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7" r:id="rId2"/>
    <p:sldId id="259" r:id="rId3"/>
    <p:sldId id="256" r:id="rId4"/>
    <p:sldId id="292" r:id="rId5"/>
    <p:sldId id="265" r:id="rId6"/>
    <p:sldId id="267" r:id="rId7"/>
    <p:sldId id="318" r:id="rId8"/>
    <p:sldId id="319" r:id="rId9"/>
    <p:sldId id="320" r:id="rId10"/>
    <p:sldId id="270" r:id="rId11"/>
    <p:sldId id="297" r:id="rId12"/>
    <p:sldId id="298" r:id="rId13"/>
    <p:sldId id="323" r:id="rId14"/>
    <p:sldId id="299" r:id="rId15"/>
    <p:sldId id="321" r:id="rId16"/>
    <p:sldId id="301" r:id="rId17"/>
    <p:sldId id="302" r:id="rId18"/>
    <p:sldId id="322" r:id="rId19"/>
    <p:sldId id="304" r:id="rId20"/>
    <p:sldId id="305" r:id="rId21"/>
    <p:sldId id="309" r:id="rId22"/>
    <p:sldId id="311" r:id="rId23"/>
    <p:sldId id="277" r:id="rId24"/>
    <p:sldId id="278" r:id="rId25"/>
    <p:sldId id="279" r:id="rId26"/>
    <p:sldId id="280" r:id="rId27"/>
    <p:sldId id="281" r:id="rId28"/>
    <p:sldId id="282" r:id="rId29"/>
    <p:sldId id="283" r:id="rId30"/>
    <p:sldId id="313" r:id="rId31"/>
    <p:sldId id="314" r:id="rId32"/>
    <p:sldId id="288" r:id="rId33"/>
    <p:sldId id="289" r:id="rId34"/>
    <p:sldId id="315" r:id="rId35"/>
    <p:sldId id="31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B0B"/>
    <a:srgbClr val="27550B"/>
    <a:srgbClr val="2C571D"/>
    <a:srgbClr val="397511"/>
    <a:srgbClr val="070E02"/>
    <a:srgbClr val="31D909"/>
  </p:clrMru>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5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layout/>
    </c:title>
    <c:view3D>
      <c:rotX val="45"/>
      <c:rotY val="120"/>
      <c:perspective val="30"/>
    </c:view3D>
    <c:plotArea>
      <c:layout>
        <c:manualLayout>
          <c:layoutTarget val="inner"/>
          <c:xMode val="edge"/>
          <c:yMode val="edge"/>
          <c:x val="0"/>
          <c:y val="0.20976360813710768"/>
          <c:w val="0.65034524783441594"/>
          <c:h val="0.78095379753126848"/>
        </c:manualLayout>
      </c:layout>
      <c:pie3DChart>
        <c:varyColors val="1"/>
        <c:ser>
          <c:idx val="0"/>
          <c:order val="0"/>
          <c:tx>
            <c:strRef>
              <c:f>Hoja1!$B$1</c:f>
              <c:strCache>
                <c:ptCount val="1"/>
                <c:pt idx="0">
                  <c:v>TRAMAS</c:v>
                </c:pt>
              </c:strCache>
            </c:strRef>
          </c:tx>
          <c:dPt>
            <c:idx val="1"/>
            <c:spPr>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c:spPr>
          </c:dPt>
          <c:cat>
            <c:strRef>
              <c:f>Hoja1!$A$2:$A$4</c:f>
              <c:strCache>
                <c:ptCount val="3"/>
                <c:pt idx="0">
                  <c:v>ADMINISTRACION</c:v>
                </c:pt>
                <c:pt idx="1">
                  <c:v>DATOS</c:v>
                </c:pt>
                <c:pt idx="2">
                  <c:v>CONTROL</c:v>
                </c:pt>
              </c:strCache>
            </c:strRef>
          </c:cat>
          <c:val>
            <c:numRef>
              <c:f>Hoja1!$B$2:$B$4</c:f>
              <c:numCache>
                <c:formatCode>General</c:formatCode>
                <c:ptCount val="3"/>
                <c:pt idx="0">
                  <c:v>77132</c:v>
                </c:pt>
                <c:pt idx="1">
                  <c:v>3414</c:v>
                </c:pt>
                <c:pt idx="2">
                  <c:v>4266</c:v>
                </c:pt>
              </c:numCache>
            </c:numRef>
          </c:val>
        </c:ser>
      </c:pie3DChart>
    </c:plotArea>
    <c:legend>
      <c:legendPos val="r"/>
      <c:layout/>
      <c:txPr>
        <a:bodyPr/>
        <a:lstStyle/>
        <a:p>
          <a:pPr>
            <a:defRPr sz="1200"/>
          </a:pPr>
          <a:endParaRPr lang="en-US"/>
        </a:p>
      </c:txPr>
    </c:legend>
    <c:plotVisOnly val="1"/>
  </c:chart>
  <c:spPr>
    <a:ln w="28575">
      <a:solidFill>
        <a:srgbClr val="1C2B0B"/>
      </a:solid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F50F1-2C50-4D75-AD57-9BCEC725077F}"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314E0C13-7318-46E3-BC38-E7E837CE447D}">
      <dgm:prSet phldrT="[Texto]" custT="1"/>
      <dgm:spPr/>
      <dgm:t>
        <a:bodyPr/>
        <a:lstStyle/>
        <a:p>
          <a:r>
            <a:rPr lang="es-EC" sz="2800" b="1" dirty="0" smtClean="0">
              <a:latin typeface="Arial" pitchFamily="34" charset="0"/>
              <a:cs typeface="Arial" pitchFamily="34" charset="0"/>
            </a:rPr>
            <a:t>CAPA DE ENLACE DE DATOS</a:t>
          </a:r>
          <a:endParaRPr lang="en-US" sz="2800" b="1" dirty="0">
            <a:latin typeface="Arial" pitchFamily="34" charset="0"/>
            <a:cs typeface="Arial" pitchFamily="34" charset="0"/>
          </a:endParaRPr>
        </a:p>
      </dgm:t>
    </dgm:pt>
    <dgm:pt modelId="{9D5935D3-253D-4249-92D3-7637895541A5}" type="parTrans" cxnId="{31822AA0-FE33-4E66-A028-5563079126E6}">
      <dgm:prSet/>
      <dgm:spPr/>
      <dgm:t>
        <a:bodyPr/>
        <a:lstStyle/>
        <a:p>
          <a:endParaRPr lang="en-US"/>
        </a:p>
      </dgm:t>
    </dgm:pt>
    <dgm:pt modelId="{30557249-726D-4707-AF46-54302FF07600}" type="sibTrans" cxnId="{31822AA0-FE33-4E66-A028-5563079126E6}">
      <dgm:prSet/>
      <dgm:spPr/>
      <dgm:t>
        <a:bodyPr/>
        <a:lstStyle/>
        <a:p>
          <a:endParaRPr lang="en-US"/>
        </a:p>
      </dgm:t>
    </dgm:pt>
    <dgm:pt modelId="{0B7FAD37-13FE-486B-9058-07F1885B00DF}" type="asst">
      <dgm:prSet phldrT="[Texto]" custT="1"/>
      <dgm:spPr/>
      <dgm:t>
        <a:bodyPr/>
        <a:lstStyle/>
        <a:p>
          <a:pPr algn="ctr"/>
          <a:r>
            <a:rPr lang="es-ES" sz="1800" dirty="0" smtClean="0">
              <a:latin typeface="Arial" pitchFamily="34" charset="0"/>
              <a:cs typeface="Arial" pitchFamily="34" charset="0"/>
            </a:rPr>
            <a:t>Proporciona un medio para intercambiar datos a través de medios locales comunes</a:t>
          </a:r>
          <a:endParaRPr lang="en-US" sz="1800" dirty="0"/>
        </a:p>
      </dgm:t>
    </dgm:pt>
    <dgm:pt modelId="{9B60496D-81BE-46BB-8485-85A5DD335886}" type="parTrans" cxnId="{5EEA0C37-4619-4939-8739-2648B0C6D8F9}">
      <dgm:prSet/>
      <dgm:spPr/>
      <dgm:t>
        <a:bodyPr/>
        <a:lstStyle/>
        <a:p>
          <a:endParaRPr lang="en-US"/>
        </a:p>
      </dgm:t>
    </dgm:pt>
    <dgm:pt modelId="{74675BBF-A539-4503-9E44-B5E4D60587CF}" type="sibTrans" cxnId="{5EEA0C37-4619-4939-8739-2648B0C6D8F9}">
      <dgm:prSet/>
      <dgm:spPr/>
      <dgm:t>
        <a:bodyPr/>
        <a:lstStyle/>
        <a:p>
          <a:endParaRPr lang="en-US"/>
        </a:p>
      </dgm:t>
    </dgm:pt>
    <dgm:pt modelId="{A0F2C9FE-784C-4F78-8DA5-60F22E685CDE}">
      <dgm:prSet phldrT="[Texto]" custT="1"/>
      <dgm:spPr/>
      <dgm:t>
        <a:bodyPr/>
        <a:lstStyle/>
        <a:p>
          <a:r>
            <a:rPr lang="es-EC" sz="2000" b="1" i="1" dirty="0" smtClean="0">
              <a:latin typeface="Arial" pitchFamily="34" charset="0"/>
              <a:cs typeface="Arial" pitchFamily="34" charset="0"/>
            </a:rPr>
            <a:t>SERVICIOS</a:t>
          </a:r>
          <a:endParaRPr lang="en-US" sz="2000" b="1" i="1" dirty="0">
            <a:latin typeface="Arial" pitchFamily="34" charset="0"/>
            <a:cs typeface="Arial" pitchFamily="34" charset="0"/>
          </a:endParaRPr>
        </a:p>
      </dgm:t>
    </dgm:pt>
    <dgm:pt modelId="{06DF7437-776E-494A-92EE-0A36D0C5F66C}" type="parTrans" cxnId="{B56FF96F-CA09-4345-8727-0638C6AE58F2}">
      <dgm:prSet/>
      <dgm:spPr/>
      <dgm:t>
        <a:bodyPr/>
        <a:lstStyle/>
        <a:p>
          <a:endParaRPr lang="en-US"/>
        </a:p>
      </dgm:t>
    </dgm:pt>
    <dgm:pt modelId="{62828B48-7F20-4BA1-A8F9-D5E9A02086A9}" type="sibTrans" cxnId="{B56FF96F-CA09-4345-8727-0638C6AE58F2}">
      <dgm:prSet/>
      <dgm:spPr/>
      <dgm:t>
        <a:bodyPr/>
        <a:lstStyle/>
        <a:p>
          <a:endParaRPr lang="en-US"/>
        </a:p>
      </dgm:t>
    </dgm:pt>
    <dgm:pt modelId="{CD282189-4939-4D02-ADE8-269CAD446900}">
      <dgm:prSet phldrT="[Texto]" custT="1"/>
      <dgm:spPr/>
      <dgm:t>
        <a:bodyPr/>
        <a:lstStyle/>
        <a:p>
          <a:r>
            <a:rPr lang="es-EC" sz="2000" b="1" i="1" dirty="0" smtClean="0">
              <a:latin typeface="Arial" pitchFamily="34" charset="0"/>
              <a:cs typeface="Arial" pitchFamily="34" charset="0"/>
            </a:rPr>
            <a:t>FUNCIONES</a:t>
          </a:r>
          <a:endParaRPr lang="en-US" sz="2000" b="1" i="1" dirty="0" smtClean="0">
            <a:latin typeface="Arial" pitchFamily="34" charset="0"/>
            <a:cs typeface="Arial" pitchFamily="34" charset="0"/>
          </a:endParaRPr>
        </a:p>
      </dgm:t>
    </dgm:pt>
    <dgm:pt modelId="{6533F8C5-1D6C-46DE-96A7-46F830FF6E53}" type="parTrans" cxnId="{94AE05C7-C212-4258-A396-6E5579FDD9CA}">
      <dgm:prSet/>
      <dgm:spPr/>
      <dgm:t>
        <a:bodyPr/>
        <a:lstStyle/>
        <a:p>
          <a:endParaRPr lang="en-US"/>
        </a:p>
      </dgm:t>
    </dgm:pt>
    <dgm:pt modelId="{238C0ACE-4BEE-4EC9-BE72-8CA22830DED0}" type="sibTrans" cxnId="{94AE05C7-C212-4258-A396-6E5579FDD9CA}">
      <dgm:prSet/>
      <dgm:spPr/>
      <dgm:t>
        <a:bodyPr/>
        <a:lstStyle/>
        <a:p>
          <a:endParaRPr lang="en-US"/>
        </a:p>
      </dgm:t>
    </dgm:pt>
    <dgm:pt modelId="{80640704-5D9D-444F-9C50-5891D682AC57}">
      <dgm:prSet/>
      <dgm:spPr/>
      <dgm:t>
        <a:bodyPr/>
        <a:lstStyle/>
        <a:p>
          <a:pPr algn="just"/>
          <a:r>
            <a:rPr lang="es-ES" dirty="0" smtClean="0">
              <a:latin typeface="Arial" pitchFamily="34" charset="0"/>
              <a:cs typeface="Arial" pitchFamily="34" charset="0"/>
            </a:rPr>
            <a:t>*Proveer servicios de interfaz a la capa de red</a:t>
          </a:r>
          <a:endParaRPr lang="en-US" dirty="0" smtClean="0">
            <a:latin typeface="Arial" pitchFamily="34" charset="0"/>
            <a:cs typeface="Arial" pitchFamily="34" charset="0"/>
          </a:endParaRPr>
        </a:p>
        <a:p>
          <a:pPr algn="just"/>
          <a:r>
            <a:rPr lang="es-ES" dirty="0" smtClean="0">
              <a:latin typeface="Arial" pitchFamily="34" charset="0"/>
              <a:cs typeface="Arial" pitchFamily="34" charset="0"/>
            </a:rPr>
            <a:t>*Tratamiento con errores de transmisión</a:t>
          </a:r>
          <a:endParaRPr lang="en-US" dirty="0" smtClean="0">
            <a:latin typeface="Arial" pitchFamily="34" charset="0"/>
            <a:cs typeface="Arial" pitchFamily="34" charset="0"/>
          </a:endParaRPr>
        </a:p>
        <a:p>
          <a:pPr algn="just"/>
          <a:r>
            <a:rPr lang="es-ES" dirty="0" smtClean="0">
              <a:latin typeface="Arial" pitchFamily="34" charset="0"/>
              <a:cs typeface="Arial" pitchFamily="34" charset="0"/>
            </a:rPr>
            <a:t>*Regulación de flujo de datos</a:t>
          </a:r>
          <a:endParaRPr lang="en-US" dirty="0"/>
        </a:p>
      </dgm:t>
    </dgm:pt>
    <dgm:pt modelId="{0DFD6921-C8E5-4240-8D33-D8271287A215}" type="parTrans" cxnId="{E8582A7B-08C1-42F6-BEB9-C9484BA482BC}">
      <dgm:prSet/>
      <dgm:spPr/>
      <dgm:t>
        <a:bodyPr/>
        <a:lstStyle/>
        <a:p>
          <a:endParaRPr lang="en-US"/>
        </a:p>
      </dgm:t>
    </dgm:pt>
    <dgm:pt modelId="{0C210D07-E6AC-49AB-965E-35700ADFC830}" type="sibTrans" cxnId="{E8582A7B-08C1-42F6-BEB9-C9484BA482BC}">
      <dgm:prSet/>
      <dgm:spPr/>
      <dgm:t>
        <a:bodyPr/>
        <a:lstStyle/>
        <a:p>
          <a:endParaRPr lang="en-US"/>
        </a:p>
      </dgm:t>
    </dgm:pt>
    <dgm:pt modelId="{389C39EF-AC55-4C06-A243-0E788480D629}">
      <dgm:prSet custT="1"/>
      <dgm:spPr/>
      <dgm:t>
        <a:bodyPr/>
        <a:lstStyle/>
        <a:p>
          <a:pPr algn="just"/>
          <a:r>
            <a:rPr lang="es-ES" sz="1500" dirty="0" smtClean="0">
              <a:latin typeface="Arial" pitchFamily="34" charset="0"/>
              <a:cs typeface="Arial" pitchFamily="34" charset="0"/>
            </a:rPr>
            <a:t>*Permite a las capas superiores acceder a los medios usando técnicas, como tramas.</a:t>
          </a:r>
          <a:endParaRPr lang="en-US" sz="1500" dirty="0" smtClean="0">
            <a:latin typeface="Arial" pitchFamily="34" charset="0"/>
            <a:cs typeface="Arial" pitchFamily="34" charset="0"/>
          </a:endParaRPr>
        </a:p>
        <a:p>
          <a:pPr algn="just"/>
          <a:r>
            <a:rPr lang="es-ES" sz="1500" dirty="0" smtClean="0">
              <a:latin typeface="Arial" pitchFamily="34" charset="0"/>
              <a:cs typeface="Arial" pitchFamily="34" charset="0"/>
            </a:rPr>
            <a:t>*Controla como los datos se ubican en los medios y son recibidos desde los medios usando técnicas como control de acceso a los medios y detección de errores. </a:t>
          </a:r>
          <a:endParaRPr lang="en-US" sz="1500" dirty="0"/>
        </a:p>
      </dgm:t>
    </dgm:pt>
    <dgm:pt modelId="{D85BDA46-CDDA-4CD4-BDA2-92DB05FA9BF4}" type="parTrans" cxnId="{2A13170C-7BB7-4683-8386-F2F688C7F846}">
      <dgm:prSet/>
      <dgm:spPr/>
      <dgm:t>
        <a:bodyPr/>
        <a:lstStyle/>
        <a:p>
          <a:endParaRPr lang="en-US"/>
        </a:p>
      </dgm:t>
    </dgm:pt>
    <dgm:pt modelId="{C825BB15-D576-4542-B9C5-A7FD58071F5E}" type="sibTrans" cxnId="{2A13170C-7BB7-4683-8386-F2F688C7F846}">
      <dgm:prSet/>
      <dgm:spPr/>
      <dgm:t>
        <a:bodyPr/>
        <a:lstStyle/>
        <a:p>
          <a:endParaRPr lang="en-US"/>
        </a:p>
      </dgm:t>
    </dgm:pt>
    <dgm:pt modelId="{B3CECFC8-193F-423C-B721-05CFB689C5C5}" type="pres">
      <dgm:prSet presAssocID="{09DF50F1-2C50-4D75-AD57-9BCEC725077F}" presName="hierChild1" presStyleCnt="0">
        <dgm:presLayoutVars>
          <dgm:chPref val="1"/>
          <dgm:dir/>
          <dgm:animOne val="branch"/>
          <dgm:animLvl val="lvl"/>
          <dgm:resizeHandles/>
        </dgm:presLayoutVars>
      </dgm:prSet>
      <dgm:spPr/>
      <dgm:t>
        <a:bodyPr/>
        <a:lstStyle/>
        <a:p>
          <a:endParaRPr lang="en-US"/>
        </a:p>
      </dgm:t>
    </dgm:pt>
    <dgm:pt modelId="{CDF5D21A-7B05-480F-8A4B-5EE3A011954B}" type="pres">
      <dgm:prSet presAssocID="{314E0C13-7318-46E3-BC38-E7E837CE447D}" presName="hierRoot1" presStyleCnt="0"/>
      <dgm:spPr/>
    </dgm:pt>
    <dgm:pt modelId="{DBE3D33B-E8FC-44D8-B333-CC25E27DB05A}" type="pres">
      <dgm:prSet presAssocID="{314E0C13-7318-46E3-BC38-E7E837CE447D}" presName="composite" presStyleCnt="0"/>
      <dgm:spPr/>
    </dgm:pt>
    <dgm:pt modelId="{FC690B4E-D814-49CF-9B76-CA2917A1C49C}" type="pres">
      <dgm:prSet presAssocID="{314E0C13-7318-46E3-BC38-E7E837CE447D}" presName="background" presStyleLbl="node0" presStyleIdx="0" presStyleCnt="1"/>
      <dgm:spPr/>
    </dgm:pt>
    <dgm:pt modelId="{23E37086-B63C-44BA-A978-4FFE9DC01E73}" type="pres">
      <dgm:prSet presAssocID="{314E0C13-7318-46E3-BC38-E7E837CE447D}" presName="text" presStyleLbl="fgAcc0" presStyleIdx="0" presStyleCnt="1" custScaleY="84310">
        <dgm:presLayoutVars>
          <dgm:chPref val="3"/>
        </dgm:presLayoutVars>
      </dgm:prSet>
      <dgm:spPr/>
      <dgm:t>
        <a:bodyPr/>
        <a:lstStyle/>
        <a:p>
          <a:endParaRPr lang="en-US"/>
        </a:p>
      </dgm:t>
    </dgm:pt>
    <dgm:pt modelId="{C65126A4-8861-410B-AEC2-0CC0E8907C63}" type="pres">
      <dgm:prSet presAssocID="{314E0C13-7318-46E3-BC38-E7E837CE447D}" presName="hierChild2" presStyleCnt="0"/>
      <dgm:spPr/>
    </dgm:pt>
    <dgm:pt modelId="{6D33B786-91AE-41AD-9A77-88B2C83A911E}" type="pres">
      <dgm:prSet presAssocID="{9B60496D-81BE-46BB-8485-85A5DD335886}" presName="Name10" presStyleLbl="parChTrans1D2" presStyleIdx="0" presStyleCnt="3"/>
      <dgm:spPr/>
      <dgm:t>
        <a:bodyPr/>
        <a:lstStyle/>
        <a:p>
          <a:endParaRPr lang="en-US"/>
        </a:p>
      </dgm:t>
    </dgm:pt>
    <dgm:pt modelId="{02C7C7B1-FC23-4872-B9F3-431C426E661A}" type="pres">
      <dgm:prSet presAssocID="{0B7FAD37-13FE-486B-9058-07F1885B00DF}" presName="hierRoot2" presStyleCnt="0"/>
      <dgm:spPr/>
    </dgm:pt>
    <dgm:pt modelId="{FD3B8E6B-33F0-4631-9AFC-6731324A33B6}" type="pres">
      <dgm:prSet presAssocID="{0B7FAD37-13FE-486B-9058-07F1885B00DF}" presName="composite2" presStyleCnt="0"/>
      <dgm:spPr/>
    </dgm:pt>
    <dgm:pt modelId="{B15880A4-A074-4F0C-A9FC-9DBBECC03FD2}" type="pres">
      <dgm:prSet presAssocID="{0B7FAD37-13FE-486B-9058-07F1885B00DF}" presName="background2" presStyleLbl="asst1" presStyleIdx="0" presStyleCnt="1"/>
      <dgm:spPr/>
    </dgm:pt>
    <dgm:pt modelId="{80861EF1-C9C0-447B-A5DE-963D5382258D}" type="pres">
      <dgm:prSet presAssocID="{0B7FAD37-13FE-486B-9058-07F1885B00DF}" presName="text2" presStyleLbl="fgAcc2" presStyleIdx="0" presStyleCnt="3">
        <dgm:presLayoutVars>
          <dgm:chPref val="3"/>
        </dgm:presLayoutVars>
      </dgm:prSet>
      <dgm:spPr/>
      <dgm:t>
        <a:bodyPr/>
        <a:lstStyle/>
        <a:p>
          <a:endParaRPr lang="en-US"/>
        </a:p>
      </dgm:t>
    </dgm:pt>
    <dgm:pt modelId="{7086A4AF-6B30-45A6-A75D-F8B31E91F633}" type="pres">
      <dgm:prSet presAssocID="{0B7FAD37-13FE-486B-9058-07F1885B00DF}" presName="hierChild3" presStyleCnt="0"/>
      <dgm:spPr/>
    </dgm:pt>
    <dgm:pt modelId="{83F12432-D7EE-4753-9E46-9C25F129A5E4}" type="pres">
      <dgm:prSet presAssocID="{06DF7437-776E-494A-92EE-0A36D0C5F66C}" presName="Name10" presStyleLbl="parChTrans1D2" presStyleIdx="1" presStyleCnt="3"/>
      <dgm:spPr/>
      <dgm:t>
        <a:bodyPr/>
        <a:lstStyle/>
        <a:p>
          <a:endParaRPr lang="en-US"/>
        </a:p>
      </dgm:t>
    </dgm:pt>
    <dgm:pt modelId="{9E756904-042F-484E-BA16-B606DEA45B4C}" type="pres">
      <dgm:prSet presAssocID="{A0F2C9FE-784C-4F78-8DA5-60F22E685CDE}" presName="hierRoot2" presStyleCnt="0"/>
      <dgm:spPr/>
    </dgm:pt>
    <dgm:pt modelId="{89C34CA7-DB52-48F5-8E5F-B850AD1A52D9}" type="pres">
      <dgm:prSet presAssocID="{A0F2C9FE-784C-4F78-8DA5-60F22E685CDE}" presName="composite2" presStyleCnt="0"/>
      <dgm:spPr/>
    </dgm:pt>
    <dgm:pt modelId="{C8DEAAFF-ECD9-45D0-8BC5-BC1BD543295C}" type="pres">
      <dgm:prSet presAssocID="{A0F2C9FE-784C-4F78-8DA5-60F22E685CDE}" presName="background2" presStyleLbl="node2" presStyleIdx="0" presStyleCnt="2"/>
      <dgm:spPr/>
    </dgm:pt>
    <dgm:pt modelId="{76A7B7E3-D8C5-4F07-B741-3CBE06AFAF8F}" type="pres">
      <dgm:prSet presAssocID="{A0F2C9FE-784C-4F78-8DA5-60F22E685CDE}" presName="text2" presStyleLbl="fgAcc2" presStyleIdx="1" presStyleCnt="3" custScaleY="36455">
        <dgm:presLayoutVars>
          <dgm:chPref val="3"/>
        </dgm:presLayoutVars>
      </dgm:prSet>
      <dgm:spPr/>
      <dgm:t>
        <a:bodyPr/>
        <a:lstStyle/>
        <a:p>
          <a:endParaRPr lang="en-US"/>
        </a:p>
      </dgm:t>
    </dgm:pt>
    <dgm:pt modelId="{428243E4-4883-4197-82ED-6896C521C06E}" type="pres">
      <dgm:prSet presAssocID="{A0F2C9FE-784C-4F78-8DA5-60F22E685CDE}" presName="hierChild3" presStyleCnt="0"/>
      <dgm:spPr/>
    </dgm:pt>
    <dgm:pt modelId="{695D21D5-9189-4202-8605-FC79502CA43E}" type="pres">
      <dgm:prSet presAssocID="{D85BDA46-CDDA-4CD4-BDA2-92DB05FA9BF4}" presName="Name17" presStyleLbl="parChTrans1D3" presStyleIdx="0" presStyleCnt="2"/>
      <dgm:spPr/>
      <dgm:t>
        <a:bodyPr/>
        <a:lstStyle/>
        <a:p>
          <a:endParaRPr lang="en-US"/>
        </a:p>
      </dgm:t>
    </dgm:pt>
    <dgm:pt modelId="{ACD1556C-0FD0-4018-9244-260423B8CCD2}" type="pres">
      <dgm:prSet presAssocID="{389C39EF-AC55-4C06-A243-0E788480D629}" presName="hierRoot3" presStyleCnt="0"/>
      <dgm:spPr/>
    </dgm:pt>
    <dgm:pt modelId="{BB0C695F-6362-4934-BBAD-B14557A1192D}" type="pres">
      <dgm:prSet presAssocID="{389C39EF-AC55-4C06-A243-0E788480D629}" presName="composite3" presStyleCnt="0"/>
      <dgm:spPr/>
    </dgm:pt>
    <dgm:pt modelId="{7CFB01B9-F991-4EC5-B634-D4DD2D8E73F2}" type="pres">
      <dgm:prSet presAssocID="{389C39EF-AC55-4C06-A243-0E788480D629}" presName="background3" presStyleLbl="node3" presStyleIdx="0" presStyleCnt="2"/>
      <dgm:spPr/>
    </dgm:pt>
    <dgm:pt modelId="{68617A1A-752C-4CA2-B0BE-B8086B3865FA}" type="pres">
      <dgm:prSet presAssocID="{389C39EF-AC55-4C06-A243-0E788480D629}" presName="text3" presStyleLbl="fgAcc3" presStyleIdx="0" presStyleCnt="2" custScaleY="161182" custLinFactNeighborY="-10775">
        <dgm:presLayoutVars>
          <dgm:chPref val="3"/>
        </dgm:presLayoutVars>
      </dgm:prSet>
      <dgm:spPr/>
      <dgm:t>
        <a:bodyPr/>
        <a:lstStyle/>
        <a:p>
          <a:endParaRPr lang="en-US"/>
        </a:p>
      </dgm:t>
    </dgm:pt>
    <dgm:pt modelId="{D304B3DA-BA6C-45D0-B35A-507AF5C9B13C}" type="pres">
      <dgm:prSet presAssocID="{389C39EF-AC55-4C06-A243-0E788480D629}" presName="hierChild4" presStyleCnt="0"/>
      <dgm:spPr/>
    </dgm:pt>
    <dgm:pt modelId="{4D45B772-CBFE-4334-A707-142AAF3299B2}" type="pres">
      <dgm:prSet presAssocID="{6533F8C5-1D6C-46DE-96A7-46F830FF6E53}" presName="Name10" presStyleLbl="parChTrans1D2" presStyleIdx="2" presStyleCnt="3"/>
      <dgm:spPr/>
      <dgm:t>
        <a:bodyPr/>
        <a:lstStyle/>
        <a:p>
          <a:endParaRPr lang="en-US"/>
        </a:p>
      </dgm:t>
    </dgm:pt>
    <dgm:pt modelId="{FD07F4DB-4020-4C87-AA41-70784AB54480}" type="pres">
      <dgm:prSet presAssocID="{CD282189-4939-4D02-ADE8-269CAD446900}" presName="hierRoot2" presStyleCnt="0"/>
      <dgm:spPr/>
    </dgm:pt>
    <dgm:pt modelId="{08B62560-DB93-43FE-8940-81F11136A3D1}" type="pres">
      <dgm:prSet presAssocID="{CD282189-4939-4D02-ADE8-269CAD446900}" presName="composite2" presStyleCnt="0"/>
      <dgm:spPr/>
    </dgm:pt>
    <dgm:pt modelId="{F3236E0B-FDAA-4EAF-B0D1-7FE6887B2920}" type="pres">
      <dgm:prSet presAssocID="{CD282189-4939-4D02-ADE8-269CAD446900}" presName="background2" presStyleLbl="node2" presStyleIdx="1" presStyleCnt="2"/>
      <dgm:spPr/>
    </dgm:pt>
    <dgm:pt modelId="{E4E2B606-1538-406A-AEED-BB5CDB75F0E6}" type="pres">
      <dgm:prSet presAssocID="{CD282189-4939-4D02-ADE8-269CAD446900}" presName="text2" presStyleLbl="fgAcc2" presStyleIdx="2" presStyleCnt="3" custScaleY="35214">
        <dgm:presLayoutVars>
          <dgm:chPref val="3"/>
        </dgm:presLayoutVars>
      </dgm:prSet>
      <dgm:spPr/>
      <dgm:t>
        <a:bodyPr/>
        <a:lstStyle/>
        <a:p>
          <a:endParaRPr lang="en-US"/>
        </a:p>
      </dgm:t>
    </dgm:pt>
    <dgm:pt modelId="{CFCA98A6-6001-40B2-88AE-973D19824F7B}" type="pres">
      <dgm:prSet presAssocID="{CD282189-4939-4D02-ADE8-269CAD446900}" presName="hierChild3" presStyleCnt="0"/>
      <dgm:spPr/>
    </dgm:pt>
    <dgm:pt modelId="{FCE1B055-E8B6-4E52-9907-EBED7F17ED3C}" type="pres">
      <dgm:prSet presAssocID="{0DFD6921-C8E5-4240-8D33-D8271287A215}" presName="Name17" presStyleLbl="parChTrans1D3" presStyleIdx="1" presStyleCnt="2"/>
      <dgm:spPr/>
      <dgm:t>
        <a:bodyPr/>
        <a:lstStyle/>
        <a:p>
          <a:endParaRPr lang="en-US"/>
        </a:p>
      </dgm:t>
    </dgm:pt>
    <dgm:pt modelId="{0F1F5A40-3BD7-41F8-B02B-38824C9D4335}" type="pres">
      <dgm:prSet presAssocID="{80640704-5D9D-444F-9C50-5891D682AC57}" presName="hierRoot3" presStyleCnt="0"/>
      <dgm:spPr/>
    </dgm:pt>
    <dgm:pt modelId="{2666D22E-C45B-4D30-873B-0AAC7125F466}" type="pres">
      <dgm:prSet presAssocID="{80640704-5D9D-444F-9C50-5891D682AC57}" presName="composite3" presStyleCnt="0"/>
      <dgm:spPr/>
    </dgm:pt>
    <dgm:pt modelId="{86128E6D-9BFC-4407-A589-0DE5CA6CFA52}" type="pres">
      <dgm:prSet presAssocID="{80640704-5D9D-444F-9C50-5891D682AC57}" presName="background3" presStyleLbl="node3" presStyleIdx="1" presStyleCnt="2"/>
      <dgm:spPr/>
    </dgm:pt>
    <dgm:pt modelId="{6258EB83-D9DF-4ACA-AED0-9E6CDFCB37D5}" type="pres">
      <dgm:prSet presAssocID="{80640704-5D9D-444F-9C50-5891D682AC57}" presName="text3" presStyleLbl="fgAcc3" presStyleIdx="1" presStyleCnt="2" custScaleY="130353" custLinFactNeighborY="-10775">
        <dgm:presLayoutVars>
          <dgm:chPref val="3"/>
        </dgm:presLayoutVars>
      </dgm:prSet>
      <dgm:spPr/>
      <dgm:t>
        <a:bodyPr/>
        <a:lstStyle/>
        <a:p>
          <a:endParaRPr lang="en-US"/>
        </a:p>
      </dgm:t>
    </dgm:pt>
    <dgm:pt modelId="{84D15275-E702-4794-839C-5D7F981E8D04}" type="pres">
      <dgm:prSet presAssocID="{80640704-5D9D-444F-9C50-5891D682AC57}" presName="hierChild4" presStyleCnt="0"/>
      <dgm:spPr/>
    </dgm:pt>
  </dgm:ptLst>
  <dgm:cxnLst>
    <dgm:cxn modelId="{58354E7B-D989-4872-AB08-E3FB737D58BB}" type="presOf" srcId="{0B7FAD37-13FE-486B-9058-07F1885B00DF}" destId="{80861EF1-C9C0-447B-A5DE-963D5382258D}" srcOrd="0" destOrd="0" presId="urn:microsoft.com/office/officeart/2005/8/layout/hierarchy1"/>
    <dgm:cxn modelId="{7776299C-912C-499D-B25F-C73BD35637E4}" type="presOf" srcId="{CD282189-4939-4D02-ADE8-269CAD446900}" destId="{E4E2B606-1538-406A-AEED-BB5CDB75F0E6}" srcOrd="0" destOrd="0" presId="urn:microsoft.com/office/officeart/2005/8/layout/hierarchy1"/>
    <dgm:cxn modelId="{A89BC959-C4AC-4103-89FA-FEAECCC2E906}" type="presOf" srcId="{D85BDA46-CDDA-4CD4-BDA2-92DB05FA9BF4}" destId="{695D21D5-9189-4202-8605-FC79502CA43E}" srcOrd="0" destOrd="0" presId="urn:microsoft.com/office/officeart/2005/8/layout/hierarchy1"/>
    <dgm:cxn modelId="{DB7A260F-A768-47D0-BA3D-E28B1FFDE48B}" type="presOf" srcId="{A0F2C9FE-784C-4F78-8DA5-60F22E685CDE}" destId="{76A7B7E3-D8C5-4F07-B741-3CBE06AFAF8F}" srcOrd="0" destOrd="0" presId="urn:microsoft.com/office/officeart/2005/8/layout/hierarchy1"/>
    <dgm:cxn modelId="{F33DC5DB-F711-4138-9F3D-6050B7747C56}" type="presOf" srcId="{80640704-5D9D-444F-9C50-5891D682AC57}" destId="{6258EB83-D9DF-4ACA-AED0-9E6CDFCB37D5}" srcOrd="0" destOrd="0" presId="urn:microsoft.com/office/officeart/2005/8/layout/hierarchy1"/>
    <dgm:cxn modelId="{B56FF96F-CA09-4345-8727-0638C6AE58F2}" srcId="{314E0C13-7318-46E3-BC38-E7E837CE447D}" destId="{A0F2C9FE-784C-4F78-8DA5-60F22E685CDE}" srcOrd="1" destOrd="0" parTransId="{06DF7437-776E-494A-92EE-0A36D0C5F66C}" sibTransId="{62828B48-7F20-4BA1-A8F9-D5E9A02086A9}"/>
    <dgm:cxn modelId="{5EEA0C37-4619-4939-8739-2648B0C6D8F9}" srcId="{314E0C13-7318-46E3-BC38-E7E837CE447D}" destId="{0B7FAD37-13FE-486B-9058-07F1885B00DF}" srcOrd="0" destOrd="0" parTransId="{9B60496D-81BE-46BB-8485-85A5DD335886}" sibTransId="{74675BBF-A539-4503-9E44-B5E4D60587CF}"/>
    <dgm:cxn modelId="{8754F473-0C80-4941-AA7A-338A58DD2595}" type="presOf" srcId="{0DFD6921-C8E5-4240-8D33-D8271287A215}" destId="{FCE1B055-E8B6-4E52-9907-EBED7F17ED3C}" srcOrd="0" destOrd="0" presId="urn:microsoft.com/office/officeart/2005/8/layout/hierarchy1"/>
    <dgm:cxn modelId="{31822AA0-FE33-4E66-A028-5563079126E6}" srcId="{09DF50F1-2C50-4D75-AD57-9BCEC725077F}" destId="{314E0C13-7318-46E3-BC38-E7E837CE447D}" srcOrd="0" destOrd="0" parTransId="{9D5935D3-253D-4249-92D3-7637895541A5}" sibTransId="{30557249-726D-4707-AF46-54302FF07600}"/>
    <dgm:cxn modelId="{04812A4A-3B1E-45C1-9163-DD90CE97D415}" type="presOf" srcId="{314E0C13-7318-46E3-BC38-E7E837CE447D}" destId="{23E37086-B63C-44BA-A978-4FFE9DC01E73}" srcOrd="0" destOrd="0" presId="urn:microsoft.com/office/officeart/2005/8/layout/hierarchy1"/>
    <dgm:cxn modelId="{469D31AE-87B7-4ECF-949B-43EEB6C186F2}" type="presOf" srcId="{09DF50F1-2C50-4D75-AD57-9BCEC725077F}" destId="{B3CECFC8-193F-423C-B721-05CFB689C5C5}" srcOrd="0" destOrd="0" presId="urn:microsoft.com/office/officeart/2005/8/layout/hierarchy1"/>
    <dgm:cxn modelId="{94AE05C7-C212-4258-A396-6E5579FDD9CA}" srcId="{314E0C13-7318-46E3-BC38-E7E837CE447D}" destId="{CD282189-4939-4D02-ADE8-269CAD446900}" srcOrd="2" destOrd="0" parTransId="{6533F8C5-1D6C-46DE-96A7-46F830FF6E53}" sibTransId="{238C0ACE-4BEE-4EC9-BE72-8CA22830DED0}"/>
    <dgm:cxn modelId="{A002A9A4-F9FC-46B3-9C10-F9458638F0E7}" type="presOf" srcId="{06DF7437-776E-494A-92EE-0A36D0C5F66C}" destId="{83F12432-D7EE-4753-9E46-9C25F129A5E4}" srcOrd="0" destOrd="0" presId="urn:microsoft.com/office/officeart/2005/8/layout/hierarchy1"/>
    <dgm:cxn modelId="{E8582A7B-08C1-42F6-BEB9-C9484BA482BC}" srcId="{CD282189-4939-4D02-ADE8-269CAD446900}" destId="{80640704-5D9D-444F-9C50-5891D682AC57}" srcOrd="0" destOrd="0" parTransId="{0DFD6921-C8E5-4240-8D33-D8271287A215}" sibTransId="{0C210D07-E6AC-49AB-965E-35700ADFC830}"/>
    <dgm:cxn modelId="{0D3D576E-B8F2-452E-9C44-BF9FEE91AA6B}" type="presOf" srcId="{9B60496D-81BE-46BB-8485-85A5DD335886}" destId="{6D33B786-91AE-41AD-9A77-88B2C83A911E}" srcOrd="0" destOrd="0" presId="urn:microsoft.com/office/officeart/2005/8/layout/hierarchy1"/>
    <dgm:cxn modelId="{6AAC0E74-F2F6-405E-9DB4-4174DC880710}" type="presOf" srcId="{6533F8C5-1D6C-46DE-96A7-46F830FF6E53}" destId="{4D45B772-CBFE-4334-A707-142AAF3299B2}" srcOrd="0" destOrd="0" presId="urn:microsoft.com/office/officeart/2005/8/layout/hierarchy1"/>
    <dgm:cxn modelId="{2A13170C-7BB7-4683-8386-F2F688C7F846}" srcId="{A0F2C9FE-784C-4F78-8DA5-60F22E685CDE}" destId="{389C39EF-AC55-4C06-A243-0E788480D629}" srcOrd="0" destOrd="0" parTransId="{D85BDA46-CDDA-4CD4-BDA2-92DB05FA9BF4}" sibTransId="{C825BB15-D576-4542-B9C5-A7FD58071F5E}"/>
    <dgm:cxn modelId="{F16873A0-E31D-4362-92A1-4F3CD779944E}" type="presOf" srcId="{389C39EF-AC55-4C06-A243-0E788480D629}" destId="{68617A1A-752C-4CA2-B0BE-B8086B3865FA}" srcOrd="0" destOrd="0" presId="urn:microsoft.com/office/officeart/2005/8/layout/hierarchy1"/>
    <dgm:cxn modelId="{F0499009-73E3-46E5-A477-2E24B4F7E17D}" type="presParOf" srcId="{B3CECFC8-193F-423C-B721-05CFB689C5C5}" destId="{CDF5D21A-7B05-480F-8A4B-5EE3A011954B}" srcOrd="0" destOrd="0" presId="urn:microsoft.com/office/officeart/2005/8/layout/hierarchy1"/>
    <dgm:cxn modelId="{CEBF4158-ECE8-4322-A1F1-690AA8BB0F4A}" type="presParOf" srcId="{CDF5D21A-7B05-480F-8A4B-5EE3A011954B}" destId="{DBE3D33B-E8FC-44D8-B333-CC25E27DB05A}" srcOrd="0" destOrd="0" presId="urn:microsoft.com/office/officeart/2005/8/layout/hierarchy1"/>
    <dgm:cxn modelId="{726CA732-64FC-4784-94C9-EFC775797EA6}" type="presParOf" srcId="{DBE3D33B-E8FC-44D8-B333-CC25E27DB05A}" destId="{FC690B4E-D814-49CF-9B76-CA2917A1C49C}" srcOrd="0" destOrd="0" presId="urn:microsoft.com/office/officeart/2005/8/layout/hierarchy1"/>
    <dgm:cxn modelId="{5E4BB1E1-8B00-4944-AB50-DBCC939095AB}" type="presParOf" srcId="{DBE3D33B-E8FC-44D8-B333-CC25E27DB05A}" destId="{23E37086-B63C-44BA-A978-4FFE9DC01E73}" srcOrd="1" destOrd="0" presId="urn:microsoft.com/office/officeart/2005/8/layout/hierarchy1"/>
    <dgm:cxn modelId="{FD3C34DB-F0E5-49C4-8835-CC7F1543CF64}" type="presParOf" srcId="{CDF5D21A-7B05-480F-8A4B-5EE3A011954B}" destId="{C65126A4-8861-410B-AEC2-0CC0E8907C63}" srcOrd="1" destOrd="0" presId="urn:microsoft.com/office/officeart/2005/8/layout/hierarchy1"/>
    <dgm:cxn modelId="{78547CD5-5B69-4618-832C-10A73271974C}" type="presParOf" srcId="{C65126A4-8861-410B-AEC2-0CC0E8907C63}" destId="{6D33B786-91AE-41AD-9A77-88B2C83A911E}" srcOrd="0" destOrd="0" presId="urn:microsoft.com/office/officeart/2005/8/layout/hierarchy1"/>
    <dgm:cxn modelId="{AACCCA81-C816-4ABD-8A06-5E33EF7F73A7}" type="presParOf" srcId="{C65126A4-8861-410B-AEC2-0CC0E8907C63}" destId="{02C7C7B1-FC23-4872-B9F3-431C426E661A}" srcOrd="1" destOrd="0" presId="urn:microsoft.com/office/officeart/2005/8/layout/hierarchy1"/>
    <dgm:cxn modelId="{3843E57B-6EDE-4AA9-AA74-8C9AC4278CE6}" type="presParOf" srcId="{02C7C7B1-FC23-4872-B9F3-431C426E661A}" destId="{FD3B8E6B-33F0-4631-9AFC-6731324A33B6}" srcOrd="0" destOrd="0" presId="urn:microsoft.com/office/officeart/2005/8/layout/hierarchy1"/>
    <dgm:cxn modelId="{3DC2B176-A588-4003-9881-43BE1A16BA35}" type="presParOf" srcId="{FD3B8E6B-33F0-4631-9AFC-6731324A33B6}" destId="{B15880A4-A074-4F0C-A9FC-9DBBECC03FD2}" srcOrd="0" destOrd="0" presId="urn:microsoft.com/office/officeart/2005/8/layout/hierarchy1"/>
    <dgm:cxn modelId="{AE2C58EE-AB22-4F12-8530-78BAC6C702D3}" type="presParOf" srcId="{FD3B8E6B-33F0-4631-9AFC-6731324A33B6}" destId="{80861EF1-C9C0-447B-A5DE-963D5382258D}" srcOrd="1" destOrd="0" presId="urn:microsoft.com/office/officeart/2005/8/layout/hierarchy1"/>
    <dgm:cxn modelId="{E812C96F-EE9A-4796-9BE1-4421DC11F57E}" type="presParOf" srcId="{02C7C7B1-FC23-4872-B9F3-431C426E661A}" destId="{7086A4AF-6B30-45A6-A75D-F8B31E91F633}" srcOrd="1" destOrd="0" presId="urn:microsoft.com/office/officeart/2005/8/layout/hierarchy1"/>
    <dgm:cxn modelId="{1335262D-D71B-4F42-9671-0A70E15642B1}" type="presParOf" srcId="{C65126A4-8861-410B-AEC2-0CC0E8907C63}" destId="{83F12432-D7EE-4753-9E46-9C25F129A5E4}" srcOrd="2" destOrd="0" presId="urn:microsoft.com/office/officeart/2005/8/layout/hierarchy1"/>
    <dgm:cxn modelId="{FD149B9A-4EAC-4F9A-87A9-128A533237E2}" type="presParOf" srcId="{C65126A4-8861-410B-AEC2-0CC0E8907C63}" destId="{9E756904-042F-484E-BA16-B606DEA45B4C}" srcOrd="3" destOrd="0" presId="urn:microsoft.com/office/officeart/2005/8/layout/hierarchy1"/>
    <dgm:cxn modelId="{9927B8C6-0648-41A7-A367-53DFB0B2E578}" type="presParOf" srcId="{9E756904-042F-484E-BA16-B606DEA45B4C}" destId="{89C34CA7-DB52-48F5-8E5F-B850AD1A52D9}" srcOrd="0" destOrd="0" presId="urn:microsoft.com/office/officeart/2005/8/layout/hierarchy1"/>
    <dgm:cxn modelId="{88C2022F-47A0-4B07-8972-3AE50AE343F4}" type="presParOf" srcId="{89C34CA7-DB52-48F5-8E5F-B850AD1A52D9}" destId="{C8DEAAFF-ECD9-45D0-8BC5-BC1BD543295C}" srcOrd="0" destOrd="0" presId="urn:microsoft.com/office/officeart/2005/8/layout/hierarchy1"/>
    <dgm:cxn modelId="{C7B4F65D-1443-4688-A351-8D7F74DEA784}" type="presParOf" srcId="{89C34CA7-DB52-48F5-8E5F-B850AD1A52D9}" destId="{76A7B7E3-D8C5-4F07-B741-3CBE06AFAF8F}" srcOrd="1" destOrd="0" presId="urn:microsoft.com/office/officeart/2005/8/layout/hierarchy1"/>
    <dgm:cxn modelId="{9146AD0B-6A81-4460-B1BA-90F950853493}" type="presParOf" srcId="{9E756904-042F-484E-BA16-B606DEA45B4C}" destId="{428243E4-4883-4197-82ED-6896C521C06E}" srcOrd="1" destOrd="0" presId="urn:microsoft.com/office/officeart/2005/8/layout/hierarchy1"/>
    <dgm:cxn modelId="{EE21F977-4D5D-4DA7-ABFD-BB7E0E8B66CE}" type="presParOf" srcId="{428243E4-4883-4197-82ED-6896C521C06E}" destId="{695D21D5-9189-4202-8605-FC79502CA43E}" srcOrd="0" destOrd="0" presId="urn:microsoft.com/office/officeart/2005/8/layout/hierarchy1"/>
    <dgm:cxn modelId="{E561C672-17FC-4205-8DB1-54D7D6A8BC4B}" type="presParOf" srcId="{428243E4-4883-4197-82ED-6896C521C06E}" destId="{ACD1556C-0FD0-4018-9244-260423B8CCD2}" srcOrd="1" destOrd="0" presId="urn:microsoft.com/office/officeart/2005/8/layout/hierarchy1"/>
    <dgm:cxn modelId="{B860473D-0EEA-4A0F-A5AA-3B6E33DF7632}" type="presParOf" srcId="{ACD1556C-0FD0-4018-9244-260423B8CCD2}" destId="{BB0C695F-6362-4934-BBAD-B14557A1192D}" srcOrd="0" destOrd="0" presId="urn:microsoft.com/office/officeart/2005/8/layout/hierarchy1"/>
    <dgm:cxn modelId="{481D212B-F27E-47BC-86A9-08CA02EF0378}" type="presParOf" srcId="{BB0C695F-6362-4934-BBAD-B14557A1192D}" destId="{7CFB01B9-F991-4EC5-B634-D4DD2D8E73F2}" srcOrd="0" destOrd="0" presId="urn:microsoft.com/office/officeart/2005/8/layout/hierarchy1"/>
    <dgm:cxn modelId="{129BD4E9-FA45-4FB2-87D9-2098574AF250}" type="presParOf" srcId="{BB0C695F-6362-4934-BBAD-B14557A1192D}" destId="{68617A1A-752C-4CA2-B0BE-B8086B3865FA}" srcOrd="1" destOrd="0" presId="urn:microsoft.com/office/officeart/2005/8/layout/hierarchy1"/>
    <dgm:cxn modelId="{9C5EA8AB-93F8-4F58-9457-87CF0CA0177B}" type="presParOf" srcId="{ACD1556C-0FD0-4018-9244-260423B8CCD2}" destId="{D304B3DA-BA6C-45D0-B35A-507AF5C9B13C}" srcOrd="1" destOrd="0" presId="urn:microsoft.com/office/officeart/2005/8/layout/hierarchy1"/>
    <dgm:cxn modelId="{3006474B-E9EC-474B-851E-AEA8D581D775}" type="presParOf" srcId="{C65126A4-8861-410B-AEC2-0CC0E8907C63}" destId="{4D45B772-CBFE-4334-A707-142AAF3299B2}" srcOrd="4" destOrd="0" presId="urn:microsoft.com/office/officeart/2005/8/layout/hierarchy1"/>
    <dgm:cxn modelId="{3930E443-17D2-4D34-80B9-64829CCBB45A}" type="presParOf" srcId="{C65126A4-8861-410B-AEC2-0CC0E8907C63}" destId="{FD07F4DB-4020-4C87-AA41-70784AB54480}" srcOrd="5" destOrd="0" presId="urn:microsoft.com/office/officeart/2005/8/layout/hierarchy1"/>
    <dgm:cxn modelId="{D38596B5-3A54-44A9-A764-5E26A8FC27AB}" type="presParOf" srcId="{FD07F4DB-4020-4C87-AA41-70784AB54480}" destId="{08B62560-DB93-43FE-8940-81F11136A3D1}" srcOrd="0" destOrd="0" presId="urn:microsoft.com/office/officeart/2005/8/layout/hierarchy1"/>
    <dgm:cxn modelId="{A7F76B9D-B40A-4E7C-B1B7-6ED765938D3A}" type="presParOf" srcId="{08B62560-DB93-43FE-8940-81F11136A3D1}" destId="{F3236E0B-FDAA-4EAF-B0D1-7FE6887B2920}" srcOrd="0" destOrd="0" presId="urn:microsoft.com/office/officeart/2005/8/layout/hierarchy1"/>
    <dgm:cxn modelId="{9243C346-C602-420D-952A-093C72A0DA5E}" type="presParOf" srcId="{08B62560-DB93-43FE-8940-81F11136A3D1}" destId="{E4E2B606-1538-406A-AEED-BB5CDB75F0E6}" srcOrd="1" destOrd="0" presId="urn:microsoft.com/office/officeart/2005/8/layout/hierarchy1"/>
    <dgm:cxn modelId="{A6959A9D-683B-4677-AF9A-5348665FE891}" type="presParOf" srcId="{FD07F4DB-4020-4C87-AA41-70784AB54480}" destId="{CFCA98A6-6001-40B2-88AE-973D19824F7B}" srcOrd="1" destOrd="0" presId="urn:microsoft.com/office/officeart/2005/8/layout/hierarchy1"/>
    <dgm:cxn modelId="{51718699-58C5-4CF1-AD44-3AC2AEAE4726}" type="presParOf" srcId="{CFCA98A6-6001-40B2-88AE-973D19824F7B}" destId="{FCE1B055-E8B6-4E52-9907-EBED7F17ED3C}" srcOrd="0" destOrd="0" presId="urn:microsoft.com/office/officeart/2005/8/layout/hierarchy1"/>
    <dgm:cxn modelId="{F9DC269A-64C7-4BA7-941A-A6BE0A962BDE}" type="presParOf" srcId="{CFCA98A6-6001-40B2-88AE-973D19824F7B}" destId="{0F1F5A40-3BD7-41F8-B02B-38824C9D4335}" srcOrd="1" destOrd="0" presId="urn:microsoft.com/office/officeart/2005/8/layout/hierarchy1"/>
    <dgm:cxn modelId="{D5E9BB10-8CF4-4BCC-9CA3-C2EFAEF8DBF1}" type="presParOf" srcId="{0F1F5A40-3BD7-41F8-B02B-38824C9D4335}" destId="{2666D22E-C45B-4D30-873B-0AAC7125F466}" srcOrd="0" destOrd="0" presId="urn:microsoft.com/office/officeart/2005/8/layout/hierarchy1"/>
    <dgm:cxn modelId="{08F486A8-0F80-498E-B86D-78420F45A86A}" type="presParOf" srcId="{2666D22E-C45B-4D30-873B-0AAC7125F466}" destId="{86128E6D-9BFC-4407-A589-0DE5CA6CFA52}" srcOrd="0" destOrd="0" presId="urn:microsoft.com/office/officeart/2005/8/layout/hierarchy1"/>
    <dgm:cxn modelId="{6719AA16-48E9-4E1D-B412-1B22951CB918}" type="presParOf" srcId="{2666D22E-C45B-4D30-873B-0AAC7125F466}" destId="{6258EB83-D9DF-4ACA-AED0-9E6CDFCB37D5}" srcOrd="1" destOrd="0" presId="urn:microsoft.com/office/officeart/2005/8/layout/hierarchy1"/>
    <dgm:cxn modelId="{3F255A90-FA60-449D-BFD3-508587A36778}" type="presParOf" srcId="{0F1F5A40-3BD7-41F8-B02B-38824C9D4335}" destId="{84D15275-E702-4794-839C-5D7F981E8D04}"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3A419-08B5-4798-BB94-487995669518}" type="doc">
      <dgm:prSet loTypeId="urn:microsoft.com/office/officeart/2005/8/layout/chevron2" loCatId="list" qsTypeId="urn:microsoft.com/office/officeart/2005/8/quickstyle/simple2" qsCatId="simple" csTypeId="urn:microsoft.com/office/officeart/2005/8/colors/accent3_1" csCatId="accent3" phldr="1"/>
      <dgm:spPr/>
      <dgm:t>
        <a:bodyPr/>
        <a:lstStyle/>
        <a:p>
          <a:endParaRPr lang="en-US"/>
        </a:p>
      </dgm:t>
    </dgm:pt>
    <dgm:pt modelId="{E8ABCBE5-508F-49B4-8BA5-ED1885311E48}">
      <dgm:prSet phldrT="[Texto]" custT="1"/>
      <dgm:spPr/>
      <dgm:t>
        <a:bodyPr/>
        <a:lstStyle/>
        <a:p>
          <a:r>
            <a:rPr lang="es-EC" sz="1800" b="1" dirty="0" smtClean="0">
              <a:latin typeface="Arial" pitchFamily="34" charset="0"/>
              <a:cs typeface="Arial" pitchFamily="34" charset="0"/>
            </a:rPr>
            <a:t>SUBCAPA SUPERIOR _ LLC</a:t>
          </a:r>
          <a:endParaRPr lang="en-US" sz="1800" b="1" dirty="0">
            <a:latin typeface="Arial" pitchFamily="34" charset="0"/>
            <a:cs typeface="Arial" pitchFamily="34" charset="0"/>
          </a:endParaRPr>
        </a:p>
      </dgm:t>
    </dgm:pt>
    <dgm:pt modelId="{5E405060-46D6-488F-8346-E5657A9538B9}" type="parTrans" cxnId="{D2C2B685-5507-46D1-B2ED-2CB018724ABE}">
      <dgm:prSet/>
      <dgm:spPr/>
      <dgm:t>
        <a:bodyPr/>
        <a:lstStyle/>
        <a:p>
          <a:endParaRPr lang="en-US"/>
        </a:p>
      </dgm:t>
    </dgm:pt>
    <dgm:pt modelId="{082747B1-8A99-4CDC-BD9F-851956618B24}" type="sibTrans" cxnId="{D2C2B685-5507-46D1-B2ED-2CB018724ABE}">
      <dgm:prSet/>
      <dgm:spPr/>
      <dgm:t>
        <a:bodyPr/>
        <a:lstStyle/>
        <a:p>
          <a:endParaRPr lang="en-US"/>
        </a:p>
      </dgm:t>
    </dgm:pt>
    <dgm:pt modelId="{4CEFD387-B7CD-4383-B360-F593C0199530}">
      <dgm:prSet phldrT="[Texto]" custT="1"/>
      <dgm:spPr/>
      <dgm:t>
        <a:bodyPr/>
        <a:lstStyle/>
        <a:p>
          <a:r>
            <a:rPr lang="es-EC" sz="1800" b="1" dirty="0" smtClean="0">
              <a:latin typeface="Arial" pitchFamily="34" charset="0"/>
              <a:cs typeface="Arial" pitchFamily="34" charset="0"/>
            </a:rPr>
            <a:t>SUBCAPA SUPERIOR _ MAC</a:t>
          </a:r>
          <a:endParaRPr lang="en-US" sz="1800" b="1" dirty="0">
            <a:latin typeface="Arial" pitchFamily="34" charset="0"/>
            <a:cs typeface="Arial" pitchFamily="34" charset="0"/>
          </a:endParaRPr>
        </a:p>
      </dgm:t>
    </dgm:pt>
    <dgm:pt modelId="{500654E8-4736-4D4B-99DD-55D848956C3F}" type="parTrans" cxnId="{0B942A52-8DB2-4E36-B718-2EE17C594EA5}">
      <dgm:prSet/>
      <dgm:spPr/>
      <dgm:t>
        <a:bodyPr/>
        <a:lstStyle/>
        <a:p>
          <a:endParaRPr lang="en-US"/>
        </a:p>
      </dgm:t>
    </dgm:pt>
    <dgm:pt modelId="{49FAE4DB-B8F4-473D-B278-4301FC8B0B45}" type="sibTrans" cxnId="{0B942A52-8DB2-4E36-B718-2EE17C594EA5}">
      <dgm:prSet/>
      <dgm:spPr/>
      <dgm:t>
        <a:bodyPr/>
        <a:lstStyle/>
        <a:p>
          <a:endParaRPr lang="en-US"/>
        </a:p>
      </dgm:t>
    </dgm:pt>
    <dgm:pt modelId="{A6412780-CAC9-4333-930F-BC213672EACF}">
      <dgm:prSet custT="1"/>
      <dgm:spPr/>
      <dgm:t>
        <a:bodyPr/>
        <a:lstStyle/>
        <a:p>
          <a:pPr algn="just">
            <a:lnSpc>
              <a:spcPct val="100000"/>
            </a:lnSpc>
            <a:spcAft>
              <a:spcPts val="0"/>
            </a:spcAft>
          </a:pPr>
          <a:r>
            <a:rPr lang="es-ES" sz="1600" dirty="0" smtClean="0">
              <a:latin typeface="Arial" pitchFamily="34" charset="0"/>
              <a:cs typeface="Arial" pitchFamily="34" charset="0"/>
            </a:rPr>
            <a:t>Define los procesos de acceso a los medios realizados por el hardware</a:t>
          </a:r>
          <a:r>
            <a:rPr lang="es-ES" sz="2400" dirty="0" smtClean="0">
              <a:latin typeface="Arial" pitchFamily="34" charset="0"/>
              <a:cs typeface="Arial" pitchFamily="34" charset="0"/>
            </a:rPr>
            <a:t>.</a:t>
          </a:r>
          <a:endParaRPr lang="en-US" sz="2400" dirty="0"/>
        </a:p>
      </dgm:t>
    </dgm:pt>
    <dgm:pt modelId="{30C115F5-7B25-4AB0-B9CB-720B877ABBF3}" type="parTrans" cxnId="{2F209354-8BBC-4F05-BEDD-FDC895C553A8}">
      <dgm:prSet/>
      <dgm:spPr/>
      <dgm:t>
        <a:bodyPr/>
        <a:lstStyle/>
        <a:p>
          <a:endParaRPr lang="en-US"/>
        </a:p>
      </dgm:t>
    </dgm:pt>
    <dgm:pt modelId="{450897F1-7D10-476C-99B3-B2ED7C525875}" type="sibTrans" cxnId="{2F209354-8BBC-4F05-BEDD-FDC895C553A8}">
      <dgm:prSet/>
      <dgm:spPr/>
      <dgm:t>
        <a:bodyPr/>
        <a:lstStyle/>
        <a:p>
          <a:endParaRPr lang="en-US"/>
        </a:p>
      </dgm:t>
    </dgm:pt>
    <dgm:pt modelId="{55B43F92-F5B7-4FA3-B52B-941E2C12F07C}">
      <dgm:prSet custT="1"/>
      <dgm:spPr/>
      <dgm:t>
        <a:bodyPr/>
        <a:lstStyle/>
        <a:p>
          <a:pPr algn="just"/>
          <a:r>
            <a:rPr lang="es-ES" sz="1600" dirty="0" smtClean="0">
              <a:latin typeface="Arial" pitchFamily="34" charset="0"/>
              <a:cs typeface="Arial" pitchFamily="34" charset="0"/>
            </a:rPr>
            <a:t>Define los procesos de software que proveen servicios a los Protocolos de capa de red.</a:t>
          </a:r>
          <a:endParaRPr lang="en-US" sz="1600" dirty="0"/>
        </a:p>
      </dgm:t>
    </dgm:pt>
    <dgm:pt modelId="{2888582C-4511-4D10-A8B4-AB0E02C59817}" type="parTrans" cxnId="{505D270E-3992-4CDC-8F11-BFB06AE4443E}">
      <dgm:prSet/>
      <dgm:spPr/>
      <dgm:t>
        <a:bodyPr/>
        <a:lstStyle/>
        <a:p>
          <a:endParaRPr lang="en-US"/>
        </a:p>
      </dgm:t>
    </dgm:pt>
    <dgm:pt modelId="{DD876355-C5FC-44D2-9210-7533F67B4337}" type="sibTrans" cxnId="{505D270E-3992-4CDC-8F11-BFB06AE4443E}">
      <dgm:prSet/>
      <dgm:spPr/>
      <dgm:t>
        <a:bodyPr/>
        <a:lstStyle/>
        <a:p>
          <a:endParaRPr lang="en-US"/>
        </a:p>
      </dgm:t>
    </dgm:pt>
    <dgm:pt modelId="{2145E6E9-F5DA-4A66-BEB7-A00788AFD237}" type="pres">
      <dgm:prSet presAssocID="{5093A419-08B5-4798-BB94-487995669518}" presName="linearFlow" presStyleCnt="0">
        <dgm:presLayoutVars>
          <dgm:dir/>
          <dgm:animLvl val="lvl"/>
          <dgm:resizeHandles val="exact"/>
        </dgm:presLayoutVars>
      </dgm:prSet>
      <dgm:spPr/>
      <dgm:t>
        <a:bodyPr/>
        <a:lstStyle/>
        <a:p>
          <a:endParaRPr lang="en-US"/>
        </a:p>
      </dgm:t>
    </dgm:pt>
    <dgm:pt modelId="{CE449068-4207-4530-A31F-3DEC00B5F7A1}" type="pres">
      <dgm:prSet presAssocID="{E8ABCBE5-508F-49B4-8BA5-ED1885311E48}" presName="composite" presStyleCnt="0"/>
      <dgm:spPr/>
    </dgm:pt>
    <dgm:pt modelId="{4838D9B6-0DC1-4E0A-B4D7-8C819F2E9B0C}" type="pres">
      <dgm:prSet presAssocID="{E8ABCBE5-508F-49B4-8BA5-ED1885311E48}" presName="parentText" presStyleLbl="alignNode1" presStyleIdx="0" presStyleCnt="2">
        <dgm:presLayoutVars>
          <dgm:chMax val="1"/>
          <dgm:bulletEnabled val="1"/>
        </dgm:presLayoutVars>
      </dgm:prSet>
      <dgm:spPr/>
      <dgm:t>
        <a:bodyPr/>
        <a:lstStyle/>
        <a:p>
          <a:endParaRPr lang="en-US"/>
        </a:p>
      </dgm:t>
    </dgm:pt>
    <dgm:pt modelId="{65BDAFD0-44EA-4083-8292-2D8EA24384ED}" type="pres">
      <dgm:prSet presAssocID="{E8ABCBE5-508F-49B4-8BA5-ED1885311E48}" presName="descendantText" presStyleLbl="alignAcc1" presStyleIdx="0" presStyleCnt="2" custScaleX="97617" custScaleY="45951" custLinFactNeighborX="-381" custLinFactNeighborY="5210">
        <dgm:presLayoutVars>
          <dgm:bulletEnabled val="1"/>
        </dgm:presLayoutVars>
      </dgm:prSet>
      <dgm:spPr/>
      <dgm:t>
        <a:bodyPr/>
        <a:lstStyle/>
        <a:p>
          <a:endParaRPr lang="en-US"/>
        </a:p>
      </dgm:t>
    </dgm:pt>
    <dgm:pt modelId="{ABF236C1-0DF8-4423-BE5E-1298C122F03B}" type="pres">
      <dgm:prSet presAssocID="{082747B1-8A99-4CDC-BD9F-851956618B24}" presName="sp" presStyleCnt="0"/>
      <dgm:spPr/>
    </dgm:pt>
    <dgm:pt modelId="{266D4A12-72E8-4FDD-9242-8DDA9D055BB8}" type="pres">
      <dgm:prSet presAssocID="{4CEFD387-B7CD-4383-B360-F593C0199530}" presName="composite" presStyleCnt="0"/>
      <dgm:spPr/>
    </dgm:pt>
    <dgm:pt modelId="{3B30FB9A-F461-44A3-9FBF-CF96AC1AE2E6}" type="pres">
      <dgm:prSet presAssocID="{4CEFD387-B7CD-4383-B360-F593C0199530}" presName="parentText" presStyleLbl="alignNode1" presStyleIdx="1" presStyleCnt="2">
        <dgm:presLayoutVars>
          <dgm:chMax val="1"/>
          <dgm:bulletEnabled val="1"/>
        </dgm:presLayoutVars>
      </dgm:prSet>
      <dgm:spPr/>
      <dgm:t>
        <a:bodyPr/>
        <a:lstStyle/>
        <a:p>
          <a:endParaRPr lang="en-US"/>
        </a:p>
      </dgm:t>
    </dgm:pt>
    <dgm:pt modelId="{522D226E-A5C1-4CC4-8291-B619362CE044}" type="pres">
      <dgm:prSet presAssocID="{4CEFD387-B7CD-4383-B360-F593C0199530}" presName="descendantText" presStyleLbl="alignAcc1" presStyleIdx="1" presStyleCnt="2" custScaleY="55890" custLinFactNeighborY="7693">
        <dgm:presLayoutVars>
          <dgm:bulletEnabled val="1"/>
        </dgm:presLayoutVars>
      </dgm:prSet>
      <dgm:spPr/>
      <dgm:t>
        <a:bodyPr/>
        <a:lstStyle/>
        <a:p>
          <a:endParaRPr lang="en-US"/>
        </a:p>
      </dgm:t>
    </dgm:pt>
  </dgm:ptLst>
  <dgm:cxnLst>
    <dgm:cxn modelId="{505D270E-3992-4CDC-8F11-BFB06AE4443E}" srcId="{E8ABCBE5-508F-49B4-8BA5-ED1885311E48}" destId="{55B43F92-F5B7-4FA3-B52B-941E2C12F07C}" srcOrd="0" destOrd="0" parTransId="{2888582C-4511-4D10-A8B4-AB0E02C59817}" sibTransId="{DD876355-C5FC-44D2-9210-7533F67B4337}"/>
    <dgm:cxn modelId="{7134FA51-1ADD-44BD-88E5-90FE2BE1BCEC}" type="presOf" srcId="{E8ABCBE5-508F-49B4-8BA5-ED1885311E48}" destId="{4838D9B6-0DC1-4E0A-B4D7-8C819F2E9B0C}" srcOrd="0" destOrd="0" presId="urn:microsoft.com/office/officeart/2005/8/layout/chevron2"/>
    <dgm:cxn modelId="{31FBD3CC-0CB3-4941-913C-56F074020C72}" type="presOf" srcId="{A6412780-CAC9-4333-930F-BC213672EACF}" destId="{522D226E-A5C1-4CC4-8291-B619362CE044}" srcOrd="0" destOrd="0" presId="urn:microsoft.com/office/officeart/2005/8/layout/chevron2"/>
    <dgm:cxn modelId="{723BAE6B-6EE3-490E-80FF-7EDCF832F5F0}" type="presOf" srcId="{55B43F92-F5B7-4FA3-B52B-941E2C12F07C}" destId="{65BDAFD0-44EA-4083-8292-2D8EA24384ED}" srcOrd="0" destOrd="0" presId="urn:microsoft.com/office/officeart/2005/8/layout/chevron2"/>
    <dgm:cxn modelId="{DBC3B229-C00D-44BE-A836-0E4B0B871DD2}" type="presOf" srcId="{4CEFD387-B7CD-4383-B360-F593C0199530}" destId="{3B30FB9A-F461-44A3-9FBF-CF96AC1AE2E6}" srcOrd="0" destOrd="0" presId="urn:microsoft.com/office/officeart/2005/8/layout/chevron2"/>
    <dgm:cxn modelId="{2F209354-8BBC-4F05-BEDD-FDC895C553A8}" srcId="{4CEFD387-B7CD-4383-B360-F593C0199530}" destId="{A6412780-CAC9-4333-930F-BC213672EACF}" srcOrd="0" destOrd="0" parTransId="{30C115F5-7B25-4AB0-B9CB-720B877ABBF3}" sibTransId="{450897F1-7D10-476C-99B3-B2ED7C525875}"/>
    <dgm:cxn modelId="{A9CAF7CF-D997-4E9F-B949-9B5F11CB51AD}" type="presOf" srcId="{5093A419-08B5-4798-BB94-487995669518}" destId="{2145E6E9-F5DA-4A66-BEB7-A00788AFD237}" srcOrd="0" destOrd="0" presId="urn:microsoft.com/office/officeart/2005/8/layout/chevron2"/>
    <dgm:cxn modelId="{0B942A52-8DB2-4E36-B718-2EE17C594EA5}" srcId="{5093A419-08B5-4798-BB94-487995669518}" destId="{4CEFD387-B7CD-4383-B360-F593C0199530}" srcOrd="1" destOrd="0" parTransId="{500654E8-4736-4D4B-99DD-55D848956C3F}" sibTransId="{49FAE4DB-B8F4-473D-B278-4301FC8B0B45}"/>
    <dgm:cxn modelId="{D2C2B685-5507-46D1-B2ED-2CB018724ABE}" srcId="{5093A419-08B5-4798-BB94-487995669518}" destId="{E8ABCBE5-508F-49B4-8BA5-ED1885311E48}" srcOrd="0" destOrd="0" parTransId="{5E405060-46D6-488F-8346-E5657A9538B9}" sibTransId="{082747B1-8A99-4CDC-BD9F-851956618B24}"/>
    <dgm:cxn modelId="{83E54708-F5D2-4FBB-87FF-FEE299070AD1}" type="presParOf" srcId="{2145E6E9-F5DA-4A66-BEB7-A00788AFD237}" destId="{CE449068-4207-4530-A31F-3DEC00B5F7A1}" srcOrd="0" destOrd="0" presId="urn:microsoft.com/office/officeart/2005/8/layout/chevron2"/>
    <dgm:cxn modelId="{C8D69EBF-08EC-4FAE-A388-0C331D90B32B}" type="presParOf" srcId="{CE449068-4207-4530-A31F-3DEC00B5F7A1}" destId="{4838D9B6-0DC1-4E0A-B4D7-8C819F2E9B0C}" srcOrd="0" destOrd="0" presId="urn:microsoft.com/office/officeart/2005/8/layout/chevron2"/>
    <dgm:cxn modelId="{CF632B43-0B0C-412A-8929-BE00C59B8533}" type="presParOf" srcId="{CE449068-4207-4530-A31F-3DEC00B5F7A1}" destId="{65BDAFD0-44EA-4083-8292-2D8EA24384ED}" srcOrd="1" destOrd="0" presId="urn:microsoft.com/office/officeart/2005/8/layout/chevron2"/>
    <dgm:cxn modelId="{4C2E958D-C405-4341-AEF0-694FAA3C4DEB}" type="presParOf" srcId="{2145E6E9-F5DA-4A66-BEB7-A00788AFD237}" destId="{ABF236C1-0DF8-4423-BE5E-1298C122F03B}" srcOrd="1" destOrd="0" presId="urn:microsoft.com/office/officeart/2005/8/layout/chevron2"/>
    <dgm:cxn modelId="{43330C6B-CDF3-440F-8DDF-E6020C47BF40}" type="presParOf" srcId="{2145E6E9-F5DA-4A66-BEB7-A00788AFD237}" destId="{266D4A12-72E8-4FDD-9242-8DDA9D055BB8}" srcOrd="2" destOrd="0" presId="urn:microsoft.com/office/officeart/2005/8/layout/chevron2"/>
    <dgm:cxn modelId="{26D97D0D-79B3-4262-93E9-844B2D9BEAD6}" type="presParOf" srcId="{266D4A12-72E8-4FDD-9242-8DDA9D055BB8}" destId="{3B30FB9A-F461-44A3-9FBF-CF96AC1AE2E6}" srcOrd="0" destOrd="0" presId="urn:microsoft.com/office/officeart/2005/8/layout/chevron2"/>
    <dgm:cxn modelId="{020AE560-046D-4CC8-A1F0-7EA444EC30FD}" type="presParOf" srcId="{266D4A12-72E8-4FDD-9242-8DDA9D055BB8}" destId="{522D226E-A5C1-4CC4-8291-B619362CE044}"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D9CB4-1461-45DF-B682-708A8948FA15}" type="doc">
      <dgm:prSet loTypeId="urn:microsoft.com/office/officeart/2005/8/layout/vList6" loCatId="process" qsTypeId="urn:microsoft.com/office/officeart/2005/8/quickstyle/simple2" qsCatId="simple" csTypeId="urn:microsoft.com/office/officeart/2005/8/colors/accent2_1" csCatId="accent2" phldr="1"/>
      <dgm:spPr/>
      <dgm:t>
        <a:bodyPr/>
        <a:lstStyle/>
        <a:p>
          <a:endParaRPr lang="en-US"/>
        </a:p>
      </dgm:t>
    </dgm:pt>
    <dgm:pt modelId="{2D5C0FD3-DA33-4DB4-9A0C-F2EE8BE9CDF9}">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2000" b="1" dirty="0" smtClean="0">
              <a:latin typeface="Arial" pitchFamily="34" charset="0"/>
              <a:cs typeface="Arial" pitchFamily="34" charset="0"/>
            </a:rPr>
            <a:t>ENCAPSULACION </a:t>
          </a:r>
        </a:p>
        <a:p>
          <a:r>
            <a:rPr lang="es-EC" sz="2000" b="1" dirty="0" smtClean="0">
              <a:latin typeface="Arial" pitchFamily="34" charset="0"/>
              <a:cs typeface="Arial" pitchFamily="34" charset="0"/>
            </a:rPr>
            <a:t>DE </a:t>
          </a:r>
        </a:p>
        <a:p>
          <a:r>
            <a:rPr lang="es-EC" sz="2000" b="1" dirty="0" smtClean="0">
              <a:latin typeface="Arial" pitchFamily="34" charset="0"/>
              <a:cs typeface="Arial" pitchFamily="34" charset="0"/>
            </a:rPr>
            <a:t>DATOS</a:t>
          </a:r>
          <a:endParaRPr lang="en-US" sz="2000" b="1" dirty="0">
            <a:latin typeface="Arial" pitchFamily="34" charset="0"/>
            <a:cs typeface="Arial" pitchFamily="34" charset="0"/>
          </a:endParaRPr>
        </a:p>
      </dgm:t>
    </dgm:pt>
    <dgm:pt modelId="{A745D4B2-D840-4EED-AF31-9F436429782D}" type="parTrans" cxnId="{19F1E43E-DCD6-4A08-BB9F-28BF2770BA1A}">
      <dgm:prSet/>
      <dgm:spPr/>
      <dgm:t>
        <a:bodyPr/>
        <a:lstStyle/>
        <a:p>
          <a:endParaRPr lang="en-US"/>
        </a:p>
      </dgm:t>
    </dgm:pt>
    <dgm:pt modelId="{9EEE8663-B544-4638-B6D1-984A6BCBF3E4}" type="sibTrans" cxnId="{19F1E43E-DCD6-4A08-BB9F-28BF2770BA1A}">
      <dgm:prSet/>
      <dgm:spPr/>
      <dgm:t>
        <a:bodyPr/>
        <a:lstStyle/>
        <a:p>
          <a:endParaRPr lang="en-US"/>
        </a:p>
      </dgm:t>
    </dgm:pt>
    <dgm:pt modelId="{7EDDBE4A-6E65-4AFE-BF62-2751C224A68B}">
      <dgm:prSet phldrT="[Texto]" custT="1"/>
      <dgm:spPr/>
      <dgm:t>
        <a:bodyPr/>
        <a:lstStyle/>
        <a:p>
          <a:r>
            <a:rPr lang="es-EC" sz="1800" dirty="0" smtClean="0">
              <a:latin typeface="Arial" pitchFamily="34" charset="0"/>
              <a:cs typeface="Arial" pitchFamily="34" charset="0"/>
            </a:rPr>
            <a:t>Delimitación de tramas.</a:t>
          </a:r>
          <a:endParaRPr lang="en-US" sz="1800" dirty="0">
            <a:latin typeface="Arial" pitchFamily="34" charset="0"/>
            <a:cs typeface="Arial" pitchFamily="34" charset="0"/>
          </a:endParaRPr>
        </a:p>
      </dgm:t>
    </dgm:pt>
    <dgm:pt modelId="{70516933-DBA2-4F41-B6DF-71502C4D92DA}" type="parTrans" cxnId="{BF6CC0DF-E2B3-4081-A82C-F173AB28D72E}">
      <dgm:prSet/>
      <dgm:spPr/>
      <dgm:t>
        <a:bodyPr/>
        <a:lstStyle/>
        <a:p>
          <a:endParaRPr lang="en-US"/>
        </a:p>
      </dgm:t>
    </dgm:pt>
    <dgm:pt modelId="{6ED8CB3A-06F1-4ED5-9F21-8E890FFA3F2A}" type="sibTrans" cxnId="{BF6CC0DF-E2B3-4081-A82C-F173AB28D72E}">
      <dgm:prSet/>
      <dgm:spPr/>
      <dgm:t>
        <a:bodyPr/>
        <a:lstStyle/>
        <a:p>
          <a:endParaRPr lang="en-US"/>
        </a:p>
      </dgm:t>
    </dgm:pt>
    <dgm:pt modelId="{22DFBF7E-E4F6-47CA-9C82-66A768997954}">
      <dgm:prSet phldrT="[Texto]" custT="1"/>
      <dgm:spPr/>
      <dgm:t>
        <a:bodyPr/>
        <a:lstStyle/>
        <a:p>
          <a:r>
            <a:rPr lang="es-EC" sz="1800" dirty="0" smtClean="0">
              <a:latin typeface="Arial" pitchFamily="34" charset="0"/>
              <a:cs typeface="Arial" pitchFamily="34" charset="0"/>
            </a:rPr>
            <a:t>Direccionamiento</a:t>
          </a:r>
          <a:endParaRPr lang="en-US" sz="1800" dirty="0">
            <a:latin typeface="Arial" pitchFamily="34" charset="0"/>
            <a:cs typeface="Arial" pitchFamily="34" charset="0"/>
          </a:endParaRPr>
        </a:p>
      </dgm:t>
    </dgm:pt>
    <dgm:pt modelId="{30A1236F-FC85-49D9-AEDD-30B2CC5701A6}" type="parTrans" cxnId="{5D8D16B0-0C4C-484D-B3CD-A2DE0AA0553E}">
      <dgm:prSet/>
      <dgm:spPr/>
      <dgm:t>
        <a:bodyPr/>
        <a:lstStyle/>
        <a:p>
          <a:endParaRPr lang="en-US"/>
        </a:p>
      </dgm:t>
    </dgm:pt>
    <dgm:pt modelId="{C894A7D8-D1F0-40AE-8A55-D12498E2334E}" type="sibTrans" cxnId="{5D8D16B0-0C4C-484D-B3CD-A2DE0AA0553E}">
      <dgm:prSet/>
      <dgm:spPr/>
      <dgm:t>
        <a:bodyPr/>
        <a:lstStyle/>
        <a:p>
          <a:endParaRPr lang="en-US"/>
        </a:p>
      </dgm:t>
    </dgm:pt>
    <dgm:pt modelId="{04703D63-3946-4F42-A20C-3EEA1B59BD30}">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2000" b="1" smtClean="0">
              <a:latin typeface="Arial" pitchFamily="34" charset="0"/>
              <a:cs typeface="Arial" pitchFamily="34" charset="0"/>
            </a:rPr>
            <a:t>CONTROL DE ACCESO AL MEDIO</a:t>
          </a:r>
          <a:endParaRPr lang="en-US" sz="2000" b="1" dirty="0">
            <a:latin typeface="Arial" pitchFamily="34" charset="0"/>
            <a:cs typeface="Arial" pitchFamily="34" charset="0"/>
          </a:endParaRPr>
        </a:p>
      </dgm:t>
    </dgm:pt>
    <dgm:pt modelId="{4BE14EBF-B9EF-45D8-B6B2-7E36F64BB7E4}" type="parTrans" cxnId="{4A58D7F7-4F4E-40EC-BD19-A2647DADBAAC}">
      <dgm:prSet/>
      <dgm:spPr/>
      <dgm:t>
        <a:bodyPr/>
        <a:lstStyle/>
        <a:p>
          <a:endParaRPr lang="en-US"/>
        </a:p>
      </dgm:t>
    </dgm:pt>
    <dgm:pt modelId="{2E935F84-DF71-4797-BAEF-58BBAFE73C86}" type="sibTrans" cxnId="{4A58D7F7-4F4E-40EC-BD19-A2647DADBAAC}">
      <dgm:prSet/>
      <dgm:spPr/>
      <dgm:t>
        <a:bodyPr/>
        <a:lstStyle/>
        <a:p>
          <a:endParaRPr lang="en-US"/>
        </a:p>
      </dgm:t>
    </dgm:pt>
    <dgm:pt modelId="{085B416D-BA8C-45A8-AF37-385EB4AFB9A9}">
      <dgm:prSet phldrT="[Texto]" custT="1"/>
      <dgm:spPr/>
      <dgm:t>
        <a:bodyPr/>
        <a:lstStyle/>
        <a:p>
          <a:r>
            <a:rPr lang="es-EC" sz="1800" dirty="0" smtClean="0">
              <a:latin typeface="Arial" pitchFamily="34" charset="0"/>
              <a:cs typeface="Arial" pitchFamily="34" charset="0"/>
            </a:rPr>
            <a:t>Control de la colocación de la trama dentro y fuera de los medios</a:t>
          </a:r>
          <a:endParaRPr lang="en-US" sz="1800" dirty="0">
            <a:latin typeface="Arial" pitchFamily="34" charset="0"/>
            <a:cs typeface="Arial" pitchFamily="34" charset="0"/>
          </a:endParaRPr>
        </a:p>
      </dgm:t>
    </dgm:pt>
    <dgm:pt modelId="{697FF28B-E43D-4141-83E9-719BE92A8A44}" type="parTrans" cxnId="{EF32755F-BA91-4112-A0A6-B07AFA574E45}">
      <dgm:prSet/>
      <dgm:spPr/>
      <dgm:t>
        <a:bodyPr/>
        <a:lstStyle/>
        <a:p>
          <a:endParaRPr lang="en-US"/>
        </a:p>
      </dgm:t>
    </dgm:pt>
    <dgm:pt modelId="{DA3D9DF6-C0F1-4B20-B6BF-BE269CA3EBAE}" type="sibTrans" cxnId="{EF32755F-BA91-4112-A0A6-B07AFA574E45}">
      <dgm:prSet/>
      <dgm:spPr/>
      <dgm:t>
        <a:bodyPr/>
        <a:lstStyle/>
        <a:p>
          <a:endParaRPr lang="en-US"/>
        </a:p>
      </dgm:t>
    </dgm:pt>
    <dgm:pt modelId="{17F3DD29-3C83-433B-94BB-BAC95D1DE561}">
      <dgm:prSet phldrT="[Texto]" custT="1"/>
      <dgm:spPr/>
      <dgm:t>
        <a:bodyPr/>
        <a:lstStyle/>
        <a:p>
          <a:r>
            <a:rPr lang="es-EC" sz="1800" dirty="0" smtClean="0">
              <a:latin typeface="Arial" pitchFamily="34" charset="0"/>
              <a:cs typeface="Arial" pitchFamily="34" charset="0"/>
            </a:rPr>
            <a:t>Recuperación de medios</a:t>
          </a:r>
          <a:endParaRPr lang="en-US" sz="1800" dirty="0">
            <a:latin typeface="Arial" pitchFamily="34" charset="0"/>
            <a:cs typeface="Arial" pitchFamily="34" charset="0"/>
          </a:endParaRPr>
        </a:p>
      </dgm:t>
    </dgm:pt>
    <dgm:pt modelId="{599D0463-6DBE-45AB-B2A8-C75B8802B764}" type="parTrans" cxnId="{CC6BBCEA-8A9F-4415-8C67-49DCF0BD1B92}">
      <dgm:prSet/>
      <dgm:spPr/>
      <dgm:t>
        <a:bodyPr/>
        <a:lstStyle/>
        <a:p>
          <a:endParaRPr lang="en-US"/>
        </a:p>
      </dgm:t>
    </dgm:pt>
    <dgm:pt modelId="{BFF93E56-B3FF-4717-B0B6-6F77AECD5DAD}" type="sibTrans" cxnId="{CC6BBCEA-8A9F-4415-8C67-49DCF0BD1B92}">
      <dgm:prSet/>
      <dgm:spPr/>
      <dgm:t>
        <a:bodyPr/>
        <a:lstStyle/>
        <a:p>
          <a:endParaRPr lang="en-US"/>
        </a:p>
      </dgm:t>
    </dgm:pt>
    <dgm:pt modelId="{A6A7C612-AB35-4C8B-8D61-3D9C2D3D40A5}">
      <dgm:prSet phldrT="[Texto]" custT="1"/>
      <dgm:spPr/>
      <dgm:t>
        <a:bodyPr/>
        <a:lstStyle/>
        <a:p>
          <a:r>
            <a:rPr lang="es-EC" sz="1800" dirty="0" smtClean="0">
              <a:latin typeface="Arial" pitchFamily="34" charset="0"/>
              <a:cs typeface="Arial" pitchFamily="34" charset="0"/>
            </a:rPr>
            <a:t>Detección de errores</a:t>
          </a:r>
          <a:endParaRPr lang="en-US" sz="1800" dirty="0">
            <a:latin typeface="Arial" pitchFamily="34" charset="0"/>
            <a:cs typeface="Arial" pitchFamily="34" charset="0"/>
          </a:endParaRPr>
        </a:p>
      </dgm:t>
    </dgm:pt>
    <dgm:pt modelId="{D8E11700-55BB-44ED-8C41-A9757E70514F}" type="parTrans" cxnId="{AE52268A-9341-4AB0-89DD-0B798D84415A}">
      <dgm:prSet/>
      <dgm:spPr/>
      <dgm:t>
        <a:bodyPr/>
        <a:lstStyle/>
        <a:p>
          <a:endParaRPr lang="en-US"/>
        </a:p>
      </dgm:t>
    </dgm:pt>
    <dgm:pt modelId="{B1C2F090-2A4F-4F28-9402-B919E661DB01}" type="sibTrans" cxnId="{AE52268A-9341-4AB0-89DD-0B798D84415A}">
      <dgm:prSet/>
      <dgm:spPr/>
      <dgm:t>
        <a:bodyPr/>
        <a:lstStyle/>
        <a:p>
          <a:endParaRPr lang="en-US"/>
        </a:p>
      </dgm:t>
    </dgm:pt>
    <dgm:pt modelId="{618EDAE8-7812-47FB-9489-3D69935BC2E0}" type="pres">
      <dgm:prSet presAssocID="{9D1D9CB4-1461-45DF-B682-708A8948FA15}" presName="Name0" presStyleCnt="0">
        <dgm:presLayoutVars>
          <dgm:dir/>
          <dgm:animLvl val="lvl"/>
          <dgm:resizeHandles/>
        </dgm:presLayoutVars>
      </dgm:prSet>
      <dgm:spPr/>
      <dgm:t>
        <a:bodyPr/>
        <a:lstStyle/>
        <a:p>
          <a:endParaRPr lang="en-US"/>
        </a:p>
      </dgm:t>
    </dgm:pt>
    <dgm:pt modelId="{602EB0C0-EB82-402C-B61E-71D6605A8EC6}" type="pres">
      <dgm:prSet presAssocID="{2D5C0FD3-DA33-4DB4-9A0C-F2EE8BE9CDF9}" presName="linNode" presStyleCnt="0"/>
      <dgm:spPr/>
    </dgm:pt>
    <dgm:pt modelId="{C332AEF6-47D7-43C4-9DDC-86F0E1540C71}" type="pres">
      <dgm:prSet presAssocID="{2D5C0FD3-DA33-4DB4-9A0C-F2EE8BE9CDF9}" presName="parentShp" presStyleLbl="node1" presStyleIdx="0" presStyleCnt="2">
        <dgm:presLayoutVars>
          <dgm:bulletEnabled val="1"/>
        </dgm:presLayoutVars>
      </dgm:prSet>
      <dgm:spPr/>
      <dgm:t>
        <a:bodyPr/>
        <a:lstStyle/>
        <a:p>
          <a:endParaRPr lang="en-US"/>
        </a:p>
      </dgm:t>
    </dgm:pt>
    <dgm:pt modelId="{53B0B7CC-EEBB-4477-AD5F-40200312FF55}" type="pres">
      <dgm:prSet presAssocID="{2D5C0FD3-DA33-4DB4-9A0C-F2EE8BE9CDF9}" presName="childShp" presStyleLbl="bgAccFollowNode1" presStyleIdx="0" presStyleCnt="2">
        <dgm:presLayoutVars>
          <dgm:bulletEnabled val="1"/>
        </dgm:presLayoutVars>
      </dgm:prSet>
      <dgm:spPr/>
      <dgm:t>
        <a:bodyPr/>
        <a:lstStyle/>
        <a:p>
          <a:endParaRPr lang="en-US"/>
        </a:p>
      </dgm:t>
    </dgm:pt>
    <dgm:pt modelId="{5315906E-6595-4B43-93E1-C03EF641A44D}" type="pres">
      <dgm:prSet presAssocID="{9EEE8663-B544-4638-B6D1-984A6BCBF3E4}" presName="spacing" presStyleCnt="0"/>
      <dgm:spPr/>
    </dgm:pt>
    <dgm:pt modelId="{DD8CEFE2-C8B9-4BA2-8C9F-0683746320D9}" type="pres">
      <dgm:prSet presAssocID="{04703D63-3946-4F42-A20C-3EEA1B59BD30}" presName="linNode" presStyleCnt="0"/>
      <dgm:spPr/>
    </dgm:pt>
    <dgm:pt modelId="{F02BEFB8-9BE3-4F62-8B31-CEB6510FD735}" type="pres">
      <dgm:prSet presAssocID="{04703D63-3946-4F42-A20C-3EEA1B59BD30}" presName="parentShp" presStyleLbl="node1" presStyleIdx="1" presStyleCnt="2">
        <dgm:presLayoutVars>
          <dgm:bulletEnabled val="1"/>
        </dgm:presLayoutVars>
      </dgm:prSet>
      <dgm:spPr/>
      <dgm:t>
        <a:bodyPr/>
        <a:lstStyle/>
        <a:p>
          <a:endParaRPr lang="en-US"/>
        </a:p>
      </dgm:t>
    </dgm:pt>
    <dgm:pt modelId="{E5841B27-CB3D-409B-AB87-A18B322CA9CC}" type="pres">
      <dgm:prSet presAssocID="{04703D63-3946-4F42-A20C-3EEA1B59BD30}" presName="childShp" presStyleLbl="bgAccFollowNode1" presStyleIdx="1" presStyleCnt="2">
        <dgm:presLayoutVars>
          <dgm:bulletEnabled val="1"/>
        </dgm:presLayoutVars>
      </dgm:prSet>
      <dgm:spPr/>
      <dgm:t>
        <a:bodyPr/>
        <a:lstStyle/>
        <a:p>
          <a:endParaRPr lang="en-US"/>
        </a:p>
      </dgm:t>
    </dgm:pt>
  </dgm:ptLst>
  <dgm:cxnLst>
    <dgm:cxn modelId="{7E4C2620-93CF-45A9-BDDD-7A9E638F6E4A}" type="presOf" srcId="{7EDDBE4A-6E65-4AFE-BF62-2751C224A68B}" destId="{53B0B7CC-EEBB-4477-AD5F-40200312FF55}" srcOrd="0" destOrd="0" presId="urn:microsoft.com/office/officeart/2005/8/layout/vList6"/>
    <dgm:cxn modelId="{CC6BBCEA-8A9F-4415-8C67-49DCF0BD1B92}" srcId="{04703D63-3946-4F42-A20C-3EEA1B59BD30}" destId="{17F3DD29-3C83-433B-94BB-BAC95D1DE561}" srcOrd="1" destOrd="0" parTransId="{599D0463-6DBE-45AB-B2A8-C75B8802B764}" sibTransId="{BFF93E56-B3FF-4717-B0B6-6F77AECD5DAD}"/>
    <dgm:cxn modelId="{19F1E43E-DCD6-4A08-BB9F-28BF2770BA1A}" srcId="{9D1D9CB4-1461-45DF-B682-708A8948FA15}" destId="{2D5C0FD3-DA33-4DB4-9A0C-F2EE8BE9CDF9}" srcOrd="0" destOrd="0" parTransId="{A745D4B2-D840-4EED-AF31-9F436429782D}" sibTransId="{9EEE8663-B544-4638-B6D1-984A6BCBF3E4}"/>
    <dgm:cxn modelId="{4A58D7F7-4F4E-40EC-BD19-A2647DADBAAC}" srcId="{9D1D9CB4-1461-45DF-B682-708A8948FA15}" destId="{04703D63-3946-4F42-A20C-3EEA1B59BD30}" srcOrd="1" destOrd="0" parTransId="{4BE14EBF-B9EF-45D8-B6B2-7E36F64BB7E4}" sibTransId="{2E935F84-DF71-4797-BAEF-58BBAFE73C86}"/>
    <dgm:cxn modelId="{AFD311A0-7DE6-499A-95C3-695BE713E8F9}" type="presOf" srcId="{2D5C0FD3-DA33-4DB4-9A0C-F2EE8BE9CDF9}" destId="{C332AEF6-47D7-43C4-9DDC-86F0E1540C71}" srcOrd="0" destOrd="0" presId="urn:microsoft.com/office/officeart/2005/8/layout/vList6"/>
    <dgm:cxn modelId="{5B492293-BB6B-4C6B-BC85-E793C866B4EE}" type="presOf" srcId="{085B416D-BA8C-45A8-AF37-385EB4AFB9A9}" destId="{E5841B27-CB3D-409B-AB87-A18B322CA9CC}" srcOrd="0" destOrd="0" presId="urn:microsoft.com/office/officeart/2005/8/layout/vList6"/>
    <dgm:cxn modelId="{BF6CC0DF-E2B3-4081-A82C-F173AB28D72E}" srcId="{2D5C0FD3-DA33-4DB4-9A0C-F2EE8BE9CDF9}" destId="{7EDDBE4A-6E65-4AFE-BF62-2751C224A68B}" srcOrd="0" destOrd="0" parTransId="{70516933-DBA2-4F41-B6DF-71502C4D92DA}" sibTransId="{6ED8CB3A-06F1-4ED5-9F21-8E890FFA3F2A}"/>
    <dgm:cxn modelId="{AE52268A-9341-4AB0-89DD-0B798D84415A}" srcId="{2D5C0FD3-DA33-4DB4-9A0C-F2EE8BE9CDF9}" destId="{A6A7C612-AB35-4C8B-8D61-3D9C2D3D40A5}" srcOrd="2" destOrd="0" parTransId="{D8E11700-55BB-44ED-8C41-A9757E70514F}" sibTransId="{B1C2F090-2A4F-4F28-9402-B919E661DB01}"/>
    <dgm:cxn modelId="{C8AB0D88-B72A-4067-B71C-B7B486680E42}" type="presOf" srcId="{9D1D9CB4-1461-45DF-B682-708A8948FA15}" destId="{618EDAE8-7812-47FB-9489-3D69935BC2E0}" srcOrd="0" destOrd="0" presId="urn:microsoft.com/office/officeart/2005/8/layout/vList6"/>
    <dgm:cxn modelId="{BDF0F2A3-4527-4FAB-98C5-06FCFE9EF9B6}" type="presOf" srcId="{A6A7C612-AB35-4C8B-8D61-3D9C2D3D40A5}" destId="{53B0B7CC-EEBB-4477-AD5F-40200312FF55}" srcOrd="0" destOrd="2" presId="urn:microsoft.com/office/officeart/2005/8/layout/vList6"/>
    <dgm:cxn modelId="{4A436322-948B-4D39-8F5F-63CCB4EA2957}" type="presOf" srcId="{04703D63-3946-4F42-A20C-3EEA1B59BD30}" destId="{F02BEFB8-9BE3-4F62-8B31-CEB6510FD735}" srcOrd="0" destOrd="0" presId="urn:microsoft.com/office/officeart/2005/8/layout/vList6"/>
    <dgm:cxn modelId="{EF32755F-BA91-4112-A0A6-B07AFA574E45}" srcId="{04703D63-3946-4F42-A20C-3EEA1B59BD30}" destId="{085B416D-BA8C-45A8-AF37-385EB4AFB9A9}" srcOrd="0" destOrd="0" parTransId="{697FF28B-E43D-4141-83E9-719BE92A8A44}" sibTransId="{DA3D9DF6-C0F1-4B20-B6BF-BE269CA3EBAE}"/>
    <dgm:cxn modelId="{DE4E7DD6-AF10-442A-B5CF-3D46735E74D6}" type="presOf" srcId="{22DFBF7E-E4F6-47CA-9C82-66A768997954}" destId="{53B0B7CC-EEBB-4477-AD5F-40200312FF55}" srcOrd="0" destOrd="1" presId="urn:microsoft.com/office/officeart/2005/8/layout/vList6"/>
    <dgm:cxn modelId="{2D1705A9-88B5-41C6-AC34-0ACB4F2ABEC6}" type="presOf" srcId="{17F3DD29-3C83-433B-94BB-BAC95D1DE561}" destId="{E5841B27-CB3D-409B-AB87-A18B322CA9CC}" srcOrd="0" destOrd="1" presId="urn:microsoft.com/office/officeart/2005/8/layout/vList6"/>
    <dgm:cxn modelId="{5D8D16B0-0C4C-484D-B3CD-A2DE0AA0553E}" srcId="{2D5C0FD3-DA33-4DB4-9A0C-F2EE8BE9CDF9}" destId="{22DFBF7E-E4F6-47CA-9C82-66A768997954}" srcOrd="1" destOrd="0" parTransId="{30A1236F-FC85-49D9-AEDD-30B2CC5701A6}" sibTransId="{C894A7D8-D1F0-40AE-8A55-D12498E2334E}"/>
    <dgm:cxn modelId="{26DC2563-C928-41AF-ACDE-61EE99C330D2}" type="presParOf" srcId="{618EDAE8-7812-47FB-9489-3D69935BC2E0}" destId="{602EB0C0-EB82-402C-B61E-71D6605A8EC6}" srcOrd="0" destOrd="0" presId="urn:microsoft.com/office/officeart/2005/8/layout/vList6"/>
    <dgm:cxn modelId="{E8B59C12-2E8D-422D-81C5-589768DEFE76}" type="presParOf" srcId="{602EB0C0-EB82-402C-B61E-71D6605A8EC6}" destId="{C332AEF6-47D7-43C4-9DDC-86F0E1540C71}" srcOrd="0" destOrd="0" presId="urn:microsoft.com/office/officeart/2005/8/layout/vList6"/>
    <dgm:cxn modelId="{CFD988D0-B0CD-4B85-A3F7-0E187907FA47}" type="presParOf" srcId="{602EB0C0-EB82-402C-B61E-71D6605A8EC6}" destId="{53B0B7CC-EEBB-4477-AD5F-40200312FF55}" srcOrd="1" destOrd="0" presId="urn:microsoft.com/office/officeart/2005/8/layout/vList6"/>
    <dgm:cxn modelId="{8BDEA056-B862-47FF-B8E5-1B575DB7B742}" type="presParOf" srcId="{618EDAE8-7812-47FB-9489-3D69935BC2E0}" destId="{5315906E-6595-4B43-93E1-C03EF641A44D}" srcOrd="1" destOrd="0" presId="urn:microsoft.com/office/officeart/2005/8/layout/vList6"/>
    <dgm:cxn modelId="{9B6C43B6-4DB8-482C-B6D2-73D81BD0A31F}" type="presParOf" srcId="{618EDAE8-7812-47FB-9489-3D69935BC2E0}" destId="{DD8CEFE2-C8B9-4BA2-8C9F-0683746320D9}" srcOrd="2" destOrd="0" presId="urn:microsoft.com/office/officeart/2005/8/layout/vList6"/>
    <dgm:cxn modelId="{9B3B7AA2-7354-4107-8C80-B29092558E71}" type="presParOf" srcId="{DD8CEFE2-C8B9-4BA2-8C9F-0683746320D9}" destId="{F02BEFB8-9BE3-4F62-8B31-CEB6510FD735}" srcOrd="0" destOrd="0" presId="urn:microsoft.com/office/officeart/2005/8/layout/vList6"/>
    <dgm:cxn modelId="{5941586E-0999-4029-A44F-F8EEB4BB6151}" type="presParOf" srcId="{DD8CEFE2-C8B9-4BA2-8C9F-0683746320D9}" destId="{E5841B27-CB3D-409B-AB87-A18B322CA9CC}" srcOrd="1" destOrd="0" presId="urn:microsoft.com/office/officeart/2005/8/layout/v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178E23-9253-4865-AAA2-9DAC52F073F3}"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US"/>
        </a:p>
      </dgm:t>
    </dgm:pt>
    <dgm:pt modelId="{19CA2B6F-DC7A-420B-B53F-4E834E6EB18D}">
      <dgm:prSet phldrT="[Texto]" custT="1"/>
      <dgm:spPr/>
      <dgm:t>
        <a:bodyPr/>
        <a:lstStyle/>
        <a:p>
          <a:r>
            <a:rPr lang="es-EC" sz="2000" b="1" dirty="0" smtClean="0">
              <a:latin typeface="Arial" pitchFamily="34" charset="0"/>
              <a:cs typeface="Arial" pitchFamily="34" charset="0"/>
            </a:rPr>
            <a:t>TRAMA MAC-ETHERNET  802.3</a:t>
          </a:r>
          <a:endParaRPr lang="en-US" sz="2000" b="1" dirty="0">
            <a:latin typeface="Arial" pitchFamily="34" charset="0"/>
            <a:cs typeface="Arial" pitchFamily="34" charset="0"/>
          </a:endParaRPr>
        </a:p>
      </dgm:t>
    </dgm:pt>
    <dgm:pt modelId="{5B4338EC-B226-4814-8C24-2B5DB42FF5DE}" type="parTrans" cxnId="{08330A15-90EB-4EC3-9A8C-E78118F4F57D}">
      <dgm:prSet/>
      <dgm:spPr/>
      <dgm:t>
        <a:bodyPr/>
        <a:lstStyle/>
        <a:p>
          <a:endParaRPr lang="en-US"/>
        </a:p>
      </dgm:t>
    </dgm:pt>
    <dgm:pt modelId="{4AD7E431-D2A5-4137-9085-48A14B70AAA8}" type="sibTrans" cxnId="{08330A15-90EB-4EC3-9A8C-E78118F4F57D}">
      <dgm:prSet/>
      <dgm:spPr/>
      <dgm:t>
        <a:bodyPr/>
        <a:lstStyle/>
        <a:p>
          <a:endParaRPr lang="en-US"/>
        </a:p>
      </dgm:t>
    </dgm:pt>
    <dgm:pt modelId="{7778B7FC-F2E5-441D-843B-818C1F67947A}">
      <dgm:prSet phldrT="[Texto]" custT="1"/>
      <dgm:spPr/>
      <dgm:t>
        <a:bodyPr/>
        <a:lstStyle/>
        <a:p>
          <a:r>
            <a:rPr lang="es-EC" sz="1600" dirty="0" smtClean="0">
              <a:latin typeface="Arial" pitchFamily="34" charset="0"/>
              <a:cs typeface="Arial" pitchFamily="34" charset="0"/>
            </a:rPr>
            <a:t>Preámbulo</a:t>
          </a:r>
          <a:r>
            <a:rPr lang="es-EC" sz="1800" dirty="0" smtClean="0">
              <a:latin typeface="Arial" pitchFamily="34" charset="0"/>
              <a:cs typeface="Arial" pitchFamily="34" charset="0"/>
            </a:rPr>
            <a:t> </a:t>
          </a:r>
          <a:endParaRPr lang="en-US" sz="1800" dirty="0">
            <a:latin typeface="Arial" pitchFamily="34" charset="0"/>
            <a:cs typeface="Arial" pitchFamily="34" charset="0"/>
          </a:endParaRPr>
        </a:p>
      </dgm:t>
    </dgm:pt>
    <dgm:pt modelId="{CFFCA305-1D6F-4EE7-85CF-3293932A001D}" type="parTrans" cxnId="{979774D6-7320-45C0-910D-F410FA9E4192}">
      <dgm:prSet/>
      <dgm:spPr/>
      <dgm:t>
        <a:bodyPr/>
        <a:lstStyle/>
        <a:p>
          <a:endParaRPr lang="en-US"/>
        </a:p>
      </dgm:t>
    </dgm:pt>
    <dgm:pt modelId="{99D57B08-EB73-44FA-8C55-FD15FBA89F3E}" type="sibTrans" cxnId="{979774D6-7320-45C0-910D-F410FA9E4192}">
      <dgm:prSet/>
      <dgm:spPr/>
      <dgm:t>
        <a:bodyPr/>
        <a:lstStyle/>
        <a:p>
          <a:endParaRPr lang="en-US"/>
        </a:p>
      </dgm:t>
    </dgm:pt>
    <dgm:pt modelId="{CC297448-E3AE-48E1-AC9E-7B30B378E3BB}">
      <dgm:prSet phldrT="[Texto]" custT="1"/>
      <dgm:spPr/>
      <dgm:t>
        <a:bodyPr/>
        <a:lstStyle/>
        <a:p>
          <a:r>
            <a:rPr lang="es-EC" sz="1600" dirty="0" smtClean="0">
              <a:latin typeface="Arial" pitchFamily="34" charset="0"/>
              <a:cs typeface="Arial" pitchFamily="34" charset="0"/>
            </a:rPr>
            <a:t>Inicio de marco</a:t>
          </a:r>
          <a:endParaRPr lang="en-US" sz="1600" dirty="0" smtClean="0">
            <a:latin typeface="Arial" pitchFamily="34" charset="0"/>
            <a:cs typeface="Arial" pitchFamily="34" charset="0"/>
          </a:endParaRPr>
        </a:p>
      </dgm:t>
    </dgm:pt>
    <dgm:pt modelId="{FE7241E1-AF5D-4AE7-8B2D-514FFB6D6D51}" type="parTrans" cxnId="{AF825192-ED02-4317-89B4-4476F2F7FDFF}">
      <dgm:prSet/>
      <dgm:spPr/>
      <dgm:t>
        <a:bodyPr/>
        <a:lstStyle/>
        <a:p>
          <a:endParaRPr lang="en-US"/>
        </a:p>
      </dgm:t>
    </dgm:pt>
    <dgm:pt modelId="{5233BB52-89F7-4120-94DB-5B8B5A250954}" type="sibTrans" cxnId="{AF825192-ED02-4317-89B4-4476F2F7FDFF}">
      <dgm:prSet/>
      <dgm:spPr/>
      <dgm:t>
        <a:bodyPr/>
        <a:lstStyle/>
        <a:p>
          <a:endParaRPr lang="en-US"/>
        </a:p>
      </dgm:t>
    </dgm:pt>
    <dgm:pt modelId="{2AF6A328-9275-40B8-9439-08EBBC6AB4E9}">
      <dgm:prSet custT="1"/>
      <dgm:spPr/>
      <dgm:t>
        <a:bodyPr/>
        <a:lstStyle/>
        <a:p>
          <a:r>
            <a:rPr lang="es-EC" sz="1600" dirty="0" smtClean="0">
              <a:latin typeface="Arial" pitchFamily="34" charset="0"/>
              <a:cs typeface="Arial" pitchFamily="34" charset="0"/>
            </a:rPr>
            <a:t>Dirección origen/destino</a:t>
          </a:r>
          <a:endParaRPr lang="en-US" sz="1600" dirty="0" smtClean="0">
            <a:latin typeface="Arial" pitchFamily="34" charset="0"/>
            <a:cs typeface="Arial" pitchFamily="34" charset="0"/>
          </a:endParaRPr>
        </a:p>
      </dgm:t>
    </dgm:pt>
    <dgm:pt modelId="{ADBA00C9-965E-4CF8-B82B-4C2A7D6E8B65}" type="parTrans" cxnId="{A4F81BBB-5762-4417-BEA2-8431794A9C3C}">
      <dgm:prSet/>
      <dgm:spPr/>
      <dgm:t>
        <a:bodyPr/>
        <a:lstStyle/>
        <a:p>
          <a:endParaRPr lang="en-US"/>
        </a:p>
      </dgm:t>
    </dgm:pt>
    <dgm:pt modelId="{CD37C8A4-C6C6-4B90-9A8A-729870C652E1}" type="sibTrans" cxnId="{A4F81BBB-5762-4417-BEA2-8431794A9C3C}">
      <dgm:prSet/>
      <dgm:spPr/>
      <dgm:t>
        <a:bodyPr/>
        <a:lstStyle/>
        <a:p>
          <a:endParaRPr lang="en-US"/>
        </a:p>
      </dgm:t>
    </dgm:pt>
    <dgm:pt modelId="{8259B34B-F0C1-4F39-9D54-B10A41AAFEEF}">
      <dgm:prSet custT="1"/>
      <dgm:spPr/>
      <dgm:t>
        <a:bodyPr/>
        <a:lstStyle/>
        <a:p>
          <a:r>
            <a:rPr lang="es-EC" sz="1600" dirty="0" smtClean="0">
              <a:latin typeface="Arial" pitchFamily="34" charset="0"/>
              <a:cs typeface="Arial" pitchFamily="34" charset="0"/>
            </a:rPr>
            <a:t>Longitud</a:t>
          </a:r>
          <a:r>
            <a:rPr lang="es-EC" sz="1800" dirty="0" smtClean="0">
              <a:latin typeface="Arial" pitchFamily="34" charset="0"/>
              <a:cs typeface="Arial" pitchFamily="34" charset="0"/>
            </a:rPr>
            <a:t> </a:t>
          </a:r>
          <a:endParaRPr lang="en-US" sz="1800" dirty="0" smtClean="0">
            <a:latin typeface="Arial" pitchFamily="34" charset="0"/>
            <a:cs typeface="Arial" pitchFamily="34" charset="0"/>
          </a:endParaRPr>
        </a:p>
      </dgm:t>
    </dgm:pt>
    <dgm:pt modelId="{4CFDB62A-3247-4666-91D8-D287841F0A25}" type="parTrans" cxnId="{289CD6BC-2EE8-48BF-95C9-F56BB43AEED3}">
      <dgm:prSet/>
      <dgm:spPr/>
      <dgm:t>
        <a:bodyPr/>
        <a:lstStyle/>
        <a:p>
          <a:endParaRPr lang="en-US"/>
        </a:p>
      </dgm:t>
    </dgm:pt>
    <dgm:pt modelId="{BFA2A1E8-812A-4EFE-9529-EEA4F69F65AB}" type="sibTrans" cxnId="{289CD6BC-2EE8-48BF-95C9-F56BB43AEED3}">
      <dgm:prSet/>
      <dgm:spPr/>
      <dgm:t>
        <a:bodyPr/>
        <a:lstStyle/>
        <a:p>
          <a:endParaRPr lang="en-US"/>
        </a:p>
      </dgm:t>
    </dgm:pt>
    <dgm:pt modelId="{CAFAC727-3FF4-4D6A-9572-1460DDA35D00}">
      <dgm:prSet custT="1"/>
      <dgm:spPr/>
      <dgm:t>
        <a:bodyPr/>
        <a:lstStyle/>
        <a:p>
          <a:r>
            <a:rPr lang="es-EC" sz="1600" dirty="0" smtClean="0">
              <a:latin typeface="Arial" pitchFamily="34" charset="0"/>
              <a:cs typeface="Arial" pitchFamily="34" charset="0"/>
            </a:rPr>
            <a:t>Relleno</a:t>
          </a:r>
          <a:r>
            <a:rPr lang="es-EC" sz="1400" dirty="0" smtClean="0"/>
            <a:t> </a:t>
          </a:r>
          <a:endParaRPr lang="en-US" sz="1400" dirty="0"/>
        </a:p>
      </dgm:t>
    </dgm:pt>
    <dgm:pt modelId="{7471727D-23C0-4069-A64E-291229D973B7}" type="parTrans" cxnId="{CCFF6C91-160F-4CF8-B4B0-0D1BB3EEBF75}">
      <dgm:prSet/>
      <dgm:spPr/>
      <dgm:t>
        <a:bodyPr/>
        <a:lstStyle/>
        <a:p>
          <a:endParaRPr lang="en-US"/>
        </a:p>
      </dgm:t>
    </dgm:pt>
    <dgm:pt modelId="{28BAECF8-6289-42F2-9073-DE43B0E7608D}" type="sibTrans" cxnId="{CCFF6C91-160F-4CF8-B4B0-0D1BB3EEBF75}">
      <dgm:prSet/>
      <dgm:spPr/>
      <dgm:t>
        <a:bodyPr/>
        <a:lstStyle/>
        <a:p>
          <a:endParaRPr lang="en-US"/>
        </a:p>
      </dgm:t>
    </dgm:pt>
    <dgm:pt modelId="{7D67B2DB-A4A7-49AF-86F8-05EF8FB75D2E}">
      <dgm:prSet custT="1"/>
      <dgm:spPr/>
      <dgm:t>
        <a:bodyPr/>
        <a:lstStyle/>
        <a:p>
          <a:r>
            <a:rPr lang="es-EC" sz="1600" dirty="0" smtClean="0">
              <a:latin typeface="Arial" pitchFamily="34" charset="0"/>
              <a:cs typeface="Arial" pitchFamily="34" charset="0"/>
            </a:rPr>
            <a:t>Suma de comprobación </a:t>
          </a:r>
          <a:endParaRPr lang="en-US" sz="1600" dirty="0" smtClean="0">
            <a:latin typeface="Arial" pitchFamily="34" charset="0"/>
            <a:cs typeface="Arial" pitchFamily="34" charset="0"/>
          </a:endParaRPr>
        </a:p>
      </dgm:t>
    </dgm:pt>
    <dgm:pt modelId="{6387E75B-436C-4754-981A-C91D54A8D0C0}" type="parTrans" cxnId="{5FE78187-55CF-41E4-8141-43C3336868CE}">
      <dgm:prSet/>
      <dgm:spPr/>
      <dgm:t>
        <a:bodyPr/>
        <a:lstStyle/>
        <a:p>
          <a:endParaRPr lang="en-US"/>
        </a:p>
      </dgm:t>
    </dgm:pt>
    <dgm:pt modelId="{F66A5F25-B881-48E4-B145-4EC5A057ABE8}" type="sibTrans" cxnId="{5FE78187-55CF-41E4-8141-43C3336868CE}">
      <dgm:prSet/>
      <dgm:spPr/>
      <dgm:t>
        <a:bodyPr/>
        <a:lstStyle/>
        <a:p>
          <a:endParaRPr lang="en-US"/>
        </a:p>
      </dgm:t>
    </dgm:pt>
    <dgm:pt modelId="{5ECF1EB1-013D-45CA-AAC1-B9BAE2042AD8}" type="pres">
      <dgm:prSet presAssocID="{81178E23-9253-4865-AAA2-9DAC52F073F3}" presName="hierChild1" presStyleCnt="0">
        <dgm:presLayoutVars>
          <dgm:orgChart val="1"/>
          <dgm:chPref val="1"/>
          <dgm:dir/>
          <dgm:animOne val="branch"/>
          <dgm:animLvl val="lvl"/>
          <dgm:resizeHandles/>
        </dgm:presLayoutVars>
      </dgm:prSet>
      <dgm:spPr/>
      <dgm:t>
        <a:bodyPr/>
        <a:lstStyle/>
        <a:p>
          <a:endParaRPr lang="en-US"/>
        </a:p>
      </dgm:t>
    </dgm:pt>
    <dgm:pt modelId="{CEF9F83C-CADF-47EE-AD44-3ECAF61E1870}" type="pres">
      <dgm:prSet presAssocID="{19CA2B6F-DC7A-420B-B53F-4E834E6EB18D}" presName="hierRoot1" presStyleCnt="0">
        <dgm:presLayoutVars>
          <dgm:hierBranch val="init"/>
        </dgm:presLayoutVars>
      </dgm:prSet>
      <dgm:spPr/>
    </dgm:pt>
    <dgm:pt modelId="{1FA9A963-99FD-4235-B42F-5C7906959B7E}" type="pres">
      <dgm:prSet presAssocID="{19CA2B6F-DC7A-420B-B53F-4E834E6EB18D}" presName="rootComposite1" presStyleCnt="0"/>
      <dgm:spPr/>
    </dgm:pt>
    <dgm:pt modelId="{1E88E649-59CF-4F6D-B497-090B0A43F674}" type="pres">
      <dgm:prSet presAssocID="{19CA2B6F-DC7A-420B-B53F-4E834E6EB18D}" presName="rootText1" presStyleLbl="node0" presStyleIdx="0" presStyleCnt="1" custScaleX="255420" custScaleY="149938" custLinFactNeighborX="-2616" custLinFactNeighborY="-69132">
        <dgm:presLayoutVars>
          <dgm:chPref val="3"/>
        </dgm:presLayoutVars>
      </dgm:prSet>
      <dgm:spPr/>
      <dgm:t>
        <a:bodyPr/>
        <a:lstStyle/>
        <a:p>
          <a:endParaRPr lang="en-US"/>
        </a:p>
      </dgm:t>
    </dgm:pt>
    <dgm:pt modelId="{41311DF7-E75C-4F7A-92C2-CA7F9ABCF672}" type="pres">
      <dgm:prSet presAssocID="{19CA2B6F-DC7A-420B-B53F-4E834E6EB18D}" presName="rootConnector1" presStyleLbl="node1" presStyleIdx="0" presStyleCnt="0"/>
      <dgm:spPr/>
      <dgm:t>
        <a:bodyPr/>
        <a:lstStyle/>
        <a:p>
          <a:endParaRPr lang="en-US"/>
        </a:p>
      </dgm:t>
    </dgm:pt>
    <dgm:pt modelId="{EE5AB22F-0F16-47AF-88A3-2501DCD9B925}" type="pres">
      <dgm:prSet presAssocID="{19CA2B6F-DC7A-420B-B53F-4E834E6EB18D}" presName="hierChild2" presStyleCnt="0"/>
      <dgm:spPr/>
    </dgm:pt>
    <dgm:pt modelId="{05762760-4BC8-4AE6-9A9B-6042EA743DA5}" type="pres">
      <dgm:prSet presAssocID="{CFFCA305-1D6F-4EE7-85CF-3293932A001D}" presName="Name37" presStyleLbl="parChTrans1D2" presStyleIdx="0" presStyleCnt="6"/>
      <dgm:spPr/>
      <dgm:t>
        <a:bodyPr/>
        <a:lstStyle/>
        <a:p>
          <a:endParaRPr lang="en-US"/>
        </a:p>
      </dgm:t>
    </dgm:pt>
    <dgm:pt modelId="{5B88C9D7-2C61-4D92-9AA9-440196575D5C}" type="pres">
      <dgm:prSet presAssocID="{7778B7FC-F2E5-441D-843B-818C1F67947A}" presName="hierRoot2" presStyleCnt="0">
        <dgm:presLayoutVars>
          <dgm:hierBranch val="init"/>
        </dgm:presLayoutVars>
      </dgm:prSet>
      <dgm:spPr/>
    </dgm:pt>
    <dgm:pt modelId="{33336DCD-4D25-4A9B-A926-71BE021D0372}" type="pres">
      <dgm:prSet presAssocID="{7778B7FC-F2E5-441D-843B-818C1F67947A}" presName="rootComposite" presStyleCnt="0"/>
      <dgm:spPr/>
    </dgm:pt>
    <dgm:pt modelId="{67F8B2BE-5071-432C-86CC-6705D141FF52}" type="pres">
      <dgm:prSet presAssocID="{7778B7FC-F2E5-441D-843B-818C1F67947A}" presName="rootText" presStyleLbl="node2" presStyleIdx="0" presStyleCnt="6">
        <dgm:presLayoutVars>
          <dgm:chPref val="3"/>
        </dgm:presLayoutVars>
      </dgm:prSet>
      <dgm:spPr/>
      <dgm:t>
        <a:bodyPr/>
        <a:lstStyle/>
        <a:p>
          <a:endParaRPr lang="en-US"/>
        </a:p>
      </dgm:t>
    </dgm:pt>
    <dgm:pt modelId="{476F21FE-759E-4D33-B2BD-EB7E55405384}" type="pres">
      <dgm:prSet presAssocID="{7778B7FC-F2E5-441D-843B-818C1F67947A}" presName="rootConnector" presStyleLbl="node2" presStyleIdx="0" presStyleCnt="6"/>
      <dgm:spPr/>
      <dgm:t>
        <a:bodyPr/>
        <a:lstStyle/>
        <a:p>
          <a:endParaRPr lang="en-US"/>
        </a:p>
      </dgm:t>
    </dgm:pt>
    <dgm:pt modelId="{6BB92149-8624-48B1-AC4D-F893CF24920A}" type="pres">
      <dgm:prSet presAssocID="{7778B7FC-F2E5-441D-843B-818C1F67947A}" presName="hierChild4" presStyleCnt="0"/>
      <dgm:spPr/>
    </dgm:pt>
    <dgm:pt modelId="{19A209FE-EF3B-4C0A-AF13-91210B021004}" type="pres">
      <dgm:prSet presAssocID="{7778B7FC-F2E5-441D-843B-818C1F67947A}" presName="hierChild5" presStyleCnt="0"/>
      <dgm:spPr/>
    </dgm:pt>
    <dgm:pt modelId="{86E26BA8-47EB-4FD8-8B80-AB41D447AC26}" type="pres">
      <dgm:prSet presAssocID="{FE7241E1-AF5D-4AE7-8B2D-514FFB6D6D51}" presName="Name37" presStyleLbl="parChTrans1D2" presStyleIdx="1" presStyleCnt="6"/>
      <dgm:spPr/>
      <dgm:t>
        <a:bodyPr/>
        <a:lstStyle/>
        <a:p>
          <a:endParaRPr lang="en-US"/>
        </a:p>
      </dgm:t>
    </dgm:pt>
    <dgm:pt modelId="{27AC2F35-FEA9-4E46-99B7-2BD7F1348ABB}" type="pres">
      <dgm:prSet presAssocID="{CC297448-E3AE-48E1-AC9E-7B30B378E3BB}" presName="hierRoot2" presStyleCnt="0">
        <dgm:presLayoutVars>
          <dgm:hierBranch val="init"/>
        </dgm:presLayoutVars>
      </dgm:prSet>
      <dgm:spPr/>
    </dgm:pt>
    <dgm:pt modelId="{36D51F0D-A7C6-4661-9A1A-285129C37223}" type="pres">
      <dgm:prSet presAssocID="{CC297448-E3AE-48E1-AC9E-7B30B378E3BB}" presName="rootComposite" presStyleCnt="0"/>
      <dgm:spPr/>
    </dgm:pt>
    <dgm:pt modelId="{FF780F30-CC9B-4906-BE64-078726D07EA9}" type="pres">
      <dgm:prSet presAssocID="{CC297448-E3AE-48E1-AC9E-7B30B378E3BB}" presName="rootText" presStyleLbl="node2" presStyleIdx="1" presStyleCnt="6">
        <dgm:presLayoutVars>
          <dgm:chPref val="3"/>
        </dgm:presLayoutVars>
      </dgm:prSet>
      <dgm:spPr/>
      <dgm:t>
        <a:bodyPr/>
        <a:lstStyle/>
        <a:p>
          <a:endParaRPr lang="en-US"/>
        </a:p>
      </dgm:t>
    </dgm:pt>
    <dgm:pt modelId="{665932B6-2E46-4494-A111-84D5EF020D34}" type="pres">
      <dgm:prSet presAssocID="{CC297448-E3AE-48E1-AC9E-7B30B378E3BB}" presName="rootConnector" presStyleLbl="node2" presStyleIdx="1" presStyleCnt="6"/>
      <dgm:spPr/>
      <dgm:t>
        <a:bodyPr/>
        <a:lstStyle/>
        <a:p>
          <a:endParaRPr lang="en-US"/>
        </a:p>
      </dgm:t>
    </dgm:pt>
    <dgm:pt modelId="{86303860-3F2F-4C38-902C-5D0A5B3B7196}" type="pres">
      <dgm:prSet presAssocID="{CC297448-E3AE-48E1-AC9E-7B30B378E3BB}" presName="hierChild4" presStyleCnt="0"/>
      <dgm:spPr/>
    </dgm:pt>
    <dgm:pt modelId="{EAC99D64-97FC-4994-82B7-9A4DF7D27FC6}" type="pres">
      <dgm:prSet presAssocID="{CC297448-E3AE-48E1-AC9E-7B30B378E3BB}" presName="hierChild5" presStyleCnt="0"/>
      <dgm:spPr/>
    </dgm:pt>
    <dgm:pt modelId="{4A7F6B7C-D626-45A5-8BDB-69206FA05A1D}" type="pres">
      <dgm:prSet presAssocID="{ADBA00C9-965E-4CF8-B82B-4C2A7D6E8B65}" presName="Name37" presStyleLbl="parChTrans1D2" presStyleIdx="2" presStyleCnt="6"/>
      <dgm:spPr/>
      <dgm:t>
        <a:bodyPr/>
        <a:lstStyle/>
        <a:p>
          <a:endParaRPr lang="en-US"/>
        </a:p>
      </dgm:t>
    </dgm:pt>
    <dgm:pt modelId="{52653045-9444-49D8-982D-53020ACB80BE}" type="pres">
      <dgm:prSet presAssocID="{2AF6A328-9275-40B8-9439-08EBBC6AB4E9}" presName="hierRoot2" presStyleCnt="0">
        <dgm:presLayoutVars>
          <dgm:hierBranch val="init"/>
        </dgm:presLayoutVars>
      </dgm:prSet>
      <dgm:spPr/>
    </dgm:pt>
    <dgm:pt modelId="{1AD17FC2-6F23-4DA7-81D2-FEEAFAE9E578}" type="pres">
      <dgm:prSet presAssocID="{2AF6A328-9275-40B8-9439-08EBBC6AB4E9}" presName="rootComposite" presStyleCnt="0"/>
      <dgm:spPr/>
    </dgm:pt>
    <dgm:pt modelId="{253981C0-BEFE-4A25-AFBA-FE0CB3CC54D0}" type="pres">
      <dgm:prSet presAssocID="{2AF6A328-9275-40B8-9439-08EBBC6AB4E9}" presName="rootText" presStyleLbl="node2" presStyleIdx="2" presStyleCnt="6" custScaleX="121000">
        <dgm:presLayoutVars>
          <dgm:chPref val="3"/>
        </dgm:presLayoutVars>
      </dgm:prSet>
      <dgm:spPr/>
      <dgm:t>
        <a:bodyPr/>
        <a:lstStyle/>
        <a:p>
          <a:endParaRPr lang="en-US"/>
        </a:p>
      </dgm:t>
    </dgm:pt>
    <dgm:pt modelId="{650697D3-2E33-49D7-AC2D-9FD95845B1CE}" type="pres">
      <dgm:prSet presAssocID="{2AF6A328-9275-40B8-9439-08EBBC6AB4E9}" presName="rootConnector" presStyleLbl="node2" presStyleIdx="2" presStyleCnt="6"/>
      <dgm:spPr/>
      <dgm:t>
        <a:bodyPr/>
        <a:lstStyle/>
        <a:p>
          <a:endParaRPr lang="en-US"/>
        </a:p>
      </dgm:t>
    </dgm:pt>
    <dgm:pt modelId="{E2C92C75-3CC8-44E0-BE75-51864FC0DAAD}" type="pres">
      <dgm:prSet presAssocID="{2AF6A328-9275-40B8-9439-08EBBC6AB4E9}" presName="hierChild4" presStyleCnt="0"/>
      <dgm:spPr/>
    </dgm:pt>
    <dgm:pt modelId="{56035E64-C82E-447B-9CBE-32ACE38E3BE3}" type="pres">
      <dgm:prSet presAssocID="{2AF6A328-9275-40B8-9439-08EBBC6AB4E9}" presName="hierChild5" presStyleCnt="0"/>
      <dgm:spPr/>
    </dgm:pt>
    <dgm:pt modelId="{C349B81C-7C40-4F60-BCF6-B54C1E662DFD}" type="pres">
      <dgm:prSet presAssocID="{4CFDB62A-3247-4666-91D8-D287841F0A25}" presName="Name37" presStyleLbl="parChTrans1D2" presStyleIdx="3" presStyleCnt="6"/>
      <dgm:spPr/>
      <dgm:t>
        <a:bodyPr/>
        <a:lstStyle/>
        <a:p>
          <a:endParaRPr lang="en-US"/>
        </a:p>
      </dgm:t>
    </dgm:pt>
    <dgm:pt modelId="{C33757E9-68FD-4C2D-845D-A9C1DFD1FCD3}" type="pres">
      <dgm:prSet presAssocID="{8259B34B-F0C1-4F39-9D54-B10A41AAFEEF}" presName="hierRoot2" presStyleCnt="0">
        <dgm:presLayoutVars>
          <dgm:hierBranch val="init"/>
        </dgm:presLayoutVars>
      </dgm:prSet>
      <dgm:spPr/>
    </dgm:pt>
    <dgm:pt modelId="{1C2E8115-166F-42D9-9591-E6C7AB7C6C2A}" type="pres">
      <dgm:prSet presAssocID="{8259B34B-F0C1-4F39-9D54-B10A41AAFEEF}" presName="rootComposite" presStyleCnt="0"/>
      <dgm:spPr/>
    </dgm:pt>
    <dgm:pt modelId="{F407F1FC-3D51-48BF-89C4-C29FE73377A1}" type="pres">
      <dgm:prSet presAssocID="{8259B34B-F0C1-4F39-9D54-B10A41AAFEEF}" presName="rootText" presStyleLbl="node2" presStyleIdx="3" presStyleCnt="6">
        <dgm:presLayoutVars>
          <dgm:chPref val="3"/>
        </dgm:presLayoutVars>
      </dgm:prSet>
      <dgm:spPr/>
      <dgm:t>
        <a:bodyPr/>
        <a:lstStyle/>
        <a:p>
          <a:endParaRPr lang="en-US"/>
        </a:p>
      </dgm:t>
    </dgm:pt>
    <dgm:pt modelId="{8E1EE71B-3708-4956-853C-B5A0EB3BEDA1}" type="pres">
      <dgm:prSet presAssocID="{8259B34B-F0C1-4F39-9D54-B10A41AAFEEF}" presName="rootConnector" presStyleLbl="node2" presStyleIdx="3" presStyleCnt="6"/>
      <dgm:spPr/>
      <dgm:t>
        <a:bodyPr/>
        <a:lstStyle/>
        <a:p>
          <a:endParaRPr lang="en-US"/>
        </a:p>
      </dgm:t>
    </dgm:pt>
    <dgm:pt modelId="{8CA31D8A-0EA3-4A8B-9884-4864EE7A173D}" type="pres">
      <dgm:prSet presAssocID="{8259B34B-F0C1-4F39-9D54-B10A41AAFEEF}" presName="hierChild4" presStyleCnt="0"/>
      <dgm:spPr/>
    </dgm:pt>
    <dgm:pt modelId="{B87BA07B-E8F4-416C-82EB-E3714CD3113F}" type="pres">
      <dgm:prSet presAssocID="{8259B34B-F0C1-4F39-9D54-B10A41AAFEEF}" presName="hierChild5" presStyleCnt="0"/>
      <dgm:spPr/>
    </dgm:pt>
    <dgm:pt modelId="{DE2B3061-AC85-4D97-8D30-E9E516B4A2BE}" type="pres">
      <dgm:prSet presAssocID="{7471727D-23C0-4069-A64E-291229D973B7}" presName="Name37" presStyleLbl="parChTrans1D2" presStyleIdx="4" presStyleCnt="6"/>
      <dgm:spPr/>
      <dgm:t>
        <a:bodyPr/>
        <a:lstStyle/>
        <a:p>
          <a:endParaRPr lang="en-US"/>
        </a:p>
      </dgm:t>
    </dgm:pt>
    <dgm:pt modelId="{C603870D-C888-4B67-92E1-5BF24831F220}" type="pres">
      <dgm:prSet presAssocID="{CAFAC727-3FF4-4D6A-9572-1460DDA35D00}" presName="hierRoot2" presStyleCnt="0">
        <dgm:presLayoutVars>
          <dgm:hierBranch val="init"/>
        </dgm:presLayoutVars>
      </dgm:prSet>
      <dgm:spPr/>
    </dgm:pt>
    <dgm:pt modelId="{0594959F-F838-4A74-B861-1168B6C096CA}" type="pres">
      <dgm:prSet presAssocID="{CAFAC727-3FF4-4D6A-9572-1460DDA35D00}" presName="rootComposite" presStyleCnt="0"/>
      <dgm:spPr/>
    </dgm:pt>
    <dgm:pt modelId="{5A098EA1-8F81-4C61-B274-F4D9D4E114DE}" type="pres">
      <dgm:prSet presAssocID="{CAFAC727-3FF4-4D6A-9572-1460DDA35D00}" presName="rootText" presStyleLbl="node2" presStyleIdx="4" presStyleCnt="6">
        <dgm:presLayoutVars>
          <dgm:chPref val="3"/>
        </dgm:presLayoutVars>
      </dgm:prSet>
      <dgm:spPr/>
      <dgm:t>
        <a:bodyPr/>
        <a:lstStyle/>
        <a:p>
          <a:endParaRPr lang="en-US"/>
        </a:p>
      </dgm:t>
    </dgm:pt>
    <dgm:pt modelId="{CA6717AC-647B-4B0E-8BCC-73C49D685FD7}" type="pres">
      <dgm:prSet presAssocID="{CAFAC727-3FF4-4D6A-9572-1460DDA35D00}" presName="rootConnector" presStyleLbl="node2" presStyleIdx="4" presStyleCnt="6"/>
      <dgm:spPr/>
      <dgm:t>
        <a:bodyPr/>
        <a:lstStyle/>
        <a:p>
          <a:endParaRPr lang="en-US"/>
        </a:p>
      </dgm:t>
    </dgm:pt>
    <dgm:pt modelId="{8C7A3E71-C7F8-4FB6-90F0-7857CAA0ADFE}" type="pres">
      <dgm:prSet presAssocID="{CAFAC727-3FF4-4D6A-9572-1460DDA35D00}" presName="hierChild4" presStyleCnt="0"/>
      <dgm:spPr/>
    </dgm:pt>
    <dgm:pt modelId="{E14C3AB7-5992-4676-83A8-ECCD29B1663C}" type="pres">
      <dgm:prSet presAssocID="{CAFAC727-3FF4-4D6A-9572-1460DDA35D00}" presName="hierChild5" presStyleCnt="0"/>
      <dgm:spPr/>
    </dgm:pt>
    <dgm:pt modelId="{65C6FC82-265B-44A3-A884-367F328CEF7E}" type="pres">
      <dgm:prSet presAssocID="{6387E75B-436C-4754-981A-C91D54A8D0C0}" presName="Name37" presStyleLbl="parChTrans1D2" presStyleIdx="5" presStyleCnt="6"/>
      <dgm:spPr/>
      <dgm:t>
        <a:bodyPr/>
        <a:lstStyle/>
        <a:p>
          <a:endParaRPr lang="en-US"/>
        </a:p>
      </dgm:t>
    </dgm:pt>
    <dgm:pt modelId="{032B8911-B4C9-4ACB-AC22-ADA096BFD446}" type="pres">
      <dgm:prSet presAssocID="{7D67B2DB-A4A7-49AF-86F8-05EF8FB75D2E}" presName="hierRoot2" presStyleCnt="0">
        <dgm:presLayoutVars>
          <dgm:hierBranch val="init"/>
        </dgm:presLayoutVars>
      </dgm:prSet>
      <dgm:spPr/>
    </dgm:pt>
    <dgm:pt modelId="{30A19691-67FC-41AB-9B77-123201BBE6C8}" type="pres">
      <dgm:prSet presAssocID="{7D67B2DB-A4A7-49AF-86F8-05EF8FB75D2E}" presName="rootComposite" presStyleCnt="0"/>
      <dgm:spPr/>
    </dgm:pt>
    <dgm:pt modelId="{CEEFAE60-1258-4C21-996E-7810A8B648BB}" type="pres">
      <dgm:prSet presAssocID="{7D67B2DB-A4A7-49AF-86F8-05EF8FB75D2E}" presName="rootText" presStyleLbl="node2" presStyleIdx="5" presStyleCnt="6" custScaleX="129187" custScaleY="94810">
        <dgm:presLayoutVars>
          <dgm:chPref val="3"/>
        </dgm:presLayoutVars>
      </dgm:prSet>
      <dgm:spPr/>
      <dgm:t>
        <a:bodyPr/>
        <a:lstStyle/>
        <a:p>
          <a:endParaRPr lang="en-US"/>
        </a:p>
      </dgm:t>
    </dgm:pt>
    <dgm:pt modelId="{4E0D6825-52EB-4ED3-B703-CF8DC8F22A6B}" type="pres">
      <dgm:prSet presAssocID="{7D67B2DB-A4A7-49AF-86F8-05EF8FB75D2E}" presName="rootConnector" presStyleLbl="node2" presStyleIdx="5" presStyleCnt="6"/>
      <dgm:spPr/>
      <dgm:t>
        <a:bodyPr/>
        <a:lstStyle/>
        <a:p>
          <a:endParaRPr lang="en-US"/>
        </a:p>
      </dgm:t>
    </dgm:pt>
    <dgm:pt modelId="{FFC5A398-8B63-41D0-9AAA-B26535EEED61}" type="pres">
      <dgm:prSet presAssocID="{7D67B2DB-A4A7-49AF-86F8-05EF8FB75D2E}" presName="hierChild4" presStyleCnt="0"/>
      <dgm:spPr/>
    </dgm:pt>
    <dgm:pt modelId="{25AAAA2E-25EF-40FC-AC17-69134E07096B}" type="pres">
      <dgm:prSet presAssocID="{7D67B2DB-A4A7-49AF-86F8-05EF8FB75D2E}" presName="hierChild5" presStyleCnt="0"/>
      <dgm:spPr/>
    </dgm:pt>
    <dgm:pt modelId="{786A6CB8-BCA8-407E-8477-87B8233701F3}" type="pres">
      <dgm:prSet presAssocID="{19CA2B6F-DC7A-420B-B53F-4E834E6EB18D}" presName="hierChild3" presStyleCnt="0"/>
      <dgm:spPr/>
    </dgm:pt>
  </dgm:ptLst>
  <dgm:cxnLst>
    <dgm:cxn modelId="{75302D7C-BCFD-4C5E-9F73-C596B893E757}" type="presOf" srcId="{19CA2B6F-DC7A-420B-B53F-4E834E6EB18D}" destId="{1E88E649-59CF-4F6D-B497-090B0A43F674}" srcOrd="0" destOrd="0" presId="urn:microsoft.com/office/officeart/2005/8/layout/orgChart1"/>
    <dgm:cxn modelId="{BC0011B2-511B-4272-A58F-61047F5782DF}" type="presOf" srcId="{ADBA00C9-965E-4CF8-B82B-4C2A7D6E8B65}" destId="{4A7F6B7C-D626-45A5-8BDB-69206FA05A1D}" srcOrd="0" destOrd="0" presId="urn:microsoft.com/office/officeart/2005/8/layout/orgChart1"/>
    <dgm:cxn modelId="{A4F81BBB-5762-4417-BEA2-8431794A9C3C}" srcId="{19CA2B6F-DC7A-420B-B53F-4E834E6EB18D}" destId="{2AF6A328-9275-40B8-9439-08EBBC6AB4E9}" srcOrd="2" destOrd="0" parTransId="{ADBA00C9-965E-4CF8-B82B-4C2A7D6E8B65}" sibTransId="{CD37C8A4-C6C6-4B90-9A8A-729870C652E1}"/>
    <dgm:cxn modelId="{FCBA4CC9-FB61-49EF-B6F2-CDA7C0EE229E}" type="presOf" srcId="{7471727D-23C0-4069-A64E-291229D973B7}" destId="{DE2B3061-AC85-4D97-8D30-E9E516B4A2BE}" srcOrd="0" destOrd="0" presId="urn:microsoft.com/office/officeart/2005/8/layout/orgChart1"/>
    <dgm:cxn modelId="{EED347A0-7AC9-4331-86E7-CB6563D3863E}" type="presOf" srcId="{CAFAC727-3FF4-4D6A-9572-1460DDA35D00}" destId="{CA6717AC-647B-4B0E-8BCC-73C49D685FD7}" srcOrd="1" destOrd="0" presId="urn:microsoft.com/office/officeart/2005/8/layout/orgChart1"/>
    <dgm:cxn modelId="{3B63068C-D93E-4CCB-A627-B0A6C41C9C44}" type="presOf" srcId="{7778B7FC-F2E5-441D-843B-818C1F67947A}" destId="{476F21FE-759E-4D33-B2BD-EB7E55405384}" srcOrd="1" destOrd="0" presId="urn:microsoft.com/office/officeart/2005/8/layout/orgChart1"/>
    <dgm:cxn modelId="{98803438-D025-48AF-B845-EB8FD9549320}" type="presOf" srcId="{CAFAC727-3FF4-4D6A-9572-1460DDA35D00}" destId="{5A098EA1-8F81-4C61-B274-F4D9D4E114DE}" srcOrd="0" destOrd="0" presId="urn:microsoft.com/office/officeart/2005/8/layout/orgChart1"/>
    <dgm:cxn modelId="{F5E6CF95-C6B5-408B-8506-03469333FD04}" type="presOf" srcId="{CC297448-E3AE-48E1-AC9E-7B30B378E3BB}" destId="{665932B6-2E46-4494-A111-84D5EF020D34}" srcOrd="1" destOrd="0" presId="urn:microsoft.com/office/officeart/2005/8/layout/orgChart1"/>
    <dgm:cxn modelId="{08330A15-90EB-4EC3-9A8C-E78118F4F57D}" srcId="{81178E23-9253-4865-AAA2-9DAC52F073F3}" destId="{19CA2B6F-DC7A-420B-B53F-4E834E6EB18D}" srcOrd="0" destOrd="0" parTransId="{5B4338EC-B226-4814-8C24-2B5DB42FF5DE}" sibTransId="{4AD7E431-D2A5-4137-9085-48A14B70AAA8}"/>
    <dgm:cxn modelId="{2203AE3D-DC54-4BD9-90C9-A50BDAEBD2ED}" type="presOf" srcId="{CC297448-E3AE-48E1-AC9E-7B30B378E3BB}" destId="{FF780F30-CC9B-4906-BE64-078726D07EA9}" srcOrd="0" destOrd="0" presId="urn:microsoft.com/office/officeart/2005/8/layout/orgChart1"/>
    <dgm:cxn modelId="{41BA0673-9DB7-406F-B387-002A0B354BC3}" type="presOf" srcId="{4CFDB62A-3247-4666-91D8-D287841F0A25}" destId="{C349B81C-7C40-4F60-BCF6-B54C1E662DFD}" srcOrd="0" destOrd="0" presId="urn:microsoft.com/office/officeart/2005/8/layout/orgChart1"/>
    <dgm:cxn modelId="{6D2C18E0-0665-4AAD-BE35-84CD0AF6D846}" type="presOf" srcId="{7D67B2DB-A4A7-49AF-86F8-05EF8FB75D2E}" destId="{4E0D6825-52EB-4ED3-B703-CF8DC8F22A6B}" srcOrd="1" destOrd="0" presId="urn:microsoft.com/office/officeart/2005/8/layout/orgChart1"/>
    <dgm:cxn modelId="{AF825192-ED02-4317-89B4-4476F2F7FDFF}" srcId="{19CA2B6F-DC7A-420B-B53F-4E834E6EB18D}" destId="{CC297448-E3AE-48E1-AC9E-7B30B378E3BB}" srcOrd="1" destOrd="0" parTransId="{FE7241E1-AF5D-4AE7-8B2D-514FFB6D6D51}" sibTransId="{5233BB52-89F7-4120-94DB-5B8B5A250954}"/>
    <dgm:cxn modelId="{4C8F724C-4470-42FF-A4E8-0DA665F5FD67}" type="presOf" srcId="{19CA2B6F-DC7A-420B-B53F-4E834E6EB18D}" destId="{41311DF7-E75C-4F7A-92C2-CA7F9ABCF672}" srcOrd="1" destOrd="0" presId="urn:microsoft.com/office/officeart/2005/8/layout/orgChart1"/>
    <dgm:cxn modelId="{F3CCEAEC-F2BD-4529-B555-FCAB9AEC9A1B}" type="presOf" srcId="{7D67B2DB-A4A7-49AF-86F8-05EF8FB75D2E}" destId="{CEEFAE60-1258-4C21-996E-7810A8B648BB}" srcOrd="0" destOrd="0" presId="urn:microsoft.com/office/officeart/2005/8/layout/orgChart1"/>
    <dgm:cxn modelId="{1E671F33-975D-4992-BF59-74397FB13407}" type="presOf" srcId="{CFFCA305-1D6F-4EE7-85CF-3293932A001D}" destId="{05762760-4BC8-4AE6-9A9B-6042EA743DA5}" srcOrd="0" destOrd="0" presId="urn:microsoft.com/office/officeart/2005/8/layout/orgChart1"/>
    <dgm:cxn modelId="{5FE78187-55CF-41E4-8141-43C3336868CE}" srcId="{19CA2B6F-DC7A-420B-B53F-4E834E6EB18D}" destId="{7D67B2DB-A4A7-49AF-86F8-05EF8FB75D2E}" srcOrd="5" destOrd="0" parTransId="{6387E75B-436C-4754-981A-C91D54A8D0C0}" sibTransId="{F66A5F25-B881-48E4-B145-4EC5A057ABE8}"/>
    <dgm:cxn modelId="{B7079E9B-3020-48C0-9412-0448B4435EF9}" type="presOf" srcId="{2AF6A328-9275-40B8-9439-08EBBC6AB4E9}" destId="{253981C0-BEFE-4A25-AFBA-FE0CB3CC54D0}" srcOrd="0" destOrd="0" presId="urn:microsoft.com/office/officeart/2005/8/layout/orgChart1"/>
    <dgm:cxn modelId="{289CD6BC-2EE8-48BF-95C9-F56BB43AEED3}" srcId="{19CA2B6F-DC7A-420B-B53F-4E834E6EB18D}" destId="{8259B34B-F0C1-4F39-9D54-B10A41AAFEEF}" srcOrd="3" destOrd="0" parTransId="{4CFDB62A-3247-4666-91D8-D287841F0A25}" sibTransId="{BFA2A1E8-812A-4EFE-9529-EEA4F69F65AB}"/>
    <dgm:cxn modelId="{F3C5FA1B-ED34-43CD-A84A-601F5BD1F133}" type="presOf" srcId="{8259B34B-F0C1-4F39-9D54-B10A41AAFEEF}" destId="{F407F1FC-3D51-48BF-89C4-C29FE73377A1}" srcOrd="0" destOrd="0" presId="urn:microsoft.com/office/officeart/2005/8/layout/orgChart1"/>
    <dgm:cxn modelId="{125F5FE2-BD08-47C9-B783-CCFDC3491248}" type="presOf" srcId="{7778B7FC-F2E5-441D-843B-818C1F67947A}" destId="{67F8B2BE-5071-432C-86CC-6705D141FF52}" srcOrd="0" destOrd="0" presId="urn:microsoft.com/office/officeart/2005/8/layout/orgChart1"/>
    <dgm:cxn modelId="{90CE15DD-A279-457C-8259-8B3387EEA06E}" type="presOf" srcId="{2AF6A328-9275-40B8-9439-08EBBC6AB4E9}" destId="{650697D3-2E33-49D7-AC2D-9FD95845B1CE}" srcOrd="1" destOrd="0" presId="urn:microsoft.com/office/officeart/2005/8/layout/orgChart1"/>
    <dgm:cxn modelId="{D971DB57-047C-4352-B7C4-A9BFE764102B}" type="presOf" srcId="{FE7241E1-AF5D-4AE7-8B2D-514FFB6D6D51}" destId="{86E26BA8-47EB-4FD8-8B80-AB41D447AC26}" srcOrd="0" destOrd="0" presId="urn:microsoft.com/office/officeart/2005/8/layout/orgChart1"/>
    <dgm:cxn modelId="{342AAF9A-6844-4737-B7EC-7D7C7CE0ED4C}" type="presOf" srcId="{8259B34B-F0C1-4F39-9D54-B10A41AAFEEF}" destId="{8E1EE71B-3708-4956-853C-B5A0EB3BEDA1}" srcOrd="1" destOrd="0" presId="urn:microsoft.com/office/officeart/2005/8/layout/orgChart1"/>
    <dgm:cxn modelId="{78009B8F-ABDA-42CC-8F87-DF8AF64E3FB5}" type="presOf" srcId="{81178E23-9253-4865-AAA2-9DAC52F073F3}" destId="{5ECF1EB1-013D-45CA-AAC1-B9BAE2042AD8}" srcOrd="0" destOrd="0" presId="urn:microsoft.com/office/officeart/2005/8/layout/orgChart1"/>
    <dgm:cxn modelId="{979774D6-7320-45C0-910D-F410FA9E4192}" srcId="{19CA2B6F-DC7A-420B-B53F-4E834E6EB18D}" destId="{7778B7FC-F2E5-441D-843B-818C1F67947A}" srcOrd="0" destOrd="0" parTransId="{CFFCA305-1D6F-4EE7-85CF-3293932A001D}" sibTransId="{99D57B08-EB73-44FA-8C55-FD15FBA89F3E}"/>
    <dgm:cxn modelId="{342DE4D0-A3F9-4114-A030-41E4467CF404}" type="presOf" srcId="{6387E75B-436C-4754-981A-C91D54A8D0C0}" destId="{65C6FC82-265B-44A3-A884-367F328CEF7E}" srcOrd="0" destOrd="0" presId="urn:microsoft.com/office/officeart/2005/8/layout/orgChart1"/>
    <dgm:cxn modelId="{CCFF6C91-160F-4CF8-B4B0-0D1BB3EEBF75}" srcId="{19CA2B6F-DC7A-420B-B53F-4E834E6EB18D}" destId="{CAFAC727-3FF4-4D6A-9572-1460DDA35D00}" srcOrd="4" destOrd="0" parTransId="{7471727D-23C0-4069-A64E-291229D973B7}" sibTransId="{28BAECF8-6289-42F2-9073-DE43B0E7608D}"/>
    <dgm:cxn modelId="{9BB741DC-48D7-4651-AF99-BA6BC0A3D6C6}" type="presParOf" srcId="{5ECF1EB1-013D-45CA-AAC1-B9BAE2042AD8}" destId="{CEF9F83C-CADF-47EE-AD44-3ECAF61E1870}" srcOrd="0" destOrd="0" presId="urn:microsoft.com/office/officeart/2005/8/layout/orgChart1"/>
    <dgm:cxn modelId="{37F9E061-DD93-4AD6-8215-AB440CE395FB}" type="presParOf" srcId="{CEF9F83C-CADF-47EE-AD44-3ECAF61E1870}" destId="{1FA9A963-99FD-4235-B42F-5C7906959B7E}" srcOrd="0" destOrd="0" presId="urn:microsoft.com/office/officeart/2005/8/layout/orgChart1"/>
    <dgm:cxn modelId="{60B250A8-F7FC-4BFE-AA53-D37C7834B0FE}" type="presParOf" srcId="{1FA9A963-99FD-4235-B42F-5C7906959B7E}" destId="{1E88E649-59CF-4F6D-B497-090B0A43F674}" srcOrd="0" destOrd="0" presId="urn:microsoft.com/office/officeart/2005/8/layout/orgChart1"/>
    <dgm:cxn modelId="{30F99D64-25EA-4557-8FEB-966DF372F0E6}" type="presParOf" srcId="{1FA9A963-99FD-4235-B42F-5C7906959B7E}" destId="{41311DF7-E75C-4F7A-92C2-CA7F9ABCF672}" srcOrd="1" destOrd="0" presId="urn:microsoft.com/office/officeart/2005/8/layout/orgChart1"/>
    <dgm:cxn modelId="{2D8FA8DE-6121-4075-965C-AD52196F3BFC}" type="presParOf" srcId="{CEF9F83C-CADF-47EE-AD44-3ECAF61E1870}" destId="{EE5AB22F-0F16-47AF-88A3-2501DCD9B925}" srcOrd="1" destOrd="0" presId="urn:microsoft.com/office/officeart/2005/8/layout/orgChart1"/>
    <dgm:cxn modelId="{05C028D5-8285-4AD9-B588-8A0BD1E90CAF}" type="presParOf" srcId="{EE5AB22F-0F16-47AF-88A3-2501DCD9B925}" destId="{05762760-4BC8-4AE6-9A9B-6042EA743DA5}" srcOrd="0" destOrd="0" presId="urn:microsoft.com/office/officeart/2005/8/layout/orgChart1"/>
    <dgm:cxn modelId="{458E1F53-9E0D-4ABD-B966-FA2E1596F481}" type="presParOf" srcId="{EE5AB22F-0F16-47AF-88A3-2501DCD9B925}" destId="{5B88C9D7-2C61-4D92-9AA9-440196575D5C}" srcOrd="1" destOrd="0" presId="urn:microsoft.com/office/officeart/2005/8/layout/orgChart1"/>
    <dgm:cxn modelId="{A024C548-55F4-4090-8FF4-332025BEAD43}" type="presParOf" srcId="{5B88C9D7-2C61-4D92-9AA9-440196575D5C}" destId="{33336DCD-4D25-4A9B-A926-71BE021D0372}" srcOrd="0" destOrd="0" presId="urn:microsoft.com/office/officeart/2005/8/layout/orgChart1"/>
    <dgm:cxn modelId="{9D7C0997-3AB9-4C29-B92E-DEE14760BD07}" type="presParOf" srcId="{33336DCD-4D25-4A9B-A926-71BE021D0372}" destId="{67F8B2BE-5071-432C-86CC-6705D141FF52}" srcOrd="0" destOrd="0" presId="urn:microsoft.com/office/officeart/2005/8/layout/orgChart1"/>
    <dgm:cxn modelId="{7264DDEA-30F7-44CD-8ED3-A8335B5B7561}" type="presParOf" srcId="{33336DCD-4D25-4A9B-A926-71BE021D0372}" destId="{476F21FE-759E-4D33-B2BD-EB7E55405384}" srcOrd="1" destOrd="0" presId="urn:microsoft.com/office/officeart/2005/8/layout/orgChart1"/>
    <dgm:cxn modelId="{BC8A647C-F35D-4022-BA1B-259E3DA1A6F4}" type="presParOf" srcId="{5B88C9D7-2C61-4D92-9AA9-440196575D5C}" destId="{6BB92149-8624-48B1-AC4D-F893CF24920A}" srcOrd="1" destOrd="0" presId="urn:microsoft.com/office/officeart/2005/8/layout/orgChart1"/>
    <dgm:cxn modelId="{E468EADA-17C1-4D59-A832-67A08592E706}" type="presParOf" srcId="{5B88C9D7-2C61-4D92-9AA9-440196575D5C}" destId="{19A209FE-EF3B-4C0A-AF13-91210B021004}" srcOrd="2" destOrd="0" presId="urn:microsoft.com/office/officeart/2005/8/layout/orgChart1"/>
    <dgm:cxn modelId="{F8ACD2EC-ED53-49E1-A687-8D642A853A87}" type="presParOf" srcId="{EE5AB22F-0F16-47AF-88A3-2501DCD9B925}" destId="{86E26BA8-47EB-4FD8-8B80-AB41D447AC26}" srcOrd="2" destOrd="0" presId="urn:microsoft.com/office/officeart/2005/8/layout/orgChart1"/>
    <dgm:cxn modelId="{30713824-CBF4-46E1-8A15-46F4154B3EAB}" type="presParOf" srcId="{EE5AB22F-0F16-47AF-88A3-2501DCD9B925}" destId="{27AC2F35-FEA9-4E46-99B7-2BD7F1348ABB}" srcOrd="3" destOrd="0" presId="urn:microsoft.com/office/officeart/2005/8/layout/orgChart1"/>
    <dgm:cxn modelId="{D45FBDF2-123B-47FC-BC60-E6140F1D6F33}" type="presParOf" srcId="{27AC2F35-FEA9-4E46-99B7-2BD7F1348ABB}" destId="{36D51F0D-A7C6-4661-9A1A-285129C37223}" srcOrd="0" destOrd="0" presId="urn:microsoft.com/office/officeart/2005/8/layout/orgChart1"/>
    <dgm:cxn modelId="{9751BDDD-6142-4526-A45D-DA384235C9D2}" type="presParOf" srcId="{36D51F0D-A7C6-4661-9A1A-285129C37223}" destId="{FF780F30-CC9B-4906-BE64-078726D07EA9}" srcOrd="0" destOrd="0" presId="urn:microsoft.com/office/officeart/2005/8/layout/orgChart1"/>
    <dgm:cxn modelId="{81546337-37F3-41AF-ADE1-072EB568B5C4}" type="presParOf" srcId="{36D51F0D-A7C6-4661-9A1A-285129C37223}" destId="{665932B6-2E46-4494-A111-84D5EF020D34}" srcOrd="1" destOrd="0" presId="urn:microsoft.com/office/officeart/2005/8/layout/orgChart1"/>
    <dgm:cxn modelId="{849BF254-8A00-454D-84A8-B645B1087FCF}" type="presParOf" srcId="{27AC2F35-FEA9-4E46-99B7-2BD7F1348ABB}" destId="{86303860-3F2F-4C38-902C-5D0A5B3B7196}" srcOrd="1" destOrd="0" presId="urn:microsoft.com/office/officeart/2005/8/layout/orgChart1"/>
    <dgm:cxn modelId="{3193D790-0291-4E84-9375-3451EAFD3910}" type="presParOf" srcId="{27AC2F35-FEA9-4E46-99B7-2BD7F1348ABB}" destId="{EAC99D64-97FC-4994-82B7-9A4DF7D27FC6}" srcOrd="2" destOrd="0" presId="urn:microsoft.com/office/officeart/2005/8/layout/orgChart1"/>
    <dgm:cxn modelId="{45375E9D-9352-43A4-BE51-1CAFB235303A}" type="presParOf" srcId="{EE5AB22F-0F16-47AF-88A3-2501DCD9B925}" destId="{4A7F6B7C-D626-45A5-8BDB-69206FA05A1D}" srcOrd="4" destOrd="0" presId="urn:microsoft.com/office/officeart/2005/8/layout/orgChart1"/>
    <dgm:cxn modelId="{60866BFD-8854-4D81-99AC-DD0DF786766C}" type="presParOf" srcId="{EE5AB22F-0F16-47AF-88A3-2501DCD9B925}" destId="{52653045-9444-49D8-982D-53020ACB80BE}" srcOrd="5" destOrd="0" presId="urn:microsoft.com/office/officeart/2005/8/layout/orgChart1"/>
    <dgm:cxn modelId="{D8734F9D-5C19-496C-93BE-F0BEF1E8E9D3}" type="presParOf" srcId="{52653045-9444-49D8-982D-53020ACB80BE}" destId="{1AD17FC2-6F23-4DA7-81D2-FEEAFAE9E578}" srcOrd="0" destOrd="0" presId="urn:microsoft.com/office/officeart/2005/8/layout/orgChart1"/>
    <dgm:cxn modelId="{1BBD4DF7-A0B2-4513-987F-96EF750E6A63}" type="presParOf" srcId="{1AD17FC2-6F23-4DA7-81D2-FEEAFAE9E578}" destId="{253981C0-BEFE-4A25-AFBA-FE0CB3CC54D0}" srcOrd="0" destOrd="0" presId="urn:microsoft.com/office/officeart/2005/8/layout/orgChart1"/>
    <dgm:cxn modelId="{C8D79917-78D1-430D-9D8B-1A93585BED95}" type="presParOf" srcId="{1AD17FC2-6F23-4DA7-81D2-FEEAFAE9E578}" destId="{650697D3-2E33-49D7-AC2D-9FD95845B1CE}" srcOrd="1" destOrd="0" presId="urn:microsoft.com/office/officeart/2005/8/layout/orgChart1"/>
    <dgm:cxn modelId="{9E199552-E797-46A8-9ED1-23C90C25AE59}" type="presParOf" srcId="{52653045-9444-49D8-982D-53020ACB80BE}" destId="{E2C92C75-3CC8-44E0-BE75-51864FC0DAAD}" srcOrd="1" destOrd="0" presId="urn:microsoft.com/office/officeart/2005/8/layout/orgChart1"/>
    <dgm:cxn modelId="{AD6EE3FE-926D-4AD3-9FE3-9AA27464FC03}" type="presParOf" srcId="{52653045-9444-49D8-982D-53020ACB80BE}" destId="{56035E64-C82E-447B-9CBE-32ACE38E3BE3}" srcOrd="2" destOrd="0" presId="urn:microsoft.com/office/officeart/2005/8/layout/orgChart1"/>
    <dgm:cxn modelId="{CB0AFB52-659F-4D33-906A-3C4DEF4A9833}" type="presParOf" srcId="{EE5AB22F-0F16-47AF-88A3-2501DCD9B925}" destId="{C349B81C-7C40-4F60-BCF6-B54C1E662DFD}" srcOrd="6" destOrd="0" presId="urn:microsoft.com/office/officeart/2005/8/layout/orgChart1"/>
    <dgm:cxn modelId="{78E20302-2AE8-43A3-98E3-CDBA3F65A9C9}" type="presParOf" srcId="{EE5AB22F-0F16-47AF-88A3-2501DCD9B925}" destId="{C33757E9-68FD-4C2D-845D-A9C1DFD1FCD3}" srcOrd="7" destOrd="0" presId="urn:microsoft.com/office/officeart/2005/8/layout/orgChart1"/>
    <dgm:cxn modelId="{2D5753E9-73B5-4027-902D-958F01AFD9C9}" type="presParOf" srcId="{C33757E9-68FD-4C2D-845D-A9C1DFD1FCD3}" destId="{1C2E8115-166F-42D9-9591-E6C7AB7C6C2A}" srcOrd="0" destOrd="0" presId="urn:microsoft.com/office/officeart/2005/8/layout/orgChart1"/>
    <dgm:cxn modelId="{DF8CFC2A-7FD3-427F-9F07-F778AA6F4DC4}" type="presParOf" srcId="{1C2E8115-166F-42D9-9591-E6C7AB7C6C2A}" destId="{F407F1FC-3D51-48BF-89C4-C29FE73377A1}" srcOrd="0" destOrd="0" presId="urn:microsoft.com/office/officeart/2005/8/layout/orgChart1"/>
    <dgm:cxn modelId="{1153B6EB-5076-44A2-8435-D54B0FA17E6E}" type="presParOf" srcId="{1C2E8115-166F-42D9-9591-E6C7AB7C6C2A}" destId="{8E1EE71B-3708-4956-853C-B5A0EB3BEDA1}" srcOrd="1" destOrd="0" presId="urn:microsoft.com/office/officeart/2005/8/layout/orgChart1"/>
    <dgm:cxn modelId="{D03F5D5F-29F3-4EC4-8406-128D91A57BAF}" type="presParOf" srcId="{C33757E9-68FD-4C2D-845D-A9C1DFD1FCD3}" destId="{8CA31D8A-0EA3-4A8B-9884-4864EE7A173D}" srcOrd="1" destOrd="0" presId="urn:microsoft.com/office/officeart/2005/8/layout/orgChart1"/>
    <dgm:cxn modelId="{0E615204-DF8F-4563-BBA1-F20125794E5A}" type="presParOf" srcId="{C33757E9-68FD-4C2D-845D-A9C1DFD1FCD3}" destId="{B87BA07B-E8F4-416C-82EB-E3714CD3113F}" srcOrd="2" destOrd="0" presId="urn:microsoft.com/office/officeart/2005/8/layout/orgChart1"/>
    <dgm:cxn modelId="{EFCC0224-4FD2-4604-8D44-C434439D1D26}" type="presParOf" srcId="{EE5AB22F-0F16-47AF-88A3-2501DCD9B925}" destId="{DE2B3061-AC85-4D97-8D30-E9E516B4A2BE}" srcOrd="8" destOrd="0" presId="urn:microsoft.com/office/officeart/2005/8/layout/orgChart1"/>
    <dgm:cxn modelId="{466F0E83-AE9A-4B71-8EBF-8E2FF70A319B}" type="presParOf" srcId="{EE5AB22F-0F16-47AF-88A3-2501DCD9B925}" destId="{C603870D-C888-4B67-92E1-5BF24831F220}" srcOrd="9" destOrd="0" presId="urn:microsoft.com/office/officeart/2005/8/layout/orgChart1"/>
    <dgm:cxn modelId="{EE6B722D-D8E3-4C32-9601-AE9C4E8067BA}" type="presParOf" srcId="{C603870D-C888-4B67-92E1-5BF24831F220}" destId="{0594959F-F838-4A74-B861-1168B6C096CA}" srcOrd="0" destOrd="0" presId="urn:microsoft.com/office/officeart/2005/8/layout/orgChart1"/>
    <dgm:cxn modelId="{13A31C98-A03E-4674-9864-9986C36FEE16}" type="presParOf" srcId="{0594959F-F838-4A74-B861-1168B6C096CA}" destId="{5A098EA1-8F81-4C61-B274-F4D9D4E114DE}" srcOrd="0" destOrd="0" presId="urn:microsoft.com/office/officeart/2005/8/layout/orgChart1"/>
    <dgm:cxn modelId="{E96D65BC-543F-45E9-B045-7BA0755C2EFF}" type="presParOf" srcId="{0594959F-F838-4A74-B861-1168B6C096CA}" destId="{CA6717AC-647B-4B0E-8BCC-73C49D685FD7}" srcOrd="1" destOrd="0" presId="urn:microsoft.com/office/officeart/2005/8/layout/orgChart1"/>
    <dgm:cxn modelId="{7D88795B-A25F-4283-BBA0-52B5157993A5}" type="presParOf" srcId="{C603870D-C888-4B67-92E1-5BF24831F220}" destId="{8C7A3E71-C7F8-4FB6-90F0-7857CAA0ADFE}" srcOrd="1" destOrd="0" presId="urn:microsoft.com/office/officeart/2005/8/layout/orgChart1"/>
    <dgm:cxn modelId="{5FAD5C07-9D62-46BF-94AB-089F59869AD9}" type="presParOf" srcId="{C603870D-C888-4B67-92E1-5BF24831F220}" destId="{E14C3AB7-5992-4676-83A8-ECCD29B1663C}" srcOrd="2" destOrd="0" presId="urn:microsoft.com/office/officeart/2005/8/layout/orgChart1"/>
    <dgm:cxn modelId="{D2EBCECA-EA1E-4E6A-B445-5743B8520351}" type="presParOf" srcId="{EE5AB22F-0F16-47AF-88A3-2501DCD9B925}" destId="{65C6FC82-265B-44A3-A884-367F328CEF7E}" srcOrd="10" destOrd="0" presId="urn:microsoft.com/office/officeart/2005/8/layout/orgChart1"/>
    <dgm:cxn modelId="{EEF6871E-6B24-4CD6-8DDD-34261749E80D}" type="presParOf" srcId="{EE5AB22F-0F16-47AF-88A3-2501DCD9B925}" destId="{032B8911-B4C9-4ACB-AC22-ADA096BFD446}" srcOrd="11" destOrd="0" presId="urn:microsoft.com/office/officeart/2005/8/layout/orgChart1"/>
    <dgm:cxn modelId="{D876CD82-5FDB-4B5F-8E63-C732C24FACC5}" type="presParOf" srcId="{032B8911-B4C9-4ACB-AC22-ADA096BFD446}" destId="{30A19691-67FC-41AB-9B77-123201BBE6C8}" srcOrd="0" destOrd="0" presId="urn:microsoft.com/office/officeart/2005/8/layout/orgChart1"/>
    <dgm:cxn modelId="{E8C6E9C8-609E-4D1C-8757-D5A39ECD7A79}" type="presParOf" srcId="{30A19691-67FC-41AB-9B77-123201BBE6C8}" destId="{CEEFAE60-1258-4C21-996E-7810A8B648BB}" srcOrd="0" destOrd="0" presId="urn:microsoft.com/office/officeart/2005/8/layout/orgChart1"/>
    <dgm:cxn modelId="{1DD98F46-0AED-47DB-A25D-2EE96877D38E}" type="presParOf" srcId="{30A19691-67FC-41AB-9B77-123201BBE6C8}" destId="{4E0D6825-52EB-4ED3-B703-CF8DC8F22A6B}" srcOrd="1" destOrd="0" presId="urn:microsoft.com/office/officeart/2005/8/layout/orgChart1"/>
    <dgm:cxn modelId="{D30B789B-4760-4545-9620-A5F0D841E223}" type="presParOf" srcId="{032B8911-B4C9-4ACB-AC22-ADA096BFD446}" destId="{FFC5A398-8B63-41D0-9AAA-B26535EEED61}" srcOrd="1" destOrd="0" presId="urn:microsoft.com/office/officeart/2005/8/layout/orgChart1"/>
    <dgm:cxn modelId="{B7B30CC5-C39D-41EE-B9F3-EA1ECB9DE081}" type="presParOf" srcId="{032B8911-B4C9-4ACB-AC22-ADA096BFD446}" destId="{25AAAA2E-25EF-40FC-AC17-69134E07096B}" srcOrd="2" destOrd="0" presId="urn:microsoft.com/office/officeart/2005/8/layout/orgChart1"/>
    <dgm:cxn modelId="{35949C86-0FA1-46C3-B384-CEF9E47F042A}" type="presParOf" srcId="{CEF9F83C-CADF-47EE-AD44-3ECAF61E1870}" destId="{786A6CB8-BCA8-407E-8477-87B8233701F3}" srcOrd="2" destOrd="0" presId="urn:microsoft.com/office/officeart/2005/8/layout/orgChar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5E967F-4765-4538-B53C-65E8840A69AC}" type="doc">
      <dgm:prSet loTypeId="urn:microsoft.com/office/officeart/2005/8/layout/hierarchy1" loCatId="hierarchy" qsTypeId="urn:microsoft.com/office/officeart/2005/8/quickstyle/3d2" qsCatId="3D" csTypeId="urn:microsoft.com/office/officeart/2005/8/colors/colorful2" csCatId="colorful" phldr="1"/>
      <dgm:spPr/>
      <dgm:t>
        <a:bodyPr/>
        <a:lstStyle/>
        <a:p>
          <a:endParaRPr lang="en-US"/>
        </a:p>
      </dgm:t>
    </dgm:pt>
    <dgm:pt modelId="{7B98C564-9DE9-4B4F-9C55-9E9D4342CED8}">
      <dgm:prSet phldrT="[Texto]" custT="1"/>
      <dgm:spPr/>
      <dgm:t>
        <a:bodyPr/>
        <a:lstStyle/>
        <a:p>
          <a:r>
            <a:rPr lang="es-EC" sz="1200" b="1" dirty="0" smtClean="0">
              <a:latin typeface="Arial" pitchFamily="34" charset="0"/>
              <a:cs typeface="Arial" pitchFamily="34" charset="0"/>
            </a:rPr>
            <a:t>TRAMA MAC 802.11</a:t>
          </a:r>
          <a:endParaRPr lang="en-US" sz="1200" b="1" dirty="0">
            <a:latin typeface="Arial" pitchFamily="34" charset="0"/>
            <a:cs typeface="Arial" pitchFamily="34" charset="0"/>
          </a:endParaRPr>
        </a:p>
      </dgm:t>
    </dgm:pt>
    <dgm:pt modelId="{A73DDE04-A5D3-4FAC-A551-79C13A12D529}" type="parTrans" cxnId="{39718766-0F80-429D-A966-D1A6A17D89D7}">
      <dgm:prSet/>
      <dgm:spPr/>
      <dgm:t>
        <a:bodyPr/>
        <a:lstStyle/>
        <a:p>
          <a:endParaRPr lang="en-US">
            <a:latin typeface="Arial" pitchFamily="34" charset="0"/>
            <a:cs typeface="Arial" pitchFamily="34" charset="0"/>
          </a:endParaRPr>
        </a:p>
      </dgm:t>
    </dgm:pt>
    <dgm:pt modelId="{F079000C-E031-432F-AF4B-027C07C96073}" type="sibTrans" cxnId="{39718766-0F80-429D-A966-D1A6A17D89D7}">
      <dgm:prSet/>
      <dgm:spPr/>
      <dgm:t>
        <a:bodyPr/>
        <a:lstStyle/>
        <a:p>
          <a:endParaRPr lang="en-US">
            <a:latin typeface="Arial" pitchFamily="34" charset="0"/>
            <a:cs typeface="Arial" pitchFamily="34" charset="0"/>
          </a:endParaRPr>
        </a:p>
      </dgm:t>
    </dgm:pt>
    <dgm:pt modelId="{49300E24-89C3-4EDB-8BDA-5DDA2D6EBE69}">
      <dgm:prSet phldrT="[Texto]"/>
      <dgm:spPr/>
      <dgm:t>
        <a:bodyPr/>
        <a:lstStyle/>
        <a:p>
          <a:r>
            <a:rPr lang="es-EC" b="1" i="1" u="none" dirty="0" smtClean="0">
              <a:latin typeface="Arial" pitchFamily="34" charset="0"/>
              <a:cs typeface="Arial" pitchFamily="34" charset="0"/>
            </a:rPr>
            <a:t>FC: </a:t>
          </a:r>
          <a:r>
            <a:rPr lang="es-EC" b="1" i="1" u="none" dirty="0" err="1" smtClean="0">
              <a:latin typeface="Arial" pitchFamily="34" charset="0"/>
              <a:cs typeface="Arial" pitchFamily="34" charset="0"/>
            </a:rPr>
            <a:t>Frame</a:t>
          </a:r>
          <a:r>
            <a:rPr lang="es-EC" b="1" i="1" u="none" dirty="0" smtClean="0">
              <a:latin typeface="Arial" pitchFamily="34" charset="0"/>
              <a:cs typeface="Arial" pitchFamily="34" charset="0"/>
            </a:rPr>
            <a:t> Control</a:t>
          </a:r>
          <a:endParaRPr lang="en-US" u="none" dirty="0">
            <a:latin typeface="Arial" pitchFamily="34" charset="0"/>
            <a:cs typeface="Arial" pitchFamily="34" charset="0"/>
          </a:endParaRPr>
        </a:p>
      </dgm:t>
    </dgm:pt>
    <dgm:pt modelId="{546E403B-EEB6-42F7-8F58-B4A9F0AEEC06}" type="parTrans" cxnId="{F5277AE8-765D-4611-9135-B04E63C1CBD9}">
      <dgm:prSet/>
      <dgm:spPr/>
      <dgm:t>
        <a:bodyPr/>
        <a:lstStyle/>
        <a:p>
          <a:endParaRPr lang="en-US">
            <a:latin typeface="Arial" pitchFamily="34" charset="0"/>
            <a:cs typeface="Arial" pitchFamily="34" charset="0"/>
          </a:endParaRPr>
        </a:p>
      </dgm:t>
    </dgm:pt>
    <dgm:pt modelId="{A9AD7471-99DF-4427-AE28-870BA4A362A2}" type="sibTrans" cxnId="{F5277AE8-765D-4611-9135-B04E63C1CBD9}">
      <dgm:prSet/>
      <dgm:spPr/>
      <dgm:t>
        <a:bodyPr/>
        <a:lstStyle/>
        <a:p>
          <a:endParaRPr lang="en-US">
            <a:latin typeface="Arial" pitchFamily="34" charset="0"/>
            <a:cs typeface="Arial" pitchFamily="34" charset="0"/>
          </a:endParaRPr>
        </a:p>
      </dgm:t>
    </dgm:pt>
    <dgm:pt modelId="{FF7DC6CC-CD6E-44E2-94F2-DB6B8E1C9CC5}">
      <dgm:prSet phldrT="[Texto]"/>
      <dgm:spPr/>
      <dgm:t>
        <a:bodyPr/>
        <a:lstStyle/>
        <a:p>
          <a:r>
            <a:rPr lang="es-EC" b="1" i="1" u="none" dirty="0" smtClean="0">
              <a:latin typeface="Arial" pitchFamily="34" charset="0"/>
              <a:cs typeface="Arial" pitchFamily="34" charset="0"/>
            </a:rPr>
            <a:t>D/ID</a:t>
          </a:r>
          <a:endParaRPr lang="en-US" u="none" dirty="0">
            <a:latin typeface="Arial" pitchFamily="34" charset="0"/>
            <a:cs typeface="Arial" pitchFamily="34" charset="0"/>
          </a:endParaRPr>
        </a:p>
      </dgm:t>
    </dgm:pt>
    <dgm:pt modelId="{F7FEAE70-561B-47DD-9F34-6A5914377E35}" type="parTrans" cxnId="{6480DF36-7CB9-41F0-B901-2D12CBC5EE63}">
      <dgm:prSet/>
      <dgm:spPr/>
      <dgm:t>
        <a:bodyPr/>
        <a:lstStyle/>
        <a:p>
          <a:endParaRPr lang="en-US">
            <a:latin typeface="Arial" pitchFamily="34" charset="0"/>
            <a:cs typeface="Arial" pitchFamily="34" charset="0"/>
          </a:endParaRPr>
        </a:p>
      </dgm:t>
    </dgm:pt>
    <dgm:pt modelId="{A47135D9-E351-4938-AA58-FD8CB50A1DE2}" type="sibTrans" cxnId="{6480DF36-7CB9-41F0-B901-2D12CBC5EE63}">
      <dgm:prSet/>
      <dgm:spPr/>
      <dgm:t>
        <a:bodyPr/>
        <a:lstStyle/>
        <a:p>
          <a:endParaRPr lang="en-US">
            <a:latin typeface="Arial" pitchFamily="34" charset="0"/>
            <a:cs typeface="Arial" pitchFamily="34" charset="0"/>
          </a:endParaRPr>
        </a:p>
      </dgm:t>
    </dgm:pt>
    <dgm:pt modelId="{C5DADCF7-95D4-4055-B48E-B3A6ED9B74AD}">
      <dgm:prSet/>
      <dgm:spPr/>
      <dgm:t>
        <a:bodyPr/>
        <a:lstStyle/>
        <a:p>
          <a:r>
            <a:rPr lang="es-EC" b="1" i="1" u="none" dirty="0" smtClean="0">
              <a:latin typeface="Arial" pitchFamily="34" charset="0"/>
              <a:cs typeface="Arial" pitchFamily="34" charset="0"/>
            </a:rPr>
            <a:t>Direcciones</a:t>
          </a:r>
          <a:endParaRPr lang="en-US" i="1" dirty="0" smtClean="0">
            <a:latin typeface="Arial" pitchFamily="34" charset="0"/>
            <a:cs typeface="Arial" pitchFamily="34" charset="0"/>
          </a:endParaRPr>
        </a:p>
      </dgm:t>
    </dgm:pt>
    <dgm:pt modelId="{F655FD5E-4566-4939-9B32-E8EE3F13310E}" type="parTrans" cxnId="{E9848BAE-8311-4DE4-BE7C-3920EBDDB322}">
      <dgm:prSet/>
      <dgm:spPr/>
      <dgm:t>
        <a:bodyPr/>
        <a:lstStyle/>
        <a:p>
          <a:endParaRPr lang="en-US">
            <a:latin typeface="Arial" pitchFamily="34" charset="0"/>
            <a:cs typeface="Arial" pitchFamily="34" charset="0"/>
          </a:endParaRPr>
        </a:p>
      </dgm:t>
    </dgm:pt>
    <dgm:pt modelId="{3CED31CA-10E8-4F92-A630-24D7D4C23844}" type="sibTrans" cxnId="{E9848BAE-8311-4DE4-BE7C-3920EBDDB322}">
      <dgm:prSet/>
      <dgm:spPr/>
      <dgm:t>
        <a:bodyPr/>
        <a:lstStyle/>
        <a:p>
          <a:endParaRPr lang="en-US">
            <a:latin typeface="Arial" pitchFamily="34" charset="0"/>
            <a:cs typeface="Arial" pitchFamily="34" charset="0"/>
          </a:endParaRPr>
        </a:p>
      </dgm:t>
    </dgm:pt>
    <dgm:pt modelId="{DDB60A63-7BAD-4667-AFCA-DA5A2E8D5925}">
      <dgm:prSet/>
      <dgm:spPr/>
      <dgm:t>
        <a:bodyPr/>
        <a:lstStyle/>
        <a:p>
          <a:r>
            <a:rPr lang="es-EC" b="1" i="1" u="none" dirty="0" smtClean="0">
              <a:latin typeface="Arial" pitchFamily="34" charset="0"/>
              <a:cs typeface="Arial" pitchFamily="34" charset="0"/>
            </a:rPr>
            <a:t>SC: </a:t>
          </a:r>
          <a:r>
            <a:rPr lang="es-EC" b="1" i="1" u="none" dirty="0" err="1" smtClean="0">
              <a:latin typeface="Arial" pitchFamily="34" charset="0"/>
              <a:cs typeface="Arial" pitchFamily="34" charset="0"/>
            </a:rPr>
            <a:t>Sequence</a:t>
          </a:r>
          <a:r>
            <a:rPr lang="es-EC" b="1" i="1" u="none" dirty="0" smtClean="0">
              <a:latin typeface="Arial" pitchFamily="34" charset="0"/>
              <a:cs typeface="Arial" pitchFamily="34" charset="0"/>
            </a:rPr>
            <a:t> Control</a:t>
          </a:r>
          <a:endParaRPr lang="en-US" u="none" dirty="0" smtClean="0">
            <a:latin typeface="Arial" pitchFamily="34" charset="0"/>
            <a:cs typeface="Arial" pitchFamily="34" charset="0"/>
          </a:endParaRPr>
        </a:p>
      </dgm:t>
    </dgm:pt>
    <dgm:pt modelId="{27AF753F-B9F6-44BD-AB0E-B36D507D887B}" type="parTrans" cxnId="{6B3D8C1E-5AC0-4A3E-A525-4FA87663586B}">
      <dgm:prSet/>
      <dgm:spPr/>
      <dgm:t>
        <a:bodyPr/>
        <a:lstStyle/>
        <a:p>
          <a:endParaRPr lang="en-US">
            <a:latin typeface="Arial" pitchFamily="34" charset="0"/>
            <a:cs typeface="Arial" pitchFamily="34" charset="0"/>
          </a:endParaRPr>
        </a:p>
      </dgm:t>
    </dgm:pt>
    <dgm:pt modelId="{02C577A1-9B48-4B33-B816-1953459BD56B}" type="sibTrans" cxnId="{6B3D8C1E-5AC0-4A3E-A525-4FA87663586B}">
      <dgm:prSet/>
      <dgm:spPr/>
      <dgm:t>
        <a:bodyPr/>
        <a:lstStyle/>
        <a:p>
          <a:endParaRPr lang="en-US">
            <a:latin typeface="Arial" pitchFamily="34" charset="0"/>
            <a:cs typeface="Arial" pitchFamily="34" charset="0"/>
          </a:endParaRPr>
        </a:p>
      </dgm:t>
    </dgm:pt>
    <dgm:pt modelId="{7D6084AE-2C20-417C-A8A1-908E90BB8392}">
      <dgm:prSet/>
      <dgm:spPr/>
      <dgm:t>
        <a:bodyPr/>
        <a:lstStyle/>
        <a:p>
          <a:r>
            <a:rPr lang="es-EC" b="1" i="1" u="none" dirty="0" smtClean="0">
              <a:latin typeface="Arial" pitchFamily="34" charset="0"/>
              <a:cs typeface="Arial" pitchFamily="34" charset="0"/>
            </a:rPr>
            <a:t>Datos</a:t>
          </a:r>
          <a:endParaRPr lang="en-US" u="none" dirty="0">
            <a:latin typeface="Arial" pitchFamily="34" charset="0"/>
            <a:cs typeface="Arial" pitchFamily="34" charset="0"/>
          </a:endParaRPr>
        </a:p>
      </dgm:t>
    </dgm:pt>
    <dgm:pt modelId="{AC856436-EF50-4176-9DC3-8C2A982B5029}" type="parTrans" cxnId="{990BAED3-20F2-44C5-AA1A-1A73CDBCB5C8}">
      <dgm:prSet/>
      <dgm:spPr/>
      <dgm:t>
        <a:bodyPr/>
        <a:lstStyle/>
        <a:p>
          <a:endParaRPr lang="en-US">
            <a:latin typeface="Arial" pitchFamily="34" charset="0"/>
            <a:cs typeface="Arial" pitchFamily="34" charset="0"/>
          </a:endParaRPr>
        </a:p>
      </dgm:t>
    </dgm:pt>
    <dgm:pt modelId="{A63F7D0A-31D2-4886-9C28-7FB6CC00B7A2}" type="sibTrans" cxnId="{990BAED3-20F2-44C5-AA1A-1A73CDBCB5C8}">
      <dgm:prSet/>
      <dgm:spPr/>
      <dgm:t>
        <a:bodyPr/>
        <a:lstStyle/>
        <a:p>
          <a:endParaRPr lang="en-US">
            <a:latin typeface="Arial" pitchFamily="34" charset="0"/>
            <a:cs typeface="Arial" pitchFamily="34" charset="0"/>
          </a:endParaRPr>
        </a:p>
      </dgm:t>
    </dgm:pt>
    <dgm:pt modelId="{CEC4C2B2-1452-4BEB-8B5B-8C4E3A7B449F}">
      <dgm:prSet/>
      <dgm:spPr/>
      <dgm:t>
        <a:bodyPr/>
        <a:lstStyle/>
        <a:p>
          <a:r>
            <a:rPr lang="es-EC" b="1" i="1" dirty="0" smtClean="0">
              <a:latin typeface="Arial" pitchFamily="34" charset="0"/>
              <a:cs typeface="Arial" pitchFamily="34" charset="0"/>
            </a:rPr>
            <a:t>SERVICIOS</a:t>
          </a:r>
          <a:endParaRPr lang="en-US" b="1" i="1" dirty="0">
            <a:latin typeface="Arial" pitchFamily="34" charset="0"/>
            <a:cs typeface="Arial" pitchFamily="34" charset="0"/>
          </a:endParaRPr>
        </a:p>
      </dgm:t>
    </dgm:pt>
    <dgm:pt modelId="{C9887CED-06F7-441C-9547-3BF0959D2BC5}" type="parTrans" cxnId="{DC42297D-4043-40DB-B894-BF41682F63C7}">
      <dgm:prSet/>
      <dgm:spPr/>
      <dgm:t>
        <a:bodyPr/>
        <a:lstStyle/>
        <a:p>
          <a:endParaRPr lang="en-US">
            <a:latin typeface="Arial" pitchFamily="34" charset="0"/>
            <a:cs typeface="Arial" pitchFamily="34" charset="0"/>
          </a:endParaRPr>
        </a:p>
      </dgm:t>
    </dgm:pt>
    <dgm:pt modelId="{DDC365A2-5111-419B-B1D1-042009256D7B}" type="sibTrans" cxnId="{DC42297D-4043-40DB-B894-BF41682F63C7}">
      <dgm:prSet/>
      <dgm:spPr/>
      <dgm:t>
        <a:bodyPr/>
        <a:lstStyle/>
        <a:p>
          <a:endParaRPr lang="en-US">
            <a:latin typeface="Arial" pitchFamily="34" charset="0"/>
            <a:cs typeface="Arial" pitchFamily="34" charset="0"/>
          </a:endParaRPr>
        </a:p>
      </dgm:t>
    </dgm:pt>
    <dgm:pt modelId="{A4C1009B-7929-47EA-82C5-9299921966B7}">
      <dgm:prSet/>
      <dgm:spPr/>
      <dgm:t>
        <a:bodyPr/>
        <a:lstStyle/>
        <a:p>
          <a:r>
            <a:rPr lang="es-ES" b="1" dirty="0" smtClean="0">
              <a:latin typeface="Arial" pitchFamily="34" charset="0"/>
              <a:cs typeface="Arial" pitchFamily="34" charset="0"/>
            </a:rPr>
            <a:t>Transmisión y distribución </a:t>
          </a:r>
          <a:endParaRPr lang="en-US" dirty="0">
            <a:latin typeface="Arial" pitchFamily="34" charset="0"/>
            <a:cs typeface="Arial" pitchFamily="34" charset="0"/>
          </a:endParaRPr>
        </a:p>
      </dgm:t>
    </dgm:pt>
    <dgm:pt modelId="{BE66231B-60BF-4C6E-B5B2-A13C2CB7DB52}" type="parTrans" cxnId="{FE18D4F2-B781-40B8-9BEE-3BBCD68940F0}">
      <dgm:prSet/>
      <dgm:spPr/>
      <dgm:t>
        <a:bodyPr/>
        <a:lstStyle/>
        <a:p>
          <a:endParaRPr lang="en-US">
            <a:latin typeface="Arial" pitchFamily="34" charset="0"/>
            <a:cs typeface="Arial" pitchFamily="34" charset="0"/>
          </a:endParaRPr>
        </a:p>
      </dgm:t>
    </dgm:pt>
    <dgm:pt modelId="{868278AB-AB0C-4D8F-87F2-0127A965ED40}" type="sibTrans" cxnId="{FE18D4F2-B781-40B8-9BEE-3BBCD68940F0}">
      <dgm:prSet/>
      <dgm:spPr/>
      <dgm:t>
        <a:bodyPr/>
        <a:lstStyle/>
        <a:p>
          <a:endParaRPr lang="en-US">
            <a:latin typeface="Arial" pitchFamily="34" charset="0"/>
            <a:cs typeface="Arial" pitchFamily="34" charset="0"/>
          </a:endParaRPr>
        </a:p>
      </dgm:t>
    </dgm:pt>
    <dgm:pt modelId="{C20E6676-FFEA-441D-95E6-05970966EB1B}">
      <dgm:prSet/>
      <dgm:spPr/>
      <dgm:t>
        <a:bodyPr/>
        <a:lstStyle/>
        <a:p>
          <a:r>
            <a:rPr lang="es-EC" b="1" dirty="0" smtClean="0">
              <a:latin typeface="Arial" pitchFamily="34" charset="0"/>
              <a:cs typeface="Arial" pitchFamily="34" charset="0"/>
            </a:rPr>
            <a:t>Control de acceso y seguridad</a:t>
          </a:r>
          <a:endParaRPr lang="en-US" dirty="0">
            <a:latin typeface="Arial" pitchFamily="34" charset="0"/>
            <a:cs typeface="Arial" pitchFamily="34" charset="0"/>
          </a:endParaRPr>
        </a:p>
      </dgm:t>
    </dgm:pt>
    <dgm:pt modelId="{BC1078D2-DDF8-40FA-B77F-E8571413FB64}" type="parTrans" cxnId="{82E7533B-7E79-4310-99C4-47C456F5710E}">
      <dgm:prSet/>
      <dgm:spPr/>
      <dgm:t>
        <a:bodyPr/>
        <a:lstStyle/>
        <a:p>
          <a:endParaRPr lang="en-US">
            <a:latin typeface="Arial" pitchFamily="34" charset="0"/>
            <a:cs typeface="Arial" pitchFamily="34" charset="0"/>
          </a:endParaRPr>
        </a:p>
      </dgm:t>
    </dgm:pt>
    <dgm:pt modelId="{F3A76E7F-8CD0-4E42-A68D-8BC80D98A23F}" type="sibTrans" cxnId="{82E7533B-7E79-4310-99C4-47C456F5710E}">
      <dgm:prSet/>
      <dgm:spPr/>
      <dgm:t>
        <a:bodyPr/>
        <a:lstStyle/>
        <a:p>
          <a:endParaRPr lang="en-US">
            <a:latin typeface="Arial" pitchFamily="34" charset="0"/>
            <a:cs typeface="Arial" pitchFamily="34" charset="0"/>
          </a:endParaRPr>
        </a:p>
      </dgm:t>
    </dgm:pt>
    <dgm:pt modelId="{899F2C5E-4E82-44F4-AFAD-9FFE5E38D42B}" type="pres">
      <dgm:prSet presAssocID="{F55E967F-4765-4538-B53C-65E8840A69AC}" presName="hierChild1" presStyleCnt="0">
        <dgm:presLayoutVars>
          <dgm:chPref val="1"/>
          <dgm:dir/>
          <dgm:animOne val="branch"/>
          <dgm:animLvl val="lvl"/>
          <dgm:resizeHandles/>
        </dgm:presLayoutVars>
      </dgm:prSet>
      <dgm:spPr/>
      <dgm:t>
        <a:bodyPr/>
        <a:lstStyle/>
        <a:p>
          <a:endParaRPr lang="en-US"/>
        </a:p>
      </dgm:t>
    </dgm:pt>
    <dgm:pt modelId="{9BF60B7A-BDB3-4177-B9EA-6608EA3F03F1}" type="pres">
      <dgm:prSet presAssocID="{7B98C564-9DE9-4B4F-9C55-9E9D4342CED8}" presName="hierRoot1" presStyleCnt="0"/>
      <dgm:spPr/>
    </dgm:pt>
    <dgm:pt modelId="{9AFE0E76-60B3-4CAC-ABD0-7FD6E46247FE}" type="pres">
      <dgm:prSet presAssocID="{7B98C564-9DE9-4B4F-9C55-9E9D4342CED8}" presName="composite" presStyleCnt="0"/>
      <dgm:spPr/>
    </dgm:pt>
    <dgm:pt modelId="{67910C3A-E395-4ADF-BE51-1FDFADED4A14}" type="pres">
      <dgm:prSet presAssocID="{7B98C564-9DE9-4B4F-9C55-9E9D4342CED8}" presName="background" presStyleLbl="node0" presStyleIdx="0" presStyleCnt="2"/>
      <dgm:spPr/>
    </dgm:pt>
    <dgm:pt modelId="{B984F4E0-C77E-4B03-AFF0-8BE106DAAA9D}" type="pres">
      <dgm:prSet presAssocID="{7B98C564-9DE9-4B4F-9C55-9E9D4342CED8}" presName="text" presStyleLbl="fgAcc0" presStyleIdx="0" presStyleCnt="2" custLinFactY="-91997" custLinFactNeighborX="-20848" custLinFactNeighborY="-100000">
        <dgm:presLayoutVars>
          <dgm:chPref val="3"/>
        </dgm:presLayoutVars>
      </dgm:prSet>
      <dgm:spPr/>
      <dgm:t>
        <a:bodyPr/>
        <a:lstStyle/>
        <a:p>
          <a:endParaRPr lang="en-US"/>
        </a:p>
      </dgm:t>
    </dgm:pt>
    <dgm:pt modelId="{F7732CB9-4FB2-4F18-802E-2A4DF4837F75}" type="pres">
      <dgm:prSet presAssocID="{7B98C564-9DE9-4B4F-9C55-9E9D4342CED8}" presName="hierChild2" presStyleCnt="0"/>
      <dgm:spPr/>
    </dgm:pt>
    <dgm:pt modelId="{46471854-7F0A-4990-B17C-8E30C5A94CC6}" type="pres">
      <dgm:prSet presAssocID="{546E403B-EEB6-42F7-8F58-B4A9F0AEEC06}" presName="Name10" presStyleLbl="parChTrans1D2" presStyleIdx="0" presStyleCnt="7"/>
      <dgm:spPr/>
      <dgm:t>
        <a:bodyPr/>
        <a:lstStyle/>
        <a:p>
          <a:endParaRPr lang="en-US"/>
        </a:p>
      </dgm:t>
    </dgm:pt>
    <dgm:pt modelId="{8ED65FF5-37A7-45E5-912C-33CE2A77FC2E}" type="pres">
      <dgm:prSet presAssocID="{49300E24-89C3-4EDB-8BDA-5DDA2D6EBE69}" presName="hierRoot2" presStyleCnt="0"/>
      <dgm:spPr/>
    </dgm:pt>
    <dgm:pt modelId="{FCFCBD28-E1B7-4C2E-83D3-372AFDAF0B88}" type="pres">
      <dgm:prSet presAssocID="{49300E24-89C3-4EDB-8BDA-5DDA2D6EBE69}" presName="composite2" presStyleCnt="0"/>
      <dgm:spPr/>
    </dgm:pt>
    <dgm:pt modelId="{25F5AAA4-48F2-4633-9CBB-24160929533D}" type="pres">
      <dgm:prSet presAssocID="{49300E24-89C3-4EDB-8BDA-5DDA2D6EBE69}" presName="background2" presStyleLbl="node2" presStyleIdx="0" presStyleCnt="7"/>
      <dgm:spPr/>
    </dgm:pt>
    <dgm:pt modelId="{84EA373A-04D0-4A7D-9587-4E1C41A97028}" type="pres">
      <dgm:prSet presAssocID="{49300E24-89C3-4EDB-8BDA-5DDA2D6EBE69}" presName="text2" presStyleLbl="fgAcc2" presStyleIdx="0" presStyleCnt="7" custLinFactNeighborY="-81380">
        <dgm:presLayoutVars>
          <dgm:chPref val="3"/>
        </dgm:presLayoutVars>
      </dgm:prSet>
      <dgm:spPr/>
      <dgm:t>
        <a:bodyPr/>
        <a:lstStyle/>
        <a:p>
          <a:endParaRPr lang="en-US"/>
        </a:p>
      </dgm:t>
    </dgm:pt>
    <dgm:pt modelId="{B092B5BB-4715-47AC-92F4-559C8989910E}" type="pres">
      <dgm:prSet presAssocID="{49300E24-89C3-4EDB-8BDA-5DDA2D6EBE69}" presName="hierChild3" presStyleCnt="0"/>
      <dgm:spPr/>
    </dgm:pt>
    <dgm:pt modelId="{E08320D1-854D-41EF-B187-BA3B9DB9A293}" type="pres">
      <dgm:prSet presAssocID="{F7FEAE70-561B-47DD-9F34-6A5914377E35}" presName="Name10" presStyleLbl="parChTrans1D2" presStyleIdx="1" presStyleCnt="7"/>
      <dgm:spPr/>
      <dgm:t>
        <a:bodyPr/>
        <a:lstStyle/>
        <a:p>
          <a:endParaRPr lang="en-US"/>
        </a:p>
      </dgm:t>
    </dgm:pt>
    <dgm:pt modelId="{B496F7C6-6B7A-478F-BA53-D9A0F021C399}" type="pres">
      <dgm:prSet presAssocID="{FF7DC6CC-CD6E-44E2-94F2-DB6B8E1C9CC5}" presName="hierRoot2" presStyleCnt="0"/>
      <dgm:spPr/>
    </dgm:pt>
    <dgm:pt modelId="{195A482E-CFD1-452A-AFD4-2C95AB1BE3F4}" type="pres">
      <dgm:prSet presAssocID="{FF7DC6CC-CD6E-44E2-94F2-DB6B8E1C9CC5}" presName="composite2" presStyleCnt="0"/>
      <dgm:spPr/>
    </dgm:pt>
    <dgm:pt modelId="{5B08755D-7A39-497A-8BFE-4920A9603E91}" type="pres">
      <dgm:prSet presAssocID="{FF7DC6CC-CD6E-44E2-94F2-DB6B8E1C9CC5}" presName="background2" presStyleLbl="node2" presStyleIdx="1" presStyleCnt="7"/>
      <dgm:spPr/>
    </dgm:pt>
    <dgm:pt modelId="{5F6065DF-0FB2-4B55-BB51-42533C1D0C17}" type="pres">
      <dgm:prSet presAssocID="{FF7DC6CC-CD6E-44E2-94F2-DB6B8E1C9CC5}" presName="text2" presStyleLbl="fgAcc2" presStyleIdx="1" presStyleCnt="7" custLinFactNeighborY="-81380">
        <dgm:presLayoutVars>
          <dgm:chPref val="3"/>
        </dgm:presLayoutVars>
      </dgm:prSet>
      <dgm:spPr/>
      <dgm:t>
        <a:bodyPr/>
        <a:lstStyle/>
        <a:p>
          <a:endParaRPr lang="en-US"/>
        </a:p>
      </dgm:t>
    </dgm:pt>
    <dgm:pt modelId="{40ABCAC8-2590-4921-8713-BEB0457063E8}" type="pres">
      <dgm:prSet presAssocID="{FF7DC6CC-CD6E-44E2-94F2-DB6B8E1C9CC5}" presName="hierChild3" presStyleCnt="0"/>
      <dgm:spPr/>
    </dgm:pt>
    <dgm:pt modelId="{39D386B3-2707-4633-8355-C0E48F8FB941}" type="pres">
      <dgm:prSet presAssocID="{F655FD5E-4566-4939-9B32-E8EE3F13310E}" presName="Name10" presStyleLbl="parChTrans1D2" presStyleIdx="2" presStyleCnt="7"/>
      <dgm:spPr/>
      <dgm:t>
        <a:bodyPr/>
        <a:lstStyle/>
        <a:p>
          <a:endParaRPr lang="en-US"/>
        </a:p>
      </dgm:t>
    </dgm:pt>
    <dgm:pt modelId="{49241589-A091-4311-BB79-BB41E1CE0653}" type="pres">
      <dgm:prSet presAssocID="{C5DADCF7-95D4-4055-B48E-B3A6ED9B74AD}" presName="hierRoot2" presStyleCnt="0"/>
      <dgm:spPr/>
    </dgm:pt>
    <dgm:pt modelId="{855107CA-238B-4C94-BFCA-28AA5418399E}" type="pres">
      <dgm:prSet presAssocID="{C5DADCF7-95D4-4055-B48E-B3A6ED9B74AD}" presName="composite2" presStyleCnt="0"/>
      <dgm:spPr/>
    </dgm:pt>
    <dgm:pt modelId="{F5E2A308-2B0B-4901-BD8F-DC5D5B7F8B72}" type="pres">
      <dgm:prSet presAssocID="{C5DADCF7-95D4-4055-B48E-B3A6ED9B74AD}" presName="background2" presStyleLbl="node2" presStyleIdx="2" presStyleCnt="7"/>
      <dgm:spPr/>
    </dgm:pt>
    <dgm:pt modelId="{2AB7B343-CCAE-4468-A8DA-8948B45F72CB}" type="pres">
      <dgm:prSet presAssocID="{C5DADCF7-95D4-4055-B48E-B3A6ED9B74AD}" presName="text2" presStyleLbl="fgAcc2" presStyleIdx="2" presStyleCnt="7" custLinFactNeighborY="-81043">
        <dgm:presLayoutVars>
          <dgm:chPref val="3"/>
        </dgm:presLayoutVars>
      </dgm:prSet>
      <dgm:spPr/>
      <dgm:t>
        <a:bodyPr/>
        <a:lstStyle/>
        <a:p>
          <a:endParaRPr lang="en-US"/>
        </a:p>
      </dgm:t>
    </dgm:pt>
    <dgm:pt modelId="{44142B6E-906A-4A3B-A7B4-47D930FE3577}" type="pres">
      <dgm:prSet presAssocID="{C5DADCF7-95D4-4055-B48E-B3A6ED9B74AD}" presName="hierChild3" presStyleCnt="0"/>
      <dgm:spPr/>
    </dgm:pt>
    <dgm:pt modelId="{47255C93-4DAB-414B-9EEF-8DD459D77242}" type="pres">
      <dgm:prSet presAssocID="{27AF753F-B9F6-44BD-AB0E-B36D507D887B}" presName="Name10" presStyleLbl="parChTrans1D2" presStyleIdx="3" presStyleCnt="7"/>
      <dgm:spPr/>
      <dgm:t>
        <a:bodyPr/>
        <a:lstStyle/>
        <a:p>
          <a:endParaRPr lang="en-US"/>
        </a:p>
      </dgm:t>
    </dgm:pt>
    <dgm:pt modelId="{10DBF6F1-EC2D-41EB-A949-007DA6132571}" type="pres">
      <dgm:prSet presAssocID="{DDB60A63-7BAD-4667-AFCA-DA5A2E8D5925}" presName="hierRoot2" presStyleCnt="0"/>
      <dgm:spPr/>
    </dgm:pt>
    <dgm:pt modelId="{362E4A25-5570-4C82-8468-687FDD579497}" type="pres">
      <dgm:prSet presAssocID="{DDB60A63-7BAD-4667-AFCA-DA5A2E8D5925}" presName="composite2" presStyleCnt="0"/>
      <dgm:spPr/>
    </dgm:pt>
    <dgm:pt modelId="{5BF361FE-74ED-44C3-A7D9-F8A7DB3A3C6A}" type="pres">
      <dgm:prSet presAssocID="{DDB60A63-7BAD-4667-AFCA-DA5A2E8D5925}" presName="background2" presStyleLbl="node2" presStyleIdx="3" presStyleCnt="7"/>
      <dgm:spPr/>
    </dgm:pt>
    <dgm:pt modelId="{C27AFCC6-69FA-4558-A533-A5C2416CC714}" type="pres">
      <dgm:prSet presAssocID="{DDB60A63-7BAD-4667-AFCA-DA5A2E8D5925}" presName="text2" presStyleLbl="fgAcc2" presStyleIdx="3" presStyleCnt="7" custLinFactNeighborY="-81380">
        <dgm:presLayoutVars>
          <dgm:chPref val="3"/>
        </dgm:presLayoutVars>
      </dgm:prSet>
      <dgm:spPr/>
      <dgm:t>
        <a:bodyPr/>
        <a:lstStyle/>
        <a:p>
          <a:endParaRPr lang="en-US"/>
        </a:p>
      </dgm:t>
    </dgm:pt>
    <dgm:pt modelId="{36812E17-34E7-4473-9B74-CC54ED86B33D}" type="pres">
      <dgm:prSet presAssocID="{DDB60A63-7BAD-4667-AFCA-DA5A2E8D5925}" presName="hierChild3" presStyleCnt="0"/>
      <dgm:spPr/>
    </dgm:pt>
    <dgm:pt modelId="{CAF2C455-F71D-4526-B828-0499977308B0}" type="pres">
      <dgm:prSet presAssocID="{AC856436-EF50-4176-9DC3-8C2A982B5029}" presName="Name10" presStyleLbl="parChTrans1D2" presStyleIdx="4" presStyleCnt="7"/>
      <dgm:spPr/>
      <dgm:t>
        <a:bodyPr/>
        <a:lstStyle/>
        <a:p>
          <a:endParaRPr lang="en-US"/>
        </a:p>
      </dgm:t>
    </dgm:pt>
    <dgm:pt modelId="{0812AD9F-9054-4548-A38D-953CDA33A7BC}" type="pres">
      <dgm:prSet presAssocID="{7D6084AE-2C20-417C-A8A1-908E90BB8392}" presName="hierRoot2" presStyleCnt="0"/>
      <dgm:spPr/>
    </dgm:pt>
    <dgm:pt modelId="{9CF8C8A6-7EF9-4B21-8469-78320500AC06}" type="pres">
      <dgm:prSet presAssocID="{7D6084AE-2C20-417C-A8A1-908E90BB8392}" presName="composite2" presStyleCnt="0"/>
      <dgm:spPr/>
    </dgm:pt>
    <dgm:pt modelId="{4AEA2218-504F-4E27-8627-5EBC0D08F712}" type="pres">
      <dgm:prSet presAssocID="{7D6084AE-2C20-417C-A8A1-908E90BB8392}" presName="background2" presStyleLbl="node2" presStyleIdx="4" presStyleCnt="7"/>
      <dgm:spPr/>
    </dgm:pt>
    <dgm:pt modelId="{006C247A-7309-458C-8763-247F953C2DDA}" type="pres">
      <dgm:prSet presAssocID="{7D6084AE-2C20-417C-A8A1-908E90BB8392}" presName="text2" presStyleLbl="fgAcc2" presStyleIdx="4" presStyleCnt="7" custLinFactNeighborY="-81380">
        <dgm:presLayoutVars>
          <dgm:chPref val="3"/>
        </dgm:presLayoutVars>
      </dgm:prSet>
      <dgm:spPr/>
      <dgm:t>
        <a:bodyPr/>
        <a:lstStyle/>
        <a:p>
          <a:endParaRPr lang="en-US"/>
        </a:p>
      </dgm:t>
    </dgm:pt>
    <dgm:pt modelId="{DAA3E61C-EDCB-4C29-9D7F-2596F9FC354F}" type="pres">
      <dgm:prSet presAssocID="{7D6084AE-2C20-417C-A8A1-908E90BB8392}" presName="hierChild3" presStyleCnt="0"/>
      <dgm:spPr/>
    </dgm:pt>
    <dgm:pt modelId="{8699424B-290B-44A7-982C-6A8CE3B67B1F}" type="pres">
      <dgm:prSet presAssocID="{CEC4C2B2-1452-4BEB-8B5B-8C4E3A7B449F}" presName="hierRoot1" presStyleCnt="0"/>
      <dgm:spPr/>
    </dgm:pt>
    <dgm:pt modelId="{839220C2-7379-4220-BB77-B11342796DD6}" type="pres">
      <dgm:prSet presAssocID="{CEC4C2B2-1452-4BEB-8B5B-8C4E3A7B449F}" presName="composite" presStyleCnt="0"/>
      <dgm:spPr/>
    </dgm:pt>
    <dgm:pt modelId="{24472D37-DBC8-4596-B4E0-BE63A60BD853}" type="pres">
      <dgm:prSet presAssocID="{CEC4C2B2-1452-4BEB-8B5B-8C4E3A7B449F}" presName="background" presStyleLbl="node0" presStyleIdx="1" presStyleCnt="2"/>
      <dgm:spPr/>
    </dgm:pt>
    <dgm:pt modelId="{7DEEB897-1440-4540-942D-3998AD008033}" type="pres">
      <dgm:prSet presAssocID="{CEC4C2B2-1452-4BEB-8B5B-8C4E3A7B449F}" presName="text" presStyleLbl="fgAcc0" presStyleIdx="1" presStyleCnt="2" custLinFactX="-130110" custLinFactY="-91997" custLinFactNeighborX="-200000" custLinFactNeighborY="-100000">
        <dgm:presLayoutVars>
          <dgm:chPref val="3"/>
        </dgm:presLayoutVars>
      </dgm:prSet>
      <dgm:spPr/>
      <dgm:t>
        <a:bodyPr/>
        <a:lstStyle/>
        <a:p>
          <a:endParaRPr lang="en-US"/>
        </a:p>
      </dgm:t>
    </dgm:pt>
    <dgm:pt modelId="{446DCE6A-B6FF-434A-8D45-94CB7AD7BE5B}" type="pres">
      <dgm:prSet presAssocID="{CEC4C2B2-1452-4BEB-8B5B-8C4E3A7B449F}" presName="hierChild2" presStyleCnt="0"/>
      <dgm:spPr/>
    </dgm:pt>
    <dgm:pt modelId="{76909928-56ED-44EC-B5EC-930706BA6317}" type="pres">
      <dgm:prSet presAssocID="{BE66231B-60BF-4C6E-B5B2-A13C2CB7DB52}" presName="Name10" presStyleLbl="parChTrans1D2" presStyleIdx="5" presStyleCnt="7"/>
      <dgm:spPr/>
      <dgm:t>
        <a:bodyPr/>
        <a:lstStyle/>
        <a:p>
          <a:endParaRPr lang="en-US"/>
        </a:p>
      </dgm:t>
    </dgm:pt>
    <dgm:pt modelId="{167583E9-532B-4236-A5F3-61F3AF2538EC}" type="pres">
      <dgm:prSet presAssocID="{A4C1009B-7929-47EA-82C5-9299921966B7}" presName="hierRoot2" presStyleCnt="0"/>
      <dgm:spPr/>
    </dgm:pt>
    <dgm:pt modelId="{CE9FDF6A-8BC7-4324-B824-C06EE910A29C}" type="pres">
      <dgm:prSet presAssocID="{A4C1009B-7929-47EA-82C5-9299921966B7}" presName="composite2" presStyleCnt="0"/>
      <dgm:spPr/>
    </dgm:pt>
    <dgm:pt modelId="{3518C992-4FAE-40C6-815E-67A2A48C0B6D}" type="pres">
      <dgm:prSet presAssocID="{A4C1009B-7929-47EA-82C5-9299921966B7}" presName="background2" presStyleLbl="node2" presStyleIdx="5" presStyleCnt="7"/>
      <dgm:spPr/>
    </dgm:pt>
    <dgm:pt modelId="{01FBF2A1-1D33-46A5-8393-7BDC852C9D7F}" type="pres">
      <dgm:prSet presAssocID="{A4C1009B-7929-47EA-82C5-9299921966B7}" presName="text2" presStyleLbl="fgAcc2" presStyleIdx="5" presStyleCnt="7" custLinFactX="-38668" custLinFactY="-200000" custLinFactNeighborX="-100000" custLinFactNeighborY="-226986">
        <dgm:presLayoutVars>
          <dgm:chPref val="3"/>
        </dgm:presLayoutVars>
      </dgm:prSet>
      <dgm:spPr/>
      <dgm:t>
        <a:bodyPr/>
        <a:lstStyle/>
        <a:p>
          <a:endParaRPr lang="en-US"/>
        </a:p>
      </dgm:t>
    </dgm:pt>
    <dgm:pt modelId="{1B82FE51-6867-435A-8BFB-7260DD2F5463}" type="pres">
      <dgm:prSet presAssocID="{A4C1009B-7929-47EA-82C5-9299921966B7}" presName="hierChild3" presStyleCnt="0"/>
      <dgm:spPr/>
    </dgm:pt>
    <dgm:pt modelId="{E284563C-64B0-4171-BFD4-BA7512051600}" type="pres">
      <dgm:prSet presAssocID="{BC1078D2-DDF8-40FA-B77F-E8571413FB64}" presName="Name10" presStyleLbl="parChTrans1D2" presStyleIdx="6" presStyleCnt="7"/>
      <dgm:spPr/>
      <dgm:t>
        <a:bodyPr/>
        <a:lstStyle/>
        <a:p>
          <a:endParaRPr lang="en-US"/>
        </a:p>
      </dgm:t>
    </dgm:pt>
    <dgm:pt modelId="{79B0EB78-EAF7-48E3-84BE-8BF11C1DD2E7}" type="pres">
      <dgm:prSet presAssocID="{C20E6676-FFEA-441D-95E6-05970966EB1B}" presName="hierRoot2" presStyleCnt="0"/>
      <dgm:spPr/>
    </dgm:pt>
    <dgm:pt modelId="{5B636233-D6D6-43B4-9A80-43F52A54EF85}" type="pres">
      <dgm:prSet presAssocID="{C20E6676-FFEA-441D-95E6-05970966EB1B}" presName="composite2" presStyleCnt="0"/>
      <dgm:spPr/>
    </dgm:pt>
    <dgm:pt modelId="{D6ED7834-86FA-4769-AB1F-58F1F0110718}" type="pres">
      <dgm:prSet presAssocID="{C20E6676-FFEA-441D-95E6-05970966EB1B}" presName="background2" presStyleLbl="node2" presStyleIdx="6" presStyleCnt="7"/>
      <dgm:spPr/>
    </dgm:pt>
    <dgm:pt modelId="{6DDCE695-A258-432E-9983-0A124D8CA3FB}" type="pres">
      <dgm:prSet presAssocID="{C20E6676-FFEA-441D-95E6-05970966EB1B}" presName="text2" presStyleLbl="fgAcc2" presStyleIdx="6" presStyleCnt="7" custLinFactX="-100000" custLinFactY="-100000" custLinFactNeighborX="-163917" custLinFactNeighborY="-144373">
        <dgm:presLayoutVars>
          <dgm:chPref val="3"/>
        </dgm:presLayoutVars>
      </dgm:prSet>
      <dgm:spPr/>
      <dgm:t>
        <a:bodyPr/>
        <a:lstStyle/>
        <a:p>
          <a:endParaRPr lang="en-US"/>
        </a:p>
      </dgm:t>
    </dgm:pt>
    <dgm:pt modelId="{25C75A1F-B03F-443A-8AB9-0AF47B6405C3}" type="pres">
      <dgm:prSet presAssocID="{C20E6676-FFEA-441D-95E6-05970966EB1B}" presName="hierChild3" presStyleCnt="0"/>
      <dgm:spPr/>
    </dgm:pt>
  </dgm:ptLst>
  <dgm:cxnLst>
    <dgm:cxn modelId="{0094305D-5813-4DFA-B11C-D7E725A08991}" type="presOf" srcId="{BC1078D2-DDF8-40FA-B77F-E8571413FB64}" destId="{E284563C-64B0-4171-BFD4-BA7512051600}" srcOrd="0" destOrd="0" presId="urn:microsoft.com/office/officeart/2005/8/layout/hierarchy1"/>
    <dgm:cxn modelId="{39718766-0F80-429D-A966-D1A6A17D89D7}" srcId="{F55E967F-4765-4538-B53C-65E8840A69AC}" destId="{7B98C564-9DE9-4B4F-9C55-9E9D4342CED8}" srcOrd="0" destOrd="0" parTransId="{A73DDE04-A5D3-4FAC-A551-79C13A12D529}" sibTransId="{F079000C-E031-432F-AF4B-027C07C96073}"/>
    <dgm:cxn modelId="{F240A991-2789-48E0-8CE2-FE50A3174003}" type="presOf" srcId="{DDB60A63-7BAD-4667-AFCA-DA5A2E8D5925}" destId="{C27AFCC6-69FA-4558-A533-A5C2416CC714}" srcOrd="0" destOrd="0" presId="urn:microsoft.com/office/officeart/2005/8/layout/hierarchy1"/>
    <dgm:cxn modelId="{DC42297D-4043-40DB-B894-BF41682F63C7}" srcId="{F55E967F-4765-4538-B53C-65E8840A69AC}" destId="{CEC4C2B2-1452-4BEB-8B5B-8C4E3A7B449F}" srcOrd="1" destOrd="0" parTransId="{C9887CED-06F7-441C-9547-3BF0959D2BC5}" sibTransId="{DDC365A2-5111-419B-B1D1-042009256D7B}"/>
    <dgm:cxn modelId="{F5277AE8-765D-4611-9135-B04E63C1CBD9}" srcId="{7B98C564-9DE9-4B4F-9C55-9E9D4342CED8}" destId="{49300E24-89C3-4EDB-8BDA-5DDA2D6EBE69}" srcOrd="0" destOrd="0" parTransId="{546E403B-EEB6-42F7-8F58-B4A9F0AEEC06}" sibTransId="{A9AD7471-99DF-4427-AE28-870BA4A362A2}"/>
    <dgm:cxn modelId="{55F4C590-384A-4965-BB9F-97F90D033690}" type="presOf" srcId="{49300E24-89C3-4EDB-8BDA-5DDA2D6EBE69}" destId="{84EA373A-04D0-4A7D-9587-4E1C41A97028}" srcOrd="0" destOrd="0" presId="urn:microsoft.com/office/officeart/2005/8/layout/hierarchy1"/>
    <dgm:cxn modelId="{A2485520-41EC-47B3-91BA-5E5EC634E5E1}" type="presOf" srcId="{F55E967F-4765-4538-B53C-65E8840A69AC}" destId="{899F2C5E-4E82-44F4-AFAD-9FFE5E38D42B}" srcOrd="0" destOrd="0" presId="urn:microsoft.com/office/officeart/2005/8/layout/hierarchy1"/>
    <dgm:cxn modelId="{0D48EF9F-BC94-47F7-872F-336500410C62}" type="presOf" srcId="{AC856436-EF50-4176-9DC3-8C2A982B5029}" destId="{CAF2C455-F71D-4526-B828-0499977308B0}" srcOrd="0" destOrd="0" presId="urn:microsoft.com/office/officeart/2005/8/layout/hierarchy1"/>
    <dgm:cxn modelId="{82E7533B-7E79-4310-99C4-47C456F5710E}" srcId="{CEC4C2B2-1452-4BEB-8B5B-8C4E3A7B449F}" destId="{C20E6676-FFEA-441D-95E6-05970966EB1B}" srcOrd="1" destOrd="0" parTransId="{BC1078D2-DDF8-40FA-B77F-E8571413FB64}" sibTransId="{F3A76E7F-8CD0-4E42-A68D-8BC80D98A23F}"/>
    <dgm:cxn modelId="{1770A190-040B-46D6-83E6-53F59397A8D0}" type="presOf" srcId="{F655FD5E-4566-4939-9B32-E8EE3F13310E}" destId="{39D386B3-2707-4633-8355-C0E48F8FB941}" srcOrd="0" destOrd="0" presId="urn:microsoft.com/office/officeart/2005/8/layout/hierarchy1"/>
    <dgm:cxn modelId="{9C6D49BD-DEA8-4F9D-94D2-BF893CA9D7DD}" type="presOf" srcId="{C5DADCF7-95D4-4055-B48E-B3A6ED9B74AD}" destId="{2AB7B343-CCAE-4468-A8DA-8948B45F72CB}" srcOrd="0" destOrd="0" presId="urn:microsoft.com/office/officeart/2005/8/layout/hierarchy1"/>
    <dgm:cxn modelId="{13558FF2-43B2-4559-AD7B-BD741FC604AF}" type="presOf" srcId="{7D6084AE-2C20-417C-A8A1-908E90BB8392}" destId="{006C247A-7309-458C-8763-247F953C2DDA}" srcOrd="0" destOrd="0" presId="urn:microsoft.com/office/officeart/2005/8/layout/hierarchy1"/>
    <dgm:cxn modelId="{6480DF36-7CB9-41F0-B901-2D12CBC5EE63}" srcId="{7B98C564-9DE9-4B4F-9C55-9E9D4342CED8}" destId="{FF7DC6CC-CD6E-44E2-94F2-DB6B8E1C9CC5}" srcOrd="1" destOrd="0" parTransId="{F7FEAE70-561B-47DD-9F34-6A5914377E35}" sibTransId="{A47135D9-E351-4938-AA58-FD8CB50A1DE2}"/>
    <dgm:cxn modelId="{E9848BAE-8311-4DE4-BE7C-3920EBDDB322}" srcId="{7B98C564-9DE9-4B4F-9C55-9E9D4342CED8}" destId="{C5DADCF7-95D4-4055-B48E-B3A6ED9B74AD}" srcOrd="2" destOrd="0" parTransId="{F655FD5E-4566-4939-9B32-E8EE3F13310E}" sibTransId="{3CED31CA-10E8-4F92-A630-24D7D4C23844}"/>
    <dgm:cxn modelId="{1DFEC9D2-286D-4A24-A9C8-3419DF85E6A7}" type="presOf" srcId="{CEC4C2B2-1452-4BEB-8B5B-8C4E3A7B449F}" destId="{7DEEB897-1440-4540-942D-3998AD008033}" srcOrd="0" destOrd="0" presId="urn:microsoft.com/office/officeart/2005/8/layout/hierarchy1"/>
    <dgm:cxn modelId="{EA216C18-DF4B-4B53-A047-DC1A9DF9CF33}" type="presOf" srcId="{C20E6676-FFEA-441D-95E6-05970966EB1B}" destId="{6DDCE695-A258-432E-9983-0A124D8CA3FB}" srcOrd="0" destOrd="0" presId="urn:microsoft.com/office/officeart/2005/8/layout/hierarchy1"/>
    <dgm:cxn modelId="{D3B438EE-1078-4589-BC93-021FC699B173}" type="presOf" srcId="{F7FEAE70-561B-47DD-9F34-6A5914377E35}" destId="{E08320D1-854D-41EF-B187-BA3B9DB9A293}" srcOrd="0" destOrd="0" presId="urn:microsoft.com/office/officeart/2005/8/layout/hierarchy1"/>
    <dgm:cxn modelId="{990BAED3-20F2-44C5-AA1A-1A73CDBCB5C8}" srcId="{7B98C564-9DE9-4B4F-9C55-9E9D4342CED8}" destId="{7D6084AE-2C20-417C-A8A1-908E90BB8392}" srcOrd="4" destOrd="0" parTransId="{AC856436-EF50-4176-9DC3-8C2A982B5029}" sibTransId="{A63F7D0A-31D2-4886-9C28-7FB6CC00B7A2}"/>
    <dgm:cxn modelId="{A43E156C-5063-47AC-98DB-76EEEDB852D3}" type="presOf" srcId="{A4C1009B-7929-47EA-82C5-9299921966B7}" destId="{01FBF2A1-1D33-46A5-8393-7BDC852C9D7F}" srcOrd="0" destOrd="0" presId="urn:microsoft.com/office/officeart/2005/8/layout/hierarchy1"/>
    <dgm:cxn modelId="{8F8B1ED2-8F1E-4890-8966-5F47981B835E}" type="presOf" srcId="{FF7DC6CC-CD6E-44E2-94F2-DB6B8E1C9CC5}" destId="{5F6065DF-0FB2-4B55-BB51-42533C1D0C17}" srcOrd="0" destOrd="0" presId="urn:microsoft.com/office/officeart/2005/8/layout/hierarchy1"/>
    <dgm:cxn modelId="{FE18D4F2-B781-40B8-9BEE-3BBCD68940F0}" srcId="{CEC4C2B2-1452-4BEB-8B5B-8C4E3A7B449F}" destId="{A4C1009B-7929-47EA-82C5-9299921966B7}" srcOrd="0" destOrd="0" parTransId="{BE66231B-60BF-4C6E-B5B2-A13C2CB7DB52}" sibTransId="{868278AB-AB0C-4D8F-87F2-0127A965ED40}"/>
    <dgm:cxn modelId="{34FA0E15-CE6B-4F54-B5CA-69825717D8F8}" type="presOf" srcId="{BE66231B-60BF-4C6E-B5B2-A13C2CB7DB52}" destId="{76909928-56ED-44EC-B5EC-930706BA6317}" srcOrd="0" destOrd="0" presId="urn:microsoft.com/office/officeart/2005/8/layout/hierarchy1"/>
    <dgm:cxn modelId="{6B3D8C1E-5AC0-4A3E-A525-4FA87663586B}" srcId="{7B98C564-9DE9-4B4F-9C55-9E9D4342CED8}" destId="{DDB60A63-7BAD-4667-AFCA-DA5A2E8D5925}" srcOrd="3" destOrd="0" parTransId="{27AF753F-B9F6-44BD-AB0E-B36D507D887B}" sibTransId="{02C577A1-9B48-4B33-B816-1953459BD56B}"/>
    <dgm:cxn modelId="{764DA24C-BF1A-420D-A939-F5B943AEB29C}" type="presOf" srcId="{546E403B-EEB6-42F7-8F58-B4A9F0AEEC06}" destId="{46471854-7F0A-4990-B17C-8E30C5A94CC6}" srcOrd="0" destOrd="0" presId="urn:microsoft.com/office/officeart/2005/8/layout/hierarchy1"/>
    <dgm:cxn modelId="{08827EE8-6FE4-41DC-8B7E-213555065CEF}" type="presOf" srcId="{27AF753F-B9F6-44BD-AB0E-B36D507D887B}" destId="{47255C93-4DAB-414B-9EEF-8DD459D77242}" srcOrd="0" destOrd="0" presId="urn:microsoft.com/office/officeart/2005/8/layout/hierarchy1"/>
    <dgm:cxn modelId="{3BB57B34-314A-4DED-A177-FCA9C5974818}" type="presOf" srcId="{7B98C564-9DE9-4B4F-9C55-9E9D4342CED8}" destId="{B984F4E0-C77E-4B03-AFF0-8BE106DAAA9D}" srcOrd="0" destOrd="0" presId="urn:microsoft.com/office/officeart/2005/8/layout/hierarchy1"/>
    <dgm:cxn modelId="{E51B362B-0CAB-4BB5-AE9C-08BE9FFA5A48}" type="presParOf" srcId="{899F2C5E-4E82-44F4-AFAD-9FFE5E38D42B}" destId="{9BF60B7A-BDB3-4177-B9EA-6608EA3F03F1}" srcOrd="0" destOrd="0" presId="urn:microsoft.com/office/officeart/2005/8/layout/hierarchy1"/>
    <dgm:cxn modelId="{3F96D0B3-8AB6-43AA-96BB-B78EF492E9E1}" type="presParOf" srcId="{9BF60B7A-BDB3-4177-B9EA-6608EA3F03F1}" destId="{9AFE0E76-60B3-4CAC-ABD0-7FD6E46247FE}" srcOrd="0" destOrd="0" presId="urn:microsoft.com/office/officeart/2005/8/layout/hierarchy1"/>
    <dgm:cxn modelId="{B2CFEF6F-D364-406B-AE1C-339A02FB302D}" type="presParOf" srcId="{9AFE0E76-60B3-4CAC-ABD0-7FD6E46247FE}" destId="{67910C3A-E395-4ADF-BE51-1FDFADED4A14}" srcOrd="0" destOrd="0" presId="urn:microsoft.com/office/officeart/2005/8/layout/hierarchy1"/>
    <dgm:cxn modelId="{8FA7CBF2-A9A3-4707-99EC-3CD8118263D1}" type="presParOf" srcId="{9AFE0E76-60B3-4CAC-ABD0-7FD6E46247FE}" destId="{B984F4E0-C77E-4B03-AFF0-8BE106DAAA9D}" srcOrd="1" destOrd="0" presId="urn:microsoft.com/office/officeart/2005/8/layout/hierarchy1"/>
    <dgm:cxn modelId="{52CC5BE5-6852-45AC-B757-7401F1250D5E}" type="presParOf" srcId="{9BF60B7A-BDB3-4177-B9EA-6608EA3F03F1}" destId="{F7732CB9-4FB2-4F18-802E-2A4DF4837F75}" srcOrd="1" destOrd="0" presId="urn:microsoft.com/office/officeart/2005/8/layout/hierarchy1"/>
    <dgm:cxn modelId="{2C888F91-54F6-429C-ABA8-5DAF302CABC0}" type="presParOf" srcId="{F7732CB9-4FB2-4F18-802E-2A4DF4837F75}" destId="{46471854-7F0A-4990-B17C-8E30C5A94CC6}" srcOrd="0" destOrd="0" presId="urn:microsoft.com/office/officeart/2005/8/layout/hierarchy1"/>
    <dgm:cxn modelId="{8A55BDD8-6E9E-409E-B104-A0A1F09CEC1C}" type="presParOf" srcId="{F7732CB9-4FB2-4F18-802E-2A4DF4837F75}" destId="{8ED65FF5-37A7-45E5-912C-33CE2A77FC2E}" srcOrd="1" destOrd="0" presId="urn:microsoft.com/office/officeart/2005/8/layout/hierarchy1"/>
    <dgm:cxn modelId="{9E2E6A1D-796B-403C-9CA1-BDB5BC9417DC}" type="presParOf" srcId="{8ED65FF5-37A7-45E5-912C-33CE2A77FC2E}" destId="{FCFCBD28-E1B7-4C2E-83D3-372AFDAF0B88}" srcOrd="0" destOrd="0" presId="urn:microsoft.com/office/officeart/2005/8/layout/hierarchy1"/>
    <dgm:cxn modelId="{3373971D-A091-4762-84E9-C3CDFBFAC6AE}" type="presParOf" srcId="{FCFCBD28-E1B7-4C2E-83D3-372AFDAF0B88}" destId="{25F5AAA4-48F2-4633-9CBB-24160929533D}" srcOrd="0" destOrd="0" presId="urn:microsoft.com/office/officeart/2005/8/layout/hierarchy1"/>
    <dgm:cxn modelId="{E45903AC-12D2-4B93-802F-13C546AAF330}" type="presParOf" srcId="{FCFCBD28-E1B7-4C2E-83D3-372AFDAF0B88}" destId="{84EA373A-04D0-4A7D-9587-4E1C41A97028}" srcOrd="1" destOrd="0" presId="urn:microsoft.com/office/officeart/2005/8/layout/hierarchy1"/>
    <dgm:cxn modelId="{F399560B-3975-4521-921E-8B18B845A934}" type="presParOf" srcId="{8ED65FF5-37A7-45E5-912C-33CE2A77FC2E}" destId="{B092B5BB-4715-47AC-92F4-559C8989910E}" srcOrd="1" destOrd="0" presId="urn:microsoft.com/office/officeart/2005/8/layout/hierarchy1"/>
    <dgm:cxn modelId="{43A99279-4961-4BB1-B92E-C3FBFADE74D5}" type="presParOf" srcId="{F7732CB9-4FB2-4F18-802E-2A4DF4837F75}" destId="{E08320D1-854D-41EF-B187-BA3B9DB9A293}" srcOrd="2" destOrd="0" presId="urn:microsoft.com/office/officeart/2005/8/layout/hierarchy1"/>
    <dgm:cxn modelId="{C41BD316-52D8-4EF1-A022-674EA4BB408D}" type="presParOf" srcId="{F7732CB9-4FB2-4F18-802E-2A4DF4837F75}" destId="{B496F7C6-6B7A-478F-BA53-D9A0F021C399}" srcOrd="3" destOrd="0" presId="urn:microsoft.com/office/officeart/2005/8/layout/hierarchy1"/>
    <dgm:cxn modelId="{033DC446-FB96-4F1A-8DB6-8635B00B6B03}" type="presParOf" srcId="{B496F7C6-6B7A-478F-BA53-D9A0F021C399}" destId="{195A482E-CFD1-452A-AFD4-2C95AB1BE3F4}" srcOrd="0" destOrd="0" presId="urn:microsoft.com/office/officeart/2005/8/layout/hierarchy1"/>
    <dgm:cxn modelId="{321C0D4C-A5AD-4698-AB61-8574253A98C2}" type="presParOf" srcId="{195A482E-CFD1-452A-AFD4-2C95AB1BE3F4}" destId="{5B08755D-7A39-497A-8BFE-4920A9603E91}" srcOrd="0" destOrd="0" presId="urn:microsoft.com/office/officeart/2005/8/layout/hierarchy1"/>
    <dgm:cxn modelId="{C6881B95-3ED7-43D0-9B40-0D6598063FBF}" type="presParOf" srcId="{195A482E-CFD1-452A-AFD4-2C95AB1BE3F4}" destId="{5F6065DF-0FB2-4B55-BB51-42533C1D0C17}" srcOrd="1" destOrd="0" presId="urn:microsoft.com/office/officeart/2005/8/layout/hierarchy1"/>
    <dgm:cxn modelId="{685D934B-C45A-4080-B88F-8CEE5E66FEA7}" type="presParOf" srcId="{B496F7C6-6B7A-478F-BA53-D9A0F021C399}" destId="{40ABCAC8-2590-4921-8713-BEB0457063E8}" srcOrd="1" destOrd="0" presId="urn:microsoft.com/office/officeart/2005/8/layout/hierarchy1"/>
    <dgm:cxn modelId="{FF50DC18-719A-4CD1-8FF2-56FFF3494849}" type="presParOf" srcId="{F7732CB9-4FB2-4F18-802E-2A4DF4837F75}" destId="{39D386B3-2707-4633-8355-C0E48F8FB941}" srcOrd="4" destOrd="0" presId="urn:microsoft.com/office/officeart/2005/8/layout/hierarchy1"/>
    <dgm:cxn modelId="{CC801C80-F568-47B4-8C3C-900FE7DB7696}" type="presParOf" srcId="{F7732CB9-4FB2-4F18-802E-2A4DF4837F75}" destId="{49241589-A091-4311-BB79-BB41E1CE0653}" srcOrd="5" destOrd="0" presId="urn:microsoft.com/office/officeart/2005/8/layout/hierarchy1"/>
    <dgm:cxn modelId="{D4C38025-7D27-47A2-B4D9-BFAEDACE575E}" type="presParOf" srcId="{49241589-A091-4311-BB79-BB41E1CE0653}" destId="{855107CA-238B-4C94-BFCA-28AA5418399E}" srcOrd="0" destOrd="0" presId="urn:microsoft.com/office/officeart/2005/8/layout/hierarchy1"/>
    <dgm:cxn modelId="{87CC89F4-EFBE-4492-A523-EB771BB0716A}" type="presParOf" srcId="{855107CA-238B-4C94-BFCA-28AA5418399E}" destId="{F5E2A308-2B0B-4901-BD8F-DC5D5B7F8B72}" srcOrd="0" destOrd="0" presId="urn:microsoft.com/office/officeart/2005/8/layout/hierarchy1"/>
    <dgm:cxn modelId="{52121008-160F-44CA-A27A-F9B0CC0662D7}" type="presParOf" srcId="{855107CA-238B-4C94-BFCA-28AA5418399E}" destId="{2AB7B343-CCAE-4468-A8DA-8948B45F72CB}" srcOrd="1" destOrd="0" presId="urn:microsoft.com/office/officeart/2005/8/layout/hierarchy1"/>
    <dgm:cxn modelId="{78222379-A2A7-4E53-9EEF-91F965855D30}" type="presParOf" srcId="{49241589-A091-4311-BB79-BB41E1CE0653}" destId="{44142B6E-906A-4A3B-A7B4-47D930FE3577}" srcOrd="1" destOrd="0" presId="urn:microsoft.com/office/officeart/2005/8/layout/hierarchy1"/>
    <dgm:cxn modelId="{1C86FECD-BBC4-48C1-A6B0-4F6A38BF68F7}" type="presParOf" srcId="{F7732CB9-4FB2-4F18-802E-2A4DF4837F75}" destId="{47255C93-4DAB-414B-9EEF-8DD459D77242}" srcOrd="6" destOrd="0" presId="urn:microsoft.com/office/officeart/2005/8/layout/hierarchy1"/>
    <dgm:cxn modelId="{C30D08B4-9B53-4776-AA7A-B6132B096E48}" type="presParOf" srcId="{F7732CB9-4FB2-4F18-802E-2A4DF4837F75}" destId="{10DBF6F1-EC2D-41EB-A949-007DA6132571}" srcOrd="7" destOrd="0" presId="urn:microsoft.com/office/officeart/2005/8/layout/hierarchy1"/>
    <dgm:cxn modelId="{99AB03A2-AF5F-4A1D-8B2B-94F8A6F7BCC3}" type="presParOf" srcId="{10DBF6F1-EC2D-41EB-A949-007DA6132571}" destId="{362E4A25-5570-4C82-8468-687FDD579497}" srcOrd="0" destOrd="0" presId="urn:microsoft.com/office/officeart/2005/8/layout/hierarchy1"/>
    <dgm:cxn modelId="{7213CFAC-1CB5-496D-875D-0234B6CA3815}" type="presParOf" srcId="{362E4A25-5570-4C82-8468-687FDD579497}" destId="{5BF361FE-74ED-44C3-A7D9-F8A7DB3A3C6A}" srcOrd="0" destOrd="0" presId="urn:microsoft.com/office/officeart/2005/8/layout/hierarchy1"/>
    <dgm:cxn modelId="{FDCA352D-AAFD-4630-A3E9-1E8C8C4CB828}" type="presParOf" srcId="{362E4A25-5570-4C82-8468-687FDD579497}" destId="{C27AFCC6-69FA-4558-A533-A5C2416CC714}" srcOrd="1" destOrd="0" presId="urn:microsoft.com/office/officeart/2005/8/layout/hierarchy1"/>
    <dgm:cxn modelId="{FEBE4501-E89E-4FA8-9A22-62105CC92450}" type="presParOf" srcId="{10DBF6F1-EC2D-41EB-A949-007DA6132571}" destId="{36812E17-34E7-4473-9B74-CC54ED86B33D}" srcOrd="1" destOrd="0" presId="urn:microsoft.com/office/officeart/2005/8/layout/hierarchy1"/>
    <dgm:cxn modelId="{6CEF4DAC-C394-4C60-86E2-1C8508C96876}" type="presParOf" srcId="{F7732CB9-4FB2-4F18-802E-2A4DF4837F75}" destId="{CAF2C455-F71D-4526-B828-0499977308B0}" srcOrd="8" destOrd="0" presId="urn:microsoft.com/office/officeart/2005/8/layout/hierarchy1"/>
    <dgm:cxn modelId="{236CF74F-FBD8-497A-B630-EDC112BB7CF3}" type="presParOf" srcId="{F7732CB9-4FB2-4F18-802E-2A4DF4837F75}" destId="{0812AD9F-9054-4548-A38D-953CDA33A7BC}" srcOrd="9" destOrd="0" presId="urn:microsoft.com/office/officeart/2005/8/layout/hierarchy1"/>
    <dgm:cxn modelId="{DF0E1BDA-D8C1-40CF-9511-0F878CDFC217}" type="presParOf" srcId="{0812AD9F-9054-4548-A38D-953CDA33A7BC}" destId="{9CF8C8A6-7EF9-4B21-8469-78320500AC06}" srcOrd="0" destOrd="0" presId="urn:microsoft.com/office/officeart/2005/8/layout/hierarchy1"/>
    <dgm:cxn modelId="{B5557650-D6F0-4D56-B706-7AF2A24A0708}" type="presParOf" srcId="{9CF8C8A6-7EF9-4B21-8469-78320500AC06}" destId="{4AEA2218-504F-4E27-8627-5EBC0D08F712}" srcOrd="0" destOrd="0" presId="urn:microsoft.com/office/officeart/2005/8/layout/hierarchy1"/>
    <dgm:cxn modelId="{A28D8AF1-E9EF-45FE-9AF1-0D812ACED72C}" type="presParOf" srcId="{9CF8C8A6-7EF9-4B21-8469-78320500AC06}" destId="{006C247A-7309-458C-8763-247F953C2DDA}" srcOrd="1" destOrd="0" presId="urn:microsoft.com/office/officeart/2005/8/layout/hierarchy1"/>
    <dgm:cxn modelId="{7D765429-FB65-4C71-92A6-78E6D11B076E}" type="presParOf" srcId="{0812AD9F-9054-4548-A38D-953CDA33A7BC}" destId="{DAA3E61C-EDCB-4C29-9D7F-2596F9FC354F}" srcOrd="1" destOrd="0" presId="urn:microsoft.com/office/officeart/2005/8/layout/hierarchy1"/>
    <dgm:cxn modelId="{CE1C12C9-1A93-4769-80C6-94025EBD8C70}" type="presParOf" srcId="{899F2C5E-4E82-44F4-AFAD-9FFE5E38D42B}" destId="{8699424B-290B-44A7-982C-6A8CE3B67B1F}" srcOrd="1" destOrd="0" presId="urn:microsoft.com/office/officeart/2005/8/layout/hierarchy1"/>
    <dgm:cxn modelId="{053417F0-CB15-43AB-8505-5783BFE29E43}" type="presParOf" srcId="{8699424B-290B-44A7-982C-6A8CE3B67B1F}" destId="{839220C2-7379-4220-BB77-B11342796DD6}" srcOrd="0" destOrd="0" presId="urn:microsoft.com/office/officeart/2005/8/layout/hierarchy1"/>
    <dgm:cxn modelId="{CCEEF577-2613-4EB8-900C-9845A97C1176}" type="presParOf" srcId="{839220C2-7379-4220-BB77-B11342796DD6}" destId="{24472D37-DBC8-4596-B4E0-BE63A60BD853}" srcOrd="0" destOrd="0" presId="urn:microsoft.com/office/officeart/2005/8/layout/hierarchy1"/>
    <dgm:cxn modelId="{109F85D8-3902-4FBC-B80D-9C528A76AF1B}" type="presParOf" srcId="{839220C2-7379-4220-BB77-B11342796DD6}" destId="{7DEEB897-1440-4540-942D-3998AD008033}" srcOrd="1" destOrd="0" presId="urn:microsoft.com/office/officeart/2005/8/layout/hierarchy1"/>
    <dgm:cxn modelId="{66C5A856-2902-4123-9446-B85EA0792EF5}" type="presParOf" srcId="{8699424B-290B-44A7-982C-6A8CE3B67B1F}" destId="{446DCE6A-B6FF-434A-8D45-94CB7AD7BE5B}" srcOrd="1" destOrd="0" presId="urn:microsoft.com/office/officeart/2005/8/layout/hierarchy1"/>
    <dgm:cxn modelId="{3B5DEC84-5A7C-4F7D-B188-1E23FFEFCB38}" type="presParOf" srcId="{446DCE6A-B6FF-434A-8D45-94CB7AD7BE5B}" destId="{76909928-56ED-44EC-B5EC-930706BA6317}" srcOrd="0" destOrd="0" presId="urn:microsoft.com/office/officeart/2005/8/layout/hierarchy1"/>
    <dgm:cxn modelId="{EEE743D2-6FB9-459D-BECE-C3E291445F57}" type="presParOf" srcId="{446DCE6A-B6FF-434A-8D45-94CB7AD7BE5B}" destId="{167583E9-532B-4236-A5F3-61F3AF2538EC}" srcOrd="1" destOrd="0" presId="urn:microsoft.com/office/officeart/2005/8/layout/hierarchy1"/>
    <dgm:cxn modelId="{68F268BE-6BE9-4675-A302-4BA63AB100D5}" type="presParOf" srcId="{167583E9-532B-4236-A5F3-61F3AF2538EC}" destId="{CE9FDF6A-8BC7-4324-B824-C06EE910A29C}" srcOrd="0" destOrd="0" presId="urn:microsoft.com/office/officeart/2005/8/layout/hierarchy1"/>
    <dgm:cxn modelId="{107AB6CA-86B8-43E9-AC2C-8CEFA34D9F73}" type="presParOf" srcId="{CE9FDF6A-8BC7-4324-B824-C06EE910A29C}" destId="{3518C992-4FAE-40C6-815E-67A2A48C0B6D}" srcOrd="0" destOrd="0" presId="urn:microsoft.com/office/officeart/2005/8/layout/hierarchy1"/>
    <dgm:cxn modelId="{144C1A06-D592-40DA-A482-E5F0A0FCDDF5}" type="presParOf" srcId="{CE9FDF6A-8BC7-4324-B824-C06EE910A29C}" destId="{01FBF2A1-1D33-46A5-8393-7BDC852C9D7F}" srcOrd="1" destOrd="0" presId="urn:microsoft.com/office/officeart/2005/8/layout/hierarchy1"/>
    <dgm:cxn modelId="{5F507610-6AA8-4461-82B0-696AE079442E}" type="presParOf" srcId="{167583E9-532B-4236-A5F3-61F3AF2538EC}" destId="{1B82FE51-6867-435A-8BFB-7260DD2F5463}" srcOrd="1" destOrd="0" presId="urn:microsoft.com/office/officeart/2005/8/layout/hierarchy1"/>
    <dgm:cxn modelId="{D02595BD-41F9-430D-8ABA-DC89573C10E0}" type="presParOf" srcId="{446DCE6A-B6FF-434A-8D45-94CB7AD7BE5B}" destId="{E284563C-64B0-4171-BFD4-BA7512051600}" srcOrd="2" destOrd="0" presId="urn:microsoft.com/office/officeart/2005/8/layout/hierarchy1"/>
    <dgm:cxn modelId="{3E3A9A4C-3C44-4910-BD5B-20521FC90FA1}" type="presParOf" srcId="{446DCE6A-B6FF-434A-8D45-94CB7AD7BE5B}" destId="{79B0EB78-EAF7-48E3-84BE-8BF11C1DD2E7}" srcOrd="3" destOrd="0" presId="urn:microsoft.com/office/officeart/2005/8/layout/hierarchy1"/>
    <dgm:cxn modelId="{5697CAE3-98CA-42F8-9B4A-CB8DA7533C40}" type="presParOf" srcId="{79B0EB78-EAF7-48E3-84BE-8BF11C1DD2E7}" destId="{5B636233-D6D6-43B4-9A80-43F52A54EF85}" srcOrd="0" destOrd="0" presId="urn:microsoft.com/office/officeart/2005/8/layout/hierarchy1"/>
    <dgm:cxn modelId="{9856297B-09E3-420F-A0D6-5A2A42332B6F}" type="presParOf" srcId="{5B636233-D6D6-43B4-9A80-43F52A54EF85}" destId="{D6ED7834-86FA-4769-AB1F-58F1F0110718}" srcOrd="0" destOrd="0" presId="urn:microsoft.com/office/officeart/2005/8/layout/hierarchy1"/>
    <dgm:cxn modelId="{4216E676-B37D-41C1-BFAC-A750DE54AE54}" type="presParOf" srcId="{5B636233-D6D6-43B4-9A80-43F52A54EF85}" destId="{6DDCE695-A258-432E-9983-0A124D8CA3FB}" srcOrd="1" destOrd="0" presId="urn:microsoft.com/office/officeart/2005/8/layout/hierarchy1"/>
    <dgm:cxn modelId="{424ADD16-C466-42EA-AE21-53CE3203B62F}" type="presParOf" srcId="{79B0EB78-EAF7-48E3-84BE-8BF11C1DD2E7}" destId="{25C75A1F-B03F-443A-8AB9-0AF47B6405C3}"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0DD692-3F4A-4DCE-A820-1FE35A93470A}" type="doc">
      <dgm:prSet loTypeId="urn:microsoft.com/office/officeart/2005/8/layout/process2" loCatId="process" qsTypeId="urn:microsoft.com/office/officeart/2005/8/quickstyle/simple1" qsCatId="simple" csTypeId="urn:microsoft.com/office/officeart/2005/8/colors/accent6_1" csCatId="accent6" phldr="1"/>
      <dgm:spPr/>
    </dgm:pt>
    <dgm:pt modelId="{FAE4CE36-1D64-4AAB-AD95-DF80EB1EB242}">
      <dgm:prSet phldrT="[Texto]" custT="1"/>
      <dgm:spPr/>
      <dgm:t>
        <a:bodyPr/>
        <a:lstStyle/>
        <a:p>
          <a:r>
            <a:rPr lang="es-EC" sz="2600" b="1" i="1" dirty="0" smtClean="0">
              <a:solidFill>
                <a:schemeClr val="tx1"/>
              </a:solidFill>
              <a:latin typeface="Arial" pitchFamily="34" charset="0"/>
              <a:cs typeface="Arial" pitchFamily="34" charset="0"/>
            </a:rPr>
            <a:t>ATAQUES</a:t>
          </a:r>
          <a:endParaRPr lang="en-US" sz="2600" b="1" i="1" dirty="0">
            <a:solidFill>
              <a:schemeClr val="tx1"/>
            </a:solidFill>
            <a:latin typeface="Arial" pitchFamily="34" charset="0"/>
            <a:cs typeface="Arial" pitchFamily="34" charset="0"/>
          </a:endParaRPr>
        </a:p>
      </dgm:t>
    </dgm:pt>
    <dgm:pt modelId="{48F41E48-3DD5-47D9-81EC-CFE3E3C3E714}" type="parTrans" cxnId="{71EDCD66-8EF0-4836-92CA-A9D5C406EEE1}">
      <dgm:prSet/>
      <dgm:spPr/>
      <dgm:t>
        <a:bodyPr/>
        <a:lstStyle/>
        <a:p>
          <a:endParaRPr lang="en-US">
            <a:solidFill>
              <a:schemeClr val="tx1"/>
            </a:solidFill>
            <a:latin typeface="Arial" pitchFamily="34" charset="0"/>
            <a:cs typeface="Arial" pitchFamily="34" charset="0"/>
          </a:endParaRPr>
        </a:p>
      </dgm:t>
    </dgm:pt>
    <dgm:pt modelId="{5323CDCE-5C23-4E93-A16B-B9322C26A883}" type="sibTrans" cxnId="{71EDCD66-8EF0-4836-92CA-A9D5C406EEE1}">
      <dgm:prSet/>
      <dgm:spPr/>
      <dgm:t>
        <a:bodyPr/>
        <a:lstStyle/>
        <a:p>
          <a:endParaRPr lang="en-US">
            <a:solidFill>
              <a:schemeClr val="tx1"/>
            </a:solidFill>
            <a:latin typeface="Arial" pitchFamily="34" charset="0"/>
            <a:cs typeface="Arial" pitchFamily="34" charset="0"/>
          </a:endParaRPr>
        </a:p>
      </dgm:t>
    </dgm:pt>
    <dgm:pt modelId="{858F30DC-912D-4619-8157-5E23D3F5C422}">
      <dgm:prSet phldrT="[Texto]" custT="1"/>
      <dgm:spPr/>
      <dgm:t>
        <a:bodyPr/>
        <a:lstStyle/>
        <a:p>
          <a:r>
            <a:rPr lang="es-EC" sz="1600" dirty="0" smtClean="0">
              <a:latin typeface="Arial" pitchFamily="34" charset="0"/>
              <a:cs typeface="Arial" pitchFamily="34" charset="0"/>
            </a:rPr>
            <a:t>Cualquier equipo conectado a una red informática puede ser vulnerable a un ataque</a:t>
          </a:r>
          <a:endParaRPr lang="en-US" sz="1600" dirty="0">
            <a:latin typeface="Arial" pitchFamily="34" charset="0"/>
            <a:cs typeface="Arial" pitchFamily="34" charset="0"/>
          </a:endParaRPr>
        </a:p>
      </dgm:t>
    </dgm:pt>
    <dgm:pt modelId="{F7E43795-B81C-40BF-9B0E-98D7EB069F53}" type="parTrans" cxnId="{0B985783-BA94-4ABC-80C8-D80B6F9E3924}">
      <dgm:prSet/>
      <dgm:spPr/>
      <dgm:t>
        <a:bodyPr/>
        <a:lstStyle/>
        <a:p>
          <a:endParaRPr lang="en-US">
            <a:solidFill>
              <a:schemeClr val="tx1"/>
            </a:solidFill>
            <a:latin typeface="Arial" pitchFamily="34" charset="0"/>
            <a:cs typeface="Arial" pitchFamily="34" charset="0"/>
          </a:endParaRPr>
        </a:p>
      </dgm:t>
    </dgm:pt>
    <dgm:pt modelId="{8498F048-F842-4B34-AF37-4D5F1ABCB8B8}" type="sibTrans" cxnId="{0B985783-BA94-4ABC-80C8-D80B6F9E3924}">
      <dgm:prSet/>
      <dgm:spPr/>
      <dgm:t>
        <a:bodyPr/>
        <a:lstStyle/>
        <a:p>
          <a:endParaRPr lang="en-US">
            <a:solidFill>
              <a:schemeClr val="tx1"/>
            </a:solidFill>
            <a:latin typeface="Arial" pitchFamily="34" charset="0"/>
            <a:cs typeface="Arial" pitchFamily="34" charset="0"/>
          </a:endParaRPr>
        </a:p>
      </dgm:t>
    </dgm:pt>
    <dgm:pt modelId="{D8992571-BF10-4E1D-9AC5-BAA966950C39}">
      <dgm:prSet phldrT="[Texto]" custT="1"/>
      <dgm:spPr/>
      <dgm:t>
        <a:bodyPr/>
        <a:lstStyle/>
        <a:p>
          <a:pPr algn="just"/>
          <a:r>
            <a:rPr lang="es-EC" sz="1600" dirty="0" smtClean="0">
              <a:latin typeface="Arial" pitchFamily="34" charset="0"/>
              <a:cs typeface="Arial" pitchFamily="34" charset="0"/>
            </a:rPr>
            <a:t>*Obtener acceso al sistema</a:t>
          </a:r>
        </a:p>
        <a:p>
          <a:pPr algn="just"/>
          <a:r>
            <a:rPr lang="es-EC" sz="1600" dirty="0" smtClean="0">
              <a:latin typeface="Arial" pitchFamily="34" charset="0"/>
              <a:cs typeface="Arial" pitchFamily="34" charset="0"/>
            </a:rPr>
            <a:t>*Robar información (secretos industriales o propiedad intelectual)</a:t>
          </a:r>
        </a:p>
        <a:p>
          <a:pPr algn="just"/>
          <a:r>
            <a:rPr lang="es-EC" sz="1600" dirty="0" smtClean="0">
              <a:latin typeface="Arial" pitchFamily="34" charset="0"/>
              <a:cs typeface="Arial" pitchFamily="34" charset="0"/>
            </a:rPr>
            <a:t>Recopilar información personal acerca de un usuario;</a:t>
          </a:r>
        </a:p>
        <a:p>
          <a:pPr algn="just"/>
          <a:r>
            <a:rPr lang="es-EC" sz="1600" dirty="0" smtClean="0">
              <a:latin typeface="Arial" pitchFamily="34" charset="0"/>
              <a:cs typeface="Arial" pitchFamily="34" charset="0"/>
            </a:rPr>
            <a:t>*Obtener información de cuentas bancarias;</a:t>
          </a:r>
        </a:p>
        <a:p>
          <a:pPr algn="just"/>
          <a:r>
            <a:rPr lang="es-EC" sz="1600" dirty="0" smtClean="0">
              <a:latin typeface="Arial" pitchFamily="34" charset="0"/>
              <a:cs typeface="Arial" pitchFamily="34" charset="0"/>
            </a:rPr>
            <a:t>*Obtener información acerca de una organización,</a:t>
          </a:r>
          <a:endParaRPr lang="en-US" sz="1600" dirty="0">
            <a:latin typeface="Arial" pitchFamily="34" charset="0"/>
            <a:cs typeface="Arial" pitchFamily="34" charset="0"/>
          </a:endParaRPr>
        </a:p>
      </dgm:t>
    </dgm:pt>
    <dgm:pt modelId="{7D7473BF-BF23-4090-873E-9B5AD6A2D10B}" type="parTrans" cxnId="{FE10331B-13A7-4BF2-881A-CD0DB1647F13}">
      <dgm:prSet/>
      <dgm:spPr/>
      <dgm:t>
        <a:bodyPr/>
        <a:lstStyle/>
        <a:p>
          <a:endParaRPr lang="en-US">
            <a:solidFill>
              <a:schemeClr val="tx1"/>
            </a:solidFill>
            <a:latin typeface="Arial" pitchFamily="34" charset="0"/>
            <a:cs typeface="Arial" pitchFamily="34" charset="0"/>
          </a:endParaRPr>
        </a:p>
      </dgm:t>
    </dgm:pt>
    <dgm:pt modelId="{54BB09CF-3A15-4D1A-A1D9-09AE7A9DF2A8}" type="sibTrans" cxnId="{FE10331B-13A7-4BF2-881A-CD0DB1647F13}">
      <dgm:prSet/>
      <dgm:spPr/>
      <dgm:t>
        <a:bodyPr/>
        <a:lstStyle/>
        <a:p>
          <a:endParaRPr lang="en-US">
            <a:solidFill>
              <a:schemeClr val="tx1"/>
            </a:solidFill>
            <a:latin typeface="Arial" pitchFamily="34" charset="0"/>
            <a:cs typeface="Arial" pitchFamily="34" charset="0"/>
          </a:endParaRPr>
        </a:p>
      </dgm:t>
    </dgm:pt>
    <dgm:pt modelId="{37585541-E1BB-4C89-9089-D5402585DCFF}" type="pres">
      <dgm:prSet presAssocID="{E50DD692-3F4A-4DCE-A820-1FE35A93470A}" presName="linearFlow" presStyleCnt="0">
        <dgm:presLayoutVars>
          <dgm:resizeHandles val="exact"/>
        </dgm:presLayoutVars>
      </dgm:prSet>
      <dgm:spPr/>
    </dgm:pt>
    <dgm:pt modelId="{CD81FBCB-9E75-492E-8FB8-4CDC5B3B6180}" type="pres">
      <dgm:prSet presAssocID="{FAE4CE36-1D64-4AAB-AD95-DF80EB1EB242}" presName="node" presStyleLbl="node1" presStyleIdx="0" presStyleCnt="3" custScaleY="49956">
        <dgm:presLayoutVars>
          <dgm:bulletEnabled val="1"/>
        </dgm:presLayoutVars>
      </dgm:prSet>
      <dgm:spPr/>
      <dgm:t>
        <a:bodyPr/>
        <a:lstStyle/>
        <a:p>
          <a:endParaRPr lang="en-US"/>
        </a:p>
      </dgm:t>
    </dgm:pt>
    <dgm:pt modelId="{859EC911-69EC-4AB6-BA69-F50B4E0D6693}" type="pres">
      <dgm:prSet presAssocID="{5323CDCE-5C23-4E93-A16B-B9322C26A883}" presName="sibTrans" presStyleLbl="sibTrans2D1" presStyleIdx="0" presStyleCnt="2"/>
      <dgm:spPr/>
      <dgm:t>
        <a:bodyPr/>
        <a:lstStyle/>
        <a:p>
          <a:endParaRPr lang="en-US"/>
        </a:p>
      </dgm:t>
    </dgm:pt>
    <dgm:pt modelId="{85779380-DB2C-4363-B6A5-AE1D69C9BDBB}" type="pres">
      <dgm:prSet presAssocID="{5323CDCE-5C23-4E93-A16B-B9322C26A883}" presName="connectorText" presStyleLbl="sibTrans2D1" presStyleIdx="0" presStyleCnt="2"/>
      <dgm:spPr/>
      <dgm:t>
        <a:bodyPr/>
        <a:lstStyle/>
        <a:p>
          <a:endParaRPr lang="en-US"/>
        </a:p>
      </dgm:t>
    </dgm:pt>
    <dgm:pt modelId="{2144E34C-9D58-451A-AE19-C055C2BCBD8A}" type="pres">
      <dgm:prSet presAssocID="{858F30DC-912D-4619-8157-5E23D3F5C422}" presName="node" presStyleLbl="node1" presStyleIdx="1" presStyleCnt="3" custScaleY="60781">
        <dgm:presLayoutVars>
          <dgm:bulletEnabled val="1"/>
        </dgm:presLayoutVars>
      </dgm:prSet>
      <dgm:spPr/>
      <dgm:t>
        <a:bodyPr/>
        <a:lstStyle/>
        <a:p>
          <a:endParaRPr lang="en-US"/>
        </a:p>
      </dgm:t>
    </dgm:pt>
    <dgm:pt modelId="{F5A2247E-55EE-4E44-8914-E5E6993B300B}" type="pres">
      <dgm:prSet presAssocID="{8498F048-F842-4B34-AF37-4D5F1ABCB8B8}" presName="sibTrans" presStyleLbl="sibTrans2D1" presStyleIdx="1" presStyleCnt="2"/>
      <dgm:spPr/>
      <dgm:t>
        <a:bodyPr/>
        <a:lstStyle/>
        <a:p>
          <a:endParaRPr lang="en-US"/>
        </a:p>
      </dgm:t>
    </dgm:pt>
    <dgm:pt modelId="{86CECE7A-C5F2-4EE5-A83A-CC054B2569E8}" type="pres">
      <dgm:prSet presAssocID="{8498F048-F842-4B34-AF37-4D5F1ABCB8B8}" presName="connectorText" presStyleLbl="sibTrans2D1" presStyleIdx="1" presStyleCnt="2"/>
      <dgm:spPr/>
      <dgm:t>
        <a:bodyPr/>
        <a:lstStyle/>
        <a:p>
          <a:endParaRPr lang="en-US"/>
        </a:p>
      </dgm:t>
    </dgm:pt>
    <dgm:pt modelId="{3959E815-CF27-4456-ACA3-0D05B870DB6A}" type="pres">
      <dgm:prSet presAssocID="{D8992571-BF10-4E1D-9AC5-BAA966950C39}" presName="node" presStyleLbl="node1" presStyleIdx="2" presStyleCnt="3" custScaleY="174295">
        <dgm:presLayoutVars>
          <dgm:bulletEnabled val="1"/>
        </dgm:presLayoutVars>
      </dgm:prSet>
      <dgm:spPr/>
      <dgm:t>
        <a:bodyPr/>
        <a:lstStyle/>
        <a:p>
          <a:endParaRPr lang="en-US"/>
        </a:p>
      </dgm:t>
    </dgm:pt>
  </dgm:ptLst>
  <dgm:cxnLst>
    <dgm:cxn modelId="{27B804F7-EE2C-4CB1-B81B-1C925B7C65F5}" type="presOf" srcId="{858F30DC-912D-4619-8157-5E23D3F5C422}" destId="{2144E34C-9D58-451A-AE19-C055C2BCBD8A}" srcOrd="0" destOrd="0" presId="urn:microsoft.com/office/officeart/2005/8/layout/process2"/>
    <dgm:cxn modelId="{1AD25912-B5E6-44BA-949A-C05ECC2BD6B0}" type="presOf" srcId="{5323CDCE-5C23-4E93-A16B-B9322C26A883}" destId="{85779380-DB2C-4363-B6A5-AE1D69C9BDBB}" srcOrd="1" destOrd="0" presId="urn:microsoft.com/office/officeart/2005/8/layout/process2"/>
    <dgm:cxn modelId="{00A3F36B-2320-4128-B8CC-C1F5F59EC2AC}" type="presOf" srcId="{FAE4CE36-1D64-4AAB-AD95-DF80EB1EB242}" destId="{CD81FBCB-9E75-492E-8FB8-4CDC5B3B6180}" srcOrd="0" destOrd="0" presId="urn:microsoft.com/office/officeart/2005/8/layout/process2"/>
    <dgm:cxn modelId="{0A8652D6-5EA5-4EFB-A486-C72FA3FCFEBF}" type="presOf" srcId="{8498F048-F842-4B34-AF37-4D5F1ABCB8B8}" destId="{86CECE7A-C5F2-4EE5-A83A-CC054B2569E8}" srcOrd="1" destOrd="0" presId="urn:microsoft.com/office/officeart/2005/8/layout/process2"/>
    <dgm:cxn modelId="{FE10331B-13A7-4BF2-881A-CD0DB1647F13}" srcId="{E50DD692-3F4A-4DCE-A820-1FE35A93470A}" destId="{D8992571-BF10-4E1D-9AC5-BAA966950C39}" srcOrd="2" destOrd="0" parTransId="{7D7473BF-BF23-4090-873E-9B5AD6A2D10B}" sibTransId="{54BB09CF-3A15-4D1A-A1D9-09AE7A9DF2A8}"/>
    <dgm:cxn modelId="{C06CF6C4-EBCB-46AF-A569-DB776EC8E3FB}" type="presOf" srcId="{D8992571-BF10-4E1D-9AC5-BAA966950C39}" destId="{3959E815-CF27-4456-ACA3-0D05B870DB6A}" srcOrd="0" destOrd="0" presId="urn:microsoft.com/office/officeart/2005/8/layout/process2"/>
    <dgm:cxn modelId="{0B985783-BA94-4ABC-80C8-D80B6F9E3924}" srcId="{E50DD692-3F4A-4DCE-A820-1FE35A93470A}" destId="{858F30DC-912D-4619-8157-5E23D3F5C422}" srcOrd="1" destOrd="0" parTransId="{F7E43795-B81C-40BF-9B0E-98D7EB069F53}" sibTransId="{8498F048-F842-4B34-AF37-4D5F1ABCB8B8}"/>
    <dgm:cxn modelId="{072EEBF5-014F-41C8-A261-FF00C9C44E56}" type="presOf" srcId="{5323CDCE-5C23-4E93-A16B-B9322C26A883}" destId="{859EC911-69EC-4AB6-BA69-F50B4E0D6693}" srcOrd="0" destOrd="0" presId="urn:microsoft.com/office/officeart/2005/8/layout/process2"/>
    <dgm:cxn modelId="{C54ECC48-157E-4CCA-B8A6-A501D2BEA5D6}" type="presOf" srcId="{E50DD692-3F4A-4DCE-A820-1FE35A93470A}" destId="{37585541-E1BB-4C89-9089-D5402585DCFF}" srcOrd="0" destOrd="0" presId="urn:microsoft.com/office/officeart/2005/8/layout/process2"/>
    <dgm:cxn modelId="{71EDCD66-8EF0-4836-92CA-A9D5C406EEE1}" srcId="{E50DD692-3F4A-4DCE-A820-1FE35A93470A}" destId="{FAE4CE36-1D64-4AAB-AD95-DF80EB1EB242}" srcOrd="0" destOrd="0" parTransId="{48F41E48-3DD5-47D9-81EC-CFE3E3C3E714}" sibTransId="{5323CDCE-5C23-4E93-A16B-B9322C26A883}"/>
    <dgm:cxn modelId="{6987F488-83B3-493A-BFA1-784671B259AF}" type="presOf" srcId="{8498F048-F842-4B34-AF37-4D5F1ABCB8B8}" destId="{F5A2247E-55EE-4E44-8914-E5E6993B300B}" srcOrd="0" destOrd="0" presId="urn:microsoft.com/office/officeart/2005/8/layout/process2"/>
    <dgm:cxn modelId="{7CCE13BB-446F-4138-9CF1-76ABACC54BC7}" type="presParOf" srcId="{37585541-E1BB-4C89-9089-D5402585DCFF}" destId="{CD81FBCB-9E75-492E-8FB8-4CDC5B3B6180}" srcOrd="0" destOrd="0" presId="urn:microsoft.com/office/officeart/2005/8/layout/process2"/>
    <dgm:cxn modelId="{DA961523-6495-4953-94F7-B6F0A1ACE48E}" type="presParOf" srcId="{37585541-E1BB-4C89-9089-D5402585DCFF}" destId="{859EC911-69EC-4AB6-BA69-F50B4E0D6693}" srcOrd="1" destOrd="0" presId="urn:microsoft.com/office/officeart/2005/8/layout/process2"/>
    <dgm:cxn modelId="{46A42669-53FB-4399-9E6D-09763E894826}" type="presParOf" srcId="{859EC911-69EC-4AB6-BA69-F50B4E0D6693}" destId="{85779380-DB2C-4363-B6A5-AE1D69C9BDBB}" srcOrd="0" destOrd="0" presId="urn:microsoft.com/office/officeart/2005/8/layout/process2"/>
    <dgm:cxn modelId="{7884CA49-6A06-407D-8603-F26D385607AE}" type="presParOf" srcId="{37585541-E1BB-4C89-9089-D5402585DCFF}" destId="{2144E34C-9D58-451A-AE19-C055C2BCBD8A}" srcOrd="2" destOrd="0" presId="urn:microsoft.com/office/officeart/2005/8/layout/process2"/>
    <dgm:cxn modelId="{E1B965B8-3177-4DE9-9013-9FB7A6EF51F4}" type="presParOf" srcId="{37585541-E1BB-4C89-9089-D5402585DCFF}" destId="{F5A2247E-55EE-4E44-8914-E5E6993B300B}" srcOrd="3" destOrd="0" presId="urn:microsoft.com/office/officeart/2005/8/layout/process2"/>
    <dgm:cxn modelId="{63B6BDB2-F18E-40D1-A07C-99BB670D38BC}" type="presParOf" srcId="{F5A2247E-55EE-4E44-8914-E5E6993B300B}" destId="{86CECE7A-C5F2-4EE5-A83A-CC054B2569E8}" srcOrd="0" destOrd="0" presId="urn:microsoft.com/office/officeart/2005/8/layout/process2"/>
    <dgm:cxn modelId="{68A4DB2B-064C-480B-800F-BCC143D87189}" type="presParOf" srcId="{37585541-E1BB-4C89-9089-D5402585DCFF}" destId="{3959E815-CF27-4456-ACA3-0D05B870DB6A}"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DF9719-D3DB-48DE-B447-F01391ECC99F}"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en-US"/>
        </a:p>
      </dgm:t>
    </dgm:pt>
    <dgm:pt modelId="{3A33AD89-517B-4B70-8F7B-F966FC23427E}">
      <dgm:prSet phldrT="[Texto]" custT="1"/>
      <dgm:spPr/>
      <dgm:t>
        <a:bodyPr/>
        <a:lstStyle/>
        <a:p>
          <a:r>
            <a:rPr lang="es-EC" sz="2600" b="1" i="1" dirty="0" smtClean="0">
              <a:latin typeface="Arial" pitchFamily="34" charset="0"/>
              <a:cs typeface="Arial" pitchFamily="34" charset="0"/>
            </a:rPr>
            <a:t>SEGURIDAD</a:t>
          </a:r>
          <a:endParaRPr lang="en-US" sz="2600" b="1" i="1" dirty="0">
            <a:latin typeface="Arial" pitchFamily="34" charset="0"/>
            <a:cs typeface="Arial" pitchFamily="34" charset="0"/>
          </a:endParaRPr>
        </a:p>
      </dgm:t>
    </dgm:pt>
    <dgm:pt modelId="{11F6BD01-BAD5-44C1-BA0D-5C6D034CD684}" type="parTrans" cxnId="{68C0062B-5E56-48A3-B288-CF218C374FC6}">
      <dgm:prSet/>
      <dgm:spPr/>
      <dgm:t>
        <a:bodyPr/>
        <a:lstStyle/>
        <a:p>
          <a:endParaRPr lang="en-US">
            <a:solidFill>
              <a:schemeClr val="tx1"/>
            </a:solidFill>
            <a:latin typeface="Arial" pitchFamily="34" charset="0"/>
            <a:cs typeface="Arial" pitchFamily="34" charset="0"/>
          </a:endParaRPr>
        </a:p>
      </dgm:t>
    </dgm:pt>
    <dgm:pt modelId="{99325D4A-5807-428C-856D-D9E3B7C23D78}" type="sibTrans" cxnId="{68C0062B-5E56-48A3-B288-CF218C374FC6}">
      <dgm:prSet/>
      <dgm:spPr/>
      <dgm:t>
        <a:bodyPr/>
        <a:lstStyle/>
        <a:p>
          <a:endParaRPr lang="en-US">
            <a:solidFill>
              <a:schemeClr val="tx1"/>
            </a:solidFill>
            <a:latin typeface="Arial" pitchFamily="34" charset="0"/>
            <a:cs typeface="Arial" pitchFamily="34" charset="0"/>
          </a:endParaRPr>
        </a:p>
      </dgm:t>
    </dgm:pt>
    <dgm:pt modelId="{2671436A-6307-4766-9D6B-8B20791D0A06}">
      <dgm:prSet phldrT="[Texto]"/>
      <dgm:spPr/>
      <dgm:t>
        <a:bodyPr/>
        <a:lstStyle/>
        <a:p>
          <a:r>
            <a:rPr lang="es-EC" smtClean="0">
              <a:latin typeface="Arial" pitchFamily="34" charset="0"/>
              <a:cs typeface="Arial" pitchFamily="34" charset="0"/>
            </a:rPr>
            <a:t>en redes es mantener bajo protección los recursos y la información con que cuenta la red</a:t>
          </a:r>
          <a:endParaRPr lang="en-US" dirty="0">
            <a:latin typeface="Arial" pitchFamily="34" charset="0"/>
            <a:cs typeface="Arial" pitchFamily="34" charset="0"/>
          </a:endParaRPr>
        </a:p>
      </dgm:t>
    </dgm:pt>
    <dgm:pt modelId="{EF6FF2B8-47C4-420A-AADC-70C49E01F450}" type="parTrans" cxnId="{F50B77B2-E06D-4918-8B3F-D30FDC6E7538}">
      <dgm:prSet/>
      <dgm:spPr/>
      <dgm:t>
        <a:bodyPr/>
        <a:lstStyle/>
        <a:p>
          <a:endParaRPr lang="en-US">
            <a:solidFill>
              <a:schemeClr val="tx1"/>
            </a:solidFill>
            <a:latin typeface="Arial" pitchFamily="34" charset="0"/>
            <a:cs typeface="Arial" pitchFamily="34" charset="0"/>
          </a:endParaRPr>
        </a:p>
      </dgm:t>
    </dgm:pt>
    <dgm:pt modelId="{4C9AD64C-5EB0-46B6-8A7D-4113EC569E12}" type="sibTrans" cxnId="{F50B77B2-E06D-4918-8B3F-D30FDC6E7538}">
      <dgm:prSet/>
      <dgm:spPr/>
      <dgm:t>
        <a:bodyPr/>
        <a:lstStyle/>
        <a:p>
          <a:endParaRPr lang="en-US">
            <a:solidFill>
              <a:schemeClr val="tx1"/>
            </a:solidFill>
            <a:latin typeface="Arial" pitchFamily="34" charset="0"/>
            <a:cs typeface="Arial" pitchFamily="34" charset="0"/>
          </a:endParaRPr>
        </a:p>
      </dgm:t>
    </dgm:pt>
    <dgm:pt modelId="{26043F73-188B-46DD-ABD0-A34FB60BA33D}">
      <dgm:prSet phldrT="[Texto]" custT="1"/>
      <dgm:spPr/>
      <dgm:t>
        <a:bodyPr/>
        <a:lstStyle/>
        <a:p>
          <a:pPr algn="ctr"/>
          <a:r>
            <a:rPr lang="es-EC" sz="1500" dirty="0" smtClean="0">
              <a:latin typeface="Arial" pitchFamily="34" charset="0"/>
              <a:cs typeface="Arial" pitchFamily="34" charset="0"/>
            </a:rPr>
            <a:t>Las debilidades de las tecnologías inalámbricas y más en concreto de la tecnología </a:t>
          </a:r>
          <a:r>
            <a:rPr lang="es-EC" sz="1500" dirty="0" err="1" smtClean="0">
              <a:latin typeface="Arial" pitchFamily="34" charset="0"/>
              <a:cs typeface="Arial" pitchFamily="34" charset="0"/>
            </a:rPr>
            <a:t>Wi</a:t>
          </a:r>
          <a:r>
            <a:rPr lang="es-EC" sz="1500" dirty="0" smtClean="0">
              <a:latin typeface="Arial" pitchFamily="34" charset="0"/>
              <a:cs typeface="Arial" pitchFamily="34" charset="0"/>
            </a:rPr>
            <a:t>-Fi; son la falta de seguridad atribuida más que a la seguridad física, a la seguridad de la información, su integridad y la no accesibilidad a terceros.</a:t>
          </a:r>
          <a:endParaRPr lang="en-US" sz="1500" dirty="0">
            <a:latin typeface="Arial" pitchFamily="34" charset="0"/>
            <a:cs typeface="Arial" pitchFamily="34" charset="0"/>
          </a:endParaRPr>
        </a:p>
      </dgm:t>
    </dgm:pt>
    <dgm:pt modelId="{34B41419-043A-48BA-996A-3FD75E502EC1}" type="parTrans" cxnId="{BC2AB201-36F8-4045-9A8D-17BF8A012C7B}">
      <dgm:prSet/>
      <dgm:spPr/>
      <dgm:t>
        <a:bodyPr/>
        <a:lstStyle/>
        <a:p>
          <a:endParaRPr lang="en-US">
            <a:solidFill>
              <a:schemeClr val="tx1"/>
            </a:solidFill>
            <a:latin typeface="Arial" pitchFamily="34" charset="0"/>
            <a:cs typeface="Arial" pitchFamily="34" charset="0"/>
          </a:endParaRPr>
        </a:p>
      </dgm:t>
    </dgm:pt>
    <dgm:pt modelId="{2410052B-ED1A-4317-AE79-939CF4D5E0C2}" type="sibTrans" cxnId="{BC2AB201-36F8-4045-9A8D-17BF8A012C7B}">
      <dgm:prSet/>
      <dgm:spPr/>
      <dgm:t>
        <a:bodyPr/>
        <a:lstStyle/>
        <a:p>
          <a:endParaRPr lang="en-US">
            <a:solidFill>
              <a:schemeClr val="tx1"/>
            </a:solidFill>
            <a:latin typeface="Arial" pitchFamily="34" charset="0"/>
            <a:cs typeface="Arial" pitchFamily="34" charset="0"/>
          </a:endParaRPr>
        </a:p>
      </dgm:t>
    </dgm:pt>
    <dgm:pt modelId="{13ADFF97-74C9-4F67-8007-1A2C8BDC2E52}">
      <dgm:prSet phldrT="[Texto]" custT="1"/>
      <dgm:spPr/>
      <dgm:t>
        <a:bodyPr/>
        <a:lstStyle/>
        <a:p>
          <a:r>
            <a:rPr lang="es-ES" sz="1500" dirty="0" smtClean="0">
              <a:latin typeface="Arial" pitchFamily="34" charset="0"/>
              <a:cs typeface="Arial" pitchFamily="34" charset="0"/>
            </a:rPr>
            <a:t>Las vulnerabilidades de un sistema surgen a partir de errores individuales, esto debido a la interacción entre varios componentes como sistemas de archivos, servidores de procesos, entre otros. </a:t>
          </a:r>
          <a:endParaRPr lang="en-US" sz="1500" dirty="0">
            <a:latin typeface="Arial" pitchFamily="34" charset="0"/>
            <a:cs typeface="Arial" pitchFamily="34" charset="0"/>
          </a:endParaRPr>
        </a:p>
      </dgm:t>
    </dgm:pt>
    <dgm:pt modelId="{9A92A05F-2F92-41C3-90B6-8E04E8C5136D}" type="parTrans" cxnId="{E7AD487A-B521-4F17-8C22-BFA98649B8D1}">
      <dgm:prSet/>
      <dgm:spPr/>
      <dgm:t>
        <a:bodyPr/>
        <a:lstStyle/>
        <a:p>
          <a:endParaRPr lang="en-US">
            <a:solidFill>
              <a:schemeClr val="tx1"/>
            </a:solidFill>
            <a:latin typeface="Arial" pitchFamily="34" charset="0"/>
            <a:cs typeface="Arial" pitchFamily="34" charset="0"/>
          </a:endParaRPr>
        </a:p>
      </dgm:t>
    </dgm:pt>
    <dgm:pt modelId="{025AE8BD-723F-4BDE-8347-0948C43E2893}" type="sibTrans" cxnId="{E7AD487A-B521-4F17-8C22-BFA98649B8D1}">
      <dgm:prSet/>
      <dgm:spPr/>
      <dgm:t>
        <a:bodyPr/>
        <a:lstStyle/>
        <a:p>
          <a:endParaRPr lang="en-US">
            <a:solidFill>
              <a:schemeClr val="tx1"/>
            </a:solidFill>
            <a:latin typeface="Arial" pitchFamily="34" charset="0"/>
            <a:cs typeface="Arial" pitchFamily="34" charset="0"/>
          </a:endParaRPr>
        </a:p>
      </dgm:t>
    </dgm:pt>
    <dgm:pt modelId="{29270DD6-68CC-4558-B7E8-C49692F026A5}" type="pres">
      <dgm:prSet presAssocID="{B4DF9719-D3DB-48DE-B447-F01391ECC99F}" presName="Name0" presStyleCnt="0">
        <dgm:presLayoutVars>
          <dgm:dir/>
          <dgm:animLvl val="lvl"/>
          <dgm:resizeHandles val="exact"/>
        </dgm:presLayoutVars>
      </dgm:prSet>
      <dgm:spPr/>
      <dgm:t>
        <a:bodyPr/>
        <a:lstStyle/>
        <a:p>
          <a:endParaRPr lang="en-US"/>
        </a:p>
      </dgm:t>
    </dgm:pt>
    <dgm:pt modelId="{1154076D-36AA-4413-A28D-6970143C10C6}" type="pres">
      <dgm:prSet presAssocID="{13ADFF97-74C9-4F67-8007-1A2C8BDC2E52}" presName="boxAndChildren" presStyleCnt="0"/>
      <dgm:spPr/>
    </dgm:pt>
    <dgm:pt modelId="{9089BBE7-05BD-431E-8B30-EC04EBCB55AA}" type="pres">
      <dgm:prSet presAssocID="{13ADFF97-74C9-4F67-8007-1A2C8BDC2E52}" presName="parentTextBox" presStyleLbl="node1" presStyleIdx="0" presStyleCnt="3"/>
      <dgm:spPr/>
      <dgm:t>
        <a:bodyPr/>
        <a:lstStyle/>
        <a:p>
          <a:endParaRPr lang="en-US"/>
        </a:p>
      </dgm:t>
    </dgm:pt>
    <dgm:pt modelId="{62A8D3C9-73D6-4176-9667-60D9E9722E5A}" type="pres">
      <dgm:prSet presAssocID="{2410052B-ED1A-4317-AE79-939CF4D5E0C2}" presName="sp" presStyleCnt="0"/>
      <dgm:spPr/>
    </dgm:pt>
    <dgm:pt modelId="{545612DB-576F-46CC-A237-3EC174395E65}" type="pres">
      <dgm:prSet presAssocID="{26043F73-188B-46DD-ABD0-A34FB60BA33D}" presName="arrowAndChildren" presStyleCnt="0"/>
      <dgm:spPr/>
    </dgm:pt>
    <dgm:pt modelId="{442E87DA-D795-41C0-9C1C-5E01D5049B32}" type="pres">
      <dgm:prSet presAssocID="{26043F73-188B-46DD-ABD0-A34FB60BA33D}" presName="parentTextArrow" presStyleLbl="node1" presStyleIdx="1" presStyleCnt="3"/>
      <dgm:spPr/>
      <dgm:t>
        <a:bodyPr/>
        <a:lstStyle/>
        <a:p>
          <a:endParaRPr lang="en-US"/>
        </a:p>
      </dgm:t>
    </dgm:pt>
    <dgm:pt modelId="{78C07092-8919-4E07-9B8F-2DD830716A02}" type="pres">
      <dgm:prSet presAssocID="{99325D4A-5807-428C-856D-D9E3B7C23D78}" presName="sp" presStyleCnt="0"/>
      <dgm:spPr/>
    </dgm:pt>
    <dgm:pt modelId="{798A0CE9-ED11-4ADA-BF77-ABB63B5418BC}" type="pres">
      <dgm:prSet presAssocID="{3A33AD89-517B-4B70-8F7B-F966FC23427E}" presName="arrowAndChildren" presStyleCnt="0"/>
      <dgm:spPr/>
    </dgm:pt>
    <dgm:pt modelId="{89D526B8-5B8A-4077-8944-B2EECD325508}" type="pres">
      <dgm:prSet presAssocID="{3A33AD89-517B-4B70-8F7B-F966FC23427E}" presName="parentTextArrow" presStyleLbl="node1" presStyleIdx="1" presStyleCnt="3"/>
      <dgm:spPr/>
      <dgm:t>
        <a:bodyPr/>
        <a:lstStyle/>
        <a:p>
          <a:endParaRPr lang="en-US"/>
        </a:p>
      </dgm:t>
    </dgm:pt>
    <dgm:pt modelId="{E08884B0-F8B7-4569-BBCD-ACC23B4DD405}" type="pres">
      <dgm:prSet presAssocID="{3A33AD89-517B-4B70-8F7B-F966FC23427E}" presName="arrow" presStyleLbl="node1" presStyleIdx="2" presStyleCnt="3"/>
      <dgm:spPr/>
      <dgm:t>
        <a:bodyPr/>
        <a:lstStyle/>
        <a:p>
          <a:endParaRPr lang="en-US"/>
        </a:p>
      </dgm:t>
    </dgm:pt>
    <dgm:pt modelId="{E1860F59-A628-4B81-AA51-7D393749EF3A}" type="pres">
      <dgm:prSet presAssocID="{3A33AD89-517B-4B70-8F7B-F966FC23427E}" presName="descendantArrow" presStyleCnt="0"/>
      <dgm:spPr/>
    </dgm:pt>
    <dgm:pt modelId="{2D7875F4-E610-495D-AAE6-37930FBA19E1}" type="pres">
      <dgm:prSet presAssocID="{2671436A-6307-4766-9D6B-8B20791D0A06}" presName="childTextArrow" presStyleLbl="fgAccFollowNode1" presStyleIdx="0" presStyleCnt="1">
        <dgm:presLayoutVars>
          <dgm:bulletEnabled val="1"/>
        </dgm:presLayoutVars>
      </dgm:prSet>
      <dgm:spPr/>
      <dgm:t>
        <a:bodyPr/>
        <a:lstStyle/>
        <a:p>
          <a:endParaRPr lang="en-US"/>
        </a:p>
      </dgm:t>
    </dgm:pt>
  </dgm:ptLst>
  <dgm:cxnLst>
    <dgm:cxn modelId="{35858D6D-0F24-41C2-96C5-D562EE182A82}" type="presOf" srcId="{13ADFF97-74C9-4F67-8007-1A2C8BDC2E52}" destId="{9089BBE7-05BD-431E-8B30-EC04EBCB55AA}" srcOrd="0" destOrd="0" presId="urn:microsoft.com/office/officeart/2005/8/layout/process4"/>
    <dgm:cxn modelId="{BC8240D1-ABAC-4CE5-B5E1-BCEF7AE1CC96}" type="presOf" srcId="{2671436A-6307-4766-9D6B-8B20791D0A06}" destId="{2D7875F4-E610-495D-AAE6-37930FBA19E1}" srcOrd="0" destOrd="0" presId="urn:microsoft.com/office/officeart/2005/8/layout/process4"/>
    <dgm:cxn modelId="{BC2AB201-36F8-4045-9A8D-17BF8A012C7B}" srcId="{B4DF9719-D3DB-48DE-B447-F01391ECC99F}" destId="{26043F73-188B-46DD-ABD0-A34FB60BA33D}" srcOrd="1" destOrd="0" parTransId="{34B41419-043A-48BA-996A-3FD75E502EC1}" sibTransId="{2410052B-ED1A-4317-AE79-939CF4D5E0C2}"/>
    <dgm:cxn modelId="{49FA9612-C14F-435A-B023-B03466D19064}" type="presOf" srcId="{B4DF9719-D3DB-48DE-B447-F01391ECC99F}" destId="{29270DD6-68CC-4558-B7E8-C49692F026A5}" srcOrd="0" destOrd="0" presId="urn:microsoft.com/office/officeart/2005/8/layout/process4"/>
    <dgm:cxn modelId="{68C0062B-5E56-48A3-B288-CF218C374FC6}" srcId="{B4DF9719-D3DB-48DE-B447-F01391ECC99F}" destId="{3A33AD89-517B-4B70-8F7B-F966FC23427E}" srcOrd="0" destOrd="0" parTransId="{11F6BD01-BAD5-44C1-BA0D-5C6D034CD684}" sibTransId="{99325D4A-5807-428C-856D-D9E3B7C23D78}"/>
    <dgm:cxn modelId="{E7AD487A-B521-4F17-8C22-BFA98649B8D1}" srcId="{B4DF9719-D3DB-48DE-B447-F01391ECC99F}" destId="{13ADFF97-74C9-4F67-8007-1A2C8BDC2E52}" srcOrd="2" destOrd="0" parTransId="{9A92A05F-2F92-41C3-90B6-8E04E8C5136D}" sibTransId="{025AE8BD-723F-4BDE-8347-0948C43E2893}"/>
    <dgm:cxn modelId="{75DD9C4E-E362-450E-8FA1-7635156D2EC1}" type="presOf" srcId="{3A33AD89-517B-4B70-8F7B-F966FC23427E}" destId="{E08884B0-F8B7-4569-BBCD-ACC23B4DD405}" srcOrd="1" destOrd="0" presId="urn:microsoft.com/office/officeart/2005/8/layout/process4"/>
    <dgm:cxn modelId="{7AAABA80-2A5D-4BDC-A484-0EC2CA07A35D}" type="presOf" srcId="{3A33AD89-517B-4B70-8F7B-F966FC23427E}" destId="{89D526B8-5B8A-4077-8944-B2EECD325508}" srcOrd="0" destOrd="0" presId="urn:microsoft.com/office/officeart/2005/8/layout/process4"/>
    <dgm:cxn modelId="{F50B77B2-E06D-4918-8B3F-D30FDC6E7538}" srcId="{3A33AD89-517B-4B70-8F7B-F966FC23427E}" destId="{2671436A-6307-4766-9D6B-8B20791D0A06}" srcOrd="0" destOrd="0" parTransId="{EF6FF2B8-47C4-420A-AADC-70C49E01F450}" sibTransId="{4C9AD64C-5EB0-46B6-8A7D-4113EC569E12}"/>
    <dgm:cxn modelId="{7BE21875-8F64-4893-B3BE-B4220B0E8DBF}" type="presOf" srcId="{26043F73-188B-46DD-ABD0-A34FB60BA33D}" destId="{442E87DA-D795-41C0-9C1C-5E01D5049B32}" srcOrd="0" destOrd="0" presId="urn:microsoft.com/office/officeart/2005/8/layout/process4"/>
    <dgm:cxn modelId="{08CFDE33-2CCD-4FC4-9D2E-2558F679C39A}" type="presParOf" srcId="{29270DD6-68CC-4558-B7E8-C49692F026A5}" destId="{1154076D-36AA-4413-A28D-6970143C10C6}" srcOrd="0" destOrd="0" presId="urn:microsoft.com/office/officeart/2005/8/layout/process4"/>
    <dgm:cxn modelId="{8C2967AB-DBE9-4C43-8B0F-32549AFBE1DF}" type="presParOf" srcId="{1154076D-36AA-4413-A28D-6970143C10C6}" destId="{9089BBE7-05BD-431E-8B30-EC04EBCB55AA}" srcOrd="0" destOrd="0" presId="urn:microsoft.com/office/officeart/2005/8/layout/process4"/>
    <dgm:cxn modelId="{FD9648C6-EB71-4073-8E8E-93F6F3FCFBC7}" type="presParOf" srcId="{29270DD6-68CC-4558-B7E8-C49692F026A5}" destId="{62A8D3C9-73D6-4176-9667-60D9E9722E5A}" srcOrd="1" destOrd="0" presId="urn:microsoft.com/office/officeart/2005/8/layout/process4"/>
    <dgm:cxn modelId="{5E45C70F-D25D-4A88-90FC-52D93C7C4888}" type="presParOf" srcId="{29270DD6-68CC-4558-B7E8-C49692F026A5}" destId="{545612DB-576F-46CC-A237-3EC174395E65}" srcOrd="2" destOrd="0" presId="urn:microsoft.com/office/officeart/2005/8/layout/process4"/>
    <dgm:cxn modelId="{02AECB57-A91B-4A7E-A29C-E5BE6579874B}" type="presParOf" srcId="{545612DB-576F-46CC-A237-3EC174395E65}" destId="{442E87DA-D795-41C0-9C1C-5E01D5049B32}" srcOrd="0" destOrd="0" presId="urn:microsoft.com/office/officeart/2005/8/layout/process4"/>
    <dgm:cxn modelId="{19BDC0C7-E8B2-4BC1-B141-BEF3962B0B82}" type="presParOf" srcId="{29270DD6-68CC-4558-B7E8-C49692F026A5}" destId="{78C07092-8919-4E07-9B8F-2DD830716A02}" srcOrd="3" destOrd="0" presId="urn:microsoft.com/office/officeart/2005/8/layout/process4"/>
    <dgm:cxn modelId="{DC0E5B52-4FB4-4B41-ADA2-47FA840771D7}" type="presParOf" srcId="{29270DD6-68CC-4558-B7E8-C49692F026A5}" destId="{798A0CE9-ED11-4ADA-BF77-ABB63B5418BC}" srcOrd="4" destOrd="0" presId="urn:microsoft.com/office/officeart/2005/8/layout/process4"/>
    <dgm:cxn modelId="{EC43FD5C-6F42-4DE8-9B9A-1261927805F4}" type="presParOf" srcId="{798A0CE9-ED11-4ADA-BF77-ABB63B5418BC}" destId="{89D526B8-5B8A-4077-8944-B2EECD325508}" srcOrd="0" destOrd="0" presId="urn:microsoft.com/office/officeart/2005/8/layout/process4"/>
    <dgm:cxn modelId="{5924A8A2-4964-4C8C-B51B-C207E033ECB3}" type="presParOf" srcId="{798A0CE9-ED11-4ADA-BF77-ABB63B5418BC}" destId="{E08884B0-F8B7-4569-BBCD-ACC23B4DD405}" srcOrd="1" destOrd="0" presId="urn:microsoft.com/office/officeart/2005/8/layout/process4"/>
    <dgm:cxn modelId="{0F79F16E-33C7-42E6-9B52-FDCA702BD60F}" type="presParOf" srcId="{798A0CE9-ED11-4ADA-BF77-ABB63B5418BC}" destId="{E1860F59-A628-4B81-AA51-7D393749EF3A}" srcOrd="2" destOrd="0" presId="urn:microsoft.com/office/officeart/2005/8/layout/process4"/>
    <dgm:cxn modelId="{E7FDCB34-0A10-4AA7-99CF-D1EAE76BBC43}" type="presParOf" srcId="{E1860F59-A628-4B81-AA51-7D393749EF3A}" destId="{2D7875F4-E610-495D-AAE6-37930FBA19E1}" srcOrd="0" destOrd="0" presId="urn:microsoft.com/office/officeart/2005/8/layout/process4"/>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E1B055-E8B6-4E52-9907-EBED7F17ED3C}">
      <dsp:nvSpPr>
        <dsp:cNvPr id="0" name=""/>
        <dsp:cNvSpPr/>
      </dsp:nvSpPr>
      <dsp:spPr>
        <a:xfrm>
          <a:off x="7110075" y="2601062"/>
          <a:ext cx="91440" cy="540521"/>
        </a:xfrm>
        <a:custGeom>
          <a:avLst/>
          <a:gdLst/>
          <a:ahLst/>
          <a:cxnLst/>
          <a:rect l="0" t="0" r="0" b="0"/>
          <a:pathLst>
            <a:path>
              <a:moveTo>
                <a:pt x="45720" y="0"/>
              </a:moveTo>
              <a:lnTo>
                <a:pt x="45720" y="540521"/>
              </a:lnTo>
            </a:path>
          </a:pathLst>
        </a:custGeom>
        <a:noFill/>
        <a:ln w="55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45B772-CBFE-4334-A707-142AAF3299B2}">
      <dsp:nvSpPr>
        <dsp:cNvPr id="0" name=""/>
        <dsp:cNvSpPr/>
      </dsp:nvSpPr>
      <dsp:spPr>
        <a:xfrm>
          <a:off x="4185465" y="1350828"/>
          <a:ext cx="2970330" cy="706803"/>
        </a:xfrm>
        <a:custGeom>
          <a:avLst/>
          <a:gdLst/>
          <a:ahLst/>
          <a:cxnLst/>
          <a:rect l="0" t="0" r="0" b="0"/>
          <a:pathLst>
            <a:path>
              <a:moveTo>
                <a:pt x="0" y="0"/>
              </a:moveTo>
              <a:lnTo>
                <a:pt x="0" y="481666"/>
              </a:lnTo>
              <a:lnTo>
                <a:pt x="2970330" y="481666"/>
              </a:lnTo>
              <a:lnTo>
                <a:pt x="2970330" y="706803"/>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5D21D5-9189-4202-8605-FC79502CA43E}">
      <dsp:nvSpPr>
        <dsp:cNvPr id="0" name=""/>
        <dsp:cNvSpPr/>
      </dsp:nvSpPr>
      <dsp:spPr>
        <a:xfrm>
          <a:off x="4139745" y="2620213"/>
          <a:ext cx="91440" cy="540521"/>
        </a:xfrm>
        <a:custGeom>
          <a:avLst/>
          <a:gdLst/>
          <a:ahLst/>
          <a:cxnLst/>
          <a:rect l="0" t="0" r="0" b="0"/>
          <a:pathLst>
            <a:path>
              <a:moveTo>
                <a:pt x="45720" y="0"/>
              </a:moveTo>
              <a:lnTo>
                <a:pt x="45720" y="540521"/>
              </a:lnTo>
            </a:path>
          </a:pathLst>
        </a:custGeom>
        <a:noFill/>
        <a:ln w="55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2432-D7EE-4753-9E46-9C25F129A5E4}">
      <dsp:nvSpPr>
        <dsp:cNvPr id="0" name=""/>
        <dsp:cNvSpPr/>
      </dsp:nvSpPr>
      <dsp:spPr>
        <a:xfrm>
          <a:off x="4139745" y="1350828"/>
          <a:ext cx="91440" cy="706803"/>
        </a:xfrm>
        <a:custGeom>
          <a:avLst/>
          <a:gdLst/>
          <a:ahLst/>
          <a:cxnLst/>
          <a:rect l="0" t="0" r="0" b="0"/>
          <a:pathLst>
            <a:path>
              <a:moveTo>
                <a:pt x="45720" y="0"/>
              </a:moveTo>
              <a:lnTo>
                <a:pt x="45720" y="706803"/>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33B786-91AE-41AD-9A77-88B2C83A911E}">
      <dsp:nvSpPr>
        <dsp:cNvPr id="0" name=""/>
        <dsp:cNvSpPr/>
      </dsp:nvSpPr>
      <dsp:spPr>
        <a:xfrm>
          <a:off x="1215135" y="1350828"/>
          <a:ext cx="2970329" cy="706803"/>
        </a:xfrm>
        <a:custGeom>
          <a:avLst/>
          <a:gdLst/>
          <a:ahLst/>
          <a:cxnLst/>
          <a:rect l="0" t="0" r="0" b="0"/>
          <a:pathLst>
            <a:path>
              <a:moveTo>
                <a:pt x="2970329" y="0"/>
              </a:moveTo>
              <a:lnTo>
                <a:pt x="2970329" y="481666"/>
              </a:lnTo>
              <a:lnTo>
                <a:pt x="0" y="481666"/>
              </a:lnTo>
              <a:lnTo>
                <a:pt x="0" y="706803"/>
              </a:lnTo>
            </a:path>
          </a:pathLst>
        </a:custGeom>
        <a:noFill/>
        <a:ln w="55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690B4E-D814-49CF-9B76-CA2917A1C49C}">
      <dsp:nvSpPr>
        <dsp:cNvPr id="0" name=""/>
        <dsp:cNvSpPr/>
      </dsp:nvSpPr>
      <dsp:spPr>
        <a:xfrm>
          <a:off x="2970330" y="49738"/>
          <a:ext cx="2430269" cy="1301090"/>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37086-B63C-44BA-A978-4FFE9DC01E73}">
      <dsp:nvSpPr>
        <dsp:cNvPr id="0" name=""/>
        <dsp:cNvSpPr/>
      </dsp:nvSpPr>
      <dsp:spPr>
        <a:xfrm>
          <a:off x="3240360" y="306267"/>
          <a:ext cx="2430269" cy="1301090"/>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Arial" pitchFamily="34" charset="0"/>
              <a:cs typeface="Arial" pitchFamily="34" charset="0"/>
            </a:rPr>
            <a:t>CAPA DE ENLACE DE DATOS</a:t>
          </a:r>
          <a:endParaRPr lang="en-US" sz="2800" b="1" kern="1200" dirty="0">
            <a:latin typeface="Arial" pitchFamily="34" charset="0"/>
            <a:cs typeface="Arial" pitchFamily="34" charset="0"/>
          </a:endParaRPr>
        </a:p>
      </dsp:txBody>
      <dsp:txXfrm>
        <a:off x="3240360" y="306267"/>
        <a:ext cx="2430269" cy="1301090"/>
      </dsp:txXfrm>
    </dsp:sp>
    <dsp:sp modelId="{B15880A4-A074-4F0C-A9FC-9DBBECC03FD2}">
      <dsp:nvSpPr>
        <dsp:cNvPr id="0" name=""/>
        <dsp:cNvSpPr/>
      </dsp:nvSpPr>
      <dsp:spPr>
        <a:xfrm>
          <a:off x="0" y="2057632"/>
          <a:ext cx="2430269" cy="1543221"/>
        </a:xfrm>
        <a:prstGeom prst="roundRect">
          <a:avLst>
            <a:gd name="adj" fmla="val 10000"/>
          </a:avLst>
        </a:prstGeom>
        <a:solidFill>
          <a:schemeClr val="accent6">
            <a:hueOff val="0"/>
            <a:satOff val="0"/>
            <a:lumOff val="0"/>
            <a:alphaOff val="0"/>
          </a:schemeClr>
        </a:solidFill>
        <a:ln w="55000" cap="flat" cmpd="thickThin"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61EF1-C9C0-447B-A5DE-963D5382258D}">
      <dsp:nvSpPr>
        <dsp:cNvPr id="0" name=""/>
        <dsp:cNvSpPr/>
      </dsp:nvSpPr>
      <dsp:spPr>
        <a:xfrm>
          <a:off x="270030" y="2314160"/>
          <a:ext cx="2430269" cy="1543221"/>
        </a:xfrm>
        <a:prstGeom prst="roundRect">
          <a:avLst>
            <a:gd name="adj" fmla="val 10000"/>
          </a:avLst>
        </a:prstGeom>
        <a:solidFill>
          <a:schemeClr val="lt1">
            <a:alpha val="90000"/>
            <a:hueOff val="0"/>
            <a:satOff val="0"/>
            <a:lumOff val="0"/>
            <a:alphaOff val="0"/>
          </a:schemeClr>
        </a:solidFill>
        <a:ln w="55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Arial" pitchFamily="34" charset="0"/>
              <a:cs typeface="Arial" pitchFamily="34" charset="0"/>
            </a:rPr>
            <a:t>Proporciona un medio para intercambiar datos a través de medios locales comunes</a:t>
          </a:r>
          <a:endParaRPr lang="en-US" sz="1800" kern="1200" dirty="0"/>
        </a:p>
      </dsp:txBody>
      <dsp:txXfrm>
        <a:off x="270030" y="2314160"/>
        <a:ext cx="2430269" cy="1543221"/>
      </dsp:txXfrm>
    </dsp:sp>
    <dsp:sp modelId="{C8DEAAFF-ECD9-45D0-8BC5-BC1BD543295C}">
      <dsp:nvSpPr>
        <dsp:cNvPr id="0" name=""/>
        <dsp:cNvSpPr/>
      </dsp:nvSpPr>
      <dsp:spPr>
        <a:xfrm>
          <a:off x="2970330" y="2057632"/>
          <a:ext cx="2430269" cy="562581"/>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7B7E3-D8C5-4F07-B741-3CBE06AFAF8F}">
      <dsp:nvSpPr>
        <dsp:cNvPr id="0" name=""/>
        <dsp:cNvSpPr/>
      </dsp:nvSpPr>
      <dsp:spPr>
        <a:xfrm>
          <a:off x="3240360" y="2314160"/>
          <a:ext cx="2430269" cy="562581"/>
        </a:xfrm>
        <a:prstGeom prst="roundRect">
          <a:avLst>
            <a:gd name="adj" fmla="val 10000"/>
          </a:avLst>
        </a:prstGeom>
        <a:solidFill>
          <a:schemeClr val="lt1">
            <a:alpha val="90000"/>
            <a:hueOff val="0"/>
            <a:satOff val="0"/>
            <a:lumOff val="0"/>
            <a:alphaOff val="0"/>
          </a:schemeClr>
        </a:solidFill>
        <a:ln w="55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i="1" kern="1200" dirty="0" smtClean="0">
              <a:latin typeface="Arial" pitchFamily="34" charset="0"/>
              <a:cs typeface="Arial" pitchFamily="34" charset="0"/>
            </a:rPr>
            <a:t>SERVICIOS</a:t>
          </a:r>
          <a:endParaRPr lang="en-US" sz="2000" b="1" i="1" kern="1200" dirty="0">
            <a:latin typeface="Arial" pitchFamily="34" charset="0"/>
            <a:cs typeface="Arial" pitchFamily="34" charset="0"/>
          </a:endParaRPr>
        </a:p>
      </dsp:txBody>
      <dsp:txXfrm>
        <a:off x="3240360" y="2314160"/>
        <a:ext cx="2430269" cy="562581"/>
      </dsp:txXfrm>
    </dsp:sp>
    <dsp:sp modelId="{7CFB01B9-F991-4EC5-B634-D4DD2D8E73F2}">
      <dsp:nvSpPr>
        <dsp:cNvPr id="0" name=""/>
        <dsp:cNvSpPr/>
      </dsp:nvSpPr>
      <dsp:spPr>
        <a:xfrm>
          <a:off x="2970330" y="3160735"/>
          <a:ext cx="2430269" cy="2487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17A1A-752C-4CA2-B0BE-B8086B3865FA}">
      <dsp:nvSpPr>
        <dsp:cNvPr id="0" name=""/>
        <dsp:cNvSpPr/>
      </dsp:nvSpPr>
      <dsp:spPr>
        <a:xfrm>
          <a:off x="3240360" y="3417263"/>
          <a:ext cx="2430269" cy="2487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S" sz="1500" kern="1200" dirty="0" smtClean="0">
              <a:latin typeface="Arial" pitchFamily="34" charset="0"/>
              <a:cs typeface="Arial" pitchFamily="34" charset="0"/>
            </a:rPr>
            <a:t>*Permite a las capas superiores acceder a los medios usando técnicas, como tramas.</a:t>
          </a:r>
          <a:endParaRPr lang="en-US" sz="1500" kern="1200" dirty="0" smtClean="0">
            <a:latin typeface="Arial" pitchFamily="34" charset="0"/>
            <a:cs typeface="Arial" pitchFamily="34" charset="0"/>
          </a:endParaRPr>
        </a:p>
        <a:p>
          <a:pPr lvl="0" algn="just" defTabSz="666750">
            <a:lnSpc>
              <a:spcPct val="90000"/>
            </a:lnSpc>
            <a:spcBef>
              <a:spcPct val="0"/>
            </a:spcBef>
            <a:spcAft>
              <a:spcPct val="35000"/>
            </a:spcAft>
          </a:pPr>
          <a:r>
            <a:rPr lang="es-ES" sz="1500" kern="1200" dirty="0" smtClean="0">
              <a:latin typeface="Arial" pitchFamily="34" charset="0"/>
              <a:cs typeface="Arial" pitchFamily="34" charset="0"/>
            </a:rPr>
            <a:t>*Controla como los datos se ubican en los medios y son recibidos desde los medios usando técnicas como control de acceso a los medios y detección de errores. </a:t>
          </a:r>
          <a:endParaRPr lang="en-US" sz="1500" kern="1200" dirty="0"/>
        </a:p>
      </dsp:txBody>
      <dsp:txXfrm>
        <a:off x="3240360" y="3417263"/>
        <a:ext cx="2430269" cy="2487395"/>
      </dsp:txXfrm>
    </dsp:sp>
    <dsp:sp modelId="{F3236E0B-FDAA-4EAF-B0D1-7FE6887B2920}">
      <dsp:nvSpPr>
        <dsp:cNvPr id="0" name=""/>
        <dsp:cNvSpPr/>
      </dsp:nvSpPr>
      <dsp:spPr>
        <a:xfrm>
          <a:off x="5940660" y="2057632"/>
          <a:ext cx="2430269" cy="543430"/>
        </a:xfrm>
        <a:prstGeom prst="roundRect">
          <a:avLst>
            <a:gd name="adj" fmla="val 10000"/>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2B606-1538-406A-AEED-BB5CDB75F0E6}">
      <dsp:nvSpPr>
        <dsp:cNvPr id="0" name=""/>
        <dsp:cNvSpPr/>
      </dsp:nvSpPr>
      <dsp:spPr>
        <a:xfrm>
          <a:off x="6210689" y="2314160"/>
          <a:ext cx="2430269" cy="543430"/>
        </a:xfrm>
        <a:prstGeom prst="roundRect">
          <a:avLst>
            <a:gd name="adj" fmla="val 10000"/>
          </a:avLst>
        </a:prstGeom>
        <a:solidFill>
          <a:schemeClr val="lt1">
            <a:alpha val="90000"/>
            <a:hueOff val="0"/>
            <a:satOff val="0"/>
            <a:lumOff val="0"/>
            <a:alphaOff val="0"/>
          </a:schemeClr>
        </a:solidFill>
        <a:ln w="55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i="1" kern="1200" dirty="0" smtClean="0">
              <a:latin typeface="Arial" pitchFamily="34" charset="0"/>
              <a:cs typeface="Arial" pitchFamily="34" charset="0"/>
            </a:rPr>
            <a:t>FUNCIONES</a:t>
          </a:r>
          <a:endParaRPr lang="en-US" sz="2000" b="1" i="1" kern="1200" dirty="0" smtClean="0">
            <a:latin typeface="Arial" pitchFamily="34" charset="0"/>
            <a:cs typeface="Arial" pitchFamily="34" charset="0"/>
          </a:endParaRPr>
        </a:p>
      </dsp:txBody>
      <dsp:txXfrm>
        <a:off x="6210689" y="2314160"/>
        <a:ext cx="2430269" cy="543430"/>
      </dsp:txXfrm>
    </dsp:sp>
    <dsp:sp modelId="{86128E6D-9BFC-4407-A589-0DE5CA6CFA52}">
      <dsp:nvSpPr>
        <dsp:cNvPr id="0" name=""/>
        <dsp:cNvSpPr/>
      </dsp:nvSpPr>
      <dsp:spPr>
        <a:xfrm>
          <a:off x="5940660" y="3141583"/>
          <a:ext cx="2430269" cy="201163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8EB83-D9DF-4ACA-AED0-9E6CDFCB37D5}">
      <dsp:nvSpPr>
        <dsp:cNvPr id="0" name=""/>
        <dsp:cNvSpPr/>
      </dsp:nvSpPr>
      <dsp:spPr>
        <a:xfrm>
          <a:off x="6210689" y="3398112"/>
          <a:ext cx="2430269" cy="201163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latin typeface="Arial" pitchFamily="34" charset="0"/>
              <a:cs typeface="Arial" pitchFamily="34" charset="0"/>
            </a:rPr>
            <a:t>*Proveer servicios de interfaz a la capa de red</a:t>
          </a:r>
          <a:endParaRPr lang="en-US" sz="1600" kern="1200" dirty="0" smtClean="0">
            <a:latin typeface="Arial" pitchFamily="34" charset="0"/>
            <a:cs typeface="Arial" pitchFamily="34" charset="0"/>
          </a:endParaRPr>
        </a:p>
        <a:p>
          <a:pPr lvl="0" algn="just" defTabSz="711200">
            <a:lnSpc>
              <a:spcPct val="90000"/>
            </a:lnSpc>
            <a:spcBef>
              <a:spcPct val="0"/>
            </a:spcBef>
            <a:spcAft>
              <a:spcPct val="35000"/>
            </a:spcAft>
          </a:pPr>
          <a:r>
            <a:rPr lang="es-ES" sz="1600" kern="1200" dirty="0" smtClean="0">
              <a:latin typeface="Arial" pitchFamily="34" charset="0"/>
              <a:cs typeface="Arial" pitchFamily="34" charset="0"/>
            </a:rPr>
            <a:t>*Tratamiento con errores de transmisión</a:t>
          </a:r>
          <a:endParaRPr lang="en-US" sz="1600" kern="1200" dirty="0" smtClean="0">
            <a:latin typeface="Arial" pitchFamily="34" charset="0"/>
            <a:cs typeface="Arial" pitchFamily="34" charset="0"/>
          </a:endParaRPr>
        </a:p>
        <a:p>
          <a:pPr lvl="0" algn="just" defTabSz="711200">
            <a:lnSpc>
              <a:spcPct val="90000"/>
            </a:lnSpc>
            <a:spcBef>
              <a:spcPct val="0"/>
            </a:spcBef>
            <a:spcAft>
              <a:spcPct val="35000"/>
            </a:spcAft>
          </a:pPr>
          <a:r>
            <a:rPr lang="es-ES" sz="1600" kern="1200" dirty="0" smtClean="0">
              <a:latin typeface="Arial" pitchFamily="34" charset="0"/>
              <a:cs typeface="Arial" pitchFamily="34" charset="0"/>
            </a:rPr>
            <a:t>*Regulación de flujo de datos</a:t>
          </a:r>
          <a:endParaRPr lang="en-US" sz="1600" kern="1200" dirty="0"/>
        </a:p>
      </dsp:txBody>
      <dsp:txXfrm>
        <a:off x="6210689" y="3398112"/>
        <a:ext cx="2430269" cy="20116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38D9B6-0DC1-4E0A-B4D7-8C819F2E9B0C}">
      <dsp:nvSpPr>
        <dsp:cNvPr id="0" name=""/>
        <dsp:cNvSpPr/>
      </dsp:nvSpPr>
      <dsp:spPr>
        <a:xfrm rot="5400000">
          <a:off x="-334320" y="336683"/>
          <a:ext cx="2228803" cy="1560162"/>
        </a:xfrm>
        <a:prstGeom prst="chevron">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Arial" pitchFamily="34" charset="0"/>
              <a:cs typeface="Arial" pitchFamily="34" charset="0"/>
            </a:rPr>
            <a:t>SUBCAPA SUPERIOR _ LLC</a:t>
          </a:r>
          <a:endParaRPr lang="en-US" sz="1800" b="1" kern="1200" dirty="0">
            <a:latin typeface="Arial" pitchFamily="34" charset="0"/>
            <a:cs typeface="Arial" pitchFamily="34" charset="0"/>
          </a:endParaRPr>
        </a:p>
      </dsp:txBody>
      <dsp:txXfrm rot="5400000">
        <a:off x="-334320" y="336683"/>
        <a:ext cx="2228803" cy="1560162"/>
      </dsp:txXfrm>
    </dsp:sp>
    <dsp:sp modelId="{65BDAFD0-44EA-4083-8292-2D8EA24384ED}">
      <dsp:nvSpPr>
        <dsp:cNvPr id="0" name=""/>
        <dsp:cNvSpPr/>
      </dsp:nvSpPr>
      <dsp:spPr>
        <a:xfrm rot="5400000">
          <a:off x="3775856" y="-1704464"/>
          <a:ext cx="666052" cy="5014176"/>
        </a:xfrm>
        <a:prstGeom prst="round2SameRect">
          <a:avLst/>
        </a:prstGeom>
        <a:solidFill>
          <a:schemeClr val="accent3">
            <a:alpha val="90000"/>
            <a:tint val="4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Arial" pitchFamily="34" charset="0"/>
              <a:cs typeface="Arial" pitchFamily="34" charset="0"/>
            </a:rPr>
            <a:t>Define los procesos de software que proveen servicios a los Protocolos de capa de red.</a:t>
          </a:r>
          <a:endParaRPr lang="en-US" sz="1600" kern="1200" dirty="0"/>
        </a:p>
      </dsp:txBody>
      <dsp:txXfrm rot="5400000">
        <a:off x="3775856" y="-1704464"/>
        <a:ext cx="666052" cy="5014176"/>
      </dsp:txXfrm>
    </dsp:sp>
    <dsp:sp modelId="{3B30FB9A-F461-44A3-9FBF-CF96AC1AE2E6}">
      <dsp:nvSpPr>
        <dsp:cNvPr id="0" name=""/>
        <dsp:cNvSpPr/>
      </dsp:nvSpPr>
      <dsp:spPr>
        <a:xfrm rot="5400000">
          <a:off x="-334320" y="2279617"/>
          <a:ext cx="2228803" cy="1560162"/>
        </a:xfrm>
        <a:prstGeom prst="chevron">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kern="1200" dirty="0" smtClean="0">
              <a:latin typeface="Arial" pitchFamily="34" charset="0"/>
              <a:cs typeface="Arial" pitchFamily="34" charset="0"/>
            </a:rPr>
            <a:t>SUBCAPA SUPERIOR _ MAC</a:t>
          </a:r>
          <a:endParaRPr lang="en-US" sz="1800" b="1" kern="1200" dirty="0">
            <a:latin typeface="Arial" pitchFamily="34" charset="0"/>
            <a:cs typeface="Arial" pitchFamily="34" charset="0"/>
          </a:endParaRPr>
        </a:p>
      </dsp:txBody>
      <dsp:txXfrm rot="5400000">
        <a:off x="-334320" y="2279617"/>
        <a:ext cx="2228803" cy="1560162"/>
      </dsp:txXfrm>
    </dsp:sp>
    <dsp:sp modelId="{522D226E-A5C1-4CC4-8291-B619362CE044}">
      <dsp:nvSpPr>
        <dsp:cNvPr id="0" name=""/>
        <dsp:cNvSpPr/>
      </dsp:nvSpPr>
      <dsp:spPr>
        <a:xfrm rot="5400000">
          <a:off x="3723607" y="212817"/>
          <a:ext cx="809690" cy="5136581"/>
        </a:xfrm>
        <a:prstGeom prst="round2SameRect">
          <a:avLst/>
        </a:prstGeom>
        <a:solidFill>
          <a:schemeClr val="accent3">
            <a:alpha val="90000"/>
            <a:tint val="4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100000"/>
            </a:lnSpc>
            <a:spcBef>
              <a:spcPct val="0"/>
            </a:spcBef>
            <a:spcAft>
              <a:spcPts val="0"/>
            </a:spcAft>
            <a:buChar char="••"/>
          </a:pPr>
          <a:r>
            <a:rPr lang="es-ES" sz="1600" kern="1200" dirty="0" smtClean="0">
              <a:latin typeface="Arial" pitchFamily="34" charset="0"/>
              <a:cs typeface="Arial" pitchFamily="34" charset="0"/>
            </a:rPr>
            <a:t>Define los procesos de acceso a los medios realizados por el hardware</a:t>
          </a:r>
          <a:r>
            <a:rPr lang="es-ES" sz="2400" kern="1200" dirty="0" smtClean="0">
              <a:latin typeface="Arial" pitchFamily="34" charset="0"/>
              <a:cs typeface="Arial" pitchFamily="34" charset="0"/>
            </a:rPr>
            <a:t>.</a:t>
          </a:r>
          <a:endParaRPr lang="en-US" sz="2400" kern="1200" dirty="0"/>
        </a:p>
      </dsp:txBody>
      <dsp:txXfrm rot="5400000">
        <a:off x="3723607" y="212817"/>
        <a:ext cx="809690" cy="51365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B0B7CC-EEBB-4477-AD5F-40200312FF55}">
      <dsp:nvSpPr>
        <dsp:cNvPr id="0" name=""/>
        <dsp:cNvSpPr/>
      </dsp:nvSpPr>
      <dsp:spPr>
        <a:xfrm>
          <a:off x="2534681" y="413"/>
          <a:ext cx="3802022" cy="1611214"/>
        </a:xfrm>
        <a:prstGeom prst="rightArrow">
          <a:avLst>
            <a:gd name="adj1" fmla="val 75000"/>
            <a:gd name="adj2" fmla="val 50000"/>
          </a:avLst>
        </a:prstGeom>
        <a:solidFill>
          <a:schemeClr val="lt1">
            <a:alpha val="90000"/>
            <a:tint val="40000"/>
            <a:hueOff val="0"/>
            <a:satOff val="0"/>
            <a:lumOff val="0"/>
            <a:alphaOff val="0"/>
          </a:schemeClr>
        </a:solidFill>
        <a:ln w="55000" cap="flat" cmpd="thickThin"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latin typeface="Arial" pitchFamily="34" charset="0"/>
              <a:cs typeface="Arial" pitchFamily="34" charset="0"/>
            </a:rPr>
            <a:t>Delimitación de tramas.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C" sz="1800" kern="1200" dirty="0" smtClean="0">
              <a:latin typeface="Arial" pitchFamily="34" charset="0"/>
              <a:cs typeface="Arial" pitchFamily="34" charset="0"/>
            </a:rPr>
            <a:t>Direccionamiento</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C" sz="1800" kern="1200" dirty="0" smtClean="0">
              <a:latin typeface="Arial" pitchFamily="34" charset="0"/>
              <a:cs typeface="Arial" pitchFamily="34" charset="0"/>
            </a:rPr>
            <a:t>Detección de errores</a:t>
          </a:r>
          <a:endParaRPr lang="en-US" sz="1800" kern="1200" dirty="0">
            <a:latin typeface="Arial" pitchFamily="34" charset="0"/>
            <a:cs typeface="Arial" pitchFamily="34" charset="0"/>
          </a:endParaRPr>
        </a:p>
      </dsp:txBody>
      <dsp:txXfrm>
        <a:off x="2534681" y="413"/>
        <a:ext cx="3802022" cy="1611214"/>
      </dsp:txXfrm>
    </dsp:sp>
    <dsp:sp modelId="{C332AEF6-47D7-43C4-9DDC-86F0E1540C71}">
      <dsp:nvSpPr>
        <dsp:cNvPr id="0" name=""/>
        <dsp:cNvSpPr/>
      </dsp:nvSpPr>
      <dsp:spPr>
        <a:xfrm>
          <a:off x="0" y="413"/>
          <a:ext cx="2534681" cy="1611214"/>
        </a:xfrm>
        <a:prstGeom prst="roundRect">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latin typeface="Arial" pitchFamily="34" charset="0"/>
              <a:cs typeface="Arial" pitchFamily="34" charset="0"/>
            </a:rPr>
            <a:t>ENCAPSULACION </a:t>
          </a:r>
        </a:p>
        <a:p>
          <a:pPr lvl="0" algn="ctr" defTabSz="889000">
            <a:lnSpc>
              <a:spcPct val="90000"/>
            </a:lnSpc>
            <a:spcBef>
              <a:spcPct val="0"/>
            </a:spcBef>
            <a:spcAft>
              <a:spcPct val="35000"/>
            </a:spcAft>
          </a:pPr>
          <a:r>
            <a:rPr lang="es-EC" sz="2000" b="1" kern="1200" dirty="0" smtClean="0">
              <a:latin typeface="Arial" pitchFamily="34" charset="0"/>
              <a:cs typeface="Arial" pitchFamily="34" charset="0"/>
            </a:rPr>
            <a:t>DE </a:t>
          </a:r>
        </a:p>
        <a:p>
          <a:pPr lvl="0" algn="ctr" defTabSz="889000">
            <a:lnSpc>
              <a:spcPct val="90000"/>
            </a:lnSpc>
            <a:spcBef>
              <a:spcPct val="0"/>
            </a:spcBef>
            <a:spcAft>
              <a:spcPct val="35000"/>
            </a:spcAft>
          </a:pPr>
          <a:r>
            <a:rPr lang="es-EC" sz="2000" b="1" kern="1200" dirty="0" smtClean="0">
              <a:latin typeface="Arial" pitchFamily="34" charset="0"/>
              <a:cs typeface="Arial" pitchFamily="34" charset="0"/>
            </a:rPr>
            <a:t>DATOS</a:t>
          </a:r>
          <a:endParaRPr lang="en-US" sz="2000" b="1" kern="1200" dirty="0">
            <a:latin typeface="Arial" pitchFamily="34" charset="0"/>
            <a:cs typeface="Arial" pitchFamily="34" charset="0"/>
          </a:endParaRPr>
        </a:p>
      </dsp:txBody>
      <dsp:txXfrm>
        <a:off x="0" y="413"/>
        <a:ext cx="2534681" cy="1611214"/>
      </dsp:txXfrm>
    </dsp:sp>
    <dsp:sp modelId="{E5841B27-CB3D-409B-AB87-A18B322CA9CC}">
      <dsp:nvSpPr>
        <dsp:cNvPr id="0" name=""/>
        <dsp:cNvSpPr/>
      </dsp:nvSpPr>
      <dsp:spPr>
        <a:xfrm>
          <a:off x="2534681" y="1772748"/>
          <a:ext cx="3802022" cy="1611214"/>
        </a:xfrm>
        <a:prstGeom prst="rightArrow">
          <a:avLst>
            <a:gd name="adj1" fmla="val 75000"/>
            <a:gd name="adj2" fmla="val 50000"/>
          </a:avLst>
        </a:prstGeom>
        <a:solidFill>
          <a:schemeClr val="lt1">
            <a:alpha val="90000"/>
            <a:tint val="40000"/>
            <a:hueOff val="0"/>
            <a:satOff val="0"/>
            <a:lumOff val="0"/>
            <a:alphaOff val="0"/>
          </a:schemeClr>
        </a:solidFill>
        <a:ln w="55000" cap="flat" cmpd="thickThin"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latin typeface="Arial" pitchFamily="34" charset="0"/>
              <a:cs typeface="Arial" pitchFamily="34" charset="0"/>
            </a:rPr>
            <a:t>Control de la colocación de la trama dentro y fuera de los medios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C" sz="1800" kern="1200" dirty="0" smtClean="0">
              <a:latin typeface="Arial" pitchFamily="34" charset="0"/>
              <a:cs typeface="Arial" pitchFamily="34" charset="0"/>
            </a:rPr>
            <a:t>Recuperación de medios</a:t>
          </a:r>
          <a:endParaRPr lang="en-US" sz="1800" kern="1200" dirty="0">
            <a:latin typeface="Arial" pitchFamily="34" charset="0"/>
            <a:cs typeface="Arial" pitchFamily="34" charset="0"/>
          </a:endParaRPr>
        </a:p>
      </dsp:txBody>
      <dsp:txXfrm>
        <a:off x="2534681" y="1772748"/>
        <a:ext cx="3802022" cy="1611214"/>
      </dsp:txXfrm>
    </dsp:sp>
    <dsp:sp modelId="{F02BEFB8-9BE3-4F62-8B31-CEB6510FD735}">
      <dsp:nvSpPr>
        <dsp:cNvPr id="0" name=""/>
        <dsp:cNvSpPr/>
      </dsp:nvSpPr>
      <dsp:spPr>
        <a:xfrm>
          <a:off x="0" y="1772748"/>
          <a:ext cx="2534681" cy="1611214"/>
        </a:xfrm>
        <a:prstGeom prst="roundRect">
          <a:avLst/>
        </a:prstGeom>
        <a:gradFill rotWithShape="1">
          <a:gsLst>
            <a:gs pos="0">
              <a:schemeClr val="accent3">
                <a:tint val="62000"/>
                <a:satMod val="180000"/>
              </a:schemeClr>
            </a:gs>
            <a:gs pos="65000">
              <a:schemeClr val="accent3">
                <a:tint val="32000"/>
                <a:satMod val="250000"/>
              </a:schemeClr>
            </a:gs>
            <a:gs pos="100000">
              <a:schemeClr val="accent3">
                <a:tint val="23000"/>
                <a:satMod val="300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smtClean="0">
              <a:latin typeface="Arial" pitchFamily="34" charset="0"/>
              <a:cs typeface="Arial" pitchFamily="34" charset="0"/>
            </a:rPr>
            <a:t>CONTROL DE ACCESO AL MEDIO</a:t>
          </a:r>
          <a:endParaRPr lang="en-US" sz="2000" b="1" kern="1200" dirty="0">
            <a:latin typeface="Arial" pitchFamily="34" charset="0"/>
            <a:cs typeface="Arial" pitchFamily="34" charset="0"/>
          </a:endParaRPr>
        </a:p>
      </dsp:txBody>
      <dsp:txXfrm>
        <a:off x="0" y="1772748"/>
        <a:ext cx="2534681" cy="16112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C6FC82-265B-44A3-A884-367F328CEF7E}">
      <dsp:nvSpPr>
        <dsp:cNvPr id="0" name=""/>
        <dsp:cNvSpPr/>
      </dsp:nvSpPr>
      <dsp:spPr>
        <a:xfrm>
          <a:off x="4147556" y="1080121"/>
          <a:ext cx="3487682" cy="614026"/>
        </a:xfrm>
        <a:custGeom>
          <a:avLst/>
          <a:gdLst/>
          <a:ahLst/>
          <a:cxnLst/>
          <a:rect l="0" t="0" r="0" b="0"/>
          <a:pathLst>
            <a:path>
              <a:moveTo>
                <a:pt x="0" y="0"/>
              </a:moveTo>
              <a:lnTo>
                <a:pt x="0" y="497997"/>
              </a:lnTo>
              <a:lnTo>
                <a:pt x="3487682" y="497997"/>
              </a:lnTo>
              <a:lnTo>
                <a:pt x="3487682" y="614026"/>
              </a:lnTo>
            </a:path>
          </a:pathLst>
        </a:custGeom>
        <a:noFill/>
        <a:ln w="55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B3061-AC85-4D97-8D30-E9E516B4A2BE}">
      <dsp:nvSpPr>
        <dsp:cNvPr id="0" name=""/>
        <dsp:cNvSpPr/>
      </dsp:nvSpPr>
      <dsp:spPr>
        <a:xfrm>
          <a:off x="4147556" y="1080121"/>
          <a:ext cx="1989320" cy="614026"/>
        </a:xfrm>
        <a:custGeom>
          <a:avLst/>
          <a:gdLst/>
          <a:ahLst/>
          <a:cxnLst/>
          <a:rect l="0" t="0" r="0" b="0"/>
          <a:pathLst>
            <a:path>
              <a:moveTo>
                <a:pt x="0" y="0"/>
              </a:moveTo>
              <a:lnTo>
                <a:pt x="0" y="497997"/>
              </a:lnTo>
              <a:lnTo>
                <a:pt x="1989320" y="497997"/>
              </a:lnTo>
              <a:lnTo>
                <a:pt x="1989320" y="614026"/>
              </a:lnTo>
            </a:path>
          </a:pathLst>
        </a:custGeom>
        <a:noFill/>
        <a:ln w="55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49B81C-7C40-4F60-BCF6-B54C1E662DFD}">
      <dsp:nvSpPr>
        <dsp:cNvPr id="0" name=""/>
        <dsp:cNvSpPr/>
      </dsp:nvSpPr>
      <dsp:spPr>
        <a:xfrm>
          <a:off x="4147556" y="1080121"/>
          <a:ext cx="652222" cy="614026"/>
        </a:xfrm>
        <a:custGeom>
          <a:avLst/>
          <a:gdLst/>
          <a:ahLst/>
          <a:cxnLst/>
          <a:rect l="0" t="0" r="0" b="0"/>
          <a:pathLst>
            <a:path>
              <a:moveTo>
                <a:pt x="0" y="0"/>
              </a:moveTo>
              <a:lnTo>
                <a:pt x="0" y="497997"/>
              </a:lnTo>
              <a:lnTo>
                <a:pt x="652222" y="497997"/>
              </a:lnTo>
              <a:lnTo>
                <a:pt x="652222" y="614026"/>
              </a:lnTo>
            </a:path>
          </a:pathLst>
        </a:custGeom>
        <a:noFill/>
        <a:ln w="55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F6B7C-D626-45A5-8BDB-69206FA05A1D}">
      <dsp:nvSpPr>
        <dsp:cNvPr id="0" name=""/>
        <dsp:cNvSpPr/>
      </dsp:nvSpPr>
      <dsp:spPr>
        <a:xfrm>
          <a:off x="3346650" y="1080121"/>
          <a:ext cx="800905" cy="614026"/>
        </a:xfrm>
        <a:custGeom>
          <a:avLst/>
          <a:gdLst/>
          <a:ahLst/>
          <a:cxnLst/>
          <a:rect l="0" t="0" r="0" b="0"/>
          <a:pathLst>
            <a:path>
              <a:moveTo>
                <a:pt x="800905" y="0"/>
              </a:moveTo>
              <a:lnTo>
                <a:pt x="800905" y="497997"/>
              </a:lnTo>
              <a:lnTo>
                <a:pt x="0" y="497997"/>
              </a:lnTo>
              <a:lnTo>
                <a:pt x="0" y="614026"/>
              </a:lnTo>
            </a:path>
          </a:pathLst>
        </a:custGeom>
        <a:noFill/>
        <a:ln w="55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26BA8-47EB-4FD8-8B80-AB41D447AC26}">
      <dsp:nvSpPr>
        <dsp:cNvPr id="0" name=""/>
        <dsp:cNvSpPr/>
      </dsp:nvSpPr>
      <dsp:spPr>
        <a:xfrm>
          <a:off x="1893523" y="1080121"/>
          <a:ext cx="2254032" cy="614026"/>
        </a:xfrm>
        <a:custGeom>
          <a:avLst/>
          <a:gdLst/>
          <a:ahLst/>
          <a:cxnLst/>
          <a:rect l="0" t="0" r="0" b="0"/>
          <a:pathLst>
            <a:path>
              <a:moveTo>
                <a:pt x="2254032" y="0"/>
              </a:moveTo>
              <a:lnTo>
                <a:pt x="2254032" y="497997"/>
              </a:lnTo>
              <a:lnTo>
                <a:pt x="0" y="497997"/>
              </a:lnTo>
              <a:lnTo>
                <a:pt x="0" y="614026"/>
              </a:lnTo>
            </a:path>
          </a:pathLst>
        </a:custGeom>
        <a:noFill/>
        <a:ln w="55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62760-4BC8-4AE6-9A9B-6042EA743DA5}">
      <dsp:nvSpPr>
        <dsp:cNvPr id="0" name=""/>
        <dsp:cNvSpPr/>
      </dsp:nvSpPr>
      <dsp:spPr>
        <a:xfrm>
          <a:off x="556425" y="1080121"/>
          <a:ext cx="3591130" cy="614026"/>
        </a:xfrm>
        <a:custGeom>
          <a:avLst/>
          <a:gdLst/>
          <a:ahLst/>
          <a:cxnLst/>
          <a:rect l="0" t="0" r="0" b="0"/>
          <a:pathLst>
            <a:path>
              <a:moveTo>
                <a:pt x="3591130" y="0"/>
              </a:moveTo>
              <a:lnTo>
                <a:pt x="3591130" y="497997"/>
              </a:lnTo>
              <a:lnTo>
                <a:pt x="0" y="497997"/>
              </a:lnTo>
              <a:lnTo>
                <a:pt x="0" y="614026"/>
              </a:lnTo>
            </a:path>
          </a:pathLst>
        </a:custGeom>
        <a:noFill/>
        <a:ln w="55000" cap="flat" cmpd="thickThin"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88E649-59CF-4F6D-B497-090B0A43F674}">
      <dsp:nvSpPr>
        <dsp:cNvPr id="0" name=""/>
        <dsp:cNvSpPr/>
      </dsp:nvSpPr>
      <dsp:spPr>
        <a:xfrm>
          <a:off x="2736309" y="251684"/>
          <a:ext cx="2822492" cy="828437"/>
        </a:xfrm>
        <a:prstGeom prst="rect">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kern="1200" dirty="0" smtClean="0">
              <a:latin typeface="Arial" pitchFamily="34" charset="0"/>
              <a:cs typeface="Arial" pitchFamily="34" charset="0"/>
            </a:rPr>
            <a:t>TRAMA MAC-ETHERNET  802.3</a:t>
          </a:r>
          <a:endParaRPr lang="en-US" sz="2000" b="1" kern="1200" dirty="0">
            <a:latin typeface="Arial" pitchFamily="34" charset="0"/>
            <a:cs typeface="Arial" pitchFamily="34" charset="0"/>
          </a:endParaRPr>
        </a:p>
      </dsp:txBody>
      <dsp:txXfrm>
        <a:off x="2736309" y="251684"/>
        <a:ext cx="2822492" cy="828437"/>
      </dsp:txXfrm>
    </dsp:sp>
    <dsp:sp modelId="{67F8B2BE-5071-432C-86CC-6705D141FF52}">
      <dsp:nvSpPr>
        <dsp:cNvPr id="0" name=""/>
        <dsp:cNvSpPr/>
      </dsp:nvSpPr>
      <dsp:spPr>
        <a:xfrm>
          <a:off x="3905" y="1694147"/>
          <a:ext cx="1105039" cy="552519"/>
        </a:xfrm>
        <a:prstGeom prst="rect">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Preámbulo</a:t>
          </a:r>
          <a:r>
            <a:rPr lang="es-EC" sz="1800" kern="1200" dirty="0" smtClean="0">
              <a:latin typeface="Arial" pitchFamily="34" charset="0"/>
              <a:cs typeface="Arial" pitchFamily="34" charset="0"/>
            </a:rPr>
            <a:t> </a:t>
          </a:r>
          <a:endParaRPr lang="en-US" sz="1800" kern="1200" dirty="0">
            <a:latin typeface="Arial" pitchFamily="34" charset="0"/>
            <a:cs typeface="Arial" pitchFamily="34" charset="0"/>
          </a:endParaRPr>
        </a:p>
      </dsp:txBody>
      <dsp:txXfrm>
        <a:off x="3905" y="1694147"/>
        <a:ext cx="1105039" cy="552519"/>
      </dsp:txXfrm>
    </dsp:sp>
    <dsp:sp modelId="{FF780F30-CC9B-4906-BE64-078726D07EA9}">
      <dsp:nvSpPr>
        <dsp:cNvPr id="0" name=""/>
        <dsp:cNvSpPr/>
      </dsp:nvSpPr>
      <dsp:spPr>
        <a:xfrm>
          <a:off x="1341003" y="1694147"/>
          <a:ext cx="1105039" cy="552519"/>
        </a:xfrm>
        <a:prstGeom prst="rect">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Inicio de marco</a:t>
          </a:r>
          <a:endParaRPr lang="en-US" sz="1600" kern="1200" dirty="0" smtClean="0">
            <a:latin typeface="Arial" pitchFamily="34" charset="0"/>
            <a:cs typeface="Arial" pitchFamily="34" charset="0"/>
          </a:endParaRPr>
        </a:p>
      </dsp:txBody>
      <dsp:txXfrm>
        <a:off x="1341003" y="1694147"/>
        <a:ext cx="1105039" cy="552519"/>
      </dsp:txXfrm>
    </dsp:sp>
    <dsp:sp modelId="{253981C0-BEFE-4A25-AFBA-FE0CB3CC54D0}">
      <dsp:nvSpPr>
        <dsp:cNvPr id="0" name=""/>
        <dsp:cNvSpPr/>
      </dsp:nvSpPr>
      <dsp:spPr>
        <a:xfrm>
          <a:off x="2678101" y="1694147"/>
          <a:ext cx="1337098" cy="552519"/>
        </a:xfrm>
        <a:prstGeom prst="rect">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Dirección origen/destino</a:t>
          </a:r>
          <a:endParaRPr lang="en-US" sz="1600" kern="1200" dirty="0" smtClean="0">
            <a:latin typeface="Arial" pitchFamily="34" charset="0"/>
            <a:cs typeface="Arial" pitchFamily="34" charset="0"/>
          </a:endParaRPr>
        </a:p>
      </dsp:txBody>
      <dsp:txXfrm>
        <a:off x="2678101" y="1694147"/>
        <a:ext cx="1337098" cy="552519"/>
      </dsp:txXfrm>
    </dsp:sp>
    <dsp:sp modelId="{F407F1FC-3D51-48BF-89C4-C29FE73377A1}">
      <dsp:nvSpPr>
        <dsp:cNvPr id="0" name=""/>
        <dsp:cNvSpPr/>
      </dsp:nvSpPr>
      <dsp:spPr>
        <a:xfrm>
          <a:off x="4247258" y="1694147"/>
          <a:ext cx="1105039" cy="552519"/>
        </a:xfrm>
        <a:prstGeom prst="rect">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Longitud</a:t>
          </a:r>
          <a:r>
            <a:rPr lang="es-EC" sz="1800" kern="1200" dirty="0" smtClean="0">
              <a:latin typeface="Arial" pitchFamily="34" charset="0"/>
              <a:cs typeface="Arial" pitchFamily="34" charset="0"/>
            </a:rPr>
            <a:t> </a:t>
          </a:r>
          <a:endParaRPr lang="en-US" sz="1800" kern="1200" dirty="0" smtClean="0">
            <a:latin typeface="Arial" pitchFamily="34" charset="0"/>
            <a:cs typeface="Arial" pitchFamily="34" charset="0"/>
          </a:endParaRPr>
        </a:p>
      </dsp:txBody>
      <dsp:txXfrm>
        <a:off x="4247258" y="1694147"/>
        <a:ext cx="1105039" cy="552519"/>
      </dsp:txXfrm>
    </dsp:sp>
    <dsp:sp modelId="{5A098EA1-8F81-4C61-B274-F4D9D4E114DE}">
      <dsp:nvSpPr>
        <dsp:cNvPr id="0" name=""/>
        <dsp:cNvSpPr/>
      </dsp:nvSpPr>
      <dsp:spPr>
        <a:xfrm>
          <a:off x="5584356" y="1694147"/>
          <a:ext cx="1105039" cy="552519"/>
        </a:xfrm>
        <a:prstGeom prst="rect">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Relleno</a:t>
          </a:r>
          <a:r>
            <a:rPr lang="es-EC" sz="1400" kern="1200" dirty="0" smtClean="0"/>
            <a:t> </a:t>
          </a:r>
          <a:endParaRPr lang="en-US" sz="1400" kern="1200" dirty="0"/>
        </a:p>
      </dsp:txBody>
      <dsp:txXfrm>
        <a:off x="5584356" y="1694147"/>
        <a:ext cx="1105039" cy="552519"/>
      </dsp:txXfrm>
    </dsp:sp>
    <dsp:sp modelId="{CEEFAE60-1258-4C21-996E-7810A8B648BB}">
      <dsp:nvSpPr>
        <dsp:cNvPr id="0" name=""/>
        <dsp:cNvSpPr/>
      </dsp:nvSpPr>
      <dsp:spPr>
        <a:xfrm>
          <a:off x="6921454" y="1694147"/>
          <a:ext cx="1427567" cy="523844"/>
        </a:xfrm>
        <a:prstGeom prst="rect">
          <a:avLst/>
        </a:prstGeom>
        <a:solidFill>
          <a:schemeClr val="lt1">
            <a:hueOff val="0"/>
            <a:satOff val="0"/>
            <a:lumOff val="0"/>
            <a:alphaOff val="0"/>
          </a:schemeClr>
        </a:solidFill>
        <a:ln w="63500" cap="flat" cmpd="thickThin"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Suma de comprobación </a:t>
          </a:r>
          <a:endParaRPr lang="en-US" sz="1600" kern="1200" dirty="0" smtClean="0">
            <a:latin typeface="Arial" pitchFamily="34" charset="0"/>
            <a:cs typeface="Arial" pitchFamily="34" charset="0"/>
          </a:endParaRPr>
        </a:p>
      </dsp:txBody>
      <dsp:txXfrm>
        <a:off x="6921454" y="1694147"/>
        <a:ext cx="1427567" cy="52384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84563C-64B0-4171-BFD4-BA7512051600}">
      <dsp:nvSpPr>
        <dsp:cNvPr id="0" name=""/>
        <dsp:cNvSpPr/>
      </dsp:nvSpPr>
      <dsp:spPr>
        <a:xfrm>
          <a:off x="3761871" y="753304"/>
          <a:ext cx="1219026" cy="91440"/>
        </a:xfrm>
        <a:custGeom>
          <a:avLst/>
          <a:gdLst/>
          <a:ahLst/>
          <a:cxnLst/>
          <a:rect l="0" t="0" r="0" b="0"/>
          <a:pathLst>
            <a:path>
              <a:moveTo>
                <a:pt x="0" y="85702"/>
              </a:moveTo>
              <a:lnTo>
                <a:pt x="1219026" y="45720"/>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6909928-56ED-44EC-B5EC-930706BA6317}">
      <dsp:nvSpPr>
        <dsp:cNvPr id="0" name=""/>
        <dsp:cNvSpPr/>
      </dsp:nvSpPr>
      <dsp:spPr>
        <a:xfrm>
          <a:off x="3761871" y="-101076"/>
          <a:ext cx="1248010" cy="940083"/>
        </a:xfrm>
        <a:custGeom>
          <a:avLst/>
          <a:gdLst/>
          <a:ahLst/>
          <a:cxnLst/>
          <a:rect l="0" t="0" r="0" b="0"/>
          <a:pathLst>
            <a:path>
              <a:moveTo>
                <a:pt x="0" y="940083"/>
              </a:moveTo>
              <a:lnTo>
                <a:pt x="1248010" y="0"/>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F2C455-F71D-4526-B828-0499977308B0}">
      <dsp:nvSpPr>
        <dsp:cNvPr id="0" name=""/>
        <dsp:cNvSpPr/>
      </dsp:nvSpPr>
      <dsp:spPr>
        <a:xfrm>
          <a:off x="2626999" y="839006"/>
          <a:ext cx="2540362" cy="951108"/>
        </a:xfrm>
        <a:custGeom>
          <a:avLst/>
          <a:gdLst/>
          <a:ahLst/>
          <a:cxnLst/>
          <a:rect l="0" t="0" r="0" b="0"/>
          <a:pathLst>
            <a:path>
              <a:moveTo>
                <a:pt x="0" y="0"/>
              </a:moveTo>
              <a:lnTo>
                <a:pt x="0" y="862400"/>
              </a:lnTo>
              <a:lnTo>
                <a:pt x="2540362" y="862400"/>
              </a:lnTo>
              <a:lnTo>
                <a:pt x="2540362" y="951108"/>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255C93-4DAB-414B-9EEF-8DD459D77242}">
      <dsp:nvSpPr>
        <dsp:cNvPr id="0" name=""/>
        <dsp:cNvSpPr/>
      </dsp:nvSpPr>
      <dsp:spPr>
        <a:xfrm>
          <a:off x="2626999" y="839006"/>
          <a:ext cx="1369998" cy="951108"/>
        </a:xfrm>
        <a:custGeom>
          <a:avLst/>
          <a:gdLst/>
          <a:ahLst/>
          <a:cxnLst/>
          <a:rect l="0" t="0" r="0" b="0"/>
          <a:pathLst>
            <a:path>
              <a:moveTo>
                <a:pt x="0" y="0"/>
              </a:moveTo>
              <a:lnTo>
                <a:pt x="0" y="862400"/>
              </a:lnTo>
              <a:lnTo>
                <a:pt x="1369998" y="862400"/>
              </a:lnTo>
              <a:lnTo>
                <a:pt x="1369998" y="951108"/>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D386B3-2707-4633-8355-C0E48F8FB941}">
      <dsp:nvSpPr>
        <dsp:cNvPr id="0" name=""/>
        <dsp:cNvSpPr/>
      </dsp:nvSpPr>
      <dsp:spPr>
        <a:xfrm>
          <a:off x="2626999" y="839006"/>
          <a:ext cx="199634" cy="953157"/>
        </a:xfrm>
        <a:custGeom>
          <a:avLst/>
          <a:gdLst/>
          <a:ahLst/>
          <a:cxnLst/>
          <a:rect l="0" t="0" r="0" b="0"/>
          <a:pathLst>
            <a:path>
              <a:moveTo>
                <a:pt x="0" y="0"/>
              </a:moveTo>
              <a:lnTo>
                <a:pt x="0" y="864449"/>
              </a:lnTo>
              <a:lnTo>
                <a:pt x="199634" y="864449"/>
              </a:lnTo>
              <a:lnTo>
                <a:pt x="199634" y="953157"/>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08320D1-854D-41EF-B187-BA3B9DB9A293}">
      <dsp:nvSpPr>
        <dsp:cNvPr id="0" name=""/>
        <dsp:cNvSpPr/>
      </dsp:nvSpPr>
      <dsp:spPr>
        <a:xfrm>
          <a:off x="1656269" y="839006"/>
          <a:ext cx="970729" cy="951108"/>
        </a:xfrm>
        <a:custGeom>
          <a:avLst/>
          <a:gdLst/>
          <a:ahLst/>
          <a:cxnLst/>
          <a:rect l="0" t="0" r="0" b="0"/>
          <a:pathLst>
            <a:path>
              <a:moveTo>
                <a:pt x="970729" y="0"/>
              </a:moveTo>
              <a:lnTo>
                <a:pt x="970729" y="862400"/>
              </a:lnTo>
              <a:lnTo>
                <a:pt x="0" y="862400"/>
              </a:lnTo>
              <a:lnTo>
                <a:pt x="0" y="951108"/>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6471854-7F0A-4990-B17C-8E30C5A94CC6}">
      <dsp:nvSpPr>
        <dsp:cNvPr id="0" name=""/>
        <dsp:cNvSpPr/>
      </dsp:nvSpPr>
      <dsp:spPr>
        <a:xfrm>
          <a:off x="485904" y="839006"/>
          <a:ext cx="2141094" cy="951108"/>
        </a:xfrm>
        <a:custGeom>
          <a:avLst/>
          <a:gdLst/>
          <a:ahLst/>
          <a:cxnLst/>
          <a:rect l="0" t="0" r="0" b="0"/>
          <a:pathLst>
            <a:path>
              <a:moveTo>
                <a:pt x="2141094" y="0"/>
              </a:moveTo>
              <a:lnTo>
                <a:pt x="2141094" y="862400"/>
              </a:lnTo>
              <a:lnTo>
                <a:pt x="0" y="862400"/>
              </a:lnTo>
              <a:lnTo>
                <a:pt x="0" y="951108"/>
              </a:lnTo>
            </a:path>
          </a:pathLst>
        </a:custGeom>
        <a:noFill/>
        <a:ln w="55000" cap="flat" cmpd="thickThin"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7910C3A-E395-4ADF-BE51-1FDFADED4A14}">
      <dsp:nvSpPr>
        <dsp:cNvPr id="0" name=""/>
        <dsp:cNvSpPr/>
      </dsp:nvSpPr>
      <dsp:spPr>
        <a:xfrm>
          <a:off x="2148213" y="230949"/>
          <a:ext cx="957570" cy="60805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84F4E0-C77E-4B03-AFF0-8BE106DAAA9D}">
      <dsp:nvSpPr>
        <dsp:cNvPr id="0" name=""/>
        <dsp:cNvSpPr/>
      </dsp:nvSpPr>
      <dsp:spPr>
        <a:xfrm>
          <a:off x="2254610" y="332026"/>
          <a:ext cx="957570" cy="6080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itchFamily="34" charset="0"/>
              <a:cs typeface="Arial" pitchFamily="34" charset="0"/>
            </a:rPr>
            <a:t>TRAMA MAC 802.11</a:t>
          </a:r>
          <a:endParaRPr lang="en-US" sz="1200" b="1" kern="1200" dirty="0">
            <a:latin typeface="Arial" pitchFamily="34" charset="0"/>
            <a:cs typeface="Arial" pitchFamily="34" charset="0"/>
          </a:endParaRPr>
        </a:p>
      </dsp:txBody>
      <dsp:txXfrm>
        <a:off x="2254610" y="332026"/>
        <a:ext cx="957570" cy="608057"/>
      </dsp:txXfrm>
    </dsp:sp>
    <dsp:sp modelId="{25F5AAA4-48F2-4633-9CBB-24160929533D}">
      <dsp:nvSpPr>
        <dsp:cNvPr id="0" name=""/>
        <dsp:cNvSpPr/>
      </dsp:nvSpPr>
      <dsp:spPr>
        <a:xfrm>
          <a:off x="7119" y="1790115"/>
          <a:ext cx="957570" cy="60805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EA373A-04D0-4A7D-9587-4E1C41A97028}">
      <dsp:nvSpPr>
        <dsp:cNvPr id="0" name=""/>
        <dsp:cNvSpPr/>
      </dsp:nvSpPr>
      <dsp:spPr>
        <a:xfrm>
          <a:off x="113516" y="1891192"/>
          <a:ext cx="957570" cy="60805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i="1" u="none" kern="1200" dirty="0" smtClean="0">
              <a:latin typeface="Arial" pitchFamily="34" charset="0"/>
              <a:cs typeface="Arial" pitchFamily="34" charset="0"/>
            </a:rPr>
            <a:t>FC: </a:t>
          </a:r>
          <a:r>
            <a:rPr lang="es-EC" sz="1100" b="1" i="1" u="none" kern="1200" dirty="0" err="1" smtClean="0">
              <a:latin typeface="Arial" pitchFamily="34" charset="0"/>
              <a:cs typeface="Arial" pitchFamily="34" charset="0"/>
            </a:rPr>
            <a:t>Frame</a:t>
          </a:r>
          <a:r>
            <a:rPr lang="es-EC" sz="1100" b="1" i="1" u="none" kern="1200" dirty="0" smtClean="0">
              <a:latin typeface="Arial" pitchFamily="34" charset="0"/>
              <a:cs typeface="Arial" pitchFamily="34" charset="0"/>
            </a:rPr>
            <a:t> Control</a:t>
          </a:r>
          <a:endParaRPr lang="en-US" sz="1100" u="none" kern="1200" dirty="0">
            <a:latin typeface="Arial" pitchFamily="34" charset="0"/>
            <a:cs typeface="Arial" pitchFamily="34" charset="0"/>
          </a:endParaRPr>
        </a:p>
      </dsp:txBody>
      <dsp:txXfrm>
        <a:off x="113516" y="1891192"/>
        <a:ext cx="957570" cy="608057"/>
      </dsp:txXfrm>
    </dsp:sp>
    <dsp:sp modelId="{5B08755D-7A39-497A-8BFE-4920A9603E91}">
      <dsp:nvSpPr>
        <dsp:cNvPr id="0" name=""/>
        <dsp:cNvSpPr/>
      </dsp:nvSpPr>
      <dsp:spPr>
        <a:xfrm>
          <a:off x="1177483" y="1790115"/>
          <a:ext cx="957570" cy="60805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6065DF-0FB2-4B55-BB51-42533C1D0C17}">
      <dsp:nvSpPr>
        <dsp:cNvPr id="0" name=""/>
        <dsp:cNvSpPr/>
      </dsp:nvSpPr>
      <dsp:spPr>
        <a:xfrm>
          <a:off x="1283880" y="1891192"/>
          <a:ext cx="957570" cy="60805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i="1" u="none" kern="1200" dirty="0" smtClean="0">
              <a:latin typeface="Arial" pitchFamily="34" charset="0"/>
              <a:cs typeface="Arial" pitchFamily="34" charset="0"/>
            </a:rPr>
            <a:t>D/ID</a:t>
          </a:r>
          <a:endParaRPr lang="en-US" sz="1100" u="none" kern="1200" dirty="0">
            <a:latin typeface="Arial" pitchFamily="34" charset="0"/>
            <a:cs typeface="Arial" pitchFamily="34" charset="0"/>
          </a:endParaRPr>
        </a:p>
      </dsp:txBody>
      <dsp:txXfrm>
        <a:off x="1283880" y="1891192"/>
        <a:ext cx="957570" cy="608057"/>
      </dsp:txXfrm>
    </dsp:sp>
    <dsp:sp modelId="{F5E2A308-2B0B-4901-BD8F-DC5D5B7F8B72}">
      <dsp:nvSpPr>
        <dsp:cNvPr id="0" name=""/>
        <dsp:cNvSpPr/>
      </dsp:nvSpPr>
      <dsp:spPr>
        <a:xfrm>
          <a:off x="2347847" y="1792164"/>
          <a:ext cx="957570" cy="60805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AB7B343-CCAE-4468-A8DA-8948B45F72CB}">
      <dsp:nvSpPr>
        <dsp:cNvPr id="0" name=""/>
        <dsp:cNvSpPr/>
      </dsp:nvSpPr>
      <dsp:spPr>
        <a:xfrm>
          <a:off x="2454244" y="1893241"/>
          <a:ext cx="957570" cy="60805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i="1" u="none" kern="1200" dirty="0" smtClean="0">
              <a:latin typeface="Arial" pitchFamily="34" charset="0"/>
              <a:cs typeface="Arial" pitchFamily="34" charset="0"/>
            </a:rPr>
            <a:t>Direcciones</a:t>
          </a:r>
          <a:endParaRPr lang="en-US" sz="1100" i="1" kern="1200" dirty="0" smtClean="0">
            <a:latin typeface="Arial" pitchFamily="34" charset="0"/>
            <a:cs typeface="Arial" pitchFamily="34" charset="0"/>
          </a:endParaRPr>
        </a:p>
      </dsp:txBody>
      <dsp:txXfrm>
        <a:off x="2454244" y="1893241"/>
        <a:ext cx="957570" cy="608057"/>
      </dsp:txXfrm>
    </dsp:sp>
    <dsp:sp modelId="{5BF361FE-74ED-44C3-A7D9-F8A7DB3A3C6A}">
      <dsp:nvSpPr>
        <dsp:cNvPr id="0" name=""/>
        <dsp:cNvSpPr/>
      </dsp:nvSpPr>
      <dsp:spPr>
        <a:xfrm>
          <a:off x="3518212" y="1790115"/>
          <a:ext cx="957570" cy="60805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27AFCC6-69FA-4558-A533-A5C2416CC714}">
      <dsp:nvSpPr>
        <dsp:cNvPr id="0" name=""/>
        <dsp:cNvSpPr/>
      </dsp:nvSpPr>
      <dsp:spPr>
        <a:xfrm>
          <a:off x="3624608" y="1891192"/>
          <a:ext cx="957570" cy="60805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i="1" u="none" kern="1200" dirty="0" smtClean="0">
              <a:latin typeface="Arial" pitchFamily="34" charset="0"/>
              <a:cs typeface="Arial" pitchFamily="34" charset="0"/>
            </a:rPr>
            <a:t>SC: </a:t>
          </a:r>
          <a:r>
            <a:rPr lang="es-EC" sz="1100" b="1" i="1" u="none" kern="1200" dirty="0" err="1" smtClean="0">
              <a:latin typeface="Arial" pitchFamily="34" charset="0"/>
              <a:cs typeface="Arial" pitchFamily="34" charset="0"/>
            </a:rPr>
            <a:t>Sequence</a:t>
          </a:r>
          <a:r>
            <a:rPr lang="es-EC" sz="1100" b="1" i="1" u="none" kern="1200" dirty="0" smtClean="0">
              <a:latin typeface="Arial" pitchFamily="34" charset="0"/>
              <a:cs typeface="Arial" pitchFamily="34" charset="0"/>
            </a:rPr>
            <a:t> Control</a:t>
          </a:r>
          <a:endParaRPr lang="en-US" sz="1100" u="none" kern="1200" dirty="0" smtClean="0">
            <a:latin typeface="Arial" pitchFamily="34" charset="0"/>
            <a:cs typeface="Arial" pitchFamily="34" charset="0"/>
          </a:endParaRPr>
        </a:p>
      </dsp:txBody>
      <dsp:txXfrm>
        <a:off x="3624608" y="1891192"/>
        <a:ext cx="957570" cy="608057"/>
      </dsp:txXfrm>
    </dsp:sp>
    <dsp:sp modelId="{4AEA2218-504F-4E27-8627-5EBC0D08F712}">
      <dsp:nvSpPr>
        <dsp:cNvPr id="0" name=""/>
        <dsp:cNvSpPr/>
      </dsp:nvSpPr>
      <dsp:spPr>
        <a:xfrm>
          <a:off x="4688576" y="1790115"/>
          <a:ext cx="957570" cy="60805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6C247A-7309-458C-8763-247F953C2DDA}">
      <dsp:nvSpPr>
        <dsp:cNvPr id="0" name=""/>
        <dsp:cNvSpPr/>
      </dsp:nvSpPr>
      <dsp:spPr>
        <a:xfrm>
          <a:off x="4794973" y="1891192"/>
          <a:ext cx="957570" cy="60805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i="1" u="none" kern="1200" dirty="0" smtClean="0">
              <a:latin typeface="Arial" pitchFamily="34" charset="0"/>
              <a:cs typeface="Arial" pitchFamily="34" charset="0"/>
            </a:rPr>
            <a:t>Datos</a:t>
          </a:r>
          <a:endParaRPr lang="en-US" sz="1100" u="none" kern="1200" dirty="0">
            <a:latin typeface="Arial" pitchFamily="34" charset="0"/>
            <a:cs typeface="Arial" pitchFamily="34" charset="0"/>
          </a:endParaRPr>
        </a:p>
      </dsp:txBody>
      <dsp:txXfrm>
        <a:off x="4794973" y="1891192"/>
        <a:ext cx="957570" cy="608057"/>
      </dsp:txXfrm>
    </dsp:sp>
    <dsp:sp modelId="{24472D37-DBC8-4596-B4E0-BE63A60BD853}">
      <dsp:nvSpPr>
        <dsp:cNvPr id="0" name=""/>
        <dsp:cNvSpPr/>
      </dsp:nvSpPr>
      <dsp:spPr>
        <a:xfrm>
          <a:off x="3283086" y="230949"/>
          <a:ext cx="957570" cy="60805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DEEB897-1440-4540-942D-3998AD008033}">
      <dsp:nvSpPr>
        <dsp:cNvPr id="0" name=""/>
        <dsp:cNvSpPr/>
      </dsp:nvSpPr>
      <dsp:spPr>
        <a:xfrm>
          <a:off x="3389482" y="332026"/>
          <a:ext cx="957570" cy="60805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i="1" kern="1200" dirty="0" smtClean="0">
              <a:latin typeface="Arial" pitchFamily="34" charset="0"/>
              <a:cs typeface="Arial" pitchFamily="34" charset="0"/>
            </a:rPr>
            <a:t>SERVICIOS</a:t>
          </a:r>
          <a:endParaRPr lang="en-US" sz="1100" b="1" i="1" kern="1200" dirty="0">
            <a:latin typeface="Arial" pitchFamily="34" charset="0"/>
            <a:cs typeface="Arial" pitchFamily="34" charset="0"/>
          </a:endParaRPr>
        </a:p>
      </dsp:txBody>
      <dsp:txXfrm>
        <a:off x="3389482" y="332026"/>
        <a:ext cx="957570" cy="608057"/>
      </dsp:txXfrm>
    </dsp:sp>
    <dsp:sp modelId="{3518C992-4FAE-40C6-815E-67A2A48C0B6D}">
      <dsp:nvSpPr>
        <dsp:cNvPr id="0" name=""/>
        <dsp:cNvSpPr/>
      </dsp:nvSpPr>
      <dsp:spPr>
        <a:xfrm>
          <a:off x="4531096" y="-101076"/>
          <a:ext cx="957570" cy="60805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FBF2A1-1D33-46A5-8393-7BDC852C9D7F}">
      <dsp:nvSpPr>
        <dsp:cNvPr id="0" name=""/>
        <dsp:cNvSpPr/>
      </dsp:nvSpPr>
      <dsp:spPr>
        <a:xfrm>
          <a:off x="4637493" y="0"/>
          <a:ext cx="957570" cy="60805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smtClean="0">
              <a:latin typeface="Arial" pitchFamily="34" charset="0"/>
              <a:cs typeface="Arial" pitchFamily="34" charset="0"/>
            </a:rPr>
            <a:t>Transmisión y distribución </a:t>
          </a:r>
          <a:endParaRPr lang="en-US" sz="1100" kern="1200" dirty="0">
            <a:latin typeface="Arial" pitchFamily="34" charset="0"/>
            <a:cs typeface="Arial" pitchFamily="34" charset="0"/>
          </a:endParaRPr>
        </a:p>
      </dsp:txBody>
      <dsp:txXfrm>
        <a:off x="4637493" y="0"/>
        <a:ext cx="957570" cy="608057"/>
      </dsp:txXfrm>
    </dsp:sp>
    <dsp:sp modelId="{D6ED7834-86FA-4769-AB1F-58F1F0110718}">
      <dsp:nvSpPr>
        <dsp:cNvPr id="0" name=""/>
        <dsp:cNvSpPr/>
      </dsp:nvSpPr>
      <dsp:spPr>
        <a:xfrm>
          <a:off x="4502113" y="799024"/>
          <a:ext cx="957570" cy="608057"/>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DDCE695-A258-432E-9983-0A124D8CA3FB}">
      <dsp:nvSpPr>
        <dsp:cNvPr id="0" name=""/>
        <dsp:cNvSpPr/>
      </dsp:nvSpPr>
      <dsp:spPr>
        <a:xfrm>
          <a:off x="4608509" y="900101"/>
          <a:ext cx="957570" cy="60805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latin typeface="Arial" pitchFamily="34" charset="0"/>
              <a:cs typeface="Arial" pitchFamily="34" charset="0"/>
            </a:rPr>
            <a:t>Control de acceso y seguridad</a:t>
          </a:r>
          <a:endParaRPr lang="en-US" sz="1100" kern="1200" dirty="0">
            <a:latin typeface="Arial" pitchFamily="34" charset="0"/>
            <a:cs typeface="Arial" pitchFamily="34" charset="0"/>
          </a:endParaRPr>
        </a:p>
      </dsp:txBody>
      <dsp:txXfrm>
        <a:off x="4608509" y="900101"/>
        <a:ext cx="957570" cy="60805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81FBCB-9E75-492E-8FB8-4CDC5B3B6180}">
      <dsp:nvSpPr>
        <dsp:cNvPr id="0" name=""/>
        <dsp:cNvSpPr/>
      </dsp:nvSpPr>
      <dsp:spPr>
        <a:xfrm>
          <a:off x="0" y="7317"/>
          <a:ext cx="3528392" cy="708145"/>
        </a:xfrm>
        <a:prstGeom prst="roundRect">
          <a:avLst>
            <a:gd name="adj" fmla="val 10000"/>
          </a:avLst>
        </a:prstGeom>
        <a:solidFill>
          <a:schemeClr val="lt1">
            <a:hueOff val="0"/>
            <a:satOff val="0"/>
            <a:lumOff val="0"/>
            <a:alphaOff val="0"/>
          </a:schemeClr>
        </a:solidFill>
        <a:ln w="55000" cap="flat" cmpd="thickThin"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1" i="1" kern="1200" dirty="0" smtClean="0">
              <a:solidFill>
                <a:schemeClr val="tx1"/>
              </a:solidFill>
              <a:latin typeface="Arial" pitchFamily="34" charset="0"/>
              <a:cs typeface="Arial" pitchFamily="34" charset="0"/>
            </a:rPr>
            <a:t>ATAQUES</a:t>
          </a:r>
          <a:endParaRPr lang="en-US" sz="2600" b="1" i="1" kern="1200" dirty="0">
            <a:solidFill>
              <a:schemeClr val="tx1"/>
            </a:solidFill>
            <a:latin typeface="Arial" pitchFamily="34" charset="0"/>
            <a:cs typeface="Arial" pitchFamily="34" charset="0"/>
          </a:endParaRPr>
        </a:p>
      </dsp:txBody>
      <dsp:txXfrm>
        <a:off x="0" y="7317"/>
        <a:ext cx="3528392" cy="708145"/>
      </dsp:txXfrm>
    </dsp:sp>
    <dsp:sp modelId="{859EC911-69EC-4AB6-BA69-F50B4E0D6693}">
      <dsp:nvSpPr>
        <dsp:cNvPr id="0" name=""/>
        <dsp:cNvSpPr/>
      </dsp:nvSpPr>
      <dsp:spPr>
        <a:xfrm rot="5400000">
          <a:off x="1498407" y="750900"/>
          <a:ext cx="531576" cy="63789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Arial" pitchFamily="34" charset="0"/>
            <a:cs typeface="Arial" pitchFamily="34" charset="0"/>
          </a:endParaRPr>
        </a:p>
      </dsp:txBody>
      <dsp:txXfrm rot="5400000">
        <a:off x="1498407" y="750900"/>
        <a:ext cx="531576" cy="637891"/>
      </dsp:txXfrm>
    </dsp:sp>
    <dsp:sp modelId="{2144E34C-9D58-451A-AE19-C055C2BCBD8A}">
      <dsp:nvSpPr>
        <dsp:cNvPr id="0" name=""/>
        <dsp:cNvSpPr/>
      </dsp:nvSpPr>
      <dsp:spPr>
        <a:xfrm>
          <a:off x="0" y="1424231"/>
          <a:ext cx="3528392" cy="861593"/>
        </a:xfrm>
        <a:prstGeom prst="roundRect">
          <a:avLst>
            <a:gd name="adj" fmla="val 10000"/>
          </a:avLst>
        </a:prstGeom>
        <a:solidFill>
          <a:schemeClr val="lt1">
            <a:hueOff val="0"/>
            <a:satOff val="0"/>
            <a:lumOff val="0"/>
            <a:alphaOff val="0"/>
          </a:schemeClr>
        </a:solidFill>
        <a:ln w="55000" cap="flat" cmpd="thickThin"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Arial" pitchFamily="34" charset="0"/>
              <a:cs typeface="Arial" pitchFamily="34" charset="0"/>
            </a:rPr>
            <a:t>Cualquier equipo conectado a una red informática puede ser vulnerable a un ataque</a:t>
          </a:r>
          <a:endParaRPr lang="en-US" sz="1600" kern="1200" dirty="0">
            <a:latin typeface="Arial" pitchFamily="34" charset="0"/>
            <a:cs typeface="Arial" pitchFamily="34" charset="0"/>
          </a:endParaRPr>
        </a:p>
      </dsp:txBody>
      <dsp:txXfrm>
        <a:off x="0" y="1424231"/>
        <a:ext cx="3528392" cy="861593"/>
      </dsp:txXfrm>
    </dsp:sp>
    <dsp:sp modelId="{F5A2247E-55EE-4E44-8914-E5E6993B300B}">
      <dsp:nvSpPr>
        <dsp:cNvPr id="0" name=""/>
        <dsp:cNvSpPr/>
      </dsp:nvSpPr>
      <dsp:spPr>
        <a:xfrm rot="5400000">
          <a:off x="1498407" y="2321263"/>
          <a:ext cx="531576" cy="637891"/>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Arial" pitchFamily="34" charset="0"/>
            <a:cs typeface="Arial" pitchFamily="34" charset="0"/>
          </a:endParaRPr>
        </a:p>
      </dsp:txBody>
      <dsp:txXfrm rot="5400000">
        <a:off x="1498407" y="2321263"/>
        <a:ext cx="531576" cy="637891"/>
      </dsp:txXfrm>
    </dsp:sp>
    <dsp:sp modelId="{3959E815-CF27-4456-ACA3-0D05B870DB6A}">
      <dsp:nvSpPr>
        <dsp:cNvPr id="0" name=""/>
        <dsp:cNvSpPr/>
      </dsp:nvSpPr>
      <dsp:spPr>
        <a:xfrm>
          <a:off x="0" y="2994593"/>
          <a:ext cx="3528392" cy="2470697"/>
        </a:xfrm>
        <a:prstGeom prst="roundRect">
          <a:avLst>
            <a:gd name="adj" fmla="val 10000"/>
          </a:avLst>
        </a:prstGeom>
        <a:solidFill>
          <a:schemeClr val="lt1">
            <a:hueOff val="0"/>
            <a:satOff val="0"/>
            <a:lumOff val="0"/>
            <a:alphaOff val="0"/>
          </a:schemeClr>
        </a:solidFill>
        <a:ln w="55000" cap="flat" cmpd="thickThin"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latin typeface="Arial" pitchFamily="34" charset="0"/>
              <a:cs typeface="Arial" pitchFamily="34" charset="0"/>
            </a:rPr>
            <a:t>*Obtener acceso al sistema</a:t>
          </a:r>
        </a:p>
        <a:p>
          <a:pPr lvl="0" algn="just" defTabSz="711200">
            <a:lnSpc>
              <a:spcPct val="90000"/>
            </a:lnSpc>
            <a:spcBef>
              <a:spcPct val="0"/>
            </a:spcBef>
            <a:spcAft>
              <a:spcPct val="35000"/>
            </a:spcAft>
          </a:pPr>
          <a:r>
            <a:rPr lang="es-EC" sz="1600" kern="1200" dirty="0" smtClean="0">
              <a:latin typeface="Arial" pitchFamily="34" charset="0"/>
              <a:cs typeface="Arial" pitchFamily="34" charset="0"/>
            </a:rPr>
            <a:t>*Robar información (secretos industriales o propiedad intelectual)</a:t>
          </a:r>
        </a:p>
        <a:p>
          <a:pPr lvl="0" algn="just" defTabSz="711200">
            <a:lnSpc>
              <a:spcPct val="90000"/>
            </a:lnSpc>
            <a:spcBef>
              <a:spcPct val="0"/>
            </a:spcBef>
            <a:spcAft>
              <a:spcPct val="35000"/>
            </a:spcAft>
          </a:pPr>
          <a:r>
            <a:rPr lang="es-EC" sz="1600" kern="1200" dirty="0" smtClean="0">
              <a:latin typeface="Arial" pitchFamily="34" charset="0"/>
              <a:cs typeface="Arial" pitchFamily="34" charset="0"/>
            </a:rPr>
            <a:t>Recopilar información personal acerca de un usuario;</a:t>
          </a:r>
        </a:p>
        <a:p>
          <a:pPr lvl="0" algn="just" defTabSz="711200">
            <a:lnSpc>
              <a:spcPct val="90000"/>
            </a:lnSpc>
            <a:spcBef>
              <a:spcPct val="0"/>
            </a:spcBef>
            <a:spcAft>
              <a:spcPct val="35000"/>
            </a:spcAft>
          </a:pPr>
          <a:r>
            <a:rPr lang="es-EC" sz="1600" kern="1200" dirty="0" smtClean="0">
              <a:latin typeface="Arial" pitchFamily="34" charset="0"/>
              <a:cs typeface="Arial" pitchFamily="34" charset="0"/>
            </a:rPr>
            <a:t>*Obtener información de cuentas bancarias;</a:t>
          </a:r>
        </a:p>
        <a:p>
          <a:pPr lvl="0" algn="just" defTabSz="711200">
            <a:lnSpc>
              <a:spcPct val="90000"/>
            </a:lnSpc>
            <a:spcBef>
              <a:spcPct val="0"/>
            </a:spcBef>
            <a:spcAft>
              <a:spcPct val="35000"/>
            </a:spcAft>
          </a:pPr>
          <a:r>
            <a:rPr lang="es-EC" sz="1600" kern="1200" dirty="0" smtClean="0">
              <a:latin typeface="Arial" pitchFamily="34" charset="0"/>
              <a:cs typeface="Arial" pitchFamily="34" charset="0"/>
            </a:rPr>
            <a:t>*Obtener información acerca de una organización,</a:t>
          </a:r>
          <a:endParaRPr lang="en-US" sz="1600" kern="1200" dirty="0">
            <a:latin typeface="Arial" pitchFamily="34" charset="0"/>
            <a:cs typeface="Arial" pitchFamily="34" charset="0"/>
          </a:endParaRPr>
        </a:p>
      </dsp:txBody>
      <dsp:txXfrm>
        <a:off x="0" y="2994593"/>
        <a:ext cx="3528392" cy="247069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89BBE7-05BD-431E-8B30-EC04EBCB55AA}">
      <dsp:nvSpPr>
        <dsp:cNvPr id="0" name=""/>
        <dsp:cNvSpPr/>
      </dsp:nvSpPr>
      <dsp:spPr>
        <a:xfrm>
          <a:off x="0" y="4065317"/>
          <a:ext cx="3816424" cy="1334327"/>
        </a:xfrm>
        <a:prstGeom prst="rect">
          <a:avLst/>
        </a:prstGeom>
        <a:solidFill>
          <a:schemeClr val="lt1">
            <a:hueOff val="0"/>
            <a:satOff val="0"/>
            <a:lumOff val="0"/>
            <a:alphaOff val="0"/>
          </a:schemeClr>
        </a:solidFill>
        <a:ln w="55000" cap="flat" cmpd="thickThin"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latin typeface="Arial" pitchFamily="34" charset="0"/>
              <a:cs typeface="Arial" pitchFamily="34" charset="0"/>
            </a:rPr>
            <a:t>Las vulnerabilidades de un sistema surgen a partir de errores individuales, esto debido a la interacción entre varios componentes como sistemas de archivos, servidores de procesos, entre otros. </a:t>
          </a:r>
          <a:endParaRPr lang="en-US" sz="1500" kern="1200" dirty="0">
            <a:latin typeface="Arial" pitchFamily="34" charset="0"/>
            <a:cs typeface="Arial" pitchFamily="34" charset="0"/>
          </a:endParaRPr>
        </a:p>
      </dsp:txBody>
      <dsp:txXfrm>
        <a:off x="0" y="4065317"/>
        <a:ext cx="3816424" cy="1334327"/>
      </dsp:txXfrm>
    </dsp:sp>
    <dsp:sp modelId="{442E87DA-D795-41C0-9C1C-5E01D5049B32}">
      <dsp:nvSpPr>
        <dsp:cNvPr id="0" name=""/>
        <dsp:cNvSpPr/>
      </dsp:nvSpPr>
      <dsp:spPr>
        <a:xfrm rot="10800000">
          <a:off x="0" y="2033136"/>
          <a:ext cx="3816424" cy="2052196"/>
        </a:xfrm>
        <a:prstGeom prst="upArrowCallout">
          <a:avLst/>
        </a:prstGeom>
        <a:solidFill>
          <a:schemeClr val="lt1">
            <a:hueOff val="0"/>
            <a:satOff val="0"/>
            <a:lumOff val="0"/>
            <a:alphaOff val="0"/>
          </a:schemeClr>
        </a:solidFill>
        <a:ln w="55000" cap="flat" cmpd="thickThin"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latin typeface="Arial" pitchFamily="34" charset="0"/>
              <a:cs typeface="Arial" pitchFamily="34" charset="0"/>
            </a:rPr>
            <a:t>Las debilidades de las tecnologías inalámbricas y más en concreto de la tecnología </a:t>
          </a:r>
          <a:r>
            <a:rPr lang="es-EC" sz="1500" kern="1200" dirty="0" err="1" smtClean="0">
              <a:latin typeface="Arial" pitchFamily="34" charset="0"/>
              <a:cs typeface="Arial" pitchFamily="34" charset="0"/>
            </a:rPr>
            <a:t>Wi</a:t>
          </a:r>
          <a:r>
            <a:rPr lang="es-EC" sz="1500" kern="1200" dirty="0" smtClean="0">
              <a:latin typeface="Arial" pitchFamily="34" charset="0"/>
              <a:cs typeface="Arial" pitchFamily="34" charset="0"/>
            </a:rPr>
            <a:t>-Fi; son la falta de seguridad atribuida más que a la seguridad física, a la seguridad de la información, su integridad y la no accesibilidad a terceros.</a:t>
          </a:r>
          <a:endParaRPr lang="en-US" sz="1500" kern="1200" dirty="0">
            <a:latin typeface="Arial" pitchFamily="34" charset="0"/>
            <a:cs typeface="Arial" pitchFamily="34" charset="0"/>
          </a:endParaRPr>
        </a:p>
      </dsp:txBody>
      <dsp:txXfrm rot="10800000">
        <a:off x="0" y="2033136"/>
        <a:ext cx="3816424" cy="2052196"/>
      </dsp:txXfrm>
    </dsp:sp>
    <dsp:sp modelId="{E08884B0-F8B7-4569-BBCD-ACC23B4DD405}">
      <dsp:nvSpPr>
        <dsp:cNvPr id="0" name=""/>
        <dsp:cNvSpPr/>
      </dsp:nvSpPr>
      <dsp:spPr>
        <a:xfrm rot="10800000">
          <a:off x="0" y="954"/>
          <a:ext cx="3816424" cy="2052196"/>
        </a:xfrm>
        <a:prstGeom prst="upArrowCallout">
          <a:avLst/>
        </a:prstGeom>
        <a:solidFill>
          <a:schemeClr val="lt1">
            <a:hueOff val="0"/>
            <a:satOff val="0"/>
            <a:lumOff val="0"/>
            <a:alphaOff val="0"/>
          </a:schemeClr>
        </a:solidFill>
        <a:ln w="55000" cap="flat" cmpd="thickThin"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C" sz="2600" b="1" i="1" kern="1200" dirty="0" smtClean="0">
              <a:latin typeface="Arial" pitchFamily="34" charset="0"/>
              <a:cs typeface="Arial" pitchFamily="34" charset="0"/>
            </a:rPr>
            <a:t>SEGURIDAD</a:t>
          </a:r>
          <a:endParaRPr lang="en-US" sz="2600" b="1" i="1" kern="1200" dirty="0">
            <a:latin typeface="Arial" pitchFamily="34" charset="0"/>
            <a:cs typeface="Arial" pitchFamily="34" charset="0"/>
          </a:endParaRPr>
        </a:p>
      </dsp:txBody>
      <dsp:txXfrm>
        <a:off x="0" y="954"/>
        <a:ext cx="3816424" cy="720320"/>
      </dsp:txXfrm>
    </dsp:sp>
    <dsp:sp modelId="{2D7875F4-E610-495D-AAE6-37930FBA19E1}">
      <dsp:nvSpPr>
        <dsp:cNvPr id="0" name=""/>
        <dsp:cNvSpPr/>
      </dsp:nvSpPr>
      <dsp:spPr>
        <a:xfrm>
          <a:off x="0" y="721275"/>
          <a:ext cx="3816424" cy="613606"/>
        </a:xfrm>
        <a:prstGeom prst="rect">
          <a:avLst/>
        </a:prstGeom>
        <a:solidFill>
          <a:schemeClr val="lt1">
            <a:alpha val="90000"/>
            <a:tint val="40000"/>
            <a:hueOff val="0"/>
            <a:satOff val="0"/>
            <a:lumOff val="0"/>
            <a:alphaOff val="0"/>
          </a:schemeClr>
        </a:solidFill>
        <a:ln w="55000" cap="flat" cmpd="thickThin"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C" sz="1400" kern="1200" smtClean="0">
              <a:latin typeface="Arial" pitchFamily="34" charset="0"/>
              <a:cs typeface="Arial" pitchFamily="34" charset="0"/>
            </a:rPr>
            <a:t>en redes es mantener bajo protección los recursos y la información con que cuenta la red</a:t>
          </a:r>
          <a:endParaRPr lang="en-US" sz="1400" kern="1200" dirty="0">
            <a:latin typeface="Arial" pitchFamily="34" charset="0"/>
            <a:cs typeface="Arial" pitchFamily="34" charset="0"/>
          </a:endParaRPr>
        </a:p>
      </dsp:txBody>
      <dsp:txXfrm>
        <a:off x="0" y="721275"/>
        <a:ext cx="3816424" cy="6136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795D0-8D32-4D57-970A-C48626005BAA}" type="datetimeFigureOut">
              <a:rPr lang="en-US" smtClean="0"/>
              <a:pPr/>
              <a:t>12/21/2011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9CF037-FB2C-4233-9822-D2C34F903254}"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839CF037-FB2C-4233-9822-D2C34F90325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C0211867-F152-43D1-9130-0628DAFD7146}" type="datetimeFigureOut">
              <a:rPr lang="en-US" smtClean="0"/>
              <a:pPr/>
              <a:t>12/21/2011</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774C26F-F75A-42F3-B9A4-BF5F6CA977AE}"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11867-F152-43D1-9130-0628DAFD7146}" type="datetimeFigureOut">
              <a:rPr lang="en-US" smtClean="0"/>
              <a:pPr/>
              <a:t>12/21/2011</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774C26F-F75A-42F3-B9A4-BF5F6CA977AE}"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11867-F152-43D1-9130-0628DAFD7146}" type="datetimeFigureOut">
              <a:rPr lang="en-US" smtClean="0"/>
              <a:pPr/>
              <a:t>12/21/2011</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774C26F-F75A-42F3-B9A4-BF5F6CA977AE}"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0211867-F152-43D1-9130-0628DAFD7146}" type="datetimeFigureOut">
              <a:rPr lang="en-US" smtClean="0"/>
              <a:pPr/>
              <a:t>12/21/2011</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774C26F-F75A-42F3-B9A4-BF5F6CA977AE}" type="slidenum">
              <a:rPr lang="en-US" smtClean="0"/>
              <a:pPr/>
              <a:t>‹Nº›</a:t>
            </a:fld>
            <a:endParaRPr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0211867-F152-43D1-9130-0628DAFD7146}" type="datetimeFigureOut">
              <a:rPr lang="en-US" smtClean="0"/>
              <a:pPr/>
              <a:t>12/21/2011</a:t>
            </a:fld>
            <a:endParaRPr lang="en-US"/>
          </a:p>
        </p:txBody>
      </p:sp>
      <p:sp>
        <p:nvSpPr>
          <p:cNvPr id="5" name="4 Marcador de pie de página"/>
          <p:cNvSpPr>
            <a:spLocks noGrp="1"/>
          </p:cNvSpPr>
          <p:nvPr>
            <p:ph type="ftr" sz="quarter" idx="11"/>
          </p:nvPr>
        </p:nvSpPr>
        <p:spPr/>
        <p:txBody>
          <a:bodyPr/>
          <a:lstStyle>
            <a:extLst/>
          </a:lstStyle>
          <a:p>
            <a:endParaRPr lang="en-US"/>
          </a:p>
        </p:txBody>
      </p:sp>
      <p:sp>
        <p:nvSpPr>
          <p:cNvPr id="6" name="5 Marcador de número de diapositiva"/>
          <p:cNvSpPr>
            <a:spLocks noGrp="1"/>
          </p:cNvSpPr>
          <p:nvPr>
            <p:ph type="sldNum" sz="quarter" idx="12"/>
          </p:nvPr>
        </p:nvSpPr>
        <p:spPr/>
        <p:txBody>
          <a:bodyPr/>
          <a:lstStyle>
            <a:extLst/>
          </a:lstStyle>
          <a:p>
            <a:fld id="{6774C26F-F75A-42F3-B9A4-BF5F6CA977AE}" type="slidenum">
              <a:rPr lang="en-US" smtClean="0"/>
              <a:pPr/>
              <a:t>‹Nº›</a:t>
            </a:fld>
            <a:endParaRPr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0211867-F152-43D1-9130-0628DAFD7146}" type="datetimeFigureOut">
              <a:rPr lang="en-US" smtClean="0"/>
              <a:pPr/>
              <a:t>12/21/2011</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6774C26F-F75A-42F3-B9A4-BF5F6CA977AE}" type="slidenum">
              <a:rPr lang="en-US" smtClean="0"/>
              <a:pPr/>
              <a:t>‹Nº›</a:t>
            </a:fld>
            <a:endParaRPr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0211867-F152-43D1-9130-0628DAFD7146}" type="datetimeFigureOut">
              <a:rPr lang="en-US" smtClean="0"/>
              <a:pPr/>
              <a:t>12/21/2011</a:t>
            </a:fld>
            <a:endParaRPr lang="en-US"/>
          </a:p>
        </p:txBody>
      </p:sp>
      <p:sp>
        <p:nvSpPr>
          <p:cNvPr id="8" name="7 Marcador de pie de página"/>
          <p:cNvSpPr>
            <a:spLocks noGrp="1"/>
          </p:cNvSpPr>
          <p:nvPr>
            <p:ph type="ftr" sz="quarter" idx="11"/>
          </p:nvPr>
        </p:nvSpPr>
        <p:spPr/>
        <p:txBody>
          <a:bodyPr/>
          <a:lstStyle>
            <a:extLst/>
          </a:lstStyle>
          <a:p>
            <a:endParaRPr lang="en-US"/>
          </a:p>
        </p:txBody>
      </p:sp>
      <p:sp>
        <p:nvSpPr>
          <p:cNvPr id="9" name="8 Marcador de número de diapositiva"/>
          <p:cNvSpPr>
            <a:spLocks noGrp="1"/>
          </p:cNvSpPr>
          <p:nvPr>
            <p:ph type="sldNum" sz="quarter" idx="12"/>
          </p:nvPr>
        </p:nvSpPr>
        <p:spPr/>
        <p:txBody>
          <a:bodyPr/>
          <a:lstStyle>
            <a:extLst/>
          </a:lstStyle>
          <a:p>
            <a:fld id="{6774C26F-F75A-42F3-B9A4-BF5F6CA977A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C0211867-F152-43D1-9130-0628DAFD7146}" type="datetimeFigureOut">
              <a:rPr lang="en-US" smtClean="0"/>
              <a:pPr/>
              <a:t>12/21/2011</a:t>
            </a:fld>
            <a:endParaRPr lang="en-US"/>
          </a:p>
        </p:txBody>
      </p:sp>
      <p:sp>
        <p:nvSpPr>
          <p:cNvPr id="4" name="3 Marcador de pie de página"/>
          <p:cNvSpPr>
            <a:spLocks noGrp="1"/>
          </p:cNvSpPr>
          <p:nvPr>
            <p:ph type="ftr" sz="quarter" idx="11"/>
          </p:nvPr>
        </p:nvSpPr>
        <p:spPr/>
        <p:txBody>
          <a:bodyPr/>
          <a:lstStyle>
            <a:extLst/>
          </a:lstStyle>
          <a:p>
            <a:endParaRPr lang="en-US"/>
          </a:p>
        </p:txBody>
      </p:sp>
      <p:sp>
        <p:nvSpPr>
          <p:cNvPr id="5" name="4 Marcador de número de diapositiva"/>
          <p:cNvSpPr>
            <a:spLocks noGrp="1"/>
          </p:cNvSpPr>
          <p:nvPr>
            <p:ph type="sldNum" sz="quarter" idx="12"/>
          </p:nvPr>
        </p:nvSpPr>
        <p:spPr/>
        <p:txBody>
          <a:bodyPr/>
          <a:lstStyle>
            <a:extLst/>
          </a:lstStyle>
          <a:p>
            <a:fld id="{6774C26F-F75A-42F3-B9A4-BF5F6CA977AE}" type="slidenum">
              <a:rPr lang="en-US" smtClean="0"/>
              <a:pPr/>
              <a:t>‹Nº›</a:t>
            </a:fld>
            <a:endParaRPr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0211867-F152-43D1-9130-0628DAFD7146}" type="datetimeFigureOut">
              <a:rPr lang="en-US" smtClean="0"/>
              <a:pPr/>
              <a:t>12/21/2011</a:t>
            </a:fld>
            <a:endParaRPr lang="en-US"/>
          </a:p>
        </p:txBody>
      </p:sp>
      <p:sp>
        <p:nvSpPr>
          <p:cNvPr id="3" name="2 Marcador de pie de página"/>
          <p:cNvSpPr>
            <a:spLocks noGrp="1"/>
          </p:cNvSpPr>
          <p:nvPr>
            <p:ph type="ftr" sz="quarter" idx="11"/>
          </p:nvPr>
        </p:nvSpPr>
        <p:spPr/>
        <p:txBody>
          <a:bodyPr/>
          <a:lstStyle>
            <a:extLst/>
          </a:lstStyle>
          <a:p>
            <a:endParaRPr lang="en-US"/>
          </a:p>
        </p:txBody>
      </p:sp>
      <p:sp>
        <p:nvSpPr>
          <p:cNvPr id="4" name="3 Marcador de número de diapositiva"/>
          <p:cNvSpPr>
            <a:spLocks noGrp="1"/>
          </p:cNvSpPr>
          <p:nvPr>
            <p:ph type="sldNum" sz="quarter" idx="12"/>
          </p:nvPr>
        </p:nvSpPr>
        <p:spPr/>
        <p:txBody>
          <a:bodyPr/>
          <a:lstStyle>
            <a:extLst/>
          </a:lstStyle>
          <a:p>
            <a:fld id="{6774C26F-F75A-42F3-B9A4-BF5F6CA977AE}"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C0211867-F152-43D1-9130-0628DAFD7146}" type="datetimeFigureOut">
              <a:rPr lang="en-US" smtClean="0"/>
              <a:pPr/>
              <a:t>12/21/2011</a:t>
            </a:fld>
            <a:endParaRPr lang="en-US"/>
          </a:p>
        </p:txBody>
      </p:sp>
      <p:sp>
        <p:nvSpPr>
          <p:cNvPr id="6" name="5 Marcador de pie de página"/>
          <p:cNvSpPr>
            <a:spLocks noGrp="1"/>
          </p:cNvSpPr>
          <p:nvPr>
            <p:ph type="ftr" sz="quarter" idx="11"/>
          </p:nvPr>
        </p:nvSpPr>
        <p:spPr/>
        <p:txBody>
          <a:bodyPr/>
          <a:lstStyle>
            <a:extLst/>
          </a:lstStyle>
          <a:p>
            <a:endParaRPr lang="en-US"/>
          </a:p>
        </p:txBody>
      </p:sp>
      <p:sp>
        <p:nvSpPr>
          <p:cNvPr id="7" name="6 Marcador de número de diapositiva"/>
          <p:cNvSpPr>
            <a:spLocks noGrp="1"/>
          </p:cNvSpPr>
          <p:nvPr>
            <p:ph type="sldNum" sz="quarter" idx="12"/>
          </p:nvPr>
        </p:nvSpPr>
        <p:spPr/>
        <p:txBody>
          <a:bodyPr/>
          <a:lstStyle>
            <a:extLst/>
          </a:lstStyle>
          <a:p>
            <a:fld id="{6774C26F-F75A-42F3-B9A4-BF5F6CA977A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C0211867-F152-43D1-9130-0628DAFD7146}" type="datetimeFigureOut">
              <a:rPr lang="en-US" smtClean="0"/>
              <a:pPr/>
              <a:t>12/21/2011</a:t>
            </a:fld>
            <a:endParaRPr lang="en-U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774C26F-F75A-42F3-B9A4-BF5F6CA977AE}" type="slidenum">
              <a:rPr lang="en-US" smtClean="0"/>
              <a:pPr/>
              <a:t>‹Nº›</a:t>
            </a:fld>
            <a:endParaRPr lang="en-U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211867-F152-43D1-9130-0628DAFD7146}" type="datetimeFigureOut">
              <a:rPr lang="en-US" smtClean="0"/>
              <a:pPr/>
              <a:t>12/21/2011</a:t>
            </a:fld>
            <a:endParaRPr lang="en-U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774C26F-F75A-42F3-B9A4-BF5F6CA977AE}"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ctr"/>
            <a:r>
              <a:rPr lang="es-ES" sz="4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DEPARTAMENTO DE ELÉCTRICA Y ELECTRÓNICA</a:t>
            </a:r>
            <a:endParaRPr lang="en-US" sz="4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3 Título"/>
          <p:cNvSpPr txBox="1">
            <a:spLocks/>
          </p:cNvSpPr>
          <p:nvPr/>
        </p:nvSpPr>
        <p:spPr>
          <a:xfrm>
            <a:off x="683568" y="5445224"/>
            <a:ext cx="7992888" cy="1224136"/>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r>
              <a:rPr lang="es-ES" sz="3600" b="1"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CARRERA DE INGENIERÍA EN ELECTRÓNICA Y TELECOMUNICACIONES</a:t>
            </a:r>
            <a:endParaRPr lang="en-US" sz="360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742455" y="1484784"/>
            <a:ext cx="3557737" cy="35028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a:spLocks noGrp="1"/>
          </p:cNvSpPr>
          <p:nvPr>
            <p:ph type="title"/>
          </p:nvPr>
        </p:nvSpPr>
        <p:spPr>
          <a:xfrm>
            <a:off x="457200" y="274638"/>
            <a:ext cx="8229600" cy="706090"/>
          </a:xfrm>
        </p:spPr>
        <p:txBody>
          <a:bodyPr>
            <a:normAutofit/>
          </a:bodyPr>
          <a:lstStyle/>
          <a:p>
            <a:r>
              <a:rPr lang="es-EC" sz="3000" dirty="0" smtClean="0">
                <a:solidFill>
                  <a:schemeClr val="tx1"/>
                </a:solidFill>
                <a:latin typeface="Arial" pitchFamily="34" charset="0"/>
                <a:cs typeface="Arial" pitchFamily="34" charset="0"/>
              </a:rPr>
              <a:t>ETHERNET </a:t>
            </a:r>
            <a:endParaRPr lang="en-US" sz="3000" dirty="0">
              <a:solidFill>
                <a:schemeClr val="tx1"/>
              </a:solidFill>
              <a:latin typeface="Arial" pitchFamily="34" charset="0"/>
              <a:cs typeface="Arial" pitchFamily="34" charset="0"/>
            </a:endParaRPr>
          </a:p>
        </p:txBody>
      </p:sp>
      <p:pic>
        <p:nvPicPr>
          <p:cNvPr id="8" name="7 Imagen"/>
          <p:cNvPicPr/>
          <p:nvPr/>
        </p:nvPicPr>
        <p:blipFill>
          <a:blip r:embed="rId3" cstate="print"/>
          <a:srcRect/>
          <a:stretch>
            <a:fillRect/>
          </a:stretch>
        </p:blipFill>
        <p:spPr bwMode="auto">
          <a:xfrm>
            <a:off x="1043608" y="4437112"/>
            <a:ext cx="7416824" cy="1440160"/>
          </a:xfrm>
          <a:prstGeom prst="rect">
            <a:avLst/>
          </a:prstGeom>
          <a:noFill/>
          <a:ln w="28575" cmpd="sng">
            <a:solidFill>
              <a:schemeClr val="tx1"/>
            </a:solidFill>
            <a:miter lim="800000"/>
            <a:headEnd/>
            <a:tailEnd/>
          </a:ln>
          <a:effectLst/>
        </p:spPr>
      </p:pic>
      <p:pic>
        <p:nvPicPr>
          <p:cNvPr id="7" name="6 Imagen" descr="LOGO.jpg"/>
          <p:cNvPicPr>
            <a:picLocks noChangeAspect="1"/>
          </p:cNvPicPr>
          <p:nvPr/>
        </p:nvPicPr>
        <p:blipFill>
          <a:blip r:embed="rId4" cstate="print">
            <a:lum bright="20000"/>
          </a:blip>
          <a:srcRect l="3111" t="2053" r="3341" b="4058"/>
          <a:stretch>
            <a:fillRect/>
          </a:stretch>
        </p:blipFill>
        <p:spPr>
          <a:xfrm>
            <a:off x="7812360" y="0"/>
            <a:ext cx="1331640" cy="1331640"/>
          </a:xfrm>
          <a:prstGeom prst="ellipse">
            <a:avLst/>
          </a:prstGeom>
        </p:spPr>
      </p:pic>
      <p:graphicFrame>
        <p:nvGraphicFramePr>
          <p:cNvPr id="9" name="8 Diagrama"/>
          <p:cNvGraphicFramePr/>
          <p:nvPr/>
        </p:nvGraphicFramePr>
        <p:xfrm>
          <a:off x="395536" y="1124744"/>
          <a:ext cx="8352928" cy="2880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980728"/>
            <a:ext cx="8229600" cy="5472608"/>
          </a:xfrm>
        </p:spPr>
        <p:txBody>
          <a:bodyPr>
            <a:normAutofit fontScale="62500" lnSpcReduction="20000"/>
          </a:bodyPr>
          <a:lstStyle/>
          <a:p>
            <a:pPr algn="just">
              <a:buNone/>
            </a:pPr>
            <a:r>
              <a:rPr lang="es-EC" sz="2800" b="1" dirty="0" smtClean="0">
                <a:latin typeface="Arial" pitchFamily="34" charset="0"/>
                <a:cs typeface="Arial" pitchFamily="34" charset="0"/>
              </a:rPr>
              <a:t>CAPA MAC _ Control de Acceso al Medio</a:t>
            </a:r>
          </a:p>
          <a:p>
            <a:pPr algn="just">
              <a:buNone/>
            </a:pPr>
            <a:endParaRPr lang="es-EC" sz="2000" b="1" dirty="0" smtClean="0">
              <a:latin typeface="Arial" pitchFamily="34" charset="0"/>
              <a:cs typeface="Arial" pitchFamily="34" charset="0"/>
            </a:endParaRPr>
          </a:p>
          <a:p>
            <a:pPr algn="just">
              <a:buNone/>
            </a:pPr>
            <a:r>
              <a:rPr lang="es-EC" sz="2800" dirty="0" smtClean="0">
                <a:latin typeface="Arial" pitchFamily="34" charset="0"/>
                <a:cs typeface="Arial" pitchFamily="34" charset="0"/>
              </a:rPr>
              <a:t>Diseñar un protocolo de acceso al medio para las redes inalámbricas es </a:t>
            </a:r>
          </a:p>
          <a:p>
            <a:pPr algn="just">
              <a:buNone/>
            </a:pPr>
            <a:r>
              <a:rPr lang="es-EC" sz="2800" dirty="0" smtClean="0">
                <a:latin typeface="Arial" pitchFamily="34" charset="0"/>
                <a:cs typeface="Arial" pitchFamily="34" charset="0"/>
              </a:rPr>
              <a:t>mucho más complejo que hacerlo para redes cableadas, ya que debe de </a:t>
            </a:r>
          </a:p>
          <a:p>
            <a:pPr algn="just">
              <a:buNone/>
            </a:pPr>
            <a:r>
              <a:rPr lang="es-EC" sz="2800" dirty="0" smtClean="0">
                <a:latin typeface="Arial" pitchFamily="34" charset="0"/>
                <a:cs typeface="Arial" pitchFamily="34" charset="0"/>
              </a:rPr>
              <a:t>tenerse en cuenta las dos topologías de una red inalámbrica: </a:t>
            </a:r>
          </a:p>
          <a:p>
            <a:pPr algn="just">
              <a:buNone/>
            </a:pPr>
            <a:endParaRPr lang="en-US" sz="2800" dirty="0" smtClean="0">
              <a:latin typeface="Arial" pitchFamily="34" charset="0"/>
              <a:cs typeface="Arial" pitchFamily="34" charset="0"/>
            </a:endParaRPr>
          </a:p>
          <a:p>
            <a:pPr algn="just"/>
            <a:r>
              <a:rPr lang="es-EC" sz="2800" dirty="0" smtClean="0">
                <a:latin typeface="Arial" pitchFamily="34" charset="0"/>
                <a:cs typeface="Arial" pitchFamily="34" charset="0"/>
              </a:rPr>
              <a:t> </a:t>
            </a:r>
            <a:r>
              <a:rPr lang="es-EC" sz="2800" b="1" i="1" u="sng" dirty="0" smtClean="0">
                <a:latin typeface="Arial" pitchFamily="34" charset="0"/>
                <a:cs typeface="Arial" pitchFamily="34" charset="0"/>
              </a:rPr>
              <a:t>Ad-Hoc</a:t>
            </a:r>
            <a:r>
              <a:rPr lang="es-EC" sz="2800" b="1" i="1" dirty="0" smtClean="0">
                <a:latin typeface="Arial" pitchFamily="34" charset="0"/>
                <a:cs typeface="Arial" pitchFamily="34" charset="0"/>
              </a:rPr>
              <a:t>:</a:t>
            </a:r>
            <a:r>
              <a:rPr lang="es-EC" sz="2800" dirty="0" smtClean="0">
                <a:latin typeface="Arial" pitchFamily="34" charset="0"/>
                <a:cs typeface="Arial" pitchFamily="34" charset="0"/>
              </a:rPr>
              <a:t> Varios equipos forman una red de intercambio de información sin necesidad de elementos auxiliares. Este tipo de redes se utilizan en grupos de trabajo, reuniones, conferencias, etc. </a:t>
            </a:r>
          </a:p>
          <a:p>
            <a:pPr algn="just">
              <a:buNone/>
            </a:pPr>
            <a:endParaRPr lang="en-US" sz="2800" dirty="0" smtClean="0">
              <a:latin typeface="Arial" pitchFamily="34" charset="0"/>
              <a:cs typeface="Arial" pitchFamily="34" charset="0"/>
            </a:endParaRPr>
          </a:p>
          <a:p>
            <a:pPr algn="just"/>
            <a:r>
              <a:rPr lang="es-EC" sz="2800" dirty="0" smtClean="0">
                <a:latin typeface="Arial" pitchFamily="34" charset="0"/>
                <a:cs typeface="Arial" pitchFamily="34" charset="0"/>
              </a:rPr>
              <a:t> </a:t>
            </a:r>
            <a:r>
              <a:rPr lang="es-EC" sz="2800" b="1" i="1" u="sng" dirty="0" smtClean="0">
                <a:latin typeface="Arial" pitchFamily="34" charset="0"/>
                <a:cs typeface="Arial" pitchFamily="34" charset="0"/>
              </a:rPr>
              <a:t>Basadas en Infraestructura</a:t>
            </a:r>
            <a:r>
              <a:rPr lang="es-EC" sz="2800" b="1" i="1" dirty="0" smtClean="0">
                <a:latin typeface="Arial" pitchFamily="34" charset="0"/>
                <a:cs typeface="Arial" pitchFamily="34" charset="0"/>
              </a:rPr>
              <a:t>:</a:t>
            </a:r>
            <a:r>
              <a:rPr lang="es-EC" sz="2800" dirty="0" smtClean="0">
                <a:latin typeface="Arial" pitchFamily="34" charset="0"/>
                <a:cs typeface="Arial" pitchFamily="34" charset="0"/>
              </a:rPr>
              <a:t> La red inalámbrica se crea como una extensión a la red existente basada en cable. Los elementos inalámbricos se conectan a la red cableada por medio de un punto de acceso o un PC Bridge, siendo estos los que controlan el tráfico entre las estaciones inalámbricas y las transmisiones entre la red inalámbrica y la red cableada.</a:t>
            </a:r>
          </a:p>
          <a:p>
            <a:pPr algn="just">
              <a:buNone/>
            </a:pPr>
            <a:r>
              <a:rPr lang="es-EC" sz="2400" dirty="0" smtClean="0">
                <a:latin typeface="Arial" pitchFamily="34" charset="0"/>
                <a:cs typeface="Arial" pitchFamily="34" charset="0"/>
              </a:rPr>
              <a:t> </a:t>
            </a:r>
            <a:endParaRPr lang="en-US" sz="2400" dirty="0" smtClean="0">
              <a:latin typeface="Arial" pitchFamily="34" charset="0"/>
              <a:cs typeface="Arial" pitchFamily="34" charset="0"/>
            </a:endParaRPr>
          </a:p>
          <a:p>
            <a:pPr algn="just">
              <a:buNone/>
            </a:pPr>
            <a:r>
              <a:rPr lang="es-EC" b="1" dirty="0" smtClean="0">
                <a:latin typeface="Arial" pitchFamily="34" charset="0"/>
                <a:cs typeface="Arial" pitchFamily="34" charset="0"/>
              </a:rPr>
              <a:t>Sin embargo la norma IEEE 802.11 define una única capa MAC (divida en dos </a:t>
            </a:r>
          </a:p>
          <a:p>
            <a:pPr algn="just">
              <a:buNone/>
            </a:pPr>
            <a:r>
              <a:rPr lang="es-EC" b="1" dirty="0" smtClean="0">
                <a:latin typeface="Arial" pitchFamily="34" charset="0"/>
                <a:cs typeface="Arial" pitchFamily="34" charset="0"/>
              </a:rPr>
              <a:t>subcapas) para todas las redes físicas. Ayudando a la fabricación en serie </a:t>
            </a:r>
          </a:p>
          <a:p>
            <a:pPr algn="just">
              <a:buNone/>
            </a:pPr>
            <a:r>
              <a:rPr lang="es-EC" b="1" dirty="0" smtClean="0">
                <a:latin typeface="Arial" pitchFamily="34" charset="0"/>
                <a:cs typeface="Arial" pitchFamily="34" charset="0"/>
              </a:rPr>
              <a:t>de chips. </a:t>
            </a:r>
          </a:p>
          <a:p>
            <a:pPr>
              <a:buNone/>
            </a:pPr>
            <a:endParaRPr lang="en-US" dirty="0"/>
          </a:p>
        </p:txBody>
      </p:sp>
      <p:sp>
        <p:nvSpPr>
          <p:cNvPr id="3" name="2 Título"/>
          <p:cNvSpPr>
            <a:spLocks noGrp="1"/>
          </p:cNvSpPr>
          <p:nvPr>
            <p:ph type="title"/>
          </p:nvPr>
        </p:nvSpPr>
        <p:spPr>
          <a:xfrm>
            <a:off x="457200" y="274638"/>
            <a:ext cx="8229600" cy="634082"/>
          </a:xfrm>
        </p:spPr>
        <p:txBody>
          <a:bodyPr>
            <a:normAutofit/>
          </a:bodyPr>
          <a:lstStyle/>
          <a:p>
            <a:r>
              <a:rPr lang="es-EC" sz="3000" dirty="0" smtClean="0">
                <a:solidFill>
                  <a:schemeClr val="tx1"/>
                </a:solidFill>
                <a:latin typeface="Arial" pitchFamily="34" charset="0"/>
                <a:cs typeface="Arial" pitchFamily="34" charset="0"/>
              </a:rPr>
              <a:t>WIFI 802.11</a:t>
            </a:r>
            <a:endParaRPr lang="en-US" sz="3000" dirty="0">
              <a:solidFill>
                <a:schemeClr val="tx1"/>
              </a:solidFill>
              <a:latin typeface="Arial" pitchFamily="34" charset="0"/>
              <a:cs typeface="Arial" pitchFamily="34" charset="0"/>
            </a:endParaRPr>
          </a:p>
        </p:txBody>
      </p:sp>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normAutofit/>
          </a:bodyPr>
          <a:lstStyle/>
          <a:p>
            <a:pPr algn="just">
              <a:buNone/>
            </a:pPr>
            <a:endParaRPr lang="en-US" dirty="0" smtClean="0"/>
          </a:p>
          <a:p>
            <a:pPr>
              <a:buNone/>
            </a:pPr>
            <a:endParaRPr lang="es-EC" dirty="0" smtClean="0"/>
          </a:p>
          <a:p>
            <a:pPr>
              <a:buNone/>
            </a:pPr>
            <a:endParaRPr lang="es-EC" sz="1600" dirty="0" smtClean="0">
              <a:latin typeface="Arial" pitchFamily="34" charset="0"/>
              <a:cs typeface="Arial" pitchFamily="34" charset="0"/>
            </a:endParaRPr>
          </a:p>
          <a:p>
            <a:pPr>
              <a:buNone/>
            </a:pPr>
            <a:endParaRPr lang="es-EC" sz="1600" dirty="0" smtClean="0">
              <a:latin typeface="Arial" pitchFamily="34" charset="0"/>
              <a:cs typeface="Arial" pitchFamily="34" charset="0"/>
            </a:endParaRPr>
          </a:p>
          <a:p>
            <a:pPr>
              <a:buNone/>
            </a:pPr>
            <a:endParaRPr lang="es-EC" sz="1600" dirty="0" smtClean="0">
              <a:latin typeface="Arial" pitchFamily="34" charset="0"/>
              <a:cs typeface="Arial" pitchFamily="34" charset="0"/>
            </a:endParaRPr>
          </a:p>
          <a:p>
            <a:pPr>
              <a:buNone/>
            </a:pPr>
            <a:endParaRPr lang="es-EC" sz="1600" dirty="0" smtClean="0">
              <a:latin typeface="Arial" pitchFamily="34" charset="0"/>
              <a:cs typeface="Arial" pitchFamily="34" charset="0"/>
            </a:endParaRPr>
          </a:p>
          <a:p>
            <a:pPr>
              <a:buNone/>
            </a:pPr>
            <a:endParaRPr lang="es-EC" sz="1600" dirty="0" smtClean="0">
              <a:latin typeface="Arial" pitchFamily="34" charset="0"/>
              <a:cs typeface="Arial" pitchFamily="34" charset="0"/>
            </a:endParaRPr>
          </a:p>
          <a:p>
            <a:pPr>
              <a:buNone/>
            </a:pPr>
            <a:endParaRPr lang="es-EC" sz="1600" dirty="0" smtClean="0">
              <a:latin typeface="Arial" pitchFamily="34" charset="0"/>
              <a:cs typeface="Arial" pitchFamily="34" charset="0"/>
            </a:endParaRPr>
          </a:p>
          <a:p>
            <a:pPr>
              <a:buNone/>
            </a:pPr>
            <a:r>
              <a:rPr lang="es-EC" sz="1600" b="1" dirty="0" smtClean="0">
                <a:latin typeface="Arial" pitchFamily="34" charset="0"/>
                <a:cs typeface="Arial" pitchFamily="34" charset="0"/>
              </a:rPr>
              <a:t>Servicios</a:t>
            </a:r>
          </a:p>
          <a:p>
            <a:pPr>
              <a:buNone/>
            </a:pPr>
            <a:r>
              <a:rPr lang="es-EC" sz="1600" dirty="0" smtClean="0">
                <a:latin typeface="Arial" pitchFamily="34" charset="0"/>
                <a:cs typeface="Arial" pitchFamily="34" charset="0"/>
              </a:rPr>
              <a:t> </a:t>
            </a:r>
          </a:p>
          <a:p>
            <a:pPr>
              <a:buNone/>
            </a:pPr>
            <a:r>
              <a:rPr lang="es-EC" sz="1600" dirty="0" smtClean="0">
                <a:latin typeface="Arial" pitchFamily="34" charset="0"/>
                <a:cs typeface="Arial" pitchFamily="34" charset="0"/>
              </a:rPr>
              <a:t>	El estándar IEEE 802.11 define nueve servicios MAC. Seis servicios están destinados a la transmisión de paquetes entre STA. Los tres servicios restantes se utilizan para controlar el acceso a la LAN 802.11 y para proporcionar confidencialidad a la transacción de datos </a:t>
            </a:r>
            <a:r>
              <a:rPr lang="es-EC" dirty="0" smtClean="0"/>
              <a:t>.</a:t>
            </a:r>
          </a:p>
          <a:p>
            <a:pPr>
              <a:buNone/>
            </a:pPr>
            <a:endParaRPr lang="en-US" dirty="0"/>
          </a:p>
        </p:txBody>
      </p:sp>
      <p:sp>
        <p:nvSpPr>
          <p:cNvPr id="6" name="2 Título"/>
          <p:cNvSpPr>
            <a:spLocks noGrp="1"/>
          </p:cNvSpPr>
          <p:nvPr>
            <p:ph type="title"/>
          </p:nvPr>
        </p:nvSpPr>
        <p:spPr>
          <a:xfrm>
            <a:off x="457200" y="274638"/>
            <a:ext cx="8229600" cy="490066"/>
          </a:xfrm>
        </p:spPr>
        <p:txBody>
          <a:bodyPr>
            <a:normAutofit fontScale="90000"/>
          </a:bodyPr>
          <a:lstStyle/>
          <a:p>
            <a:r>
              <a:rPr lang="es-EC" sz="3000" dirty="0" smtClean="0">
                <a:solidFill>
                  <a:schemeClr val="tx1"/>
                </a:solidFill>
                <a:latin typeface="Arial" pitchFamily="34" charset="0"/>
                <a:cs typeface="Arial" pitchFamily="34" charset="0"/>
              </a:rPr>
              <a:t>WIFI 802.11</a:t>
            </a:r>
            <a:endParaRPr lang="en-US" sz="3000" dirty="0">
              <a:solidFill>
                <a:schemeClr val="tx1"/>
              </a:solidFill>
              <a:latin typeface="Arial" pitchFamily="34" charset="0"/>
              <a:cs typeface="Arial" pitchFamily="34" charset="0"/>
            </a:endParaRPr>
          </a:p>
        </p:txBody>
      </p:sp>
      <p:sp>
        <p:nvSpPr>
          <p:cNvPr id="7" name="6 Rectángulo"/>
          <p:cNvSpPr/>
          <p:nvPr/>
        </p:nvSpPr>
        <p:spPr>
          <a:xfrm>
            <a:off x="611560" y="908720"/>
            <a:ext cx="7776864" cy="3600986"/>
          </a:xfrm>
          <a:prstGeom prst="rect">
            <a:avLst/>
          </a:prstGeom>
        </p:spPr>
        <p:txBody>
          <a:bodyPr wrap="square">
            <a:spAutoFit/>
          </a:bodyPr>
          <a:lstStyle/>
          <a:p>
            <a:pPr algn="just">
              <a:buNone/>
            </a:pPr>
            <a:r>
              <a:rPr lang="es-ES" sz="2000" b="1" dirty="0" smtClean="0">
                <a:latin typeface="Arial" pitchFamily="34" charset="0"/>
                <a:cs typeface="Arial" pitchFamily="34" charset="0"/>
              </a:rPr>
              <a:t>TRAMA MAC _ 802.11</a:t>
            </a:r>
          </a:p>
          <a:p>
            <a:endParaRPr lang="es-EC" sz="1600" dirty="0" smtClean="0">
              <a:latin typeface="Arial" pitchFamily="34" charset="0"/>
              <a:cs typeface="Arial" pitchFamily="34" charset="0"/>
            </a:endParaRPr>
          </a:p>
          <a:p>
            <a:r>
              <a:rPr lang="es-EC" sz="1600" dirty="0" smtClean="0">
                <a:latin typeface="Arial" pitchFamily="34" charset="0"/>
                <a:cs typeface="Arial" pitchFamily="34" charset="0"/>
              </a:rPr>
              <a:t>Se distingue 3 tipos de tramas. Los de </a:t>
            </a:r>
            <a:r>
              <a:rPr lang="es-EC" sz="1600" b="1" i="1" dirty="0" smtClean="0">
                <a:latin typeface="Arial" pitchFamily="34" charset="0"/>
                <a:cs typeface="Arial" pitchFamily="34" charset="0"/>
              </a:rPr>
              <a:t>gestión;</a:t>
            </a:r>
            <a:r>
              <a:rPr lang="es-EC" sz="1600" dirty="0" smtClean="0">
                <a:latin typeface="Arial" pitchFamily="34" charset="0"/>
                <a:cs typeface="Arial" pitchFamily="34" charset="0"/>
              </a:rPr>
              <a:t> se utilizan para soportar los servicios de 802.11. Los de </a:t>
            </a:r>
            <a:r>
              <a:rPr lang="es-EC" sz="1600" b="1" i="1" dirty="0" smtClean="0">
                <a:latin typeface="Arial" pitchFamily="34" charset="0"/>
                <a:cs typeface="Arial" pitchFamily="34" charset="0"/>
              </a:rPr>
              <a:t>control;</a:t>
            </a:r>
            <a:r>
              <a:rPr lang="es-EC" sz="1600" dirty="0" smtClean="0">
                <a:latin typeface="Arial" pitchFamily="34" charset="0"/>
                <a:cs typeface="Arial" pitchFamily="34" charset="0"/>
              </a:rPr>
              <a:t> se utilizan para la correcta entrega de tramas y de </a:t>
            </a:r>
            <a:r>
              <a:rPr lang="es-EC" sz="1600" b="1" i="1" dirty="0" smtClean="0">
                <a:latin typeface="Arial" pitchFamily="34" charset="0"/>
                <a:cs typeface="Arial" pitchFamily="34" charset="0"/>
              </a:rPr>
              <a:t>datos</a:t>
            </a:r>
            <a:r>
              <a:rPr lang="es-EC" sz="1600" dirty="0" smtClean="0">
                <a:latin typeface="Arial" pitchFamily="34" charset="0"/>
                <a:cs typeface="Arial" pitchFamily="34" charset="0"/>
              </a:rPr>
              <a:t> que transportan la información de los usuarios. </a:t>
            </a:r>
          </a:p>
          <a:p>
            <a:endParaRPr lang="es-EC"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s-EC" sz="1600" b="1" i="1" u="sng" dirty="0" smtClean="0">
              <a:latin typeface="Arial" pitchFamily="34" charset="0"/>
              <a:cs typeface="Arial" pitchFamily="34" charset="0"/>
            </a:endParaRPr>
          </a:p>
          <a:p>
            <a:endParaRPr lang="es-EC" sz="1600" b="1" i="1" u="sng" dirty="0" smtClean="0">
              <a:latin typeface="Arial" pitchFamily="34" charset="0"/>
              <a:cs typeface="Arial" pitchFamily="34" charset="0"/>
            </a:endParaRPr>
          </a:p>
          <a:p>
            <a:endParaRPr lang="es-EC" sz="1600" b="1" i="1" u="sng" dirty="0" smtClean="0">
              <a:latin typeface="Arial" pitchFamily="34" charset="0"/>
              <a:cs typeface="Arial" pitchFamily="34" charset="0"/>
            </a:endParaRPr>
          </a:p>
          <a:p>
            <a:endParaRPr lang="es-EC" sz="1600" b="1" i="1" u="sng" dirty="0" smtClean="0">
              <a:latin typeface="Arial" pitchFamily="34" charset="0"/>
              <a:cs typeface="Arial" pitchFamily="34" charset="0"/>
            </a:endParaRPr>
          </a:p>
          <a:p>
            <a:endParaRPr lang="es-EC" sz="1600" b="1" i="1" u="sng" dirty="0" smtClean="0">
              <a:latin typeface="Arial" pitchFamily="34" charset="0"/>
              <a:cs typeface="Arial" pitchFamily="34" charset="0"/>
            </a:endParaRPr>
          </a:p>
          <a:p>
            <a:endParaRPr lang="es-EC" sz="1600" b="1" i="1" u="sng" dirty="0" smtClean="0">
              <a:latin typeface="Arial" pitchFamily="34" charset="0"/>
              <a:cs typeface="Arial" pitchFamily="34" charset="0"/>
            </a:endParaRPr>
          </a:p>
          <a:p>
            <a:endParaRPr lang="en-US" sz="1600"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259632" y="2492896"/>
            <a:ext cx="6928263" cy="1584176"/>
          </a:xfrm>
          <a:prstGeom prst="rect">
            <a:avLst/>
          </a:prstGeom>
          <a:noFill/>
          <a:ln w="28575">
            <a:solidFill>
              <a:schemeClr val="tx1"/>
            </a:solidFill>
            <a:miter lim="800000"/>
            <a:headEnd/>
            <a:tailEnd/>
          </a:ln>
        </p:spPr>
      </p:pic>
      <p:pic>
        <p:nvPicPr>
          <p:cNvPr id="8" name="7 Imagen" descr="LOGO.jpg"/>
          <p:cNvPicPr>
            <a:picLocks noChangeAspect="1"/>
          </p:cNvPicPr>
          <p:nvPr/>
        </p:nvPicPr>
        <p:blipFill>
          <a:blip r:embed="rId4"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normAutofit/>
          </a:bodyPr>
          <a:lstStyle/>
          <a:p>
            <a:pPr algn="just">
              <a:buNone/>
            </a:pPr>
            <a:endParaRPr lang="en-US" dirty="0" smtClean="0"/>
          </a:p>
          <a:p>
            <a:pPr>
              <a:buNone/>
            </a:pPr>
            <a:endParaRPr lang="es-EC" dirty="0" smtClean="0"/>
          </a:p>
          <a:p>
            <a:pPr>
              <a:buNone/>
            </a:pPr>
            <a:endParaRPr lang="en-US" dirty="0"/>
          </a:p>
        </p:txBody>
      </p:sp>
      <p:sp>
        <p:nvSpPr>
          <p:cNvPr id="6" name="2 Título"/>
          <p:cNvSpPr>
            <a:spLocks noGrp="1"/>
          </p:cNvSpPr>
          <p:nvPr>
            <p:ph type="title"/>
          </p:nvPr>
        </p:nvSpPr>
        <p:spPr>
          <a:xfrm>
            <a:off x="457200" y="274638"/>
            <a:ext cx="8229600" cy="562074"/>
          </a:xfrm>
        </p:spPr>
        <p:txBody>
          <a:bodyPr>
            <a:normAutofit/>
          </a:bodyPr>
          <a:lstStyle/>
          <a:p>
            <a:r>
              <a:rPr lang="es-EC" sz="3000" dirty="0" smtClean="0">
                <a:solidFill>
                  <a:schemeClr val="tx1"/>
                </a:solidFill>
                <a:latin typeface="Arial" pitchFamily="34" charset="0"/>
                <a:cs typeface="Arial" pitchFamily="34" charset="0"/>
              </a:rPr>
              <a:t>WIFI 802.11</a:t>
            </a:r>
            <a:endParaRPr lang="en-US" sz="3000" dirty="0">
              <a:solidFill>
                <a:schemeClr val="tx1"/>
              </a:solidFill>
              <a:latin typeface="Arial" pitchFamily="34" charset="0"/>
              <a:cs typeface="Arial" pitchFamily="34" charset="0"/>
            </a:endParaRPr>
          </a:p>
        </p:txBody>
      </p:sp>
      <p:pic>
        <p:nvPicPr>
          <p:cNvPr id="8" name="7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graphicFrame>
        <p:nvGraphicFramePr>
          <p:cNvPr id="9" name="8 Diagrama"/>
          <p:cNvGraphicFramePr/>
          <p:nvPr/>
        </p:nvGraphicFramePr>
        <p:xfrm>
          <a:off x="539552" y="1628800"/>
          <a:ext cx="8100392"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Título"/>
          <p:cNvSpPr txBox="1">
            <a:spLocks/>
          </p:cNvSpPr>
          <p:nvPr/>
        </p:nvSpPr>
        <p:spPr>
          <a:xfrm>
            <a:off x="755576" y="2607351"/>
            <a:ext cx="7772400" cy="1829761"/>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60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SEGURIDAD. INTRUSIONES EN</a:t>
            </a:r>
            <a:r>
              <a:rPr kumimoji="0" lang="es-EC" sz="6000" b="1" i="0" u="none" strike="noStrike" kern="1200" cap="none" spc="0" normalizeH="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LA RED</a:t>
            </a:r>
            <a:endParaRPr kumimoji="0" lang="en-US" sz="60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graphicFrame>
        <p:nvGraphicFramePr>
          <p:cNvPr id="10" name="9 Diagrama"/>
          <p:cNvGraphicFramePr/>
          <p:nvPr/>
        </p:nvGraphicFramePr>
        <p:xfrm>
          <a:off x="4860032" y="620688"/>
          <a:ext cx="3528392"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8 Diagrama"/>
          <p:cNvGraphicFramePr/>
          <p:nvPr/>
        </p:nvGraphicFramePr>
        <p:xfrm>
          <a:off x="611560" y="692696"/>
          <a:ext cx="3816424" cy="5400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3" name="2 Título"/>
          <p:cNvSpPr>
            <a:spLocks noGrp="1"/>
          </p:cNvSpPr>
          <p:nvPr>
            <p:ph type="title"/>
          </p:nvPr>
        </p:nvSpPr>
        <p:spPr>
          <a:xfrm>
            <a:off x="457200" y="274638"/>
            <a:ext cx="8229600" cy="562074"/>
          </a:xfrm>
        </p:spPr>
        <p:txBody>
          <a:bodyPr>
            <a:normAutofit/>
          </a:bodyPr>
          <a:lstStyle/>
          <a:p>
            <a:r>
              <a:rPr lang="es-EC" sz="3000" dirty="0" smtClean="0">
                <a:solidFill>
                  <a:schemeClr val="tx1"/>
                </a:solidFill>
                <a:latin typeface="Arial" pitchFamily="34" charset="0"/>
                <a:cs typeface="Arial" pitchFamily="34" charset="0"/>
              </a:rPr>
              <a:t>ATAQUES – LAN ETHERNET</a:t>
            </a:r>
            <a:endParaRPr lang="en-US" sz="3000" dirty="0"/>
          </a:p>
        </p:txBody>
      </p:sp>
      <p:sp>
        <p:nvSpPr>
          <p:cNvPr id="5" name="4 Marcador de contenido"/>
          <p:cNvSpPr>
            <a:spLocks noGrp="1"/>
          </p:cNvSpPr>
          <p:nvPr>
            <p:ph idx="1"/>
          </p:nvPr>
        </p:nvSpPr>
        <p:spPr>
          <a:xfrm>
            <a:off x="251520" y="908721"/>
            <a:ext cx="8229600" cy="2232248"/>
          </a:xfrm>
        </p:spPr>
        <p:txBody>
          <a:bodyPr>
            <a:normAutofit/>
          </a:bodyPr>
          <a:lstStyle/>
          <a:p>
            <a:pPr algn="just">
              <a:lnSpc>
                <a:spcPct val="170000"/>
              </a:lnSpc>
            </a:pPr>
            <a:r>
              <a:rPr lang="es-EC" sz="1600" b="1" dirty="0" smtClean="0">
                <a:latin typeface="Arial" pitchFamily="34" charset="0"/>
                <a:cs typeface="Arial" pitchFamily="34" charset="0"/>
              </a:rPr>
              <a:t>SPOOF: </a:t>
            </a:r>
            <a:r>
              <a:rPr lang="es-EC" sz="1600" dirty="0" smtClean="0">
                <a:latin typeface="Arial" pitchFamily="34" charset="0"/>
                <a:cs typeface="Arial" pitchFamily="34" charset="0"/>
              </a:rPr>
              <a:t>Se conoce a la creación de tramas TCP/IP utilizando una dirección IP falseada. </a:t>
            </a:r>
          </a:p>
          <a:p>
            <a:pPr algn="just">
              <a:lnSpc>
                <a:spcPct val="170000"/>
              </a:lnSpc>
            </a:pPr>
            <a:r>
              <a:rPr lang="es-EC" sz="1600" b="1" i="1" dirty="0" smtClean="0">
                <a:latin typeface="Arial" pitchFamily="34" charset="0"/>
                <a:cs typeface="Arial" pitchFamily="34" charset="0"/>
              </a:rPr>
              <a:t>ARP/MAC </a:t>
            </a:r>
            <a:r>
              <a:rPr lang="es-EC" sz="1600" b="1" i="1" dirty="0" err="1" smtClean="0">
                <a:latin typeface="Arial" pitchFamily="34" charset="0"/>
                <a:cs typeface="Arial" pitchFamily="34" charset="0"/>
              </a:rPr>
              <a:t>Spoofing</a:t>
            </a:r>
            <a:r>
              <a:rPr lang="es-EC" sz="1600" b="1" i="1" dirty="0" smtClean="0">
                <a:latin typeface="Arial" pitchFamily="34" charset="0"/>
                <a:cs typeface="Arial" pitchFamily="34" charset="0"/>
              </a:rPr>
              <a:t>: </a:t>
            </a:r>
            <a:r>
              <a:rPr lang="es-EC" sz="1600" dirty="0" smtClean="0">
                <a:latin typeface="Arial" pitchFamily="34" charset="0"/>
                <a:cs typeface="Arial" pitchFamily="34" charset="0"/>
              </a:rPr>
              <a:t>Ethernet trabaja con direcciones MAC. ARP es el protocolo encargado de traducir direcciones: IP a MAC. La tabla ARP es sensible a cambios, se actualiza con frecuencia, puede ser falseada por un ordenador</a:t>
            </a:r>
          </a:p>
        </p:txBody>
      </p:sp>
      <p:pic>
        <p:nvPicPr>
          <p:cNvPr id="6" name="5 Imagen"/>
          <p:cNvPicPr/>
          <p:nvPr/>
        </p:nvPicPr>
        <p:blipFill>
          <a:blip r:embed="rId4" cstate="print"/>
          <a:srcRect/>
          <a:stretch>
            <a:fillRect/>
          </a:stretch>
        </p:blipFill>
        <p:spPr bwMode="auto">
          <a:xfrm>
            <a:off x="539552" y="3284984"/>
            <a:ext cx="4032448" cy="3096344"/>
          </a:xfrm>
          <a:prstGeom prst="rect">
            <a:avLst/>
          </a:prstGeom>
          <a:noFill/>
          <a:ln w="9525">
            <a:solidFill>
              <a:schemeClr val="tx1"/>
            </a:solidFill>
            <a:miter lim="800000"/>
            <a:headEnd/>
            <a:tailEnd/>
          </a:ln>
        </p:spPr>
      </p:pic>
      <p:pic>
        <p:nvPicPr>
          <p:cNvPr id="7" name="6 Imagen"/>
          <p:cNvPicPr/>
          <p:nvPr/>
        </p:nvPicPr>
        <p:blipFill>
          <a:blip r:embed="rId5" cstate="print"/>
          <a:srcRect/>
          <a:stretch>
            <a:fillRect/>
          </a:stretch>
        </p:blipFill>
        <p:spPr bwMode="auto">
          <a:xfrm>
            <a:off x="4860032" y="3284984"/>
            <a:ext cx="3888432" cy="3096344"/>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3" name="2 Título"/>
          <p:cNvSpPr>
            <a:spLocks noGrp="1"/>
          </p:cNvSpPr>
          <p:nvPr>
            <p:ph type="title"/>
          </p:nvPr>
        </p:nvSpPr>
        <p:spPr>
          <a:xfrm>
            <a:off x="457200" y="274638"/>
            <a:ext cx="8229600" cy="490066"/>
          </a:xfrm>
        </p:spPr>
        <p:txBody>
          <a:bodyPr>
            <a:normAutofit fontScale="90000"/>
          </a:bodyPr>
          <a:lstStyle/>
          <a:p>
            <a:r>
              <a:rPr lang="es-EC" sz="3000" dirty="0" smtClean="0">
                <a:solidFill>
                  <a:schemeClr val="tx1"/>
                </a:solidFill>
                <a:latin typeface="Arial" pitchFamily="34" charset="0"/>
                <a:cs typeface="Arial" pitchFamily="34" charset="0"/>
              </a:rPr>
              <a:t>ATAQUES – LAN ETHERNET</a:t>
            </a:r>
            <a:endParaRPr lang="en-US" sz="3000" dirty="0"/>
          </a:p>
        </p:txBody>
      </p:sp>
      <p:sp>
        <p:nvSpPr>
          <p:cNvPr id="5" name="4 Marcador de contenido"/>
          <p:cNvSpPr>
            <a:spLocks noGrp="1"/>
          </p:cNvSpPr>
          <p:nvPr>
            <p:ph idx="1"/>
          </p:nvPr>
        </p:nvSpPr>
        <p:spPr>
          <a:xfrm>
            <a:off x="107504" y="908720"/>
            <a:ext cx="8229600" cy="1944216"/>
          </a:xfrm>
        </p:spPr>
        <p:txBody>
          <a:bodyPr>
            <a:normAutofit fontScale="25000" lnSpcReduction="20000"/>
          </a:bodyPr>
          <a:lstStyle/>
          <a:p>
            <a:pPr algn="just">
              <a:lnSpc>
                <a:spcPct val="170000"/>
              </a:lnSpc>
            </a:pPr>
            <a:r>
              <a:rPr lang="es-EC" sz="6000" b="1" dirty="0" smtClean="0">
                <a:latin typeface="Arial" pitchFamily="34" charset="0"/>
                <a:cs typeface="Arial" pitchFamily="34" charset="0"/>
              </a:rPr>
              <a:t>SNIFFERS: </a:t>
            </a:r>
            <a:r>
              <a:rPr lang="es-EC" sz="6000" dirty="0" smtClean="0">
                <a:latin typeface="Arial" pitchFamily="34" charset="0"/>
                <a:cs typeface="Arial" pitchFamily="34" charset="0"/>
              </a:rPr>
              <a:t>Un </a:t>
            </a:r>
            <a:r>
              <a:rPr lang="es-EC" sz="6000" dirty="0" err="1" smtClean="0">
                <a:latin typeface="Arial" pitchFamily="34" charset="0"/>
                <a:cs typeface="Arial" pitchFamily="34" charset="0"/>
              </a:rPr>
              <a:t>sniffer</a:t>
            </a:r>
            <a:r>
              <a:rPr lang="es-EC" sz="6000" dirty="0" smtClean="0">
                <a:latin typeface="Arial" pitchFamily="34" charset="0"/>
                <a:cs typeface="Arial" pitchFamily="34" charset="0"/>
              </a:rPr>
              <a:t> es un programa de., para monitorear y analizar el tráfico en una red de computadoras. Es común que el medio de transmisión sea compartido, lo que hace posible que un ordenador capture las tramas de información no destinadas a él. Así, el </a:t>
            </a:r>
            <a:r>
              <a:rPr lang="es-EC" sz="6000" dirty="0" err="1" smtClean="0">
                <a:latin typeface="Arial" pitchFamily="34" charset="0"/>
                <a:cs typeface="Arial" pitchFamily="34" charset="0"/>
              </a:rPr>
              <a:t>sniffer</a:t>
            </a:r>
            <a:r>
              <a:rPr lang="es-EC" sz="6000" dirty="0" smtClean="0">
                <a:latin typeface="Arial" pitchFamily="34" charset="0"/>
                <a:cs typeface="Arial" pitchFamily="34" charset="0"/>
              </a:rPr>
              <a:t> conseguirá observar el equipo de origen, el equipo destino, etc.; y analizar la información intercambiada entre dos computadoras</a:t>
            </a:r>
          </a:p>
          <a:p>
            <a:pPr algn="just">
              <a:lnSpc>
                <a:spcPct val="170000"/>
              </a:lnSpc>
            </a:pPr>
            <a:endParaRPr lang="es-EC" sz="6000" dirty="0" smtClean="0">
              <a:latin typeface="Arial" pitchFamily="34" charset="0"/>
              <a:cs typeface="Arial" pitchFamily="34" charset="0"/>
            </a:endParaRPr>
          </a:p>
          <a:p>
            <a:pPr algn="just">
              <a:lnSpc>
                <a:spcPct val="170000"/>
              </a:lnSpc>
            </a:pPr>
            <a:endParaRPr lang="es-EC" sz="6000" dirty="0" smtClean="0">
              <a:latin typeface="Arial" pitchFamily="34" charset="0"/>
              <a:cs typeface="Arial" pitchFamily="34" charset="0"/>
            </a:endParaRPr>
          </a:p>
          <a:p>
            <a:pPr algn="just">
              <a:lnSpc>
                <a:spcPct val="170000"/>
              </a:lnSpc>
            </a:pPr>
            <a:endParaRPr lang="es-EC" sz="6000" dirty="0" smtClean="0">
              <a:latin typeface="Arial" pitchFamily="34" charset="0"/>
              <a:cs typeface="Arial" pitchFamily="34" charset="0"/>
            </a:endParaRPr>
          </a:p>
          <a:p>
            <a:pPr algn="just">
              <a:lnSpc>
                <a:spcPct val="170000"/>
              </a:lnSpc>
              <a:buNone/>
            </a:pPr>
            <a:r>
              <a:rPr lang="es-EC" sz="6000" dirty="0" smtClean="0">
                <a:latin typeface="Arial" pitchFamily="34" charset="0"/>
                <a:cs typeface="Arial" pitchFamily="34" charset="0"/>
              </a:rPr>
              <a:t>	</a:t>
            </a:r>
            <a:endParaRPr lang="en-US" dirty="0"/>
          </a:p>
        </p:txBody>
      </p:sp>
      <p:pic>
        <p:nvPicPr>
          <p:cNvPr id="3076" name="Picture 4"/>
          <p:cNvPicPr>
            <a:picLocks noChangeAspect="1" noChangeArrowheads="1"/>
          </p:cNvPicPr>
          <p:nvPr/>
        </p:nvPicPr>
        <p:blipFill>
          <a:blip r:embed="rId4" cstate="print"/>
          <a:srcRect/>
          <a:stretch>
            <a:fillRect/>
          </a:stretch>
        </p:blipFill>
        <p:spPr bwMode="auto">
          <a:xfrm>
            <a:off x="899592" y="2708919"/>
            <a:ext cx="7200800" cy="39639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3" name="2 Título"/>
          <p:cNvSpPr>
            <a:spLocks noGrp="1"/>
          </p:cNvSpPr>
          <p:nvPr>
            <p:ph type="title"/>
          </p:nvPr>
        </p:nvSpPr>
        <p:spPr>
          <a:xfrm>
            <a:off x="457200" y="274638"/>
            <a:ext cx="8229600" cy="418058"/>
          </a:xfrm>
        </p:spPr>
        <p:txBody>
          <a:bodyPr>
            <a:normAutofit fontScale="90000"/>
          </a:bodyPr>
          <a:lstStyle/>
          <a:p>
            <a:r>
              <a:rPr lang="es-EC" sz="3000" dirty="0" smtClean="0">
                <a:solidFill>
                  <a:schemeClr val="tx1"/>
                </a:solidFill>
                <a:latin typeface="Arial" pitchFamily="34" charset="0"/>
                <a:cs typeface="Arial" pitchFamily="34" charset="0"/>
              </a:rPr>
              <a:t>ATAQUES – LAN INALÁMBRICAS</a:t>
            </a:r>
            <a:endParaRPr lang="en-US" sz="3000" dirty="0"/>
          </a:p>
        </p:txBody>
      </p:sp>
      <p:pic>
        <p:nvPicPr>
          <p:cNvPr id="6" name="5 Imagen"/>
          <p:cNvPicPr/>
          <p:nvPr/>
        </p:nvPicPr>
        <p:blipFill>
          <a:blip r:embed="rId4" cstate="print"/>
          <a:srcRect/>
          <a:stretch>
            <a:fillRect/>
          </a:stretch>
        </p:blipFill>
        <p:spPr bwMode="auto">
          <a:xfrm>
            <a:off x="467544" y="836712"/>
            <a:ext cx="3456384" cy="2664296"/>
          </a:xfrm>
          <a:prstGeom prst="rect">
            <a:avLst/>
          </a:prstGeom>
          <a:noFill/>
          <a:ln w="9525">
            <a:solidFill>
              <a:schemeClr val="tx1"/>
            </a:solidFill>
            <a:miter lim="800000"/>
            <a:headEnd/>
            <a:tailEnd/>
          </a:ln>
        </p:spPr>
      </p:pic>
      <p:pic>
        <p:nvPicPr>
          <p:cNvPr id="7" name="6 Imagen"/>
          <p:cNvPicPr/>
          <p:nvPr/>
        </p:nvPicPr>
        <p:blipFill>
          <a:blip r:embed="rId5" cstate="print"/>
          <a:srcRect/>
          <a:stretch>
            <a:fillRect/>
          </a:stretch>
        </p:blipFill>
        <p:spPr bwMode="auto">
          <a:xfrm>
            <a:off x="4191496" y="3429000"/>
            <a:ext cx="3548856" cy="3096344"/>
          </a:xfrm>
          <a:prstGeom prst="rect">
            <a:avLst/>
          </a:prstGeom>
          <a:noFill/>
          <a:ln w="9525">
            <a:solidFill>
              <a:schemeClr val="tx1"/>
            </a:solidFill>
            <a:miter lim="800000"/>
            <a:headEnd/>
            <a:tailEnd/>
          </a:ln>
        </p:spPr>
      </p:pic>
      <p:pic>
        <p:nvPicPr>
          <p:cNvPr id="8" name="7 Imagen"/>
          <p:cNvPicPr/>
          <p:nvPr/>
        </p:nvPicPr>
        <p:blipFill>
          <a:blip r:embed="rId6" cstate="print"/>
          <a:srcRect/>
          <a:stretch>
            <a:fillRect/>
          </a:stretch>
        </p:blipFill>
        <p:spPr bwMode="auto">
          <a:xfrm>
            <a:off x="7668344" y="3356992"/>
            <a:ext cx="1352721" cy="3241861"/>
          </a:xfrm>
          <a:prstGeom prst="rect">
            <a:avLst/>
          </a:prstGeom>
          <a:noFill/>
          <a:ln w="9525">
            <a:noFill/>
            <a:miter lim="800000"/>
            <a:headEnd/>
            <a:tailEnd/>
          </a:ln>
        </p:spPr>
      </p:pic>
      <p:sp>
        <p:nvSpPr>
          <p:cNvPr id="11" name="10 Rectángulo"/>
          <p:cNvSpPr/>
          <p:nvPr/>
        </p:nvSpPr>
        <p:spPr>
          <a:xfrm>
            <a:off x="611560" y="3803438"/>
            <a:ext cx="3024336" cy="2289858"/>
          </a:xfrm>
          <a:prstGeom prst="rect">
            <a:avLst/>
          </a:prstGeom>
        </p:spPr>
        <p:txBody>
          <a:bodyPr wrap="square">
            <a:spAutoFit/>
          </a:bodyPr>
          <a:lstStyle/>
          <a:p>
            <a:pPr algn="just">
              <a:lnSpc>
                <a:spcPct val="170000"/>
              </a:lnSpc>
            </a:pPr>
            <a:r>
              <a:rPr lang="es-EC" sz="1400" b="1" dirty="0" smtClean="0">
                <a:latin typeface="Arial" pitchFamily="34" charset="0"/>
                <a:cs typeface="Arial" pitchFamily="34" charset="0"/>
              </a:rPr>
              <a:t>WARDRIVING/WARCHALKING: </a:t>
            </a:r>
            <a:r>
              <a:rPr lang="es-EC" sz="1400" dirty="0" smtClean="0">
                <a:latin typeface="Arial" pitchFamily="34" charset="0"/>
                <a:cs typeface="Arial" pitchFamily="34" charset="0"/>
              </a:rPr>
              <a:t>actividad de encontrar AP a redes inalámbricas mientras se desplaza por el lugar/Algunos individuos marcan el área con un símbolo hecho en la veredera o la pared.</a:t>
            </a:r>
          </a:p>
        </p:txBody>
      </p:sp>
      <p:sp>
        <p:nvSpPr>
          <p:cNvPr id="13" name="12 CuadroTexto"/>
          <p:cNvSpPr txBox="1"/>
          <p:nvPr/>
        </p:nvSpPr>
        <p:spPr>
          <a:xfrm>
            <a:off x="5148064" y="1340768"/>
            <a:ext cx="3096344" cy="1384995"/>
          </a:xfrm>
          <a:prstGeom prst="rect">
            <a:avLst/>
          </a:prstGeom>
          <a:noFill/>
        </p:spPr>
        <p:txBody>
          <a:bodyPr wrap="square" rtlCol="0">
            <a:spAutoFit/>
          </a:bodyPr>
          <a:lstStyle/>
          <a:p>
            <a:pPr algn="just"/>
            <a:r>
              <a:rPr lang="es-EC" sz="1400" b="1" dirty="0" smtClean="0">
                <a:latin typeface="Arial" pitchFamily="34" charset="0"/>
                <a:cs typeface="Arial" pitchFamily="34" charset="0"/>
              </a:rPr>
              <a:t>ACCESS POINT SPOOFING : </a:t>
            </a:r>
            <a:r>
              <a:rPr lang="es-EC" sz="1400" dirty="0" smtClean="0">
                <a:latin typeface="Arial" pitchFamily="34" charset="0"/>
                <a:cs typeface="Arial" pitchFamily="34" charset="0"/>
              </a:rPr>
              <a:t>AP </a:t>
            </a:r>
            <a:r>
              <a:rPr lang="es-EC" sz="1400" dirty="0" err="1" smtClean="0">
                <a:latin typeface="Arial" pitchFamily="34" charset="0"/>
                <a:cs typeface="Arial" pitchFamily="34" charset="0"/>
              </a:rPr>
              <a:t>Spoofing</a:t>
            </a:r>
            <a:r>
              <a:rPr lang="es-EC" sz="1400" dirty="0" smtClean="0">
                <a:latin typeface="Arial" pitchFamily="34" charset="0"/>
                <a:cs typeface="Arial" pitchFamily="34" charset="0"/>
              </a:rPr>
              <a:t> o "Asociación Maliciosa": el atacante se hace pasar por un AP y el cliente piensa estar conectándose a una red WLAN verdadera. </a:t>
            </a:r>
          </a:p>
          <a:p>
            <a:endParaRPr lang="en-US" sz="1400" dirty="0"/>
          </a:p>
        </p:txBody>
      </p:sp>
      <p:sp>
        <p:nvSpPr>
          <p:cNvPr id="14" name="13 Flecha derecha"/>
          <p:cNvSpPr/>
          <p:nvPr/>
        </p:nvSpPr>
        <p:spPr>
          <a:xfrm flipH="1">
            <a:off x="4211960" y="1772816"/>
            <a:ext cx="936104"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5" name="14 Flecha derecha"/>
          <p:cNvSpPr/>
          <p:nvPr/>
        </p:nvSpPr>
        <p:spPr>
          <a:xfrm>
            <a:off x="3131840" y="4869160"/>
            <a:ext cx="936104" cy="2880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188640"/>
            <a:ext cx="8229600" cy="432048"/>
          </a:xfrm>
        </p:spPr>
        <p:txBody>
          <a:bodyPr>
            <a:normAutofit fontScale="90000"/>
          </a:bodyPr>
          <a:lstStyle/>
          <a:p>
            <a:r>
              <a:rPr lang="es-EC" sz="3000" dirty="0" smtClean="0">
                <a:solidFill>
                  <a:schemeClr val="tx1"/>
                </a:solidFill>
                <a:latin typeface="Arial" pitchFamily="34" charset="0"/>
                <a:cs typeface="Arial" pitchFamily="34" charset="0"/>
              </a:rPr>
              <a:t>ATAQUES – LAN INALÁMBRICAS</a:t>
            </a:r>
            <a:endParaRPr lang="en-US" sz="3000" dirty="0"/>
          </a:p>
        </p:txBody>
      </p:sp>
      <p:sp>
        <p:nvSpPr>
          <p:cNvPr id="5" name="4 Marcador de contenido"/>
          <p:cNvSpPr>
            <a:spLocks noGrp="1"/>
          </p:cNvSpPr>
          <p:nvPr>
            <p:ph idx="1"/>
          </p:nvPr>
        </p:nvSpPr>
        <p:spPr>
          <a:xfrm>
            <a:off x="179512" y="692696"/>
            <a:ext cx="8229600" cy="2808311"/>
          </a:xfrm>
        </p:spPr>
        <p:txBody>
          <a:bodyPr>
            <a:normAutofit fontScale="25000" lnSpcReduction="20000"/>
          </a:bodyPr>
          <a:lstStyle/>
          <a:p>
            <a:pPr algn="just">
              <a:lnSpc>
                <a:spcPct val="170000"/>
              </a:lnSpc>
            </a:pPr>
            <a:r>
              <a:rPr lang="es-EC" sz="5500" b="1" dirty="0" smtClean="0">
                <a:latin typeface="Arial" pitchFamily="34" charset="0"/>
                <a:cs typeface="Arial" pitchFamily="34" charset="0"/>
              </a:rPr>
              <a:t>ATAQUES BASADOS EN ARP/MAC</a:t>
            </a:r>
          </a:p>
          <a:p>
            <a:pPr algn="just">
              <a:lnSpc>
                <a:spcPct val="170000"/>
              </a:lnSpc>
              <a:buNone/>
            </a:pPr>
            <a:r>
              <a:rPr lang="es-EC" sz="5500" b="1" dirty="0" smtClean="0">
                <a:latin typeface="Arial" pitchFamily="34" charset="0"/>
                <a:cs typeface="Arial" pitchFamily="34" charset="0"/>
              </a:rPr>
              <a:t>	 </a:t>
            </a:r>
            <a:r>
              <a:rPr lang="es-EC" sz="5500" b="1" i="1" u="sng" dirty="0" err="1" smtClean="0">
                <a:latin typeface="Arial" pitchFamily="34" charset="0"/>
                <a:cs typeface="Arial" pitchFamily="34" charset="0"/>
              </a:rPr>
              <a:t>Man</a:t>
            </a:r>
            <a:r>
              <a:rPr lang="es-EC" sz="5500" b="1" i="1" u="sng" dirty="0" smtClean="0">
                <a:latin typeface="Arial" pitchFamily="34" charset="0"/>
                <a:cs typeface="Arial" pitchFamily="34" charset="0"/>
              </a:rPr>
              <a:t> in </a:t>
            </a:r>
            <a:r>
              <a:rPr lang="es-EC" sz="5500" b="1" i="1" u="sng" dirty="0" err="1" smtClean="0">
                <a:latin typeface="Arial" pitchFamily="34" charset="0"/>
                <a:cs typeface="Arial" pitchFamily="34" charset="0"/>
              </a:rPr>
              <a:t>the</a:t>
            </a:r>
            <a:r>
              <a:rPr lang="es-EC" sz="5500" b="1" i="1" u="sng" dirty="0" smtClean="0">
                <a:latin typeface="Arial" pitchFamily="34" charset="0"/>
                <a:cs typeface="Arial" pitchFamily="34" charset="0"/>
              </a:rPr>
              <a:t> </a:t>
            </a:r>
            <a:r>
              <a:rPr lang="es-EC" sz="5500" b="1" i="1" u="sng" dirty="0" err="1" smtClean="0">
                <a:latin typeface="Arial" pitchFamily="34" charset="0"/>
                <a:cs typeface="Arial" pitchFamily="34" charset="0"/>
              </a:rPr>
              <a:t>Middle</a:t>
            </a:r>
            <a:r>
              <a:rPr lang="es-EC" sz="5500" b="1" i="1" u="sng" dirty="0" smtClean="0">
                <a:latin typeface="Arial" pitchFamily="34" charset="0"/>
                <a:cs typeface="Arial" pitchFamily="34" charset="0"/>
              </a:rPr>
              <a:t> (</a:t>
            </a:r>
            <a:r>
              <a:rPr lang="es-EC" sz="5500" b="1" i="1" u="sng" dirty="0" err="1" smtClean="0">
                <a:latin typeface="Arial" pitchFamily="34" charset="0"/>
                <a:cs typeface="Arial" pitchFamily="34" charset="0"/>
              </a:rPr>
              <a:t>Sniffing</a:t>
            </a:r>
            <a:r>
              <a:rPr lang="es-EC" sz="5500" b="1" i="1" u="sng" dirty="0" smtClean="0">
                <a:latin typeface="Arial" pitchFamily="34" charset="0"/>
                <a:cs typeface="Arial" pitchFamily="34" charset="0"/>
              </a:rPr>
              <a:t>): </a:t>
            </a:r>
            <a:r>
              <a:rPr lang="es-EC" sz="5500" dirty="0" smtClean="0">
                <a:latin typeface="Arial" pitchFamily="34" charset="0"/>
                <a:cs typeface="Arial" pitchFamily="34" charset="0"/>
              </a:rPr>
              <a:t>Utilizando ARP </a:t>
            </a:r>
            <a:r>
              <a:rPr lang="es-EC" sz="5500" dirty="0" err="1" smtClean="0">
                <a:latin typeface="Arial" pitchFamily="34" charset="0"/>
                <a:cs typeface="Arial" pitchFamily="34" charset="0"/>
              </a:rPr>
              <a:t>Spoofing</a:t>
            </a:r>
            <a:r>
              <a:rPr lang="es-EC" sz="5500" dirty="0" smtClean="0">
                <a:latin typeface="Arial" pitchFamily="34" charset="0"/>
                <a:cs typeface="Arial" pitchFamily="34" charset="0"/>
              </a:rPr>
              <a:t> el atacante logra que todas las tramas que intercambian las víctimas pasen primero por su equipo.</a:t>
            </a:r>
          </a:p>
          <a:p>
            <a:pPr algn="just">
              <a:lnSpc>
                <a:spcPct val="170000"/>
              </a:lnSpc>
              <a:buNone/>
            </a:pPr>
            <a:r>
              <a:rPr lang="es-EC" sz="5500" dirty="0" smtClean="0">
                <a:latin typeface="Arial" pitchFamily="34" charset="0"/>
                <a:cs typeface="Arial" pitchFamily="34" charset="0"/>
              </a:rPr>
              <a:t>	</a:t>
            </a:r>
            <a:r>
              <a:rPr lang="es-EC" sz="5500" b="1" i="1" u="sng" dirty="0" smtClean="0">
                <a:latin typeface="Arial" pitchFamily="34" charset="0"/>
                <a:cs typeface="Arial" pitchFamily="34" charset="0"/>
              </a:rPr>
              <a:t>Secuestro (</a:t>
            </a:r>
            <a:r>
              <a:rPr lang="es-EC" sz="5500" b="1" i="1" u="sng" dirty="0" err="1" smtClean="0">
                <a:latin typeface="Arial" pitchFamily="34" charset="0"/>
                <a:cs typeface="Arial" pitchFamily="34" charset="0"/>
              </a:rPr>
              <a:t>Hijacking</a:t>
            </a:r>
            <a:r>
              <a:rPr lang="es-EC" sz="5500" b="1" i="1" u="sng" dirty="0" smtClean="0">
                <a:latin typeface="Arial" pitchFamily="34" charset="0"/>
                <a:cs typeface="Arial" pitchFamily="34" charset="0"/>
              </a:rPr>
              <a:t>): </a:t>
            </a:r>
            <a:r>
              <a:rPr lang="es-EC" sz="5500" dirty="0" smtClean="0">
                <a:latin typeface="Arial" pitchFamily="34" charset="0"/>
                <a:cs typeface="Arial" pitchFamily="34" charset="0"/>
              </a:rPr>
              <a:t>Utilizando ARP </a:t>
            </a:r>
            <a:r>
              <a:rPr lang="es-EC" sz="5500" dirty="0" err="1" smtClean="0">
                <a:latin typeface="Arial" pitchFamily="34" charset="0"/>
                <a:cs typeface="Arial" pitchFamily="34" charset="0"/>
              </a:rPr>
              <a:t>Spoofing</a:t>
            </a:r>
            <a:r>
              <a:rPr lang="es-EC" sz="5500" dirty="0" smtClean="0">
                <a:latin typeface="Arial" pitchFamily="34" charset="0"/>
                <a:cs typeface="Arial" pitchFamily="34" charset="0"/>
              </a:rPr>
              <a:t> el atacante puede lograr redirigir el flujo de tramas entre dos dispositivos hacia su equipo. </a:t>
            </a:r>
          </a:p>
          <a:p>
            <a:pPr lvl="1" algn="just">
              <a:lnSpc>
                <a:spcPct val="170000"/>
              </a:lnSpc>
              <a:buNone/>
            </a:pPr>
            <a:r>
              <a:rPr lang="es-EC" sz="5100" b="1" i="1" u="sng" dirty="0" err="1" smtClean="0">
                <a:latin typeface="Arial" pitchFamily="34" charset="0"/>
                <a:cs typeface="Arial" pitchFamily="34" charset="0"/>
              </a:rPr>
              <a:t>Denial</a:t>
            </a:r>
            <a:r>
              <a:rPr lang="es-EC" sz="5100" b="1" i="1" u="sng" dirty="0" smtClean="0">
                <a:latin typeface="Arial" pitchFamily="34" charset="0"/>
                <a:cs typeface="Arial" pitchFamily="34" charset="0"/>
              </a:rPr>
              <a:t> of </a:t>
            </a:r>
            <a:r>
              <a:rPr lang="es-EC" sz="5100" b="1" i="1" u="sng" dirty="0" err="1" smtClean="0">
                <a:latin typeface="Arial" pitchFamily="34" charset="0"/>
                <a:cs typeface="Arial" pitchFamily="34" charset="0"/>
              </a:rPr>
              <a:t>service</a:t>
            </a:r>
            <a:r>
              <a:rPr lang="es-EC" sz="5100" b="1" i="1" u="sng" dirty="0" smtClean="0">
                <a:latin typeface="Arial" pitchFamily="34" charset="0"/>
                <a:cs typeface="Arial" pitchFamily="34" charset="0"/>
              </a:rPr>
              <a:t> (</a:t>
            </a:r>
            <a:r>
              <a:rPr lang="es-EC" sz="5100" b="1" i="1" u="sng" dirty="0" err="1" smtClean="0">
                <a:latin typeface="Arial" pitchFamily="34" charset="0"/>
                <a:cs typeface="Arial" pitchFamily="34" charset="0"/>
              </a:rPr>
              <a:t>DoS</a:t>
            </a:r>
            <a:r>
              <a:rPr lang="es-EC" sz="5100" b="1" i="1" u="sng" dirty="0" smtClean="0">
                <a:latin typeface="Arial" pitchFamily="34" charset="0"/>
                <a:cs typeface="Arial" pitchFamily="34" charset="0"/>
              </a:rPr>
              <a:t>)</a:t>
            </a:r>
            <a:r>
              <a:rPr lang="es-EC" sz="5100" dirty="0" smtClean="0">
                <a:latin typeface="Arial" pitchFamily="34" charset="0"/>
                <a:cs typeface="Arial" pitchFamily="34" charset="0"/>
              </a:rPr>
              <a:t>: Utilizando ARP </a:t>
            </a:r>
            <a:r>
              <a:rPr lang="es-EC" sz="5100" dirty="0" err="1" smtClean="0">
                <a:latin typeface="Arial" pitchFamily="34" charset="0"/>
                <a:cs typeface="Arial" pitchFamily="34" charset="0"/>
              </a:rPr>
              <a:t>Spoofing</a:t>
            </a:r>
            <a:r>
              <a:rPr lang="es-EC" sz="5100" dirty="0" smtClean="0">
                <a:latin typeface="Arial" pitchFamily="34" charset="0"/>
                <a:cs typeface="Arial" pitchFamily="34" charset="0"/>
              </a:rPr>
              <a:t> el atacante puede hacer que un equipo crítico de la</a:t>
            </a:r>
          </a:p>
          <a:p>
            <a:pPr lvl="1" algn="just">
              <a:lnSpc>
                <a:spcPct val="170000"/>
              </a:lnSpc>
              <a:buNone/>
            </a:pPr>
            <a:r>
              <a:rPr lang="es-EC" sz="5100" dirty="0" smtClean="0">
                <a:latin typeface="Arial" pitchFamily="34" charset="0"/>
                <a:cs typeface="Arial" pitchFamily="34" charset="0"/>
              </a:rPr>
              <a:t>red tenga una dirección MAC inexistente. Con esto se logra que las tramas dirigidas a la IP de este </a:t>
            </a:r>
          </a:p>
          <a:p>
            <a:pPr lvl="1" algn="just">
              <a:lnSpc>
                <a:spcPct val="170000"/>
              </a:lnSpc>
              <a:buNone/>
            </a:pPr>
            <a:r>
              <a:rPr lang="es-EC" sz="5100" dirty="0" smtClean="0">
                <a:latin typeface="Arial" pitchFamily="34" charset="0"/>
                <a:cs typeface="Arial" pitchFamily="34" charset="0"/>
              </a:rPr>
              <a:t>dispositivo se pierdan</a:t>
            </a:r>
          </a:p>
          <a:p>
            <a:pPr algn="just">
              <a:lnSpc>
                <a:spcPct val="170000"/>
              </a:lnSpc>
              <a:buNone/>
            </a:pPr>
            <a:endParaRPr lang="es-EC" sz="5500" dirty="0" smtClean="0">
              <a:latin typeface="Arial" pitchFamily="34" charset="0"/>
              <a:cs typeface="Arial" pitchFamily="34" charset="0"/>
            </a:endParaRPr>
          </a:p>
          <a:p>
            <a:pPr algn="just">
              <a:lnSpc>
                <a:spcPct val="170000"/>
              </a:lnSpc>
            </a:pPr>
            <a:endParaRPr lang="es-EC" sz="6000" dirty="0" smtClean="0">
              <a:latin typeface="Arial" pitchFamily="34" charset="0"/>
              <a:cs typeface="Arial" pitchFamily="34" charset="0"/>
            </a:endParaRPr>
          </a:p>
          <a:p>
            <a:pPr algn="just">
              <a:lnSpc>
                <a:spcPct val="170000"/>
              </a:lnSpc>
            </a:pPr>
            <a:endParaRPr lang="es-EC" sz="6000" dirty="0" smtClean="0">
              <a:latin typeface="Arial" pitchFamily="34" charset="0"/>
              <a:cs typeface="Arial" pitchFamily="34" charset="0"/>
            </a:endParaRPr>
          </a:p>
          <a:p>
            <a:pPr algn="just">
              <a:lnSpc>
                <a:spcPct val="170000"/>
              </a:lnSpc>
              <a:buNone/>
            </a:pPr>
            <a:r>
              <a:rPr lang="es-EC" sz="6000" dirty="0" smtClean="0">
                <a:latin typeface="Arial" pitchFamily="34" charset="0"/>
                <a:cs typeface="Arial" pitchFamily="34" charset="0"/>
              </a:rPr>
              <a:t>	</a:t>
            </a:r>
            <a:endParaRPr lang="en-US" dirty="0"/>
          </a:p>
        </p:txBody>
      </p:sp>
      <p:pic>
        <p:nvPicPr>
          <p:cNvPr id="7" name="6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pic>
        <p:nvPicPr>
          <p:cNvPr id="4100" name="Picture 4"/>
          <p:cNvPicPr>
            <a:picLocks noChangeAspect="1" noChangeArrowheads="1"/>
          </p:cNvPicPr>
          <p:nvPr/>
        </p:nvPicPr>
        <p:blipFill>
          <a:blip r:embed="rId4" cstate="print"/>
          <a:srcRect/>
          <a:stretch>
            <a:fillRect/>
          </a:stretch>
        </p:blipFill>
        <p:spPr bwMode="auto">
          <a:xfrm>
            <a:off x="1210023" y="3501008"/>
            <a:ext cx="7250409" cy="3238256"/>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8" name="4 Subtítulo"/>
          <p:cNvSpPr>
            <a:spLocks noGrp="1"/>
          </p:cNvSpPr>
          <p:nvPr>
            <p:ph idx="1"/>
          </p:nvPr>
        </p:nvSpPr>
        <p:spPr>
          <a:xfrm>
            <a:off x="467544" y="1207293"/>
            <a:ext cx="8229600" cy="4525963"/>
          </a:xfrm>
        </p:spPr>
        <p:txBody>
          <a:bodyPr>
            <a:noAutofit/>
          </a:bodyPr>
          <a:lstStyle/>
          <a:p>
            <a:pPr algn="ctr">
              <a:buNone/>
            </a:pPr>
            <a:r>
              <a:rPr lang="es-ES_tradnl" sz="3400" b="1" i="1" dirty="0" smtClean="0">
                <a:solidFill>
                  <a:srgbClr val="27550B"/>
                </a:solidFill>
                <a:latin typeface="Bookman Old Style" pitchFamily="18" charset="0"/>
                <a:cs typeface="Aparajita" pitchFamily="34" charset="0"/>
              </a:rPr>
              <a:t>ANÁLISIS DE TRÁFICO DE DATOS EN LA CAPA DE ENLACE DE UNA RED LAN, PARA LA DETECCIÓN DE POSIBLES ATAQUES O INTRUSIONES SOBRE TECNOLOGÍAS ETHERNET Y </a:t>
            </a:r>
            <a:r>
              <a:rPr lang="es-ES_tradnl" sz="3400" b="1" i="1" dirty="0" err="1" smtClean="0">
                <a:solidFill>
                  <a:srgbClr val="27550B"/>
                </a:solidFill>
                <a:latin typeface="Bookman Old Style" pitchFamily="18" charset="0"/>
                <a:cs typeface="Aparajita" pitchFamily="34" charset="0"/>
              </a:rPr>
              <a:t>WiFi</a:t>
            </a:r>
            <a:r>
              <a:rPr lang="es-ES_tradnl" sz="3400" b="1" i="1" dirty="0" smtClean="0">
                <a:solidFill>
                  <a:srgbClr val="27550B"/>
                </a:solidFill>
                <a:latin typeface="Bookman Old Style" pitchFamily="18" charset="0"/>
                <a:cs typeface="Aparajita" pitchFamily="34" charset="0"/>
              </a:rPr>
              <a:t> 802.11</a:t>
            </a:r>
            <a:endParaRPr lang="en-US" sz="3400" b="1" i="1" dirty="0">
              <a:solidFill>
                <a:srgbClr val="27550B"/>
              </a:solidFill>
              <a:latin typeface="Bookman Old Style" pitchFamily="18" charset="0"/>
              <a:cs typeface="Aparajit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3" name="2 Título"/>
          <p:cNvSpPr>
            <a:spLocks noGrp="1"/>
          </p:cNvSpPr>
          <p:nvPr>
            <p:ph type="title"/>
          </p:nvPr>
        </p:nvSpPr>
        <p:spPr>
          <a:xfrm>
            <a:off x="107504" y="274638"/>
            <a:ext cx="8229600" cy="490066"/>
          </a:xfrm>
        </p:spPr>
        <p:txBody>
          <a:bodyPr>
            <a:normAutofit/>
          </a:bodyPr>
          <a:lstStyle/>
          <a:p>
            <a:pPr algn="ctr"/>
            <a:r>
              <a:rPr lang="es-EC" sz="2500" dirty="0" smtClean="0">
                <a:solidFill>
                  <a:schemeClr val="tx1"/>
                </a:solidFill>
                <a:latin typeface="Arial" pitchFamily="34" charset="0"/>
                <a:cs typeface="Arial" pitchFamily="34" charset="0"/>
              </a:rPr>
              <a:t>MECANISMOS DE DETECCIÓN Y PROTECCIÓN</a:t>
            </a:r>
            <a:endParaRPr lang="en-US" sz="2500" dirty="0"/>
          </a:p>
        </p:txBody>
      </p:sp>
      <p:sp>
        <p:nvSpPr>
          <p:cNvPr id="5" name="4 Marcador de contenido"/>
          <p:cNvSpPr>
            <a:spLocks noGrp="1"/>
          </p:cNvSpPr>
          <p:nvPr>
            <p:ph idx="1"/>
          </p:nvPr>
        </p:nvSpPr>
        <p:spPr>
          <a:xfrm>
            <a:off x="179512" y="836713"/>
            <a:ext cx="8229600" cy="1440160"/>
          </a:xfrm>
        </p:spPr>
        <p:txBody>
          <a:bodyPr>
            <a:normAutofit fontScale="25000" lnSpcReduction="20000"/>
          </a:bodyPr>
          <a:lstStyle/>
          <a:p>
            <a:pPr algn="just">
              <a:lnSpc>
                <a:spcPct val="170000"/>
              </a:lnSpc>
            </a:pPr>
            <a:r>
              <a:rPr lang="es-EC" sz="5500" b="1" dirty="0" smtClean="0">
                <a:latin typeface="Arial" pitchFamily="34" charset="0"/>
                <a:cs typeface="Arial" pitchFamily="34" charset="0"/>
              </a:rPr>
              <a:t>PROTECCIÓN: </a:t>
            </a:r>
            <a:r>
              <a:rPr lang="es-EC" sz="5500" dirty="0" smtClean="0">
                <a:latin typeface="Arial" pitchFamily="34" charset="0"/>
                <a:cs typeface="Arial" pitchFamily="34" charset="0"/>
              </a:rPr>
              <a:t>La mayoría de los problemas de seguridad en redes WLAN son debido al medio de transmisión utilizado, el aire, que es de fácil acceso para los atacantes. Al no poder impedir de que la información que está en el aire sea vista por cualquiera, ésta debe ser protegida por medio de protocolos de encriptación. En la actualidad se utilizan </a:t>
            </a:r>
            <a:r>
              <a:rPr lang="es-EC" sz="5500" b="1" i="1" dirty="0" smtClean="0">
                <a:latin typeface="Arial" pitchFamily="34" charset="0"/>
                <a:cs typeface="Arial" pitchFamily="34" charset="0"/>
              </a:rPr>
              <a:t>WEP, WPA y WPA2.</a:t>
            </a:r>
          </a:p>
          <a:p>
            <a:pPr algn="just">
              <a:lnSpc>
                <a:spcPct val="170000"/>
              </a:lnSpc>
              <a:buNone/>
            </a:pPr>
            <a:r>
              <a:rPr lang="es-EC" sz="5500" b="1" dirty="0" smtClean="0">
                <a:latin typeface="Arial" pitchFamily="34" charset="0"/>
                <a:cs typeface="Arial" pitchFamily="34" charset="0"/>
              </a:rPr>
              <a:t>	</a:t>
            </a:r>
            <a:endParaRPr lang="es-EC" sz="5500" dirty="0" smtClean="0">
              <a:latin typeface="Arial" pitchFamily="34" charset="0"/>
              <a:cs typeface="Arial" pitchFamily="34" charset="0"/>
            </a:endParaRPr>
          </a:p>
          <a:p>
            <a:pPr algn="just">
              <a:lnSpc>
                <a:spcPct val="170000"/>
              </a:lnSpc>
              <a:buNone/>
            </a:pPr>
            <a:r>
              <a:rPr lang="es-EC" sz="5500" dirty="0" smtClean="0">
                <a:latin typeface="Arial" pitchFamily="34" charset="0"/>
                <a:cs typeface="Arial" pitchFamily="34" charset="0"/>
              </a:rPr>
              <a:t>	.</a:t>
            </a:r>
          </a:p>
          <a:p>
            <a:pPr algn="just">
              <a:lnSpc>
                <a:spcPct val="170000"/>
              </a:lnSpc>
              <a:buNone/>
            </a:pPr>
            <a:endParaRPr lang="es-EC" sz="5500" dirty="0" smtClean="0">
              <a:latin typeface="Arial" pitchFamily="34" charset="0"/>
              <a:cs typeface="Arial" pitchFamily="34" charset="0"/>
            </a:endParaRPr>
          </a:p>
          <a:p>
            <a:pPr algn="just">
              <a:lnSpc>
                <a:spcPct val="170000"/>
              </a:lnSpc>
              <a:buNone/>
            </a:pPr>
            <a:endParaRPr lang="es-EC" sz="5500" b="1" dirty="0" smtClean="0">
              <a:latin typeface="Arial" pitchFamily="34" charset="0"/>
              <a:cs typeface="Arial" pitchFamily="34" charset="0"/>
            </a:endParaRPr>
          </a:p>
          <a:p>
            <a:pPr algn="just">
              <a:lnSpc>
                <a:spcPct val="170000"/>
              </a:lnSpc>
              <a:buNone/>
            </a:pPr>
            <a:r>
              <a:rPr lang="es-EC" sz="5500" b="1" dirty="0" smtClean="0">
                <a:latin typeface="Arial" pitchFamily="34" charset="0"/>
                <a:cs typeface="Arial" pitchFamily="34" charset="0"/>
              </a:rPr>
              <a:t>	</a:t>
            </a:r>
            <a:endParaRPr lang="es-EC" sz="5500" dirty="0" smtClean="0">
              <a:latin typeface="Arial" pitchFamily="34" charset="0"/>
              <a:cs typeface="Arial" pitchFamily="34" charset="0"/>
            </a:endParaRPr>
          </a:p>
          <a:p>
            <a:pPr algn="just">
              <a:lnSpc>
                <a:spcPct val="170000"/>
              </a:lnSpc>
            </a:pPr>
            <a:endParaRPr lang="es-EC" sz="6000" dirty="0" smtClean="0">
              <a:latin typeface="Arial" pitchFamily="34" charset="0"/>
              <a:cs typeface="Arial" pitchFamily="34" charset="0"/>
            </a:endParaRPr>
          </a:p>
          <a:p>
            <a:pPr algn="just">
              <a:lnSpc>
                <a:spcPct val="170000"/>
              </a:lnSpc>
            </a:pPr>
            <a:endParaRPr lang="es-EC" sz="6000" dirty="0" smtClean="0">
              <a:latin typeface="Arial" pitchFamily="34" charset="0"/>
              <a:cs typeface="Arial" pitchFamily="34" charset="0"/>
            </a:endParaRPr>
          </a:p>
          <a:p>
            <a:pPr algn="just">
              <a:lnSpc>
                <a:spcPct val="170000"/>
              </a:lnSpc>
              <a:buNone/>
            </a:pPr>
            <a:r>
              <a:rPr lang="es-EC" sz="6000" dirty="0" smtClean="0">
                <a:latin typeface="Arial" pitchFamily="34" charset="0"/>
                <a:cs typeface="Arial" pitchFamily="34" charset="0"/>
              </a:rPr>
              <a:t>	</a:t>
            </a:r>
            <a:endParaRPr lang="en-US" dirty="0"/>
          </a:p>
        </p:txBody>
      </p:sp>
      <p:pic>
        <p:nvPicPr>
          <p:cNvPr id="8" name="7 Imagen"/>
          <p:cNvPicPr/>
          <p:nvPr/>
        </p:nvPicPr>
        <p:blipFill>
          <a:blip r:embed="rId4" cstate="print"/>
          <a:srcRect/>
          <a:stretch>
            <a:fillRect/>
          </a:stretch>
        </p:blipFill>
        <p:spPr bwMode="auto">
          <a:xfrm>
            <a:off x="1331640" y="2420888"/>
            <a:ext cx="6480720" cy="3960440"/>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260648"/>
            <a:ext cx="8229600" cy="418058"/>
          </a:xfrm>
        </p:spPr>
        <p:txBody>
          <a:bodyPr>
            <a:noAutofit/>
          </a:bodyPr>
          <a:lstStyle/>
          <a:p>
            <a:r>
              <a:rPr lang="es-EC" sz="2500" dirty="0" smtClean="0">
                <a:solidFill>
                  <a:schemeClr val="tx1"/>
                </a:solidFill>
                <a:latin typeface="Arial" pitchFamily="34" charset="0"/>
                <a:cs typeface="Arial" pitchFamily="34" charset="0"/>
              </a:rPr>
              <a:t>MECANISMOS DE DETECCIÓN Y PROTECCIÓN</a:t>
            </a:r>
            <a:endParaRPr lang="en-US" sz="2500" dirty="0"/>
          </a:p>
        </p:txBody>
      </p:sp>
      <p:sp>
        <p:nvSpPr>
          <p:cNvPr id="5" name="4 Marcador de contenido"/>
          <p:cNvSpPr>
            <a:spLocks noGrp="1"/>
          </p:cNvSpPr>
          <p:nvPr>
            <p:ph idx="1"/>
          </p:nvPr>
        </p:nvSpPr>
        <p:spPr>
          <a:xfrm>
            <a:off x="323528" y="980728"/>
            <a:ext cx="8229600" cy="4824536"/>
          </a:xfrm>
        </p:spPr>
        <p:txBody>
          <a:bodyPr>
            <a:normAutofit fontScale="25000" lnSpcReduction="20000"/>
          </a:bodyPr>
          <a:lstStyle/>
          <a:p>
            <a:pPr algn="just">
              <a:lnSpc>
                <a:spcPct val="170000"/>
              </a:lnSpc>
              <a:buNone/>
            </a:pPr>
            <a:r>
              <a:rPr lang="es-EC" sz="5500" b="1" dirty="0" smtClean="0">
                <a:latin typeface="Arial" pitchFamily="34" charset="0"/>
                <a:cs typeface="Arial" pitchFamily="34" charset="0"/>
              </a:rPr>
              <a:t>	</a:t>
            </a:r>
            <a:r>
              <a:rPr lang="es-EC" sz="7200" b="1" dirty="0" smtClean="0">
                <a:latin typeface="Arial" pitchFamily="34" charset="0"/>
                <a:cs typeface="Arial" pitchFamily="34" charset="0"/>
              </a:rPr>
              <a:t>DETECCIÓN</a:t>
            </a:r>
            <a:endParaRPr lang="es-EC" sz="5500" dirty="0" smtClean="0">
              <a:latin typeface="Arial" pitchFamily="34" charset="0"/>
              <a:cs typeface="Arial" pitchFamily="34" charset="0"/>
            </a:endParaRPr>
          </a:p>
          <a:p>
            <a:pPr algn="just">
              <a:lnSpc>
                <a:spcPct val="120000"/>
              </a:lnSpc>
              <a:buFont typeface="Wingdings" pitchFamily="2" charset="2"/>
              <a:buChar char="v"/>
            </a:pPr>
            <a:r>
              <a:rPr lang="es-EC" sz="6400" b="1" i="1" u="sng" dirty="0" err="1" smtClean="0">
                <a:latin typeface="Arial" pitchFamily="34" charset="0"/>
                <a:cs typeface="Arial" pitchFamily="34" charset="0"/>
              </a:rPr>
              <a:t>Tripwire</a:t>
            </a:r>
            <a:r>
              <a:rPr lang="es-EC" sz="6400" b="1" i="1" u="sng" dirty="0" smtClean="0">
                <a:latin typeface="Arial" pitchFamily="34" charset="0"/>
                <a:cs typeface="Arial" pitchFamily="34" charset="0"/>
              </a:rPr>
              <a:t>:</a:t>
            </a:r>
            <a:r>
              <a:rPr lang="es-EC" sz="6400" dirty="0" smtClean="0">
                <a:latin typeface="Arial" pitchFamily="34" charset="0"/>
                <a:cs typeface="Arial" pitchFamily="34" charset="0"/>
              </a:rPr>
              <a:t> ejecuta varios </a:t>
            </a:r>
            <a:r>
              <a:rPr lang="es-EC" sz="6400" dirty="0" err="1" smtClean="0">
                <a:latin typeface="Arial" pitchFamily="34" charset="0"/>
                <a:cs typeface="Arial" pitchFamily="34" charset="0"/>
              </a:rPr>
              <a:t>cheksums</a:t>
            </a:r>
            <a:r>
              <a:rPr lang="es-EC" sz="6400" dirty="0" smtClean="0">
                <a:latin typeface="Arial" pitchFamily="34" charset="0"/>
                <a:cs typeface="Arial" pitchFamily="34" charset="0"/>
              </a:rPr>
              <a:t> sobre ficheros de configuración y los compara con una base de datos con valores de referencia aceptados como buenos</a:t>
            </a:r>
          </a:p>
          <a:p>
            <a:pPr algn="just">
              <a:lnSpc>
                <a:spcPct val="120000"/>
              </a:lnSpc>
              <a:buNone/>
            </a:pPr>
            <a:endParaRPr lang="es-EC" sz="6400" dirty="0" smtClean="0">
              <a:latin typeface="Arial" pitchFamily="34" charset="0"/>
              <a:cs typeface="Arial" pitchFamily="34" charset="0"/>
            </a:endParaRPr>
          </a:p>
          <a:p>
            <a:pPr algn="just">
              <a:lnSpc>
                <a:spcPct val="120000"/>
              </a:lnSpc>
              <a:buFont typeface="Wingdings" pitchFamily="2" charset="2"/>
              <a:buChar char="v"/>
            </a:pPr>
            <a:r>
              <a:rPr lang="es-EC" sz="6400" b="1" i="1" u="sng" dirty="0" err="1" smtClean="0">
                <a:latin typeface="Arial" pitchFamily="34" charset="0"/>
                <a:cs typeface="Arial" pitchFamily="34" charset="0"/>
              </a:rPr>
              <a:t>Snort</a:t>
            </a:r>
            <a:r>
              <a:rPr lang="es-EC" sz="6400" b="1" i="1" u="sng" dirty="0" smtClean="0">
                <a:latin typeface="Arial" pitchFamily="34" charset="0"/>
                <a:cs typeface="Arial" pitchFamily="34" charset="0"/>
              </a:rPr>
              <a:t>:</a:t>
            </a:r>
            <a:r>
              <a:rPr lang="es-EC" sz="6400" dirty="0" smtClean="0">
                <a:latin typeface="Arial" pitchFamily="34" charset="0"/>
                <a:cs typeface="Arial" pitchFamily="34" charset="0"/>
              </a:rPr>
              <a:t> monitoriza distinto tráfico que puede haber desde intrusos o diferentes tipos de ataques; es útil para auditar un sistema o mantener un control de éste. La idea no es la de proteger frente a posibles ataques sino dar información sobre estos.</a:t>
            </a:r>
          </a:p>
          <a:p>
            <a:pPr algn="just">
              <a:lnSpc>
                <a:spcPct val="120000"/>
              </a:lnSpc>
              <a:buNone/>
            </a:pPr>
            <a:endParaRPr lang="es-EC" sz="6400" dirty="0" smtClean="0">
              <a:latin typeface="Arial" pitchFamily="34" charset="0"/>
              <a:cs typeface="Arial" pitchFamily="34" charset="0"/>
            </a:endParaRPr>
          </a:p>
          <a:p>
            <a:pPr algn="just">
              <a:lnSpc>
                <a:spcPct val="120000"/>
              </a:lnSpc>
              <a:buFont typeface="Wingdings" pitchFamily="2" charset="2"/>
              <a:buChar char="v"/>
            </a:pPr>
            <a:r>
              <a:rPr lang="es-EC" sz="6400" b="1" i="1" u="sng" dirty="0" smtClean="0">
                <a:latin typeface="Arial" pitchFamily="34" charset="0"/>
                <a:cs typeface="Arial" pitchFamily="34" charset="0"/>
              </a:rPr>
              <a:t>IDS:</a:t>
            </a:r>
            <a:r>
              <a:rPr lang="es-EC" sz="6400" dirty="0" smtClean="0">
                <a:latin typeface="Arial" pitchFamily="34" charset="0"/>
                <a:cs typeface="Arial" pitchFamily="34" charset="0"/>
              </a:rPr>
              <a:t> herramienta de seguridad encargada de monitorizar los eventos que ocurren en un sistema informático en busca de intentos de intrusión. Un IDS escucha el tráfico de la red para detectar actividades anormales, y, detectar un intento de intrusión.</a:t>
            </a:r>
          </a:p>
          <a:p>
            <a:pPr algn="just">
              <a:lnSpc>
                <a:spcPct val="120000"/>
              </a:lnSpc>
              <a:buNone/>
            </a:pPr>
            <a:endParaRPr lang="es-EC" sz="6400" dirty="0" smtClean="0">
              <a:latin typeface="Arial" pitchFamily="34" charset="0"/>
              <a:cs typeface="Arial" pitchFamily="34" charset="0"/>
            </a:endParaRPr>
          </a:p>
          <a:p>
            <a:pPr algn="just">
              <a:lnSpc>
                <a:spcPct val="120000"/>
              </a:lnSpc>
              <a:buFont typeface="Wingdings" pitchFamily="2" charset="2"/>
              <a:buChar char="v"/>
            </a:pPr>
            <a:r>
              <a:rPr lang="es-EC" sz="6400" b="1" i="1" u="sng" dirty="0" smtClean="0">
                <a:latin typeface="Arial" pitchFamily="34" charset="0"/>
                <a:cs typeface="Arial" pitchFamily="34" charset="0"/>
              </a:rPr>
              <a:t>WIDS: </a:t>
            </a:r>
            <a:r>
              <a:rPr lang="es-EC" sz="6400" dirty="0" smtClean="0">
                <a:latin typeface="Arial" pitchFamily="34" charset="0"/>
                <a:cs typeface="Arial" pitchFamily="34" charset="0"/>
              </a:rPr>
              <a:t>Las funciones de este sistema de protección es comparar las direcciones MAC que va encontrando con los dispositivos </a:t>
            </a:r>
            <a:r>
              <a:rPr lang="es-EC" sz="6400" dirty="0" err="1" smtClean="0">
                <a:latin typeface="Arial" pitchFamily="34" charset="0"/>
                <a:cs typeface="Arial" pitchFamily="34" charset="0"/>
              </a:rPr>
              <a:t>WiFi</a:t>
            </a:r>
            <a:r>
              <a:rPr lang="es-EC" sz="6400" dirty="0" smtClean="0">
                <a:latin typeface="Arial" pitchFamily="34" charset="0"/>
                <a:cs typeface="Arial" pitchFamily="34" charset="0"/>
              </a:rPr>
              <a:t> autorizados que tiene registrados. Algunas herramientas pueden suplantar direcciones MAC legítimas, por lo que también revisa la firma digital del producto y las compara para saber si son fiables.</a:t>
            </a:r>
          </a:p>
          <a:p>
            <a:pPr algn="just">
              <a:lnSpc>
                <a:spcPct val="170000"/>
              </a:lnSpc>
              <a:buNone/>
            </a:pPr>
            <a:endParaRPr lang="es-EC" sz="5500" dirty="0" smtClean="0">
              <a:latin typeface="Arial" pitchFamily="34" charset="0"/>
              <a:cs typeface="Arial" pitchFamily="34" charset="0"/>
            </a:endParaRPr>
          </a:p>
          <a:p>
            <a:pPr algn="just">
              <a:lnSpc>
                <a:spcPct val="170000"/>
              </a:lnSpc>
              <a:buNone/>
            </a:pPr>
            <a:endParaRPr lang="es-EC" sz="5500" b="1" dirty="0" smtClean="0">
              <a:latin typeface="Arial" pitchFamily="34" charset="0"/>
              <a:cs typeface="Arial" pitchFamily="34" charset="0"/>
            </a:endParaRPr>
          </a:p>
          <a:p>
            <a:pPr algn="just">
              <a:lnSpc>
                <a:spcPct val="170000"/>
              </a:lnSpc>
              <a:buNone/>
            </a:pPr>
            <a:r>
              <a:rPr lang="es-EC" sz="5500" b="1" dirty="0" smtClean="0">
                <a:latin typeface="Arial" pitchFamily="34" charset="0"/>
                <a:cs typeface="Arial" pitchFamily="34" charset="0"/>
              </a:rPr>
              <a:t>	</a:t>
            </a:r>
            <a:endParaRPr lang="es-EC" sz="5500" dirty="0" smtClean="0">
              <a:latin typeface="Arial" pitchFamily="34" charset="0"/>
              <a:cs typeface="Arial" pitchFamily="34" charset="0"/>
            </a:endParaRPr>
          </a:p>
          <a:p>
            <a:pPr algn="just">
              <a:lnSpc>
                <a:spcPct val="170000"/>
              </a:lnSpc>
            </a:pPr>
            <a:endParaRPr lang="es-EC" sz="6000" dirty="0" smtClean="0">
              <a:latin typeface="Arial" pitchFamily="34" charset="0"/>
              <a:cs typeface="Arial" pitchFamily="34" charset="0"/>
            </a:endParaRPr>
          </a:p>
          <a:p>
            <a:pPr algn="just">
              <a:lnSpc>
                <a:spcPct val="170000"/>
              </a:lnSpc>
            </a:pPr>
            <a:endParaRPr lang="es-EC" sz="6000" dirty="0" smtClean="0">
              <a:latin typeface="Arial" pitchFamily="34" charset="0"/>
              <a:cs typeface="Arial" pitchFamily="34" charset="0"/>
            </a:endParaRPr>
          </a:p>
          <a:p>
            <a:pPr algn="just">
              <a:lnSpc>
                <a:spcPct val="170000"/>
              </a:lnSpc>
              <a:buNone/>
            </a:pPr>
            <a:r>
              <a:rPr lang="es-EC" sz="6000" dirty="0" smtClean="0">
                <a:latin typeface="Arial" pitchFamily="34" charset="0"/>
                <a:cs typeface="Arial" pitchFamily="34" charset="0"/>
              </a:rPr>
              <a:t>	</a:t>
            </a:r>
            <a:endParaRPr lang="en-US" dirty="0"/>
          </a:p>
        </p:txBody>
      </p:sp>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Título"/>
          <p:cNvSpPr txBox="1">
            <a:spLocks/>
          </p:cNvSpPr>
          <p:nvPr/>
        </p:nvSpPr>
        <p:spPr>
          <a:xfrm>
            <a:off x="760040" y="2679359"/>
            <a:ext cx="7772400" cy="1829761"/>
          </a:xfrm>
          <a:prstGeom prst="rect">
            <a:avLst/>
          </a:prstGeom>
        </p:spPr>
        <p:txBody>
          <a:bodyPr vert="horz" rtlCol="0" anchor="ctr">
            <a:noAutofit/>
            <a:scene3d>
              <a:camera prst="orthographicFront"/>
              <a:lightRig rig="soft" dir="t"/>
            </a:scene3d>
            <a:sp3d prstMaterial="softEdge">
              <a:bevelT w="25400" h="25400"/>
            </a:sp3d>
          </a:bodyPr>
          <a:lstStyle/>
          <a:p>
            <a:pPr lvl="0" algn="ctr">
              <a:spcBef>
                <a:spcPct val="0"/>
              </a:spcBef>
              <a:defRPr/>
            </a:pPr>
            <a:r>
              <a:rPr lang="es-EC" sz="6000" b="1" dirty="0" smtClean="0">
                <a:effectLst>
                  <a:outerShdw blurRad="31750" dist="25400" dir="5400000" algn="tl" rotWithShape="0">
                    <a:srgbClr val="000000">
                      <a:alpha val="25000"/>
                    </a:srgbClr>
                  </a:outerShdw>
                </a:effectLst>
                <a:latin typeface="Times New Roman" pitchFamily="18" charset="0"/>
                <a:ea typeface="+mj-ea"/>
                <a:cs typeface="Times New Roman" pitchFamily="18" charset="0"/>
              </a:rPr>
              <a:t>ANÁLISIS DE TRÁFICO</a:t>
            </a:r>
          </a:p>
        </p:txBody>
      </p:sp>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3" name="2 Título"/>
          <p:cNvSpPr>
            <a:spLocks noGrp="1"/>
          </p:cNvSpPr>
          <p:nvPr>
            <p:ph type="title"/>
          </p:nvPr>
        </p:nvSpPr>
        <p:spPr>
          <a:xfrm>
            <a:off x="457200" y="274638"/>
            <a:ext cx="8229600" cy="706090"/>
          </a:xfrm>
        </p:spPr>
        <p:txBody>
          <a:bodyPr>
            <a:normAutofit/>
          </a:bodyPr>
          <a:lstStyle/>
          <a:p>
            <a:r>
              <a:rPr lang="es-EC" sz="2700" dirty="0" smtClean="0">
                <a:solidFill>
                  <a:schemeClr val="tx1"/>
                </a:solidFill>
                <a:latin typeface="Arial" pitchFamily="34" charset="0"/>
                <a:cs typeface="Arial" pitchFamily="34" charset="0"/>
              </a:rPr>
              <a:t>CAPTURA DE TRÁFICO DE DATOS</a:t>
            </a:r>
            <a:endParaRPr lang="en-US" sz="2700" dirty="0"/>
          </a:p>
        </p:txBody>
      </p:sp>
      <p:sp>
        <p:nvSpPr>
          <p:cNvPr id="5" name="4 Marcador de contenido"/>
          <p:cNvSpPr>
            <a:spLocks noGrp="1"/>
          </p:cNvSpPr>
          <p:nvPr>
            <p:ph idx="1"/>
          </p:nvPr>
        </p:nvSpPr>
        <p:spPr>
          <a:xfrm>
            <a:off x="251520" y="980729"/>
            <a:ext cx="8229600" cy="1944216"/>
          </a:xfrm>
        </p:spPr>
        <p:txBody>
          <a:bodyPr>
            <a:normAutofit fontScale="25000" lnSpcReduction="20000"/>
          </a:bodyPr>
          <a:lstStyle/>
          <a:p>
            <a:pPr algn="just">
              <a:buNone/>
            </a:pPr>
            <a:r>
              <a:rPr lang="es-ES" sz="1600" dirty="0" smtClean="0"/>
              <a:t>	</a:t>
            </a:r>
            <a:r>
              <a:rPr lang="es-ES" sz="6400" dirty="0" smtClean="0">
                <a:latin typeface="Arial" pitchFamily="34" charset="0"/>
                <a:cs typeface="Arial" pitchFamily="34" charset="0"/>
              </a:rPr>
              <a:t>Para realizar la captura de paquetes se hizo uso de software libre, teniendo en cuenta que el escenario de pruebas se basa en el comportamiento general de la red, para lo cual la captura de paquetes se hizo por medio de WIRESHARK (tramas Ethernet), y COMMVIEW FOR WIFI (tramas 802.11</a:t>
            </a:r>
            <a:r>
              <a:rPr lang="es-ES" sz="6400" dirty="0" smtClean="0">
                <a:latin typeface="Arial" pitchFamily="34" charset="0"/>
                <a:cs typeface="Arial" pitchFamily="34" charset="0"/>
              </a:rPr>
              <a:t>).</a:t>
            </a:r>
          </a:p>
          <a:p>
            <a:pPr algn="just">
              <a:buNone/>
            </a:pPr>
            <a:endParaRPr lang="es-ES" sz="6400" dirty="0" smtClean="0">
              <a:latin typeface="Arial" pitchFamily="34" charset="0"/>
              <a:cs typeface="Arial" pitchFamily="34" charset="0"/>
            </a:endParaRPr>
          </a:p>
          <a:p>
            <a:pPr algn="just">
              <a:buNone/>
            </a:pPr>
            <a:r>
              <a:rPr lang="es-ES" sz="6400" dirty="0" smtClean="0">
                <a:latin typeface="Arial" pitchFamily="34" charset="0"/>
                <a:cs typeface="Arial" pitchFamily="34" charset="0"/>
              </a:rPr>
              <a:t>	Como se dijo inicialmente, se consideró la Red </a:t>
            </a:r>
            <a:r>
              <a:rPr lang="es-ES" sz="6400" dirty="0" err="1" smtClean="0">
                <a:latin typeface="Arial" pitchFamily="34" charset="0"/>
                <a:cs typeface="Arial" pitchFamily="34" charset="0"/>
              </a:rPr>
              <a:t>WiFi</a:t>
            </a:r>
            <a:r>
              <a:rPr lang="es-ES" sz="6400" dirty="0" smtClean="0">
                <a:latin typeface="Arial" pitchFamily="34" charset="0"/>
                <a:cs typeface="Arial" pitchFamily="34" charset="0"/>
              </a:rPr>
              <a:t> de la </a:t>
            </a:r>
            <a:r>
              <a:rPr lang="es-ES_tradnl" sz="6600" b="1" dirty="0" smtClean="0">
                <a:latin typeface="Arial" pitchFamily="34" charset="0"/>
                <a:cs typeface="Arial" pitchFamily="34" charset="0"/>
              </a:rPr>
              <a:t>Biblioteca </a:t>
            </a:r>
            <a:r>
              <a:rPr lang="es-ES_tradnl" sz="6600" b="1" dirty="0" smtClean="0">
                <a:latin typeface="Arial" pitchFamily="34" charset="0"/>
                <a:cs typeface="Arial" pitchFamily="34" charset="0"/>
              </a:rPr>
              <a:t>Alejandro Segovia</a:t>
            </a:r>
            <a:r>
              <a:rPr lang="es-ES_tradnl" sz="6600" dirty="0" smtClean="0">
                <a:latin typeface="Arial" pitchFamily="34" charset="0"/>
                <a:cs typeface="Arial" pitchFamily="34" charset="0"/>
              </a:rPr>
              <a:t>: </a:t>
            </a:r>
            <a:r>
              <a:rPr lang="es-ES_tradnl" sz="6600" b="1" i="1" dirty="0" smtClean="0">
                <a:latin typeface="Arial" pitchFamily="34" charset="0"/>
                <a:cs typeface="Arial" pitchFamily="34" charset="0"/>
              </a:rPr>
              <a:t>ESPE-WIFI- ZONA BIBLIO PISO </a:t>
            </a:r>
            <a:r>
              <a:rPr lang="es-ES_tradnl" sz="6600" b="1" i="1" dirty="0" smtClean="0">
                <a:latin typeface="Arial" pitchFamily="34" charset="0"/>
                <a:cs typeface="Arial" pitchFamily="34" charset="0"/>
              </a:rPr>
              <a:t>1</a:t>
            </a:r>
            <a:r>
              <a:rPr lang="es-ES_tradnl" sz="6600" dirty="0" smtClean="0">
                <a:latin typeface="Arial" pitchFamily="34" charset="0"/>
                <a:cs typeface="Arial" pitchFamily="34" charset="0"/>
              </a:rPr>
              <a:t> como escenario de pruebas para capturar los paquetes de datos a analizar.</a:t>
            </a:r>
            <a:endParaRPr lang="es-ES" sz="6400" dirty="0" smtClean="0">
              <a:latin typeface="Arial" pitchFamily="34" charset="0"/>
              <a:cs typeface="Arial" pitchFamily="34" charset="0"/>
            </a:endParaRPr>
          </a:p>
          <a:p>
            <a:pPr algn="just">
              <a:buNone/>
            </a:pPr>
            <a:endParaRPr lang="es-ES" sz="6400" dirty="0" smtClean="0">
              <a:latin typeface="Arial" pitchFamily="34" charset="0"/>
              <a:cs typeface="Arial" pitchFamily="34" charset="0"/>
            </a:endParaRPr>
          </a:p>
          <a:p>
            <a:pPr algn="just">
              <a:buNone/>
            </a:pPr>
            <a:endParaRPr lang="es-ES" sz="64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a:t>
            </a:r>
          </a:p>
          <a:p>
            <a:pPr algn="just">
              <a:buNone/>
            </a:pPr>
            <a:endParaRPr lang="es-ES" sz="1600" dirty="0" smtClean="0">
              <a:latin typeface="Arial" pitchFamily="34" charset="0"/>
              <a:cs typeface="Arial" pitchFamily="34" charset="0"/>
            </a:endParaRPr>
          </a:p>
          <a:p>
            <a:pPr algn="just">
              <a:buNone/>
            </a:pPr>
            <a:endParaRPr lang="es-ES" sz="1600" dirty="0" smtClean="0">
              <a:latin typeface="Arial" pitchFamily="34" charset="0"/>
              <a:cs typeface="Arial" pitchFamily="34" charset="0"/>
            </a:endParaRPr>
          </a:p>
          <a:p>
            <a:pPr algn="just">
              <a:buNone/>
            </a:pPr>
            <a:endParaRPr lang="es-ES" sz="1600" dirty="0" smtClean="0">
              <a:latin typeface="Arial" pitchFamily="34" charset="0"/>
              <a:cs typeface="Arial" pitchFamily="34" charset="0"/>
            </a:endParaRPr>
          </a:p>
          <a:p>
            <a:pPr algn="just">
              <a:buNone/>
            </a:pPr>
            <a:endParaRPr lang="es-ES" sz="1600" dirty="0" smtClean="0">
              <a:latin typeface="Arial" pitchFamily="34" charset="0"/>
              <a:cs typeface="Arial" pitchFamily="34" charset="0"/>
            </a:endParaRPr>
          </a:p>
          <a:p>
            <a:pPr algn="just">
              <a:buNone/>
            </a:pPr>
            <a:endParaRPr lang="es-ES"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a:t>
            </a:r>
          </a:p>
          <a:p>
            <a:pPr algn="just">
              <a:buNone/>
            </a:pPr>
            <a:endParaRPr lang="es-ES" sz="1600" dirty="0" smtClean="0">
              <a:latin typeface="Arial" pitchFamily="34" charset="0"/>
              <a:cs typeface="Arial" pitchFamily="34" charset="0"/>
            </a:endParaRPr>
          </a:p>
          <a:p>
            <a:pPr algn="just">
              <a:buNone/>
            </a:pPr>
            <a:r>
              <a:rPr lang="es-ES" sz="1600" dirty="0" smtClean="0">
                <a:latin typeface="Arial" pitchFamily="34" charset="0"/>
                <a:cs typeface="Arial" pitchFamily="34" charset="0"/>
              </a:rPr>
              <a:t>	</a:t>
            </a:r>
          </a:p>
          <a:p>
            <a:pPr algn="just">
              <a:buNone/>
            </a:pPr>
            <a:r>
              <a:rPr lang="es-ES" sz="1600" dirty="0" smtClean="0">
                <a:latin typeface="Arial" pitchFamily="34" charset="0"/>
                <a:cs typeface="Arial" pitchFamily="34" charset="0"/>
              </a:rPr>
              <a:t>	</a:t>
            </a:r>
            <a:r>
              <a:rPr lang="es-ES" sz="1600" dirty="0" smtClean="0">
                <a:latin typeface="Arial" pitchFamily="34" charset="0"/>
                <a:cs typeface="Arial" pitchFamily="34" charset="0"/>
              </a:rPr>
              <a:t>.</a:t>
            </a:r>
            <a:endParaRPr lang="en-US" sz="1600" dirty="0" smtClean="0">
              <a:latin typeface="Arial" pitchFamily="34" charset="0"/>
              <a:cs typeface="Arial" pitchFamily="34" charset="0"/>
            </a:endParaRPr>
          </a:p>
          <a:p>
            <a:pPr>
              <a:buNone/>
            </a:pPr>
            <a:endParaRPr lang="en-US" sz="1600" dirty="0"/>
          </a:p>
        </p:txBody>
      </p:sp>
      <p:pic>
        <p:nvPicPr>
          <p:cNvPr id="6" name="5 Imagen"/>
          <p:cNvPicPr/>
          <p:nvPr/>
        </p:nvPicPr>
        <p:blipFill>
          <a:blip r:embed="rId4" cstate="print"/>
          <a:srcRect/>
          <a:stretch>
            <a:fillRect/>
          </a:stretch>
        </p:blipFill>
        <p:spPr bwMode="auto">
          <a:xfrm>
            <a:off x="107504" y="2852936"/>
            <a:ext cx="4248472" cy="3384376"/>
          </a:xfrm>
          <a:prstGeom prst="rect">
            <a:avLst/>
          </a:prstGeom>
          <a:noFill/>
          <a:ln w="9525">
            <a:solidFill>
              <a:schemeClr val="tx1"/>
            </a:solidFill>
            <a:miter lim="800000"/>
            <a:headEnd/>
            <a:tailEnd/>
          </a:ln>
        </p:spPr>
      </p:pic>
      <p:pic>
        <p:nvPicPr>
          <p:cNvPr id="7" name="6 Imagen"/>
          <p:cNvPicPr/>
          <p:nvPr/>
        </p:nvPicPr>
        <p:blipFill>
          <a:blip r:embed="rId5" cstate="print"/>
          <a:srcRect/>
          <a:stretch>
            <a:fillRect/>
          </a:stretch>
        </p:blipFill>
        <p:spPr bwMode="auto">
          <a:xfrm>
            <a:off x="4572000" y="2852936"/>
            <a:ext cx="4392488" cy="3384376"/>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3" cstate="print"/>
          <a:srcRect/>
          <a:stretch>
            <a:fillRect/>
          </a:stretch>
        </p:blipFill>
        <p:spPr bwMode="auto">
          <a:xfrm>
            <a:off x="611560" y="764704"/>
            <a:ext cx="4968552" cy="1800200"/>
          </a:xfrm>
          <a:prstGeom prst="rect">
            <a:avLst/>
          </a:prstGeom>
          <a:noFill/>
          <a:ln w="9525">
            <a:solidFill>
              <a:schemeClr val="tx1"/>
            </a:solidFill>
            <a:miter lim="800000"/>
            <a:headEnd/>
            <a:tailEnd/>
          </a:ln>
        </p:spPr>
      </p:pic>
      <p:pic>
        <p:nvPicPr>
          <p:cNvPr id="5" name="4 Imagen"/>
          <p:cNvPicPr/>
          <p:nvPr/>
        </p:nvPicPr>
        <p:blipFill>
          <a:blip r:embed="rId4" cstate="print"/>
          <a:srcRect/>
          <a:stretch>
            <a:fillRect/>
          </a:stretch>
        </p:blipFill>
        <p:spPr bwMode="auto">
          <a:xfrm>
            <a:off x="3347864" y="2708920"/>
            <a:ext cx="5184576" cy="1944216"/>
          </a:xfrm>
          <a:prstGeom prst="rect">
            <a:avLst/>
          </a:prstGeom>
          <a:noFill/>
          <a:ln w="9525">
            <a:solidFill>
              <a:schemeClr val="tx1"/>
            </a:solidFill>
            <a:miter lim="800000"/>
            <a:headEnd/>
            <a:tailEnd/>
          </a:ln>
        </p:spPr>
      </p:pic>
      <p:pic>
        <p:nvPicPr>
          <p:cNvPr id="6" name="5 Imagen"/>
          <p:cNvPicPr/>
          <p:nvPr/>
        </p:nvPicPr>
        <p:blipFill>
          <a:blip r:embed="rId5" cstate="print"/>
          <a:srcRect/>
          <a:stretch>
            <a:fillRect/>
          </a:stretch>
        </p:blipFill>
        <p:spPr bwMode="auto">
          <a:xfrm>
            <a:off x="539552" y="4797152"/>
            <a:ext cx="5544616" cy="1872208"/>
          </a:xfrm>
          <a:prstGeom prst="rect">
            <a:avLst/>
          </a:prstGeom>
          <a:noFill/>
          <a:ln w="9525">
            <a:solidFill>
              <a:schemeClr val="tx1"/>
            </a:solidFill>
            <a:miter lim="800000"/>
            <a:headEnd/>
            <a:tailEnd/>
          </a:ln>
        </p:spPr>
      </p:pic>
      <p:sp>
        <p:nvSpPr>
          <p:cNvPr id="7" name="6 Rectángulo"/>
          <p:cNvSpPr/>
          <p:nvPr/>
        </p:nvSpPr>
        <p:spPr>
          <a:xfrm>
            <a:off x="5724128" y="1547500"/>
            <a:ext cx="2125325" cy="369332"/>
          </a:xfrm>
          <a:prstGeom prst="rect">
            <a:avLst/>
          </a:prstGeom>
        </p:spPr>
        <p:txBody>
          <a:bodyPr wrap="none">
            <a:spAutoFit/>
          </a:bodyPr>
          <a:lstStyle/>
          <a:p>
            <a:r>
              <a:rPr lang="es-EC" b="1" dirty="0" smtClean="0">
                <a:latin typeface="Arial" pitchFamily="34" charset="0"/>
                <a:cs typeface="Arial" pitchFamily="34" charset="0"/>
              </a:rPr>
              <a:t>PETICIONES ARP</a:t>
            </a:r>
            <a:endParaRPr lang="en-US" b="1" dirty="0">
              <a:latin typeface="Arial" pitchFamily="34" charset="0"/>
              <a:cs typeface="Arial" pitchFamily="34" charset="0"/>
            </a:endParaRPr>
          </a:p>
        </p:txBody>
      </p:sp>
      <p:sp>
        <p:nvSpPr>
          <p:cNvPr id="8" name="7 Rectángulo"/>
          <p:cNvSpPr/>
          <p:nvPr/>
        </p:nvSpPr>
        <p:spPr>
          <a:xfrm>
            <a:off x="539552" y="3491716"/>
            <a:ext cx="2728119" cy="369332"/>
          </a:xfrm>
          <a:prstGeom prst="rect">
            <a:avLst/>
          </a:prstGeom>
        </p:spPr>
        <p:txBody>
          <a:bodyPr wrap="none">
            <a:spAutoFit/>
          </a:bodyPr>
          <a:lstStyle/>
          <a:p>
            <a:r>
              <a:rPr lang="es-EC" b="1" dirty="0" smtClean="0">
                <a:latin typeface="Arial" pitchFamily="34" charset="0"/>
                <a:cs typeface="Arial" pitchFamily="34" charset="0"/>
              </a:rPr>
              <a:t>TRAMA ARP REQUEST</a:t>
            </a:r>
            <a:endParaRPr lang="en-US" b="1" dirty="0">
              <a:latin typeface="Arial" pitchFamily="34" charset="0"/>
              <a:cs typeface="Arial" pitchFamily="34" charset="0"/>
            </a:endParaRPr>
          </a:p>
        </p:txBody>
      </p:sp>
      <p:sp>
        <p:nvSpPr>
          <p:cNvPr id="9" name="8 Rectángulo"/>
          <p:cNvSpPr/>
          <p:nvPr/>
        </p:nvSpPr>
        <p:spPr>
          <a:xfrm>
            <a:off x="6084168" y="5651956"/>
            <a:ext cx="2360711" cy="369332"/>
          </a:xfrm>
          <a:prstGeom prst="rect">
            <a:avLst/>
          </a:prstGeom>
        </p:spPr>
        <p:txBody>
          <a:bodyPr wrap="none">
            <a:spAutoFit/>
          </a:bodyPr>
          <a:lstStyle/>
          <a:p>
            <a:r>
              <a:rPr lang="es-EC" b="1" dirty="0" smtClean="0">
                <a:latin typeface="Arial" pitchFamily="34" charset="0"/>
                <a:cs typeface="Arial" pitchFamily="34" charset="0"/>
              </a:rPr>
              <a:t>TRAMA ARP REPLY</a:t>
            </a:r>
            <a:endParaRPr lang="en-US" b="1" dirty="0">
              <a:latin typeface="Arial" pitchFamily="34" charset="0"/>
              <a:cs typeface="Arial" pitchFamily="34" charset="0"/>
            </a:endParaRPr>
          </a:p>
        </p:txBody>
      </p:sp>
      <p:sp>
        <p:nvSpPr>
          <p:cNvPr id="10" name="2 Título"/>
          <p:cNvSpPr>
            <a:spLocks noGrp="1"/>
          </p:cNvSpPr>
          <p:nvPr>
            <p:ph type="title"/>
          </p:nvPr>
        </p:nvSpPr>
        <p:spPr>
          <a:xfrm>
            <a:off x="251520" y="188640"/>
            <a:ext cx="8229600" cy="562074"/>
          </a:xfrm>
        </p:spPr>
        <p:txBody>
          <a:bodyPr>
            <a:normAutofit fontScale="90000"/>
          </a:bodyPr>
          <a:lstStyle/>
          <a:p>
            <a:r>
              <a:rPr lang="es-EC" sz="2700" dirty="0" smtClean="0">
                <a:solidFill>
                  <a:schemeClr val="tx1"/>
                </a:solidFill>
                <a:latin typeface="Arial" pitchFamily="34" charset="0"/>
                <a:cs typeface="Arial" pitchFamily="34" charset="0"/>
              </a:rPr>
              <a:t>CAPTURA/ANÁLISIS DE PAQUETES - WIRESHARK</a:t>
            </a:r>
            <a:endParaRPr lang="en-US" sz="2700" dirty="0"/>
          </a:p>
        </p:txBody>
      </p:sp>
      <p:pic>
        <p:nvPicPr>
          <p:cNvPr id="11" name="10 Imagen" descr="LOGO.jpg"/>
          <p:cNvPicPr>
            <a:picLocks noChangeAspect="1"/>
          </p:cNvPicPr>
          <p:nvPr/>
        </p:nvPicPr>
        <p:blipFill>
          <a:blip r:embed="rId6"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5" name="4 Marcador de contenido"/>
          <p:cNvSpPr>
            <a:spLocks noGrp="1"/>
          </p:cNvSpPr>
          <p:nvPr>
            <p:ph idx="1"/>
          </p:nvPr>
        </p:nvSpPr>
        <p:spPr>
          <a:xfrm>
            <a:off x="323528" y="260648"/>
            <a:ext cx="8229600" cy="2952327"/>
          </a:xfrm>
        </p:spPr>
        <p:txBody>
          <a:bodyPr>
            <a:normAutofit/>
          </a:bodyPr>
          <a:lstStyle/>
          <a:p>
            <a:pPr algn="just"/>
            <a:r>
              <a:rPr lang="es-EC" sz="1700" dirty="0" smtClean="0">
                <a:latin typeface="Arial" pitchFamily="34" charset="0"/>
                <a:cs typeface="Arial" pitchFamily="34" charset="0"/>
              </a:rPr>
              <a:t>A partir de la información proporcionada por las peticiones ARP, podemos determinar cuáles son las MAC de origen y destino así como también la dirección IP asignadas a las diferentes estaciones que forman parte de la Red LAN Inalámbrica.</a:t>
            </a:r>
          </a:p>
          <a:p>
            <a:pPr algn="just">
              <a:buNone/>
            </a:pPr>
            <a:endParaRPr lang="es-EC" sz="1700" dirty="0" smtClean="0">
              <a:latin typeface="Arial" pitchFamily="34" charset="0"/>
              <a:cs typeface="Arial" pitchFamily="34" charset="0"/>
            </a:endParaRPr>
          </a:p>
          <a:p>
            <a:pPr algn="just"/>
            <a:r>
              <a:rPr lang="es-EC" sz="1700" dirty="0" smtClean="0">
                <a:latin typeface="Arial" pitchFamily="34" charset="0"/>
                <a:cs typeface="Arial" pitchFamily="34" charset="0"/>
              </a:rPr>
              <a:t>Una vez identificadas las direcciones MAC e IP de cada estación, y haciendo uso de la información proporcionada del tráfico capturado por </a:t>
            </a:r>
            <a:r>
              <a:rPr lang="es-EC" sz="1700" dirty="0" err="1" smtClean="0">
                <a:latin typeface="Arial" pitchFamily="34" charset="0"/>
                <a:cs typeface="Arial" pitchFamily="34" charset="0"/>
              </a:rPr>
              <a:t>Wiresark</a:t>
            </a:r>
            <a:r>
              <a:rPr lang="es-EC" sz="1700" dirty="0" smtClean="0">
                <a:latin typeface="Arial" pitchFamily="34" charset="0"/>
                <a:cs typeface="Arial" pitchFamily="34" charset="0"/>
              </a:rPr>
              <a:t> podemos conocer a qué tipo de información está accediendo cada usuario de la Red (estación) y determinar si con ésta información se puede o no causar o realizar algún tipo de ataque que afecte el correcto funcionamiento de la Red.</a:t>
            </a:r>
          </a:p>
          <a:p>
            <a:pPr algn="just">
              <a:buNone/>
            </a:pPr>
            <a:endParaRPr lang="en-US" sz="1800" dirty="0">
              <a:latin typeface="Arial" pitchFamily="34" charset="0"/>
              <a:cs typeface="Arial" pitchFamily="34" charset="0"/>
            </a:endParaRPr>
          </a:p>
        </p:txBody>
      </p:sp>
      <p:graphicFrame>
        <p:nvGraphicFramePr>
          <p:cNvPr id="6" name="5 Tabla"/>
          <p:cNvGraphicFramePr>
            <a:graphicFrameLocks noGrp="1"/>
          </p:cNvGraphicFramePr>
          <p:nvPr/>
        </p:nvGraphicFramePr>
        <p:xfrm>
          <a:off x="1403648" y="3212976"/>
          <a:ext cx="6768752" cy="3384375"/>
        </p:xfrm>
        <a:graphic>
          <a:graphicData uri="http://schemas.openxmlformats.org/drawingml/2006/table">
            <a:tbl>
              <a:tblPr/>
              <a:tblGrid>
                <a:gridCol w="1871605"/>
                <a:gridCol w="1863507"/>
                <a:gridCol w="1629683"/>
                <a:gridCol w="1403957"/>
              </a:tblGrid>
              <a:tr h="225625">
                <a:tc gridSpan="4">
                  <a:txBody>
                    <a:bodyPr/>
                    <a:lstStyle/>
                    <a:p>
                      <a:pPr marL="0" marR="0" algn="ctr">
                        <a:lnSpc>
                          <a:spcPct val="115000"/>
                        </a:lnSpc>
                        <a:spcBef>
                          <a:spcPts val="0"/>
                        </a:spcBef>
                        <a:spcAft>
                          <a:spcPts val="0"/>
                        </a:spcAft>
                      </a:pPr>
                      <a:r>
                        <a:rPr lang="es-MX" sz="1200" b="1" dirty="0">
                          <a:solidFill>
                            <a:srgbClr val="C00000"/>
                          </a:solidFill>
                          <a:latin typeface="Arial"/>
                          <a:ea typeface="Times New Roman"/>
                          <a:cs typeface="Times New Roman"/>
                        </a:rPr>
                        <a:t>Encabezado</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25625">
                <a:tc gridSpan="2">
                  <a:txBody>
                    <a:bodyPr/>
                    <a:lstStyle/>
                    <a:p>
                      <a:pPr marL="0" marR="0" algn="ctr">
                        <a:lnSpc>
                          <a:spcPct val="115000"/>
                        </a:lnSpc>
                        <a:spcBef>
                          <a:spcPts val="0"/>
                        </a:spcBef>
                        <a:spcAft>
                          <a:spcPts val="0"/>
                        </a:spcAft>
                      </a:pPr>
                      <a:r>
                        <a:rPr lang="es-MX" sz="1200" b="1" dirty="0">
                          <a:solidFill>
                            <a:srgbClr val="215867"/>
                          </a:solidFill>
                          <a:latin typeface="Arial"/>
                          <a:ea typeface="Times New Roman"/>
                          <a:cs typeface="Times New Roman"/>
                        </a:rPr>
                        <a:t>Encabezado MAC</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s-MX" sz="1200" b="1">
                          <a:solidFill>
                            <a:srgbClr val="215867"/>
                          </a:solidFill>
                          <a:latin typeface="Arial"/>
                          <a:ea typeface="Times New Roman"/>
                          <a:cs typeface="Times New Roman"/>
                        </a:rPr>
                        <a:t>Encabezado IP</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5625">
                <a:tc>
                  <a:txBody>
                    <a:bodyPr/>
                    <a:lstStyle/>
                    <a:p>
                      <a:pPr marL="0" marR="0" algn="ctr">
                        <a:lnSpc>
                          <a:spcPct val="115000"/>
                        </a:lnSpc>
                        <a:spcBef>
                          <a:spcPts val="0"/>
                        </a:spcBef>
                        <a:spcAft>
                          <a:spcPts val="0"/>
                        </a:spcAft>
                      </a:pPr>
                      <a:r>
                        <a:rPr lang="es-MX" sz="1200" b="1">
                          <a:solidFill>
                            <a:srgbClr val="974807"/>
                          </a:solidFill>
                          <a:latin typeface="Arial"/>
                          <a:ea typeface="Times New Roman"/>
                          <a:cs typeface="Times New Roman"/>
                        </a:rPr>
                        <a:t>MAC Destino</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200" b="1">
                          <a:solidFill>
                            <a:srgbClr val="974807"/>
                          </a:solidFill>
                          <a:latin typeface="Arial"/>
                          <a:ea typeface="Times New Roman"/>
                          <a:cs typeface="Times New Roman"/>
                        </a:rPr>
                        <a:t>MAC Origen</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200" b="1">
                          <a:solidFill>
                            <a:srgbClr val="974807"/>
                          </a:solidFill>
                          <a:latin typeface="Arial"/>
                          <a:ea typeface="Times New Roman"/>
                          <a:cs typeface="Times New Roman"/>
                        </a:rPr>
                        <a:t>IP Destino</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MX" sz="1200" b="1">
                          <a:solidFill>
                            <a:srgbClr val="974807"/>
                          </a:solidFill>
                          <a:latin typeface="Arial"/>
                          <a:ea typeface="Times New Roman"/>
                          <a:cs typeface="Times New Roman"/>
                        </a:rPr>
                        <a:t>IP Origen</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00:00:00:00:00:00</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e8:39:df:25:af:71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10.1.200.27</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00:00:00:00:00:00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00:23:14:6c:d3:d8</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10.1.200.98</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00:00:00:00:00:00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f0:7b:cb:95:4b:a6</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10.1.200.17</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00:00:00:00:00:00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c4:17:fe:11:32:d9</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10.1.200.241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00:00:00:00:00:00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f0:7b:cb:95:4b:a6</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10.1.200.17</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00:00:00:00:00:00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cc:52:af:5d:ff:c0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10.1.200.20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00:00:00:00:00:00</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5c:59:48:ba:38:6a</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10.1.200.31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00:00:00:00:00:00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00:23:15:4f:03:74</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10.1.200.30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00:00:00:00:00:00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4c:ed:de:f4:70:ca</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10.1.200.1</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10.1.200.28</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00:00:00:00:00:00</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00:21:00:e6:ea:e8</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10.1.200.1</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10.1.200.33</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00:00:00:00:00:00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78:e4:00:ab:6d:ea</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10.1.200.1</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10.1.201.212</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25">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00:00:00:00:00:00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latin typeface="Arial"/>
                          <a:ea typeface="Times New Roman"/>
                          <a:cs typeface="Times New Roman"/>
                        </a:rPr>
                        <a:t>c8:bc:c8:db:b2:50</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10.1.200.1</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latin typeface="Arial"/>
                          <a:ea typeface="Times New Roman"/>
                          <a:cs typeface="Times New Roman"/>
                        </a:rPr>
                        <a:t>10.1.200.25</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562074"/>
          </a:xfrm>
        </p:spPr>
        <p:txBody>
          <a:bodyPr>
            <a:normAutofit fontScale="90000"/>
          </a:bodyPr>
          <a:lstStyle/>
          <a:p>
            <a:r>
              <a:rPr lang="es-EC" sz="2700" dirty="0" smtClean="0">
                <a:solidFill>
                  <a:schemeClr val="tx1"/>
                </a:solidFill>
                <a:latin typeface="Arial" pitchFamily="34" charset="0"/>
                <a:cs typeface="Arial" pitchFamily="34" charset="0"/>
              </a:rPr>
              <a:t>CAPTURA/ANÁLISIS DE PAQUETES - COMMVIEW</a:t>
            </a:r>
            <a:endParaRPr lang="en-US" sz="2700" dirty="0"/>
          </a:p>
        </p:txBody>
      </p:sp>
      <p:pic>
        <p:nvPicPr>
          <p:cNvPr id="5" name="4 Imagen"/>
          <p:cNvPicPr/>
          <p:nvPr/>
        </p:nvPicPr>
        <p:blipFill>
          <a:blip r:embed="rId3" cstate="print"/>
          <a:srcRect/>
          <a:stretch>
            <a:fillRect/>
          </a:stretch>
        </p:blipFill>
        <p:spPr bwMode="auto">
          <a:xfrm>
            <a:off x="611560" y="908720"/>
            <a:ext cx="4529455" cy="2737154"/>
          </a:xfrm>
          <a:prstGeom prst="rect">
            <a:avLst/>
          </a:prstGeom>
          <a:noFill/>
          <a:ln w="9525">
            <a:solidFill>
              <a:schemeClr val="tx1"/>
            </a:solidFill>
            <a:miter lim="800000"/>
            <a:headEnd/>
            <a:tailEnd/>
          </a:ln>
        </p:spPr>
      </p:pic>
      <p:pic>
        <p:nvPicPr>
          <p:cNvPr id="6" name="5 Imagen"/>
          <p:cNvPicPr/>
          <p:nvPr/>
        </p:nvPicPr>
        <p:blipFill>
          <a:blip r:embed="rId4" cstate="print"/>
          <a:srcRect/>
          <a:stretch>
            <a:fillRect/>
          </a:stretch>
        </p:blipFill>
        <p:spPr bwMode="auto">
          <a:xfrm>
            <a:off x="3491880" y="3861048"/>
            <a:ext cx="4663393" cy="2618374"/>
          </a:xfrm>
          <a:prstGeom prst="rect">
            <a:avLst/>
          </a:prstGeom>
          <a:noFill/>
          <a:ln w="9525">
            <a:solidFill>
              <a:schemeClr val="tx1"/>
            </a:solidFill>
            <a:miter lim="800000"/>
            <a:headEnd/>
            <a:tailEnd/>
          </a:ln>
        </p:spPr>
      </p:pic>
      <p:sp>
        <p:nvSpPr>
          <p:cNvPr id="7" name="6 Rectángulo"/>
          <p:cNvSpPr/>
          <p:nvPr/>
        </p:nvSpPr>
        <p:spPr>
          <a:xfrm>
            <a:off x="5220072" y="1918573"/>
            <a:ext cx="3168352" cy="646331"/>
          </a:xfrm>
          <a:prstGeom prst="rect">
            <a:avLst/>
          </a:prstGeom>
        </p:spPr>
        <p:txBody>
          <a:bodyPr wrap="square">
            <a:spAutoFit/>
          </a:bodyPr>
          <a:lstStyle/>
          <a:p>
            <a:pPr algn="ctr"/>
            <a:r>
              <a:rPr lang="es-ES" b="1" dirty="0" smtClean="0">
                <a:latin typeface="Arial" pitchFamily="34" charset="0"/>
                <a:cs typeface="Arial" pitchFamily="34" charset="0"/>
              </a:rPr>
              <a:t>MAC&amp;SSID del </a:t>
            </a:r>
            <a:r>
              <a:rPr lang="es-EC" b="1" dirty="0" smtClean="0">
                <a:latin typeface="Arial" pitchFamily="34" charset="0"/>
                <a:cs typeface="Arial" pitchFamily="34" charset="0"/>
              </a:rPr>
              <a:t>AP </a:t>
            </a:r>
            <a:r>
              <a:rPr lang="es-EC" b="1" i="1" dirty="0" smtClean="0">
                <a:latin typeface="Arial" pitchFamily="34" charset="0"/>
                <a:cs typeface="Arial" pitchFamily="34" charset="0"/>
              </a:rPr>
              <a:t>ESPE-WIFI- ZONA BIBLIO PISO 1</a:t>
            </a:r>
            <a:endParaRPr lang="en-US" b="1" dirty="0">
              <a:latin typeface="Arial" pitchFamily="34" charset="0"/>
              <a:cs typeface="Arial" pitchFamily="34" charset="0"/>
            </a:endParaRPr>
          </a:p>
        </p:txBody>
      </p:sp>
      <p:sp>
        <p:nvSpPr>
          <p:cNvPr id="8" name="7 Rectángulo"/>
          <p:cNvSpPr/>
          <p:nvPr/>
        </p:nvSpPr>
        <p:spPr>
          <a:xfrm>
            <a:off x="277856" y="4870901"/>
            <a:ext cx="3070008" cy="646331"/>
          </a:xfrm>
          <a:prstGeom prst="rect">
            <a:avLst/>
          </a:prstGeom>
        </p:spPr>
        <p:txBody>
          <a:bodyPr wrap="none">
            <a:spAutoFit/>
          </a:bodyPr>
          <a:lstStyle/>
          <a:p>
            <a:pPr algn="ctr"/>
            <a:r>
              <a:rPr lang="es-EC" b="1" dirty="0" smtClean="0">
                <a:latin typeface="Arial" pitchFamily="34" charset="0"/>
                <a:cs typeface="Arial" pitchFamily="34" charset="0"/>
              </a:rPr>
              <a:t>CAPTURA DE PAQUETES </a:t>
            </a:r>
          </a:p>
          <a:p>
            <a:pPr algn="ctr"/>
            <a:r>
              <a:rPr lang="es-EC" b="1" dirty="0" smtClean="0">
                <a:latin typeface="Arial" pitchFamily="34" charset="0"/>
                <a:cs typeface="Arial" pitchFamily="34" charset="0"/>
              </a:rPr>
              <a:t>DEL CANAL 3</a:t>
            </a:r>
            <a:endParaRPr lang="en-US" b="1" dirty="0">
              <a:latin typeface="Arial" pitchFamily="34" charset="0"/>
              <a:cs typeface="Arial" pitchFamily="34" charset="0"/>
            </a:endParaRPr>
          </a:p>
        </p:txBody>
      </p:sp>
      <p:pic>
        <p:nvPicPr>
          <p:cNvPr id="9" name="8 Imagen" descr="LOGO.jpg"/>
          <p:cNvPicPr>
            <a:picLocks noChangeAspect="1"/>
          </p:cNvPicPr>
          <p:nvPr/>
        </p:nvPicPr>
        <p:blipFill>
          <a:blip r:embed="rId5"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pic>
        <p:nvPicPr>
          <p:cNvPr id="3" name="2 Imagen"/>
          <p:cNvPicPr/>
          <p:nvPr/>
        </p:nvPicPr>
        <p:blipFill>
          <a:blip r:embed="rId4" cstate="print"/>
          <a:srcRect/>
          <a:stretch>
            <a:fillRect/>
          </a:stretch>
        </p:blipFill>
        <p:spPr bwMode="auto">
          <a:xfrm>
            <a:off x="1043608" y="1124744"/>
            <a:ext cx="7056784" cy="576064"/>
          </a:xfrm>
          <a:prstGeom prst="rect">
            <a:avLst/>
          </a:prstGeom>
          <a:noFill/>
          <a:ln w="9525">
            <a:solidFill>
              <a:schemeClr val="tx1"/>
            </a:solidFill>
            <a:miter lim="800000"/>
            <a:headEnd/>
            <a:tailEnd/>
          </a:ln>
        </p:spPr>
      </p:pic>
      <p:pic>
        <p:nvPicPr>
          <p:cNvPr id="5" name="4 Imagen"/>
          <p:cNvPicPr/>
          <p:nvPr/>
        </p:nvPicPr>
        <p:blipFill>
          <a:blip r:embed="rId5" cstate="print"/>
          <a:srcRect/>
          <a:stretch>
            <a:fillRect/>
          </a:stretch>
        </p:blipFill>
        <p:spPr bwMode="auto">
          <a:xfrm>
            <a:off x="3275856" y="1772816"/>
            <a:ext cx="2304256" cy="4285915"/>
          </a:xfrm>
          <a:prstGeom prst="rect">
            <a:avLst/>
          </a:prstGeom>
          <a:noFill/>
          <a:ln w="9525">
            <a:noFill/>
            <a:miter lim="800000"/>
            <a:headEnd/>
            <a:tailEnd/>
          </a:ln>
        </p:spPr>
      </p:pic>
      <p:pic>
        <p:nvPicPr>
          <p:cNvPr id="6" name="5 Imagen"/>
          <p:cNvPicPr/>
          <p:nvPr/>
        </p:nvPicPr>
        <p:blipFill>
          <a:blip r:embed="rId6" cstate="print"/>
          <a:srcRect/>
          <a:stretch>
            <a:fillRect/>
          </a:stretch>
        </p:blipFill>
        <p:spPr bwMode="auto">
          <a:xfrm>
            <a:off x="1043608" y="1772816"/>
            <a:ext cx="2232248" cy="4248472"/>
          </a:xfrm>
          <a:prstGeom prst="rect">
            <a:avLst/>
          </a:prstGeom>
          <a:noFill/>
          <a:ln w="9525">
            <a:noFill/>
            <a:miter lim="800000"/>
            <a:headEnd/>
            <a:tailEnd/>
          </a:ln>
        </p:spPr>
      </p:pic>
      <p:pic>
        <p:nvPicPr>
          <p:cNvPr id="7" name="6 Imagen"/>
          <p:cNvPicPr/>
          <p:nvPr/>
        </p:nvPicPr>
        <p:blipFill>
          <a:blip r:embed="rId7" cstate="print"/>
          <a:srcRect/>
          <a:stretch>
            <a:fillRect/>
          </a:stretch>
        </p:blipFill>
        <p:spPr bwMode="auto">
          <a:xfrm>
            <a:off x="5580112" y="1772816"/>
            <a:ext cx="2448272" cy="4320480"/>
          </a:xfrm>
          <a:prstGeom prst="rect">
            <a:avLst/>
          </a:prstGeom>
          <a:noFill/>
          <a:ln w="9525">
            <a:noFill/>
            <a:miter lim="800000"/>
            <a:headEnd/>
            <a:tailEnd/>
          </a:ln>
        </p:spPr>
      </p:pic>
      <p:sp>
        <p:nvSpPr>
          <p:cNvPr id="10" name="9 Rectángulo"/>
          <p:cNvSpPr/>
          <p:nvPr/>
        </p:nvSpPr>
        <p:spPr>
          <a:xfrm>
            <a:off x="1691680" y="436602"/>
            <a:ext cx="5760640" cy="400110"/>
          </a:xfrm>
          <a:prstGeom prst="rect">
            <a:avLst/>
          </a:prstGeom>
        </p:spPr>
        <p:txBody>
          <a:bodyPr wrap="square">
            <a:spAutoFit/>
          </a:bodyPr>
          <a:lstStyle/>
          <a:p>
            <a:pPr algn="ctr"/>
            <a:r>
              <a:rPr lang="es-EC" sz="2000" b="1" dirty="0" smtClean="0">
                <a:latin typeface="Arial" pitchFamily="34" charset="0"/>
                <a:cs typeface="Arial" pitchFamily="34" charset="0"/>
              </a:rPr>
              <a:t>TRAMAS DE  ADMINISTRACIÓN</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graphicFrame>
        <p:nvGraphicFramePr>
          <p:cNvPr id="6" name="5 Tabla"/>
          <p:cNvGraphicFramePr>
            <a:graphicFrameLocks noGrp="1"/>
          </p:cNvGraphicFramePr>
          <p:nvPr/>
        </p:nvGraphicFramePr>
        <p:xfrm>
          <a:off x="395536" y="836712"/>
          <a:ext cx="7920880" cy="2743200"/>
        </p:xfrm>
        <a:graphic>
          <a:graphicData uri="http://schemas.openxmlformats.org/drawingml/2006/table">
            <a:tbl>
              <a:tblPr/>
              <a:tblGrid>
                <a:gridCol w="3821583"/>
                <a:gridCol w="4099297"/>
              </a:tblGrid>
              <a:tr h="244827">
                <a:tc>
                  <a:txBody>
                    <a:bodyPr/>
                    <a:lstStyle/>
                    <a:p>
                      <a:pPr marL="0" marR="0" algn="ctr">
                        <a:lnSpc>
                          <a:spcPct val="150000"/>
                        </a:lnSpc>
                        <a:spcBef>
                          <a:spcPts val="0"/>
                        </a:spcBef>
                        <a:spcAft>
                          <a:spcPts val="0"/>
                        </a:spcAft>
                      </a:pPr>
                      <a:r>
                        <a:rPr lang="en-US" sz="1200" b="1" dirty="0">
                          <a:solidFill>
                            <a:srgbClr val="C00000"/>
                          </a:solidFill>
                          <a:latin typeface="Arial"/>
                          <a:ea typeface="Times New Roman"/>
                          <a:cs typeface="Times New Roman"/>
                        </a:rPr>
                        <a:t>TRAMA DE </a:t>
                      </a:r>
                      <a:r>
                        <a:rPr lang="en-US" sz="1200" b="1" dirty="0" smtClean="0">
                          <a:solidFill>
                            <a:srgbClr val="C00000"/>
                          </a:solidFill>
                          <a:latin typeface="Arial"/>
                          <a:ea typeface="Times New Roman"/>
                          <a:cs typeface="Times New Roman"/>
                        </a:rPr>
                        <a:t>ADMINISTRACIÓN</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solidFill>
                            <a:srgbClr val="C00000"/>
                          </a:solidFill>
                          <a:latin typeface="Arial"/>
                          <a:ea typeface="Times New Roman"/>
                          <a:cs typeface="Times New Roman"/>
                        </a:rPr>
                        <a:t>CANTIDAD DE PAQUETES</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marL="0" marR="0" algn="ctr">
                        <a:lnSpc>
                          <a:spcPct val="150000"/>
                        </a:lnSpc>
                        <a:spcBef>
                          <a:spcPts val="0"/>
                        </a:spcBef>
                        <a:spcAft>
                          <a:spcPts val="0"/>
                        </a:spcAft>
                      </a:pPr>
                      <a:r>
                        <a:rPr lang="en-US" sz="1200" b="1" dirty="0">
                          <a:solidFill>
                            <a:srgbClr val="000000"/>
                          </a:solidFill>
                          <a:latin typeface="Arial"/>
                          <a:ea typeface="Times New Roman"/>
                          <a:cs typeface="Times New Roman"/>
                        </a:rPr>
                        <a:t>BEACON</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68 378</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marL="0" marR="0" algn="ctr">
                        <a:lnSpc>
                          <a:spcPct val="150000"/>
                        </a:lnSpc>
                        <a:spcBef>
                          <a:spcPts val="0"/>
                        </a:spcBef>
                        <a:spcAft>
                          <a:spcPts val="0"/>
                        </a:spcAft>
                      </a:pPr>
                      <a:r>
                        <a:rPr lang="en-US" sz="1200" b="1" dirty="0">
                          <a:solidFill>
                            <a:srgbClr val="000000"/>
                          </a:solidFill>
                          <a:latin typeface="Arial"/>
                          <a:ea typeface="Times New Roman"/>
                          <a:cs typeface="Times New Roman"/>
                        </a:rPr>
                        <a:t>PROBE REQUEST</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1 892</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marL="0" marR="0" algn="ctr">
                        <a:lnSpc>
                          <a:spcPct val="150000"/>
                        </a:lnSpc>
                        <a:spcBef>
                          <a:spcPts val="0"/>
                        </a:spcBef>
                        <a:spcAft>
                          <a:spcPts val="0"/>
                        </a:spcAft>
                      </a:pPr>
                      <a:r>
                        <a:rPr lang="en-US" sz="1200" b="1" dirty="0">
                          <a:solidFill>
                            <a:srgbClr val="000000"/>
                          </a:solidFill>
                          <a:latin typeface="Arial"/>
                          <a:ea typeface="Times New Roman"/>
                          <a:cs typeface="Times New Roman"/>
                        </a:rPr>
                        <a:t>PROBE RESPONSE</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6 750</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marL="0" marR="0" algn="ctr">
                        <a:lnSpc>
                          <a:spcPct val="150000"/>
                        </a:lnSpc>
                        <a:spcBef>
                          <a:spcPts val="0"/>
                        </a:spcBef>
                        <a:spcAft>
                          <a:spcPts val="0"/>
                        </a:spcAft>
                      </a:pPr>
                      <a:r>
                        <a:rPr lang="en-US" sz="1200" b="1" dirty="0">
                          <a:solidFill>
                            <a:srgbClr val="000000"/>
                          </a:solidFill>
                          <a:latin typeface="Arial"/>
                          <a:ea typeface="Times New Roman"/>
                          <a:cs typeface="Times New Roman"/>
                        </a:rPr>
                        <a:t>AUTHENTICATION</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46</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marL="0" marR="0" algn="ctr">
                        <a:lnSpc>
                          <a:spcPct val="150000"/>
                        </a:lnSpc>
                        <a:spcBef>
                          <a:spcPts val="0"/>
                        </a:spcBef>
                        <a:spcAft>
                          <a:spcPts val="0"/>
                        </a:spcAft>
                      </a:pPr>
                      <a:r>
                        <a:rPr lang="en-US" sz="1200" b="1" dirty="0">
                          <a:solidFill>
                            <a:srgbClr val="000000"/>
                          </a:solidFill>
                          <a:latin typeface="Arial"/>
                          <a:ea typeface="Times New Roman"/>
                          <a:cs typeface="Times New Roman"/>
                        </a:rPr>
                        <a:t>DES-AUTHENTICATION</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46</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marL="0" marR="0" algn="ctr">
                        <a:lnSpc>
                          <a:spcPct val="150000"/>
                        </a:lnSpc>
                        <a:spcBef>
                          <a:spcPts val="0"/>
                        </a:spcBef>
                        <a:spcAft>
                          <a:spcPts val="0"/>
                        </a:spcAft>
                      </a:pPr>
                      <a:r>
                        <a:rPr lang="en-US" sz="1200" b="1">
                          <a:solidFill>
                            <a:srgbClr val="000000"/>
                          </a:solidFill>
                          <a:latin typeface="Arial"/>
                          <a:ea typeface="Times New Roman"/>
                          <a:cs typeface="Times New Roman"/>
                        </a:rPr>
                        <a:t>ASSOCIATION REQUEST</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6</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marL="0" marR="0" algn="ctr">
                        <a:lnSpc>
                          <a:spcPct val="150000"/>
                        </a:lnSpc>
                        <a:spcBef>
                          <a:spcPts val="0"/>
                        </a:spcBef>
                        <a:spcAft>
                          <a:spcPts val="0"/>
                        </a:spcAft>
                      </a:pPr>
                      <a:r>
                        <a:rPr lang="en-US" sz="1200" b="1">
                          <a:solidFill>
                            <a:srgbClr val="000000"/>
                          </a:solidFill>
                          <a:latin typeface="Arial"/>
                          <a:ea typeface="Times New Roman"/>
                          <a:cs typeface="Times New Roman"/>
                        </a:rPr>
                        <a:t>ASSOCIATION RESPONSE</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10</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marL="0" marR="0" algn="ctr">
                        <a:lnSpc>
                          <a:spcPct val="150000"/>
                        </a:lnSpc>
                        <a:spcBef>
                          <a:spcPts val="0"/>
                        </a:spcBef>
                        <a:spcAft>
                          <a:spcPts val="0"/>
                        </a:spcAft>
                      </a:pPr>
                      <a:r>
                        <a:rPr lang="en-US" sz="1200" b="1">
                          <a:solidFill>
                            <a:srgbClr val="000000"/>
                          </a:solidFill>
                          <a:latin typeface="Arial"/>
                          <a:ea typeface="Times New Roman"/>
                          <a:cs typeface="Times New Roman"/>
                        </a:rPr>
                        <a:t>RE-ASSOCIATION REQUEST</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2</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27">
                <a:tc>
                  <a:txBody>
                    <a:bodyPr/>
                    <a:lstStyle/>
                    <a:p>
                      <a:pPr marL="0" marR="0" algn="ctr">
                        <a:lnSpc>
                          <a:spcPct val="150000"/>
                        </a:lnSpc>
                        <a:spcBef>
                          <a:spcPts val="0"/>
                        </a:spcBef>
                        <a:spcAft>
                          <a:spcPts val="0"/>
                        </a:spcAft>
                      </a:pPr>
                      <a:r>
                        <a:rPr lang="en-US" sz="1200" b="1">
                          <a:solidFill>
                            <a:srgbClr val="000000"/>
                          </a:solidFill>
                          <a:latin typeface="Arial"/>
                          <a:ea typeface="Times New Roman"/>
                          <a:cs typeface="Times New Roman"/>
                        </a:rPr>
                        <a:t>RE- ASSOCIATION RESPONSE</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2</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1691680" y="260648"/>
            <a:ext cx="5760640" cy="400110"/>
          </a:xfrm>
          <a:prstGeom prst="rect">
            <a:avLst/>
          </a:prstGeom>
        </p:spPr>
        <p:txBody>
          <a:bodyPr wrap="square">
            <a:spAutoFit/>
          </a:bodyPr>
          <a:lstStyle/>
          <a:p>
            <a:pPr algn="ctr"/>
            <a:r>
              <a:rPr lang="es-EC" sz="2000" b="1" dirty="0" smtClean="0">
                <a:latin typeface="Arial" pitchFamily="34" charset="0"/>
                <a:cs typeface="Arial" pitchFamily="34" charset="0"/>
              </a:rPr>
              <a:t>TRAMAS DE  ADMINISTRACIÓN</a:t>
            </a:r>
            <a:endParaRPr lang="en-US" sz="2000" dirty="0">
              <a:latin typeface="Arial" pitchFamily="34" charset="0"/>
              <a:cs typeface="Arial" pitchFamily="34" charset="0"/>
            </a:endParaRPr>
          </a:p>
        </p:txBody>
      </p:sp>
      <p:pic>
        <p:nvPicPr>
          <p:cNvPr id="10" name="9 Imagen"/>
          <p:cNvPicPr/>
          <p:nvPr/>
        </p:nvPicPr>
        <p:blipFill>
          <a:blip r:embed="rId4" cstate="print"/>
          <a:srcRect/>
          <a:stretch>
            <a:fillRect/>
          </a:stretch>
        </p:blipFill>
        <p:spPr bwMode="auto">
          <a:xfrm>
            <a:off x="2771800" y="3789040"/>
            <a:ext cx="3851920" cy="3024336"/>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91680" y="116632"/>
            <a:ext cx="5760640" cy="400110"/>
          </a:xfrm>
          <a:prstGeom prst="rect">
            <a:avLst/>
          </a:prstGeom>
        </p:spPr>
        <p:txBody>
          <a:bodyPr wrap="square">
            <a:spAutoFit/>
          </a:bodyPr>
          <a:lstStyle/>
          <a:p>
            <a:pPr algn="ctr"/>
            <a:r>
              <a:rPr lang="es-EC" sz="2000" b="1" dirty="0" smtClean="0">
                <a:latin typeface="Arial" pitchFamily="34" charset="0"/>
                <a:cs typeface="Arial" pitchFamily="34" charset="0"/>
              </a:rPr>
              <a:t>TRAMAS DE  DATOS</a:t>
            </a:r>
            <a:endParaRPr lang="en-US" sz="2000" dirty="0">
              <a:latin typeface="Arial" pitchFamily="34" charset="0"/>
              <a:cs typeface="Arial" pitchFamily="34" charset="0"/>
            </a:endParaRPr>
          </a:p>
        </p:txBody>
      </p:sp>
      <p:pic>
        <p:nvPicPr>
          <p:cNvPr id="5" name="4 Imagen"/>
          <p:cNvPicPr/>
          <p:nvPr/>
        </p:nvPicPr>
        <p:blipFill>
          <a:blip r:embed="rId3" cstate="print"/>
          <a:srcRect/>
          <a:stretch>
            <a:fillRect/>
          </a:stretch>
        </p:blipFill>
        <p:spPr bwMode="auto">
          <a:xfrm>
            <a:off x="395536" y="620688"/>
            <a:ext cx="7344816" cy="504056"/>
          </a:xfrm>
          <a:prstGeom prst="rect">
            <a:avLst/>
          </a:prstGeom>
          <a:noFill/>
          <a:ln w="9525">
            <a:solidFill>
              <a:schemeClr val="tx1"/>
            </a:solidFill>
            <a:miter lim="800000"/>
            <a:headEnd/>
            <a:tailEnd/>
          </a:ln>
        </p:spPr>
      </p:pic>
      <p:pic>
        <p:nvPicPr>
          <p:cNvPr id="6" name="5 Imagen"/>
          <p:cNvPicPr/>
          <p:nvPr/>
        </p:nvPicPr>
        <p:blipFill>
          <a:blip r:embed="rId4" cstate="print"/>
          <a:srcRect/>
          <a:stretch>
            <a:fillRect/>
          </a:stretch>
        </p:blipFill>
        <p:spPr bwMode="auto">
          <a:xfrm>
            <a:off x="467544" y="1196752"/>
            <a:ext cx="2592288" cy="4824536"/>
          </a:xfrm>
          <a:prstGeom prst="rect">
            <a:avLst/>
          </a:prstGeom>
          <a:noFill/>
          <a:ln w="9525">
            <a:noFill/>
            <a:miter lim="800000"/>
            <a:headEnd/>
            <a:tailEnd/>
          </a:ln>
        </p:spPr>
      </p:pic>
      <p:pic>
        <p:nvPicPr>
          <p:cNvPr id="7" name="6 Imagen"/>
          <p:cNvPicPr/>
          <p:nvPr/>
        </p:nvPicPr>
        <p:blipFill>
          <a:blip r:embed="rId5" cstate="print"/>
          <a:srcRect/>
          <a:stretch>
            <a:fillRect/>
          </a:stretch>
        </p:blipFill>
        <p:spPr bwMode="auto">
          <a:xfrm>
            <a:off x="3059832" y="1196752"/>
            <a:ext cx="2160240" cy="4824536"/>
          </a:xfrm>
          <a:prstGeom prst="rect">
            <a:avLst/>
          </a:prstGeom>
          <a:noFill/>
          <a:ln w="9525">
            <a:noFill/>
            <a:miter lim="800000"/>
            <a:headEnd/>
            <a:tailEnd/>
          </a:ln>
        </p:spPr>
      </p:pic>
      <p:sp>
        <p:nvSpPr>
          <p:cNvPr id="9" name="8 Marcador de contenido"/>
          <p:cNvSpPr>
            <a:spLocks noGrp="1"/>
          </p:cNvSpPr>
          <p:nvPr>
            <p:ph idx="1"/>
          </p:nvPr>
        </p:nvSpPr>
        <p:spPr>
          <a:xfrm>
            <a:off x="5148064" y="1340768"/>
            <a:ext cx="3888432" cy="5040560"/>
          </a:xfrm>
        </p:spPr>
        <p:txBody>
          <a:bodyPr>
            <a:normAutofit/>
          </a:bodyPr>
          <a:lstStyle/>
          <a:p>
            <a:pPr lvl="0"/>
            <a:r>
              <a:rPr lang="es-ES" sz="1200" dirty="0" smtClean="0">
                <a:latin typeface="Arial" pitchFamily="34" charset="0"/>
                <a:cs typeface="Arial" pitchFamily="34" charset="0"/>
              </a:rPr>
              <a:t>La comunicación es desde el sistema de distribución        </a:t>
            </a:r>
            <a:r>
              <a:rPr lang="es-ES" sz="1200" b="1" dirty="0" err="1" smtClean="0">
                <a:latin typeface="Arial" pitchFamily="34" charset="0"/>
                <a:cs typeface="Arial" pitchFamily="34" charset="0"/>
              </a:rPr>
              <a:t>To</a:t>
            </a:r>
            <a:r>
              <a:rPr lang="es-ES" sz="1200" b="1" dirty="0" smtClean="0">
                <a:latin typeface="Arial" pitchFamily="34" charset="0"/>
                <a:cs typeface="Arial" pitchFamily="34" charset="0"/>
              </a:rPr>
              <a:t> DS</a:t>
            </a:r>
            <a:r>
              <a:rPr lang="es-ES" sz="1200" dirty="0" smtClean="0">
                <a:latin typeface="Arial" pitchFamily="34" charset="0"/>
                <a:cs typeface="Arial" pitchFamily="34" charset="0"/>
              </a:rPr>
              <a:t>: 0 / </a:t>
            </a:r>
            <a:r>
              <a:rPr lang="es-ES" sz="1200" b="1" dirty="0" err="1" smtClean="0">
                <a:latin typeface="Arial" pitchFamily="34" charset="0"/>
                <a:cs typeface="Arial" pitchFamily="34" charset="0"/>
              </a:rPr>
              <a:t>From</a:t>
            </a:r>
            <a:r>
              <a:rPr lang="es-ES" sz="1200" b="1" dirty="0" smtClean="0">
                <a:latin typeface="Arial" pitchFamily="34" charset="0"/>
                <a:cs typeface="Arial" pitchFamily="34" charset="0"/>
              </a:rPr>
              <a:t> DS</a:t>
            </a:r>
            <a:r>
              <a:rPr lang="es-ES" sz="1200" dirty="0" smtClean="0">
                <a:latin typeface="Arial" pitchFamily="34" charset="0"/>
                <a:cs typeface="Arial" pitchFamily="34" charset="0"/>
              </a:rPr>
              <a:t>: 1, comunicación entre </a:t>
            </a:r>
            <a:r>
              <a:rPr lang="es-ES" sz="1200" b="1" dirty="0" smtClean="0">
                <a:latin typeface="Arial" pitchFamily="34" charset="0"/>
                <a:cs typeface="Arial" pitchFamily="34" charset="0"/>
              </a:rPr>
              <a:t>AP y STA.</a:t>
            </a:r>
            <a:r>
              <a:rPr lang="es-ES" sz="1200" dirty="0" smtClean="0">
                <a:latin typeface="Arial" pitchFamily="34" charset="0"/>
                <a:cs typeface="Arial" pitchFamily="34" charset="0"/>
              </a:rPr>
              <a:t> </a:t>
            </a:r>
            <a:endParaRPr lang="en-US" sz="1200" dirty="0" smtClean="0">
              <a:latin typeface="Arial" pitchFamily="34" charset="0"/>
              <a:cs typeface="Arial" pitchFamily="34" charset="0"/>
            </a:endParaRPr>
          </a:p>
          <a:p>
            <a:pPr lvl="0"/>
            <a:r>
              <a:rPr lang="es-ES" sz="1200" dirty="0" smtClean="0">
                <a:latin typeface="Arial" pitchFamily="34" charset="0"/>
                <a:cs typeface="Arial" pitchFamily="34" charset="0"/>
              </a:rPr>
              <a:t>Trama: </a:t>
            </a:r>
            <a:r>
              <a:rPr lang="es-EC" sz="1200" b="1" i="1" dirty="0" smtClean="0">
                <a:latin typeface="Arial" pitchFamily="34" charset="0"/>
                <a:cs typeface="Arial" pitchFamily="34" charset="0"/>
              </a:rPr>
              <a:t>Datos</a:t>
            </a:r>
            <a:endParaRPr lang="en-US" sz="1200" dirty="0" smtClean="0">
              <a:latin typeface="Arial" pitchFamily="34" charset="0"/>
              <a:cs typeface="Arial" pitchFamily="34" charset="0"/>
            </a:endParaRPr>
          </a:p>
          <a:p>
            <a:pPr lvl="0"/>
            <a:r>
              <a:rPr lang="en-US" sz="1200" dirty="0" err="1" smtClean="0">
                <a:latin typeface="Arial" pitchFamily="34" charset="0"/>
                <a:cs typeface="Arial" pitchFamily="34" charset="0"/>
              </a:rPr>
              <a:t>Subtipo</a:t>
            </a:r>
            <a:r>
              <a:rPr lang="en-US" sz="1200" dirty="0" smtClean="0">
                <a:latin typeface="Arial" pitchFamily="34" charset="0"/>
                <a:cs typeface="Arial" pitchFamily="34" charset="0"/>
              </a:rPr>
              <a:t>: </a:t>
            </a:r>
            <a:r>
              <a:rPr lang="en-US" sz="1200" b="1" i="1" dirty="0" smtClean="0">
                <a:latin typeface="Arial" pitchFamily="34" charset="0"/>
                <a:cs typeface="Arial" pitchFamily="34" charset="0"/>
              </a:rPr>
              <a:t>0-Datc	a</a:t>
            </a:r>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BSSID: </a:t>
            </a:r>
            <a:r>
              <a:rPr lang="en-US" sz="1200" b="1" dirty="0" smtClean="0">
                <a:latin typeface="Arial" pitchFamily="34" charset="0"/>
                <a:cs typeface="Arial" pitchFamily="34" charset="0"/>
              </a:rPr>
              <a:t>00:19:3B:80:22:A9</a:t>
            </a:r>
            <a:endParaRPr lang="en-US" sz="1200" dirty="0" smtClean="0">
              <a:latin typeface="Arial" pitchFamily="34" charset="0"/>
              <a:cs typeface="Arial" pitchFamily="34" charset="0"/>
            </a:endParaRPr>
          </a:p>
          <a:p>
            <a:pPr>
              <a:buNone/>
            </a:pPr>
            <a:r>
              <a:rPr lang="en-US" sz="1200" b="1" i="1" u="sng" dirty="0" smtClean="0">
                <a:latin typeface="Arial" pitchFamily="34" charset="0"/>
                <a:cs typeface="Arial" pitchFamily="34" charset="0"/>
              </a:rPr>
              <a:t>ARP REQUEST</a:t>
            </a:r>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Hardware: Ethernet.</a:t>
            </a:r>
          </a:p>
          <a:p>
            <a:pPr lvl="0"/>
            <a:r>
              <a:rPr lang="en-US" sz="1200" dirty="0" err="1" smtClean="0">
                <a:latin typeface="Arial" pitchFamily="34" charset="0"/>
                <a:cs typeface="Arial" pitchFamily="34" charset="0"/>
              </a:rPr>
              <a:t>Operación</a:t>
            </a:r>
            <a:r>
              <a:rPr lang="en-US" sz="1200" dirty="0" smtClean="0">
                <a:latin typeface="Arial" pitchFamily="34" charset="0"/>
                <a:cs typeface="Arial" pitchFamily="34" charset="0"/>
              </a:rPr>
              <a:t>: </a:t>
            </a:r>
            <a:r>
              <a:rPr lang="en-US" sz="1200" b="1" dirty="0" smtClean="0">
                <a:latin typeface="Arial" pitchFamily="34" charset="0"/>
                <a:cs typeface="Arial" pitchFamily="34" charset="0"/>
              </a:rPr>
              <a:t>ARP Request</a:t>
            </a:r>
            <a:r>
              <a:rPr lang="en-US" sz="1200" dirty="0" smtClean="0">
                <a:latin typeface="Arial" pitchFamily="34" charset="0"/>
                <a:cs typeface="Arial" pitchFamily="34" charset="0"/>
              </a:rPr>
              <a:t> - </a:t>
            </a:r>
            <a:r>
              <a:rPr lang="en-US" sz="1200" b="1" dirty="0" smtClean="0">
                <a:latin typeface="Arial" pitchFamily="34" charset="0"/>
                <a:cs typeface="Arial" pitchFamily="34" charset="0"/>
              </a:rPr>
              <a:t>1</a:t>
            </a:r>
            <a:r>
              <a:rPr lang="en-US" sz="1200" dirty="0" smtClean="0">
                <a:latin typeface="Arial" pitchFamily="34" charset="0"/>
                <a:cs typeface="Arial" pitchFamily="34" charset="0"/>
              </a:rPr>
              <a:t>.</a:t>
            </a:r>
          </a:p>
          <a:p>
            <a:pPr lvl="0"/>
            <a:r>
              <a:rPr lang="en-US" sz="1200" dirty="0" smtClean="0">
                <a:latin typeface="Arial" pitchFamily="34" charset="0"/>
                <a:cs typeface="Arial" pitchFamily="34" charset="0"/>
              </a:rPr>
              <a:t>Sender MAC / IP:  </a:t>
            </a:r>
            <a:r>
              <a:rPr lang="en-US" sz="1200" b="1" dirty="0" smtClean="0">
                <a:latin typeface="Arial" pitchFamily="34" charset="0"/>
                <a:cs typeface="Arial" pitchFamily="34" charset="0"/>
              </a:rPr>
              <a:t>00:18:6E:53:0A:81 / 10.1</a:t>
            </a:r>
            <a:r>
              <a:rPr lang="es-EC" sz="1200" b="1" dirty="0" smtClean="0">
                <a:latin typeface="Arial" pitchFamily="34" charset="0"/>
                <a:cs typeface="Arial" pitchFamily="34" charset="0"/>
              </a:rPr>
              <a:t>.200.1</a:t>
            </a:r>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Target MAC / IP:  </a:t>
            </a:r>
            <a:r>
              <a:rPr lang="en-US" sz="1200" b="1" dirty="0" smtClean="0">
                <a:latin typeface="Arial" pitchFamily="34" charset="0"/>
                <a:cs typeface="Arial" pitchFamily="34" charset="0"/>
              </a:rPr>
              <a:t>00:00:00:00:00:00 / 10.1.201.148</a:t>
            </a:r>
            <a:endParaRPr lang="en-US" sz="1200" dirty="0" smtClean="0">
              <a:latin typeface="Arial" pitchFamily="34" charset="0"/>
              <a:cs typeface="Arial" pitchFamily="34" charset="0"/>
            </a:endParaRPr>
          </a:p>
          <a:p>
            <a:pPr algn="just">
              <a:buNone/>
            </a:pPr>
            <a:r>
              <a:rPr lang="es-ES" sz="1200" dirty="0" smtClean="0">
                <a:latin typeface="Arial" pitchFamily="34" charset="0"/>
                <a:cs typeface="Arial" pitchFamily="34" charset="0"/>
              </a:rPr>
              <a:t>	</a:t>
            </a:r>
          </a:p>
          <a:p>
            <a:pPr algn="just">
              <a:buNone/>
            </a:pPr>
            <a:r>
              <a:rPr lang="es-ES" sz="1200" dirty="0" smtClean="0">
                <a:latin typeface="Arial" pitchFamily="34" charset="0"/>
                <a:cs typeface="Arial" pitchFamily="34" charset="0"/>
              </a:rPr>
              <a:t>	La trama capturada muestra que el Host </a:t>
            </a:r>
            <a:r>
              <a:rPr lang="es-EC" sz="1200" b="1" dirty="0" smtClean="0">
                <a:latin typeface="Arial" pitchFamily="34" charset="0"/>
                <a:cs typeface="Arial" pitchFamily="34" charset="0"/>
              </a:rPr>
              <a:t>10.1.200.1 </a:t>
            </a:r>
            <a:r>
              <a:rPr lang="es-ES" sz="1200" dirty="0" smtClean="0">
                <a:latin typeface="Arial" pitchFamily="34" charset="0"/>
                <a:cs typeface="Arial" pitchFamily="34" charset="0"/>
              </a:rPr>
              <a:t>solicita una petición </a:t>
            </a:r>
            <a:r>
              <a:rPr lang="es-ES" sz="1200" dirty="0" err="1" smtClean="0">
                <a:latin typeface="Arial" pitchFamily="34" charset="0"/>
                <a:cs typeface="Arial" pitchFamily="34" charset="0"/>
              </a:rPr>
              <a:t>Broadcast</a:t>
            </a:r>
            <a:r>
              <a:rPr lang="es-ES" sz="1200" dirty="0" smtClean="0">
                <a:latin typeface="Arial" pitchFamily="34" charset="0"/>
                <a:cs typeface="Arial" pitchFamily="34" charset="0"/>
              </a:rPr>
              <a:t> ARP para averiguar la MAC de otro host con dirección </a:t>
            </a:r>
            <a:r>
              <a:rPr lang="es-EC" sz="1200" b="1" dirty="0" smtClean="0">
                <a:latin typeface="Arial" pitchFamily="34" charset="0"/>
                <a:cs typeface="Arial" pitchFamily="34" charset="0"/>
              </a:rPr>
              <a:t>10.1.201.148. </a:t>
            </a:r>
            <a:r>
              <a:rPr lang="es-EC" sz="1200" dirty="0" smtClean="0">
                <a:latin typeface="Arial" pitchFamily="34" charset="0"/>
                <a:cs typeface="Arial" pitchFamily="34" charset="0"/>
              </a:rPr>
              <a:t>De esta manera, el AP (10.1.200.1) como cualquier STA (host) emisor (</a:t>
            </a:r>
            <a:r>
              <a:rPr lang="es-EC" sz="1200" b="1" dirty="0" smtClean="0">
                <a:latin typeface="Arial" pitchFamily="34" charset="0"/>
                <a:cs typeface="Arial" pitchFamily="34" charset="0"/>
              </a:rPr>
              <a:t>10.1.201.148 u otra</a:t>
            </a:r>
            <a:r>
              <a:rPr lang="es-EC" sz="1200" dirty="0" smtClean="0">
                <a:latin typeface="Arial" pitchFamily="34" charset="0"/>
                <a:cs typeface="Arial" pitchFamily="34" charset="0"/>
              </a:rPr>
              <a:t>) actualizan sus Caches ARP, sus tablas MAC, etc. de forma que en las siguientes conexiones no será preciso enviar peticiones-respuestas ARP ya que ambos conocen sus respectivas MAC.</a:t>
            </a:r>
            <a:endParaRPr lang="en-US" sz="1200" dirty="0">
              <a:latin typeface="Arial" pitchFamily="34" charset="0"/>
              <a:cs typeface="Arial" pitchFamily="34" charset="0"/>
            </a:endParaRPr>
          </a:p>
        </p:txBody>
      </p:sp>
      <p:pic>
        <p:nvPicPr>
          <p:cNvPr id="8" name="7 Imagen" descr="LOGO.jpg"/>
          <p:cNvPicPr>
            <a:picLocks noChangeAspect="1"/>
          </p:cNvPicPr>
          <p:nvPr/>
        </p:nvPicPr>
        <p:blipFill>
          <a:blip r:embed="rId6"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67544" y="1484784"/>
            <a:ext cx="8229600" cy="4525963"/>
          </a:xfrm>
        </p:spPr>
        <p:txBody>
          <a:bodyPr>
            <a:normAutofit fontScale="62500" lnSpcReduction="20000"/>
          </a:bodyPr>
          <a:lstStyle/>
          <a:p>
            <a:pPr lvl="0" algn="just">
              <a:lnSpc>
                <a:spcPct val="170000"/>
              </a:lnSpc>
            </a:pPr>
            <a:r>
              <a:rPr lang="es-ES_tradnl" sz="3300" dirty="0" smtClean="0">
                <a:latin typeface="Arial" pitchFamily="34" charset="0"/>
                <a:cs typeface="Arial" pitchFamily="34" charset="0"/>
              </a:rPr>
              <a:t>Estudiar el funcionamiento general de la capa de Enlace de Datos de una red LAN con tecnologías Ethernet e Inalámbricas.</a:t>
            </a:r>
            <a:endParaRPr lang="en-US" sz="3300" dirty="0" smtClean="0">
              <a:latin typeface="Arial" pitchFamily="34" charset="0"/>
              <a:cs typeface="Arial" pitchFamily="34" charset="0"/>
            </a:endParaRPr>
          </a:p>
          <a:p>
            <a:pPr lvl="0" algn="just">
              <a:lnSpc>
                <a:spcPct val="170000"/>
              </a:lnSpc>
            </a:pPr>
            <a:r>
              <a:rPr lang="es-ES_tradnl" sz="3300" dirty="0" smtClean="0">
                <a:latin typeface="Arial" pitchFamily="34" charset="0"/>
                <a:cs typeface="Arial" pitchFamily="34" charset="0"/>
              </a:rPr>
              <a:t>Investigar y determinar las características de la información proporcionada por la Capa de Enlace a través del análisis de paquetes capturados en el Tráfico Normal de la Red.</a:t>
            </a:r>
          </a:p>
          <a:p>
            <a:pPr algn="just">
              <a:lnSpc>
                <a:spcPct val="170000"/>
              </a:lnSpc>
            </a:pPr>
            <a:r>
              <a:rPr lang="es-ES_tradnl" sz="3300" dirty="0" smtClean="0">
                <a:latin typeface="Arial" pitchFamily="34" charset="0"/>
                <a:cs typeface="Arial" pitchFamily="34" charset="0"/>
              </a:rPr>
              <a:t>Se considera un escenario de pruebas para detectar amenazas que afecten el funcionamiento de la Red. Las pruebas se realizan sobre la Red </a:t>
            </a:r>
            <a:r>
              <a:rPr lang="es-ES_tradnl" sz="3300" dirty="0" err="1" smtClean="0">
                <a:latin typeface="Arial" pitchFamily="34" charset="0"/>
                <a:cs typeface="Arial" pitchFamily="34" charset="0"/>
              </a:rPr>
              <a:t>WiFi</a:t>
            </a:r>
            <a:r>
              <a:rPr lang="es-ES_tradnl" sz="3300" dirty="0" smtClean="0">
                <a:latin typeface="Arial" pitchFamily="34" charset="0"/>
                <a:cs typeface="Arial" pitchFamily="34" charset="0"/>
              </a:rPr>
              <a:t> de la </a:t>
            </a:r>
            <a:r>
              <a:rPr lang="es-ES_tradnl" sz="3300" b="1" dirty="0" smtClean="0">
                <a:latin typeface="Arial" pitchFamily="34" charset="0"/>
                <a:cs typeface="Arial" pitchFamily="34" charset="0"/>
              </a:rPr>
              <a:t>Biblioteca Alejandro Segovia</a:t>
            </a:r>
            <a:r>
              <a:rPr lang="es-ES_tradnl" sz="3300" dirty="0" smtClean="0">
                <a:latin typeface="Arial" pitchFamily="34" charset="0"/>
                <a:cs typeface="Arial" pitchFamily="34" charset="0"/>
              </a:rPr>
              <a:t>: </a:t>
            </a:r>
            <a:r>
              <a:rPr lang="es-ES_tradnl" sz="3300" b="1" i="1" dirty="0" smtClean="0">
                <a:latin typeface="Arial" pitchFamily="34" charset="0"/>
                <a:cs typeface="Arial" pitchFamily="34" charset="0"/>
              </a:rPr>
              <a:t>ESPE-WIFI- ZONA BIBLIO PISO 1.</a:t>
            </a:r>
            <a:r>
              <a:rPr lang="es-ES_tradnl" sz="3300" dirty="0" smtClean="0">
                <a:latin typeface="Arial" pitchFamily="34" charset="0"/>
                <a:cs typeface="Arial" pitchFamily="34" charset="0"/>
              </a:rPr>
              <a:t> </a:t>
            </a:r>
            <a:endParaRPr lang="en-US" sz="3300" dirty="0" smtClean="0">
              <a:latin typeface="Arial" pitchFamily="34" charset="0"/>
              <a:cs typeface="Arial" pitchFamily="34" charset="0"/>
            </a:endParaRPr>
          </a:p>
          <a:p>
            <a:endParaRPr lang="en-US" dirty="0"/>
          </a:p>
        </p:txBody>
      </p:sp>
      <p:sp>
        <p:nvSpPr>
          <p:cNvPr id="5" name="4 Título"/>
          <p:cNvSpPr>
            <a:spLocks noGrp="1"/>
          </p:cNvSpPr>
          <p:nvPr>
            <p:ph type="title"/>
          </p:nvPr>
        </p:nvSpPr>
        <p:spPr/>
        <p:txBody>
          <a:bodyPr>
            <a:normAutofit/>
          </a:bodyPr>
          <a:lstStyle/>
          <a:p>
            <a:r>
              <a:rPr lang="es-EC" sz="4000" dirty="0" smtClean="0">
                <a:solidFill>
                  <a:schemeClr val="tx1"/>
                </a:solidFill>
                <a:effectLst/>
                <a:latin typeface="Arial" pitchFamily="34" charset="0"/>
                <a:cs typeface="Arial" pitchFamily="34" charset="0"/>
              </a:rPr>
              <a:t>OBJETIVOS</a:t>
            </a:r>
            <a:endParaRPr lang="en-US" sz="4000" dirty="0">
              <a:solidFill>
                <a:schemeClr val="tx1"/>
              </a:solidFill>
              <a:effectLst/>
              <a:latin typeface="Arial" pitchFamily="34" charset="0"/>
              <a:cs typeface="Arial" pitchFamily="34" charset="0"/>
            </a:endParaRPr>
          </a:p>
        </p:txBody>
      </p:sp>
      <p:pic>
        <p:nvPicPr>
          <p:cNvPr id="7" name="6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91680" y="116632"/>
            <a:ext cx="5760640" cy="400110"/>
          </a:xfrm>
          <a:prstGeom prst="rect">
            <a:avLst/>
          </a:prstGeom>
        </p:spPr>
        <p:txBody>
          <a:bodyPr wrap="square">
            <a:spAutoFit/>
          </a:bodyPr>
          <a:lstStyle/>
          <a:p>
            <a:pPr algn="ctr"/>
            <a:r>
              <a:rPr lang="es-EC" sz="2000" b="1" dirty="0" smtClean="0">
                <a:latin typeface="Arial" pitchFamily="34" charset="0"/>
                <a:cs typeface="Arial" pitchFamily="34" charset="0"/>
              </a:rPr>
              <a:t>TRAMAS DE  DATOS</a:t>
            </a:r>
            <a:endParaRPr lang="en-US" sz="2000" dirty="0">
              <a:latin typeface="Arial" pitchFamily="34" charset="0"/>
              <a:cs typeface="Arial" pitchFamily="34" charset="0"/>
            </a:endParaRPr>
          </a:p>
        </p:txBody>
      </p:sp>
      <p:graphicFrame>
        <p:nvGraphicFramePr>
          <p:cNvPr id="10" name="9 Tabla"/>
          <p:cNvGraphicFramePr>
            <a:graphicFrameLocks noGrp="1"/>
          </p:cNvGraphicFramePr>
          <p:nvPr/>
        </p:nvGraphicFramePr>
        <p:xfrm>
          <a:off x="1979712" y="1052736"/>
          <a:ext cx="5256584" cy="1178414"/>
        </p:xfrm>
        <a:graphic>
          <a:graphicData uri="http://schemas.openxmlformats.org/drawingml/2006/table">
            <a:tbl>
              <a:tblPr/>
              <a:tblGrid>
                <a:gridCol w="2536142"/>
                <a:gridCol w="2720442"/>
              </a:tblGrid>
              <a:tr h="265558">
                <a:tc>
                  <a:txBody>
                    <a:bodyPr/>
                    <a:lstStyle/>
                    <a:p>
                      <a:pPr marL="0" marR="0" algn="ctr">
                        <a:lnSpc>
                          <a:spcPct val="150000"/>
                        </a:lnSpc>
                        <a:spcBef>
                          <a:spcPts val="0"/>
                        </a:spcBef>
                        <a:spcAft>
                          <a:spcPts val="0"/>
                        </a:spcAft>
                      </a:pPr>
                      <a:r>
                        <a:rPr lang="en-US" sz="1200" b="1" dirty="0">
                          <a:solidFill>
                            <a:srgbClr val="C00000"/>
                          </a:solidFill>
                          <a:latin typeface="Arial"/>
                          <a:ea typeface="Times New Roman"/>
                          <a:cs typeface="Times New Roman"/>
                        </a:rPr>
                        <a:t>TRAMA DE DATOS</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solidFill>
                            <a:srgbClr val="C00000"/>
                          </a:solidFill>
                          <a:latin typeface="Arial"/>
                          <a:ea typeface="Times New Roman"/>
                          <a:cs typeface="Times New Roman"/>
                        </a:rPr>
                        <a:t>CANTIDAD DE PAQUETES</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58">
                <a:tc>
                  <a:txBody>
                    <a:bodyPr/>
                    <a:lstStyle/>
                    <a:p>
                      <a:pPr marL="0" marR="0" algn="ctr">
                        <a:lnSpc>
                          <a:spcPct val="150000"/>
                        </a:lnSpc>
                        <a:spcBef>
                          <a:spcPts val="0"/>
                        </a:spcBef>
                        <a:spcAft>
                          <a:spcPts val="0"/>
                        </a:spcAft>
                      </a:pPr>
                      <a:r>
                        <a:rPr lang="en-US" sz="1200" b="1" dirty="0">
                          <a:solidFill>
                            <a:srgbClr val="000000"/>
                          </a:solidFill>
                          <a:latin typeface="Arial"/>
                          <a:ea typeface="Times New Roman"/>
                          <a:cs typeface="Times New Roman"/>
                        </a:rPr>
                        <a:t>ARP REQUEST</a:t>
                      </a:r>
                      <a:endParaRPr lang="en-US" sz="12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1 720</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454">
                <a:tc>
                  <a:txBody>
                    <a:bodyPr/>
                    <a:lstStyle/>
                    <a:p>
                      <a:pPr marL="0" marR="0" algn="ctr">
                        <a:lnSpc>
                          <a:spcPct val="150000"/>
                        </a:lnSpc>
                        <a:spcBef>
                          <a:spcPts val="0"/>
                        </a:spcBef>
                        <a:spcAft>
                          <a:spcPts val="0"/>
                        </a:spcAft>
                      </a:pPr>
                      <a:r>
                        <a:rPr lang="en-US" sz="1200" b="1">
                          <a:solidFill>
                            <a:srgbClr val="000000"/>
                          </a:solidFill>
                          <a:latin typeface="Arial"/>
                          <a:ea typeface="Times New Roman"/>
                          <a:cs typeface="Times New Roman"/>
                        </a:rPr>
                        <a:t>ARP RESPONSE</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122</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558">
                <a:tc>
                  <a:txBody>
                    <a:bodyPr/>
                    <a:lstStyle/>
                    <a:p>
                      <a:pPr marL="0" marR="0" algn="ctr">
                        <a:lnSpc>
                          <a:spcPct val="150000"/>
                        </a:lnSpc>
                        <a:spcBef>
                          <a:spcPts val="0"/>
                        </a:spcBef>
                        <a:spcAft>
                          <a:spcPts val="0"/>
                        </a:spcAft>
                      </a:pPr>
                      <a:r>
                        <a:rPr lang="es-EC" sz="1200" b="1">
                          <a:solidFill>
                            <a:srgbClr val="000000"/>
                          </a:solidFill>
                          <a:latin typeface="Arial"/>
                          <a:ea typeface="Times New Roman"/>
                          <a:cs typeface="Times New Roman"/>
                        </a:rPr>
                        <a:t>DATA_NULL</a:t>
                      </a:r>
                      <a:endParaRPr lang="en-US" sz="12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s-EC" sz="1200" dirty="0">
                          <a:solidFill>
                            <a:srgbClr val="000000"/>
                          </a:solidFill>
                          <a:latin typeface="Arial"/>
                          <a:ea typeface="Times New Roman"/>
                          <a:cs typeface="Times New Roman"/>
                        </a:rPr>
                        <a:t>1 572</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graphicFrame>
        <p:nvGraphicFramePr>
          <p:cNvPr id="7" name="6 Tabla"/>
          <p:cNvGraphicFramePr>
            <a:graphicFrameLocks noGrp="1"/>
          </p:cNvGraphicFramePr>
          <p:nvPr/>
        </p:nvGraphicFramePr>
        <p:xfrm>
          <a:off x="3131840" y="3573016"/>
          <a:ext cx="3465845" cy="2016225"/>
        </p:xfrm>
        <a:graphic>
          <a:graphicData uri="http://schemas.openxmlformats.org/drawingml/2006/table">
            <a:tbl>
              <a:tblPr/>
              <a:tblGrid>
                <a:gridCol w="1672165"/>
                <a:gridCol w="1793680"/>
              </a:tblGrid>
              <a:tr h="587250">
                <a:tc>
                  <a:txBody>
                    <a:bodyPr/>
                    <a:lstStyle/>
                    <a:p>
                      <a:pPr marL="0" marR="0" algn="ctr">
                        <a:lnSpc>
                          <a:spcPct val="150000"/>
                        </a:lnSpc>
                        <a:spcBef>
                          <a:spcPts val="0"/>
                        </a:spcBef>
                        <a:spcAft>
                          <a:spcPts val="0"/>
                        </a:spcAft>
                      </a:pPr>
                      <a:r>
                        <a:rPr lang="en-US" sz="1000" b="1" dirty="0">
                          <a:solidFill>
                            <a:srgbClr val="C00000"/>
                          </a:solidFill>
                          <a:latin typeface="Arial"/>
                          <a:ea typeface="Times New Roman"/>
                          <a:cs typeface="Times New Roman"/>
                        </a:rPr>
                        <a:t>TRAMA DE CONTROL</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a:solidFill>
                            <a:srgbClr val="C00000"/>
                          </a:solidFill>
                          <a:latin typeface="Arial"/>
                          <a:ea typeface="Times New Roman"/>
                          <a:cs typeface="Times New Roman"/>
                        </a:rPr>
                        <a:t>CANTIDAD DE PAQUETES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250">
                <a:tc>
                  <a:txBody>
                    <a:bodyPr/>
                    <a:lstStyle/>
                    <a:p>
                      <a:pPr marL="0" marR="0" algn="ctr">
                        <a:lnSpc>
                          <a:spcPct val="150000"/>
                        </a:lnSpc>
                        <a:spcBef>
                          <a:spcPts val="0"/>
                        </a:spcBef>
                        <a:spcAft>
                          <a:spcPts val="0"/>
                        </a:spcAft>
                      </a:pPr>
                      <a:r>
                        <a:rPr lang="en-US" sz="1000" b="1">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4 260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725">
                <a:tc>
                  <a:txBody>
                    <a:bodyPr/>
                    <a:lstStyle/>
                    <a:p>
                      <a:pPr marL="0" marR="0" algn="ctr">
                        <a:lnSpc>
                          <a:spcPct val="150000"/>
                        </a:lnSpc>
                        <a:spcBef>
                          <a:spcPts val="0"/>
                        </a:spcBef>
                        <a:spcAft>
                          <a:spcPts val="0"/>
                        </a:spcAft>
                      </a:pPr>
                      <a:r>
                        <a:rPr lang="en-US" sz="1000" b="1">
                          <a:solidFill>
                            <a:srgbClr val="000000"/>
                          </a:solidFill>
                          <a:latin typeface="Arial"/>
                          <a:ea typeface="Times New Roman"/>
                          <a:cs typeface="Times New Roman"/>
                        </a:rPr>
                        <a:t>CTRL /CTS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dirty="0">
                          <a:solidFill>
                            <a:srgbClr val="000000"/>
                          </a:solidFill>
                          <a:latin typeface="Arial"/>
                          <a:ea typeface="Times New Roman"/>
                          <a:cs typeface="Times New Roman"/>
                        </a:rPr>
                        <a:t>6</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1907704" y="2852936"/>
            <a:ext cx="5760640" cy="400110"/>
          </a:xfrm>
          <a:prstGeom prst="rect">
            <a:avLst/>
          </a:prstGeom>
        </p:spPr>
        <p:txBody>
          <a:bodyPr wrap="square">
            <a:spAutoFit/>
          </a:bodyPr>
          <a:lstStyle/>
          <a:p>
            <a:pPr algn="ctr"/>
            <a:r>
              <a:rPr lang="es-EC" sz="2000" b="1" dirty="0" smtClean="0">
                <a:latin typeface="Arial" pitchFamily="34" charset="0"/>
                <a:cs typeface="Arial" pitchFamily="34" charset="0"/>
              </a:rPr>
              <a:t>TRAMAS DE  CONTROL</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91680" y="116632"/>
            <a:ext cx="5760640" cy="400110"/>
          </a:xfrm>
          <a:prstGeom prst="rect">
            <a:avLst/>
          </a:prstGeom>
        </p:spPr>
        <p:txBody>
          <a:bodyPr wrap="square">
            <a:spAutoFit/>
          </a:bodyPr>
          <a:lstStyle/>
          <a:p>
            <a:pPr algn="ctr"/>
            <a:r>
              <a:rPr lang="es-EC" sz="2000" b="1" dirty="0" smtClean="0">
                <a:latin typeface="Arial" pitchFamily="34" charset="0"/>
                <a:cs typeface="Arial" pitchFamily="34" charset="0"/>
              </a:rPr>
              <a:t>TRAMAS DE  CONTROL</a:t>
            </a:r>
            <a:endParaRPr lang="en-US" sz="2000" dirty="0">
              <a:latin typeface="Arial" pitchFamily="34" charset="0"/>
              <a:cs typeface="Arial" pitchFamily="34" charset="0"/>
            </a:endParaRPr>
          </a:p>
        </p:txBody>
      </p:sp>
      <p:pic>
        <p:nvPicPr>
          <p:cNvPr id="6" name="5 Imagen"/>
          <p:cNvPicPr/>
          <p:nvPr/>
        </p:nvPicPr>
        <p:blipFill>
          <a:blip r:embed="rId3" cstate="print"/>
          <a:srcRect/>
          <a:stretch>
            <a:fillRect/>
          </a:stretch>
        </p:blipFill>
        <p:spPr bwMode="auto">
          <a:xfrm>
            <a:off x="827584" y="1124744"/>
            <a:ext cx="2880320" cy="4536504"/>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539552" y="692696"/>
            <a:ext cx="5760640" cy="360040"/>
          </a:xfrm>
          <a:prstGeom prst="rect">
            <a:avLst/>
          </a:prstGeom>
          <a:noFill/>
          <a:ln w="9525">
            <a:solidFill>
              <a:schemeClr val="tx1"/>
            </a:solidFill>
            <a:miter lim="800000"/>
            <a:headEnd/>
            <a:tailEnd/>
          </a:ln>
        </p:spPr>
      </p:pic>
      <p:sp>
        <p:nvSpPr>
          <p:cNvPr id="9" name="8 Marcador de contenido"/>
          <p:cNvSpPr>
            <a:spLocks noGrp="1"/>
          </p:cNvSpPr>
          <p:nvPr>
            <p:ph idx="1"/>
          </p:nvPr>
        </p:nvSpPr>
        <p:spPr>
          <a:xfrm>
            <a:off x="4139952" y="1556792"/>
            <a:ext cx="4392488" cy="3816424"/>
          </a:xfrm>
        </p:spPr>
        <p:txBody>
          <a:bodyPr>
            <a:normAutofit fontScale="70000" lnSpcReduction="20000"/>
          </a:bodyPr>
          <a:lstStyle/>
          <a:p>
            <a:pPr algn="just">
              <a:buNone/>
            </a:pPr>
            <a:r>
              <a:rPr lang="es-EC" dirty="0" smtClean="0"/>
              <a:t>	</a:t>
            </a:r>
            <a:r>
              <a:rPr lang="es-EC" sz="2300" dirty="0" smtClean="0">
                <a:latin typeface="Arial" pitchFamily="34" charset="0"/>
                <a:cs typeface="Arial" pitchFamily="34" charset="0"/>
              </a:rPr>
              <a:t>Las </a:t>
            </a:r>
            <a:r>
              <a:rPr lang="es-EC" sz="2300" b="1" i="1" dirty="0" smtClean="0">
                <a:latin typeface="Arial" pitchFamily="34" charset="0"/>
                <a:cs typeface="Arial" pitchFamily="34" charset="0"/>
              </a:rPr>
              <a:t>tramas ACK</a:t>
            </a:r>
            <a:r>
              <a:rPr lang="es-EC" sz="2300" dirty="0" smtClean="0">
                <a:latin typeface="Arial" pitchFamily="34" charset="0"/>
                <a:cs typeface="Arial" pitchFamily="34" charset="0"/>
              </a:rPr>
              <a:t>  tienen como objetivo confirmar la recepción de una trama. En caso de no llegar la trama ACK el emisor vuelve a enviar la trama de datos.</a:t>
            </a:r>
            <a:endParaRPr lang="en-US" sz="2300" dirty="0" smtClean="0">
              <a:latin typeface="Arial" pitchFamily="34" charset="0"/>
              <a:cs typeface="Arial" pitchFamily="34" charset="0"/>
            </a:endParaRPr>
          </a:p>
          <a:p>
            <a:pPr lvl="0"/>
            <a:endParaRPr lang="es-ES" sz="2300" dirty="0" smtClean="0">
              <a:latin typeface="Arial" pitchFamily="34" charset="0"/>
              <a:cs typeface="Arial" pitchFamily="34" charset="0"/>
            </a:endParaRPr>
          </a:p>
          <a:p>
            <a:pPr lvl="0" algn="just"/>
            <a:r>
              <a:rPr lang="es-ES" sz="2300" dirty="0" smtClean="0">
                <a:latin typeface="Arial" pitchFamily="34" charset="0"/>
                <a:cs typeface="Arial" pitchFamily="34" charset="0"/>
              </a:rPr>
              <a:t>La comunicación es directa </a:t>
            </a:r>
            <a:r>
              <a:rPr lang="es-ES" sz="2300" b="1" dirty="0" err="1" smtClean="0">
                <a:latin typeface="Arial" pitchFamily="34" charset="0"/>
                <a:cs typeface="Arial" pitchFamily="34" charset="0"/>
              </a:rPr>
              <a:t>To</a:t>
            </a:r>
            <a:r>
              <a:rPr lang="es-ES" sz="2300" b="1" dirty="0" smtClean="0">
                <a:latin typeface="Arial" pitchFamily="34" charset="0"/>
                <a:cs typeface="Arial" pitchFamily="34" charset="0"/>
              </a:rPr>
              <a:t> DS</a:t>
            </a:r>
            <a:r>
              <a:rPr lang="es-ES" sz="2300" dirty="0" smtClean="0">
                <a:latin typeface="Arial" pitchFamily="34" charset="0"/>
                <a:cs typeface="Arial" pitchFamily="34" charset="0"/>
              </a:rPr>
              <a:t>: 0 / </a:t>
            </a:r>
            <a:r>
              <a:rPr lang="es-ES" sz="2300" b="1" dirty="0" err="1" smtClean="0">
                <a:latin typeface="Arial" pitchFamily="34" charset="0"/>
                <a:cs typeface="Arial" pitchFamily="34" charset="0"/>
              </a:rPr>
              <a:t>From</a:t>
            </a:r>
            <a:r>
              <a:rPr lang="es-ES" sz="2300" b="1" dirty="0" smtClean="0">
                <a:latin typeface="Arial" pitchFamily="34" charset="0"/>
                <a:cs typeface="Arial" pitchFamily="34" charset="0"/>
              </a:rPr>
              <a:t> DS</a:t>
            </a:r>
            <a:r>
              <a:rPr lang="es-ES" sz="2300" dirty="0" smtClean="0">
                <a:latin typeface="Arial" pitchFamily="34" charset="0"/>
                <a:cs typeface="Arial" pitchFamily="34" charset="0"/>
              </a:rPr>
              <a:t>: 0. </a:t>
            </a:r>
            <a:endParaRPr lang="en-US" sz="2300" dirty="0" smtClean="0">
              <a:latin typeface="Arial" pitchFamily="34" charset="0"/>
              <a:cs typeface="Arial" pitchFamily="34" charset="0"/>
            </a:endParaRPr>
          </a:p>
          <a:p>
            <a:pPr lvl="0" algn="just"/>
            <a:r>
              <a:rPr lang="es-ES" sz="2300" dirty="0" smtClean="0">
                <a:latin typeface="Arial" pitchFamily="34" charset="0"/>
                <a:cs typeface="Arial" pitchFamily="34" charset="0"/>
              </a:rPr>
              <a:t>Trama: </a:t>
            </a:r>
            <a:r>
              <a:rPr lang="es-EC" sz="2300" b="1" i="1" dirty="0" smtClean="0">
                <a:latin typeface="Arial" pitchFamily="34" charset="0"/>
                <a:cs typeface="Arial" pitchFamily="34" charset="0"/>
              </a:rPr>
              <a:t>Control</a:t>
            </a:r>
            <a:endParaRPr lang="en-US" sz="2300" dirty="0" smtClean="0">
              <a:latin typeface="Arial" pitchFamily="34" charset="0"/>
              <a:cs typeface="Arial" pitchFamily="34" charset="0"/>
            </a:endParaRPr>
          </a:p>
          <a:p>
            <a:pPr lvl="0" algn="just"/>
            <a:r>
              <a:rPr lang="es-EC" sz="2300" dirty="0" smtClean="0">
                <a:latin typeface="Arial" pitchFamily="34" charset="0"/>
                <a:cs typeface="Arial" pitchFamily="34" charset="0"/>
              </a:rPr>
              <a:t>Subtipo: </a:t>
            </a:r>
            <a:r>
              <a:rPr lang="es-EC" sz="2300" b="1" i="1" dirty="0" smtClean="0">
                <a:latin typeface="Arial" pitchFamily="34" charset="0"/>
                <a:cs typeface="Arial" pitchFamily="34" charset="0"/>
              </a:rPr>
              <a:t>13-Acknowledgment</a:t>
            </a:r>
            <a:endParaRPr lang="en-US" sz="2300" dirty="0" smtClean="0">
              <a:latin typeface="Arial" pitchFamily="34" charset="0"/>
              <a:cs typeface="Arial" pitchFamily="34" charset="0"/>
            </a:endParaRPr>
          </a:p>
          <a:p>
            <a:pPr lvl="0" algn="just"/>
            <a:r>
              <a:rPr lang="en-US" sz="2300" dirty="0" smtClean="0">
                <a:latin typeface="Arial" pitchFamily="34" charset="0"/>
                <a:cs typeface="Arial" pitchFamily="34" charset="0"/>
              </a:rPr>
              <a:t>Receiver Address: </a:t>
            </a:r>
            <a:r>
              <a:rPr lang="en-US" sz="2300" b="1" dirty="0" smtClean="0">
                <a:latin typeface="Arial" pitchFamily="34" charset="0"/>
                <a:cs typeface="Arial" pitchFamily="34" charset="0"/>
              </a:rPr>
              <a:t>00:1F:E2:A2:DC:39</a:t>
            </a:r>
            <a:endParaRPr lang="en-US" sz="2300" dirty="0" smtClean="0">
              <a:latin typeface="Arial" pitchFamily="34" charset="0"/>
              <a:cs typeface="Arial" pitchFamily="34" charset="0"/>
            </a:endParaRPr>
          </a:p>
          <a:p>
            <a:pPr algn="just">
              <a:buNone/>
            </a:pPr>
            <a:r>
              <a:rPr lang="es-EC" sz="2300" dirty="0" smtClean="0">
                <a:latin typeface="Arial" pitchFamily="34" charset="0"/>
                <a:cs typeface="Arial" pitchFamily="34" charset="0"/>
              </a:rPr>
              <a:t>	</a:t>
            </a:r>
          </a:p>
          <a:p>
            <a:pPr algn="just">
              <a:buNone/>
            </a:pPr>
            <a:r>
              <a:rPr lang="es-EC" sz="2300" dirty="0" smtClean="0">
                <a:latin typeface="Arial" pitchFamily="34" charset="0"/>
                <a:cs typeface="Arial" pitchFamily="34" charset="0"/>
              </a:rPr>
              <a:t>	En esta caso, la trama de control confirma la recepción de una trama de datos proveniente de  </a:t>
            </a:r>
            <a:r>
              <a:rPr lang="es-EC" sz="2300" b="1" dirty="0" smtClean="0">
                <a:latin typeface="Arial" pitchFamily="34" charset="0"/>
                <a:cs typeface="Arial" pitchFamily="34" charset="0"/>
              </a:rPr>
              <a:t>00:1F:E2:A2:DC:39</a:t>
            </a:r>
            <a:endParaRPr lang="en-US" sz="2300" dirty="0" smtClean="0">
              <a:latin typeface="Arial" pitchFamily="34" charset="0"/>
              <a:cs typeface="Arial" pitchFamily="34" charset="0"/>
            </a:endParaRPr>
          </a:p>
          <a:p>
            <a:endParaRPr lang="en-US" dirty="0"/>
          </a:p>
        </p:txBody>
      </p:sp>
      <p:pic>
        <p:nvPicPr>
          <p:cNvPr id="8" name="7 Imagen" descr="LOGO.jpg"/>
          <p:cNvPicPr>
            <a:picLocks noChangeAspect="1"/>
          </p:cNvPicPr>
          <p:nvPr/>
        </p:nvPicPr>
        <p:blipFill>
          <a:blip r:embed="rId5"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LOGO.jpg"/>
          <p:cNvPicPr>
            <a:picLocks noChangeAspect="1"/>
          </p:cNvPicPr>
          <p:nvPr/>
        </p:nvPicPr>
        <p:blipFill>
          <a:blip r:embed="rId3" cstate="print">
            <a:lum bright="20000"/>
          </a:blip>
          <a:srcRect l="3111" t="2053" r="3341" b="4058"/>
          <a:stretch>
            <a:fillRect/>
          </a:stretch>
        </p:blipFill>
        <p:spPr>
          <a:xfrm>
            <a:off x="7812360" y="9128"/>
            <a:ext cx="1331640" cy="1331640"/>
          </a:xfrm>
          <a:prstGeom prst="ellipse">
            <a:avLst/>
          </a:prstGeom>
        </p:spPr>
      </p:pic>
      <p:sp>
        <p:nvSpPr>
          <p:cNvPr id="3" name="2 Rectángulo"/>
          <p:cNvSpPr/>
          <p:nvPr/>
        </p:nvSpPr>
        <p:spPr>
          <a:xfrm>
            <a:off x="1691680" y="220578"/>
            <a:ext cx="5760640" cy="400110"/>
          </a:xfrm>
          <a:prstGeom prst="rect">
            <a:avLst/>
          </a:prstGeom>
        </p:spPr>
        <p:txBody>
          <a:bodyPr wrap="square">
            <a:spAutoFit/>
          </a:bodyPr>
          <a:lstStyle/>
          <a:p>
            <a:pPr algn="ctr"/>
            <a:r>
              <a:rPr lang="es-EC" sz="2000" b="1" dirty="0" smtClean="0">
                <a:latin typeface="Arial" pitchFamily="34" charset="0"/>
                <a:cs typeface="Arial" pitchFamily="34" charset="0"/>
              </a:rPr>
              <a:t>TRAMAS DE  CONTROL</a:t>
            </a:r>
            <a:endParaRPr lang="en-US" sz="2000" dirty="0">
              <a:latin typeface="Arial" pitchFamily="34" charset="0"/>
              <a:cs typeface="Arial" pitchFamily="34" charset="0"/>
            </a:endParaRPr>
          </a:p>
        </p:txBody>
      </p:sp>
      <p:graphicFrame>
        <p:nvGraphicFramePr>
          <p:cNvPr id="5" name="4 Tabla"/>
          <p:cNvGraphicFramePr>
            <a:graphicFrameLocks noGrp="1"/>
          </p:cNvGraphicFramePr>
          <p:nvPr/>
        </p:nvGraphicFramePr>
        <p:xfrm>
          <a:off x="683568" y="764704"/>
          <a:ext cx="7848872" cy="2936850"/>
        </p:xfrm>
        <a:graphic>
          <a:graphicData uri="http://schemas.openxmlformats.org/drawingml/2006/table">
            <a:tbl>
              <a:tblPr/>
              <a:tblGrid>
                <a:gridCol w="854818"/>
                <a:gridCol w="1272446"/>
                <a:gridCol w="792223"/>
                <a:gridCol w="968272"/>
                <a:gridCol w="968272"/>
                <a:gridCol w="1144322"/>
                <a:gridCol w="1848519"/>
              </a:tblGrid>
              <a:tr h="199901">
                <a:tc>
                  <a:txBody>
                    <a:bodyPr/>
                    <a:lstStyle/>
                    <a:p>
                      <a:pPr marL="0" marR="0" algn="ctr">
                        <a:lnSpc>
                          <a:spcPct val="115000"/>
                        </a:lnSpc>
                        <a:spcBef>
                          <a:spcPts val="0"/>
                        </a:spcBef>
                        <a:spcAft>
                          <a:spcPts val="0"/>
                        </a:spcAft>
                      </a:pPr>
                      <a:r>
                        <a:rPr lang="en-US" sz="1100" b="1" dirty="0">
                          <a:solidFill>
                            <a:srgbClr val="1F497D"/>
                          </a:solidFill>
                          <a:latin typeface="Arial"/>
                          <a:ea typeface="Times New Roman"/>
                          <a:cs typeface="Times New Roman"/>
                        </a:rPr>
                        <a:t>PACKET</a:t>
                      </a:r>
                      <a:endParaRPr lang="en-US" sz="11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1F497D"/>
                          </a:solidFill>
                          <a:latin typeface="Arial"/>
                          <a:ea typeface="Times New Roman"/>
                          <a:cs typeface="Times New Roman"/>
                        </a:rPr>
                        <a:t>PROTOCOLO</a:t>
                      </a:r>
                      <a:endParaRPr lang="en-US" sz="11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100" b="1">
                          <a:solidFill>
                            <a:srgbClr val="1F497D"/>
                          </a:solidFill>
                          <a:latin typeface="Arial"/>
                          <a:ea typeface="Times New Roman"/>
                          <a:cs typeface="Times New Roman"/>
                        </a:rPr>
                        <a:t>802.11</a:t>
                      </a:r>
                      <a:endParaRPr lang="en-US" sz="11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901">
                <a:tc>
                  <a:txBody>
                    <a:bodyPr/>
                    <a:lstStyle/>
                    <a:p>
                      <a:pPr marL="0" marR="0">
                        <a:lnSpc>
                          <a:spcPct val="115000"/>
                        </a:lnSpc>
                        <a:spcBef>
                          <a:spcPts val="0"/>
                        </a:spcBef>
                        <a:spcAft>
                          <a:spcPts val="0"/>
                        </a:spcAft>
                      </a:pPr>
                      <a:r>
                        <a:rPr lang="en-US" sz="1100" b="1" dirty="0">
                          <a:solidFill>
                            <a:srgbClr val="C00000"/>
                          </a:solidFill>
                          <a:latin typeface="Arial"/>
                          <a:ea typeface="Times New Roman"/>
                          <a:cs typeface="Times New Roman"/>
                        </a:rPr>
                        <a:t> </a:t>
                      </a:r>
                      <a:endParaRPr lang="en-US" sz="11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b="1" dirty="0">
                        <a:latin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C00000"/>
                          </a:solidFill>
                          <a:latin typeface="Arial"/>
                          <a:ea typeface="Times New Roman"/>
                          <a:cs typeface="Times New Roman"/>
                        </a:rPr>
                        <a:t>To DS</a:t>
                      </a:r>
                      <a:endParaRPr lang="en-US" sz="11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C00000"/>
                          </a:solidFill>
                          <a:latin typeface="Arial"/>
                          <a:ea typeface="Times New Roman"/>
                          <a:cs typeface="Times New Roman"/>
                        </a:rPr>
                        <a:t>From DS</a:t>
                      </a:r>
                      <a:endParaRPr lang="en-US" sz="11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C00000"/>
                          </a:solidFill>
                          <a:latin typeface="Arial"/>
                          <a:ea typeface="Times New Roman"/>
                          <a:cs typeface="Times New Roman"/>
                        </a:rPr>
                        <a:t>Type</a:t>
                      </a:r>
                      <a:endParaRPr lang="en-US" sz="11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C00000"/>
                          </a:solidFill>
                          <a:latin typeface="Arial"/>
                          <a:ea typeface="Times New Roman"/>
                          <a:cs typeface="Times New Roman"/>
                        </a:rPr>
                        <a:t>SubType</a:t>
                      </a:r>
                      <a:endParaRPr lang="en-US" sz="1100" b="1">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solidFill>
                            <a:srgbClr val="C00000"/>
                          </a:solidFill>
                          <a:latin typeface="Arial"/>
                          <a:ea typeface="Times New Roman"/>
                          <a:cs typeface="Times New Roman"/>
                        </a:rPr>
                        <a:t>Receiver Address</a:t>
                      </a:r>
                      <a:endParaRPr lang="en-US" sz="11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05">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17556</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0</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1-Control</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13-ACK</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Times New Roman"/>
                        </a:rPr>
                        <a:t>00:1F:E2:A2:DC:39</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05">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17596</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CTRL / ACK</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13-ACK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Times New Roman"/>
                        </a:rPr>
                        <a:t>00:19:3B:80:22:A9</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05">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17626</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CTRL / ACK</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13-ACK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Times New Roman"/>
                        </a:rPr>
                        <a:t>CC:52:AF:5D:FF:C0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56">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17650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0</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13-ACK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Times New Roman"/>
                        </a:rPr>
                        <a:t>00:21:00:E6:EA:E8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1">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17712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0</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0</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13-ACK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Times New Roman"/>
                        </a:rPr>
                        <a:t>70:F1:A1:FE:92:C5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56">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17780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0</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1-Control</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13-ACK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Times New Roman"/>
                        </a:rPr>
                        <a:t>00:26:C7:B9:4F:7A</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05">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17902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13-ACK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Times New Roman"/>
                        </a:rPr>
                        <a:t>00:23:14:6C:D3:D8</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05">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18024</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13-ACK</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Times New Roman"/>
                        </a:rPr>
                        <a:t>00:30:1A:09:6C:1B</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05">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22746</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13-ACK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Times New Roman"/>
                        </a:rPr>
                        <a:t>4C:ED:DE:F4:70:CA</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05">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57246</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solidFill>
                            <a:srgbClr val="C00000"/>
                          </a:solidFill>
                          <a:latin typeface="Arial"/>
                          <a:ea typeface="Times New Roman"/>
                          <a:cs typeface="Times New Roman"/>
                        </a:rPr>
                        <a:t>CTRL / CTS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12-CTS</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Times New Roman"/>
                        </a:rPr>
                        <a:t>5C:59:48:72:03:91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05">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88560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13-ACK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Arial"/>
                          <a:ea typeface="Times New Roman"/>
                          <a:cs typeface="Times New Roman"/>
                        </a:rPr>
                        <a:t>5C:59:48:72:03:91</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505">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106262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13-ACK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Times New Roman"/>
                        </a:rPr>
                        <a:t>00:24:D6:00:31:D8</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31">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108142</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CTRL / ACK</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Arial"/>
                          <a:ea typeface="Times New Roman"/>
                          <a:cs typeface="Times New Roman"/>
                        </a:rPr>
                        <a:t>1-Control</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Arial"/>
                          <a:ea typeface="Times New Roman"/>
                          <a:cs typeface="Times New Roman"/>
                        </a:rPr>
                        <a:t>13-ACK</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Arial"/>
                          <a:ea typeface="Times New Roman"/>
                          <a:cs typeface="Times New Roman"/>
                        </a:rPr>
                        <a:t>5C:59:48:72:03:91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Gráfico"/>
          <p:cNvGraphicFramePr/>
          <p:nvPr/>
        </p:nvGraphicFramePr>
        <p:xfrm>
          <a:off x="2555776" y="3933056"/>
          <a:ext cx="4752528" cy="273630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3" name="2 Título"/>
          <p:cNvSpPr>
            <a:spLocks noGrp="1"/>
          </p:cNvSpPr>
          <p:nvPr>
            <p:ph type="title"/>
          </p:nvPr>
        </p:nvSpPr>
        <p:spPr>
          <a:xfrm>
            <a:off x="302840" y="562670"/>
            <a:ext cx="8229600" cy="490066"/>
          </a:xfrm>
        </p:spPr>
        <p:txBody>
          <a:bodyPr>
            <a:noAutofit/>
          </a:bodyPr>
          <a:lstStyle/>
          <a:p>
            <a:pPr algn="ctr"/>
            <a:r>
              <a:rPr lang="es-EC" sz="2700" dirty="0" smtClean="0">
                <a:solidFill>
                  <a:schemeClr val="tx1"/>
                </a:solidFill>
                <a:latin typeface="Arial" pitchFamily="34" charset="0"/>
                <a:cs typeface="Arial" pitchFamily="34" charset="0"/>
              </a:rPr>
              <a:t>CONCLUSIONES</a:t>
            </a:r>
            <a:endParaRPr lang="en-US" sz="2700" dirty="0"/>
          </a:p>
        </p:txBody>
      </p:sp>
      <p:sp>
        <p:nvSpPr>
          <p:cNvPr id="5" name="4 Marcador de contenido"/>
          <p:cNvSpPr>
            <a:spLocks noGrp="1"/>
          </p:cNvSpPr>
          <p:nvPr>
            <p:ph idx="1"/>
          </p:nvPr>
        </p:nvSpPr>
        <p:spPr>
          <a:xfrm>
            <a:off x="446856" y="1340768"/>
            <a:ext cx="8229600" cy="4608512"/>
          </a:xfrm>
        </p:spPr>
        <p:txBody>
          <a:bodyPr>
            <a:normAutofit fontScale="92500"/>
          </a:bodyPr>
          <a:lstStyle/>
          <a:p>
            <a:pPr lvl="0" algn="just"/>
            <a:r>
              <a:rPr lang="es-ES" sz="2200" dirty="0" smtClean="0">
                <a:latin typeface="Arial" pitchFamily="34" charset="0"/>
                <a:cs typeface="Arial" pitchFamily="34" charset="0"/>
              </a:rPr>
              <a:t>Para capturar el Tráfico de Datos en la Capa de Enlace se consideró como escenario de pruebas el Comportamiento Normal de la Red. El análisis del tráfico se realizó en base a la información proporcionada por COMMVIEW, dado que los paquetes contienen información propia de la tecnología </a:t>
            </a:r>
            <a:r>
              <a:rPr lang="es-ES" sz="2200" dirty="0" err="1" smtClean="0">
                <a:latin typeface="Arial" pitchFamily="34" charset="0"/>
                <a:cs typeface="Arial" pitchFamily="34" charset="0"/>
              </a:rPr>
              <a:t>WiFi</a:t>
            </a:r>
            <a:r>
              <a:rPr lang="es-ES" sz="2200" dirty="0" smtClean="0">
                <a:latin typeface="Arial" pitchFamily="34" charset="0"/>
                <a:cs typeface="Arial" pitchFamily="34" charset="0"/>
              </a:rPr>
              <a:t> 802.11</a:t>
            </a:r>
          </a:p>
          <a:p>
            <a:pPr lvl="0" algn="just"/>
            <a:endParaRPr lang="en-US" sz="2200" dirty="0" smtClean="0">
              <a:latin typeface="Arial" pitchFamily="34" charset="0"/>
              <a:cs typeface="Arial" pitchFamily="34" charset="0"/>
            </a:endParaRPr>
          </a:p>
          <a:p>
            <a:pPr lvl="0" algn="just"/>
            <a:r>
              <a:rPr lang="es-ES" sz="2200" dirty="0" smtClean="0">
                <a:latin typeface="Arial" pitchFamily="34" charset="0"/>
                <a:cs typeface="Arial" pitchFamily="34" charset="0"/>
              </a:rPr>
              <a:t>La información obtenida por las tramas de administración, datos y control nos indica cuál es el comportamiento habitual de la red.</a:t>
            </a:r>
          </a:p>
          <a:p>
            <a:pPr lvl="0" algn="just">
              <a:buNone/>
            </a:pPr>
            <a:endParaRPr lang="en-US" sz="2200" dirty="0" smtClean="0">
              <a:latin typeface="Arial" pitchFamily="34" charset="0"/>
              <a:cs typeface="Arial" pitchFamily="34" charset="0"/>
            </a:endParaRPr>
          </a:p>
          <a:p>
            <a:pPr lvl="0" algn="just"/>
            <a:r>
              <a:rPr lang="es-ES" sz="2200" dirty="0" smtClean="0">
                <a:latin typeface="Arial" pitchFamily="34" charset="0"/>
                <a:cs typeface="Arial" pitchFamily="34" charset="0"/>
              </a:rPr>
              <a:t>Las tramas de administración proporcionan las características del AP al cual están conectándose los usuarios de un área determinada; si es posible o no asociarse al AP, si un STA se desconectó, si solicita conectarse nuevamente, etc.</a:t>
            </a:r>
            <a:endParaRPr lang="en-US" sz="2200" dirty="0" smtClean="0">
              <a:latin typeface="Arial" pitchFamily="34" charset="0"/>
              <a:cs typeface="Arial" pitchFamily="34" charset="0"/>
            </a:endParaRPr>
          </a:p>
          <a:p>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548680"/>
            <a:ext cx="8229600" cy="490066"/>
          </a:xfrm>
        </p:spPr>
        <p:txBody>
          <a:bodyPr>
            <a:noAutofit/>
          </a:bodyPr>
          <a:lstStyle/>
          <a:p>
            <a:pPr algn="ctr"/>
            <a:r>
              <a:rPr lang="es-EC" sz="2700" dirty="0" smtClean="0">
                <a:solidFill>
                  <a:schemeClr val="tx1"/>
                </a:solidFill>
                <a:latin typeface="Arial" pitchFamily="34" charset="0"/>
                <a:cs typeface="Arial" pitchFamily="34" charset="0"/>
              </a:rPr>
              <a:t>CONCLUSIONES</a:t>
            </a:r>
            <a:endParaRPr lang="en-US" sz="2700" dirty="0"/>
          </a:p>
        </p:txBody>
      </p:sp>
      <p:sp>
        <p:nvSpPr>
          <p:cNvPr id="5" name="4 Marcador de contenido"/>
          <p:cNvSpPr>
            <a:spLocks noGrp="1"/>
          </p:cNvSpPr>
          <p:nvPr>
            <p:ph idx="1"/>
          </p:nvPr>
        </p:nvSpPr>
        <p:spPr>
          <a:xfrm>
            <a:off x="446856" y="1340768"/>
            <a:ext cx="8229600" cy="5040560"/>
          </a:xfrm>
        </p:spPr>
        <p:txBody>
          <a:bodyPr>
            <a:normAutofit fontScale="92500" lnSpcReduction="20000"/>
          </a:bodyPr>
          <a:lstStyle/>
          <a:p>
            <a:pPr lvl="0" algn="just"/>
            <a:r>
              <a:rPr lang="es-ES" sz="2400" dirty="0" smtClean="0">
                <a:latin typeface="Arial" pitchFamily="34" charset="0"/>
                <a:cs typeface="Arial" pitchFamily="34" charset="0"/>
              </a:rPr>
              <a:t>Las tramas ARP proporciona las direcciones MAC/IP de cada STA que forman parte de la WLAN analizada. Se puede determinar una tabla de direcciones ARP que puede ser usada para ejecutar ataques ARP/MAC cómo: ARP/MAC </a:t>
            </a:r>
            <a:r>
              <a:rPr lang="es-ES" sz="2400" dirty="0" err="1" smtClean="0">
                <a:latin typeface="Arial" pitchFamily="34" charset="0"/>
                <a:cs typeface="Arial" pitchFamily="34" charset="0"/>
              </a:rPr>
              <a:t>Spoofing</a:t>
            </a:r>
            <a:r>
              <a:rPr lang="es-ES" sz="2400" dirty="0" smtClean="0">
                <a:latin typeface="Arial" pitchFamily="34" charset="0"/>
                <a:cs typeface="Arial" pitchFamily="34" charset="0"/>
              </a:rPr>
              <a:t>(</a:t>
            </a:r>
            <a:r>
              <a:rPr lang="es-ES" sz="2400" dirty="0" err="1" smtClean="0">
                <a:latin typeface="Arial" pitchFamily="34" charset="0"/>
                <a:cs typeface="Arial" pitchFamily="34" charset="0"/>
              </a:rPr>
              <a:t>DoS</a:t>
            </a:r>
            <a:r>
              <a:rPr lang="es-ES" sz="2400" dirty="0" smtClean="0">
                <a:latin typeface="Arial" pitchFamily="34" charset="0"/>
                <a:cs typeface="Arial" pitchFamily="34" charset="0"/>
              </a:rPr>
              <a:t>),  ARP </a:t>
            </a:r>
            <a:r>
              <a:rPr lang="es-ES" sz="2400" dirty="0" err="1" smtClean="0">
                <a:latin typeface="Arial" pitchFamily="34" charset="0"/>
                <a:cs typeface="Arial" pitchFamily="34" charset="0"/>
              </a:rPr>
              <a:t>Poisoning</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Man</a:t>
            </a:r>
            <a:r>
              <a:rPr lang="es-ES" sz="2400" dirty="0" smtClean="0">
                <a:latin typeface="Arial" pitchFamily="34" charset="0"/>
                <a:cs typeface="Arial" pitchFamily="34" charset="0"/>
              </a:rPr>
              <a:t> in </a:t>
            </a:r>
            <a:r>
              <a:rPr lang="es-ES" sz="2400" dirty="0" err="1" smtClean="0">
                <a:latin typeface="Arial" pitchFamily="34" charset="0"/>
                <a:cs typeface="Arial" pitchFamily="34" charset="0"/>
              </a:rPr>
              <a:t>the</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Middle</a:t>
            </a:r>
            <a:r>
              <a:rPr lang="es-ES" sz="2400" dirty="0" smtClean="0">
                <a:latin typeface="Arial" pitchFamily="34" charset="0"/>
                <a:cs typeface="Arial" pitchFamily="34" charset="0"/>
              </a:rPr>
              <a:t>.</a:t>
            </a:r>
          </a:p>
          <a:p>
            <a:pPr lvl="0" algn="just">
              <a:buNone/>
            </a:pPr>
            <a:endParaRPr lang="en-US" sz="2400" dirty="0" smtClean="0">
              <a:latin typeface="Arial" pitchFamily="34" charset="0"/>
              <a:cs typeface="Arial" pitchFamily="34" charset="0"/>
            </a:endParaRPr>
          </a:p>
          <a:p>
            <a:pPr lvl="0" algn="just"/>
            <a:r>
              <a:rPr lang="es-ES" sz="2400" dirty="0" smtClean="0">
                <a:latin typeface="Arial" pitchFamily="34" charset="0"/>
                <a:cs typeface="Arial" pitchFamily="34" charset="0"/>
              </a:rPr>
              <a:t>Otro dato obtenido por las tramas es el tiempo en el que se ejecutan y el que transcurre en presentarse una a continuación de otra. Esta información puede ser usada en un ataque para enviar paquetes con características similares en intervalos de tiempo más cortos.</a:t>
            </a:r>
          </a:p>
          <a:p>
            <a:pPr lvl="0" algn="just">
              <a:buNone/>
            </a:pPr>
            <a:endParaRPr lang="en-US" sz="2400" dirty="0" smtClean="0">
              <a:latin typeface="Arial" pitchFamily="34" charset="0"/>
              <a:cs typeface="Arial" pitchFamily="34" charset="0"/>
            </a:endParaRPr>
          </a:p>
          <a:p>
            <a:pPr lvl="0" algn="just"/>
            <a:r>
              <a:rPr lang="es-ES" sz="2400" dirty="0" smtClean="0">
                <a:latin typeface="Arial" pitchFamily="34" charset="0"/>
                <a:cs typeface="Arial" pitchFamily="34" charset="0"/>
              </a:rPr>
              <a:t>La información proporcionada por los paquetes capturados se utilizó para analizar el comportamiento general de la red, sin embargo, éste análisis se considera un Ataque pasivo ya que </a:t>
            </a:r>
            <a:r>
              <a:rPr lang="es-EC" sz="2400" dirty="0" smtClean="0">
                <a:latin typeface="Arial" pitchFamily="34" charset="0"/>
                <a:cs typeface="Arial" pitchFamily="34" charset="0"/>
              </a:rPr>
              <a:t>obtiene información basada en el hecho de examinar el tráfico y sus patrones.</a:t>
            </a:r>
            <a:endParaRPr lang="en-US" sz="2400" dirty="0" smtClean="0">
              <a:latin typeface="Arial" pitchFamily="34" charset="0"/>
              <a:cs typeface="Arial" pitchFamily="34" charset="0"/>
            </a:endParaRPr>
          </a:p>
          <a:p>
            <a:endParaRPr lang="en-US" dirty="0"/>
          </a:p>
        </p:txBody>
      </p:sp>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3" name="2 Título"/>
          <p:cNvSpPr>
            <a:spLocks noGrp="1"/>
          </p:cNvSpPr>
          <p:nvPr>
            <p:ph type="title"/>
          </p:nvPr>
        </p:nvSpPr>
        <p:spPr>
          <a:xfrm>
            <a:off x="323528" y="476672"/>
            <a:ext cx="8229600" cy="490066"/>
          </a:xfrm>
        </p:spPr>
        <p:txBody>
          <a:bodyPr>
            <a:normAutofit/>
          </a:bodyPr>
          <a:lstStyle/>
          <a:p>
            <a:pPr algn="ctr"/>
            <a:r>
              <a:rPr lang="es-EC" sz="2600" dirty="0" smtClean="0">
                <a:solidFill>
                  <a:schemeClr val="tx1"/>
                </a:solidFill>
                <a:latin typeface="Arial" pitchFamily="34" charset="0"/>
                <a:cs typeface="Arial" pitchFamily="34" charset="0"/>
              </a:rPr>
              <a:t>RECOMENDACIONES</a:t>
            </a:r>
            <a:endParaRPr lang="en-US" sz="2600" dirty="0"/>
          </a:p>
        </p:txBody>
      </p:sp>
      <p:sp>
        <p:nvSpPr>
          <p:cNvPr id="5" name="4 Marcador de contenido"/>
          <p:cNvSpPr>
            <a:spLocks noGrp="1"/>
          </p:cNvSpPr>
          <p:nvPr>
            <p:ph idx="1"/>
          </p:nvPr>
        </p:nvSpPr>
        <p:spPr>
          <a:xfrm>
            <a:off x="395536" y="1124744"/>
            <a:ext cx="8229600" cy="4968552"/>
          </a:xfrm>
        </p:spPr>
        <p:txBody>
          <a:bodyPr>
            <a:normAutofit fontScale="25000" lnSpcReduction="20000"/>
          </a:bodyPr>
          <a:lstStyle/>
          <a:p>
            <a:pPr lvl="0" algn="just"/>
            <a:r>
              <a:rPr lang="es-EC" sz="7200" dirty="0" smtClean="0">
                <a:latin typeface="Arial" pitchFamily="34" charset="0"/>
                <a:cs typeface="Arial" pitchFamily="34" charset="0"/>
              </a:rPr>
              <a:t>Al momento de implementar una Red LAN </a:t>
            </a:r>
            <a:r>
              <a:rPr lang="es-EC" sz="7200" dirty="0" err="1" smtClean="0">
                <a:latin typeface="Arial" pitchFamily="34" charset="0"/>
                <a:cs typeface="Arial" pitchFamily="34" charset="0"/>
              </a:rPr>
              <a:t>Etherne</a:t>
            </a:r>
            <a:r>
              <a:rPr lang="es-EC" sz="7200" dirty="0" smtClean="0">
                <a:latin typeface="Arial" pitchFamily="34" charset="0"/>
                <a:cs typeface="Arial" pitchFamily="34" charset="0"/>
              </a:rPr>
              <a:t>/</a:t>
            </a:r>
            <a:r>
              <a:rPr lang="es-EC" sz="7200" dirty="0" err="1" smtClean="0">
                <a:latin typeface="Arial" pitchFamily="34" charset="0"/>
                <a:cs typeface="Arial" pitchFamily="34" charset="0"/>
              </a:rPr>
              <a:t>WiFi</a:t>
            </a:r>
            <a:r>
              <a:rPr lang="es-EC" sz="7200" dirty="0" smtClean="0">
                <a:latin typeface="Arial" pitchFamily="34" charset="0"/>
                <a:cs typeface="Arial" pitchFamily="34" charset="0"/>
              </a:rPr>
              <a:t> se recomienda hacer uso de uno de los Protocolos de Seguridad como WEP, WPA ó WPA2 a nivel de la Capa de Enlace, para desde esta capa iniciar un nivel de seguridad y protección de la información cursada en la Red hacia las capas superiores.</a:t>
            </a:r>
          </a:p>
          <a:p>
            <a:pPr lvl="0" algn="just">
              <a:buNone/>
            </a:pPr>
            <a:endParaRPr lang="es-EC" sz="7200" dirty="0" smtClean="0">
              <a:latin typeface="Arial" pitchFamily="34" charset="0"/>
              <a:cs typeface="Arial" pitchFamily="34" charset="0"/>
            </a:endParaRPr>
          </a:p>
          <a:p>
            <a:pPr lvl="0" algn="just"/>
            <a:r>
              <a:rPr lang="es-EC" sz="7200" dirty="0" smtClean="0">
                <a:latin typeface="Arial" pitchFamily="34" charset="0"/>
                <a:cs typeface="Arial" pitchFamily="34" charset="0"/>
              </a:rPr>
              <a:t>Dado los ataques a los que está expuesta la información ARP/MAC que proporciona la Capa de Enlace, se recomienda hacer uso de mecanismos de detección y protección contra éstos ataques para evitar posibles intrusiones a la Red que afecten el desempeño y ponga en riesgo la información de la misma.</a:t>
            </a:r>
          </a:p>
          <a:p>
            <a:pPr lvl="0" algn="just">
              <a:buNone/>
            </a:pPr>
            <a:endParaRPr lang="es-EC" sz="7200" dirty="0" smtClean="0">
              <a:latin typeface="Arial" pitchFamily="34" charset="0"/>
              <a:cs typeface="Arial" pitchFamily="34" charset="0"/>
            </a:endParaRPr>
          </a:p>
          <a:p>
            <a:pPr lvl="0" algn="just"/>
            <a:r>
              <a:rPr lang="es-EC" sz="7200" dirty="0" smtClean="0">
                <a:latin typeface="Arial" pitchFamily="34" charset="0"/>
                <a:cs typeface="Arial" pitchFamily="34" charset="0"/>
              </a:rPr>
              <a:t>Las técnicas de detección de intrusiones se recomiendan como una solución preventiva, más no correctiva, y sobre todo como una segunda línea de defensa que ayuda a mejorar la seguridad de las redes </a:t>
            </a:r>
            <a:r>
              <a:rPr lang="es-EC" sz="7200" dirty="0" err="1" smtClean="0">
                <a:latin typeface="Arial" pitchFamily="34" charset="0"/>
                <a:cs typeface="Arial" pitchFamily="34" charset="0"/>
              </a:rPr>
              <a:t>WiFi</a:t>
            </a:r>
            <a:r>
              <a:rPr lang="es-EC" sz="7200" dirty="0" smtClean="0">
                <a:latin typeface="Arial" pitchFamily="34" charset="0"/>
                <a:cs typeface="Arial" pitchFamily="34" charset="0"/>
              </a:rPr>
              <a:t>.</a:t>
            </a:r>
          </a:p>
          <a:p>
            <a:pPr lvl="0" algn="just">
              <a:buNone/>
            </a:pPr>
            <a:endParaRPr lang="es-EC" sz="7200" dirty="0" smtClean="0">
              <a:latin typeface="Arial" pitchFamily="34" charset="0"/>
              <a:cs typeface="Arial" pitchFamily="34" charset="0"/>
            </a:endParaRPr>
          </a:p>
          <a:p>
            <a:pPr lvl="0" algn="just"/>
            <a:r>
              <a:rPr lang="es-EC" sz="7200" dirty="0" smtClean="0">
                <a:latin typeface="Arial" pitchFamily="34" charset="0"/>
                <a:cs typeface="Arial" pitchFamily="34" charset="0"/>
              </a:rPr>
              <a:t>En base al estudio y características del tráfico analizado en este proyecto, se puede considerar la información proporcionada por el mismo para realizar a futuro un estudio que indique cual sería el comportamiento de una Red Inalámbrica si se ejecutan de manera activa ataques/intrusiones basados en datos ARP y MAC. </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67544" y="1412776"/>
            <a:ext cx="8229600" cy="4525963"/>
          </a:xfrm>
        </p:spPr>
        <p:txBody>
          <a:bodyPr>
            <a:normAutofit fontScale="92500" lnSpcReduction="10000"/>
          </a:bodyPr>
          <a:lstStyle/>
          <a:p>
            <a:pPr algn="just">
              <a:lnSpc>
                <a:spcPct val="150000"/>
              </a:lnSpc>
              <a:buNone/>
            </a:pPr>
            <a:r>
              <a:rPr lang="es-ES_tradnl" sz="2400" dirty="0" smtClean="0"/>
              <a:t>	</a:t>
            </a:r>
            <a:r>
              <a:rPr lang="es-ES_tradnl" sz="2400" dirty="0" smtClean="0">
                <a:latin typeface="Arial" pitchFamily="34" charset="0"/>
                <a:cs typeface="Arial" pitchFamily="34" charset="0"/>
              </a:rPr>
              <a:t>Dada la necesidad de comunicarse e intercambiar información, el uso de redes a nivel mundial ha incrementado; el presente proyecto busca determinar los posibles ataques e intrusiones que pueden afectar a la red, de manera que puedan ser detectados a nivel de capas inferiores para optimizar el trabajo de la misma antes de llegar al usuario final,  enfocando el análisis en determinar cuan seguro es el tráfico de datos en la Capa de Enlace, para Redes LAN, con tecnologías Ethernet y </a:t>
            </a:r>
            <a:r>
              <a:rPr lang="es-ES_tradnl" sz="2400" dirty="0" err="1" smtClean="0">
                <a:latin typeface="Arial" pitchFamily="34" charset="0"/>
                <a:cs typeface="Arial" pitchFamily="34" charset="0"/>
              </a:rPr>
              <a:t>WiFi</a:t>
            </a:r>
            <a:r>
              <a:rPr lang="es-ES_tradnl" sz="2400" dirty="0" smtClean="0">
                <a:latin typeface="Arial" pitchFamily="34" charset="0"/>
                <a:cs typeface="Arial" pitchFamily="34" charset="0"/>
              </a:rPr>
              <a:t> 802.11.</a:t>
            </a:r>
            <a:endParaRPr lang="en-US" sz="2400" dirty="0" smtClean="0">
              <a:latin typeface="Arial" pitchFamily="34" charset="0"/>
              <a:cs typeface="Arial" pitchFamily="34" charset="0"/>
            </a:endParaRPr>
          </a:p>
          <a:p>
            <a:endParaRPr lang="en-US" dirty="0"/>
          </a:p>
        </p:txBody>
      </p:sp>
      <p:sp>
        <p:nvSpPr>
          <p:cNvPr id="5" name="4 Título"/>
          <p:cNvSpPr>
            <a:spLocks noGrp="1"/>
          </p:cNvSpPr>
          <p:nvPr>
            <p:ph type="title"/>
          </p:nvPr>
        </p:nvSpPr>
        <p:spPr/>
        <p:txBody>
          <a:bodyPr>
            <a:normAutofit/>
          </a:bodyPr>
          <a:lstStyle/>
          <a:p>
            <a:r>
              <a:rPr lang="es-EC" sz="4000" dirty="0" smtClean="0">
                <a:solidFill>
                  <a:schemeClr val="tx1"/>
                </a:solidFill>
                <a:effectLst/>
                <a:latin typeface="Arial" pitchFamily="34" charset="0"/>
                <a:cs typeface="Arial" pitchFamily="34" charset="0"/>
              </a:rPr>
              <a:t>INTRODUCCIÓN </a:t>
            </a:r>
            <a:endParaRPr lang="en-US" sz="4000" dirty="0">
              <a:solidFill>
                <a:schemeClr val="tx1"/>
              </a:solidFill>
              <a:effectLst/>
              <a:latin typeface="Arial" pitchFamily="34" charset="0"/>
              <a:cs typeface="Arial" pitchFamily="34" charset="0"/>
            </a:endParaRPr>
          </a:p>
        </p:txBody>
      </p:sp>
      <p:pic>
        <p:nvPicPr>
          <p:cNvPr id="7" name="6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3" name="2 Título"/>
          <p:cNvSpPr>
            <a:spLocks noGrp="1"/>
          </p:cNvSpPr>
          <p:nvPr>
            <p:ph type="title"/>
          </p:nvPr>
        </p:nvSpPr>
        <p:spPr>
          <a:xfrm>
            <a:off x="539552" y="332656"/>
            <a:ext cx="8229600" cy="648072"/>
          </a:xfrm>
        </p:spPr>
        <p:txBody>
          <a:bodyPr>
            <a:normAutofit/>
          </a:bodyPr>
          <a:lstStyle/>
          <a:p>
            <a:pPr algn="ctr"/>
            <a:r>
              <a:rPr lang="es-EC"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REDES LAN: ETHERNET/</a:t>
            </a:r>
            <a:r>
              <a:rPr lang="es-EC" sz="2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WiFi</a:t>
            </a:r>
            <a:endPar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Marcador de texto"/>
          <p:cNvSpPr>
            <a:spLocks noGrp="1"/>
          </p:cNvSpPr>
          <p:nvPr>
            <p:ph type="body" idx="1"/>
          </p:nvPr>
        </p:nvSpPr>
        <p:spPr>
          <a:xfrm>
            <a:off x="467544" y="5949280"/>
            <a:ext cx="4029844" cy="438944"/>
          </a:xfrm>
          <a:solidFill>
            <a:schemeClr val="bg1"/>
          </a:solidFill>
          <a:ln w="38100">
            <a:solidFill>
              <a:srgbClr val="2C571D"/>
            </a:solidFill>
          </a:ln>
        </p:spPr>
        <p:txBody>
          <a:bodyPr>
            <a:normAutofit lnSpcReduction="10000"/>
          </a:bodyPr>
          <a:lstStyle/>
          <a:p>
            <a:pPr algn="ctr"/>
            <a:r>
              <a:rPr lang="es-EC" b="1" dirty="0" smtClean="0">
                <a:solidFill>
                  <a:srgbClr val="002060"/>
                </a:solidFill>
                <a:latin typeface="Arial" pitchFamily="34" charset="0"/>
                <a:cs typeface="Arial" pitchFamily="34" charset="0"/>
              </a:rPr>
              <a:t>LAN ETHERNET</a:t>
            </a:r>
            <a:endParaRPr lang="en-US" b="1" dirty="0">
              <a:solidFill>
                <a:srgbClr val="002060"/>
              </a:solidFill>
              <a:latin typeface="Arial" pitchFamily="34" charset="0"/>
              <a:cs typeface="Arial" pitchFamily="34" charset="0"/>
            </a:endParaRPr>
          </a:p>
        </p:txBody>
      </p:sp>
      <p:sp>
        <p:nvSpPr>
          <p:cNvPr id="6" name="5 Marcador de contenido"/>
          <p:cNvSpPr>
            <a:spLocks noGrp="1"/>
          </p:cNvSpPr>
          <p:nvPr>
            <p:ph sz="quarter" idx="2"/>
          </p:nvPr>
        </p:nvSpPr>
        <p:spPr>
          <a:xfrm>
            <a:off x="457200" y="1268760"/>
            <a:ext cx="4040188" cy="4536504"/>
          </a:xfrm>
          <a:ln w="38100">
            <a:solidFill>
              <a:schemeClr val="tx1"/>
            </a:solidFill>
            <a:prstDash val="solid"/>
          </a:ln>
        </p:spPr>
        <p:txBody>
          <a:bodyPr>
            <a:normAutofit fontScale="62500" lnSpcReduction="20000"/>
          </a:bodyPr>
          <a:lstStyle/>
          <a:p>
            <a:pPr>
              <a:lnSpc>
                <a:spcPct val="120000"/>
              </a:lnSpc>
              <a:buClrTx/>
              <a:buFont typeface="Wingdings" pitchFamily="2" charset="2"/>
              <a:buChar char="Ø"/>
            </a:pPr>
            <a:r>
              <a:rPr lang="es-EC" sz="2600" b="1" i="1" dirty="0" smtClean="0">
                <a:latin typeface="Arial" pitchFamily="34" charset="0"/>
                <a:cs typeface="Arial" pitchFamily="34" charset="0"/>
              </a:rPr>
              <a:t>Especificaciones</a:t>
            </a:r>
            <a:r>
              <a:rPr lang="es-EC" sz="2600" dirty="0" smtClean="0">
                <a:latin typeface="Arial" pitchFamily="34" charset="0"/>
                <a:cs typeface="Arial" pitchFamily="34" charset="0"/>
              </a:rPr>
              <a:t>: IEEE 802.3: 10 Mbps, 100 Mbps, </a:t>
            </a:r>
            <a:r>
              <a:rPr lang="es-EC" sz="2600" dirty="0" err="1" smtClean="0">
                <a:latin typeface="Arial" pitchFamily="34" charset="0"/>
                <a:cs typeface="Arial" pitchFamily="34" charset="0"/>
              </a:rPr>
              <a:t>Gigabit</a:t>
            </a:r>
            <a:r>
              <a:rPr lang="es-EC" sz="2600" dirty="0" smtClean="0">
                <a:latin typeface="Arial" pitchFamily="34" charset="0"/>
                <a:cs typeface="Arial" pitchFamily="34" charset="0"/>
              </a:rPr>
              <a:t> Ethernet, Ethernet 10 </a:t>
            </a:r>
            <a:r>
              <a:rPr lang="es-EC" sz="2600" dirty="0" err="1" smtClean="0">
                <a:latin typeface="Arial" pitchFamily="34" charset="0"/>
                <a:cs typeface="Arial" pitchFamily="34" charset="0"/>
              </a:rPr>
              <a:t>Gbps</a:t>
            </a:r>
            <a:endParaRPr lang="es-EC" sz="2600" dirty="0" smtClean="0">
              <a:latin typeface="Arial" pitchFamily="34" charset="0"/>
              <a:cs typeface="Arial" pitchFamily="34" charset="0"/>
            </a:endParaRPr>
          </a:p>
          <a:p>
            <a:pPr>
              <a:lnSpc>
                <a:spcPct val="120000"/>
              </a:lnSpc>
              <a:buClrTx/>
              <a:buNone/>
            </a:pPr>
            <a:endParaRPr lang="es-EC" sz="2600" dirty="0" smtClean="0">
              <a:latin typeface="Arial" pitchFamily="34" charset="0"/>
              <a:cs typeface="Arial" pitchFamily="34" charset="0"/>
            </a:endParaRPr>
          </a:p>
          <a:p>
            <a:pPr>
              <a:lnSpc>
                <a:spcPct val="120000"/>
              </a:lnSpc>
              <a:buClrTx/>
              <a:buFont typeface="Wingdings" pitchFamily="2" charset="2"/>
              <a:buChar char="Ø"/>
            </a:pPr>
            <a:r>
              <a:rPr lang="es-EC" sz="2600" b="1" i="1" dirty="0" smtClean="0">
                <a:latin typeface="Arial" pitchFamily="34" charset="0"/>
                <a:cs typeface="Arial" pitchFamily="34" charset="0"/>
              </a:rPr>
              <a:t>Topologías: </a:t>
            </a:r>
            <a:r>
              <a:rPr lang="es-EC" sz="2600" dirty="0" smtClean="0">
                <a:latin typeface="Arial" pitchFamily="34" charset="0"/>
                <a:cs typeface="Arial" pitchFamily="34" charset="0"/>
              </a:rPr>
              <a:t>Bus, estrella, anillo, árbol.</a:t>
            </a:r>
          </a:p>
          <a:p>
            <a:pPr>
              <a:lnSpc>
                <a:spcPct val="120000"/>
              </a:lnSpc>
              <a:buClrTx/>
              <a:buFont typeface="Wingdings" pitchFamily="2" charset="2"/>
              <a:buChar char="Ø"/>
            </a:pPr>
            <a:endParaRPr lang="es-EC" sz="2600" dirty="0" smtClean="0">
              <a:latin typeface="Arial" pitchFamily="34" charset="0"/>
              <a:cs typeface="Arial" pitchFamily="34" charset="0"/>
            </a:endParaRPr>
          </a:p>
          <a:p>
            <a:pPr>
              <a:lnSpc>
                <a:spcPct val="120000"/>
              </a:lnSpc>
              <a:buClrTx/>
              <a:buFont typeface="Wingdings" pitchFamily="2" charset="2"/>
              <a:buChar char="Ø"/>
            </a:pPr>
            <a:r>
              <a:rPr lang="es-EC" sz="2600" b="1" i="1" dirty="0" smtClean="0">
                <a:latin typeface="Arial" pitchFamily="34" charset="0"/>
                <a:cs typeface="Arial" pitchFamily="34" charset="0"/>
              </a:rPr>
              <a:t>Características : </a:t>
            </a:r>
            <a:r>
              <a:rPr lang="es-EC" sz="2600" dirty="0" smtClean="0">
                <a:latin typeface="Arial" pitchFamily="34" charset="0"/>
                <a:cs typeface="Arial" pitchFamily="34" charset="0"/>
              </a:rPr>
              <a:t>Alta velocidad de transmisión, tamaño.</a:t>
            </a:r>
          </a:p>
          <a:p>
            <a:pPr>
              <a:lnSpc>
                <a:spcPct val="120000"/>
              </a:lnSpc>
              <a:buClrTx/>
              <a:buFont typeface="Wingdings" pitchFamily="2" charset="2"/>
              <a:buChar char="Ø"/>
            </a:pPr>
            <a:endParaRPr lang="es-EC" sz="2600" dirty="0" smtClean="0">
              <a:latin typeface="Arial" pitchFamily="34" charset="0"/>
              <a:cs typeface="Arial" pitchFamily="34" charset="0"/>
            </a:endParaRPr>
          </a:p>
          <a:p>
            <a:pPr>
              <a:lnSpc>
                <a:spcPct val="120000"/>
              </a:lnSpc>
              <a:buClrTx/>
              <a:buFont typeface="Wingdings" pitchFamily="2" charset="2"/>
              <a:buChar char="Ø"/>
            </a:pPr>
            <a:r>
              <a:rPr lang="es-EC" sz="2600" b="1" i="1" dirty="0" smtClean="0">
                <a:latin typeface="Arial" pitchFamily="34" charset="0"/>
                <a:cs typeface="Arial" pitchFamily="34" charset="0"/>
              </a:rPr>
              <a:t>Medios de transmisión: </a:t>
            </a:r>
            <a:r>
              <a:rPr lang="es-EC" sz="2600" dirty="0" smtClean="0">
                <a:latin typeface="Arial" pitchFamily="34" charset="0"/>
                <a:cs typeface="Arial" pitchFamily="34" charset="0"/>
              </a:rPr>
              <a:t>Par trenzado, Cable Coaxial, Fibra óptica.</a:t>
            </a:r>
          </a:p>
          <a:p>
            <a:pPr>
              <a:lnSpc>
                <a:spcPct val="120000"/>
              </a:lnSpc>
              <a:buClrTx/>
              <a:buNone/>
            </a:pPr>
            <a:endParaRPr lang="es-EC" sz="2600" dirty="0" smtClean="0">
              <a:latin typeface="Arial" pitchFamily="34" charset="0"/>
              <a:cs typeface="Arial" pitchFamily="34" charset="0"/>
            </a:endParaRPr>
          </a:p>
          <a:p>
            <a:pPr>
              <a:lnSpc>
                <a:spcPct val="120000"/>
              </a:lnSpc>
              <a:buClrTx/>
              <a:buFont typeface="Wingdings" pitchFamily="2" charset="2"/>
              <a:buChar char="Ø"/>
            </a:pPr>
            <a:r>
              <a:rPr lang="es-EC" sz="2600" b="1" i="1" dirty="0" smtClean="0">
                <a:latin typeface="Arial" pitchFamily="34" charset="0"/>
                <a:cs typeface="Arial" pitchFamily="34" charset="0"/>
              </a:rPr>
              <a:t>Dispositivos: </a:t>
            </a:r>
            <a:r>
              <a:rPr lang="es-EC" sz="2600" dirty="0" smtClean="0">
                <a:latin typeface="Arial" pitchFamily="34" charset="0"/>
                <a:cs typeface="Arial" pitchFamily="34" charset="0"/>
              </a:rPr>
              <a:t>Tarjeta de Red, Repetidores, Conmutadores(</a:t>
            </a:r>
            <a:r>
              <a:rPr lang="es-EC" sz="2600" dirty="0" err="1" smtClean="0">
                <a:latin typeface="Arial" pitchFamily="34" charset="0"/>
                <a:cs typeface="Arial" pitchFamily="34" charset="0"/>
              </a:rPr>
              <a:t>switch</a:t>
            </a:r>
            <a:r>
              <a:rPr lang="es-EC" sz="2600" dirty="0" smtClean="0">
                <a:latin typeface="Arial" pitchFamily="34" charset="0"/>
                <a:cs typeface="Arial" pitchFamily="34" charset="0"/>
              </a:rPr>
              <a:t>), Concentrador(</a:t>
            </a:r>
            <a:r>
              <a:rPr lang="es-EC" sz="2600" dirty="0" err="1" smtClean="0">
                <a:latin typeface="Arial" pitchFamily="34" charset="0"/>
                <a:cs typeface="Arial" pitchFamily="34" charset="0"/>
              </a:rPr>
              <a:t>hub</a:t>
            </a:r>
            <a:r>
              <a:rPr lang="es-EC" sz="2600" dirty="0" smtClean="0">
                <a:latin typeface="Arial" pitchFamily="34" charset="0"/>
                <a:cs typeface="Arial" pitchFamily="34" charset="0"/>
              </a:rPr>
              <a:t>), Nodos de red.</a:t>
            </a:r>
          </a:p>
          <a:p>
            <a:endParaRPr lang="en-US" dirty="0"/>
          </a:p>
        </p:txBody>
      </p:sp>
      <p:sp>
        <p:nvSpPr>
          <p:cNvPr id="7" name="6 Marcador de texto"/>
          <p:cNvSpPr>
            <a:spLocks noGrp="1"/>
          </p:cNvSpPr>
          <p:nvPr>
            <p:ph type="body" sz="half" idx="3"/>
          </p:nvPr>
        </p:nvSpPr>
        <p:spPr>
          <a:xfrm>
            <a:off x="4644008" y="5949280"/>
            <a:ext cx="4032448" cy="432048"/>
          </a:xfrm>
          <a:solidFill>
            <a:schemeClr val="bg1"/>
          </a:solidFill>
          <a:ln w="38100">
            <a:solidFill>
              <a:srgbClr val="2C571D"/>
            </a:solidFill>
          </a:ln>
        </p:spPr>
        <p:txBody>
          <a:bodyPr>
            <a:normAutofit lnSpcReduction="10000"/>
          </a:bodyPr>
          <a:lstStyle/>
          <a:p>
            <a:pPr algn="ctr"/>
            <a:r>
              <a:rPr lang="es-EC" b="1" dirty="0" smtClean="0">
                <a:solidFill>
                  <a:srgbClr val="002060"/>
                </a:solidFill>
                <a:latin typeface="Arial" pitchFamily="34" charset="0"/>
                <a:cs typeface="Arial" pitchFamily="34" charset="0"/>
              </a:rPr>
              <a:t>LAN WIFI</a:t>
            </a:r>
            <a:endParaRPr lang="en-US" b="1" dirty="0">
              <a:solidFill>
                <a:srgbClr val="002060"/>
              </a:solidFill>
              <a:latin typeface="Arial" pitchFamily="34" charset="0"/>
              <a:cs typeface="Arial" pitchFamily="34" charset="0"/>
            </a:endParaRPr>
          </a:p>
        </p:txBody>
      </p:sp>
      <p:sp>
        <p:nvSpPr>
          <p:cNvPr id="8" name="7 Marcador de contenido"/>
          <p:cNvSpPr>
            <a:spLocks noGrp="1"/>
          </p:cNvSpPr>
          <p:nvPr>
            <p:ph sz="quarter" idx="4"/>
          </p:nvPr>
        </p:nvSpPr>
        <p:spPr>
          <a:xfrm>
            <a:off x="4645025" y="1268760"/>
            <a:ext cx="4041775" cy="4536504"/>
          </a:xfrm>
          <a:ln w="38100">
            <a:solidFill>
              <a:schemeClr val="tx1"/>
            </a:solidFill>
            <a:prstDash val="solid"/>
          </a:ln>
        </p:spPr>
        <p:txBody>
          <a:bodyPr>
            <a:normAutofit fontScale="70000" lnSpcReduction="20000"/>
          </a:bodyPr>
          <a:lstStyle/>
          <a:p>
            <a:pPr>
              <a:lnSpc>
                <a:spcPct val="120000"/>
              </a:lnSpc>
              <a:buClrTx/>
              <a:buFont typeface="Wingdings" pitchFamily="2" charset="2"/>
              <a:buChar char="Ø"/>
            </a:pPr>
            <a:r>
              <a:rPr lang="es-EC" sz="2300" b="1" i="1" dirty="0" smtClean="0">
                <a:latin typeface="Arial" pitchFamily="34" charset="0"/>
                <a:cs typeface="Arial" pitchFamily="34" charset="0"/>
              </a:rPr>
              <a:t>Especificaciones</a:t>
            </a:r>
            <a:r>
              <a:rPr lang="es-EC" sz="2300" dirty="0" smtClean="0">
                <a:latin typeface="Arial" pitchFamily="34" charset="0"/>
                <a:cs typeface="Arial" pitchFamily="34" charset="0"/>
              </a:rPr>
              <a:t>: 802.11 con especificaciones: a,b,c,d,e,f,g,h,i</a:t>
            </a:r>
          </a:p>
          <a:p>
            <a:pPr>
              <a:lnSpc>
                <a:spcPct val="120000"/>
              </a:lnSpc>
              <a:buClrTx/>
              <a:buNone/>
            </a:pPr>
            <a:endParaRPr lang="es-EC" sz="2300" dirty="0" smtClean="0">
              <a:latin typeface="Arial" pitchFamily="34" charset="0"/>
              <a:cs typeface="Arial" pitchFamily="34" charset="0"/>
            </a:endParaRPr>
          </a:p>
          <a:p>
            <a:pPr>
              <a:lnSpc>
                <a:spcPct val="120000"/>
              </a:lnSpc>
              <a:buClrTx/>
              <a:buFont typeface="Wingdings" pitchFamily="2" charset="2"/>
              <a:buChar char="Ø"/>
            </a:pPr>
            <a:r>
              <a:rPr lang="es-EC" sz="2300" b="1" i="1" dirty="0" smtClean="0">
                <a:latin typeface="Arial" pitchFamily="34" charset="0"/>
                <a:cs typeface="Arial" pitchFamily="34" charset="0"/>
              </a:rPr>
              <a:t>Topologías: </a:t>
            </a:r>
            <a:r>
              <a:rPr lang="es-EC" sz="2300" dirty="0" smtClean="0">
                <a:latin typeface="Arial" pitchFamily="34" charset="0"/>
                <a:cs typeface="Arial" pitchFamily="34" charset="0"/>
              </a:rPr>
              <a:t>Red malla, Punto-Multipunto, Punto-Punto. </a:t>
            </a:r>
          </a:p>
          <a:p>
            <a:pPr>
              <a:lnSpc>
                <a:spcPct val="120000"/>
              </a:lnSpc>
              <a:buClrTx/>
              <a:buFont typeface="Wingdings" pitchFamily="2" charset="2"/>
              <a:buChar char="Ø"/>
            </a:pPr>
            <a:endParaRPr lang="es-EC" sz="2300" dirty="0" smtClean="0">
              <a:latin typeface="Arial" pitchFamily="34" charset="0"/>
              <a:cs typeface="Arial" pitchFamily="34" charset="0"/>
            </a:endParaRPr>
          </a:p>
          <a:p>
            <a:pPr>
              <a:lnSpc>
                <a:spcPct val="120000"/>
              </a:lnSpc>
              <a:buClrTx/>
              <a:buFont typeface="Wingdings" pitchFamily="2" charset="2"/>
              <a:buChar char="Ø"/>
            </a:pPr>
            <a:r>
              <a:rPr lang="es-EC" sz="2300" b="1" i="1" dirty="0" smtClean="0">
                <a:latin typeface="Arial" pitchFamily="34" charset="0"/>
                <a:cs typeface="Arial" pitchFamily="34" charset="0"/>
              </a:rPr>
              <a:t>Características: </a:t>
            </a:r>
            <a:r>
              <a:rPr lang="es-EC" sz="2300" dirty="0" smtClean="0">
                <a:latin typeface="Arial" pitchFamily="34" charset="0"/>
                <a:cs typeface="Arial" pitchFamily="34" charset="0"/>
              </a:rPr>
              <a:t>Alta capacidad, Cobertura(distancias cortas), Conectividad total, Capacidad de difusión.</a:t>
            </a:r>
          </a:p>
          <a:p>
            <a:pPr>
              <a:lnSpc>
                <a:spcPct val="120000"/>
              </a:lnSpc>
              <a:buClrTx/>
              <a:buFont typeface="Wingdings" pitchFamily="2" charset="2"/>
              <a:buChar char="Ø"/>
            </a:pPr>
            <a:endParaRPr lang="es-EC" sz="2300" dirty="0" smtClean="0">
              <a:latin typeface="Arial" pitchFamily="34" charset="0"/>
              <a:cs typeface="Arial" pitchFamily="34" charset="0"/>
            </a:endParaRPr>
          </a:p>
          <a:p>
            <a:pPr>
              <a:lnSpc>
                <a:spcPct val="120000"/>
              </a:lnSpc>
              <a:buClrTx/>
              <a:buFont typeface="Wingdings" pitchFamily="2" charset="2"/>
              <a:buChar char="Ø"/>
            </a:pPr>
            <a:r>
              <a:rPr lang="es-EC" sz="2300" b="1" i="1" dirty="0" smtClean="0">
                <a:latin typeface="Arial" pitchFamily="34" charset="0"/>
                <a:cs typeface="Arial" pitchFamily="34" charset="0"/>
              </a:rPr>
              <a:t>Configuraciones: </a:t>
            </a:r>
            <a:r>
              <a:rPr lang="es-EC" sz="2300" dirty="0" smtClean="0">
                <a:latin typeface="Arial" pitchFamily="34" charset="0"/>
                <a:cs typeface="Arial" pitchFamily="34" charset="0"/>
              </a:rPr>
              <a:t>Ad – Hoc, Infraestructura.</a:t>
            </a:r>
          </a:p>
          <a:p>
            <a:pPr>
              <a:lnSpc>
                <a:spcPct val="120000"/>
              </a:lnSpc>
              <a:buClrTx/>
              <a:buNone/>
            </a:pPr>
            <a:endParaRPr lang="es-EC" sz="2300" dirty="0" smtClean="0">
              <a:latin typeface="Arial" pitchFamily="34" charset="0"/>
              <a:cs typeface="Arial" pitchFamily="34" charset="0"/>
            </a:endParaRPr>
          </a:p>
          <a:p>
            <a:pPr>
              <a:lnSpc>
                <a:spcPct val="120000"/>
              </a:lnSpc>
              <a:buClrTx/>
              <a:buFont typeface="Wingdings" pitchFamily="2" charset="2"/>
              <a:buChar char="Ø"/>
            </a:pPr>
            <a:r>
              <a:rPr lang="es-EC" sz="2300" b="1" i="1" dirty="0" smtClean="0">
                <a:latin typeface="Arial" pitchFamily="34" charset="0"/>
                <a:cs typeface="Arial" pitchFamily="34" charset="0"/>
              </a:rPr>
              <a:t>Dispositivos: </a:t>
            </a:r>
            <a:r>
              <a:rPr lang="es-EC" sz="2300" dirty="0" smtClean="0">
                <a:latin typeface="Arial" pitchFamily="34" charset="0"/>
                <a:cs typeface="Arial" pitchFamily="34" charset="0"/>
              </a:rPr>
              <a:t>Adaptadores de red,  AP Inalámbrico, Antenas, Amplificadores.</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8 Título"/>
          <p:cNvSpPr txBox="1">
            <a:spLocks/>
          </p:cNvSpPr>
          <p:nvPr/>
        </p:nvSpPr>
        <p:spPr>
          <a:xfrm>
            <a:off x="832048" y="2708920"/>
            <a:ext cx="7772400" cy="1829761"/>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60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CAPA DE ENLACE DE DATOS</a:t>
            </a:r>
            <a:endParaRPr kumimoji="0" lang="en-US" sz="60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graphicFrame>
        <p:nvGraphicFramePr>
          <p:cNvPr id="7" name="6 Diagrama"/>
          <p:cNvGraphicFramePr/>
          <p:nvPr/>
        </p:nvGraphicFramePr>
        <p:xfrm>
          <a:off x="251520" y="260648"/>
          <a:ext cx="8640960" cy="612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graphicFrame>
        <p:nvGraphicFramePr>
          <p:cNvPr id="7" name="6 Diagrama"/>
          <p:cNvGraphicFramePr/>
          <p:nvPr/>
        </p:nvGraphicFramePr>
        <p:xfrm>
          <a:off x="971600" y="476672"/>
          <a:ext cx="6696744"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CuadroTexto"/>
          <p:cNvSpPr txBox="1"/>
          <p:nvPr/>
        </p:nvSpPr>
        <p:spPr>
          <a:xfrm>
            <a:off x="683568" y="4797153"/>
            <a:ext cx="8064896" cy="1292662"/>
          </a:xfrm>
          <a:prstGeom prst="rect">
            <a:avLst/>
          </a:prstGeom>
          <a:noFill/>
        </p:spPr>
        <p:txBody>
          <a:bodyPr wrap="square" rtlCol="0">
            <a:spAutoFit/>
          </a:bodyPr>
          <a:lstStyle/>
          <a:p>
            <a:r>
              <a:rPr lang="es-ES" sz="2000" i="1" dirty="0" smtClean="0">
                <a:latin typeface="Arial" pitchFamily="34" charset="0"/>
                <a:cs typeface="Arial" pitchFamily="34" charset="0"/>
              </a:rPr>
              <a:t>Separar la capa de Enlace de Datos en subcapas permite; a un tipo de trama definida por la capa superior, acceder a diferentes tipos de medios definidos por la capa inferior.</a:t>
            </a: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jpg"/>
          <p:cNvPicPr>
            <a:picLocks noChangeAspect="1"/>
          </p:cNvPicPr>
          <p:nvPr/>
        </p:nvPicPr>
        <p:blipFill>
          <a:blip r:embed="rId3" cstate="print">
            <a:lum bright="20000"/>
          </a:blip>
          <a:srcRect l="3111" t="2053" r="3341" b="4058"/>
          <a:stretch>
            <a:fillRect/>
          </a:stretch>
        </p:blipFill>
        <p:spPr>
          <a:xfrm>
            <a:off x="7812360" y="0"/>
            <a:ext cx="1331640" cy="1331640"/>
          </a:xfrm>
          <a:prstGeom prst="ellipse">
            <a:avLst/>
          </a:prstGeom>
        </p:spPr>
      </p:pic>
      <p:sp>
        <p:nvSpPr>
          <p:cNvPr id="9" name="8 CuadroTexto"/>
          <p:cNvSpPr txBox="1"/>
          <p:nvPr/>
        </p:nvSpPr>
        <p:spPr>
          <a:xfrm>
            <a:off x="683568" y="620688"/>
            <a:ext cx="8064896" cy="1661993"/>
          </a:xfrm>
          <a:prstGeom prst="rect">
            <a:avLst/>
          </a:prstGeom>
          <a:noFill/>
        </p:spPr>
        <p:txBody>
          <a:bodyPr wrap="square" rtlCol="0">
            <a:spAutoFit/>
          </a:bodyPr>
          <a:lstStyle/>
          <a:p>
            <a:pPr algn="just">
              <a:buNone/>
            </a:pPr>
            <a:r>
              <a:rPr lang="es-EC" sz="2400" b="1" dirty="0" smtClean="0">
                <a:latin typeface="Arial" pitchFamily="34" charset="0"/>
                <a:cs typeface="Arial" pitchFamily="34" charset="0"/>
              </a:rPr>
              <a:t>CAPA MAC </a:t>
            </a:r>
            <a:r>
              <a:rPr lang="es-EC" sz="2000" b="1" dirty="0" smtClean="0">
                <a:latin typeface="Arial" pitchFamily="34" charset="0"/>
                <a:cs typeface="Arial" pitchFamily="34" charset="0"/>
              </a:rPr>
              <a:t>_ CONTROL DE ACCESO AL MEDIO</a:t>
            </a:r>
          </a:p>
          <a:p>
            <a:pPr algn="just">
              <a:buNone/>
            </a:pPr>
            <a:endParaRPr lang="es-EC" sz="2000" b="1" dirty="0" smtClean="0">
              <a:latin typeface="Arial" pitchFamily="34" charset="0"/>
              <a:cs typeface="Arial" pitchFamily="34" charset="0"/>
            </a:endParaRPr>
          </a:p>
          <a:p>
            <a:pPr algn="just"/>
            <a:r>
              <a:rPr lang="es-EC" sz="2000" dirty="0" smtClean="0">
                <a:latin typeface="Arial" pitchFamily="34" charset="0"/>
                <a:cs typeface="Arial" pitchFamily="34" charset="0"/>
              </a:rPr>
              <a:t>Capa inferior de la Capa de Enlace. </a:t>
            </a:r>
            <a:r>
              <a:rPr lang="es-ES" sz="2000" dirty="0" smtClean="0">
                <a:latin typeface="Arial" pitchFamily="34" charset="0"/>
                <a:cs typeface="Arial" pitchFamily="34" charset="0"/>
              </a:rPr>
              <a:t>El hardware implementa el control de acceso al medio  en la tarjeta de interfaz de red (NIC)</a:t>
            </a:r>
          </a:p>
          <a:p>
            <a:endParaRPr lang="en-US" dirty="0"/>
          </a:p>
        </p:txBody>
      </p:sp>
      <p:graphicFrame>
        <p:nvGraphicFramePr>
          <p:cNvPr id="8" name="7 Diagrama"/>
          <p:cNvGraphicFramePr/>
          <p:nvPr/>
        </p:nvGraphicFramePr>
        <p:xfrm>
          <a:off x="1547664" y="2276872"/>
          <a:ext cx="6336704" cy="338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8597</TotalTime>
  <Words>2140</Words>
  <Application>Microsoft Office PowerPoint</Application>
  <PresentationFormat>Presentación en pantalla (4:3)</PresentationFormat>
  <Paragraphs>469</Paragraphs>
  <Slides>35</Slides>
  <Notes>33</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Concurrencia</vt:lpstr>
      <vt:lpstr>DEPARTAMENTO DE ELÉCTRICA Y ELECTRÓNICA</vt:lpstr>
      <vt:lpstr>Diapositiva 2</vt:lpstr>
      <vt:lpstr>OBJETIVOS</vt:lpstr>
      <vt:lpstr>INTRODUCCIÓN </vt:lpstr>
      <vt:lpstr>REDES LAN: ETHERNET/WiFi</vt:lpstr>
      <vt:lpstr>Diapositiva 6</vt:lpstr>
      <vt:lpstr>Diapositiva 7</vt:lpstr>
      <vt:lpstr>Diapositiva 8</vt:lpstr>
      <vt:lpstr>Diapositiva 9</vt:lpstr>
      <vt:lpstr>ETHERNET </vt:lpstr>
      <vt:lpstr>WIFI 802.11</vt:lpstr>
      <vt:lpstr>WIFI 802.11</vt:lpstr>
      <vt:lpstr>WIFI 802.11</vt:lpstr>
      <vt:lpstr>Diapositiva 14</vt:lpstr>
      <vt:lpstr>Diapositiva 15</vt:lpstr>
      <vt:lpstr>ATAQUES – LAN ETHERNET</vt:lpstr>
      <vt:lpstr>ATAQUES – LAN ETHERNET</vt:lpstr>
      <vt:lpstr>ATAQUES – LAN INALÁMBRICAS</vt:lpstr>
      <vt:lpstr>ATAQUES – LAN INALÁMBRICAS</vt:lpstr>
      <vt:lpstr>MECANISMOS DE DETECCIÓN Y PROTECCIÓN</vt:lpstr>
      <vt:lpstr>MECANISMOS DE DETECCIÓN Y PROTECCIÓN</vt:lpstr>
      <vt:lpstr>Diapositiva 22</vt:lpstr>
      <vt:lpstr>CAPTURA DE TRÁFICO DE DATOS</vt:lpstr>
      <vt:lpstr>CAPTURA/ANÁLISIS DE PAQUETES - WIRESHARK</vt:lpstr>
      <vt:lpstr>Diapositiva 25</vt:lpstr>
      <vt:lpstr>CAPTURA/ANÁLISIS DE PAQUETES - COMMVIEW</vt:lpstr>
      <vt:lpstr>Diapositiva 27</vt:lpstr>
      <vt:lpstr>Diapositiva 28</vt:lpstr>
      <vt:lpstr>Diapositiva 29</vt:lpstr>
      <vt:lpstr>Diapositiva 30</vt:lpstr>
      <vt:lpstr>Diapositiva 31</vt:lpstr>
      <vt:lpstr>Diapositiva 32</vt:lpstr>
      <vt:lpstr>CONCLUSIONES</vt:lpstr>
      <vt:lpstr>CONCLUSIONES</vt:lpstr>
      <vt:lpstr>RECOMENDACIONES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189</cp:revision>
  <dcterms:created xsi:type="dcterms:W3CDTF">2011-11-06T06:00:36Z</dcterms:created>
  <dcterms:modified xsi:type="dcterms:W3CDTF">2011-12-21T13:21:00Z</dcterms:modified>
</cp:coreProperties>
</file>