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4" r:id="rId3"/>
    <p:sldId id="325" r:id="rId4"/>
    <p:sldId id="322" r:id="rId5"/>
    <p:sldId id="326" r:id="rId6"/>
    <p:sldId id="323" r:id="rId7"/>
    <p:sldId id="302" r:id="rId8"/>
    <p:sldId id="301"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6" r:id="rId22"/>
    <p:sldId id="315" r:id="rId23"/>
    <p:sldId id="317" r:id="rId24"/>
    <p:sldId id="318" r:id="rId25"/>
    <p:sldId id="319" r:id="rId26"/>
    <p:sldId id="320" r:id="rId27"/>
    <p:sldId id="321" r:id="rId28"/>
    <p:sldId id="339" r:id="rId29"/>
    <p:sldId id="328" r:id="rId30"/>
    <p:sldId id="340" r:id="rId31"/>
    <p:sldId id="341" r:id="rId32"/>
    <p:sldId id="327" r:id="rId33"/>
    <p:sldId id="329" r:id="rId34"/>
    <p:sldId id="331" r:id="rId35"/>
    <p:sldId id="333" r:id="rId36"/>
    <p:sldId id="332" r:id="rId37"/>
    <p:sldId id="334" r:id="rId38"/>
    <p:sldId id="342" r:id="rId39"/>
    <p:sldId id="335" r:id="rId40"/>
    <p:sldId id="338" r:id="rId41"/>
    <p:sldId id="337" r:id="rId42"/>
    <p:sldId id="336" r:id="rId43"/>
    <p:sldId id="260" r:id="rId44"/>
    <p:sldId id="261" r:id="rId45"/>
    <p:sldId id="262" r:id="rId46"/>
    <p:sldId id="263" r:id="rId4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p:scale>
          <a:sx n="70" d="100"/>
          <a:sy n="70" d="100"/>
        </p:scale>
        <p:origin x="-108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80DD3E-4838-4407-B613-8B8332669D5E}" type="doc">
      <dgm:prSet loTypeId="urn:microsoft.com/office/officeart/2005/8/layout/radial1" loCatId="relationship" qsTypeId="urn:microsoft.com/office/officeart/2005/8/quickstyle/simple3" qsCatId="simple" csTypeId="urn:microsoft.com/office/officeart/2005/8/colors/accent1_2" csCatId="accent1" phldr="1"/>
      <dgm:spPr/>
      <dgm:t>
        <a:bodyPr/>
        <a:lstStyle/>
        <a:p>
          <a:endParaRPr lang="es-EC"/>
        </a:p>
      </dgm:t>
    </dgm:pt>
    <dgm:pt modelId="{00F767C2-4161-4345-B9E5-83DBC01C2DC3}">
      <dgm:prSet phldrT="[Texto]" custT="1"/>
      <dgm:spPr/>
      <dgm:t>
        <a:bodyPr/>
        <a:lstStyle/>
        <a:p>
          <a:pPr algn="ctr"/>
          <a:r>
            <a:rPr lang="es-EC" sz="1100" b="1" dirty="0">
              <a:latin typeface="Arial" pitchFamily="34" charset="0"/>
              <a:cs typeface="Arial" pitchFamily="34" charset="0"/>
            </a:rPr>
            <a:t>MOTOR</a:t>
          </a:r>
        </a:p>
      </dgm:t>
    </dgm:pt>
    <dgm:pt modelId="{BAEDEFDC-5C79-486F-BB85-0E18480516A2}" type="parTrans" cxnId="{46A15868-FFF4-49A3-853F-303887F826AD}">
      <dgm:prSet/>
      <dgm:spPr/>
      <dgm:t>
        <a:bodyPr/>
        <a:lstStyle/>
        <a:p>
          <a:pPr algn="ctr"/>
          <a:endParaRPr lang="es-EC" sz="1100"/>
        </a:p>
      </dgm:t>
    </dgm:pt>
    <dgm:pt modelId="{14E3BE2E-D504-4EC1-850F-76C4F4441D74}" type="sibTrans" cxnId="{46A15868-FFF4-49A3-853F-303887F826AD}">
      <dgm:prSet/>
      <dgm:spPr/>
      <dgm:t>
        <a:bodyPr/>
        <a:lstStyle/>
        <a:p>
          <a:pPr algn="ctr"/>
          <a:endParaRPr lang="es-EC" sz="1100"/>
        </a:p>
      </dgm:t>
    </dgm:pt>
    <dgm:pt modelId="{7C07FD11-EAEA-417C-90A3-01FD3ECC29EF}">
      <dgm:prSet phldrT="[Texto]" custT="1"/>
      <dgm:spPr/>
      <dgm:t>
        <a:bodyPr/>
        <a:lstStyle/>
        <a:p>
          <a:pPr algn="ctr"/>
          <a:r>
            <a:rPr lang="es-EC" sz="1100" b="1" dirty="0">
              <a:latin typeface="Arial" pitchFamily="34" charset="0"/>
              <a:cs typeface="Arial" pitchFamily="34" charset="0"/>
            </a:rPr>
            <a:t>SIST. DE SUMINISTRO DE COMBUSTIBLE </a:t>
          </a:r>
        </a:p>
      </dgm:t>
    </dgm:pt>
    <dgm:pt modelId="{138C52F7-6FC4-408C-8733-AEC70B6BF723}" type="parTrans" cxnId="{6B6AF108-9D71-4F43-A9E0-ABDDF066EE63}">
      <dgm:prSet custT="1"/>
      <dgm:spPr/>
      <dgm:t>
        <a:bodyPr/>
        <a:lstStyle/>
        <a:p>
          <a:pPr algn="ctr"/>
          <a:endParaRPr lang="es-EC" sz="1100" dirty="0"/>
        </a:p>
      </dgm:t>
    </dgm:pt>
    <dgm:pt modelId="{D4E2F521-379D-4D3B-A116-3E6519DA3D31}" type="sibTrans" cxnId="{6B6AF108-9D71-4F43-A9E0-ABDDF066EE63}">
      <dgm:prSet/>
      <dgm:spPr/>
      <dgm:t>
        <a:bodyPr/>
        <a:lstStyle/>
        <a:p>
          <a:pPr algn="ctr"/>
          <a:endParaRPr lang="es-EC" sz="1100"/>
        </a:p>
      </dgm:t>
    </dgm:pt>
    <dgm:pt modelId="{607A3331-EFC6-44CC-AD0F-0A365DCA5CFA}">
      <dgm:prSet custT="1"/>
      <dgm:spPr/>
      <dgm:t>
        <a:bodyPr/>
        <a:lstStyle/>
        <a:p>
          <a:pPr algn="ctr"/>
          <a:r>
            <a:rPr lang="es-EC" sz="1100" b="1" dirty="0">
              <a:latin typeface="Arial" pitchFamily="34" charset="0"/>
              <a:cs typeface="Arial" pitchFamily="34" charset="0"/>
            </a:rPr>
            <a:t>SIST. DE SUMINISTRO DE ACEITE LUBRICANTE </a:t>
          </a:r>
        </a:p>
      </dgm:t>
    </dgm:pt>
    <dgm:pt modelId="{7C274A5A-934C-41C5-BFA5-797DFF12B6BC}" type="parTrans" cxnId="{522DFBDC-819D-4945-82D8-6DD819C15A8D}">
      <dgm:prSet custT="1"/>
      <dgm:spPr/>
      <dgm:t>
        <a:bodyPr/>
        <a:lstStyle/>
        <a:p>
          <a:pPr algn="ctr"/>
          <a:endParaRPr lang="es-EC" sz="1100" dirty="0"/>
        </a:p>
      </dgm:t>
    </dgm:pt>
    <dgm:pt modelId="{277E7CBE-0331-4E32-AFF6-F1C6BC419074}" type="sibTrans" cxnId="{522DFBDC-819D-4945-82D8-6DD819C15A8D}">
      <dgm:prSet/>
      <dgm:spPr/>
      <dgm:t>
        <a:bodyPr/>
        <a:lstStyle/>
        <a:p>
          <a:pPr algn="ctr"/>
          <a:endParaRPr lang="es-EC" sz="1100"/>
        </a:p>
      </dgm:t>
    </dgm:pt>
    <dgm:pt modelId="{059420F8-CB34-496E-934E-4B07D814848B}">
      <dgm:prSet custT="1"/>
      <dgm:spPr/>
      <dgm:t>
        <a:bodyPr/>
        <a:lstStyle/>
        <a:p>
          <a:pPr algn="ctr"/>
          <a:r>
            <a:rPr lang="es-EC" sz="1100" b="1" dirty="0">
              <a:latin typeface="Arial" pitchFamily="34" charset="0"/>
              <a:cs typeface="Arial" pitchFamily="34" charset="0"/>
            </a:rPr>
            <a:t>SIST. DE REFRIGERACIÓN </a:t>
          </a:r>
        </a:p>
      </dgm:t>
    </dgm:pt>
    <dgm:pt modelId="{5265BDAA-24AA-4E12-A9CF-4822E1456374}" type="parTrans" cxnId="{B071A29E-E58A-425D-8223-0DA79E0FBB26}">
      <dgm:prSet custT="1"/>
      <dgm:spPr/>
      <dgm:t>
        <a:bodyPr/>
        <a:lstStyle/>
        <a:p>
          <a:pPr algn="ctr"/>
          <a:endParaRPr lang="es-EC" sz="1100" dirty="0"/>
        </a:p>
      </dgm:t>
    </dgm:pt>
    <dgm:pt modelId="{D493B4B1-A927-4AB3-8726-23AF992156F0}" type="sibTrans" cxnId="{B071A29E-E58A-425D-8223-0DA79E0FBB26}">
      <dgm:prSet/>
      <dgm:spPr/>
      <dgm:t>
        <a:bodyPr/>
        <a:lstStyle/>
        <a:p>
          <a:pPr algn="ctr"/>
          <a:endParaRPr lang="es-EC" sz="1100"/>
        </a:p>
      </dgm:t>
    </dgm:pt>
    <dgm:pt modelId="{B5B07618-20D6-4681-BECF-E0C2921E59C2}">
      <dgm:prSet custT="1"/>
      <dgm:spPr/>
      <dgm:t>
        <a:bodyPr/>
        <a:lstStyle/>
        <a:p>
          <a:pPr algn="ctr"/>
          <a:r>
            <a:rPr lang="es-EC" sz="1100" b="1" dirty="0">
              <a:latin typeface="Arial" pitchFamily="34" charset="0"/>
              <a:cs typeface="Arial" pitchFamily="34" charset="0"/>
            </a:rPr>
            <a:t>SIST. DE PRODUCCIÓN DE VAPOR </a:t>
          </a:r>
        </a:p>
      </dgm:t>
    </dgm:pt>
    <dgm:pt modelId="{3FDA0645-9360-4591-8C29-060DDC14A931}" type="parTrans" cxnId="{3DCE879B-CBDB-4397-AC85-298FC17C7CCA}">
      <dgm:prSet custT="1"/>
      <dgm:spPr/>
      <dgm:t>
        <a:bodyPr/>
        <a:lstStyle/>
        <a:p>
          <a:pPr algn="ctr"/>
          <a:endParaRPr lang="es-EC" sz="1100" dirty="0"/>
        </a:p>
      </dgm:t>
    </dgm:pt>
    <dgm:pt modelId="{B3C750CB-BA01-4411-A32E-91AD25B016A8}" type="sibTrans" cxnId="{3DCE879B-CBDB-4397-AC85-298FC17C7CCA}">
      <dgm:prSet/>
      <dgm:spPr/>
      <dgm:t>
        <a:bodyPr/>
        <a:lstStyle/>
        <a:p>
          <a:pPr algn="ctr"/>
          <a:endParaRPr lang="es-EC" sz="1100"/>
        </a:p>
      </dgm:t>
    </dgm:pt>
    <dgm:pt modelId="{155C5D6F-2523-46B4-8391-252222CE1D81}">
      <dgm:prSet custT="1"/>
      <dgm:spPr/>
      <dgm:t>
        <a:bodyPr/>
        <a:lstStyle/>
        <a:p>
          <a:pPr algn="ctr"/>
          <a:r>
            <a:rPr lang="es-EC" sz="1100" b="1" dirty="0">
              <a:latin typeface="Arial" pitchFamily="34" charset="0"/>
              <a:cs typeface="Arial" pitchFamily="34" charset="0"/>
            </a:rPr>
            <a:t>SIST. DE AIRE COMPRIMIDO </a:t>
          </a:r>
        </a:p>
      </dgm:t>
    </dgm:pt>
    <dgm:pt modelId="{0C5A1FD6-CDA7-4C60-8DA0-FABEEEDD1FC9}" type="parTrans" cxnId="{95897433-F387-4AF2-8C40-E29AC3F17991}">
      <dgm:prSet custT="1"/>
      <dgm:spPr/>
      <dgm:t>
        <a:bodyPr/>
        <a:lstStyle/>
        <a:p>
          <a:pPr algn="ctr"/>
          <a:endParaRPr lang="es-EC" sz="1100" dirty="0"/>
        </a:p>
      </dgm:t>
    </dgm:pt>
    <dgm:pt modelId="{9F4909DE-92CC-4ADC-A15F-04A6392195EE}" type="sibTrans" cxnId="{95897433-F387-4AF2-8C40-E29AC3F17991}">
      <dgm:prSet/>
      <dgm:spPr/>
      <dgm:t>
        <a:bodyPr/>
        <a:lstStyle/>
        <a:p>
          <a:pPr algn="ctr"/>
          <a:endParaRPr lang="es-EC" sz="1100"/>
        </a:p>
      </dgm:t>
    </dgm:pt>
    <dgm:pt modelId="{C3D37986-9D77-4CC0-8A73-768B1880D382}" type="pres">
      <dgm:prSet presAssocID="{8C80DD3E-4838-4407-B613-8B8332669D5E}" presName="cycle" presStyleCnt="0">
        <dgm:presLayoutVars>
          <dgm:chMax val="1"/>
          <dgm:dir/>
          <dgm:animLvl val="ctr"/>
          <dgm:resizeHandles val="exact"/>
        </dgm:presLayoutVars>
      </dgm:prSet>
      <dgm:spPr/>
      <dgm:t>
        <a:bodyPr/>
        <a:lstStyle/>
        <a:p>
          <a:endParaRPr lang="es-EC"/>
        </a:p>
      </dgm:t>
    </dgm:pt>
    <dgm:pt modelId="{C686B424-AA9C-4693-9E4A-009DDC495434}" type="pres">
      <dgm:prSet presAssocID="{00F767C2-4161-4345-B9E5-83DBC01C2DC3}" presName="centerShape" presStyleLbl="node0" presStyleIdx="0" presStyleCnt="1" custScaleX="108775" custScaleY="110585" custLinFactNeighborY="2033"/>
      <dgm:spPr/>
      <dgm:t>
        <a:bodyPr/>
        <a:lstStyle/>
        <a:p>
          <a:endParaRPr lang="es-EC"/>
        </a:p>
      </dgm:t>
    </dgm:pt>
    <dgm:pt modelId="{804577A6-A76E-4006-9CA4-9A3182049F58}" type="pres">
      <dgm:prSet presAssocID="{138C52F7-6FC4-408C-8733-AEC70B6BF723}" presName="Name9" presStyleLbl="parChTrans1D2" presStyleIdx="0" presStyleCnt="5"/>
      <dgm:spPr/>
      <dgm:t>
        <a:bodyPr/>
        <a:lstStyle/>
        <a:p>
          <a:endParaRPr lang="es-EC"/>
        </a:p>
      </dgm:t>
    </dgm:pt>
    <dgm:pt modelId="{2032A39B-4FCC-45DC-AD9A-ACF9579A18CC}" type="pres">
      <dgm:prSet presAssocID="{138C52F7-6FC4-408C-8733-AEC70B6BF723}" presName="connTx" presStyleLbl="parChTrans1D2" presStyleIdx="0" presStyleCnt="5"/>
      <dgm:spPr/>
      <dgm:t>
        <a:bodyPr/>
        <a:lstStyle/>
        <a:p>
          <a:endParaRPr lang="es-EC"/>
        </a:p>
      </dgm:t>
    </dgm:pt>
    <dgm:pt modelId="{6FCCD791-1842-4408-8595-693D1AC63DC5}" type="pres">
      <dgm:prSet presAssocID="{7C07FD11-EAEA-417C-90A3-01FD3ECC29EF}" presName="node" presStyleLbl="node1" presStyleIdx="0" presStyleCnt="5" custScaleX="131853" custScaleY="109262">
        <dgm:presLayoutVars>
          <dgm:bulletEnabled val="1"/>
        </dgm:presLayoutVars>
      </dgm:prSet>
      <dgm:spPr/>
      <dgm:t>
        <a:bodyPr/>
        <a:lstStyle/>
        <a:p>
          <a:endParaRPr lang="es-EC"/>
        </a:p>
      </dgm:t>
    </dgm:pt>
    <dgm:pt modelId="{DD466423-D367-496D-9BD9-A054460BE9ED}" type="pres">
      <dgm:prSet presAssocID="{7C274A5A-934C-41C5-BFA5-797DFF12B6BC}" presName="Name9" presStyleLbl="parChTrans1D2" presStyleIdx="1" presStyleCnt="5"/>
      <dgm:spPr/>
      <dgm:t>
        <a:bodyPr/>
        <a:lstStyle/>
        <a:p>
          <a:endParaRPr lang="es-EC"/>
        </a:p>
      </dgm:t>
    </dgm:pt>
    <dgm:pt modelId="{BED994E3-FB22-4E9F-BC4F-7FC009ED23D9}" type="pres">
      <dgm:prSet presAssocID="{7C274A5A-934C-41C5-BFA5-797DFF12B6BC}" presName="connTx" presStyleLbl="parChTrans1D2" presStyleIdx="1" presStyleCnt="5"/>
      <dgm:spPr/>
      <dgm:t>
        <a:bodyPr/>
        <a:lstStyle/>
        <a:p>
          <a:endParaRPr lang="es-EC"/>
        </a:p>
      </dgm:t>
    </dgm:pt>
    <dgm:pt modelId="{804BF7E2-FBC6-42B8-AC78-425FE56517FD}" type="pres">
      <dgm:prSet presAssocID="{607A3331-EFC6-44CC-AD0F-0A365DCA5CFA}" presName="node" presStyleLbl="node1" presStyleIdx="1" presStyleCnt="5" custScaleX="131853" custScaleY="109262">
        <dgm:presLayoutVars>
          <dgm:bulletEnabled val="1"/>
        </dgm:presLayoutVars>
      </dgm:prSet>
      <dgm:spPr/>
      <dgm:t>
        <a:bodyPr/>
        <a:lstStyle/>
        <a:p>
          <a:endParaRPr lang="es-EC"/>
        </a:p>
      </dgm:t>
    </dgm:pt>
    <dgm:pt modelId="{F983498F-7027-4314-81B8-4A57A8A46782}" type="pres">
      <dgm:prSet presAssocID="{5265BDAA-24AA-4E12-A9CF-4822E1456374}" presName="Name9" presStyleLbl="parChTrans1D2" presStyleIdx="2" presStyleCnt="5"/>
      <dgm:spPr/>
      <dgm:t>
        <a:bodyPr/>
        <a:lstStyle/>
        <a:p>
          <a:endParaRPr lang="es-EC"/>
        </a:p>
      </dgm:t>
    </dgm:pt>
    <dgm:pt modelId="{4E5348D3-ADB7-490D-9D17-A5842923998D}" type="pres">
      <dgm:prSet presAssocID="{5265BDAA-24AA-4E12-A9CF-4822E1456374}" presName="connTx" presStyleLbl="parChTrans1D2" presStyleIdx="2" presStyleCnt="5"/>
      <dgm:spPr/>
      <dgm:t>
        <a:bodyPr/>
        <a:lstStyle/>
        <a:p>
          <a:endParaRPr lang="es-EC"/>
        </a:p>
      </dgm:t>
    </dgm:pt>
    <dgm:pt modelId="{65EB16FB-E1E1-40E4-B149-733709919466}" type="pres">
      <dgm:prSet presAssocID="{059420F8-CB34-496E-934E-4B07D814848B}" presName="node" presStyleLbl="node1" presStyleIdx="2" presStyleCnt="5" custScaleX="131853" custScaleY="109262">
        <dgm:presLayoutVars>
          <dgm:bulletEnabled val="1"/>
        </dgm:presLayoutVars>
      </dgm:prSet>
      <dgm:spPr/>
      <dgm:t>
        <a:bodyPr/>
        <a:lstStyle/>
        <a:p>
          <a:endParaRPr lang="es-EC"/>
        </a:p>
      </dgm:t>
    </dgm:pt>
    <dgm:pt modelId="{AA3361E1-65B2-456B-828E-F6146D860FD4}" type="pres">
      <dgm:prSet presAssocID="{3FDA0645-9360-4591-8C29-060DDC14A931}" presName="Name9" presStyleLbl="parChTrans1D2" presStyleIdx="3" presStyleCnt="5"/>
      <dgm:spPr/>
      <dgm:t>
        <a:bodyPr/>
        <a:lstStyle/>
        <a:p>
          <a:endParaRPr lang="es-EC"/>
        </a:p>
      </dgm:t>
    </dgm:pt>
    <dgm:pt modelId="{939C97FA-DC64-4A5C-8771-8179180DCCAF}" type="pres">
      <dgm:prSet presAssocID="{3FDA0645-9360-4591-8C29-060DDC14A931}" presName="connTx" presStyleLbl="parChTrans1D2" presStyleIdx="3" presStyleCnt="5"/>
      <dgm:spPr/>
      <dgm:t>
        <a:bodyPr/>
        <a:lstStyle/>
        <a:p>
          <a:endParaRPr lang="es-EC"/>
        </a:p>
      </dgm:t>
    </dgm:pt>
    <dgm:pt modelId="{AAA44D9C-BC77-4BFB-A12E-CA7B5982B101}" type="pres">
      <dgm:prSet presAssocID="{B5B07618-20D6-4681-BECF-E0C2921E59C2}" presName="node" presStyleLbl="node1" presStyleIdx="3" presStyleCnt="5" custScaleX="131853" custScaleY="109262">
        <dgm:presLayoutVars>
          <dgm:bulletEnabled val="1"/>
        </dgm:presLayoutVars>
      </dgm:prSet>
      <dgm:spPr/>
      <dgm:t>
        <a:bodyPr/>
        <a:lstStyle/>
        <a:p>
          <a:endParaRPr lang="es-EC"/>
        </a:p>
      </dgm:t>
    </dgm:pt>
    <dgm:pt modelId="{52D29A97-AD95-4AB6-87AC-32D6800E1B9B}" type="pres">
      <dgm:prSet presAssocID="{0C5A1FD6-CDA7-4C60-8DA0-FABEEEDD1FC9}" presName="Name9" presStyleLbl="parChTrans1D2" presStyleIdx="4" presStyleCnt="5"/>
      <dgm:spPr/>
      <dgm:t>
        <a:bodyPr/>
        <a:lstStyle/>
        <a:p>
          <a:endParaRPr lang="es-EC"/>
        </a:p>
      </dgm:t>
    </dgm:pt>
    <dgm:pt modelId="{A5C16BFB-0421-4D12-AE88-884ABA6723AD}" type="pres">
      <dgm:prSet presAssocID="{0C5A1FD6-CDA7-4C60-8DA0-FABEEEDD1FC9}" presName="connTx" presStyleLbl="parChTrans1D2" presStyleIdx="4" presStyleCnt="5"/>
      <dgm:spPr/>
      <dgm:t>
        <a:bodyPr/>
        <a:lstStyle/>
        <a:p>
          <a:endParaRPr lang="es-EC"/>
        </a:p>
      </dgm:t>
    </dgm:pt>
    <dgm:pt modelId="{A9E6AB72-AB69-4B70-B0E9-ADE4C548E373}" type="pres">
      <dgm:prSet presAssocID="{155C5D6F-2523-46B4-8391-252222CE1D81}" presName="node" presStyleLbl="node1" presStyleIdx="4" presStyleCnt="5" custScaleX="131853" custScaleY="109262">
        <dgm:presLayoutVars>
          <dgm:bulletEnabled val="1"/>
        </dgm:presLayoutVars>
      </dgm:prSet>
      <dgm:spPr/>
      <dgm:t>
        <a:bodyPr/>
        <a:lstStyle/>
        <a:p>
          <a:endParaRPr lang="es-EC"/>
        </a:p>
      </dgm:t>
    </dgm:pt>
  </dgm:ptLst>
  <dgm:cxnLst>
    <dgm:cxn modelId="{46A15868-FFF4-49A3-853F-303887F826AD}" srcId="{8C80DD3E-4838-4407-B613-8B8332669D5E}" destId="{00F767C2-4161-4345-B9E5-83DBC01C2DC3}" srcOrd="0" destOrd="0" parTransId="{BAEDEFDC-5C79-486F-BB85-0E18480516A2}" sibTransId="{14E3BE2E-D504-4EC1-850F-76C4F4441D74}"/>
    <dgm:cxn modelId="{1AD36CC8-B960-401E-81A2-EFA80D8F7C38}" type="presOf" srcId="{059420F8-CB34-496E-934E-4B07D814848B}" destId="{65EB16FB-E1E1-40E4-B149-733709919466}" srcOrd="0" destOrd="0" presId="urn:microsoft.com/office/officeart/2005/8/layout/radial1"/>
    <dgm:cxn modelId="{3E387A13-5C31-45B9-899D-0E09C885F679}" type="presOf" srcId="{155C5D6F-2523-46B4-8391-252222CE1D81}" destId="{A9E6AB72-AB69-4B70-B0E9-ADE4C548E373}" srcOrd="0" destOrd="0" presId="urn:microsoft.com/office/officeart/2005/8/layout/radial1"/>
    <dgm:cxn modelId="{FC319BB3-0D9A-4DA8-928E-3530FD35711F}" type="presOf" srcId="{0C5A1FD6-CDA7-4C60-8DA0-FABEEEDD1FC9}" destId="{52D29A97-AD95-4AB6-87AC-32D6800E1B9B}" srcOrd="0" destOrd="0" presId="urn:microsoft.com/office/officeart/2005/8/layout/radial1"/>
    <dgm:cxn modelId="{76A7941B-1E04-485F-838F-57120E86774F}" type="presOf" srcId="{00F767C2-4161-4345-B9E5-83DBC01C2DC3}" destId="{C686B424-AA9C-4693-9E4A-009DDC495434}" srcOrd="0" destOrd="0" presId="urn:microsoft.com/office/officeart/2005/8/layout/radial1"/>
    <dgm:cxn modelId="{785BDBCE-8343-4E24-8538-1EF2692FEBA2}" type="presOf" srcId="{5265BDAA-24AA-4E12-A9CF-4822E1456374}" destId="{4E5348D3-ADB7-490D-9D17-A5842923998D}" srcOrd="1" destOrd="0" presId="urn:microsoft.com/office/officeart/2005/8/layout/radial1"/>
    <dgm:cxn modelId="{245A2FD6-8091-4F24-8990-BF8D3D18F0F3}" type="presOf" srcId="{3FDA0645-9360-4591-8C29-060DDC14A931}" destId="{AA3361E1-65B2-456B-828E-F6146D860FD4}" srcOrd="0" destOrd="0" presId="urn:microsoft.com/office/officeart/2005/8/layout/radial1"/>
    <dgm:cxn modelId="{6FDFA23F-08C8-49DE-8E53-0945F3B4E749}" type="presOf" srcId="{607A3331-EFC6-44CC-AD0F-0A365DCA5CFA}" destId="{804BF7E2-FBC6-42B8-AC78-425FE56517FD}" srcOrd="0" destOrd="0" presId="urn:microsoft.com/office/officeart/2005/8/layout/radial1"/>
    <dgm:cxn modelId="{6B6AF108-9D71-4F43-A9E0-ABDDF066EE63}" srcId="{00F767C2-4161-4345-B9E5-83DBC01C2DC3}" destId="{7C07FD11-EAEA-417C-90A3-01FD3ECC29EF}" srcOrd="0" destOrd="0" parTransId="{138C52F7-6FC4-408C-8733-AEC70B6BF723}" sibTransId="{D4E2F521-379D-4D3B-A116-3E6519DA3D31}"/>
    <dgm:cxn modelId="{C7A89E0D-0A1B-4EDA-95EB-2ECD9F91DA8A}" type="presOf" srcId="{5265BDAA-24AA-4E12-A9CF-4822E1456374}" destId="{F983498F-7027-4314-81B8-4A57A8A46782}" srcOrd="0" destOrd="0" presId="urn:microsoft.com/office/officeart/2005/8/layout/radial1"/>
    <dgm:cxn modelId="{F1A536BF-9029-4482-8ADA-F015F85750BA}" type="presOf" srcId="{138C52F7-6FC4-408C-8733-AEC70B6BF723}" destId="{804577A6-A76E-4006-9CA4-9A3182049F58}" srcOrd="0" destOrd="0" presId="urn:microsoft.com/office/officeart/2005/8/layout/radial1"/>
    <dgm:cxn modelId="{522DFBDC-819D-4945-82D8-6DD819C15A8D}" srcId="{00F767C2-4161-4345-B9E5-83DBC01C2DC3}" destId="{607A3331-EFC6-44CC-AD0F-0A365DCA5CFA}" srcOrd="1" destOrd="0" parTransId="{7C274A5A-934C-41C5-BFA5-797DFF12B6BC}" sibTransId="{277E7CBE-0331-4E32-AFF6-F1C6BC419074}"/>
    <dgm:cxn modelId="{8AD7F658-6320-42E5-95E1-1924EB5C6DCE}" type="presOf" srcId="{B5B07618-20D6-4681-BECF-E0C2921E59C2}" destId="{AAA44D9C-BC77-4BFB-A12E-CA7B5982B101}" srcOrd="0" destOrd="0" presId="urn:microsoft.com/office/officeart/2005/8/layout/radial1"/>
    <dgm:cxn modelId="{B7F1EDB4-E6E0-4356-AB17-D3D69BC697C5}" type="presOf" srcId="{7C274A5A-934C-41C5-BFA5-797DFF12B6BC}" destId="{DD466423-D367-496D-9BD9-A054460BE9ED}" srcOrd="0" destOrd="0" presId="urn:microsoft.com/office/officeart/2005/8/layout/radial1"/>
    <dgm:cxn modelId="{F00BD69D-9E83-4048-BEF8-589DD6B01E03}" type="presOf" srcId="{7C274A5A-934C-41C5-BFA5-797DFF12B6BC}" destId="{BED994E3-FB22-4E9F-BC4F-7FC009ED23D9}" srcOrd="1" destOrd="0" presId="urn:microsoft.com/office/officeart/2005/8/layout/radial1"/>
    <dgm:cxn modelId="{3E83C14D-4F4E-4ED6-AF9B-890EFC0DEBB3}" type="presOf" srcId="{7C07FD11-EAEA-417C-90A3-01FD3ECC29EF}" destId="{6FCCD791-1842-4408-8595-693D1AC63DC5}" srcOrd="0" destOrd="0" presId="urn:microsoft.com/office/officeart/2005/8/layout/radial1"/>
    <dgm:cxn modelId="{B071A29E-E58A-425D-8223-0DA79E0FBB26}" srcId="{00F767C2-4161-4345-B9E5-83DBC01C2DC3}" destId="{059420F8-CB34-496E-934E-4B07D814848B}" srcOrd="2" destOrd="0" parTransId="{5265BDAA-24AA-4E12-A9CF-4822E1456374}" sibTransId="{D493B4B1-A927-4AB3-8726-23AF992156F0}"/>
    <dgm:cxn modelId="{C9688E79-55F1-4A82-A847-54B469C8EEF9}" type="presOf" srcId="{138C52F7-6FC4-408C-8733-AEC70B6BF723}" destId="{2032A39B-4FCC-45DC-AD9A-ACF9579A18CC}" srcOrd="1" destOrd="0" presId="urn:microsoft.com/office/officeart/2005/8/layout/radial1"/>
    <dgm:cxn modelId="{6FA48101-D4A0-44FD-BA52-25AE03A7C222}" type="presOf" srcId="{0C5A1FD6-CDA7-4C60-8DA0-FABEEEDD1FC9}" destId="{A5C16BFB-0421-4D12-AE88-884ABA6723AD}" srcOrd="1" destOrd="0" presId="urn:microsoft.com/office/officeart/2005/8/layout/radial1"/>
    <dgm:cxn modelId="{E11E50B2-7C67-4FD2-9494-4F43B8F7A3ED}" type="presOf" srcId="{8C80DD3E-4838-4407-B613-8B8332669D5E}" destId="{C3D37986-9D77-4CC0-8A73-768B1880D382}" srcOrd="0" destOrd="0" presId="urn:microsoft.com/office/officeart/2005/8/layout/radial1"/>
    <dgm:cxn modelId="{95897433-F387-4AF2-8C40-E29AC3F17991}" srcId="{00F767C2-4161-4345-B9E5-83DBC01C2DC3}" destId="{155C5D6F-2523-46B4-8391-252222CE1D81}" srcOrd="4" destOrd="0" parTransId="{0C5A1FD6-CDA7-4C60-8DA0-FABEEEDD1FC9}" sibTransId="{9F4909DE-92CC-4ADC-A15F-04A6392195EE}"/>
    <dgm:cxn modelId="{7902A84A-02D8-4426-8DD6-EFD150B087AA}" type="presOf" srcId="{3FDA0645-9360-4591-8C29-060DDC14A931}" destId="{939C97FA-DC64-4A5C-8771-8179180DCCAF}" srcOrd="1" destOrd="0" presId="urn:microsoft.com/office/officeart/2005/8/layout/radial1"/>
    <dgm:cxn modelId="{3DCE879B-CBDB-4397-AC85-298FC17C7CCA}" srcId="{00F767C2-4161-4345-B9E5-83DBC01C2DC3}" destId="{B5B07618-20D6-4681-BECF-E0C2921E59C2}" srcOrd="3" destOrd="0" parTransId="{3FDA0645-9360-4591-8C29-060DDC14A931}" sibTransId="{B3C750CB-BA01-4411-A32E-91AD25B016A8}"/>
    <dgm:cxn modelId="{F857865A-F84E-4556-A8CA-2E3F70190ACC}" type="presParOf" srcId="{C3D37986-9D77-4CC0-8A73-768B1880D382}" destId="{C686B424-AA9C-4693-9E4A-009DDC495434}" srcOrd="0" destOrd="0" presId="urn:microsoft.com/office/officeart/2005/8/layout/radial1"/>
    <dgm:cxn modelId="{E2F5FAB9-C821-47FA-A312-D5FD78B9E04E}" type="presParOf" srcId="{C3D37986-9D77-4CC0-8A73-768B1880D382}" destId="{804577A6-A76E-4006-9CA4-9A3182049F58}" srcOrd="1" destOrd="0" presId="urn:microsoft.com/office/officeart/2005/8/layout/radial1"/>
    <dgm:cxn modelId="{A06D299D-B581-4D2C-98BB-5C53359E3BC1}" type="presParOf" srcId="{804577A6-A76E-4006-9CA4-9A3182049F58}" destId="{2032A39B-4FCC-45DC-AD9A-ACF9579A18CC}" srcOrd="0" destOrd="0" presId="urn:microsoft.com/office/officeart/2005/8/layout/radial1"/>
    <dgm:cxn modelId="{43A40D54-8790-4DB4-B1F5-14D16DDF62BC}" type="presParOf" srcId="{C3D37986-9D77-4CC0-8A73-768B1880D382}" destId="{6FCCD791-1842-4408-8595-693D1AC63DC5}" srcOrd="2" destOrd="0" presId="urn:microsoft.com/office/officeart/2005/8/layout/radial1"/>
    <dgm:cxn modelId="{047D66F6-6F15-48CF-A155-5E6455E3072C}" type="presParOf" srcId="{C3D37986-9D77-4CC0-8A73-768B1880D382}" destId="{DD466423-D367-496D-9BD9-A054460BE9ED}" srcOrd="3" destOrd="0" presId="urn:microsoft.com/office/officeart/2005/8/layout/radial1"/>
    <dgm:cxn modelId="{C136421D-8F81-463D-9977-26FA1DDA26D3}" type="presParOf" srcId="{DD466423-D367-496D-9BD9-A054460BE9ED}" destId="{BED994E3-FB22-4E9F-BC4F-7FC009ED23D9}" srcOrd="0" destOrd="0" presId="urn:microsoft.com/office/officeart/2005/8/layout/radial1"/>
    <dgm:cxn modelId="{B0265520-97F3-4330-B44C-CA63B4E6FBD5}" type="presParOf" srcId="{C3D37986-9D77-4CC0-8A73-768B1880D382}" destId="{804BF7E2-FBC6-42B8-AC78-425FE56517FD}" srcOrd="4" destOrd="0" presId="urn:microsoft.com/office/officeart/2005/8/layout/radial1"/>
    <dgm:cxn modelId="{5F51DBE6-8087-4C0A-97A1-9E521BB5CB23}" type="presParOf" srcId="{C3D37986-9D77-4CC0-8A73-768B1880D382}" destId="{F983498F-7027-4314-81B8-4A57A8A46782}" srcOrd="5" destOrd="0" presId="urn:microsoft.com/office/officeart/2005/8/layout/radial1"/>
    <dgm:cxn modelId="{30AE7818-D4CB-4304-B494-E4EFC8CBE05A}" type="presParOf" srcId="{F983498F-7027-4314-81B8-4A57A8A46782}" destId="{4E5348D3-ADB7-490D-9D17-A5842923998D}" srcOrd="0" destOrd="0" presId="urn:microsoft.com/office/officeart/2005/8/layout/radial1"/>
    <dgm:cxn modelId="{83B7C078-592A-447F-BAC8-4076C7F40652}" type="presParOf" srcId="{C3D37986-9D77-4CC0-8A73-768B1880D382}" destId="{65EB16FB-E1E1-40E4-B149-733709919466}" srcOrd="6" destOrd="0" presId="urn:microsoft.com/office/officeart/2005/8/layout/radial1"/>
    <dgm:cxn modelId="{D512E118-7670-4BD5-918D-6B273DADF056}" type="presParOf" srcId="{C3D37986-9D77-4CC0-8A73-768B1880D382}" destId="{AA3361E1-65B2-456B-828E-F6146D860FD4}" srcOrd="7" destOrd="0" presId="urn:microsoft.com/office/officeart/2005/8/layout/radial1"/>
    <dgm:cxn modelId="{7B67A6DA-38CB-436E-BD7A-153608D76044}" type="presParOf" srcId="{AA3361E1-65B2-456B-828E-F6146D860FD4}" destId="{939C97FA-DC64-4A5C-8771-8179180DCCAF}" srcOrd="0" destOrd="0" presId="urn:microsoft.com/office/officeart/2005/8/layout/radial1"/>
    <dgm:cxn modelId="{A8964525-4B14-4F59-8314-1EA955EA256B}" type="presParOf" srcId="{C3D37986-9D77-4CC0-8A73-768B1880D382}" destId="{AAA44D9C-BC77-4BFB-A12E-CA7B5982B101}" srcOrd="8" destOrd="0" presId="urn:microsoft.com/office/officeart/2005/8/layout/radial1"/>
    <dgm:cxn modelId="{3AC51754-48C8-4231-8AA4-21AA601EEE9D}" type="presParOf" srcId="{C3D37986-9D77-4CC0-8A73-768B1880D382}" destId="{52D29A97-AD95-4AB6-87AC-32D6800E1B9B}" srcOrd="9" destOrd="0" presId="urn:microsoft.com/office/officeart/2005/8/layout/radial1"/>
    <dgm:cxn modelId="{44EBCFC6-661F-40DA-BE3E-E2370CFAEB83}" type="presParOf" srcId="{52D29A97-AD95-4AB6-87AC-32D6800E1B9B}" destId="{A5C16BFB-0421-4D12-AE88-884ABA6723AD}" srcOrd="0" destOrd="0" presId="urn:microsoft.com/office/officeart/2005/8/layout/radial1"/>
    <dgm:cxn modelId="{E25AF780-348A-44F9-998E-A2EB27A62268}" type="presParOf" srcId="{C3D37986-9D77-4CC0-8A73-768B1880D382}" destId="{A9E6AB72-AB69-4B70-B0E9-ADE4C548E373}" srcOrd="10"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FBC284-0470-4AEE-850F-5583B3AC1064}"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s-EC"/>
        </a:p>
      </dgm:t>
    </dgm:pt>
    <dgm:pt modelId="{36F3C455-A094-46CB-8C22-E40134B2DFB9}">
      <dgm:prSet phldrT="[Texto]" custT="1"/>
      <dgm:spPr>
        <a:solidFill>
          <a:schemeClr val="tx2">
            <a:lumMod val="40000"/>
            <a:lumOff val="60000"/>
          </a:schemeClr>
        </a:solidFill>
      </dgm:spPr>
      <dgm:t>
        <a:bodyPr/>
        <a:lstStyle/>
        <a:p>
          <a:r>
            <a:rPr lang="es-EC" sz="900" b="1" dirty="0">
              <a:latin typeface="Arial" pitchFamily="34" charset="0"/>
              <a:cs typeface="Arial" pitchFamily="34" charset="0"/>
            </a:rPr>
            <a:t>MANTENIMIENTO</a:t>
          </a:r>
        </a:p>
      </dgm:t>
    </dgm:pt>
    <dgm:pt modelId="{B6CA007C-B270-4BDD-B5D0-ADF03033C055}" type="parTrans" cxnId="{19F0E8E6-E910-4824-95B1-1825CBAC2B99}">
      <dgm:prSet/>
      <dgm:spPr/>
      <dgm:t>
        <a:bodyPr/>
        <a:lstStyle/>
        <a:p>
          <a:endParaRPr lang="es-EC" sz="900" b="1">
            <a:latin typeface="Arial" pitchFamily="34" charset="0"/>
            <a:cs typeface="Arial" pitchFamily="34" charset="0"/>
          </a:endParaRPr>
        </a:p>
      </dgm:t>
    </dgm:pt>
    <dgm:pt modelId="{F03BF3AE-8223-4AFA-99B3-73E6CFA134CD}" type="sibTrans" cxnId="{19F0E8E6-E910-4824-95B1-1825CBAC2B99}">
      <dgm:prSet/>
      <dgm:spPr/>
      <dgm:t>
        <a:bodyPr/>
        <a:lstStyle/>
        <a:p>
          <a:endParaRPr lang="es-EC" sz="900" b="1">
            <a:latin typeface="Arial" pitchFamily="34" charset="0"/>
            <a:cs typeface="Arial" pitchFamily="34" charset="0"/>
          </a:endParaRPr>
        </a:p>
      </dgm:t>
    </dgm:pt>
    <dgm:pt modelId="{8DC1EF90-686E-4051-8157-B70E9398E65D}">
      <dgm:prSet phldrT="[Texto]" custT="1"/>
      <dgm:spPr>
        <a:solidFill>
          <a:schemeClr val="tx2">
            <a:lumMod val="40000"/>
            <a:lumOff val="60000"/>
          </a:schemeClr>
        </a:solidFill>
      </dgm:spPr>
      <dgm:t>
        <a:bodyPr/>
        <a:lstStyle/>
        <a:p>
          <a:r>
            <a:rPr lang="es-EC" sz="900" b="1" dirty="0">
              <a:latin typeface="Arial" pitchFamily="34" charset="0"/>
              <a:cs typeface="Arial" pitchFamily="34" charset="0"/>
            </a:rPr>
            <a:t>MANTENIMIENTO PROGRAMADO</a:t>
          </a:r>
        </a:p>
      </dgm:t>
    </dgm:pt>
    <dgm:pt modelId="{51F3AD64-8DFB-4686-AD80-86D0C1F296BC}" type="parTrans" cxnId="{5C41E9B4-357C-497D-9975-7A33136A4104}">
      <dgm:prSet custT="1"/>
      <dgm:spPr/>
      <dgm:t>
        <a:bodyPr/>
        <a:lstStyle/>
        <a:p>
          <a:endParaRPr lang="es-EC" sz="900" b="1" dirty="0">
            <a:latin typeface="Arial" pitchFamily="34" charset="0"/>
            <a:cs typeface="Arial" pitchFamily="34" charset="0"/>
          </a:endParaRPr>
        </a:p>
      </dgm:t>
    </dgm:pt>
    <dgm:pt modelId="{95472B5E-CB05-43C5-94B7-8D2C3A50B70C}" type="sibTrans" cxnId="{5C41E9B4-357C-497D-9975-7A33136A4104}">
      <dgm:prSet/>
      <dgm:spPr/>
      <dgm:t>
        <a:bodyPr/>
        <a:lstStyle/>
        <a:p>
          <a:endParaRPr lang="es-EC" sz="900" b="1">
            <a:latin typeface="Arial" pitchFamily="34" charset="0"/>
            <a:cs typeface="Arial" pitchFamily="34" charset="0"/>
          </a:endParaRPr>
        </a:p>
      </dgm:t>
    </dgm:pt>
    <dgm:pt modelId="{3F52CC3F-5232-4760-8A8B-4B232A4DCDBA}">
      <dgm:prSet phldrT="[Texto]" custT="1"/>
      <dgm:spPr>
        <a:solidFill>
          <a:schemeClr val="tx2">
            <a:lumMod val="40000"/>
            <a:lumOff val="60000"/>
          </a:schemeClr>
        </a:solidFill>
      </dgm:spPr>
      <dgm:t>
        <a:bodyPr/>
        <a:lstStyle/>
        <a:p>
          <a:r>
            <a:rPr lang="es-EC" sz="900" b="1" dirty="0">
              <a:latin typeface="Arial" pitchFamily="34" charset="0"/>
              <a:cs typeface="Arial" pitchFamily="34" charset="0"/>
            </a:rPr>
            <a:t>MANTENIMIENTO CORRECTIVO</a:t>
          </a:r>
        </a:p>
      </dgm:t>
    </dgm:pt>
    <dgm:pt modelId="{7F38FC42-6A23-4B0B-8E08-6376D2CA28C8}" type="parTrans" cxnId="{9041F071-3269-4D23-85EA-44B1EA81A848}">
      <dgm:prSet custT="1"/>
      <dgm:spPr/>
      <dgm:t>
        <a:bodyPr/>
        <a:lstStyle/>
        <a:p>
          <a:endParaRPr lang="es-EC" sz="900" b="1" dirty="0">
            <a:latin typeface="Arial" pitchFamily="34" charset="0"/>
            <a:cs typeface="Arial" pitchFamily="34" charset="0"/>
          </a:endParaRPr>
        </a:p>
      </dgm:t>
    </dgm:pt>
    <dgm:pt modelId="{3CD60851-4A18-424F-9D4C-CE95ABE4C0B5}" type="sibTrans" cxnId="{9041F071-3269-4D23-85EA-44B1EA81A848}">
      <dgm:prSet/>
      <dgm:spPr/>
      <dgm:t>
        <a:bodyPr/>
        <a:lstStyle/>
        <a:p>
          <a:endParaRPr lang="es-EC" sz="900" b="1">
            <a:latin typeface="Arial" pitchFamily="34" charset="0"/>
            <a:cs typeface="Arial" pitchFamily="34" charset="0"/>
          </a:endParaRPr>
        </a:p>
      </dgm:t>
    </dgm:pt>
    <dgm:pt modelId="{F276E698-D75E-49F5-B3E4-4EE2E0389EC8}">
      <dgm:prSet phldrT="[Texto]" custT="1"/>
      <dgm:spPr>
        <a:solidFill>
          <a:schemeClr val="tx2">
            <a:lumMod val="40000"/>
            <a:lumOff val="60000"/>
          </a:schemeClr>
        </a:solidFill>
      </dgm:spPr>
      <dgm:t>
        <a:bodyPr/>
        <a:lstStyle/>
        <a:p>
          <a:r>
            <a:rPr lang="es-EC" sz="900" b="1" dirty="0">
              <a:latin typeface="Arial" pitchFamily="34" charset="0"/>
              <a:cs typeface="Arial" pitchFamily="34" charset="0"/>
            </a:rPr>
            <a:t>POR FALLA</a:t>
          </a:r>
        </a:p>
      </dgm:t>
    </dgm:pt>
    <dgm:pt modelId="{4BDE60CC-A910-4183-8FD0-5A11104DEF74}" type="parTrans" cxnId="{09A290FA-AD43-4294-BFC4-CEC3E820E42C}">
      <dgm:prSet custT="1"/>
      <dgm:spPr/>
      <dgm:t>
        <a:bodyPr/>
        <a:lstStyle/>
        <a:p>
          <a:endParaRPr lang="es-EC" sz="900" b="1" dirty="0">
            <a:latin typeface="Arial" pitchFamily="34" charset="0"/>
            <a:cs typeface="Arial" pitchFamily="34" charset="0"/>
          </a:endParaRPr>
        </a:p>
      </dgm:t>
    </dgm:pt>
    <dgm:pt modelId="{15994358-8E73-4EB5-8AE4-282F8432CA1B}" type="sibTrans" cxnId="{09A290FA-AD43-4294-BFC4-CEC3E820E42C}">
      <dgm:prSet/>
      <dgm:spPr/>
      <dgm:t>
        <a:bodyPr/>
        <a:lstStyle/>
        <a:p>
          <a:endParaRPr lang="es-EC" sz="900" b="1">
            <a:latin typeface="Arial" pitchFamily="34" charset="0"/>
            <a:cs typeface="Arial" pitchFamily="34" charset="0"/>
          </a:endParaRPr>
        </a:p>
      </dgm:t>
    </dgm:pt>
    <dgm:pt modelId="{C9F08F06-96A8-43CF-899A-7A85B3FF4079}">
      <dgm:prSet phldrT="[Texto]" custT="1"/>
      <dgm:spPr>
        <a:solidFill>
          <a:schemeClr val="tx2">
            <a:lumMod val="40000"/>
            <a:lumOff val="60000"/>
          </a:schemeClr>
        </a:solidFill>
      </dgm:spPr>
      <dgm:t>
        <a:bodyPr/>
        <a:lstStyle/>
        <a:p>
          <a:r>
            <a:rPr lang="es-EC" sz="900" b="1" dirty="0">
              <a:latin typeface="Arial" pitchFamily="34" charset="0"/>
              <a:cs typeface="Arial" pitchFamily="34" charset="0"/>
            </a:rPr>
            <a:t>POR EMERGENCIA</a:t>
          </a:r>
        </a:p>
      </dgm:t>
    </dgm:pt>
    <dgm:pt modelId="{4DCCE2A3-2B11-4E14-A80F-4F5BC192782B}" type="parTrans" cxnId="{9495A9B3-B919-46FA-82D5-3F3B6D6C3BBB}">
      <dgm:prSet custT="1"/>
      <dgm:spPr/>
      <dgm:t>
        <a:bodyPr/>
        <a:lstStyle/>
        <a:p>
          <a:endParaRPr lang="es-EC" sz="900" b="1" dirty="0">
            <a:latin typeface="Arial" pitchFamily="34" charset="0"/>
            <a:cs typeface="Arial" pitchFamily="34" charset="0"/>
          </a:endParaRPr>
        </a:p>
      </dgm:t>
    </dgm:pt>
    <dgm:pt modelId="{BBE76CFD-2484-459A-B468-517E6A41628D}" type="sibTrans" cxnId="{9495A9B3-B919-46FA-82D5-3F3B6D6C3BBB}">
      <dgm:prSet/>
      <dgm:spPr/>
      <dgm:t>
        <a:bodyPr/>
        <a:lstStyle/>
        <a:p>
          <a:endParaRPr lang="es-EC" sz="900" b="1">
            <a:latin typeface="Arial" pitchFamily="34" charset="0"/>
            <a:cs typeface="Arial" pitchFamily="34" charset="0"/>
          </a:endParaRPr>
        </a:p>
      </dgm:t>
    </dgm:pt>
    <dgm:pt modelId="{492B0107-3908-4819-B28F-3280C05A6779}">
      <dgm:prSet phldrT="[Texto]" custT="1"/>
      <dgm:spPr>
        <a:solidFill>
          <a:schemeClr val="tx2">
            <a:lumMod val="40000"/>
            <a:lumOff val="60000"/>
          </a:schemeClr>
        </a:solidFill>
      </dgm:spPr>
      <dgm:t>
        <a:bodyPr/>
        <a:lstStyle/>
        <a:p>
          <a:r>
            <a:rPr lang="es-EC" sz="900" b="1" dirty="0">
              <a:latin typeface="Arial" pitchFamily="34" charset="0"/>
              <a:cs typeface="Arial" pitchFamily="34" charset="0"/>
            </a:rPr>
            <a:t>MAYOR</a:t>
          </a:r>
        </a:p>
      </dgm:t>
    </dgm:pt>
    <dgm:pt modelId="{55E58423-25CA-4BF7-ADFC-8D365971C0A7}" type="parTrans" cxnId="{62998153-B591-4B9D-AC73-7E82EBD21A73}">
      <dgm:prSet custT="1"/>
      <dgm:spPr/>
      <dgm:t>
        <a:bodyPr/>
        <a:lstStyle/>
        <a:p>
          <a:endParaRPr lang="es-EC" sz="900" b="1" dirty="0">
            <a:latin typeface="Arial" pitchFamily="34" charset="0"/>
            <a:cs typeface="Arial" pitchFamily="34" charset="0"/>
          </a:endParaRPr>
        </a:p>
      </dgm:t>
    </dgm:pt>
    <dgm:pt modelId="{7753F662-5D6E-4B0A-8E66-4BB1083EBB90}" type="sibTrans" cxnId="{62998153-B591-4B9D-AC73-7E82EBD21A73}">
      <dgm:prSet/>
      <dgm:spPr/>
      <dgm:t>
        <a:bodyPr/>
        <a:lstStyle/>
        <a:p>
          <a:endParaRPr lang="es-EC" sz="900" b="1">
            <a:latin typeface="Arial" pitchFamily="34" charset="0"/>
            <a:cs typeface="Arial" pitchFamily="34" charset="0"/>
          </a:endParaRPr>
        </a:p>
      </dgm:t>
    </dgm:pt>
    <dgm:pt modelId="{95B13CD0-123A-427B-A15C-171D91FC5550}">
      <dgm:prSet phldrT="[Texto]" custT="1"/>
      <dgm:spPr>
        <a:solidFill>
          <a:schemeClr val="tx2">
            <a:lumMod val="40000"/>
            <a:lumOff val="60000"/>
          </a:schemeClr>
        </a:solidFill>
      </dgm:spPr>
      <dgm:t>
        <a:bodyPr/>
        <a:lstStyle/>
        <a:p>
          <a:r>
            <a:rPr lang="es-EC" sz="900" b="1" dirty="0">
              <a:latin typeface="Arial" pitchFamily="34" charset="0"/>
              <a:cs typeface="Arial" pitchFamily="34" charset="0"/>
            </a:rPr>
            <a:t>MENOR</a:t>
          </a:r>
        </a:p>
      </dgm:t>
    </dgm:pt>
    <dgm:pt modelId="{7D87A22B-C246-4830-B2AE-79C0F59036CA}" type="parTrans" cxnId="{2AB84265-4D9D-4043-816C-4D377528F454}">
      <dgm:prSet custT="1"/>
      <dgm:spPr/>
      <dgm:t>
        <a:bodyPr/>
        <a:lstStyle/>
        <a:p>
          <a:endParaRPr lang="es-EC" sz="900" b="1" dirty="0">
            <a:latin typeface="Arial" pitchFamily="34" charset="0"/>
            <a:cs typeface="Arial" pitchFamily="34" charset="0"/>
          </a:endParaRPr>
        </a:p>
      </dgm:t>
    </dgm:pt>
    <dgm:pt modelId="{E4DE9851-7DF0-4DE5-B3F3-57CD2C3D77E0}" type="sibTrans" cxnId="{2AB84265-4D9D-4043-816C-4D377528F454}">
      <dgm:prSet/>
      <dgm:spPr/>
      <dgm:t>
        <a:bodyPr/>
        <a:lstStyle/>
        <a:p>
          <a:endParaRPr lang="es-EC" sz="900" b="1">
            <a:latin typeface="Arial" pitchFamily="34" charset="0"/>
            <a:cs typeface="Arial" pitchFamily="34" charset="0"/>
          </a:endParaRPr>
        </a:p>
      </dgm:t>
    </dgm:pt>
    <dgm:pt modelId="{27CF08EE-CECA-436C-94E9-799DC27C7C5A}">
      <dgm:prSet phldrT="[Texto]" custT="1"/>
      <dgm:spPr>
        <a:solidFill>
          <a:schemeClr val="tx2">
            <a:lumMod val="40000"/>
            <a:lumOff val="60000"/>
          </a:schemeClr>
        </a:solidFill>
      </dgm:spPr>
      <dgm:t>
        <a:bodyPr/>
        <a:lstStyle/>
        <a:p>
          <a:r>
            <a:rPr lang="es-EC" sz="900" b="1" dirty="0">
              <a:latin typeface="Arial" pitchFamily="34" charset="0"/>
              <a:cs typeface="Arial" pitchFamily="34" charset="0"/>
            </a:rPr>
            <a:t>RUTINARIO</a:t>
          </a:r>
        </a:p>
      </dgm:t>
    </dgm:pt>
    <dgm:pt modelId="{3D56B639-6F2F-48A3-B3E4-ABED4D66A140}" type="parTrans" cxnId="{D7A13D09-E5B4-4DA3-B242-E80CC6EABD9B}">
      <dgm:prSet custT="1"/>
      <dgm:spPr/>
      <dgm:t>
        <a:bodyPr/>
        <a:lstStyle/>
        <a:p>
          <a:endParaRPr lang="es-EC" sz="900" b="1" dirty="0">
            <a:latin typeface="Arial" pitchFamily="34" charset="0"/>
            <a:cs typeface="Arial" pitchFamily="34" charset="0"/>
          </a:endParaRPr>
        </a:p>
      </dgm:t>
    </dgm:pt>
    <dgm:pt modelId="{CA7B2C11-0CF1-4348-8AC3-71610BB58D6F}" type="sibTrans" cxnId="{D7A13D09-E5B4-4DA3-B242-E80CC6EABD9B}">
      <dgm:prSet/>
      <dgm:spPr/>
      <dgm:t>
        <a:bodyPr/>
        <a:lstStyle/>
        <a:p>
          <a:endParaRPr lang="es-EC" sz="900" b="1">
            <a:latin typeface="Arial" pitchFamily="34" charset="0"/>
            <a:cs typeface="Arial" pitchFamily="34" charset="0"/>
          </a:endParaRPr>
        </a:p>
      </dgm:t>
    </dgm:pt>
    <dgm:pt modelId="{C19427AC-F6BC-4C11-952C-B8D836796E39}" type="pres">
      <dgm:prSet presAssocID="{88FBC284-0470-4AEE-850F-5583B3AC1064}" presName="diagram" presStyleCnt="0">
        <dgm:presLayoutVars>
          <dgm:chPref val="1"/>
          <dgm:dir/>
          <dgm:animOne val="branch"/>
          <dgm:animLvl val="lvl"/>
          <dgm:resizeHandles val="exact"/>
        </dgm:presLayoutVars>
      </dgm:prSet>
      <dgm:spPr/>
      <dgm:t>
        <a:bodyPr/>
        <a:lstStyle/>
        <a:p>
          <a:endParaRPr lang="es-EC"/>
        </a:p>
      </dgm:t>
    </dgm:pt>
    <dgm:pt modelId="{0AEECF3B-BF96-4572-98BE-C9B90973A138}" type="pres">
      <dgm:prSet presAssocID="{36F3C455-A094-46CB-8C22-E40134B2DFB9}" presName="root1" presStyleCnt="0"/>
      <dgm:spPr/>
    </dgm:pt>
    <dgm:pt modelId="{DA646D81-B899-4FE1-8F88-EE403981A7BF}" type="pres">
      <dgm:prSet presAssocID="{36F3C455-A094-46CB-8C22-E40134B2DFB9}" presName="LevelOneTextNode" presStyleLbl="node0" presStyleIdx="0" presStyleCnt="1" custScaleX="122144">
        <dgm:presLayoutVars>
          <dgm:chPref val="3"/>
        </dgm:presLayoutVars>
      </dgm:prSet>
      <dgm:spPr/>
      <dgm:t>
        <a:bodyPr/>
        <a:lstStyle/>
        <a:p>
          <a:endParaRPr lang="es-EC"/>
        </a:p>
      </dgm:t>
    </dgm:pt>
    <dgm:pt modelId="{933DBCE3-4112-49E1-8FFE-8981FACF2DFF}" type="pres">
      <dgm:prSet presAssocID="{36F3C455-A094-46CB-8C22-E40134B2DFB9}" presName="level2hierChild" presStyleCnt="0"/>
      <dgm:spPr/>
    </dgm:pt>
    <dgm:pt modelId="{6C5AB1AF-5D47-45F6-BB67-D68C94067180}" type="pres">
      <dgm:prSet presAssocID="{51F3AD64-8DFB-4686-AD80-86D0C1F296BC}" presName="conn2-1" presStyleLbl="parChTrans1D2" presStyleIdx="0" presStyleCnt="2"/>
      <dgm:spPr/>
      <dgm:t>
        <a:bodyPr/>
        <a:lstStyle/>
        <a:p>
          <a:endParaRPr lang="es-EC"/>
        </a:p>
      </dgm:t>
    </dgm:pt>
    <dgm:pt modelId="{A94CC147-FEF8-468A-BDF6-590F4EF7961D}" type="pres">
      <dgm:prSet presAssocID="{51F3AD64-8DFB-4686-AD80-86D0C1F296BC}" presName="connTx" presStyleLbl="parChTrans1D2" presStyleIdx="0" presStyleCnt="2"/>
      <dgm:spPr/>
      <dgm:t>
        <a:bodyPr/>
        <a:lstStyle/>
        <a:p>
          <a:endParaRPr lang="es-EC"/>
        </a:p>
      </dgm:t>
    </dgm:pt>
    <dgm:pt modelId="{7CE4A754-59DF-463F-A8EA-313194D4056D}" type="pres">
      <dgm:prSet presAssocID="{8DC1EF90-686E-4051-8157-B70E9398E65D}" presName="root2" presStyleCnt="0"/>
      <dgm:spPr/>
    </dgm:pt>
    <dgm:pt modelId="{80B9DB7F-8F39-42A7-B3B4-FA7824DCCB34}" type="pres">
      <dgm:prSet presAssocID="{8DC1EF90-686E-4051-8157-B70E9398E65D}" presName="LevelTwoTextNode" presStyleLbl="node2" presStyleIdx="0" presStyleCnt="2" custScaleX="111846">
        <dgm:presLayoutVars>
          <dgm:chPref val="3"/>
        </dgm:presLayoutVars>
      </dgm:prSet>
      <dgm:spPr/>
      <dgm:t>
        <a:bodyPr/>
        <a:lstStyle/>
        <a:p>
          <a:endParaRPr lang="es-EC"/>
        </a:p>
      </dgm:t>
    </dgm:pt>
    <dgm:pt modelId="{154E0D8F-1196-4247-8CA7-EF2506D15B37}" type="pres">
      <dgm:prSet presAssocID="{8DC1EF90-686E-4051-8157-B70E9398E65D}" presName="level3hierChild" presStyleCnt="0"/>
      <dgm:spPr/>
    </dgm:pt>
    <dgm:pt modelId="{A124BB5E-CB31-4F74-8671-F200A2E67A4E}" type="pres">
      <dgm:prSet presAssocID="{55E58423-25CA-4BF7-ADFC-8D365971C0A7}" presName="conn2-1" presStyleLbl="parChTrans1D3" presStyleIdx="0" presStyleCnt="5"/>
      <dgm:spPr/>
      <dgm:t>
        <a:bodyPr/>
        <a:lstStyle/>
        <a:p>
          <a:endParaRPr lang="es-EC"/>
        </a:p>
      </dgm:t>
    </dgm:pt>
    <dgm:pt modelId="{6F41C5FB-3A78-449B-8511-5C6C878A6F66}" type="pres">
      <dgm:prSet presAssocID="{55E58423-25CA-4BF7-ADFC-8D365971C0A7}" presName="connTx" presStyleLbl="parChTrans1D3" presStyleIdx="0" presStyleCnt="5"/>
      <dgm:spPr/>
      <dgm:t>
        <a:bodyPr/>
        <a:lstStyle/>
        <a:p>
          <a:endParaRPr lang="es-EC"/>
        </a:p>
      </dgm:t>
    </dgm:pt>
    <dgm:pt modelId="{059998C7-F04E-4C15-A6D7-2ADACF900016}" type="pres">
      <dgm:prSet presAssocID="{492B0107-3908-4819-B28F-3280C05A6779}" presName="root2" presStyleCnt="0"/>
      <dgm:spPr/>
    </dgm:pt>
    <dgm:pt modelId="{2380BC4A-67BE-46D5-8C55-B70F6F3D780C}" type="pres">
      <dgm:prSet presAssocID="{492B0107-3908-4819-B28F-3280C05A6779}" presName="LevelTwoTextNode" presStyleLbl="node3" presStyleIdx="0" presStyleCnt="5">
        <dgm:presLayoutVars>
          <dgm:chPref val="3"/>
        </dgm:presLayoutVars>
      </dgm:prSet>
      <dgm:spPr/>
      <dgm:t>
        <a:bodyPr/>
        <a:lstStyle/>
        <a:p>
          <a:endParaRPr lang="es-EC"/>
        </a:p>
      </dgm:t>
    </dgm:pt>
    <dgm:pt modelId="{1788F581-076B-4769-A98F-7FE88FA497EC}" type="pres">
      <dgm:prSet presAssocID="{492B0107-3908-4819-B28F-3280C05A6779}" presName="level3hierChild" presStyleCnt="0"/>
      <dgm:spPr/>
    </dgm:pt>
    <dgm:pt modelId="{218551FF-AAD9-4BC6-A65F-ED7BA0EDC684}" type="pres">
      <dgm:prSet presAssocID="{7D87A22B-C246-4830-B2AE-79C0F59036CA}" presName="conn2-1" presStyleLbl="parChTrans1D3" presStyleIdx="1" presStyleCnt="5"/>
      <dgm:spPr/>
      <dgm:t>
        <a:bodyPr/>
        <a:lstStyle/>
        <a:p>
          <a:endParaRPr lang="es-EC"/>
        </a:p>
      </dgm:t>
    </dgm:pt>
    <dgm:pt modelId="{3DD24182-11EF-45BE-9F1E-573752777614}" type="pres">
      <dgm:prSet presAssocID="{7D87A22B-C246-4830-B2AE-79C0F59036CA}" presName="connTx" presStyleLbl="parChTrans1D3" presStyleIdx="1" presStyleCnt="5"/>
      <dgm:spPr/>
      <dgm:t>
        <a:bodyPr/>
        <a:lstStyle/>
        <a:p>
          <a:endParaRPr lang="es-EC"/>
        </a:p>
      </dgm:t>
    </dgm:pt>
    <dgm:pt modelId="{DBF3880A-21BF-491D-B7FB-9EFD9A6DF917}" type="pres">
      <dgm:prSet presAssocID="{95B13CD0-123A-427B-A15C-171D91FC5550}" presName="root2" presStyleCnt="0"/>
      <dgm:spPr/>
    </dgm:pt>
    <dgm:pt modelId="{23622A88-1013-4A21-A9DB-50F7A7D9CEA4}" type="pres">
      <dgm:prSet presAssocID="{95B13CD0-123A-427B-A15C-171D91FC5550}" presName="LevelTwoTextNode" presStyleLbl="node3" presStyleIdx="1" presStyleCnt="5">
        <dgm:presLayoutVars>
          <dgm:chPref val="3"/>
        </dgm:presLayoutVars>
      </dgm:prSet>
      <dgm:spPr/>
      <dgm:t>
        <a:bodyPr/>
        <a:lstStyle/>
        <a:p>
          <a:endParaRPr lang="es-EC"/>
        </a:p>
      </dgm:t>
    </dgm:pt>
    <dgm:pt modelId="{8B542209-2A5A-4375-A06F-098337044272}" type="pres">
      <dgm:prSet presAssocID="{95B13CD0-123A-427B-A15C-171D91FC5550}" presName="level3hierChild" presStyleCnt="0"/>
      <dgm:spPr/>
    </dgm:pt>
    <dgm:pt modelId="{CF1D5EBF-519B-4982-A402-A4ED886E3972}" type="pres">
      <dgm:prSet presAssocID="{3D56B639-6F2F-48A3-B3E4-ABED4D66A140}" presName="conn2-1" presStyleLbl="parChTrans1D3" presStyleIdx="2" presStyleCnt="5"/>
      <dgm:spPr/>
      <dgm:t>
        <a:bodyPr/>
        <a:lstStyle/>
        <a:p>
          <a:endParaRPr lang="es-EC"/>
        </a:p>
      </dgm:t>
    </dgm:pt>
    <dgm:pt modelId="{DF846006-599D-4F46-A8B0-A8AA5C75EE48}" type="pres">
      <dgm:prSet presAssocID="{3D56B639-6F2F-48A3-B3E4-ABED4D66A140}" presName="connTx" presStyleLbl="parChTrans1D3" presStyleIdx="2" presStyleCnt="5"/>
      <dgm:spPr/>
      <dgm:t>
        <a:bodyPr/>
        <a:lstStyle/>
        <a:p>
          <a:endParaRPr lang="es-EC"/>
        </a:p>
      </dgm:t>
    </dgm:pt>
    <dgm:pt modelId="{A183A568-829F-4C76-8902-68A1C3F3AFB5}" type="pres">
      <dgm:prSet presAssocID="{27CF08EE-CECA-436C-94E9-799DC27C7C5A}" presName="root2" presStyleCnt="0"/>
      <dgm:spPr/>
    </dgm:pt>
    <dgm:pt modelId="{07DA713F-EEA0-4269-BE4D-FA288E9BF54F}" type="pres">
      <dgm:prSet presAssocID="{27CF08EE-CECA-436C-94E9-799DC27C7C5A}" presName="LevelTwoTextNode" presStyleLbl="node3" presStyleIdx="2" presStyleCnt="5">
        <dgm:presLayoutVars>
          <dgm:chPref val="3"/>
        </dgm:presLayoutVars>
      </dgm:prSet>
      <dgm:spPr/>
      <dgm:t>
        <a:bodyPr/>
        <a:lstStyle/>
        <a:p>
          <a:endParaRPr lang="es-EC"/>
        </a:p>
      </dgm:t>
    </dgm:pt>
    <dgm:pt modelId="{8330E395-9D5F-4719-9644-A86335C50760}" type="pres">
      <dgm:prSet presAssocID="{27CF08EE-CECA-436C-94E9-799DC27C7C5A}" presName="level3hierChild" presStyleCnt="0"/>
      <dgm:spPr/>
    </dgm:pt>
    <dgm:pt modelId="{BCC1C29B-4BD2-4AD3-AC28-3E48685A512F}" type="pres">
      <dgm:prSet presAssocID="{7F38FC42-6A23-4B0B-8E08-6376D2CA28C8}" presName="conn2-1" presStyleLbl="parChTrans1D2" presStyleIdx="1" presStyleCnt="2"/>
      <dgm:spPr/>
      <dgm:t>
        <a:bodyPr/>
        <a:lstStyle/>
        <a:p>
          <a:endParaRPr lang="es-EC"/>
        </a:p>
      </dgm:t>
    </dgm:pt>
    <dgm:pt modelId="{4FAACADB-E7C5-461D-9AA0-CE1F88AF1FA2}" type="pres">
      <dgm:prSet presAssocID="{7F38FC42-6A23-4B0B-8E08-6376D2CA28C8}" presName="connTx" presStyleLbl="parChTrans1D2" presStyleIdx="1" presStyleCnt="2"/>
      <dgm:spPr/>
      <dgm:t>
        <a:bodyPr/>
        <a:lstStyle/>
        <a:p>
          <a:endParaRPr lang="es-EC"/>
        </a:p>
      </dgm:t>
    </dgm:pt>
    <dgm:pt modelId="{3170CEB9-21CE-4D0C-9F91-E5F7C38E12A7}" type="pres">
      <dgm:prSet presAssocID="{3F52CC3F-5232-4760-8A8B-4B232A4DCDBA}" presName="root2" presStyleCnt="0"/>
      <dgm:spPr/>
    </dgm:pt>
    <dgm:pt modelId="{4F19E91A-11E7-49B7-B1D0-76FFC911FE1B}" type="pres">
      <dgm:prSet presAssocID="{3F52CC3F-5232-4760-8A8B-4B232A4DCDBA}" presName="LevelTwoTextNode" presStyleLbl="node2" presStyleIdx="1" presStyleCnt="2" custScaleX="114123">
        <dgm:presLayoutVars>
          <dgm:chPref val="3"/>
        </dgm:presLayoutVars>
      </dgm:prSet>
      <dgm:spPr/>
      <dgm:t>
        <a:bodyPr/>
        <a:lstStyle/>
        <a:p>
          <a:endParaRPr lang="es-EC"/>
        </a:p>
      </dgm:t>
    </dgm:pt>
    <dgm:pt modelId="{C6F486A5-4E1A-47AE-96CC-314D64FD7A40}" type="pres">
      <dgm:prSet presAssocID="{3F52CC3F-5232-4760-8A8B-4B232A4DCDBA}" presName="level3hierChild" presStyleCnt="0"/>
      <dgm:spPr/>
    </dgm:pt>
    <dgm:pt modelId="{C9C2EDE3-7AB5-4316-8895-5723D1D69879}" type="pres">
      <dgm:prSet presAssocID="{4BDE60CC-A910-4183-8FD0-5A11104DEF74}" presName="conn2-1" presStyleLbl="parChTrans1D3" presStyleIdx="3" presStyleCnt="5"/>
      <dgm:spPr/>
      <dgm:t>
        <a:bodyPr/>
        <a:lstStyle/>
        <a:p>
          <a:endParaRPr lang="es-EC"/>
        </a:p>
      </dgm:t>
    </dgm:pt>
    <dgm:pt modelId="{CB4DCDC6-B66E-4F7A-8BFD-897226086208}" type="pres">
      <dgm:prSet presAssocID="{4BDE60CC-A910-4183-8FD0-5A11104DEF74}" presName="connTx" presStyleLbl="parChTrans1D3" presStyleIdx="3" presStyleCnt="5"/>
      <dgm:spPr/>
      <dgm:t>
        <a:bodyPr/>
        <a:lstStyle/>
        <a:p>
          <a:endParaRPr lang="es-EC"/>
        </a:p>
      </dgm:t>
    </dgm:pt>
    <dgm:pt modelId="{7C0FE191-BCD1-40ED-A778-2C35E468609C}" type="pres">
      <dgm:prSet presAssocID="{F276E698-D75E-49F5-B3E4-4EE2E0389EC8}" presName="root2" presStyleCnt="0"/>
      <dgm:spPr/>
    </dgm:pt>
    <dgm:pt modelId="{382160E0-BE26-41F2-8781-5B5CC84376AC}" type="pres">
      <dgm:prSet presAssocID="{F276E698-D75E-49F5-B3E4-4EE2E0389EC8}" presName="LevelTwoTextNode" presStyleLbl="node3" presStyleIdx="3" presStyleCnt="5">
        <dgm:presLayoutVars>
          <dgm:chPref val="3"/>
        </dgm:presLayoutVars>
      </dgm:prSet>
      <dgm:spPr/>
      <dgm:t>
        <a:bodyPr/>
        <a:lstStyle/>
        <a:p>
          <a:endParaRPr lang="es-EC"/>
        </a:p>
      </dgm:t>
    </dgm:pt>
    <dgm:pt modelId="{F5953B52-7A26-4058-90D7-2DF74D64775D}" type="pres">
      <dgm:prSet presAssocID="{F276E698-D75E-49F5-B3E4-4EE2E0389EC8}" presName="level3hierChild" presStyleCnt="0"/>
      <dgm:spPr/>
    </dgm:pt>
    <dgm:pt modelId="{BF0A3502-B13E-46BE-9133-3815FE73D09D}" type="pres">
      <dgm:prSet presAssocID="{4DCCE2A3-2B11-4E14-A80F-4F5BC192782B}" presName="conn2-1" presStyleLbl="parChTrans1D3" presStyleIdx="4" presStyleCnt="5"/>
      <dgm:spPr/>
      <dgm:t>
        <a:bodyPr/>
        <a:lstStyle/>
        <a:p>
          <a:endParaRPr lang="es-EC"/>
        </a:p>
      </dgm:t>
    </dgm:pt>
    <dgm:pt modelId="{59C19825-099E-49EB-8BB9-E1DF0078EFD7}" type="pres">
      <dgm:prSet presAssocID="{4DCCE2A3-2B11-4E14-A80F-4F5BC192782B}" presName="connTx" presStyleLbl="parChTrans1D3" presStyleIdx="4" presStyleCnt="5"/>
      <dgm:spPr/>
      <dgm:t>
        <a:bodyPr/>
        <a:lstStyle/>
        <a:p>
          <a:endParaRPr lang="es-EC"/>
        </a:p>
      </dgm:t>
    </dgm:pt>
    <dgm:pt modelId="{0C6D40A6-261B-457F-B771-27B58B1400C3}" type="pres">
      <dgm:prSet presAssocID="{C9F08F06-96A8-43CF-899A-7A85B3FF4079}" presName="root2" presStyleCnt="0"/>
      <dgm:spPr/>
    </dgm:pt>
    <dgm:pt modelId="{6D2F3069-4866-4A33-BE5C-AC51CD8AB391}" type="pres">
      <dgm:prSet presAssocID="{C9F08F06-96A8-43CF-899A-7A85B3FF4079}" presName="LevelTwoTextNode" presStyleLbl="node3" presStyleIdx="4" presStyleCnt="5">
        <dgm:presLayoutVars>
          <dgm:chPref val="3"/>
        </dgm:presLayoutVars>
      </dgm:prSet>
      <dgm:spPr/>
      <dgm:t>
        <a:bodyPr/>
        <a:lstStyle/>
        <a:p>
          <a:endParaRPr lang="es-EC"/>
        </a:p>
      </dgm:t>
    </dgm:pt>
    <dgm:pt modelId="{DEE4CBCA-6E93-4F01-9DA8-5F63D3BA849D}" type="pres">
      <dgm:prSet presAssocID="{C9F08F06-96A8-43CF-899A-7A85B3FF4079}" presName="level3hierChild" presStyleCnt="0"/>
      <dgm:spPr/>
    </dgm:pt>
  </dgm:ptLst>
  <dgm:cxnLst>
    <dgm:cxn modelId="{73CC6231-ADEC-4CF0-9678-15049114765C}" type="presOf" srcId="{51F3AD64-8DFB-4686-AD80-86D0C1F296BC}" destId="{6C5AB1AF-5D47-45F6-BB67-D68C94067180}" srcOrd="0" destOrd="0" presId="urn:microsoft.com/office/officeart/2005/8/layout/hierarchy2"/>
    <dgm:cxn modelId="{5C41E9B4-357C-497D-9975-7A33136A4104}" srcId="{36F3C455-A094-46CB-8C22-E40134B2DFB9}" destId="{8DC1EF90-686E-4051-8157-B70E9398E65D}" srcOrd="0" destOrd="0" parTransId="{51F3AD64-8DFB-4686-AD80-86D0C1F296BC}" sibTransId="{95472B5E-CB05-43C5-94B7-8D2C3A50B70C}"/>
    <dgm:cxn modelId="{BD6F71AC-C625-40DF-8C09-673EA6CA5DE6}" type="presOf" srcId="{3D56B639-6F2F-48A3-B3E4-ABED4D66A140}" destId="{CF1D5EBF-519B-4982-A402-A4ED886E3972}" srcOrd="0" destOrd="0" presId="urn:microsoft.com/office/officeart/2005/8/layout/hierarchy2"/>
    <dgm:cxn modelId="{32AED445-E17E-451E-BE21-9167F0833CDA}" type="presOf" srcId="{27CF08EE-CECA-436C-94E9-799DC27C7C5A}" destId="{07DA713F-EEA0-4269-BE4D-FA288E9BF54F}" srcOrd="0" destOrd="0" presId="urn:microsoft.com/office/officeart/2005/8/layout/hierarchy2"/>
    <dgm:cxn modelId="{ADC559AB-F7FC-46BE-B09A-604694AC40F5}" type="presOf" srcId="{F276E698-D75E-49F5-B3E4-4EE2E0389EC8}" destId="{382160E0-BE26-41F2-8781-5B5CC84376AC}" srcOrd="0" destOrd="0" presId="urn:microsoft.com/office/officeart/2005/8/layout/hierarchy2"/>
    <dgm:cxn modelId="{772271D3-0AEA-473B-AEAA-41CCB7845593}" type="presOf" srcId="{88FBC284-0470-4AEE-850F-5583B3AC1064}" destId="{C19427AC-F6BC-4C11-952C-B8D836796E39}" srcOrd="0" destOrd="0" presId="urn:microsoft.com/office/officeart/2005/8/layout/hierarchy2"/>
    <dgm:cxn modelId="{F7A5ECAC-CBA1-4C67-9202-BC07D73535CA}" type="presOf" srcId="{55E58423-25CA-4BF7-ADFC-8D365971C0A7}" destId="{A124BB5E-CB31-4F74-8671-F200A2E67A4E}" srcOrd="0" destOrd="0" presId="urn:microsoft.com/office/officeart/2005/8/layout/hierarchy2"/>
    <dgm:cxn modelId="{98DDBAC6-6FD8-4E1B-9CAB-E39E3A3E1948}" type="presOf" srcId="{7F38FC42-6A23-4B0B-8E08-6376D2CA28C8}" destId="{4FAACADB-E7C5-461D-9AA0-CE1F88AF1FA2}" srcOrd="1" destOrd="0" presId="urn:microsoft.com/office/officeart/2005/8/layout/hierarchy2"/>
    <dgm:cxn modelId="{8F6F4315-8F10-4369-B042-0DB5B0E136E1}" type="presOf" srcId="{4DCCE2A3-2B11-4E14-A80F-4F5BC192782B}" destId="{BF0A3502-B13E-46BE-9133-3815FE73D09D}" srcOrd="0" destOrd="0" presId="urn:microsoft.com/office/officeart/2005/8/layout/hierarchy2"/>
    <dgm:cxn modelId="{08E1CEEC-0DD5-4F00-A442-4724F7162AEB}" type="presOf" srcId="{7F38FC42-6A23-4B0B-8E08-6376D2CA28C8}" destId="{BCC1C29B-4BD2-4AD3-AC28-3E48685A512F}" srcOrd="0" destOrd="0" presId="urn:microsoft.com/office/officeart/2005/8/layout/hierarchy2"/>
    <dgm:cxn modelId="{D7A13D09-E5B4-4DA3-B242-E80CC6EABD9B}" srcId="{8DC1EF90-686E-4051-8157-B70E9398E65D}" destId="{27CF08EE-CECA-436C-94E9-799DC27C7C5A}" srcOrd="2" destOrd="0" parTransId="{3D56B639-6F2F-48A3-B3E4-ABED4D66A140}" sibTransId="{CA7B2C11-0CF1-4348-8AC3-71610BB58D6F}"/>
    <dgm:cxn modelId="{EF7CBC9B-50B6-4579-8ED3-D17FD7E4F5FE}" type="presOf" srcId="{3F52CC3F-5232-4760-8A8B-4B232A4DCDBA}" destId="{4F19E91A-11E7-49B7-B1D0-76FFC911FE1B}" srcOrd="0" destOrd="0" presId="urn:microsoft.com/office/officeart/2005/8/layout/hierarchy2"/>
    <dgm:cxn modelId="{09A290FA-AD43-4294-BFC4-CEC3E820E42C}" srcId="{3F52CC3F-5232-4760-8A8B-4B232A4DCDBA}" destId="{F276E698-D75E-49F5-B3E4-4EE2E0389EC8}" srcOrd="0" destOrd="0" parTransId="{4BDE60CC-A910-4183-8FD0-5A11104DEF74}" sibTransId="{15994358-8E73-4EB5-8AE4-282F8432CA1B}"/>
    <dgm:cxn modelId="{7EF2BF04-56F9-4043-8A9E-3F31F1CE417A}" type="presOf" srcId="{4DCCE2A3-2B11-4E14-A80F-4F5BC192782B}" destId="{59C19825-099E-49EB-8BB9-E1DF0078EFD7}" srcOrd="1" destOrd="0" presId="urn:microsoft.com/office/officeart/2005/8/layout/hierarchy2"/>
    <dgm:cxn modelId="{5F5AA3E3-4738-4E1A-B7DA-550D67601D9C}" type="presOf" srcId="{492B0107-3908-4819-B28F-3280C05A6779}" destId="{2380BC4A-67BE-46D5-8C55-B70F6F3D780C}" srcOrd="0" destOrd="0" presId="urn:microsoft.com/office/officeart/2005/8/layout/hierarchy2"/>
    <dgm:cxn modelId="{2AB84265-4D9D-4043-816C-4D377528F454}" srcId="{8DC1EF90-686E-4051-8157-B70E9398E65D}" destId="{95B13CD0-123A-427B-A15C-171D91FC5550}" srcOrd="1" destOrd="0" parTransId="{7D87A22B-C246-4830-B2AE-79C0F59036CA}" sibTransId="{E4DE9851-7DF0-4DE5-B3F3-57CD2C3D77E0}"/>
    <dgm:cxn modelId="{CA4523CE-A268-4EE6-94A1-78E332791127}" type="presOf" srcId="{3D56B639-6F2F-48A3-B3E4-ABED4D66A140}" destId="{DF846006-599D-4F46-A8B0-A8AA5C75EE48}" srcOrd="1" destOrd="0" presId="urn:microsoft.com/office/officeart/2005/8/layout/hierarchy2"/>
    <dgm:cxn modelId="{9495A9B3-B919-46FA-82D5-3F3B6D6C3BBB}" srcId="{3F52CC3F-5232-4760-8A8B-4B232A4DCDBA}" destId="{C9F08F06-96A8-43CF-899A-7A85B3FF4079}" srcOrd="1" destOrd="0" parTransId="{4DCCE2A3-2B11-4E14-A80F-4F5BC192782B}" sibTransId="{BBE76CFD-2484-459A-B468-517E6A41628D}"/>
    <dgm:cxn modelId="{AF981CB2-ECA8-4AE4-94F9-888D5C34B5DE}" type="presOf" srcId="{C9F08F06-96A8-43CF-899A-7A85B3FF4079}" destId="{6D2F3069-4866-4A33-BE5C-AC51CD8AB391}" srcOrd="0" destOrd="0" presId="urn:microsoft.com/office/officeart/2005/8/layout/hierarchy2"/>
    <dgm:cxn modelId="{C0432A1B-9CB3-4E71-BF9A-46BD0BD2FF83}" type="presOf" srcId="{51F3AD64-8DFB-4686-AD80-86D0C1F296BC}" destId="{A94CC147-FEF8-468A-BDF6-590F4EF7961D}" srcOrd="1" destOrd="0" presId="urn:microsoft.com/office/officeart/2005/8/layout/hierarchy2"/>
    <dgm:cxn modelId="{9041F071-3269-4D23-85EA-44B1EA81A848}" srcId="{36F3C455-A094-46CB-8C22-E40134B2DFB9}" destId="{3F52CC3F-5232-4760-8A8B-4B232A4DCDBA}" srcOrd="1" destOrd="0" parTransId="{7F38FC42-6A23-4B0B-8E08-6376D2CA28C8}" sibTransId="{3CD60851-4A18-424F-9D4C-CE95ABE4C0B5}"/>
    <dgm:cxn modelId="{3DB6EC52-4987-4673-8052-4FB7A2491BB6}" type="presOf" srcId="{36F3C455-A094-46CB-8C22-E40134B2DFB9}" destId="{DA646D81-B899-4FE1-8F88-EE403981A7BF}" srcOrd="0" destOrd="0" presId="urn:microsoft.com/office/officeart/2005/8/layout/hierarchy2"/>
    <dgm:cxn modelId="{2B07B855-5B73-4374-86C4-3EADE85A5EFA}" type="presOf" srcId="{7D87A22B-C246-4830-B2AE-79C0F59036CA}" destId="{218551FF-AAD9-4BC6-A65F-ED7BA0EDC684}" srcOrd="0" destOrd="0" presId="urn:microsoft.com/office/officeart/2005/8/layout/hierarchy2"/>
    <dgm:cxn modelId="{84A167CF-A1C4-44CB-AEB0-CF23CEECFB1C}" type="presOf" srcId="{7D87A22B-C246-4830-B2AE-79C0F59036CA}" destId="{3DD24182-11EF-45BE-9F1E-573752777614}" srcOrd="1" destOrd="0" presId="urn:microsoft.com/office/officeart/2005/8/layout/hierarchy2"/>
    <dgm:cxn modelId="{1ECDABF8-1BF2-4AF6-B2F7-7000EF451A08}" type="presOf" srcId="{4BDE60CC-A910-4183-8FD0-5A11104DEF74}" destId="{CB4DCDC6-B66E-4F7A-8BFD-897226086208}" srcOrd="1" destOrd="0" presId="urn:microsoft.com/office/officeart/2005/8/layout/hierarchy2"/>
    <dgm:cxn modelId="{A25D9F14-0239-4C92-9A16-9BC70314DB81}" type="presOf" srcId="{55E58423-25CA-4BF7-ADFC-8D365971C0A7}" destId="{6F41C5FB-3A78-449B-8511-5C6C878A6F66}" srcOrd="1" destOrd="0" presId="urn:microsoft.com/office/officeart/2005/8/layout/hierarchy2"/>
    <dgm:cxn modelId="{3E9F18C0-78F0-48F0-B2E9-7B1340405A63}" type="presOf" srcId="{8DC1EF90-686E-4051-8157-B70E9398E65D}" destId="{80B9DB7F-8F39-42A7-B3B4-FA7824DCCB34}" srcOrd="0" destOrd="0" presId="urn:microsoft.com/office/officeart/2005/8/layout/hierarchy2"/>
    <dgm:cxn modelId="{16800C96-65CF-4ED4-A654-CF765260D226}" type="presOf" srcId="{95B13CD0-123A-427B-A15C-171D91FC5550}" destId="{23622A88-1013-4A21-A9DB-50F7A7D9CEA4}" srcOrd="0" destOrd="0" presId="urn:microsoft.com/office/officeart/2005/8/layout/hierarchy2"/>
    <dgm:cxn modelId="{62998153-B591-4B9D-AC73-7E82EBD21A73}" srcId="{8DC1EF90-686E-4051-8157-B70E9398E65D}" destId="{492B0107-3908-4819-B28F-3280C05A6779}" srcOrd="0" destOrd="0" parTransId="{55E58423-25CA-4BF7-ADFC-8D365971C0A7}" sibTransId="{7753F662-5D6E-4B0A-8E66-4BB1083EBB90}"/>
    <dgm:cxn modelId="{B25BDC3A-5056-4EEA-9745-A6C3BDB1F81D}" type="presOf" srcId="{4BDE60CC-A910-4183-8FD0-5A11104DEF74}" destId="{C9C2EDE3-7AB5-4316-8895-5723D1D69879}" srcOrd="0" destOrd="0" presId="urn:microsoft.com/office/officeart/2005/8/layout/hierarchy2"/>
    <dgm:cxn modelId="{19F0E8E6-E910-4824-95B1-1825CBAC2B99}" srcId="{88FBC284-0470-4AEE-850F-5583B3AC1064}" destId="{36F3C455-A094-46CB-8C22-E40134B2DFB9}" srcOrd="0" destOrd="0" parTransId="{B6CA007C-B270-4BDD-B5D0-ADF03033C055}" sibTransId="{F03BF3AE-8223-4AFA-99B3-73E6CFA134CD}"/>
    <dgm:cxn modelId="{1D1E0113-CC17-4D97-B2E3-982896B99E32}" type="presParOf" srcId="{C19427AC-F6BC-4C11-952C-B8D836796E39}" destId="{0AEECF3B-BF96-4572-98BE-C9B90973A138}" srcOrd="0" destOrd="0" presId="urn:microsoft.com/office/officeart/2005/8/layout/hierarchy2"/>
    <dgm:cxn modelId="{6323C022-A408-4D72-9F43-718484A4844D}" type="presParOf" srcId="{0AEECF3B-BF96-4572-98BE-C9B90973A138}" destId="{DA646D81-B899-4FE1-8F88-EE403981A7BF}" srcOrd="0" destOrd="0" presId="urn:microsoft.com/office/officeart/2005/8/layout/hierarchy2"/>
    <dgm:cxn modelId="{14694378-8F2D-400F-BF14-9AB9DA720B8A}" type="presParOf" srcId="{0AEECF3B-BF96-4572-98BE-C9B90973A138}" destId="{933DBCE3-4112-49E1-8FFE-8981FACF2DFF}" srcOrd="1" destOrd="0" presId="urn:microsoft.com/office/officeart/2005/8/layout/hierarchy2"/>
    <dgm:cxn modelId="{DDB003C8-BDC4-4128-8701-1E82582AD6F3}" type="presParOf" srcId="{933DBCE3-4112-49E1-8FFE-8981FACF2DFF}" destId="{6C5AB1AF-5D47-45F6-BB67-D68C94067180}" srcOrd="0" destOrd="0" presId="urn:microsoft.com/office/officeart/2005/8/layout/hierarchy2"/>
    <dgm:cxn modelId="{DC702AE1-2FD2-4EE0-8F68-503E75A16F03}" type="presParOf" srcId="{6C5AB1AF-5D47-45F6-BB67-D68C94067180}" destId="{A94CC147-FEF8-468A-BDF6-590F4EF7961D}" srcOrd="0" destOrd="0" presId="urn:microsoft.com/office/officeart/2005/8/layout/hierarchy2"/>
    <dgm:cxn modelId="{0AC8451C-AD89-4821-962C-C61700E9EE75}" type="presParOf" srcId="{933DBCE3-4112-49E1-8FFE-8981FACF2DFF}" destId="{7CE4A754-59DF-463F-A8EA-313194D4056D}" srcOrd="1" destOrd="0" presId="urn:microsoft.com/office/officeart/2005/8/layout/hierarchy2"/>
    <dgm:cxn modelId="{9EA6FCE2-8F40-492F-9CED-74AD1CE83157}" type="presParOf" srcId="{7CE4A754-59DF-463F-A8EA-313194D4056D}" destId="{80B9DB7F-8F39-42A7-B3B4-FA7824DCCB34}" srcOrd="0" destOrd="0" presId="urn:microsoft.com/office/officeart/2005/8/layout/hierarchy2"/>
    <dgm:cxn modelId="{2AFA70AF-9E0B-4BD2-9E40-05CDE4365CB5}" type="presParOf" srcId="{7CE4A754-59DF-463F-A8EA-313194D4056D}" destId="{154E0D8F-1196-4247-8CA7-EF2506D15B37}" srcOrd="1" destOrd="0" presId="urn:microsoft.com/office/officeart/2005/8/layout/hierarchy2"/>
    <dgm:cxn modelId="{B71CBE9F-755D-4B81-A4F8-1842FFF4B7E9}" type="presParOf" srcId="{154E0D8F-1196-4247-8CA7-EF2506D15B37}" destId="{A124BB5E-CB31-4F74-8671-F200A2E67A4E}" srcOrd="0" destOrd="0" presId="urn:microsoft.com/office/officeart/2005/8/layout/hierarchy2"/>
    <dgm:cxn modelId="{39C336FE-69A5-4C0E-90BE-CBDF22CE9335}" type="presParOf" srcId="{A124BB5E-CB31-4F74-8671-F200A2E67A4E}" destId="{6F41C5FB-3A78-449B-8511-5C6C878A6F66}" srcOrd="0" destOrd="0" presId="urn:microsoft.com/office/officeart/2005/8/layout/hierarchy2"/>
    <dgm:cxn modelId="{DE0A5896-3FAB-4932-8EDF-703AB2A97B71}" type="presParOf" srcId="{154E0D8F-1196-4247-8CA7-EF2506D15B37}" destId="{059998C7-F04E-4C15-A6D7-2ADACF900016}" srcOrd="1" destOrd="0" presId="urn:microsoft.com/office/officeart/2005/8/layout/hierarchy2"/>
    <dgm:cxn modelId="{3B515EAA-DEB6-4683-BD9C-2BA51973E7CF}" type="presParOf" srcId="{059998C7-F04E-4C15-A6D7-2ADACF900016}" destId="{2380BC4A-67BE-46D5-8C55-B70F6F3D780C}" srcOrd="0" destOrd="0" presId="urn:microsoft.com/office/officeart/2005/8/layout/hierarchy2"/>
    <dgm:cxn modelId="{4DE85A9C-867A-465F-95B4-33166A45713A}" type="presParOf" srcId="{059998C7-F04E-4C15-A6D7-2ADACF900016}" destId="{1788F581-076B-4769-A98F-7FE88FA497EC}" srcOrd="1" destOrd="0" presId="urn:microsoft.com/office/officeart/2005/8/layout/hierarchy2"/>
    <dgm:cxn modelId="{C7BCEBF6-11B4-4757-BCD8-8D385E1979B0}" type="presParOf" srcId="{154E0D8F-1196-4247-8CA7-EF2506D15B37}" destId="{218551FF-AAD9-4BC6-A65F-ED7BA0EDC684}" srcOrd="2" destOrd="0" presId="urn:microsoft.com/office/officeart/2005/8/layout/hierarchy2"/>
    <dgm:cxn modelId="{C8D832A4-2A35-407B-94D7-FFEE87F586A2}" type="presParOf" srcId="{218551FF-AAD9-4BC6-A65F-ED7BA0EDC684}" destId="{3DD24182-11EF-45BE-9F1E-573752777614}" srcOrd="0" destOrd="0" presId="urn:microsoft.com/office/officeart/2005/8/layout/hierarchy2"/>
    <dgm:cxn modelId="{3066AACD-8FB5-43F6-B0C2-8AA05FC2397B}" type="presParOf" srcId="{154E0D8F-1196-4247-8CA7-EF2506D15B37}" destId="{DBF3880A-21BF-491D-B7FB-9EFD9A6DF917}" srcOrd="3" destOrd="0" presId="urn:microsoft.com/office/officeart/2005/8/layout/hierarchy2"/>
    <dgm:cxn modelId="{927B50BA-2FA8-47CE-84EC-EA2159A9E501}" type="presParOf" srcId="{DBF3880A-21BF-491D-B7FB-9EFD9A6DF917}" destId="{23622A88-1013-4A21-A9DB-50F7A7D9CEA4}" srcOrd="0" destOrd="0" presId="urn:microsoft.com/office/officeart/2005/8/layout/hierarchy2"/>
    <dgm:cxn modelId="{BF9FF7A1-52F0-4D78-9EC0-8E2FB9DE3810}" type="presParOf" srcId="{DBF3880A-21BF-491D-B7FB-9EFD9A6DF917}" destId="{8B542209-2A5A-4375-A06F-098337044272}" srcOrd="1" destOrd="0" presId="urn:microsoft.com/office/officeart/2005/8/layout/hierarchy2"/>
    <dgm:cxn modelId="{59E74334-9051-4F11-9A3A-76E02875C5A6}" type="presParOf" srcId="{154E0D8F-1196-4247-8CA7-EF2506D15B37}" destId="{CF1D5EBF-519B-4982-A402-A4ED886E3972}" srcOrd="4" destOrd="0" presId="urn:microsoft.com/office/officeart/2005/8/layout/hierarchy2"/>
    <dgm:cxn modelId="{E2FB1DD4-FB19-4B01-8560-DA24A14394B1}" type="presParOf" srcId="{CF1D5EBF-519B-4982-A402-A4ED886E3972}" destId="{DF846006-599D-4F46-A8B0-A8AA5C75EE48}" srcOrd="0" destOrd="0" presId="urn:microsoft.com/office/officeart/2005/8/layout/hierarchy2"/>
    <dgm:cxn modelId="{42004E5F-F184-4B7A-9353-6B3808BC3D99}" type="presParOf" srcId="{154E0D8F-1196-4247-8CA7-EF2506D15B37}" destId="{A183A568-829F-4C76-8902-68A1C3F3AFB5}" srcOrd="5" destOrd="0" presId="urn:microsoft.com/office/officeart/2005/8/layout/hierarchy2"/>
    <dgm:cxn modelId="{C187D6DD-D4A8-41D3-8166-67560227CFCA}" type="presParOf" srcId="{A183A568-829F-4C76-8902-68A1C3F3AFB5}" destId="{07DA713F-EEA0-4269-BE4D-FA288E9BF54F}" srcOrd="0" destOrd="0" presId="urn:microsoft.com/office/officeart/2005/8/layout/hierarchy2"/>
    <dgm:cxn modelId="{3BFF8DE1-8B38-4A3A-B254-941CEFF68D2B}" type="presParOf" srcId="{A183A568-829F-4C76-8902-68A1C3F3AFB5}" destId="{8330E395-9D5F-4719-9644-A86335C50760}" srcOrd="1" destOrd="0" presId="urn:microsoft.com/office/officeart/2005/8/layout/hierarchy2"/>
    <dgm:cxn modelId="{AF6FE0ED-5A31-4ECE-A8DF-59EBF14AC981}" type="presParOf" srcId="{933DBCE3-4112-49E1-8FFE-8981FACF2DFF}" destId="{BCC1C29B-4BD2-4AD3-AC28-3E48685A512F}" srcOrd="2" destOrd="0" presId="urn:microsoft.com/office/officeart/2005/8/layout/hierarchy2"/>
    <dgm:cxn modelId="{D1E72FE0-554A-4148-92F1-B52B79320759}" type="presParOf" srcId="{BCC1C29B-4BD2-4AD3-AC28-3E48685A512F}" destId="{4FAACADB-E7C5-461D-9AA0-CE1F88AF1FA2}" srcOrd="0" destOrd="0" presId="urn:microsoft.com/office/officeart/2005/8/layout/hierarchy2"/>
    <dgm:cxn modelId="{5AF40B04-E6EC-4017-8521-EEA9162CEB48}" type="presParOf" srcId="{933DBCE3-4112-49E1-8FFE-8981FACF2DFF}" destId="{3170CEB9-21CE-4D0C-9F91-E5F7C38E12A7}" srcOrd="3" destOrd="0" presId="urn:microsoft.com/office/officeart/2005/8/layout/hierarchy2"/>
    <dgm:cxn modelId="{E200ADFE-05B5-436F-B95C-B466DC11F839}" type="presParOf" srcId="{3170CEB9-21CE-4D0C-9F91-E5F7C38E12A7}" destId="{4F19E91A-11E7-49B7-B1D0-76FFC911FE1B}" srcOrd="0" destOrd="0" presId="urn:microsoft.com/office/officeart/2005/8/layout/hierarchy2"/>
    <dgm:cxn modelId="{2B5A4FA9-456C-4060-8442-B73DD9B87A4E}" type="presParOf" srcId="{3170CEB9-21CE-4D0C-9F91-E5F7C38E12A7}" destId="{C6F486A5-4E1A-47AE-96CC-314D64FD7A40}" srcOrd="1" destOrd="0" presId="urn:microsoft.com/office/officeart/2005/8/layout/hierarchy2"/>
    <dgm:cxn modelId="{55B3FF81-CC85-4C8B-937A-6C5046ADD665}" type="presParOf" srcId="{C6F486A5-4E1A-47AE-96CC-314D64FD7A40}" destId="{C9C2EDE3-7AB5-4316-8895-5723D1D69879}" srcOrd="0" destOrd="0" presId="urn:microsoft.com/office/officeart/2005/8/layout/hierarchy2"/>
    <dgm:cxn modelId="{8937BA82-AE5A-4802-BAFA-42F1BC49269C}" type="presParOf" srcId="{C9C2EDE3-7AB5-4316-8895-5723D1D69879}" destId="{CB4DCDC6-B66E-4F7A-8BFD-897226086208}" srcOrd="0" destOrd="0" presId="urn:microsoft.com/office/officeart/2005/8/layout/hierarchy2"/>
    <dgm:cxn modelId="{D5565C44-F688-4894-B11A-CDF4E4C46FD0}" type="presParOf" srcId="{C6F486A5-4E1A-47AE-96CC-314D64FD7A40}" destId="{7C0FE191-BCD1-40ED-A778-2C35E468609C}" srcOrd="1" destOrd="0" presId="urn:microsoft.com/office/officeart/2005/8/layout/hierarchy2"/>
    <dgm:cxn modelId="{9CCBF346-7433-413B-A181-A9ADA235BAF5}" type="presParOf" srcId="{7C0FE191-BCD1-40ED-A778-2C35E468609C}" destId="{382160E0-BE26-41F2-8781-5B5CC84376AC}" srcOrd="0" destOrd="0" presId="urn:microsoft.com/office/officeart/2005/8/layout/hierarchy2"/>
    <dgm:cxn modelId="{FF488726-28AE-45A6-9921-FC8F7797821E}" type="presParOf" srcId="{7C0FE191-BCD1-40ED-A778-2C35E468609C}" destId="{F5953B52-7A26-4058-90D7-2DF74D64775D}" srcOrd="1" destOrd="0" presId="urn:microsoft.com/office/officeart/2005/8/layout/hierarchy2"/>
    <dgm:cxn modelId="{911A1644-351C-47B3-B474-CE1139D5E574}" type="presParOf" srcId="{C6F486A5-4E1A-47AE-96CC-314D64FD7A40}" destId="{BF0A3502-B13E-46BE-9133-3815FE73D09D}" srcOrd="2" destOrd="0" presId="urn:microsoft.com/office/officeart/2005/8/layout/hierarchy2"/>
    <dgm:cxn modelId="{E260D020-B21B-4055-A9C9-856CEB630BC4}" type="presParOf" srcId="{BF0A3502-B13E-46BE-9133-3815FE73D09D}" destId="{59C19825-099E-49EB-8BB9-E1DF0078EFD7}" srcOrd="0" destOrd="0" presId="urn:microsoft.com/office/officeart/2005/8/layout/hierarchy2"/>
    <dgm:cxn modelId="{D712CFE8-D653-42B0-ABDD-F27FB8CF3C54}" type="presParOf" srcId="{C6F486A5-4E1A-47AE-96CC-314D64FD7A40}" destId="{0C6D40A6-261B-457F-B771-27B58B1400C3}" srcOrd="3" destOrd="0" presId="urn:microsoft.com/office/officeart/2005/8/layout/hierarchy2"/>
    <dgm:cxn modelId="{96CB9CC4-97AC-4BD9-8201-D211D1430A1F}" type="presParOf" srcId="{0C6D40A6-261B-457F-B771-27B58B1400C3}" destId="{6D2F3069-4866-4A33-BE5C-AC51CD8AB391}" srcOrd="0" destOrd="0" presId="urn:microsoft.com/office/officeart/2005/8/layout/hierarchy2"/>
    <dgm:cxn modelId="{33E16F05-EB43-4D8B-8DC9-65D4855A6618}" type="presParOf" srcId="{0C6D40A6-261B-457F-B771-27B58B1400C3}" destId="{DEE4CBCA-6E93-4F01-9DA8-5F63D3BA849D}" srcOrd="1" destOrd="0" presId="urn:microsoft.com/office/officeart/2005/8/layout/hierarchy2"/>
  </dgm:cxnLst>
  <dgm:bg>
    <a:solidFill>
      <a:schemeClr val="bg1"/>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53A4E4-4719-46E3-AF9A-2FC2BD2BF8A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C"/>
        </a:p>
      </dgm:t>
    </dgm:pt>
    <dgm:pt modelId="{4680963F-152A-4269-B88D-AEBC33EE7D77}">
      <dgm:prSet phldrT="[Texto]" custT="1"/>
      <dgm:spPr/>
      <dgm:t>
        <a:bodyPr/>
        <a:lstStyle/>
        <a:p>
          <a:pPr algn="ctr"/>
          <a:r>
            <a:rPr lang="es-EC" sz="900" b="1" dirty="0"/>
            <a:t>JEFE DE CENTRAL</a:t>
          </a:r>
        </a:p>
      </dgm:t>
    </dgm:pt>
    <dgm:pt modelId="{8F1BC1A9-3741-4886-ABB3-E043E9BA00AB}" type="parTrans" cxnId="{8AB94EFC-BFD9-42F1-9F1C-4964C19481D8}">
      <dgm:prSet/>
      <dgm:spPr/>
      <dgm:t>
        <a:bodyPr/>
        <a:lstStyle/>
        <a:p>
          <a:pPr algn="ctr"/>
          <a:endParaRPr lang="es-EC" sz="900" b="1"/>
        </a:p>
      </dgm:t>
    </dgm:pt>
    <dgm:pt modelId="{BA313C87-2AC3-474E-8180-0ABA74FB3736}" type="sibTrans" cxnId="{8AB94EFC-BFD9-42F1-9F1C-4964C19481D8}">
      <dgm:prSet/>
      <dgm:spPr/>
      <dgm:t>
        <a:bodyPr/>
        <a:lstStyle/>
        <a:p>
          <a:pPr algn="ctr"/>
          <a:endParaRPr lang="es-EC" sz="900" b="1"/>
        </a:p>
      </dgm:t>
    </dgm:pt>
    <dgm:pt modelId="{98F58C8A-A1ED-4405-AD81-7C81A1F90AB5}">
      <dgm:prSet phldrT="[Texto]" custT="1"/>
      <dgm:spPr/>
      <dgm:t>
        <a:bodyPr/>
        <a:lstStyle/>
        <a:p>
          <a:pPr algn="ctr"/>
          <a:r>
            <a:rPr lang="es-EC" sz="900" b="1" dirty="0"/>
            <a:t>SUPERVISOR DE </a:t>
          </a:r>
          <a:r>
            <a:rPr lang="es-EC" sz="900" b="1" dirty="0" smtClean="0"/>
            <a:t>MANTENIMIENTO</a:t>
          </a:r>
          <a:endParaRPr lang="es-EC" sz="900" b="1" dirty="0"/>
        </a:p>
        <a:p>
          <a:pPr algn="ctr"/>
          <a:r>
            <a:rPr lang="es-EC" sz="900" b="1" dirty="0"/>
            <a:t>(1)</a:t>
          </a:r>
        </a:p>
      </dgm:t>
    </dgm:pt>
    <dgm:pt modelId="{B026B707-A9F0-46E8-ACF5-E87F5FC20CE1}" type="parTrans" cxnId="{F3470623-C193-43E3-8D91-8FCD24B361E9}">
      <dgm:prSet/>
      <dgm:spPr/>
      <dgm:t>
        <a:bodyPr/>
        <a:lstStyle/>
        <a:p>
          <a:pPr algn="ctr"/>
          <a:endParaRPr lang="es-EC" sz="900" b="1"/>
        </a:p>
      </dgm:t>
    </dgm:pt>
    <dgm:pt modelId="{7456A3E0-768D-41D1-8116-B9CFBBE57A2F}" type="sibTrans" cxnId="{F3470623-C193-43E3-8D91-8FCD24B361E9}">
      <dgm:prSet/>
      <dgm:spPr/>
      <dgm:t>
        <a:bodyPr/>
        <a:lstStyle/>
        <a:p>
          <a:pPr algn="ctr"/>
          <a:endParaRPr lang="es-EC" sz="900" b="1"/>
        </a:p>
      </dgm:t>
    </dgm:pt>
    <dgm:pt modelId="{69AF9EA9-D9D5-478E-92CE-880C96A1FF1F}">
      <dgm:prSet phldrT="[Texto]" custT="1"/>
      <dgm:spPr/>
      <dgm:t>
        <a:bodyPr/>
        <a:lstStyle/>
        <a:p>
          <a:pPr algn="ctr"/>
          <a:r>
            <a:rPr lang="es-EC" sz="900" b="1" dirty="0" smtClean="0"/>
            <a:t>MECÁNICO </a:t>
          </a:r>
          <a:endParaRPr lang="es-EC" sz="900" b="1" dirty="0"/>
        </a:p>
        <a:p>
          <a:pPr algn="ctr"/>
          <a:r>
            <a:rPr lang="es-EC" sz="900" b="1" dirty="0"/>
            <a:t>(19)</a:t>
          </a:r>
        </a:p>
      </dgm:t>
    </dgm:pt>
    <dgm:pt modelId="{169ED7F2-D5E5-464A-9675-FD143C179AE1}" type="parTrans" cxnId="{595E2D85-ADB7-4C74-A35D-3E43049BCF79}">
      <dgm:prSet/>
      <dgm:spPr/>
      <dgm:t>
        <a:bodyPr/>
        <a:lstStyle/>
        <a:p>
          <a:pPr algn="ctr"/>
          <a:endParaRPr lang="es-EC" sz="900" b="1"/>
        </a:p>
      </dgm:t>
    </dgm:pt>
    <dgm:pt modelId="{A97C541C-E6A0-4F8E-B0BA-AEE155B5F790}" type="sibTrans" cxnId="{595E2D85-ADB7-4C74-A35D-3E43049BCF79}">
      <dgm:prSet/>
      <dgm:spPr/>
      <dgm:t>
        <a:bodyPr/>
        <a:lstStyle/>
        <a:p>
          <a:pPr algn="ctr"/>
          <a:endParaRPr lang="es-EC" sz="900" b="1"/>
        </a:p>
      </dgm:t>
    </dgm:pt>
    <dgm:pt modelId="{ED914F1F-790E-4F67-ABE9-DC138DDB0303}">
      <dgm:prSet phldrT="[Texto]" custT="1"/>
      <dgm:spPr/>
      <dgm:t>
        <a:bodyPr/>
        <a:lstStyle/>
        <a:p>
          <a:pPr algn="ctr"/>
          <a:r>
            <a:rPr lang="es-EC" sz="900" b="1" dirty="0"/>
            <a:t>SUPERVISOR </a:t>
          </a:r>
          <a:r>
            <a:rPr lang="es-EC" sz="900" b="1" dirty="0" smtClean="0"/>
            <a:t>ELÉCTRICO </a:t>
          </a:r>
          <a:endParaRPr lang="es-EC" sz="900" b="1" dirty="0"/>
        </a:p>
        <a:p>
          <a:pPr algn="ctr"/>
          <a:r>
            <a:rPr lang="es-EC" sz="900" b="1" dirty="0"/>
            <a:t>(1)</a:t>
          </a:r>
        </a:p>
      </dgm:t>
    </dgm:pt>
    <dgm:pt modelId="{73255630-6506-42FA-8D37-A15D0AD18FD5}" type="parTrans" cxnId="{3CC482B3-3291-4D41-9D99-C5F27A114B65}">
      <dgm:prSet/>
      <dgm:spPr/>
      <dgm:t>
        <a:bodyPr/>
        <a:lstStyle/>
        <a:p>
          <a:pPr algn="ctr"/>
          <a:endParaRPr lang="es-EC" sz="900" b="1"/>
        </a:p>
      </dgm:t>
    </dgm:pt>
    <dgm:pt modelId="{EB04BFD9-29DD-4D8B-8873-9696FC34B5B2}" type="sibTrans" cxnId="{3CC482B3-3291-4D41-9D99-C5F27A114B65}">
      <dgm:prSet/>
      <dgm:spPr/>
      <dgm:t>
        <a:bodyPr/>
        <a:lstStyle/>
        <a:p>
          <a:pPr algn="ctr"/>
          <a:endParaRPr lang="es-EC" sz="900" b="1"/>
        </a:p>
      </dgm:t>
    </dgm:pt>
    <dgm:pt modelId="{363C325A-1BF7-4454-9F69-328B628C6354}">
      <dgm:prSet phldrT="[Texto]" custT="1"/>
      <dgm:spPr/>
      <dgm:t>
        <a:bodyPr/>
        <a:lstStyle/>
        <a:p>
          <a:pPr algn="ctr"/>
          <a:r>
            <a:rPr lang="es-EC" sz="900" b="1" dirty="0"/>
            <a:t>SUP. CONTROL Y </a:t>
          </a:r>
          <a:r>
            <a:rPr lang="es-EC" sz="900" b="1" dirty="0" smtClean="0"/>
            <a:t>PROGRAMACIÓN </a:t>
          </a:r>
          <a:r>
            <a:rPr lang="es-EC" sz="900" b="1" dirty="0"/>
            <a:t>DE MANTENIMIENTO </a:t>
          </a:r>
        </a:p>
        <a:p>
          <a:pPr algn="ctr"/>
          <a:r>
            <a:rPr lang="es-EC" sz="900" b="1" dirty="0"/>
            <a:t>(1)</a:t>
          </a:r>
        </a:p>
      </dgm:t>
    </dgm:pt>
    <dgm:pt modelId="{054F023B-5F2E-4C27-BECD-5E7BAF45A7C4}" type="parTrans" cxnId="{C6DBB1E7-9B96-4B6C-B583-7093E84B8F04}">
      <dgm:prSet/>
      <dgm:spPr/>
      <dgm:t>
        <a:bodyPr/>
        <a:lstStyle/>
        <a:p>
          <a:pPr algn="ctr"/>
          <a:endParaRPr lang="es-EC" sz="900" b="1"/>
        </a:p>
      </dgm:t>
    </dgm:pt>
    <dgm:pt modelId="{8E1C2DDE-F26C-49E0-88B8-4D960FEF50BC}" type="sibTrans" cxnId="{C6DBB1E7-9B96-4B6C-B583-7093E84B8F04}">
      <dgm:prSet/>
      <dgm:spPr/>
      <dgm:t>
        <a:bodyPr/>
        <a:lstStyle/>
        <a:p>
          <a:pPr algn="ctr"/>
          <a:endParaRPr lang="es-EC" sz="900" b="1"/>
        </a:p>
      </dgm:t>
    </dgm:pt>
    <dgm:pt modelId="{A6F8DD29-BBF9-4195-9185-08601D92B002}">
      <dgm:prSet phldrT="[Texto]" custT="1"/>
      <dgm:spPr/>
      <dgm:t>
        <a:bodyPr/>
        <a:lstStyle/>
        <a:p>
          <a:pPr algn="ctr"/>
          <a:r>
            <a:rPr lang="es-EC" sz="900" b="1" dirty="0"/>
            <a:t>ASISTENTE </a:t>
          </a:r>
        </a:p>
        <a:p>
          <a:pPr algn="ctr"/>
          <a:r>
            <a:rPr lang="es-EC" sz="900" b="1" dirty="0"/>
            <a:t>(1)</a:t>
          </a:r>
        </a:p>
      </dgm:t>
    </dgm:pt>
    <dgm:pt modelId="{AD46DADB-A2B2-4AA7-AD0C-8AA0CFA4E515}" type="parTrans" cxnId="{56547525-E838-4FB3-A95A-9F4B0367EAF7}">
      <dgm:prSet/>
      <dgm:spPr/>
      <dgm:t>
        <a:bodyPr/>
        <a:lstStyle/>
        <a:p>
          <a:pPr algn="ctr"/>
          <a:endParaRPr lang="es-EC" sz="900" b="1"/>
        </a:p>
      </dgm:t>
    </dgm:pt>
    <dgm:pt modelId="{43C339FC-CF3C-4F13-AFC0-E24CFF853104}" type="sibTrans" cxnId="{56547525-E838-4FB3-A95A-9F4B0367EAF7}">
      <dgm:prSet/>
      <dgm:spPr/>
      <dgm:t>
        <a:bodyPr/>
        <a:lstStyle/>
        <a:p>
          <a:pPr algn="ctr"/>
          <a:endParaRPr lang="es-EC" sz="900" b="1"/>
        </a:p>
      </dgm:t>
    </dgm:pt>
    <dgm:pt modelId="{4B8BAD6E-7841-446B-8DAD-B21082D5F23B}">
      <dgm:prSet phldrT="[Texto]" custT="1"/>
      <dgm:spPr/>
      <dgm:t>
        <a:bodyPr/>
        <a:lstStyle/>
        <a:p>
          <a:pPr algn="ctr"/>
          <a:r>
            <a:rPr lang="es-EC" sz="900" b="1" dirty="0"/>
            <a:t>ELECTRICISTA</a:t>
          </a:r>
        </a:p>
        <a:p>
          <a:pPr algn="ctr"/>
          <a:r>
            <a:rPr lang="es-EC" sz="900" b="1" dirty="0"/>
            <a:t>(3)</a:t>
          </a:r>
        </a:p>
      </dgm:t>
    </dgm:pt>
    <dgm:pt modelId="{50C8CA88-0178-465A-AD6E-0C979FB5C2B9}" type="parTrans" cxnId="{A231A483-4CAD-4A63-9CEC-5F8423F732D4}">
      <dgm:prSet/>
      <dgm:spPr/>
      <dgm:t>
        <a:bodyPr/>
        <a:lstStyle/>
        <a:p>
          <a:pPr algn="ctr"/>
          <a:endParaRPr lang="es-EC" sz="900" b="1"/>
        </a:p>
      </dgm:t>
    </dgm:pt>
    <dgm:pt modelId="{6673BBB4-6A12-41BB-97ED-9DA7C1A2E02A}" type="sibTrans" cxnId="{A231A483-4CAD-4A63-9CEC-5F8423F732D4}">
      <dgm:prSet/>
      <dgm:spPr/>
      <dgm:t>
        <a:bodyPr/>
        <a:lstStyle/>
        <a:p>
          <a:pPr algn="ctr"/>
          <a:endParaRPr lang="es-EC" sz="900" b="1"/>
        </a:p>
      </dgm:t>
    </dgm:pt>
    <dgm:pt modelId="{39E5802F-C270-48E4-8FBC-2C67D2E84F89}">
      <dgm:prSet phldrT="[Texto]" custT="1"/>
      <dgm:spPr/>
      <dgm:t>
        <a:bodyPr/>
        <a:lstStyle/>
        <a:p>
          <a:pPr algn="ctr"/>
          <a:r>
            <a:rPr lang="es-EC" sz="900" b="1" dirty="0"/>
            <a:t>SUPERVISOR DE </a:t>
          </a:r>
          <a:r>
            <a:rPr lang="es-EC" sz="900" b="1" dirty="0" smtClean="0"/>
            <a:t>OPERACIÓN </a:t>
          </a:r>
          <a:endParaRPr lang="es-EC" sz="900" b="1" dirty="0"/>
        </a:p>
        <a:p>
          <a:pPr algn="ctr"/>
          <a:r>
            <a:rPr lang="es-EC" sz="900" b="1" dirty="0"/>
            <a:t>(4)</a:t>
          </a:r>
        </a:p>
      </dgm:t>
    </dgm:pt>
    <dgm:pt modelId="{0DFB7CC9-4B73-4EED-B47D-F93636D0239D}" type="parTrans" cxnId="{20A06066-1F66-400E-B282-DF04F4E99CB7}">
      <dgm:prSet/>
      <dgm:spPr/>
      <dgm:t>
        <a:bodyPr/>
        <a:lstStyle/>
        <a:p>
          <a:pPr algn="ctr"/>
          <a:endParaRPr lang="es-EC" sz="900" b="1"/>
        </a:p>
      </dgm:t>
    </dgm:pt>
    <dgm:pt modelId="{D5F9B9BB-0783-484D-BD9F-70B927F52DFC}" type="sibTrans" cxnId="{20A06066-1F66-400E-B282-DF04F4E99CB7}">
      <dgm:prSet/>
      <dgm:spPr/>
      <dgm:t>
        <a:bodyPr/>
        <a:lstStyle/>
        <a:p>
          <a:pPr algn="ctr"/>
          <a:endParaRPr lang="es-EC" sz="900" b="1"/>
        </a:p>
      </dgm:t>
    </dgm:pt>
    <dgm:pt modelId="{BD34CD78-A6DD-4E4A-B6EE-75FE9CC5033C}">
      <dgm:prSet phldrT="[Texto]" custT="1"/>
      <dgm:spPr/>
      <dgm:t>
        <a:bodyPr/>
        <a:lstStyle/>
        <a:p>
          <a:pPr algn="ctr"/>
          <a:r>
            <a:rPr lang="es-EC" sz="900" b="1" dirty="0"/>
            <a:t>OPERADORES</a:t>
          </a:r>
        </a:p>
        <a:p>
          <a:pPr algn="ctr"/>
          <a:r>
            <a:rPr lang="es-EC" sz="900" b="1" dirty="0"/>
            <a:t>(24)</a:t>
          </a:r>
        </a:p>
      </dgm:t>
    </dgm:pt>
    <dgm:pt modelId="{CDD94151-F91C-4C15-A077-ABA2376004D6}" type="parTrans" cxnId="{B3543DBC-B0B0-4F4B-A3EF-D219C8340D8B}">
      <dgm:prSet/>
      <dgm:spPr/>
      <dgm:t>
        <a:bodyPr/>
        <a:lstStyle/>
        <a:p>
          <a:pPr algn="ctr"/>
          <a:endParaRPr lang="es-EC" sz="900" b="1"/>
        </a:p>
      </dgm:t>
    </dgm:pt>
    <dgm:pt modelId="{90C57D44-2E28-404A-BA8A-7E28C5A2C22C}" type="sibTrans" cxnId="{B3543DBC-B0B0-4F4B-A3EF-D219C8340D8B}">
      <dgm:prSet/>
      <dgm:spPr/>
      <dgm:t>
        <a:bodyPr/>
        <a:lstStyle/>
        <a:p>
          <a:pPr algn="ctr"/>
          <a:endParaRPr lang="es-EC" sz="900" b="1"/>
        </a:p>
      </dgm:t>
    </dgm:pt>
    <dgm:pt modelId="{181EEFBC-5A93-4288-8271-FB48D877D451}" type="pres">
      <dgm:prSet presAssocID="{7053A4E4-4719-46E3-AF9A-2FC2BD2BF8A3}" presName="hierChild1" presStyleCnt="0">
        <dgm:presLayoutVars>
          <dgm:chPref val="1"/>
          <dgm:dir/>
          <dgm:animOne val="branch"/>
          <dgm:animLvl val="lvl"/>
          <dgm:resizeHandles/>
        </dgm:presLayoutVars>
      </dgm:prSet>
      <dgm:spPr/>
      <dgm:t>
        <a:bodyPr/>
        <a:lstStyle/>
        <a:p>
          <a:endParaRPr lang="es-EC"/>
        </a:p>
      </dgm:t>
    </dgm:pt>
    <dgm:pt modelId="{7E6F4A90-9653-4412-B62B-BB307306ECD8}" type="pres">
      <dgm:prSet presAssocID="{4680963F-152A-4269-B88D-AEBC33EE7D77}" presName="hierRoot1" presStyleCnt="0"/>
      <dgm:spPr/>
    </dgm:pt>
    <dgm:pt modelId="{BECF9EEE-DA93-4352-9801-DE79C88CB10A}" type="pres">
      <dgm:prSet presAssocID="{4680963F-152A-4269-B88D-AEBC33EE7D77}" presName="composite" presStyleCnt="0"/>
      <dgm:spPr/>
    </dgm:pt>
    <dgm:pt modelId="{31B3BF9C-F4A7-4894-8178-64B7543F05A6}" type="pres">
      <dgm:prSet presAssocID="{4680963F-152A-4269-B88D-AEBC33EE7D77}" presName="background" presStyleLbl="node0" presStyleIdx="0" presStyleCnt="1"/>
      <dgm:spPr/>
    </dgm:pt>
    <dgm:pt modelId="{4FFEC381-17F7-4AD6-A4D6-939DD49AB7CD}" type="pres">
      <dgm:prSet presAssocID="{4680963F-152A-4269-B88D-AEBC33EE7D77}" presName="text" presStyleLbl="fgAcc0" presStyleIdx="0" presStyleCnt="1">
        <dgm:presLayoutVars>
          <dgm:chPref val="3"/>
        </dgm:presLayoutVars>
      </dgm:prSet>
      <dgm:spPr/>
      <dgm:t>
        <a:bodyPr/>
        <a:lstStyle/>
        <a:p>
          <a:endParaRPr lang="es-EC"/>
        </a:p>
      </dgm:t>
    </dgm:pt>
    <dgm:pt modelId="{B79F7F38-D88F-42F9-9D69-205EF51C9C3F}" type="pres">
      <dgm:prSet presAssocID="{4680963F-152A-4269-B88D-AEBC33EE7D77}" presName="hierChild2" presStyleCnt="0"/>
      <dgm:spPr/>
    </dgm:pt>
    <dgm:pt modelId="{BDC64EAA-F5F8-42F5-A1C5-D89D7BD4DF0A}" type="pres">
      <dgm:prSet presAssocID="{B026B707-A9F0-46E8-ACF5-E87F5FC20CE1}" presName="Name10" presStyleLbl="parChTrans1D2" presStyleIdx="0" presStyleCnt="4"/>
      <dgm:spPr/>
      <dgm:t>
        <a:bodyPr/>
        <a:lstStyle/>
        <a:p>
          <a:endParaRPr lang="es-EC"/>
        </a:p>
      </dgm:t>
    </dgm:pt>
    <dgm:pt modelId="{C6E66FAE-C70F-44DB-8140-4CE0773E8622}" type="pres">
      <dgm:prSet presAssocID="{98F58C8A-A1ED-4405-AD81-7C81A1F90AB5}" presName="hierRoot2" presStyleCnt="0"/>
      <dgm:spPr/>
    </dgm:pt>
    <dgm:pt modelId="{05E32224-E513-4817-9CCE-E17D9F4C234B}" type="pres">
      <dgm:prSet presAssocID="{98F58C8A-A1ED-4405-AD81-7C81A1F90AB5}" presName="composite2" presStyleCnt="0"/>
      <dgm:spPr/>
    </dgm:pt>
    <dgm:pt modelId="{88EDCEC5-9B8F-4035-ACD4-701A007B6751}" type="pres">
      <dgm:prSet presAssocID="{98F58C8A-A1ED-4405-AD81-7C81A1F90AB5}" presName="background2" presStyleLbl="node2" presStyleIdx="0" presStyleCnt="4"/>
      <dgm:spPr/>
    </dgm:pt>
    <dgm:pt modelId="{FAD00F6D-4D46-48EE-81D2-C15FE58B6E7D}" type="pres">
      <dgm:prSet presAssocID="{98F58C8A-A1ED-4405-AD81-7C81A1F90AB5}" presName="text2" presStyleLbl="fgAcc2" presStyleIdx="0" presStyleCnt="4">
        <dgm:presLayoutVars>
          <dgm:chPref val="3"/>
        </dgm:presLayoutVars>
      </dgm:prSet>
      <dgm:spPr/>
      <dgm:t>
        <a:bodyPr/>
        <a:lstStyle/>
        <a:p>
          <a:endParaRPr lang="es-EC"/>
        </a:p>
      </dgm:t>
    </dgm:pt>
    <dgm:pt modelId="{A791311C-9930-451A-A33D-EC532593DA6B}" type="pres">
      <dgm:prSet presAssocID="{98F58C8A-A1ED-4405-AD81-7C81A1F90AB5}" presName="hierChild3" presStyleCnt="0"/>
      <dgm:spPr/>
    </dgm:pt>
    <dgm:pt modelId="{FB8BA70C-C6A8-4C6E-991A-5BFFA311AA0B}" type="pres">
      <dgm:prSet presAssocID="{169ED7F2-D5E5-464A-9675-FD143C179AE1}" presName="Name17" presStyleLbl="parChTrans1D3" presStyleIdx="0" presStyleCnt="4"/>
      <dgm:spPr/>
      <dgm:t>
        <a:bodyPr/>
        <a:lstStyle/>
        <a:p>
          <a:endParaRPr lang="es-EC"/>
        </a:p>
      </dgm:t>
    </dgm:pt>
    <dgm:pt modelId="{DC2980FA-9AE1-444B-9ED0-20D0E047CC6E}" type="pres">
      <dgm:prSet presAssocID="{69AF9EA9-D9D5-478E-92CE-880C96A1FF1F}" presName="hierRoot3" presStyleCnt="0"/>
      <dgm:spPr/>
    </dgm:pt>
    <dgm:pt modelId="{9531E851-F4C1-4E75-8921-27E415504692}" type="pres">
      <dgm:prSet presAssocID="{69AF9EA9-D9D5-478E-92CE-880C96A1FF1F}" presName="composite3" presStyleCnt="0"/>
      <dgm:spPr/>
    </dgm:pt>
    <dgm:pt modelId="{710C4E28-3919-4F4B-875C-C93B58ABE052}" type="pres">
      <dgm:prSet presAssocID="{69AF9EA9-D9D5-478E-92CE-880C96A1FF1F}" presName="background3" presStyleLbl="node3" presStyleIdx="0" presStyleCnt="4"/>
      <dgm:spPr/>
    </dgm:pt>
    <dgm:pt modelId="{1877F1D1-427E-4712-AEE9-4E4919F44791}" type="pres">
      <dgm:prSet presAssocID="{69AF9EA9-D9D5-478E-92CE-880C96A1FF1F}" presName="text3" presStyleLbl="fgAcc3" presStyleIdx="0" presStyleCnt="4">
        <dgm:presLayoutVars>
          <dgm:chPref val="3"/>
        </dgm:presLayoutVars>
      </dgm:prSet>
      <dgm:spPr/>
      <dgm:t>
        <a:bodyPr/>
        <a:lstStyle/>
        <a:p>
          <a:endParaRPr lang="es-EC"/>
        </a:p>
      </dgm:t>
    </dgm:pt>
    <dgm:pt modelId="{B5B0A6C2-4EF0-42DE-B050-6089B472AD92}" type="pres">
      <dgm:prSet presAssocID="{69AF9EA9-D9D5-478E-92CE-880C96A1FF1F}" presName="hierChild4" presStyleCnt="0"/>
      <dgm:spPr/>
    </dgm:pt>
    <dgm:pt modelId="{0104473D-B612-4EB9-99FD-68CD808C3B50}" type="pres">
      <dgm:prSet presAssocID="{054F023B-5F2E-4C27-BECD-5E7BAF45A7C4}" presName="Name10" presStyleLbl="parChTrans1D2" presStyleIdx="1" presStyleCnt="4"/>
      <dgm:spPr/>
      <dgm:t>
        <a:bodyPr/>
        <a:lstStyle/>
        <a:p>
          <a:endParaRPr lang="es-EC"/>
        </a:p>
      </dgm:t>
    </dgm:pt>
    <dgm:pt modelId="{6179A13D-252A-4F43-88BE-2258720F64B2}" type="pres">
      <dgm:prSet presAssocID="{363C325A-1BF7-4454-9F69-328B628C6354}" presName="hierRoot2" presStyleCnt="0"/>
      <dgm:spPr/>
    </dgm:pt>
    <dgm:pt modelId="{4502D955-1E61-4ACB-82F9-84C1627E0B74}" type="pres">
      <dgm:prSet presAssocID="{363C325A-1BF7-4454-9F69-328B628C6354}" presName="composite2" presStyleCnt="0"/>
      <dgm:spPr/>
    </dgm:pt>
    <dgm:pt modelId="{4B630A86-7B97-40E1-AE3A-463264733F47}" type="pres">
      <dgm:prSet presAssocID="{363C325A-1BF7-4454-9F69-328B628C6354}" presName="background2" presStyleLbl="node2" presStyleIdx="1" presStyleCnt="4"/>
      <dgm:spPr/>
    </dgm:pt>
    <dgm:pt modelId="{40E86EA0-0326-4BA0-9981-81C0FD0AC62E}" type="pres">
      <dgm:prSet presAssocID="{363C325A-1BF7-4454-9F69-328B628C6354}" presName="text2" presStyleLbl="fgAcc2" presStyleIdx="1" presStyleCnt="4" custScaleX="127319">
        <dgm:presLayoutVars>
          <dgm:chPref val="3"/>
        </dgm:presLayoutVars>
      </dgm:prSet>
      <dgm:spPr/>
      <dgm:t>
        <a:bodyPr/>
        <a:lstStyle/>
        <a:p>
          <a:endParaRPr lang="es-EC"/>
        </a:p>
      </dgm:t>
    </dgm:pt>
    <dgm:pt modelId="{39E1981A-ABEC-4A55-B533-EC71D36A83E1}" type="pres">
      <dgm:prSet presAssocID="{363C325A-1BF7-4454-9F69-328B628C6354}" presName="hierChild3" presStyleCnt="0"/>
      <dgm:spPr/>
    </dgm:pt>
    <dgm:pt modelId="{C5069830-8594-4E87-B621-B5F4EF15AEE6}" type="pres">
      <dgm:prSet presAssocID="{AD46DADB-A2B2-4AA7-AD0C-8AA0CFA4E515}" presName="Name17" presStyleLbl="parChTrans1D3" presStyleIdx="1" presStyleCnt="4"/>
      <dgm:spPr/>
      <dgm:t>
        <a:bodyPr/>
        <a:lstStyle/>
        <a:p>
          <a:endParaRPr lang="es-EC"/>
        </a:p>
      </dgm:t>
    </dgm:pt>
    <dgm:pt modelId="{D9086BF4-8D67-4612-BF98-71BC14F8E915}" type="pres">
      <dgm:prSet presAssocID="{A6F8DD29-BBF9-4195-9185-08601D92B002}" presName="hierRoot3" presStyleCnt="0"/>
      <dgm:spPr/>
    </dgm:pt>
    <dgm:pt modelId="{F7A4C7D4-8DFC-4A02-B1CE-5925106803E2}" type="pres">
      <dgm:prSet presAssocID="{A6F8DD29-BBF9-4195-9185-08601D92B002}" presName="composite3" presStyleCnt="0"/>
      <dgm:spPr/>
    </dgm:pt>
    <dgm:pt modelId="{1C044CB0-2EB7-4F85-A8D0-7F0B2603DA36}" type="pres">
      <dgm:prSet presAssocID="{A6F8DD29-BBF9-4195-9185-08601D92B002}" presName="background3" presStyleLbl="node3" presStyleIdx="1" presStyleCnt="4"/>
      <dgm:spPr/>
    </dgm:pt>
    <dgm:pt modelId="{5FFD9724-E91C-4479-BF34-A9E0E3C9E91E}" type="pres">
      <dgm:prSet presAssocID="{A6F8DD29-BBF9-4195-9185-08601D92B002}" presName="text3" presStyleLbl="fgAcc3" presStyleIdx="1" presStyleCnt="4">
        <dgm:presLayoutVars>
          <dgm:chPref val="3"/>
        </dgm:presLayoutVars>
      </dgm:prSet>
      <dgm:spPr/>
      <dgm:t>
        <a:bodyPr/>
        <a:lstStyle/>
        <a:p>
          <a:endParaRPr lang="es-EC"/>
        </a:p>
      </dgm:t>
    </dgm:pt>
    <dgm:pt modelId="{E9D48797-8EAB-4726-AB89-983A208A52D8}" type="pres">
      <dgm:prSet presAssocID="{A6F8DD29-BBF9-4195-9185-08601D92B002}" presName="hierChild4" presStyleCnt="0"/>
      <dgm:spPr/>
    </dgm:pt>
    <dgm:pt modelId="{E32725BB-F714-452E-BACF-CFB0F0890071}" type="pres">
      <dgm:prSet presAssocID="{73255630-6506-42FA-8D37-A15D0AD18FD5}" presName="Name10" presStyleLbl="parChTrans1D2" presStyleIdx="2" presStyleCnt="4"/>
      <dgm:spPr/>
      <dgm:t>
        <a:bodyPr/>
        <a:lstStyle/>
        <a:p>
          <a:endParaRPr lang="es-EC"/>
        </a:p>
      </dgm:t>
    </dgm:pt>
    <dgm:pt modelId="{180E0847-1D1B-42AE-AE38-F029B73C5FEE}" type="pres">
      <dgm:prSet presAssocID="{ED914F1F-790E-4F67-ABE9-DC138DDB0303}" presName="hierRoot2" presStyleCnt="0"/>
      <dgm:spPr/>
    </dgm:pt>
    <dgm:pt modelId="{276FD4C2-1EF1-44C9-9621-C3CDC1DF9F2E}" type="pres">
      <dgm:prSet presAssocID="{ED914F1F-790E-4F67-ABE9-DC138DDB0303}" presName="composite2" presStyleCnt="0"/>
      <dgm:spPr/>
    </dgm:pt>
    <dgm:pt modelId="{BBE02426-554A-4448-AA40-56D2A879D5EB}" type="pres">
      <dgm:prSet presAssocID="{ED914F1F-790E-4F67-ABE9-DC138DDB0303}" presName="background2" presStyleLbl="node2" presStyleIdx="2" presStyleCnt="4"/>
      <dgm:spPr/>
    </dgm:pt>
    <dgm:pt modelId="{E7D4E975-3B26-4570-A258-19D911B0967C}" type="pres">
      <dgm:prSet presAssocID="{ED914F1F-790E-4F67-ABE9-DC138DDB0303}" presName="text2" presStyleLbl="fgAcc2" presStyleIdx="2" presStyleCnt="4">
        <dgm:presLayoutVars>
          <dgm:chPref val="3"/>
        </dgm:presLayoutVars>
      </dgm:prSet>
      <dgm:spPr/>
      <dgm:t>
        <a:bodyPr/>
        <a:lstStyle/>
        <a:p>
          <a:endParaRPr lang="es-EC"/>
        </a:p>
      </dgm:t>
    </dgm:pt>
    <dgm:pt modelId="{0158C89A-B9AA-4DBF-8388-92B945483358}" type="pres">
      <dgm:prSet presAssocID="{ED914F1F-790E-4F67-ABE9-DC138DDB0303}" presName="hierChild3" presStyleCnt="0"/>
      <dgm:spPr/>
    </dgm:pt>
    <dgm:pt modelId="{F5D9CC0F-C862-477D-BBE0-3945811B1DA7}" type="pres">
      <dgm:prSet presAssocID="{50C8CA88-0178-465A-AD6E-0C979FB5C2B9}" presName="Name17" presStyleLbl="parChTrans1D3" presStyleIdx="2" presStyleCnt="4"/>
      <dgm:spPr/>
      <dgm:t>
        <a:bodyPr/>
        <a:lstStyle/>
        <a:p>
          <a:endParaRPr lang="es-EC"/>
        </a:p>
      </dgm:t>
    </dgm:pt>
    <dgm:pt modelId="{39EB5931-86D4-4457-969D-132A432B2B2A}" type="pres">
      <dgm:prSet presAssocID="{4B8BAD6E-7841-446B-8DAD-B21082D5F23B}" presName="hierRoot3" presStyleCnt="0"/>
      <dgm:spPr/>
    </dgm:pt>
    <dgm:pt modelId="{8334CE34-7729-4887-AB22-9B2EA4C0D1E5}" type="pres">
      <dgm:prSet presAssocID="{4B8BAD6E-7841-446B-8DAD-B21082D5F23B}" presName="composite3" presStyleCnt="0"/>
      <dgm:spPr/>
    </dgm:pt>
    <dgm:pt modelId="{8AEDC257-65D9-41FE-AA2B-3CA70A37D9B4}" type="pres">
      <dgm:prSet presAssocID="{4B8BAD6E-7841-446B-8DAD-B21082D5F23B}" presName="background3" presStyleLbl="node3" presStyleIdx="2" presStyleCnt="4"/>
      <dgm:spPr/>
    </dgm:pt>
    <dgm:pt modelId="{FFCB34EA-353E-4D90-B910-265C523F9100}" type="pres">
      <dgm:prSet presAssocID="{4B8BAD6E-7841-446B-8DAD-B21082D5F23B}" presName="text3" presStyleLbl="fgAcc3" presStyleIdx="2" presStyleCnt="4">
        <dgm:presLayoutVars>
          <dgm:chPref val="3"/>
        </dgm:presLayoutVars>
      </dgm:prSet>
      <dgm:spPr/>
      <dgm:t>
        <a:bodyPr/>
        <a:lstStyle/>
        <a:p>
          <a:endParaRPr lang="es-EC"/>
        </a:p>
      </dgm:t>
    </dgm:pt>
    <dgm:pt modelId="{B8864586-7436-49DE-A2FD-C0C9615C17A0}" type="pres">
      <dgm:prSet presAssocID="{4B8BAD6E-7841-446B-8DAD-B21082D5F23B}" presName="hierChild4" presStyleCnt="0"/>
      <dgm:spPr/>
    </dgm:pt>
    <dgm:pt modelId="{9E8B0B1D-6E37-4E5C-9400-DDE198690304}" type="pres">
      <dgm:prSet presAssocID="{0DFB7CC9-4B73-4EED-B47D-F93636D0239D}" presName="Name10" presStyleLbl="parChTrans1D2" presStyleIdx="3" presStyleCnt="4"/>
      <dgm:spPr/>
      <dgm:t>
        <a:bodyPr/>
        <a:lstStyle/>
        <a:p>
          <a:endParaRPr lang="es-EC"/>
        </a:p>
      </dgm:t>
    </dgm:pt>
    <dgm:pt modelId="{4215FE90-FAB2-43A9-A341-B982D8BEB376}" type="pres">
      <dgm:prSet presAssocID="{39E5802F-C270-48E4-8FBC-2C67D2E84F89}" presName="hierRoot2" presStyleCnt="0"/>
      <dgm:spPr/>
    </dgm:pt>
    <dgm:pt modelId="{E5B2A534-1A2E-4E77-B5DF-BD7044CD2139}" type="pres">
      <dgm:prSet presAssocID="{39E5802F-C270-48E4-8FBC-2C67D2E84F89}" presName="composite2" presStyleCnt="0"/>
      <dgm:spPr/>
    </dgm:pt>
    <dgm:pt modelId="{EA6A9055-D0C2-4E4F-AC06-97E94C83E7EE}" type="pres">
      <dgm:prSet presAssocID="{39E5802F-C270-48E4-8FBC-2C67D2E84F89}" presName="background2" presStyleLbl="node2" presStyleIdx="3" presStyleCnt="4"/>
      <dgm:spPr/>
    </dgm:pt>
    <dgm:pt modelId="{71C28098-1FDB-4E85-BC5A-29D30C97880D}" type="pres">
      <dgm:prSet presAssocID="{39E5802F-C270-48E4-8FBC-2C67D2E84F89}" presName="text2" presStyleLbl="fgAcc2" presStyleIdx="3" presStyleCnt="4">
        <dgm:presLayoutVars>
          <dgm:chPref val="3"/>
        </dgm:presLayoutVars>
      </dgm:prSet>
      <dgm:spPr/>
      <dgm:t>
        <a:bodyPr/>
        <a:lstStyle/>
        <a:p>
          <a:endParaRPr lang="es-EC"/>
        </a:p>
      </dgm:t>
    </dgm:pt>
    <dgm:pt modelId="{05717511-5220-4A49-87C2-FE401F257000}" type="pres">
      <dgm:prSet presAssocID="{39E5802F-C270-48E4-8FBC-2C67D2E84F89}" presName="hierChild3" presStyleCnt="0"/>
      <dgm:spPr/>
    </dgm:pt>
    <dgm:pt modelId="{F9EC562F-217F-4F20-9307-80859D6BB32C}" type="pres">
      <dgm:prSet presAssocID="{CDD94151-F91C-4C15-A077-ABA2376004D6}" presName="Name17" presStyleLbl="parChTrans1D3" presStyleIdx="3" presStyleCnt="4"/>
      <dgm:spPr/>
      <dgm:t>
        <a:bodyPr/>
        <a:lstStyle/>
        <a:p>
          <a:endParaRPr lang="es-EC"/>
        </a:p>
      </dgm:t>
    </dgm:pt>
    <dgm:pt modelId="{338E33F6-C29E-4455-B341-38D42288BF78}" type="pres">
      <dgm:prSet presAssocID="{BD34CD78-A6DD-4E4A-B6EE-75FE9CC5033C}" presName="hierRoot3" presStyleCnt="0"/>
      <dgm:spPr/>
    </dgm:pt>
    <dgm:pt modelId="{A4FB11C6-E57D-4EBE-83F2-DAC366BD322F}" type="pres">
      <dgm:prSet presAssocID="{BD34CD78-A6DD-4E4A-B6EE-75FE9CC5033C}" presName="composite3" presStyleCnt="0"/>
      <dgm:spPr/>
    </dgm:pt>
    <dgm:pt modelId="{139BD740-8815-417B-9A3E-3431681EC12E}" type="pres">
      <dgm:prSet presAssocID="{BD34CD78-A6DD-4E4A-B6EE-75FE9CC5033C}" presName="background3" presStyleLbl="node3" presStyleIdx="3" presStyleCnt="4"/>
      <dgm:spPr/>
    </dgm:pt>
    <dgm:pt modelId="{5495AFFB-548A-4863-8552-82D4592DA066}" type="pres">
      <dgm:prSet presAssocID="{BD34CD78-A6DD-4E4A-B6EE-75FE9CC5033C}" presName="text3" presStyleLbl="fgAcc3" presStyleIdx="3" presStyleCnt="4">
        <dgm:presLayoutVars>
          <dgm:chPref val="3"/>
        </dgm:presLayoutVars>
      </dgm:prSet>
      <dgm:spPr/>
      <dgm:t>
        <a:bodyPr/>
        <a:lstStyle/>
        <a:p>
          <a:endParaRPr lang="es-EC"/>
        </a:p>
      </dgm:t>
    </dgm:pt>
    <dgm:pt modelId="{65BF2C16-2C3E-4E04-B6E9-16A8A6E02DA2}" type="pres">
      <dgm:prSet presAssocID="{BD34CD78-A6DD-4E4A-B6EE-75FE9CC5033C}" presName="hierChild4" presStyleCnt="0"/>
      <dgm:spPr/>
    </dgm:pt>
  </dgm:ptLst>
  <dgm:cxnLst>
    <dgm:cxn modelId="{C531DC09-A291-42F4-986C-543103E7F890}" type="presOf" srcId="{69AF9EA9-D9D5-478E-92CE-880C96A1FF1F}" destId="{1877F1D1-427E-4712-AEE9-4E4919F44791}" srcOrd="0" destOrd="0" presId="urn:microsoft.com/office/officeart/2005/8/layout/hierarchy1"/>
    <dgm:cxn modelId="{2B85F7CB-7492-47D9-BD30-6CD65BA8C5CB}" type="presOf" srcId="{4680963F-152A-4269-B88D-AEBC33EE7D77}" destId="{4FFEC381-17F7-4AD6-A4D6-939DD49AB7CD}" srcOrd="0" destOrd="0" presId="urn:microsoft.com/office/officeart/2005/8/layout/hierarchy1"/>
    <dgm:cxn modelId="{C6DBB1E7-9B96-4B6C-B583-7093E84B8F04}" srcId="{4680963F-152A-4269-B88D-AEBC33EE7D77}" destId="{363C325A-1BF7-4454-9F69-328B628C6354}" srcOrd="1" destOrd="0" parTransId="{054F023B-5F2E-4C27-BECD-5E7BAF45A7C4}" sibTransId="{8E1C2DDE-F26C-49E0-88B8-4D960FEF50BC}"/>
    <dgm:cxn modelId="{68409B93-D460-4325-A314-CF26CB905A3A}" type="presOf" srcId="{ED914F1F-790E-4F67-ABE9-DC138DDB0303}" destId="{E7D4E975-3B26-4570-A258-19D911B0967C}" srcOrd="0" destOrd="0" presId="urn:microsoft.com/office/officeart/2005/8/layout/hierarchy1"/>
    <dgm:cxn modelId="{B3543DBC-B0B0-4F4B-A3EF-D219C8340D8B}" srcId="{39E5802F-C270-48E4-8FBC-2C67D2E84F89}" destId="{BD34CD78-A6DD-4E4A-B6EE-75FE9CC5033C}" srcOrd="0" destOrd="0" parTransId="{CDD94151-F91C-4C15-A077-ABA2376004D6}" sibTransId="{90C57D44-2E28-404A-BA8A-7E28C5A2C22C}"/>
    <dgm:cxn modelId="{56547525-E838-4FB3-A95A-9F4B0367EAF7}" srcId="{363C325A-1BF7-4454-9F69-328B628C6354}" destId="{A6F8DD29-BBF9-4195-9185-08601D92B002}" srcOrd="0" destOrd="0" parTransId="{AD46DADB-A2B2-4AA7-AD0C-8AA0CFA4E515}" sibTransId="{43C339FC-CF3C-4F13-AFC0-E24CFF853104}"/>
    <dgm:cxn modelId="{F3470623-C193-43E3-8D91-8FCD24B361E9}" srcId="{4680963F-152A-4269-B88D-AEBC33EE7D77}" destId="{98F58C8A-A1ED-4405-AD81-7C81A1F90AB5}" srcOrd="0" destOrd="0" parTransId="{B026B707-A9F0-46E8-ACF5-E87F5FC20CE1}" sibTransId="{7456A3E0-768D-41D1-8116-B9CFBBE57A2F}"/>
    <dgm:cxn modelId="{595E2D85-ADB7-4C74-A35D-3E43049BCF79}" srcId="{98F58C8A-A1ED-4405-AD81-7C81A1F90AB5}" destId="{69AF9EA9-D9D5-478E-92CE-880C96A1FF1F}" srcOrd="0" destOrd="0" parTransId="{169ED7F2-D5E5-464A-9675-FD143C179AE1}" sibTransId="{A97C541C-E6A0-4F8E-B0BA-AEE155B5F790}"/>
    <dgm:cxn modelId="{A231A483-4CAD-4A63-9CEC-5F8423F732D4}" srcId="{ED914F1F-790E-4F67-ABE9-DC138DDB0303}" destId="{4B8BAD6E-7841-446B-8DAD-B21082D5F23B}" srcOrd="0" destOrd="0" parTransId="{50C8CA88-0178-465A-AD6E-0C979FB5C2B9}" sibTransId="{6673BBB4-6A12-41BB-97ED-9DA7C1A2E02A}"/>
    <dgm:cxn modelId="{00B2D853-A800-4519-B664-526651D03BA8}" type="presOf" srcId="{A6F8DD29-BBF9-4195-9185-08601D92B002}" destId="{5FFD9724-E91C-4479-BF34-A9E0E3C9E91E}" srcOrd="0" destOrd="0" presId="urn:microsoft.com/office/officeart/2005/8/layout/hierarchy1"/>
    <dgm:cxn modelId="{93BEBBBA-E277-455C-8A66-C62186F12B33}" type="presOf" srcId="{50C8CA88-0178-465A-AD6E-0C979FB5C2B9}" destId="{F5D9CC0F-C862-477D-BBE0-3945811B1DA7}" srcOrd="0" destOrd="0" presId="urn:microsoft.com/office/officeart/2005/8/layout/hierarchy1"/>
    <dgm:cxn modelId="{3CC482B3-3291-4D41-9D99-C5F27A114B65}" srcId="{4680963F-152A-4269-B88D-AEBC33EE7D77}" destId="{ED914F1F-790E-4F67-ABE9-DC138DDB0303}" srcOrd="2" destOrd="0" parTransId="{73255630-6506-42FA-8D37-A15D0AD18FD5}" sibTransId="{EB04BFD9-29DD-4D8B-8873-9696FC34B5B2}"/>
    <dgm:cxn modelId="{75D98E2A-4C8B-4136-A084-42C61F52A2F5}" type="presOf" srcId="{363C325A-1BF7-4454-9F69-328B628C6354}" destId="{40E86EA0-0326-4BA0-9981-81C0FD0AC62E}" srcOrd="0" destOrd="0" presId="urn:microsoft.com/office/officeart/2005/8/layout/hierarchy1"/>
    <dgm:cxn modelId="{50176C85-DC2D-4E13-B89D-FAA2A11005A3}" type="presOf" srcId="{BD34CD78-A6DD-4E4A-B6EE-75FE9CC5033C}" destId="{5495AFFB-548A-4863-8552-82D4592DA066}" srcOrd="0" destOrd="0" presId="urn:microsoft.com/office/officeart/2005/8/layout/hierarchy1"/>
    <dgm:cxn modelId="{32CB4C80-B820-4101-B1A8-88B7B80C0B74}" type="presOf" srcId="{4B8BAD6E-7841-446B-8DAD-B21082D5F23B}" destId="{FFCB34EA-353E-4D90-B910-265C523F9100}" srcOrd="0" destOrd="0" presId="urn:microsoft.com/office/officeart/2005/8/layout/hierarchy1"/>
    <dgm:cxn modelId="{3303241D-0B1E-4A28-9F41-8570237580FC}" type="presOf" srcId="{73255630-6506-42FA-8D37-A15D0AD18FD5}" destId="{E32725BB-F714-452E-BACF-CFB0F0890071}" srcOrd="0" destOrd="0" presId="urn:microsoft.com/office/officeart/2005/8/layout/hierarchy1"/>
    <dgm:cxn modelId="{47004C54-DC5A-45E8-A823-AF8D6BF183E3}" type="presOf" srcId="{98F58C8A-A1ED-4405-AD81-7C81A1F90AB5}" destId="{FAD00F6D-4D46-48EE-81D2-C15FE58B6E7D}" srcOrd="0" destOrd="0" presId="urn:microsoft.com/office/officeart/2005/8/layout/hierarchy1"/>
    <dgm:cxn modelId="{5C296A12-B576-4621-8F1D-584661FFEA87}" type="presOf" srcId="{0DFB7CC9-4B73-4EED-B47D-F93636D0239D}" destId="{9E8B0B1D-6E37-4E5C-9400-DDE198690304}" srcOrd="0" destOrd="0" presId="urn:microsoft.com/office/officeart/2005/8/layout/hierarchy1"/>
    <dgm:cxn modelId="{AD5F7826-3BB5-44CB-8B2A-6E1AC491A8F3}" type="presOf" srcId="{054F023B-5F2E-4C27-BECD-5E7BAF45A7C4}" destId="{0104473D-B612-4EB9-99FD-68CD808C3B50}" srcOrd="0" destOrd="0" presId="urn:microsoft.com/office/officeart/2005/8/layout/hierarchy1"/>
    <dgm:cxn modelId="{20A06066-1F66-400E-B282-DF04F4E99CB7}" srcId="{4680963F-152A-4269-B88D-AEBC33EE7D77}" destId="{39E5802F-C270-48E4-8FBC-2C67D2E84F89}" srcOrd="3" destOrd="0" parTransId="{0DFB7CC9-4B73-4EED-B47D-F93636D0239D}" sibTransId="{D5F9B9BB-0783-484D-BD9F-70B927F52DFC}"/>
    <dgm:cxn modelId="{B2CB5A58-8C4D-4F94-849E-F8B2490D2EB5}" type="presOf" srcId="{AD46DADB-A2B2-4AA7-AD0C-8AA0CFA4E515}" destId="{C5069830-8594-4E87-B621-B5F4EF15AEE6}" srcOrd="0" destOrd="0" presId="urn:microsoft.com/office/officeart/2005/8/layout/hierarchy1"/>
    <dgm:cxn modelId="{4022BCCE-4930-4F31-A601-45D70EC3A28A}" type="presOf" srcId="{7053A4E4-4719-46E3-AF9A-2FC2BD2BF8A3}" destId="{181EEFBC-5A93-4288-8271-FB48D877D451}" srcOrd="0" destOrd="0" presId="urn:microsoft.com/office/officeart/2005/8/layout/hierarchy1"/>
    <dgm:cxn modelId="{3E5892CF-D110-454A-BBD9-3C9A6AABAEDD}" type="presOf" srcId="{39E5802F-C270-48E4-8FBC-2C67D2E84F89}" destId="{71C28098-1FDB-4E85-BC5A-29D30C97880D}" srcOrd="0" destOrd="0" presId="urn:microsoft.com/office/officeart/2005/8/layout/hierarchy1"/>
    <dgm:cxn modelId="{8AB94EFC-BFD9-42F1-9F1C-4964C19481D8}" srcId="{7053A4E4-4719-46E3-AF9A-2FC2BD2BF8A3}" destId="{4680963F-152A-4269-B88D-AEBC33EE7D77}" srcOrd="0" destOrd="0" parTransId="{8F1BC1A9-3741-4886-ABB3-E043E9BA00AB}" sibTransId="{BA313C87-2AC3-474E-8180-0ABA74FB3736}"/>
    <dgm:cxn modelId="{A9710F98-1A4A-41CA-8BDF-20877DBF5EE5}" type="presOf" srcId="{B026B707-A9F0-46E8-ACF5-E87F5FC20CE1}" destId="{BDC64EAA-F5F8-42F5-A1C5-D89D7BD4DF0A}" srcOrd="0" destOrd="0" presId="urn:microsoft.com/office/officeart/2005/8/layout/hierarchy1"/>
    <dgm:cxn modelId="{3102431E-845F-4848-AE18-99C35D5E39D4}" type="presOf" srcId="{CDD94151-F91C-4C15-A077-ABA2376004D6}" destId="{F9EC562F-217F-4F20-9307-80859D6BB32C}" srcOrd="0" destOrd="0" presId="urn:microsoft.com/office/officeart/2005/8/layout/hierarchy1"/>
    <dgm:cxn modelId="{3B3BB163-1274-4601-B82A-CE320EF8E061}" type="presOf" srcId="{169ED7F2-D5E5-464A-9675-FD143C179AE1}" destId="{FB8BA70C-C6A8-4C6E-991A-5BFFA311AA0B}" srcOrd="0" destOrd="0" presId="urn:microsoft.com/office/officeart/2005/8/layout/hierarchy1"/>
    <dgm:cxn modelId="{4A42717B-3193-48C1-A395-4896D466BA01}" type="presParOf" srcId="{181EEFBC-5A93-4288-8271-FB48D877D451}" destId="{7E6F4A90-9653-4412-B62B-BB307306ECD8}" srcOrd="0" destOrd="0" presId="urn:microsoft.com/office/officeart/2005/8/layout/hierarchy1"/>
    <dgm:cxn modelId="{AA303CE1-DC78-4FC5-AF88-1E87BD12D53C}" type="presParOf" srcId="{7E6F4A90-9653-4412-B62B-BB307306ECD8}" destId="{BECF9EEE-DA93-4352-9801-DE79C88CB10A}" srcOrd="0" destOrd="0" presId="urn:microsoft.com/office/officeart/2005/8/layout/hierarchy1"/>
    <dgm:cxn modelId="{32F55D4F-4B06-4014-913F-C1F4C1B20BBE}" type="presParOf" srcId="{BECF9EEE-DA93-4352-9801-DE79C88CB10A}" destId="{31B3BF9C-F4A7-4894-8178-64B7543F05A6}" srcOrd="0" destOrd="0" presId="urn:microsoft.com/office/officeart/2005/8/layout/hierarchy1"/>
    <dgm:cxn modelId="{4AC40C69-E1CD-4045-91C7-9B47D90CE5B1}" type="presParOf" srcId="{BECF9EEE-DA93-4352-9801-DE79C88CB10A}" destId="{4FFEC381-17F7-4AD6-A4D6-939DD49AB7CD}" srcOrd="1" destOrd="0" presId="urn:microsoft.com/office/officeart/2005/8/layout/hierarchy1"/>
    <dgm:cxn modelId="{946B4665-D119-4A58-9020-09ABFD4DD752}" type="presParOf" srcId="{7E6F4A90-9653-4412-B62B-BB307306ECD8}" destId="{B79F7F38-D88F-42F9-9D69-205EF51C9C3F}" srcOrd="1" destOrd="0" presId="urn:microsoft.com/office/officeart/2005/8/layout/hierarchy1"/>
    <dgm:cxn modelId="{043B4FCF-BEE7-4229-9CF3-B2D5196E74EF}" type="presParOf" srcId="{B79F7F38-D88F-42F9-9D69-205EF51C9C3F}" destId="{BDC64EAA-F5F8-42F5-A1C5-D89D7BD4DF0A}" srcOrd="0" destOrd="0" presId="urn:microsoft.com/office/officeart/2005/8/layout/hierarchy1"/>
    <dgm:cxn modelId="{8666C650-E3F4-4204-9322-5FE306660B82}" type="presParOf" srcId="{B79F7F38-D88F-42F9-9D69-205EF51C9C3F}" destId="{C6E66FAE-C70F-44DB-8140-4CE0773E8622}" srcOrd="1" destOrd="0" presId="urn:microsoft.com/office/officeart/2005/8/layout/hierarchy1"/>
    <dgm:cxn modelId="{FCFACDE9-8C02-43FD-A217-BC5E1A7E5E95}" type="presParOf" srcId="{C6E66FAE-C70F-44DB-8140-4CE0773E8622}" destId="{05E32224-E513-4817-9CCE-E17D9F4C234B}" srcOrd="0" destOrd="0" presId="urn:microsoft.com/office/officeart/2005/8/layout/hierarchy1"/>
    <dgm:cxn modelId="{04FDCBB8-AA4C-4C28-9891-19010A4DB81D}" type="presParOf" srcId="{05E32224-E513-4817-9CCE-E17D9F4C234B}" destId="{88EDCEC5-9B8F-4035-ACD4-701A007B6751}" srcOrd="0" destOrd="0" presId="urn:microsoft.com/office/officeart/2005/8/layout/hierarchy1"/>
    <dgm:cxn modelId="{7AB17027-8CB5-4FA0-A874-4D33BF31788B}" type="presParOf" srcId="{05E32224-E513-4817-9CCE-E17D9F4C234B}" destId="{FAD00F6D-4D46-48EE-81D2-C15FE58B6E7D}" srcOrd="1" destOrd="0" presId="urn:microsoft.com/office/officeart/2005/8/layout/hierarchy1"/>
    <dgm:cxn modelId="{557798A1-5594-4EB1-89D0-8C7DF5627927}" type="presParOf" srcId="{C6E66FAE-C70F-44DB-8140-4CE0773E8622}" destId="{A791311C-9930-451A-A33D-EC532593DA6B}" srcOrd="1" destOrd="0" presId="urn:microsoft.com/office/officeart/2005/8/layout/hierarchy1"/>
    <dgm:cxn modelId="{76FAF062-5FC2-4117-B2B8-9ECA931B88FE}" type="presParOf" srcId="{A791311C-9930-451A-A33D-EC532593DA6B}" destId="{FB8BA70C-C6A8-4C6E-991A-5BFFA311AA0B}" srcOrd="0" destOrd="0" presId="urn:microsoft.com/office/officeart/2005/8/layout/hierarchy1"/>
    <dgm:cxn modelId="{CEAF1464-B564-4BD4-A570-FC2BE8E2447A}" type="presParOf" srcId="{A791311C-9930-451A-A33D-EC532593DA6B}" destId="{DC2980FA-9AE1-444B-9ED0-20D0E047CC6E}" srcOrd="1" destOrd="0" presId="urn:microsoft.com/office/officeart/2005/8/layout/hierarchy1"/>
    <dgm:cxn modelId="{542C1641-0BE2-458F-B20D-B14347320E59}" type="presParOf" srcId="{DC2980FA-9AE1-444B-9ED0-20D0E047CC6E}" destId="{9531E851-F4C1-4E75-8921-27E415504692}" srcOrd="0" destOrd="0" presId="urn:microsoft.com/office/officeart/2005/8/layout/hierarchy1"/>
    <dgm:cxn modelId="{B33251A6-F279-4AD8-859C-F2663773D340}" type="presParOf" srcId="{9531E851-F4C1-4E75-8921-27E415504692}" destId="{710C4E28-3919-4F4B-875C-C93B58ABE052}" srcOrd="0" destOrd="0" presId="urn:microsoft.com/office/officeart/2005/8/layout/hierarchy1"/>
    <dgm:cxn modelId="{370DBFD6-4819-45BF-9E36-EE29A253BC9A}" type="presParOf" srcId="{9531E851-F4C1-4E75-8921-27E415504692}" destId="{1877F1D1-427E-4712-AEE9-4E4919F44791}" srcOrd="1" destOrd="0" presId="urn:microsoft.com/office/officeart/2005/8/layout/hierarchy1"/>
    <dgm:cxn modelId="{67C054AA-C517-453F-A59A-E15264D9859E}" type="presParOf" srcId="{DC2980FA-9AE1-444B-9ED0-20D0E047CC6E}" destId="{B5B0A6C2-4EF0-42DE-B050-6089B472AD92}" srcOrd="1" destOrd="0" presId="urn:microsoft.com/office/officeart/2005/8/layout/hierarchy1"/>
    <dgm:cxn modelId="{C1D0AB04-0AA9-4858-A33A-FBD8FF9B0C9A}" type="presParOf" srcId="{B79F7F38-D88F-42F9-9D69-205EF51C9C3F}" destId="{0104473D-B612-4EB9-99FD-68CD808C3B50}" srcOrd="2" destOrd="0" presId="urn:microsoft.com/office/officeart/2005/8/layout/hierarchy1"/>
    <dgm:cxn modelId="{5E492561-16A1-4B9B-8149-BCFC0729C500}" type="presParOf" srcId="{B79F7F38-D88F-42F9-9D69-205EF51C9C3F}" destId="{6179A13D-252A-4F43-88BE-2258720F64B2}" srcOrd="3" destOrd="0" presId="urn:microsoft.com/office/officeart/2005/8/layout/hierarchy1"/>
    <dgm:cxn modelId="{94575A57-17FD-4B05-819C-9F33D3C8C552}" type="presParOf" srcId="{6179A13D-252A-4F43-88BE-2258720F64B2}" destId="{4502D955-1E61-4ACB-82F9-84C1627E0B74}" srcOrd="0" destOrd="0" presId="urn:microsoft.com/office/officeart/2005/8/layout/hierarchy1"/>
    <dgm:cxn modelId="{FBDA9DA1-E1B4-4522-8C26-C636C4169C43}" type="presParOf" srcId="{4502D955-1E61-4ACB-82F9-84C1627E0B74}" destId="{4B630A86-7B97-40E1-AE3A-463264733F47}" srcOrd="0" destOrd="0" presId="urn:microsoft.com/office/officeart/2005/8/layout/hierarchy1"/>
    <dgm:cxn modelId="{E2F6FB36-A74A-4997-BBC1-8F67FF6CD7C6}" type="presParOf" srcId="{4502D955-1E61-4ACB-82F9-84C1627E0B74}" destId="{40E86EA0-0326-4BA0-9981-81C0FD0AC62E}" srcOrd="1" destOrd="0" presId="urn:microsoft.com/office/officeart/2005/8/layout/hierarchy1"/>
    <dgm:cxn modelId="{71556BEE-DB06-420B-9A0A-F0431541D8D3}" type="presParOf" srcId="{6179A13D-252A-4F43-88BE-2258720F64B2}" destId="{39E1981A-ABEC-4A55-B533-EC71D36A83E1}" srcOrd="1" destOrd="0" presId="urn:microsoft.com/office/officeart/2005/8/layout/hierarchy1"/>
    <dgm:cxn modelId="{7BB4C9D6-55B0-4913-ABAF-9DF7C798D418}" type="presParOf" srcId="{39E1981A-ABEC-4A55-B533-EC71D36A83E1}" destId="{C5069830-8594-4E87-B621-B5F4EF15AEE6}" srcOrd="0" destOrd="0" presId="urn:microsoft.com/office/officeart/2005/8/layout/hierarchy1"/>
    <dgm:cxn modelId="{52356705-79C3-47AD-B073-FC920E0AA280}" type="presParOf" srcId="{39E1981A-ABEC-4A55-B533-EC71D36A83E1}" destId="{D9086BF4-8D67-4612-BF98-71BC14F8E915}" srcOrd="1" destOrd="0" presId="urn:microsoft.com/office/officeart/2005/8/layout/hierarchy1"/>
    <dgm:cxn modelId="{F0F9437A-4E5D-419A-8906-76784BE6EFAD}" type="presParOf" srcId="{D9086BF4-8D67-4612-BF98-71BC14F8E915}" destId="{F7A4C7D4-8DFC-4A02-B1CE-5925106803E2}" srcOrd="0" destOrd="0" presId="urn:microsoft.com/office/officeart/2005/8/layout/hierarchy1"/>
    <dgm:cxn modelId="{68C16EE8-8F1C-4E26-8CA4-F3A9D433E0D4}" type="presParOf" srcId="{F7A4C7D4-8DFC-4A02-B1CE-5925106803E2}" destId="{1C044CB0-2EB7-4F85-A8D0-7F0B2603DA36}" srcOrd="0" destOrd="0" presId="urn:microsoft.com/office/officeart/2005/8/layout/hierarchy1"/>
    <dgm:cxn modelId="{EC7D7A7A-87A2-4AAD-9848-020804E7EDB1}" type="presParOf" srcId="{F7A4C7D4-8DFC-4A02-B1CE-5925106803E2}" destId="{5FFD9724-E91C-4479-BF34-A9E0E3C9E91E}" srcOrd="1" destOrd="0" presId="urn:microsoft.com/office/officeart/2005/8/layout/hierarchy1"/>
    <dgm:cxn modelId="{924FE800-7DC2-4EF1-8E08-EB9694442A31}" type="presParOf" srcId="{D9086BF4-8D67-4612-BF98-71BC14F8E915}" destId="{E9D48797-8EAB-4726-AB89-983A208A52D8}" srcOrd="1" destOrd="0" presId="urn:microsoft.com/office/officeart/2005/8/layout/hierarchy1"/>
    <dgm:cxn modelId="{457D0E4B-AD98-4CB8-B2D7-E89DFC99F587}" type="presParOf" srcId="{B79F7F38-D88F-42F9-9D69-205EF51C9C3F}" destId="{E32725BB-F714-452E-BACF-CFB0F0890071}" srcOrd="4" destOrd="0" presId="urn:microsoft.com/office/officeart/2005/8/layout/hierarchy1"/>
    <dgm:cxn modelId="{B9D64795-9D6D-49EB-89DE-D6E14707DEEB}" type="presParOf" srcId="{B79F7F38-D88F-42F9-9D69-205EF51C9C3F}" destId="{180E0847-1D1B-42AE-AE38-F029B73C5FEE}" srcOrd="5" destOrd="0" presId="urn:microsoft.com/office/officeart/2005/8/layout/hierarchy1"/>
    <dgm:cxn modelId="{2B730E2C-A825-4F20-9241-212A4EB38F6E}" type="presParOf" srcId="{180E0847-1D1B-42AE-AE38-F029B73C5FEE}" destId="{276FD4C2-1EF1-44C9-9621-C3CDC1DF9F2E}" srcOrd="0" destOrd="0" presId="urn:microsoft.com/office/officeart/2005/8/layout/hierarchy1"/>
    <dgm:cxn modelId="{E97C2251-5D4D-40B3-97B5-221786785A7F}" type="presParOf" srcId="{276FD4C2-1EF1-44C9-9621-C3CDC1DF9F2E}" destId="{BBE02426-554A-4448-AA40-56D2A879D5EB}" srcOrd="0" destOrd="0" presId="urn:microsoft.com/office/officeart/2005/8/layout/hierarchy1"/>
    <dgm:cxn modelId="{7C01C2E5-C7D2-4476-B81C-8134376A2073}" type="presParOf" srcId="{276FD4C2-1EF1-44C9-9621-C3CDC1DF9F2E}" destId="{E7D4E975-3B26-4570-A258-19D911B0967C}" srcOrd="1" destOrd="0" presId="urn:microsoft.com/office/officeart/2005/8/layout/hierarchy1"/>
    <dgm:cxn modelId="{2DB05285-EB37-4259-B583-CE54DBE51C40}" type="presParOf" srcId="{180E0847-1D1B-42AE-AE38-F029B73C5FEE}" destId="{0158C89A-B9AA-4DBF-8388-92B945483358}" srcOrd="1" destOrd="0" presId="urn:microsoft.com/office/officeart/2005/8/layout/hierarchy1"/>
    <dgm:cxn modelId="{1F59B3CC-25EC-44ED-9B40-496F91F2E9E6}" type="presParOf" srcId="{0158C89A-B9AA-4DBF-8388-92B945483358}" destId="{F5D9CC0F-C862-477D-BBE0-3945811B1DA7}" srcOrd="0" destOrd="0" presId="urn:microsoft.com/office/officeart/2005/8/layout/hierarchy1"/>
    <dgm:cxn modelId="{4BD8777C-F1C5-4BA1-A8E9-D1E8C9072062}" type="presParOf" srcId="{0158C89A-B9AA-4DBF-8388-92B945483358}" destId="{39EB5931-86D4-4457-969D-132A432B2B2A}" srcOrd="1" destOrd="0" presId="urn:microsoft.com/office/officeart/2005/8/layout/hierarchy1"/>
    <dgm:cxn modelId="{D17B31E4-5F7F-485E-AECC-2186EE023D2B}" type="presParOf" srcId="{39EB5931-86D4-4457-969D-132A432B2B2A}" destId="{8334CE34-7729-4887-AB22-9B2EA4C0D1E5}" srcOrd="0" destOrd="0" presId="urn:microsoft.com/office/officeart/2005/8/layout/hierarchy1"/>
    <dgm:cxn modelId="{DE24DA3F-41BE-49E7-98D4-40FDC1FA18E3}" type="presParOf" srcId="{8334CE34-7729-4887-AB22-9B2EA4C0D1E5}" destId="{8AEDC257-65D9-41FE-AA2B-3CA70A37D9B4}" srcOrd="0" destOrd="0" presId="urn:microsoft.com/office/officeart/2005/8/layout/hierarchy1"/>
    <dgm:cxn modelId="{11ACB655-4FDA-475D-874C-9B226090925E}" type="presParOf" srcId="{8334CE34-7729-4887-AB22-9B2EA4C0D1E5}" destId="{FFCB34EA-353E-4D90-B910-265C523F9100}" srcOrd="1" destOrd="0" presId="urn:microsoft.com/office/officeart/2005/8/layout/hierarchy1"/>
    <dgm:cxn modelId="{A525B244-BC8D-4984-B4C8-A62C5D8EE884}" type="presParOf" srcId="{39EB5931-86D4-4457-969D-132A432B2B2A}" destId="{B8864586-7436-49DE-A2FD-C0C9615C17A0}" srcOrd="1" destOrd="0" presId="urn:microsoft.com/office/officeart/2005/8/layout/hierarchy1"/>
    <dgm:cxn modelId="{AD8AFD77-8CFB-4F55-BEF3-834117F71D3A}" type="presParOf" srcId="{B79F7F38-D88F-42F9-9D69-205EF51C9C3F}" destId="{9E8B0B1D-6E37-4E5C-9400-DDE198690304}" srcOrd="6" destOrd="0" presId="urn:microsoft.com/office/officeart/2005/8/layout/hierarchy1"/>
    <dgm:cxn modelId="{AA197A58-4C2E-4322-A167-5B1347170133}" type="presParOf" srcId="{B79F7F38-D88F-42F9-9D69-205EF51C9C3F}" destId="{4215FE90-FAB2-43A9-A341-B982D8BEB376}" srcOrd="7" destOrd="0" presId="urn:microsoft.com/office/officeart/2005/8/layout/hierarchy1"/>
    <dgm:cxn modelId="{CB561E9D-8F68-4E5F-8D69-195070FAF1E5}" type="presParOf" srcId="{4215FE90-FAB2-43A9-A341-B982D8BEB376}" destId="{E5B2A534-1A2E-4E77-B5DF-BD7044CD2139}" srcOrd="0" destOrd="0" presId="urn:microsoft.com/office/officeart/2005/8/layout/hierarchy1"/>
    <dgm:cxn modelId="{9EF0D994-0255-47C5-8DC0-4D7428950B3D}" type="presParOf" srcId="{E5B2A534-1A2E-4E77-B5DF-BD7044CD2139}" destId="{EA6A9055-D0C2-4E4F-AC06-97E94C83E7EE}" srcOrd="0" destOrd="0" presId="urn:microsoft.com/office/officeart/2005/8/layout/hierarchy1"/>
    <dgm:cxn modelId="{ACE5189E-883F-41CE-B302-339CBAFB5093}" type="presParOf" srcId="{E5B2A534-1A2E-4E77-B5DF-BD7044CD2139}" destId="{71C28098-1FDB-4E85-BC5A-29D30C97880D}" srcOrd="1" destOrd="0" presId="urn:microsoft.com/office/officeart/2005/8/layout/hierarchy1"/>
    <dgm:cxn modelId="{693BE5B3-73C9-4CDF-B69E-FA831849A948}" type="presParOf" srcId="{4215FE90-FAB2-43A9-A341-B982D8BEB376}" destId="{05717511-5220-4A49-87C2-FE401F257000}" srcOrd="1" destOrd="0" presId="urn:microsoft.com/office/officeart/2005/8/layout/hierarchy1"/>
    <dgm:cxn modelId="{BA8D2531-5391-4F20-9921-1CBB395C75E3}" type="presParOf" srcId="{05717511-5220-4A49-87C2-FE401F257000}" destId="{F9EC562F-217F-4F20-9307-80859D6BB32C}" srcOrd="0" destOrd="0" presId="urn:microsoft.com/office/officeart/2005/8/layout/hierarchy1"/>
    <dgm:cxn modelId="{B9F54031-2157-4EE1-B6A5-E9F37F07BD7B}" type="presParOf" srcId="{05717511-5220-4A49-87C2-FE401F257000}" destId="{338E33F6-C29E-4455-B341-38D42288BF78}" srcOrd="1" destOrd="0" presId="urn:microsoft.com/office/officeart/2005/8/layout/hierarchy1"/>
    <dgm:cxn modelId="{76F1F67E-6DF0-47F0-8682-2987373669A6}" type="presParOf" srcId="{338E33F6-C29E-4455-B341-38D42288BF78}" destId="{A4FB11C6-E57D-4EBE-83F2-DAC366BD322F}" srcOrd="0" destOrd="0" presId="urn:microsoft.com/office/officeart/2005/8/layout/hierarchy1"/>
    <dgm:cxn modelId="{92436DD8-B855-4EC0-9FE7-15E95433C458}" type="presParOf" srcId="{A4FB11C6-E57D-4EBE-83F2-DAC366BD322F}" destId="{139BD740-8815-417B-9A3E-3431681EC12E}" srcOrd="0" destOrd="0" presId="urn:microsoft.com/office/officeart/2005/8/layout/hierarchy1"/>
    <dgm:cxn modelId="{AF5EDC66-AF12-4C50-8E8A-C862E399704D}" type="presParOf" srcId="{A4FB11C6-E57D-4EBE-83F2-DAC366BD322F}" destId="{5495AFFB-548A-4863-8552-82D4592DA066}" srcOrd="1" destOrd="0" presId="urn:microsoft.com/office/officeart/2005/8/layout/hierarchy1"/>
    <dgm:cxn modelId="{1CD85C63-7200-40B9-AA3B-2114E2C1396F}" type="presParOf" srcId="{338E33F6-C29E-4455-B341-38D42288BF78}" destId="{65BF2C16-2C3E-4E04-B6E9-16A8A6E02DA2}"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86B424-AA9C-4693-9E4A-009DDC495434}">
      <dsp:nvSpPr>
        <dsp:cNvPr id="0" name=""/>
        <dsp:cNvSpPr/>
      </dsp:nvSpPr>
      <dsp:spPr>
        <a:xfrm>
          <a:off x="2245988" y="1708354"/>
          <a:ext cx="1412678" cy="143618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b="1" kern="1200" dirty="0">
              <a:latin typeface="Arial" pitchFamily="34" charset="0"/>
              <a:cs typeface="Arial" pitchFamily="34" charset="0"/>
            </a:rPr>
            <a:t>MOTOR</a:t>
          </a:r>
        </a:p>
      </dsp:txBody>
      <dsp:txXfrm>
        <a:off x="2245988" y="1708354"/>
        <a:ext cx="1412678" cy="1436185"/>
      </dsp:txXfrm>
    </dsp:sp>
    <dsp:sp modelId="{804577A6-A76E-4006-9CA4-9A3182049F58}">
      <dsp:nvSpPr>
        <dsp:cNvPr id="0" name=""/>
        <dsp:cNvSpPr/>
      </dsp:nvSpPr>
      <dsp:spPr>
        <a:xfrm rot="16200000">
          <a:off x="2786357" y="1522588"/>
          <a:ext cx="331941" cy="39590"/>
        </a:xfrm>
        <a:custGeom>
          <a:avLst/>
          <a:gdLst/>
          <a:ahLst/>
          <a:cxnLst/>
          <a:rect l="0" t="0" r="0" b="0"/>
          <a:pathLst>
            <a:path>
              <a:moveTo>
                <a:pt x="0" y="19795"/>
              </a:moveTo>
              <a:lnTo>
                <a:pt x="331941" y="197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EC" sz="1100" kern="1200" dirty="0"/>
        </a:p>
      </dsp:txBody>
      <dsp:txXfrm rot="16200000">
        <a:off x="2944029" y="1534085"/>
        <a:ext cx="16597" cy="16597"/>
      </dsp:txXfrm>
    </dsp:sp>
    <dsp:sp modelId="{6FCCD791-1842-4408-8595-693D1AC63DC5}">
      <dsp:nvSpPr>
        <dsp:cNvPr id="0" name=""/>
        <dsp:cNvSpPr/>
      </dsp:nvSpPr>
      <dsp:spPr>
        <a:xfrm>
          <a:off x="2096129" y="-42590"/>
          <a:ext cx="1712396" cy="141900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b="1" kern="1200" dirty="0">
              <a:latin typeface="Arial" pitchFamily="34" charset="0"/>
              <a:cs typeface="Arial" pitchFamily="34" charset="0"/>
            </a:rPr>
            <a:t>SIST. DE SUMINISTRO DE COMBUSTIBLE </a:t>
          </a:r>
        </a:p>
      </dsp:txBody>
      <dsp:txXfrm>
        <a:off x="2096129" y="-42590"/>
        <a:ext cx="1712396" cy="1419003"/>
      </dsp:txXfrm>
    </dsp:sp>
    <dsp:sp modelId="{DD466423-D367-496D-9BD9-A054460BE9ED}">
      <dsp:nvSpPr>
        <dsp:cNvPr id="0" name=""/>
        <dsp:cNvSpPr/>
      </dsp:nvSpPr>
      <dsp:spPr>
        <a:xfrm rot="20388776">
          <a:off x="3611288" y="2132801"/>
          <a:ext cx="171727" cy="39590"/>
        </a:xfrm>
        <a:custGeom>
          <a:avLst/>
          <a:gdLst/>
          <a:ahLst/>
          <a:cxnLst/>
          <a:rect l="0" t="0" r="0" b="0"/>
          <a:pathLst>
            <a:path>
              <a:moveTo>
                <a:pt x="0" y="19795"/>
              </a:moveTo>
              <a:lnTo>
                <a:pt x="171727" y="197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EC" sz="1100" kern="1200" dirty="0"/>
        </a:p>
      </dsp:txBody>
      <dsp:txXfrm rot="20388776">
        <a:off x="3692858" y="2148303"/>
        <a:ext cx="8586" cy="8586"/>
      </dsp:txXfrm>
    </dsp:sp>
    <dsp:sp modelId="{804BF7E2-FBC6-42B8-AC78-425FE56517FD}">
      <dsp:nvSpPr>
        <dsp:cNvPr id="0" name=""/>
        <dsp:cNvSpPr/>
      </dsp:nvSpPr>
      <dsp:spPr>
        <a:xfrm>
          <a:off x="3704165" y="1125715"/>
          <a:ext cx="1712396" cy="141900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b="1" kern="1200" dirty="0">
              <a:latin typeface="Arial" pitchFamily="34" charset="0"/>
              <a:cs typeface="Arial" pitchFamily="34" charset="0"/>
            </a:rPr>
            <a:t>SIST. DE SUMINISTRO DE ACEITE LUBRICANTE </a:t>
          </a:r>
        </a:p>
      </dsp:txBody>
      <dsp:txXfrm>
        <a:off x="3704165" y="1125715"/>
        <a:ext cx="1712396" cy="1419003"/>
      </dsp:txXfrm>
    </dsp:sp>
    <dsp:sp modelId="{F983498F-7027-4314-81B8-4A57A8A46782}">
      <dsp:nvSpPr>
        <dsp:cNvPr id="0" name=""/>
        <dsp:cNvSpPr/>
      </dsp:nvSpPr>
      <dsp:spPr>
        <a:xfrm rot="3155063">
          <a:off x="3353092" y="3040017"/>
          <a:ext cx="167508" cy="39590"/>
        </a:xfrm>
        <a:custGeom>
          <a:avLst/>
          <a:gdLst/>
          <a:ahLst/>
          <a:cxnLst/>
          <a:rect l="0" t="0" r="0" b="0"/>
          <a:pathLst>
            <a:path>
              <a:moveTo>
                <a:pt x="0" y="19795"/>
              </a:moveTo>
              <a:lnTo>
                <a:pt x="167508" y="197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EC" sz="1100" kern="1200" dirty="0"/>
        </a:p>
      </dsp:txBody>
      <dsp:txXfrm rot="3155063">
        <a:off x="3432658" y="3055625"/>
        <a:ext cx="8375" cy="8375"/>
      </dsp:txXfrm>
    </dsp:sp>
    <dsp:sp modelId="{65EB16FB-E1E1-40E4-B149-733709919466}">
      <dsp:nvSpPr>
        <dsp:cNvPr id="0" name=""/>
        <dsp:cNvSpPr/>
      </dsp:nvSpPr>
      <dsp:spPr>
        <a:xfrm>
          <a:off x="3089950" y="3016074"/>
          <a:ext cx="1712396" cy="141900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b="1" kern="1200" dirty="0">
              <a:latin typeface="Arial" pitchFamily="34" charset="0"/>
              <a:cs typeface="Arial" pitchFamily="34" charset="0"/>
            </a:rPr>
            <a:t>SIST. DE REFRIGERACIÓN </a:t>
          </a:r>
        </a:p>
      </dsp:txBody>
      <dsp:txXfrm>
        <a:off x="3089950" y="3016074"/>
        <a:ext cx="1712396" cy="1419003"/>
      </dsp:txXfrm>
    </dsp:sp>
    <dsp:sp modelId="{AA3361E1-65B2-456B-828E-F6146D860FD4}">
      <dsp:nvSpPr>
        <dsp:cNvPr id="0" name=""/>
        <dsp:cNvSpPr/>
      </dsp:nvSpPr>
      <dsp:spPr>
        <a:xfrm rot="7644937">
          <a:off x="2384055" y="3040017"/>
          <a:ext cx="167508" cy="39590"/>
        </a:xfrm>
        <a:custGeom>
          <a:avLst/>
          <a:gdLst/>
          <a:ahLst/>
          <a:cxnLst/>
          <a:rect l="0" t="0" r="0" b="0"/>
          <a:pathLst>
            <a:path>
              <a:moveTo>
                <a:pt x="0" y="19795"/>
              </a:moveTo>
              <a:lnTo>
                <a:pt x="167508" y="197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EC" sz="1100" kern="1200" dirty="0"/>
        </a:p>
      </dsp:txBody>
      <dsp:txXfrm rot="7644937">
        <a:off x="2463621" y="3055625"/>
        <a:ext cx="8375" cy="8375"/>
      </dsp:txXfrm>
    </dsp:sp>
    <dsp:sp modelId="{AAA44D9C-BC77-4BFB-A12E-CA7B5982B101}">
      <dsp:nvSpPr>
        <dsp:cNvPr id="0" name=""/>
        <dsp:cNvSpPr/>
      </dsp:nvSpPr>
      <dsp:spPr>
        <a:xfrm>
          <a:off x="1102309" y="3016074"/>
          <a:ext cx="1712396" cy="141900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b="1" kern="1200" dirty="0">
              <a:latin typeface="Arial" pitchFamily="34" charset="0"/>
              <a:cs typeface="Arial" pitchFamily="34" charset="0"/>
            </a:rPr>
            <a:t>SIST. DE PRODUCCIÓN DE VAPOR </a:t>
          </a:r>
        </a:p>
      </dsp:txBody>
      <dsp:txXfrm>
        <a:off x="1102309" y="3016074"/>
        <a:ext cx="1712396" cy="1419003"/>
      </dsp:txXfrm>
    </dsp:sp>
    <dsp:sp modelId="{52D29A97-AD95-4AB6-87AC-32D6800E1B9B}">
      <dsp:nvSpPr>
        <dsp:cNvPr id="0" name=""/>
        <dsp:cNvSpPr/>
      </dsp:nvSpPr>
      <dsp:spPr>
        <a:xfrm rot="12011224">
          <a:off x="2121640" y="2132801"/>
          <a:ext cx="171727" cy="39590"/>
        </a:xfrm>
        <a:custGeom>
          <a:avLst/>
          <a:gdLst/>
          <a:ahLst/>
          <a:cxnLst/>
          <a:rect l="0" t="0" r="0" b="0"/>
          <a:pathLst>
            <a:path>
              <a:moveTo>
                <a:pt x="0" y="19795"/>
              </a:moveTo>
              <a:lnTo>
                <a:pt x="171727" y="197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s-EC" sz="1100" kern="1200" dirty="0"/>
        </a:p>
      </dsp:txBody>
      <dsp:txXfrm rot="12011224">
        <a:off x="2203210" y="2148303"/>
        <a:ext cx="8586" cy="8586"/>
      </dsp:txXfrm>
    </dsp:sp>
    <dsp:sp modelId="{A9E6AB72-AB69-4B70-B0E9-ADE4C548E373}">
      <dsp:nvSpPr>
        <dsp:cNvPr id="0" name=""/>
        <dsp:cNvSpPr/>
      </dsp:nvSpPr>
      <dsp:spPr>
        <a:xfrm>
          <a:off x="488094" y="1125715"/>
          <a:ext cx="1712396" cy="141900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b="1" kern="1200" dirty="0">
              <a:latin typeface="Arial" pitchFamily="34" charset="0"/>
              <a:cs typeface="Arial" pitchFamily="34" charset="0"/>
            </a:rPr>
            <a:t>SIST. DE AIRE COMPRIMIDO </a:t>
          </a:r>
        </a:p>
      </dsp:txBody>
      <dsp:txXfrm>
        <a:off x="488094" y="1125715"/>
        <a:ext cx="1712396" cy="141900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p>
            <a:fld id="{903C84D8-C605-4A7F-B698-9F1B11161536}" type="datetimeFigureOut">
              <a:rPr lang="es-ES_tradnl" smtClean="0"/>
              <a:pPr/>
              <a:t>05/01/2012</a:t>
            </a:fld>
            <a:endParaRPr lang="es-ES_tradnl" dirty="0"/>
          </a:p>
        </p:txBody>
      </p:sp>
      <p:sp>
        <p:nvSpPr>
          <p:cNvPr id="5" name="4 Marcador de pie de página"/>
          <p:cNvSpPr>
            <a:spLocks noGrp="1"/>
          </p:cNvSpPr>
          <p:nvPr>
            <p:ph type="ftr" sz="quarter" idx="11"/>
          </p:nvPr>
        </p:nvSpPr>
        <p:spPr/>
        <p:txBody>
          <a:bodyPr/>
          <a:lstStyle/>
          <a:p>
            <a:endParaRPr lang="es-ES_tradnl" dirty="0"/>
          </a:p>
        </p:txBody>
      </p:sp>
      <p:sp>
        <p:nvSpPr>
          <p:cNvPr id="6" name="5 Marcador de número de diapositiva"/>
          <p:cNvSpPr>
            <a:spLocks noGrp="1"/>
          </p:cNvSpPr>
          <p:nvPr>
            <p:ph type="sldNum" sz="quarter" idx="12"/>
          </p:nvPr>
        </p:nvSpPr>
        <p:spPr/>
        <p:txBody>
          <a:bodyPr/>
          <a:lstStyle/>
          <a:p>
            <a:fld id="{BC8C3EFD-C033-4BEF-AA19-032CD1AE28D6}" type="slidenum">
              <a:rPr lang="es-ES_tradnl" smtClean="0"/>
              <a:pPr/>
              <a:t>‹Nº›</a:t>
            </a:fld>
            <a:endParaRPr lang="es-ES_trad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903C84D8-C605-4A7F-B698-9F1B11161536}" type="datetimeFigureOut">
              <a:rPr lang="es-ES_tradnl" smtClean="0"/>
              <a:pPr/>
              <a:t>05/01/2012</a:t>
            </a:fld>
            <a:endParaRPr lang="es-ES_tradnl" dirty="0"/>
          </a:p>
        </p:txBody>
      </p:sp>
      <p:sp>
        <p:nvSpPr>
          <p:cNvPr id="5" name="4 Marcador de pie de página"/>
          <p:cNvSpPr>
            <a:spLocks noGrp="1"/>
          </p:cNvSpPr>
          <p:nvPr>
            <p:ph type="ftr" sz="quarter" idx="11"/>
          </p:nvPr>
        </p:nvSpPr>
        <p:spPr/>
        <p:txBody>
          <a:bodyPr/>
          <a:lstStyle/>
          <a:p>
            <a:endParaRPr lang="es-ES_tradnl" dirty="0"/>
          </a:p>
        </p:txBody>
      </p:sp>
      <p:sp>
        <p:nvSpPr>
          <p:cNvPr id="6" name="5 Marcador de número de diapositiva"/>
          <p:cNvSpPr>
            <a:spLocks noGrp="1"/>
          </p:cNvSpPr>
          <p:nvPr>
            <p:ph type="sldNum" sz="quarter" idx="12"/>
          </p:nvPr>
        </p:nvSpPr>
        <p:spPr/>
        <p:txBody>
          <a:bodyPr/>
          <a:lstStyle/>
          <a:p>
            <a:fld id="{BC8C3EFD-C033-4BEF-AA19-032CD1AE28D6}" type="slidenum">
              <a:rPr lang="es-ES_tradnl" smtClean="0"/>
              <a:pPr/>
              <a:t>‹Nº›</a:t>
            </a:fld>
            <a:endParaRPr lang="es-ES_trad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903C84D8-C605-4A7F-B698-9F1B11161536}" type="datetimeFigureOut">
              <a:rPr lang="es-ES_tradnl" smtClean="0"/>
              <a:pPr/>
              <a:t>05/01/2012</a:t>
            </a:fld>
            <a:endParaRPr lang="es-ES_tradnl" dirty="0"/>
          </a:p>
        </p:txBody>
      </p:sp>
      <p:sp>
        <p:nvSpPr>
          <p:cNvPr id="5" name="4 Marcador de pie de página"/>
          <p:cNvSpPr>
            <a:spLocks noGrp="1"/>
          </p:cNvSpPr>
          <p:nvPr>
            <p:ph type="ftr" sz="quarter" idx="11"/>
          </p:nvPr>
        </p:nvSpPr>
        <p:spPr/>
        <p:txBody>
          <a:bodyPr/>
          <a:lstStyle/>
          <a:p>
            <a:endParaRPr lang="es-ES_tradnl" dirty="0"/>
          </a:p>
        </p:txBody>
      </p:sp>
      <p:sp>
        <p:nvSpPr>
          <p:cNvPr id="6" name="5 Marcador de número de diapositiva"/>
          <p:cNvSpPr>
            <a:spLocks noGrp="1"/>
          </p:cNvSpPr>
          <p:nvPr>
            <p:ph type="sldNum" sz="quarter" idx="12"/>
          </p:nvPr>
        </p:nvSpPr>
        <p:spPr/>
        <p:txBody>
          <a:bodyPr/>
          <a:lstStyle/>
          <a:p>
            <a:fld id="{BC8C3EFD-C033-4BEF-AA19-032CD1AE28D6}" type="slidenum">
              <a:rPr lang="es-ES_tradnl" smtClean="0"/>
              <a:pPr/>
              <a:t>‹Nº›</a:t>
            </a:fld>
            <a:endParaRPr lang="es-ES_trad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903C84D8-C605-4A7F-B698-9F1B11161536}" type="datetimeFigureOut">
              <a:rPr lang="es-ES_tradnl" smtClean="0"/>
              <a:pPr/>
              <a:t>05/01/2012</a:t>
            </a:fld>
            <a:endParaRPr lang="es-ES_tradnl" dirty="0"/>
          </a:p>
        </p:txBody>
      </p:sp>
      <p:sp>
        <p:nvSpPr>
          <p:cNvPr id="5" name="4 Marcador de pie de página"/>
          <p:cNvSpPr>
            <a:spLocks noGrp="1"/>
          </p:cNvSpPr>
          <p:nvPr>
            <p:ph type="ftr" sz="quarter" idx="11"/>
          </p:nvPr>
        </p:nvSpPr>
        <p:spPr/>
        <p:txBody>
          <a:bodyPr/>
          <a:lstStyle/>
          <a:p>
            <a:endParaRPr lang="es-ES_tradnl" dirty="0"/>
          </a:p>
        </p:txBody>
      </p:sp>
      <p:sp>
        <p:nvSpPr>
          <p:cNvPr id="6" name="5 Marcador de número de diapositiva"/>
          <p:cNvSpPr>
            <a:spLocks noGrp="1"/>
          </p:cNvSpPr>
          <p:nvPr>
            <p:ph type="sldNum" sz="quarter" idx="12"/>
          </p:nvPr>
        </p:nvSpPr>
        <p:spPr/>
        <p:txBody>
          <a:bodyPr/>
          <a:lstStyle/>
          <a:p>
            <a:fld id="{BC8C3EFD-C033-4BEF-AA19-032CD1AE28D6}" type="slidenum">
              <a:rPr lang="es-ES_tradnl" smtClean="0"/>
              <a:pPr/>
              <a:t>‹Nº›</a:t>
            </a:fld>
            <a:endParaRPr lang="es-ES_trad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03C84D8-C605-4A7F-B698-9F1B11161536}" type="datetimeFigureOut">
              <a:rPr lang="es-ES_tradnl" smtClean="0"/>
              <a:pPr/>
              <a:t>05/01/2012</a:t>
            </a:fld>
            <a:endParaRPr lang="es-ES_tradnl" dirty="0"/>
          </a:p>
        </p:txBody>
      </p:sp>
      <p:sp>
        <p:nvSpPr>
          <p:cNvPr id="5" name="4 Marcador de pie de página"/>
          <p:cNvSpPr>
            <a:spLocks noGrp="1"/>
          </p:cNvSpPr>
          <p:nvPr>
            <p:ph type="ftr" sz="quarter" idx="11"/>
          </p:nvPr>
        </p:nvSpPr>
        <p:spPr/>
        <p:txBody>
          <a:bodyPr/>
          <a:lstStyle/>
          <a:p>
            <a:endParaRPr lang="es-ES_tradnl" dirty="0"/>
          </a:p>
        </p:txBody>
      </p:sp>
      <p:sp>
        <p:nvSpPr>
          <p:cNvPr id="6" name="5 Marcador de número de diapositiva"/>
          <p:cNvSpPr>
            <a:spLocks noGrp="1"/>
          </p:cNvSpPr>
          <p:nvPr>
            <p:ph type="sldNum" sz="quarter" idx="12"/>
          </p:nvPr>
        </p:nvSpPr>
        <p:spPr/>
        <p:txBody>
          <a:bodyPr/>
          <a:lstStyle/>
          <a:p>
            <a:fld id="{BC8C3EFD-C033-4BEF-AA19-032CD1AE28D6}" type="slidenum">
              <a:rPr lang="es-ES_tradnl" smtClean="0"/>
              <a:pPr/>
              <a:t>‹Nº›</a:t>
            </a:fld>
            <a:endParaRPr lang="es-ES_trad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p>
            <a:fld id="{903C84D8-C605-4A7F-B698-9F1B11161536}" type="datetimeFigureOut">
              <a:rPr lang="es-ES_tradnl" smtClean="0"/>
              <a:pPr/>
              <a:t>05/01/2012</a:t>
            </a:fld>
            <a:endParaRPr lang="es-ES_tradnl" dirty="0"/>
          </a:p>
        </p:txBody>
      </p:sp>
      <p:sp>
        <p:nvSpPr>
          <p:cNvPr id="6" name="5 Marcador de pie de página"/>
          <p:cNvSpPr>
            <a:spLocks noGrp="1"/>
          </p:cNvSpPr>
          <p:nvPr>
            <p:ph type="ftr" sz="quarter" idx="11"/>
          </p:nvPr>
        </p:nvSpPr>
        <p:spPr/>
        <p:txBody>
          <a:bodyPr/>
          <a:lstStyle/>
          <a:p>
            <a:endParaRPr lang="es-ES_tradnl" dirty="0"/>
          </a:p>
        </p:txBody>
      </p:sp>
      <p:sp>
        <p:nvSpPr>
          <p:cNvPr id="7" name="6 Marcador de número de diapositiva"/>
          <p:cNvSpPr>
            <a:spLocks noGrp="1"/>
          </p:cNvSpPr>
          <p:nvPr>
            <p:ph type="sldNum" sz="quarter" idx="12"/>
          </p:nvPr>
        </p:nvSpPr>
        <p:spPr/>
        <p:txBody>
          <a:bodyPr/>
          <a:lstStyle/>
          <a:p>
            <a:fld id="{BC8C3EFD-C033-4BEF-AA19-032CD1AE28D6}" type="slidenum">
              <a:rPr lang="es-ES_tradnl" smtClean="0"/>
              <a:pPr/>
              <a:t>‹Nº›</a:t>
            </a:fld>
            <a:endParaRPr lang="es-ES_trad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p>
            <a:fld id="{903C84D8-C605-4A7F-B698-9F1B11161536}" type="datetimeFigureOut">
              <a:rPr lang="es-ES_tradnl" smtClean="0"/>
              <a:pPr/>
              <a:t>05/01/2012</a:t>
            </a:fld>
            <a:endParaRPr lang="es-ES_tradnl" dirty="0"/>
          </a:p>
        </p:txBody>
      </p:sp>
      <p:sp>
        <p:nvSpPr>
          <p:cNvPr id="8" name="7 Marcador de pie de página"/>
          <p:cNvSpPr>
            <a:spLocks noGrp="1"/>
          </p:cNvSpPr>
          <p:nvPr>
            <p:ph type="ftr" sz="quarter" idx="11"/>
          </p:nvPr>
        </p:nvSpPr>
        <p:spPr/>
        <p:txBody>
          <a:bodyPr/>
          <a:lstStyle/>
          <a:p>
            <a:endParaRPr lang="es-ES_tradnl" dirty="0"/>
          </a:p>
        </p:txBody>
      </p:sp>
      <p:sp>
        <p:nvSpPr>
          <p:cNvPr id="9" name="8 Marcador de número de diapositiva"/>
          <p:cNvSpPr>
            <a:spLocks noGrp="1"/>
          </p:cNvSpPr>
          <p:nvPr>
            <p:ph type="sldNum" sz="quarter" idx="12"/>
          </p:nvPr>
        </p:nvSpPr>
        <p:spPr/>
        <p:txBody>
          <a:bodyPr/>
          <a:lstStyle/>
          <a:p>
            <a:fld id="{BC8C3EFD-C033-4BEF-AA19-032CD1AE28D6}" type="slidenum">
              <a:rPr lang="es-ES_tradnl" smtClean="0"/>
              <a:pPr/>
              <a:t>‹Nº›</a:t>
            </a:fld>
            <a:endParaRPr lang="es-ES_trad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p>
            <a:fld id="{903C84D8-C605-4A7F-B698-9F1B11161536}" type="datetimeFigureOut">
              <a:rPr lang="es-ES_tradnl" smtClean="0"/>
              <a:pPr/>
              <a:t>05/01/2012</a:t>
            </a:fld>
            <a:endParaRPr lang="es-ES_tradnl" dirty="0"/>
          </a:p>
        </p:txBody>
      </p:sp>
      <p:sp>
        <p:nvSpPr>
          <p:cNvPr id="4" name="3 Marcador de pie de página"/>
          <p:cNvSpPr>
            <a:spLocks noGrp="1"/>
          </p:cNvSpPr>
          <p:nvPr>
            <p:ph type="ftr" sz="quarter" idx="11"/>
          </p:nvPr>
        </p:nvSpPr>
        <p:spPr/>
        <p:txBody>
          <a:bodyPr/>
          <a:lstStyle/>
          <a:p>
            <a:endParaRPr lang="es-ES_tradnl" dirty="0"/>
          </a:p>
        </p:txBody>
      </p:sp>
      <p:sp>
        <p:nvSpPr>
          <p:cNvPr id="5" name="4 Marcador de número de diapositiva"/>
          <p:cNvSpPr>
            <a:spLocks noGrp="1"/>
          </p:cNvSpPr>
          <p:nvPr>
            <p:ph type="sldNum" sz="quarter" idx="12"/>
          </p:nvPr>
        </p:nvSpPr>
        <p:spPr/>
        <p:txBody>
          <a:bodyPr/>
          <a:lstStyle/>
          <a:p>
            <a:fld id="{BC8C3EFD-C033-4BEF-AA19-032CD1AE28D6}" type="slidenum">
              <a:rPr lang="es-ES_tradnl" smtClean="0"/>
              <a:pPr/>
              <a:t>‹Nº›</a:t>
            </a:fld>
            <a:endParaRPr lang="es-ES_trad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03C84D8-C605-4A7F-B698-9F1B11161536}" type="datetimeFigureOut">
              <a:rPr lang="es-ES_tradnl" smtClean="0"/>
              <a:pPr/>
              <a:t>05/01/2012</a:t>
            </a:fld>
            <a:endParaRPr lang="es-ES_tradnl" dirty="0"/>
          </a:p>
        </p:txBody>
      </p:sp>
      <p:sp>
        <p:nvSpPr>
          <p:cNvPr id="3" name="2 Marcador de pie de página"/>
          <p:cNvSpPr>
            <a:spLocks noGrp="1"/>
          </p:cNvSpPr>
          <p:nvPr>
            <p:ph type="ftr" sz="quarter" idx="11"/>
          </p:nvPr>
        </p:nvSpPr>
        <p:spPr/>
        <p:txBody>
          <a:bodyPr/>
          <a:lstStyle/>
          <a:p>
            <a:endParaRPr lang="es-ES_tradnl" dirty="0"/>
          </a:p>
        </p:txBody>
      </p:sp>
      <p:sp>
        <p:nvSpPr>
          <p:cNvPr id="4" name="3 Marcador de número de diapositiva"/>
          <p:cNvSpPr>
            <a:spLocks noGrp="1"/>
          </p:cNvSpPr>
          <p:nvPr>
            <p:ph type="sldNum" sz="quarter" idx="12"/>
          </p:nvPr>
        </p:nvSpPr>
        <p:spPr/>
        <p:txBody>
          <a:bodyPr/>
          <a:lstStyle/>
          <a:p>
            <a:fld id="{BC8C3EFD-C033-4BEF-AA19-032CD1AE28D6}" type="slidenum">
              <a:rPr lang="es-ES_tradnl" smtClean="0"/>
              <a:pPr/>
              <a:t>‹Nº›</a:t>
            </a:fld>
            <a:endParaRPr lang="es-ES_trad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03C84D8-C605-4A7F-B698-9F1B11161536}" type="datetimeFigureOut">
              <a:rPr lang="es-ES_tradnl" smtClean="0"/>
              <a:pPr/>
              <a:t>05/01/2012</a:t>
            </a:fld>
            <a:endParaRPr lang="es-ES_tradnl" dirty="0"/>
          </a:p>
        </p:txBody>
      </p:sp>
      <p:sp>
        <p:nvSpPr>
          <p:cNvPr id="6" name="5 Marcador de pie de página"/>
          <p:cNvSpPr>
            <a:spLocks noGrp="1"/>
          </p:cNvSpPr>
          <p:nvPr>
            <p:ph type="ftr" sz="quarter" idx="11"/>
          </p:nvPr>
        </p:nvSpPr>
        <p:spPr/>
        <p:txBody>
          <a:bodyPr/>
          <a:lstStyle/>
          <a:p>
            <a:endParaRPr lang="es-ES_tradnl" dirty="0"/>
          </a:p>
        </p:txBody>
      </p:sp>
      <p:sp>
        <p:nvSpPr>
          <p:cNvPr id="7" name="6 Marcador de número de diapositiva"/>
          <p:cNvSpPr>
            <a:spLocks noGrp="1"/>
          </p:cNvSpPr>
          <p:nvPr>
            <p:ph type="sldNum" sz="quarter" idx="12"/>
          </p:nvPr>
        </p:nvSpPr>
        <p:spPr/>
        <p:txBody>
          <a:bodyPr/>
          <a:lstStyle/>
          <a:p>
            <a:fld id="{BC8C3EFD-C033-4BEF-AA19-032CD1AE28D6}" type="slidenum">
              <a:rPr lang="es-ES_tradnl" smtClean="0"/>
              <a:pPr/>
              <a:t>‹Nº›</a:t>
            </a:fld>
            <a:endParaRPr lang="es-ES_trad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03C84D8-C605-4A7F-B698-9F1B11161536}" type="datetimeFigureOut">
              <a:rPr lang="es-ES_tradnl" smtClean="0"/>
              <a:pPr/>
              <a:t>05/01/2012</a:t>
            </a:fld>
            <a:endParaRPr lang="es-ES_tradnl" dirty="0"/>
          </a:p>
        </p:txBody>
      </p:sp>
      <p:sp>
        <p:nvSpPr>
          <p:cNvPr id="6" name="5 Marcador de pie de página"/>
          <p:cNvSpPr>
            <a:spLocks noGrp="1"/>
          </p:cNvSpPr>
          <p:nvPr>
            <p:ph type="ftr" sz="quarter" idx="11"/>
          </p:nvPr>
        </p:nvSpPr>
        <p:spPr/>
        <p:txBody>
          <a:bodyPr/>
          <a:lstStyle/>
          <a:p>
            <a:endParaRPr lang="es-ES_tradnl" dirty="0"/>
          </a:p>
        </p:txBody>
      </p:sp>
      <p:sp>
        <p:nvSpPr>
          <p:cNvPr id="7" name="6 Marcador de número de diapositiva"/>
          <p:cNvSpPr>
            <a:spLocks noGrp="1"/>
          </p:cNvSpPr>
          <p:nvPr>
            <p:ph type="sldNum" sz="quarter" idx="12"/>
          </p:nvPr>
        </p:nvSpPr>
        <p:spPr/>
        <p:txBody>
          <a:bodyPr/>
          <a:lstStyle/>
          <a:p>
            <a:fld id="{BC8C3EFD-C033-4BEF-AA19-032CD1AE28D6}" type="slidenum">
              <a:rPr lang="es-ES_tradnl" smtClean="0"/>
              <a:pPr/>
              <a:t>‹Nº›</a:t>
            </a:fld>
            <a:endParaRPr lang="es-ES_trad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000" b="2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3C84D8-C605-4A7F-B698-9F1B11161536}" type="datetimeFigureOut">
              <a:rPr lang="es-ES_tradnl" smtClean="0"/>
              <a:pPr/>
              <a:t>05/01/2012</a:t>
            </a:fld>
            <a:endParaRPr lang="es-ES_tradn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C3EFD-C033-4BEF-AA19-032CD1AE28D6}" type="slidenum">
              <a:rPr lang="es-ES_tradnl" smtClean="0"/>
              <a:pPr/>
              <a:t>‹Nº›</a:t>
            </a:fld>
            <a:endParaRPr lang="es-ES_tradnl"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PROCESOS%20PARA%20OVERHAUL%20FINAL.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MANTTER/Soft%20Mantter.ex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ANEXO%20SOFTWARE%20MANTTER.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1550870"/>
            <a:ext cx="8136904" cy="1878130"/>
          </a:xfrm>
        </p:spPr>
        <p:txBody>
          <a:bodyPr>
            <a:noAutofit/>
          </a:bodyPr>
          <a:lstStyle/>
          <a:p>
            <a:r>
              <a:rPr lang="es-ES_tradnl" sz="2400" b="1" dirty="0" smtClean="0">
                <a:solidFill>
                  <a:schemeClr val="tx1"/>
                </a:solidFill>
              </a:rPr>
              <a:t/>
            </a:r>
            <a:br>
              <a:rPr lang="es-ES_tradnl" sz="2400" b="1" dirty="0" smtClean="0">
                <a:solidFill>
                  <a:schemeClr val="tx1"/>
                </a:solidFill>
              </a:rPr>
            </a:br>
            <a:r>
              <a:rPr lang="es-ES_tradnl" sz="2400" b="1" dirty="0" smtClean="0">
                <a:solidFill>
                  <a:schemeClr val="tx1"/>
                </a:solidFill>
              </a:rPr>
              <a:t>ELABORACIÓN </a:t>
            </a:r>
            <a:r>
              <a:rPr lang="es-ES_tradnl" sz="2400" b="1" dirty="0" smtClean="0">
                <a:solidFill>
                  <a:schemeClr val="tx1"/>
                </a:solidFill>
              </a:rPr>
              <a:t>DE PROCESOS PARA LA IMPLEMENTACIÓN DE UN SISTEMA DE GESTIÓN DE MANTENIMIENTO PARA LOS  MOTORES MITSUBISHI MODELO MAN V9V 40/54, EN LA CENTRAL  DE GENERACIÓN TÉRMICA GUANGOPOLO; DE LA CORPORACIÓN ELÉCTRICA ESTATAL (CELEC EP)</a:t>
            </a:r>
            <a:endParaRPr lang="es-ES_tradnl" sz="2400" dirty="0"/>
          </a:p>
        </p:txBody>
      </p:sp>
      <p:sp>
        <p:nvSpPr>
          <p:cNvPr id="3" name="2 Subtítulo"/>
          <p:cNvSpPr>
            <a:spLocks noGrp="1"/>
          </p:cNvSpPr>
          <p:nvPr>
            <p:ph type="subTitle" idx="1"/>
          </p:nvPr>
        </p:nvSpPr>
        <p:spPr>
          <a:xfrm>
            <a:off x="2069136" y="3933056"/>
            <a:ext cx="4934644" cy="1656184"/>
          </a:xfrm>
        </p:spPr>
        <p:txBody>
          <a:bodyPr>
            <a:noAutofit/>
          </a:bodyPr>
          <a:lstStyle/>
          <a:p>
            <a:r>
              <a:rPr lang="es-EC" sz="1600" b="1" dirty="0">
                <a:solidFill>
                  <a:schemeClr val="tx1"/>
                </a:solidFill>
              </a:rPr>
              <a:t>  </a:t>
            </a:r>
          </a:p>
          <a:p>
            <a:r>
              <a:rPr lang="es-EC" sz="1600" b="1" dirty="0" smtClean="0">
                <a:solidFill>
                  <a:schemeClr val="tx1"/>
                </a:solidFill>
              </a:rPr>
              <a:t>AUTOR: SR. FRANCISCO </a:t>
            </a:r>
            <a:r>
              <a:rPr lang="es-EC" sz="1600" b="1" dirty="0">
                <a:solidFill>
                  <a:schemeClr val="tx1"/>
                </a:solidFill>
              </a:rPr>
              <a:t>SALAZAR </a:t>
            </a:r>
            <a:r>
              <a:rPr lang="es-EC" sz="1600" b="1" dirty="0" smtClean="0">
                <a:solidFill>
                  <a:schemeClr val="tx1"/>
                </a:solidFill>
              </a:rPr>
              <a:t>MONGE.</a:t>
            </a:r>
          </a:p>
          <a:p>
            <a:endParaRPr lang="es-EC" sz="1600" b="1" dirty="0" smtClean="0">
              <a:solidFill>
                <a:schemeClr val="tx1"/>
              </a:solidFill>
            </a:endParaRPr>
          </a:p>
          <a:p>
            <a:endParaRPr lang="es-EC" sz="1600" b="1" dirty="0">
              <a:solidFill>
                <a:schemeClr val="tx1"/>
              </a:solidFill>
            </a:endParaRPr>
          </a:p>
          <a:p>
            <a:pPr algn="l"/>
            <a:r>
              <a:rPr lang="es-ES_tradnl" sz="1600" b="1" dirty="0" smtClean="0">
                <a:solidFill>
                  <a:schemeClr val="tx1"/>
                </a:solidFill>
              </a:rPr>
              <a:t>	DIRECTOR</a:t>
            </a:r>
            <a:r>
              <a:rPr lang="es-ES_tradnl" sz="1600" b="1" dirty="0" smtClean="0">
                <a:solidFill>
                  <a:schemeClr val="tx1"/>
                </a:solidFill>
              </a:rPr>
              <a:t>: ING. JUAN DÍAZ.</a:t>
            </a:r>
            <a:br>
              <a:rPr lang="es-ES_tradnl" sz="1600" b="1" dirty="0" smtClean="0">
                <a:solidFill>
                  <a:schemeClr val="tx1"/>
                </a:solidFill>
              </a:rPr>
            </a:br>
            <a:r>
              <a:rPr lang="es-ES_tradnl" sz="1600" b="1" dirty="0" smtClean="0">
                <a:solidFill>
                  <a:schemeClr val="tx1"/>
                </a:solidFill>
              </a:rPr>
              <a:t>	CODIRECTOR</a:t>
            </a:r>
            <a:r>
              <a:rPr lang="es-ES_tradnl" sz="1600" b="1" dirty="0" smtClean="0">
                <a:solidFill>
                  <a:schemeClr val="tx1"/>
                </a:solidFill>
              </a:rPr>
              <a:t>: ING. </a:t>
            </a:r>
            <a:r>
              <a:rPr lang="es-ES_tradnl" sz="1600" b="1" dirty="0">
                <a:solidFill>
                  <a:schemeClr val="tx1"/>
                </a:solidFill>
              </a:rPr>
              <a:t>Á</a:t>
            </a:r>
            <a:r>
              <a:rPr lang="es-ES_tradnl" sz="1600" b="1" dirty="0" smtClean="0">
                <a:solidFill>
                  <a:schemeClr val="tx1"/>
                </a:solidFill>
              </a:rPr>
              <a:t>NGELO VILLAVICENCIO.</a:t>
            </a:r>
            <a:endParaRPr lang="es-ES_tradnl" sz="1600" b="1" dirty="0">
              <a:solidFill>
                <a:schemeClr val="tx1"/>
              </a:solidFill>
            </a:endParaRPr>
          </a:p>
        </p:txBody>
      </p:sp>
      <p:pic>
        <p:nvPicPr>
          <p:cNvPr id="4" name="Picture 2" descr="C:\Users\Felipe\Pictures\mecanica.jpg"/>
          <p:cNvPicPr>
            <a:picLocks noChangeAspect="1" noChangeArrowheads="1"/>
          </p:cNvPicPr>
          <p:nvPr/>
        </p:nvPicPr>
        <p:blipFill>
          <a:blip r:embed="rId2" cstate="print"/>
          <a:srcRect/>
          <a:stretch>
            <a:fillRect/>
          </a:stretch>
        </p:blipFill>
        <p:spPr bwMode="auto">
          <a:xfrm>
            <a:off x="7374199" y="178761"/>
            <a:ext cx="1223605" cy="1223605"/>
          </a:xfrm>
          <a:prstGeom prst="rect">
            <a:avLst/>
          </a:prstGeom>
          <a:noFill/>
          <a:effectLst>
            <a:outerShdw blurRad="50800" dist="38100" dir="8100000" algn="tr" rotWithShape="0">
              <a:prstClr val="black">
                <a:alpha val="40000"/>
              </a:prstClr>
            </a:outerShdw>
          </a:effectLst>
        </p:spPr>
      </p:pic>
      <p:sp>
        <p:nvSpPr>
          <p:cNvPr id="8" name="Text Box 19"/>
          <p:cNvSpPr txBox="1">
            <a:spLocks noChangeArrowheads="1"/>
          </p:cNvSpPr>
          <p:nvPr/>
        </p:nvSpPr>
        <p:spPr bwMode="auto">
          <a:xfrm>
            <a:off x="1584841" y="79456"/>
            <a:ext cx="3236591" cy="1189392"/>
          </a:xfrm>
          <a:prstGeom prst="rect">
            <a:avLst/>
          </a:prstGeom>
          <a:noFill/>
          <a:ln w="9525">
            <a:noFill/>
            <a:miter lim="800000"/>
            <a:headEnd/>
            <a:tailEnd/>
          </a:ln>
          <a:effectLst>
            <a:outerShdw blurRad="50800" dist="38100" dir="8100000" algn="tr" rotWithShape="0">
              <a:prstClr val="black">
                <a:alpha val="40000"/>
              </a:prstClr>
            </a:outerShdw>
          </a:effectLst>
        </p:spPr>
        <p:txBody>
          <a:bodyPr lIns="95793" tIns="47896" rIns="95793" bIns="47896"/>
          <a:lstStyle/>
          <a:p>
            <a:pPr algn="ctr" defTabSz="957263" eaLnBrk="0" hangingPunct="0"/>
            <a:r>
              <a:rPr lang="es-ES" sz="6000" dirty="0">
                <a:solidFill>
                  <a:srgbClr val="339966"/>
                </a:solidFill>
                <a:latin typeface="Arial Black" pitchFamily="34" charset="0"/>
              </a:rPr>
              <a:t>E S P E</a:t>
            </a:r>
          </a:p>
          <a:p>
            <a:pPr algn="ctr" defTabSz="957263" eaLnBrk="0" hangingPunct="0"/>
            <a:r>
              <a:rPr lang="es-ES" sz="1200" b="1" dirty="0">
                <a:solidFill>
                  <a:srgbClr val="FF0000"/>
                </a:solidFill>
                <a:latin typeface="Arial" charset="0"/>
              </a:rPr>
              <a:t>ESCUELA POLITÉCNICA DEL EJERCITO</a:t>
            </a:r>
          </a:p>
          <a:p>
            <a:pPr algn="ctr" defTabSz="957263" eaLnBrk="0" hangingPunct="0"/>
            <a:r>
              <a:rPr lang="es-ES" sz="1200" b="1" dirty="0" smtClean="0">
                <a:solidFill>
                  <a:srgbClr val="339966"/>
                </a:solidFill>
                <a:latin typeface="Arial" charset="0"/>
              </a:rPr>
              <a:t>C A M I N O   A    LA  E X C E L E N C I A</a:t>
            </a:r>
            <a:endParaRPr lang="es-ES" sz="1200" b="1" dirty="0">
              <a:solidFill>
                <a:srgbClr val="339966"/>
              </a:solidFill>
              <a:latin typeface="Arial" charset="0"/>
            </a:endParaRPr>
          </a:p>
        </p:txBody>
      </p:sp>
      <p:pic>
        <p:nvPicPr>
          <p:cNvPr id="34821" name="Picture 5"/>
          <p:cNvPicPr>
            <a:picLocks noChangeAspect="1" noChangeArrowheads="1"/>
          </p:cNvPicPr>
          <p:nvPr/>
        </p:nvPicPr>
        <p:blipFill>
          <a:blip r:embed="rId3" cstate="print"/>
          <a:srcRect/>
          <a:stretch>
            <a:fillRect/>
          </a:stretch>
        </p:blipFill>
        <p:spPr bwMode="auto">
          <a:xfrm>
            <a:off x="588032" y="299248"/>
            <a:ext cx="1014224" cy="1014224"/>
          </a:xfrm>
          <a:prstGeom prst="rect">
            <a:avLst/>
          </a:prstGeom>
          <a:noFill/>
          <a:ln w="9525">
            <a:noFill/>
            <a:miter lim="800000"/>
            <a:headEnd/>
            <a:tailEnd/>
          </a:ln>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PLANTA DE TRATAMIENTO DE COMBUSTIBLE</a:t>
            </a:r>
            <a:endParaRPr lang="es-ES_tradnl" b="1" dirty="0"/>
          </a:p>
        </p:txBody>
      </p:sp>
      <p:pic>
        <p:nvPicPr>
          <p:cNvPr id="4" name="3 Marcador de contenido" descr="Tratamiento de Combustible (Copiar).JPG"/>
          <p:cNvPicPr>
            <a:picLocks noGrp="1" noChangeAspect="1"/>
          </p:cNvPicPr>
          <p:nvPr>
            <p:ph idx="1"/>
          </p:nvPr>
        </p:nvPicPr>
        <p:blipFill>
          <a:blip r:embed="rId2" cstate="print"/>
          <a:stretch>
            <a:fillRect/>
          </a:stretch>
        </p:blipFill>
        <p:spPr>
          <a:xfrm>
            <a:off x="1714500" y="1716881"/>
            <a:ext cx="5715000" cy="42926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smtClean="0"/>
              <a:t>ÁREA DE LUBRICANTES</a:t>
            </a:r>
            <a:endParaRPr lang="es-ES_tradnl" b="1" dirty="0"/>
          </a:p>
        </p:txBody>
      </p:sp>
      <p:pic>
        <p:nvPicPr>
          <p:cNvPr id="4" name="3 Marcador de contenido" descr="Area Lubricantes (Copiar).JPG"/>
          <p:cNvPicPr>
            <a:picLocks noGrp="1" noChangeAspect="1"/>
          </p:cNvPicPr>
          <p:nvPr>
            <p:ph idx="1"/>
          </p:nvPr>
        </p:nvPicPr>
        <p:blipFill>
          <a:blip r:embed="rId2" cstate="print"/>
          <a:stretch>
            <a:fillRect/>
          </a:stretch>
        </p:blipFill>
        <p:spPr>
          <a:xfrm>
            <a:off x="1714500" y="1716881"/>
            <a:ext cx="5715000" cy="42926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PLANTA DE TRATAMIENTO DE AGUA</a:t>
            </a:r>
            <a:endParaRPr lang="es-ES_tradnl" b="1" dirty="0"/>
          </a:p>
        </p:txBody>
      </p:sp>
      <p:pic>
        <p:nvPicPr>
          <p:cNvPr id="4" name="3 Marcador de contenido" descr="Tratamiento Agua (Copiar).JPG"/>
          <p:cNvPicPr>
            <a:picLocks noGrp="1" noChangeAspect="1"/>
          </p:cNvPicPr>
          <p:nvPr>
            <p:ph idx="1"/>
          </p:nvPr>
        </p:nvPicPr>
        <p:blipFill>
          <a:blip r:embed="rId2" cstate="print"/>
          <a:stretch>
            <a:fillRect/>
          </a:stretch>
        </p:blipFill>
        <p:spPr>
          <a:xfrm>
            <a:off x="1714500" y="1716881"/>
            <a:ext cx="5715000" cy="42926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ÁREA DE TRATAMIENTO DE AGUA RESIDUAL</a:t>
            </a:r>
            <a:endParaRPr lang="es-ES_tradnl" b="1" dirty="0"/>
          </a:p>
        </p:txBody>
      </p:sp>
      <p:pic>
        <p:nvPicPr>
          <p:cNvPr id="4" name="3 Marcador de contenido" descr="Tratamiento de Agua Residual (Copiar).JPG"/>
          <p:cNvPicPr>
            <a:picLocks noGrp="1" noChangeAspect="1"/>
          </p:cNvPicPr>
          <p:nvPr>
            <p:ph idx="1"/>
          </p:nvPr>
        </p:nvPicPr>
        <p:blipFill>
          <a:blip r:embed="rId2" cstate="print"/>
          <a:stretch>
            <a:fillRect/>
          </a:stretch>
        </p:blipFill>
        <p:spPr>
          <a:xfrm>
            <a:off x="1714500" y="1716881"/>
            <a:ext cx="5715000" cy="42926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TORRE DE ENFRIAMIENTO DE AGUA</a:t>
            </a:r>
            <a:endParaRPr lang="es-ES_tradnl" b="1" dirty="0"/>
          </a:p>
        </p:txBody>
      </p:sp>
      <p:pic>
        <p:nvPicPr>
          <p:cNvPr id="4" name="3 Marcador de contenido" descr="Torre Enfriamiento (Copiar).JPG"/>
          <p:cNvPicPr>
            <a:picLocks noGrp="1" noChangeAspect="1"/>
          </p:cNvPicPr>
          <p:nvPr>
            <p:ph idx="1"/>
          </p:nvPr>
        </p:nvPicPr>
        <p:blipFill>
          <a:blip r:embed="rId2" cstate="print"/>
          <a:stretch>
            <a:fillRect/>
          </a:stretch>
        </p:blipFill>
        <p:spPr>
          <a:xfrm>
            <a:off x="1714500" y="1716881"/>
            <a:ext cx="5715000" cy="42926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smtClean="0"/>
              <a:t>PLANTA DE VAPOR</a:t>
            </a:r>
            <a:endParaRPr lang="es-ES_tradnl" b="1" dirty="0"/>
          </a:p>
        </p:txBody>
      </p:sp>
      <p:pic>
        <p:nvPicPr>
          <p:cNvPr id="4" name="3 Marcador de contenido" descr="Planta de Vapor (Copiar).JPG"/>
          <p:cNvPicPr>
            <a:picLocks noGrp="1" noChangeAspect="1"/>
          </p:cNvPicPr>
          <p:nvPr>
            <p:ph idx="1"/>
          </p:nvPr>
        </p:nvPicPr>
        <p:blipFill>
          <a:blip r:embed="rId2" cstate="print"/>
          <a:stretch>
            <a:fillRect/>
          </a:stretch>
        </p:blipFill>
        <p:spPr>
          <a:xfrm>
            <a:off x="1714500" y="1716881"/>
            <a:ext cx="5715000" cy="42926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smtClean="0"/>
              <a:t>CASA DE MÁQUINAS</a:t>
            </a:r>
            <a:endParaRPr lang="es-ES_tradnl" b="1" dirty="0"/>
          </a:p>
        </p:txBody>
      </p:sp>
      <p:pic>
        <p:nvPicPr>
          <p:cNvPr id="4" name="3 Marcador de contenido" descr="Casa de Maquinas (Copiar).JPG"/>
          <p:cNvPicPr>
            <a:picLocks noGrp="1" noChangeAspect="1"/>
          </p:cNvPicPr>
          <p:nvPr>
            <p:ph idx="1"/>
          </p:nvPr>
        </p:nvPicPr>
        <p:blipFill>
          <a:blip r:embed="rId2" cstate="print"/>
          <a:stretch>
            <a:fillRect/>
          </a:stretch>
        </p:blipFill>
        <p:spPr>
          <a:xfrm>
            <a:off x="1714500" y="1716881"/>
            <a:ext cx="5715000" cy="42926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BODEGA Y TALLER DE HERRAMIENTAS TALLER MECÁNICO</a:t>
            </a:r>
            <a:endParaRPr lang="es-ES_tradnl" b="1" dirty="0"/>
          </a:p>
        </p:txBody>
      </p:sp>
      <p:pic>
        <p:nvPicPr>
          <p:cNvPr id="4" name="3 Marcador de contenido" descr="Bodega (Copiar).JPG"/>
          <p:cNvPicPr>
            <a:picLocks noGrp="1" noChangeAspect="1"/>
          </p:cNvPicPr>
          <p:nvPr>
            <p:ph idx="1"/>
          </p:nvPr>
        </p:nvPicPr>
        <p:blipFill>
          <a:blip r:embed="rId2" cstate="print"/>
          <a:stretch>
            <a:fillRect/>
          </a:stretch>
        </p:blipFill>
        <p:spPr>
          <a:xfrm>
            <a:off x="1714500" y="1716881"/>
            <a:ext cx="5715000" cy="42926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smtClean="0"/>
              <a:t>SUB-ESTACIÓN ELÉCTRICA</a:t>
            </a:r>
            <a:endParaRPr lang="es-ES_tradnl" b="1" dirty="0"/>
          </a:p>
        </p:txBody>
      </p:sp>
      <p:pic>
        <p:nvPicPr>
          <p:cNvPr id="4" name="3 Marcador de contenido" descr="Subestacion (Copiar).JPG"/>
          <p:cNvPicPr>
            <a:picLocks noGrp="1" noChangeAspect="1"/>
          </p:cNvPicPr>
          <p:nvPr>
            <p:ph idx="1"/>
          </p:nvPr>
        </p:nvPicPr>
        <p:blipFill>
          <a:blip r:embed="rId2" cstate="print"/>
          <a:stretch>
            <a:fillRect/>
          </a:stretch>
        </p:blipFill>
        <p:spPr>
          <a:xfrm>
            <a:off x="1714500" y="2256631"/>
            <a:ext cx="5715000" cy="32131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3800" b="1" dirty="0" smtClean="0"/>
              <a:t>UNIDADES DE POTENCIA - GENERACIÓN</a:t>
            </a:r>
            <a:endParaRPr lang="es-ES_tradnl" sz="3800" b="1" dirty="0"/>
          </a:p>
        </p:txBody>
      </p:sp>
      <p:sp>
        <p:nvSpPr>
          <p:cNvPr id="3" name="2 Marcador de contenido"/>
          <p:cNvSpPr>
            <a:spLocks noGrp="1"/>
          </p:cNvSpPr>
          <p:nvPr>
            <p:ph idx="1"/>
          </p:nvPr>
        </p:nvSpPr>
        <p:spPr/>
        <p:txBody>
          <a:bodyPr/>
          <a:lstStyle/>
          <a:p>
            <a:pPr>
              <a:buNone/>
            </a:pPr>
            <a:r>
              <a:rPr lang="es-ES_tradnl" b="1" dirty="0" smtClean="0"/>
              <a:t>DESCRIPCIÓN</a:t>
            </a:r>
            <a:endParaRPr lang="es-ES_tradnl" b="1" dirty="0"/>
          </a:p>
        </p:txBody>
      </p:sp>
      <p:sp>
        <p:nvSpPr>
          <p:cNvPr id="16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dirty="0"/>
          </a:p>
        </p:txBody>
      </p:sp>
      <p:sp>
        <p:nvSpPr>
          <p:cNvPr id="163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dirty="0"/>
          </a:p>
        </p:txBody>
      </p:sp>
      <p:graphicFrame>
        <p:nvGraphicFramePr>
          <p:cNvPr id="16387" name="Object 3"/>
          <p:cNvGraphicFramePr>
            <a:graphicFrameLocks noChangeAspect="1"/>
          </p:cNvGraphicFramePr>
          <p:nvPr/>
        </p:nvGraphicFramePr>
        <p:xfrm>
          <a:off x="3563888" y="1916832"/>
          <a:ext cx="5114338" cy="4136504"/>
        </p:xfrm>
        <a:graphic>
          <a:graphicData uri="http://schemas.openxmlformats.org/presentationml/2006/ole">
            <p:oleObj spid="_x0000_s16387" name="Bitmap Image" r:id="rId3" imgW="5380952" imgH="3657143" progId="PBrush">
              <p:embed/>
            </p:oleObj>
          </a:graphicData>
        </a:graphic>
      </p:graphicFrame>
      <p:pic>
        <p:nvPicPr>
          <p:cNvPr id="16392" name="Picture 8"/>
          <p:cNvPicPr>
            <a:picLocks noChangeAspect="1" noChangeArrowheads="1"/>
          </p:cNvPicPr>
          <p:nvPr/>
        </p:nvPicPr>
        <p:blipFill>
          <a:blip r:embed="rId4" cstate="print"/>
          <a:srcRect/>
          <a:stretch>
            <a:fillRect/>
          </a:stretch>
        </p:blipFill>
        <p:spPr bwMode="auto">
          <a:xfrm>
            <a:off x="395536" y="2708920"/>
            <a:ext cx="2748253"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b="1" dirty="0" smtClean="0"/>
              <a:t>OBJETIVO GENERAL</a:t>
            </a:r>
            <a:endParaRPr lang="es-ES_tradnl" dirty="0"/>
          </a:p>
        </p:txBody>
      </p:sp>
      <p:sp>
        <p:nvSpPr>
          <p:cNvPr id="3" name="2 Marcador de contenido"/>
          <p:cNvSpPr>
            <a:spLocks noGrp="1"/>
          </p:cNvSpPr>
          <p:nvPr>
            <p:ph idx="1"/>
          </p:nvPr>
        </p:nvSpPr>
        <p:spPr/>
        <p:txBody>
          <a:bodyPr/>
          <a:lstStyle/>
          <a:p>
            <a:pPr>
              <a:buNone/>
            </a:pPr>
            <a:endParaRPr lang="es-ES_tradnl" b="1" dirty="0" smtClean="0"/>
          </a:p>
          <a:p>
            <a:pPr algn="just">
              <a:buNone/>
            </a:pPr>
            <a:r>
              <a:rPr lang="es-ES_tradnl" dirty="0" smtClean="0"/>
              <a:t>	Elaborar </a:t>
            </a:r>
            <a:r>
              <a:rPr lang="es-ES_tradnl" dirty="0"/>
              <a:t>los Procesos para la </a:t>
            </a:r>
            <a:r>
              <a:rPr lang="es-ES_tradnl" dirty="0" smtClean="0"/>
              <a:t>Implementación del </a:t>
            </a:r>
            <a:r>
              <a:rPr lang="es-ES_tradnl" dirty="0"/>
              <a:t>Sistema de Gestión de Mantenimiento para los Motores Mitsubishi Modelo MAN V9V 40/54, en la Central  de Generación Térmica Guangopolo; de la Corporación Eléctrica Estatal (CELEC EP).</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ESPECIFICACIONES DEL MOTOR MITSUBISHI MAN V9V 40/54</a:t>
            </a:r>
            <a:endParaRPr lang="es-ES_tradnl" b="1" dirty="0"/>
          </a:p>
        </p:txBody>
      </p:sp>
      <p:pic>
        <p:nvPicPr>
          <p:cNvPr id="15377" name="Picture 17"/>
          <p:cNvPicPr>
            <a:picLocks noChangeAspect="1" noChangeArrowheads="1"/>
          </p:cNvPicPr>
          <p:nvPr/>
        </p:nvPicPr>
        <p:blipFill>
          <a:blip r:embed="rId2" cstate="print"/>
          <a:srcRect/>
          <a:stretch>
            <a:fillRect/>
          </a:stretch>
        </p:blipFill>
        <p:spPr bwMode="auto">
          <a:xfrm>
            <a:off x="467545" y="1790700"/>
            <a:ext cx="8352928" cy="3510508"/>
          </a:xfrm>
          <a:prstGeom prst="rect">
            <a:avLst/>
          </a:prstGeom>
          <a:noFill/>
          <a:ln w="9525">
            <a:noFill/>
            <a:miter lim="800000"/>
            <a:headEnd/>
            <a:tailEnd/>
          </a:ln>
        </p:spPr>
      </p:pic>
      <p:pic>
        <p:nvPicPr>
          <p:cNvPr id="15378" name="Picture 18"/>
          <p:cNvPicPr>
            <a:picLocks noChangeAspect="1" noChangeArrowheads="1"/>
          </p:cNvPicPr>
          <p:nvPr/>
        </p:nvPicPr>
        <p:blipFill>
          <a:blip r:embed="rId3" cstate="print"/>
          <a:srcRect/>
          <a:stretch>
            <a:fillRect/>
          </a:stretch>
        </p:blipFill>
        <p:spPr bwMode="auto">
          <a:xfrm>
            <a:off x="2670382" y="5422636"/>
            <a:ext cx="3943350"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ELEMENTOS Y COMPONENTES MAS IMPORTANTES</a:t>
            </a:r>
            <a:endParaRPr lang="es-ES_tradnl" b="1" dirty="0"/>
          </a:p>
        </p:txBody>
      </p:sp>
      <p:graphicFrame>
        <p:nvGraphicFramePr>
          <p:cNvPr id="4" name="3 Marcador de contenido"/>
          <p:cNvGraphicFramePr>
            <a:graphicFrameLocks noGrp="1"/>
          </p:cNvGraphicFramePr>
          <p:nvPr>
            <p:ph idx="1"/>
          </p:nvPr>
        </p:nvGraphicFramePr>
        <p:xfrm>
          <a:off x="1539766" y="2184881"/>
          <a:ext cx="6095999" cy="2252980"/>
        </p:xfrm>
        <a:graphic>
          <a:graphicData uri="http://schemas.openxmlformats.org/drawingml/2006/table">
            <a:tbl>
              <a:tblPr/>
              <a:tblGrid>
                <a:gridCol w="488899"/>
                <a:gridCol w="2392070"/>
                <a:gridCol w="488899"/>
                <a:gridCol w="2726131"/>
              </a:tblGrid>
              <a:tr h="190500">
                <a:tc gridSpan="4">
                  <a:txBody>
                    <a:bodyPr/>
                    <a:lstStyle/>
                    <a:p>
                      <a:pPr algn="ctr">
                        <a:lnSpc>
                          <a:spcPct val="115000"/>
                        </a:lnSpc>
                        <a:spcBef>
                          <a:spcPts val="200"/>
                        </a:spcBef>
                        <a:spcAft>
                          <a:spcPts val="0"/>
                        </a:spcAft>
                      </a:pPr>
                      <a:r>
                        <a:rPr lang="es-ES_tradnl" sz="1000" b="1" dirty="0">
                          <a:latin typeface="Arial"/>
                          <a:ea typeface="Times New Roman"/>
                          <a:cs typeface="Times New Roman"/>
                        </a:rPr>
                        <a:t> </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155575">
                <a:tc gridSpan="4">
                  <a:txBody>
                    <a:bodyPr/>
                    <a:lstStyle/>
                    <a:p>
                      <a:pPr algn="ctr">
                        <a:lnSpc>
                          <a:spcPct val="115000"/>
                        </a:lnSpc>
                        <a:spcBef>
                          <a:spcPts val="200"/>
                        </a:spcBef>
                        <a:spcAft>
                          <a:spcPts val="0"/>
                        </a:spcAft>
                      </a:pPr>
                      <a:r>
                        <a:rPr lang="es-ES_tradnl" sz="1000" b="1" dirty="0">
                          <a:latin typeface="Arial"/>
                          <a:ea typeface="Times New Roman"/>
                          <a:cs typeface="Times New Roman"/>
                        </a:rPr>
                        <a:t>MOTOR MITSUBISHI MAN V9V 40/54</a:t>
                      </a:r>
                      <a:endParaRPr lang="es-EC" sz="1000" dirty="0">
                        <a:latin typeface="Arial"/>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200025">
                <a:tc>
                  <a:txBody>
                    <a:bodyPr/>
                    <a:lstStyle/>
                    <a:p>
                      <a:pPr algn="ctr">
                        <a:lnSpc>
                          <a:spcPct val="115000"/>
                        </a:lnSpc>
                        <a:spcBef>
                          <a:spcPts val="200"/>
                        </a:spcBef>
                        <a:spcAft>
                          <a:spcPts val="0"/>
                        </a:spcAft>
                      </a:pPr>
                      <a:r>
                        <a:rPr lang="es-ES_tradnl" sz="1000" b="1" dirty="0">
                          <a:latin typeface="Arial"/>
                          <a:ea typeface="Times New Roman"/>
                          <a:cs typeface="Times New Roman"/>
                        </a:rPr>
                        <a:t>No</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000" b="1" dirty="0">
                          <a:latin typeface="Arial"/>
                          <a:ea typeface="Times New Roman"/>
                          <a:cs typeface="Times New Roman"/>
                        </a:rPr>
                        <a:t>COMPONENTE</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000" b="1" dirty="0">
                          <a:latin typeface="Arial"/>
                          <a:ea typeface="Times New Roman"/>
                          <a:cs typeface="Times New Roman"/>
                        </a:rPr>
                        <a:t>No</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000" b="1" dirty="0">
                          <a:latin typeface="Arial"/>
                          <a:ea typeface="Times New Roman"/>
                          <a:cs typeface="Times New Roman"/>
                        </a:rPr>
                        <a:t>COMPONENTE</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305">
                <a:tc>
                  <a:txBody>
                    <a:bodyPr/>
                    <a:lstStyle/>
                    <a:p>
                      <a:pPr algn="ctr">
                        <a:lnSpc>
                          <a:spcPct val="115000"/>
                        </a:lnSpc>
                        <a:spcBef>
                          <a:spcPts val="200"/>
                        </a:spcBef>
                        <a:spcAft>
                          <a:spcPts val="0"/>
                        </a:spcAft>
                      </a:pPr>
                      <a:r>
                        <a:rPr lang="es-ES_tradnl" sz="1000" b="1" dirty="0">
                          <a:latin typeface="Arial"/>
                          <a:ea typeface="Times New Roman"/>
                          <a:cs typeface="Times New Roman"/>
                        </a:rPr>
                        <a:t>1</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000" dirty="0">
                          <a:latin typeface="Arial"/>
                          <a:ea typeface="Times New Roman"/>
                          <a:cs typeface="Times New Roman"/>
                        </a:rPr>
                        <a:t>Block de Cilindros</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000" b="1" dirty="0">
                          <a:latin typeface="Arial"/>
                          <a:ea typeface="Times New Roman"/>
                          <a:cs typeface="Times New Roman"/>
                        </a:rPr>
                        <a:t>9</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000" dirty="0">
                          <a:latin typeface="Arial"/>
                          <a:ea typeface="Times New Roman"/>
                          <a:cs typeface="Times New Roman"/>
                        </a:rPr>
                        <a:t>Válvulas de Escape</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a:lnSpc>
                          <a:spcPct val="115000"/>
                        </a:lnSpc>
                        <a:spcBef>
                          <a:spcPts val="200"/>
                        </a:spcBef>
                        <a:spcAft>
                          <a:spcPts val="0"/>
                        </a:spcAft>
                      </a:pPr>
                      <a:r>
                        <a:rPr lang="es-ES_tradnl" sz="1000" b="1" dirty="0">
                          <a:latin typeface="Arial"/>
                          <a:ea typeface="Times New Roman"/>
                          <a:cs typeface="Times New Roman"/>
                        </a:rPr>
                        <a:t>2</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000" dirty="0">
                          <a:latin typeface="Arial"/>
                          <a:ea typeface="Times New Roman"/>
                          <a:cs typeface="Times New Roman"/>
                        </a:rPr>
                        <a:t>Cigüeñal</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000" b="1" dirty="0">
                          <a:latin typeface="Arial"/>
                          <a:ea typeface="Times New Roman"/>
                          <a:cs typeface="Times New Roman"/>
                        </a:rPr>
                        <a:t>10</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000" dirty="0">
                          <a:latin typeface="Arial"/>
                          <a:ea typeface="Times New Roman"/>
                          <a:cs typeface="Times New Roman"/>
                        </a:rPr>
                        <a:t>Válvulas de Admisión</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0">
                <a:tc>
                  <a:txBody>
                    <a:bodyPr/>
                    <a:lstStyle/>
                    <a:p>
                      <a:pPr algn="ctr">
                        <a:lnSpc>
                          <a:spcPct val="115000"/>
                        </a:lnSpc>
                        <a:spcBef>
                          <a:spcPts val="200"/>
                        </a:spcBef>
                        <a:spcAft>
                          <a:spcPts val="0"/>
                        </a:spcAft>
                      </a:pPr>
                      <a:r>
                        <a:rPr lang="es-ES_tradnl" sz="1000" b="1" dirty="0">
                          <a:latin typeface="Arial"/>
                          <a:ea typeface="Times New Roman"/>
                          <a:cs typeface="Times New Roman"/>
                        </a:rPr>
                        <a:t>3</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000" dirty="0">
                          <a:latin typeface="Arial"/>
                          <a:ea typeface="Times New Roman"/>
                          <a:cs typeface="Times New Roman"/>
                        </a:rPr>
                        <a:t>Cojinetes de Bancada</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000" b="1" dirty="0">
                          <a:latin typeface="Arial"/>
                          <a:ea typeface="Times New Roman"/>
                          <a:cs typeface="Times New Roman"/>
                        </a:rPr>
                        <a:t>11</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0"/>
                        </a:spcAft>
                      </a:pPr>
                      <a:r>
                        <a:rPr lang="es-ES_tradnl" sz="1000" dirty="0">
                          <a:latin typeface="Arial"/>
                          <a:ea typeface="Times New Roman"/>
                          <a:cs typeface="Times New Roman"/>
                        </a:rPr>
                        <a:t>Tubos de Escape</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260">
                <a:tc>
                  <a:txBody>
                    <a:bodyPr/>
                    <a:lstStyle/>
                    <a:p>
                      <a:pPr algn="ctr">
                        <a:lnSpc>
                          <a:spcPct val="115000"/>
                        </a:lnSpc>
                        <a:spcBef>
                          <a:spcPts val="200"/>
                        </a:spcBef>
                        <a:spcAft>
                          <a:spcPts val="0"/>
                        </a:spcAft>
                      </a:pPr>
                      <a:r>
                        <a:rPr lang="es-ES_tradnl" sz="1000" b="1" dirty="0">
                          <a:latin typeface="Arial"/>
                          <a:ea typeface="Times New Roman"/>
                          <a:cs typeface="Times New Roman"/>
                        </a:rPr>
                        <a:t>4</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000" dirty="0">
                          <a:latin typeface="Arial"/>
                          <a:ea typeface="Times New Roman"/>
                          <a:cs typeface="Times New Roman"/>
                        </a:rPr>
                        <a:t>Cojinetes de Biela</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000" b="1" dirty="0">
                          <a:latin typeface="Arial"/>
                          <a:ea typeface="Times New Roman"/>
                          <a:cs typeface="Times New Roman"/>
                        </a:rPr>
                        <a:t>12</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000" dirty="0">
                          <a:latin typeface="Arial"/>
                          <a:ea typeface="Times New Roman"/>
                          <a:cs typeface="Times New Roman"/>
                        </a:rPr>
                        <a:t>Engranes de Distribución</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pPr algn="ctr">
                        <a:lnSpc>
                          <a:spcPct val="115000"/>
                        </a:lnSpc>
                        <a:spcBef>
                          <a:spcPts val="200"/>
                        </a:spcBef>
                        <a:spcAft>
                          <a:spcPts val="0"/>
                        </a:spcAft>
                      </a:pPr>
                      <a:r>
                        <a:rPr lang="es-ES_tradnl" sz="1000" b="1" dirty="0">
                          <a:latin typeface="Arial"/>
                          <a:ea typeface="Times New Roman"/>
                          <a:cs typeface="Times New Roman"/>
                        </a:rPr>
                        <a:t>5</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000" dirty="0">
                          <a:latin typeface="Arial"/>
                          <a:ea typeface="Times New Roman"/>
                          <a:cs typeface="Times New Roman"/>
                        </a:rPr>
                        <a:t>Brazos de Biela</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000" b="1" dirty="0">
                          <a:latin typeface="Arial"/>
                          <a:ea typeface="Times New Roman"/>
                          <a:cs typeface="Times New Roman"/>
                        </a:rPr>
                        <a:t>13</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000" dirty="0">
                          <a:latin typeface="Arial"/>
                          <a:ea typeface="Times New Roman"/>
                          <a:cs typeface="Times New Roman"/>
                        </a:rPr>
                        <a:t>Inyectores</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a:lnSpc>
                          <a:spcPct val="115000"/>
                        </a:lnSpc>
                        <a:spcBef>
                          <a:spcPts val="200"/>
                        </a:spcBef>
                        <a:spcAft>
                          <a:spcPts val="0"/>
                        </a:spcAft>
                      </a:pPr>
                      <a:r>
                        <a:rPr lang="es-ES_tradnl" sz="1000" b="1" dirty="0">
                          <a:latin typeface="Arial"/>
                          <a:ea typeface="Times New Roman"/>
                          <a:cs typeface="Times New Roman"/>
                        </a:rPr>
                        <a:t>6</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0"/>
                        </a:spcAft>
                      </a:pPr>
                      <a:r>
                        <a:rPr lang="es-ES_tradnl" sz="1000" dirty="0">
                          <a:latin typeface="Arial"/>
                          <a:ea typeface="Times New Roman"/>
                          <a:cs typeface="Times New Roman"/>
                        </a:rPr>
                        <a:t>Émbolo – Pistón</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000" b="1" dirty="0">
                          <a:latin typeface="Arial"/>
                          <a:ea typeface="Times New Roman"/>
                          <a:cs typeface="Times New Roman"/>
                        </a:rPr>
                        <a:t>14</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000" dirty="0">
                          <a:latin typeface="Arial"/>
                          <a:ea typeface="Times New Roman"/>
                          <a:cs typeface="Times New Roman"/>
                        </a:rPr>
                        <a:t>Bomba de Inyección</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960">
                <a:tc>
                  <a:txBody>
                    <a:bodyPr/>
                    <a:lstStyle/>
                    <a:p>
                      <a:pPr algn="ctr">
                        <a:lnSpc>
                          <a:spcPct val="115000"/>
                        </a:lnSpc>
                        <a:spcBef>
                          <a:spcPts val="200"/>
                        </a:spcBef>
                        <a:spcAft>
                          <a:spcPts val="0"/>
                        </a:spcAft>
                      </a:pPr>
                      <a:r>
                        <a:rPr lang="es-ES_tradnl" sz="1000" b="1" dirty="0">
                          <a:latin typeface="Arial"/>
                          <a:ea typeface="Times New Roman"/>
                          <a:cs typeface="Times New Roman"/>
                        </a:rPr>
                        <a:t>7</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000" dirty="0">
                          <a:latin typeface="Arial"/>
                          <a:ea typeface="Times New Roman"/>
                          <a:cs typeface="Times New Roman"/>
                        </a:rPr>
                        <a:t>Amortiguador</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000" b="1" dirty="0">
                          <a:latin typeface="Arial"/>
                          <a:ea typeface="Times New Roman"/>
                          <a:cs typeface="Times New Roman"/>
                        </a:rPr>
                        <a:t>15</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000" dirty="0">
                          <a:latin typeface="Arial"/>
                          <a:ea typeface="Times New Roman"/>
                          <a:cs typeface="Times New Roman"/>
                        </a:rPr>
                        <a:t>Camisas de Cilindro</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720">
                <a:tc>
                  <a:txBody>
                    <a:bodyPr/>
                    <a:lstStyle/>
                    <a:p>
                      <a:pPr algn="ctr">
                        <a:lnSpc>
                          <a:spcPct val="115000"/>
                        </a:lnSpc>
                        <a:spcBef>
                          <a:spcPts val="200"/>
                        </a:spcBef>
                        <a:spcAft>
                          <a:spcPts val="0"/>
                        </a:spcAft>
                      </a:pPr>
                      <a:r>
                        <a:rPr lang="es-ES_tradnl" sz="1000" b="1" dirty="0">
                          <a:latin typeface="Arial"/>
                          <a:ea typeface="Times New Roman"/>
                          <a:cs typeface="Times New Roman"/>
                        </a:rPr>
                        <a:t>8</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000" dirty="0">
                          <a:latin typeface="Arial"/>
                          <a:ea typeface="Times New Roman"/>
                          <a:cs typeface="Times New Roman"/>
                        </a:rPr>
                        <a:t>Culata – Cabezote</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000" b="1" dirty="0">
                          <a:latin typeface="Arial"/>
                          <a:ea typeface="Times New Roman"/>
                          <a:cs typeface="Times New Roman"/>
                        </a:rPr>
                        <a:t>16</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000" dirty="0">
                          <a:latin typeface="Arial"/>
                          <a:ea typeface="Times New Roman"/>
                          <a:cs typeface="Times New Roman"/>
                        </a:rPr>
                        <a:t>Auxiliares</a:t>
                      </a:r>
                      <a:endParaRPr lang="es-EC" sz="1000" dirty="0">
                        <a:latin typeface="Arial"/>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gridSpan="4">
                  <a:txBody>
                    <a:bodyPr/>
                    <a:lstStyle/>
                    <a:p>
                      <a:pPr>
                        <a:lnSpc>
                          <a:spcPct val="115000"/>
                        </a:lnSpc>
                      </a:pPr>
                      <a:endParaRPr lang="es-EC" sz="1100" dirty="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bl>
          </a:graphicData>
        </a:graphic>
      </p:graphicFrame>
      <p:pic>
        <p:nvPicPr>
          <p:cNvPr id="5" name="Picture 18"/>
          <p:cNvPicPr>
            <a:picLocks noChangeAspect="1" noChangeArrowheads="1"/>
          </p:cNvPicPr>
          <p:nvPr/>
        </p:nvPicPr>
        <p:blipFill>
          <a:blip r:embed="rId2" cstate="print"/>
          <a:srcRect/>
          <a:stretch>
            <a:fillRect/>
          </a:stretch>
        </p:blipFill>
        <p:spPr bwMode="auto">
          <a:xfrm>
            <a:off x="2623084" y="4855060"/>
            <a:ext cx="3943350"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PROCESOS DE CENTRAL TERMOELÉCTRICA GUANGOPOLO</a:t>
            </a:r>
            <a:endParaRPr lang="es-ES_tradnl" b="1" dirty="0"/>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CAUSAS DE FALLO DE ELEMENTOS Y COMPONENTES</a:t>
            </a:r>
            <a:endParaRPr lang="es-ES_tradnl" b="1" dirty="0"/>
          </a:p>
        </p:txBody>
      </p:sp>
      <p:sp>
        <p:nvSpPr>
          <p:cNvPr id="3" name="2 Marcador de contenido"/>
          <p:cNvSpPr>
            <a:spLocks noGrp="1"/>
          </p:cNvSpPr>
          <p:nvPr>
            <p:ph idx="1"/>
          </p:nvPr>
        </p:nvSpPr>
        <p:spPr/>
        <p:txBody>
          <a:bodyPr>
            <a:normAutofit lnSpcReduction="10000"/>
          </a:bodyPr>
          <a:lstStyle/>
          <a:p>
            <a:pPr marL="0" indent="0" algn="just">
              <a:buNone/>
            </a:pPr>
            <a:r>
              <a:rPr lang="es-EC" sz="2200" dirty="0" smtClean="0"/>
              <a:t>Las causas de los fallos que se presentan en las Unidades de Generación son producto de:</a:t>
            </a:r>
          </a:p>
          <a:p>
            <a:pPr marL="0" indent="0" algn="just">
              <a:buNone/>
            </a:pPr>
            <a:endParaRPr lang="es-EC" sz="2200" dirty="0" smtClean="0"/>
          </a:p>
          <a:p>
            <a:pPr lvl="1" algn="just">
              <a:buFont typeface="Arial" pitchFamily="34" charset="0"/>
              <a:buChar char="•"/>
            </a:pPr>
            <a:r>
              <a:rPr lang="es-EC" sz="2200" dirty="0" smtClean="0"/>
              <a:t>Acumulación de Carbono.</a:t>
            </a:r>
          </a:p>
          <a:p>
            <a:pPr lvl="1" algn="just">
              <a:buFont typeface="Arial" pitchFamily="34" charset="0"/>
              <a:buChar char="•"/>
            </a:pPr>
            <a:r>
              <a:rPr lang="es-EC" sz="2200" dirty="0" smtClean="0"/>
              <a:t>Falta de Lubricación</a:t>
            </a:r>
          </a:p>
          <a:p>
            <a:pPr lvl="1" algn="just">
              <a:buFont typeface="Arial" pitchFamily="34" charset="0"/>
              <a:buChar char="•"/>
            </a:pPr>
            <a:r>
              <a:rPr lang="es-EC" sz="2200" dirty="0" smtClean="0"/>
              <a:t>Asentamiento Incorrecto de Componentes Mecánicos.</a:t>
            </a:r>
          </a:p>
          <a:p>
            <a:pPr lvl="1" algn="just">
              <a:buFont typeface="Arial" pitchFamily="34" charset="0"/>
              <a:buChar char="•"/>
            </a:pPr>
            <a:r>
              <a:rPr lang="es-EC" sz="2200" dirty="0" smtClean="0"/>
              <a:t>Impurezas en Alojamientos de Válvulas, Inyectores, etc.</a:t>
            </a:r>
          </a:p>
          <a:p>
            <a:pPr lvl="1" algn="just">
              <a:buFont typeface="Arial" pitchFamily="34" charset="0"/>
              <a:buChar char="•"/>
            </a:pPr>
            <a:r>
              <a:rPr lang="es-EC" sz="2200" dirty="0" smtClean="0"/>
              <a:t>Refrigeración no Apropiada en el Motor.</a:t>
            </a:r>
          </a:p>
          <a:p>
            <a:pPr lvl="1" algn="just">
              <a:buFont typeface="Arial" pitchFamily="34" charset="0"/>
              <a:buChar char="•"/>
            </a:pPr>
            <a:r>
              <a:rPr lang="es-EC" sz="2200" dirty="0" smtClean="0"/>
              <a:t>Levas con Excesiva Holgura al momento de su Calibración.</a:t>
            </a:r>
          </a:p>
          <a:p>
            <a:pPr lvl="1" algn="just">
              <a:buFont typeface="Arial" pitchFamily="34" charset="0"/>
              <a:buChar char="•"/>
            </a:pPr>
            <a:r>
              <a:rPr lang="es-EC" sz="2200" dirty="0" smtClean="0"/>
              <a:t>Sellado Inestable en el Anillo de Compresión.</a:t>
            </a:r>
          </a:p>
          <a:p>
            <a:pPr lvl="1" algn="just">
              <a:buFont typeface="Arial" pitchFamily="34" charset="0"/>
              <a:buChar char="•"/>
            </a:pPr>
            <a:r>
              <a:rPr lang="es-EC" sz="2200" dirty="0" smtClean="0"/>
              <a:t>Corrosión debido al Ácido Sulfúrico en superficies que se encuentran en contacto con agua.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EVALUACIÓN DEL SISTEMA DE MANTENIENDO ACTUAL</a:t>
            </a:r>
            <a:endParaRPr lang="es-ES_tradnl" b="1" dirty="0"/>
          </a:p>
        </p:txBody>
      </p:sp>
      <p:sp>
        <p:nvSpPr>
          <p:cNvPr id="3" name="2 Marcador de contenido"/>
          <p:cNvSpPr>
            <a:spLocks noGrp="1"/>
          </p:cNvSpPr>
          <p:nvPr>
            <p:ph idx="1"/>
          </p:nvPr>
        </p:nvSpPr>
        <p:spPr/>
        <p:txBody>
          <a:bodyPr>
            <a:normAutofit lnSpcReduction="10000"/>
          </a:bodyPr>
          <a:lstStyle/>
          <a:p>
            <a:pPr marL="0" indent="0" algn="just">
              <a:buNone/>
            </a:pPr>
            <a:r>
              <a:rPr lang="es-EC" sz="2200" dirty="0" smtClean="0"/>
              <a:t>El cuestionario propuesto contiene 105 preguntas, estas contemplan la evaluación de:</a:t>
            </a:r>
          </a:p>
          <a:p>
            <a:pPr algn="just">
              <a:buNone/>
            </a:pPr>
            <a:endParaRPr lang="es-EC" sz="2200" dirty="0" smtClean="0"/>
          </a:p>
          <a:p>
            <a:pPr lvl="1" algn="just">
              <a:buFont typeface="Arial" pitchFamily="34" charset="0"/>
              <a:buChar char="•"/>
            </a:pPr>
            <a:r>
              <a:rPr lang="es-EC" sz="2200" dirty="0" smtClean="0"/>
              <a:t>La Excelencia en el Mantenimiento.</a:t>
            </a:r>
          </a:p>
          <a:p>
            <a:pPr lvl="1" algn="just">
              <a:buFont typeface="Arial" pitchFamily="34" charset="0"/>
              <a:buChar char="•"/>
            </a:pPr>
            <a:r>
              <a:rPr lang="es-EC" sz="2200" dirty="0" smtClean="0"/>
              <a:t>El Análisis del Personal del Departamento de Mantenimiento.</a:t>
            </a:r>
          </a:p>
          <a:p>
            <a:pPr lvl="1" algn="just">
              <a:buFont typeface="Arial" pitchFamily="34" charset="0"/>
              <a:buChar char="•"/>
            </a:pPr>
            <a:r>
              <a:rPr lang="es-EC" sz="2200" dirty="0" smtClean="0"/>
              <a:t>El Análisis de los Medios Técnicos Empleados en el Mantenimiento.</a:t>
            </a:r>
          </a:p>
          <a:p>
            <a:pPr lvl="1" algn="just">
              <a:buFont typeface="Arial" pitchFamily="34" charset="0"/>
              <a:buChar char="•"/>
            </a:pPr>
            <a:r>
              <a:rPr lang="es-EC" sz="2200" dirty="0" smtClean="0"/>
              <a:t>El Mantenimiento Preventivo y Plan de Mantenimiento.</a:t>
            </a:r>
          </a:p>
          <a:p>
            <a:pPr lvl="1" algn="just">
              <a:buFont typeface="Arial" pitchFamily="34" charset="0"/>
              <a:buChar char="•"/>
            </a:pPr>
            <a:r>
              <a:rPr lang="es-EC" sz="2200" dirty="0" smtClean="0"/>
              <a:t>La Organización del Mantenimiento Correctivo.</a:t>
            </a:r>
          </a:p>
          <a:p>
            <a:pPr lvl="1" algn="just">
              <a:buFont typeface="Arial" pitchFamily="34" charset="0"/>
              <a:buChar char="•"/>
            </a:pPr>
            <a:r>
              <a:rPr lang="es-EC" sz="2200" dirty="0" smtClean="0"/>
              <a:t>El Análisis del Sistema de Información.</a:t>
            </a:r>
          </a:p>
          <a:p>
            <a:pPr lvl="1" algn="just">
              <a:buFont typeface="Arial" pitchFamily="34" charset="0"/>
              <a:buChar char="•"/>
            </a:pPr>
            <a:r>
              <a:rPr lang="es-EC" sz="2200" dirty="0" smtClean="0"/>
              <a:t>El Análisis de Stock de Repuestos.</a:t>
            </a:r>
          </a:p>
          <a:p>
            <a:pPr lvl="1" algn="just">
              <a:buFont typeface="Arial" pitchFamily="34" charset="0"/>
              <a:buChar char="•"/>
            </a:pPr>
            <a:r>
              <a:rPr lang="es-EC" sz="2200" dirty="0" smtClean="0"/>
              <a:t>El Análisis de Resultados del Labor de Mantenimiento.</a:t>
            </a:r>
          </a:p>
          <a:p>
            <a:pPr algn="just">
              <a:buNone/>
            </a:pPr>
            <a:endParaRPr lang="es-ES_tradnl" sz="2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EVALUACIÓN DEL SISTEMA DE MANTENIENDO ACTUAL</a:t>
            </a:r>
            <a:endParaRPr lang="es-ES_tradnl" b="1" dirty="0"/>
          </a:p>
        </p:txBody>
      </p:sp>
      <p:sp>
        <p:nvSpPr>
          <p:cNvPr id="3" name="2 Marcador de contenido"/>
          <p:cNvSpPr>
            <a:spLocks noGrp="1"/>
          </p:cNvSpPr>
          <p:nvPr>
            <p:ph idx="1"/>
          </p:nvPr>
        </p:nvSpPr>
        <p:spPr/>
        <p:txBody>
          <a:bodyPr>
            <a:noAutofit/>
          </a:bodyPr>
          <a:lstStyle/>
          <a:p>
            <a:pPr algn="just">
              <a:buNone/>
            </a:pPr>
            <a:r>
              <a:rPr lang="es-ES_tradnl" sz="1800" dirty="0" smtClean="0"/>
              <a:t>Estas preguntas cuentan con 4 posibles valores: </a:t>
            </a:r>
            <a:endParaRPr lang="es-EC" sz="1800" dirty="0" smtClean="0"/>
          </a:p>
          <a:p>
            <a:pPr lvl="1" algn="just">
              <a:buFont typeface="Arial" pitchFamily="34" charset="0"/>
              <a:buChar char="•"/>
            </a:pPr>
            <a:r>
              <a:rPr lang="es-ES_tradnl" sz="1800" dirty="0" smtClean="0"/>
              <a:t>“3” si la respuesta a la cuestión planteada es muy favorable.</a:t>
            </a:r>
            <a:endParaRPr lang="es-EC" sz="1800" dirty="0" smtClean="0"/>
          </a:p>
          <a:p>
            <a:pPr lvl="1" algn="just">
              <a:buFont typeface="Arial" pitchFamily="34" charset="0"/>
              <a:buChar char="•"/>
            </a:pPr>
            <a:r>
              <a:rPr lang="es-ES_tradnl" sz="1800" dirty="0" smtClean="0"/>
              <a:t>“2” si la situación es mejorable, aunque aceptable.</a:t>
            </a:r>
            <a:endParaRPr lang="es-EC" sz="1800" dirty="0" smtClean="0"/>
          </a:p>
          <a:p>
            <a:pPr lvl="1" algn="just">
              <a:buFont typeface="Arial" pitchFamily="34" charset="0"/>
              <a:buChar char="•"/>
            </a:pPr>
            <a:r>
              <a:rPr lang="es-ES_tradnl" sz="1800" dirty="0" smtClean="0"/>
              <a:t>“1” si la situación es desfavorable.</a:t>
            </a:r>
            <a:endParaRPr lang="es-EC" sz="1800" dirty="0" smtClean="0"/>
          </a:p>
          <a:p>
            <a:pPr lvl="1" algn="just">
              <a:buFont typeface="Arial" pitchFamily="34" charset="0"/>
              <a:buChar char="•"/>
            </a:pPr>
            <a:r>
              <a:rPr lang="es-ES_tradnl" sz="1800" dirty="0" smtClean="0"/>
              <a:t>“0” si la respuesta es tan desalentadora como para considerar la situación de ese punto un auténtico desastre.</a:t>
            </a:r>
            <a:endParaRPr lang="es-EC" sz="1800" dirty="0" smtClean="0"/>
          </a:p>
          <a:p>
            <a:pPr algn="just">
              <a:buNone/>
            </a:pPr>
            <a:endParaRPr lang="es-EC" sz="1800" dirty="0" smtClean="0"/>
          </a:p>
          <a:p>
            <a:pPr algn="just">
              <a:buNone/>
            </a:pPr>
            <a:r>
              <a:rPr lang="es-ES_tradnl" sz="1800" dirty="0" smtClean="0"/>
              <a:t>Para obtener la calificación de dicha evaluación se lo calcula mediante la siguiente fórmula:</a:t>
            </a:r>
            <a:endParaRPr lang="es-EC" sz="1800" dirty="0" smtClean="0"/>
          </a:p>
          <a:p>
            <a:pPr algn="just">
              <a:buNone/>
            </a:pPr>
            <a:r>
              <a:rPr lang="es-ES_tradnl" sz="1800" dirty="0" smtClean="0"/>
              <a:t> </a:t>
            </a:r>
            <a:endParaRPr lang="es-EC" sz="1800" dirty="0" smtClean="0"/>
          </a:p>
          <a:p>
            <a:pPr algn="just">
              <a:buNone/>
            </a:pPr>
            <a:r>
              <a:rPr lang="es-ES_tradnl" sz="1800" dirty="0" smtClean="0"/>
              <a:t> </a:t>
            </a:r>
            <a:endParaRPr lang="es-EC" sz="1800" dirty="0" smtClean="0"/>
          </a:p>
          <a:p>
            <a:pPr algn="just">
              <a:buNone/>
            </a:pPr>
            <a:r>
              <a:rPr lang="es-ES_tradnl" sz="1800" dirty="0" smtClean="0"/>
              <a:t> </a:t>
            </a:r>
            <a:endParaRPr lang="es-EC" sz="1800" dirty="0" smtClean="0"/>
          </a:p>
          <a:p>
            <a:pPr algn="just">
              <a:buNone/>
            </a:pPr>
            <a:r>
              <a:rPr lang="es-ES_tradnl" sz="1800" dirty="0" smtClean="0"/>
              <a:t>Este valor expresado de manera porcentual lo podemos llamar Índice de Conformidad.</a:t>
            </a:r>
            <a:endParaRPr lang="es-EC" sz="1800" dirty="0" smtClean="0"/>
          </a:p>
          <a:p>
            <a:pPr algn="just">
              <a:buNone/>
            </a:pPr>
            <a:endParaRPr lang="es-ES_tradnl" sz="1800" dirty="0"/>
          </a:p>
        </p:txBody>
      </p:sp>
      <p:sp>
        <p:nvSpPr>
          <p:cNvPr id="10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dirty="0"/>
          </a:p>
        </p:txBody>
      </p:sp>
      <p:pic>
        <p:nvPicPr>
          <p:cNvPr id="1024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38571" y="4675724"/>
            <a:ext cx="4689331" cy="54406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EVALUACIÓN DEL SISTEMA DE MANTENIENDO ACTUAL</a:t>
            </a:r>
            <a:endParaRPr lang="es-ES_tradnl" b="1" dirty="0"/>
          </a:p>
        </p:txBody>
      </p:sp>
      <p:graphicFrame>
        <p:nvGraphicFramePr>
          <p:cNvPr id="4" name="3 Marcador de contenido"/>
          <p:cNvGraphicFramePr>
            <a:graphicFrameLocks noGrp="1"/>
          </p:cNvGraphicFramePr>
          <p:nvPr>
            <p:ph idx="1"/>
          </p:nvPr>
        </p:nvGraphicFramePr>
        <p:xfrm>
          <a:off x="1563430" y="1968374"/>
          <a:ext cx="6096000" cy="1682496"/>
        </p:xfrm>
        <a:graphic>
          <a:graphicData uri="http://schemas.openxmlformats.org/drawingml/2006/table">
            <a:tbl>
              <a:tblPr/>
              <a:tblGrid>
                <a:gridCol w="2261616"/>
                <a:gridCol w="3834384"/>
              </a:tblGrid>
              <a:tr h="190500">
                <a:tc gridSpan="2">
                  <a:txBody>
                    <a:bodyPr/>
                    <a:lstStyle/>
                    <a:p>
                      <a:pPr algn="ctr">
                        <a:lnSpc>
                          <a:spcPct val="115000"/>
                        </a:lnSpc>
                        <a:spcBef>
                          <a:spcPts val="200"/>
                        </a:spcBef>
                        <a:spcAft>
                          <a:spcPts val="0"/>
                        </a:spcAft>
                      </a:pPr>
                      <a:r>
                        <a:rPr lang="es-ES_tradnl" sz="1200" dirty="0" smtClean="0">
                          <a:latin typeface="Arial"/>
                          <a:ea typeface="Times New Roman"/>
                        </a:rPr>
                        <a:t> </a:t>
                      </a:r>
                      <a:endParaRPr lang="es-EC" sz="1000" dirty="0">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hMerge="1">
                  <a:txBody>
                    <a:bodyPr/>
                    <a:lstStyle/>
                    <a:p>
                      <a:endParaRPr lang="es-ES_tradnl"/>
                    </a:p>
                  </a:txBody>
                  <a:tcPr/>
                </a:tc>
              </a:tr>
              <a:tr h="190500">
                <a:tc>
                  <a:txBody>
                    <a:bodyPr/>
                    <a:lstStyle/>
                    <a:p>
                      <a:pPr algn="ctr">
                        <a:lnSpc>
                          <a:spcPct val="115000"/>
                        </a:lnSpc>
                        <a:spcBef>
                          <a:spcPts val="200"/>
                        </a:spcBef>
                        <a:spcAft>
                          <a:spcPts val="0"/>
                        </a:spcAft>
                      </a:pPr>
                      <a:r>
                        <a:rPr lang="es-ES_tradnl" sz="1200" b="1" dirty="0">
                          <a:latin typeface="Arial"/>
                          <a:ea typeface="Times New Roman"/>
                        </a:rPr>
                        <a:t>ÍNDICE DE CONFORMIDAD</a:t>
                      </a:r>
                      <a:endParaRPr lang="es-EC" sz="1000" dirty="0">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b="1" dirty="0">
                          <a:latin typeface="Arial"/>
                          <a:ea typeface="Times New Roman"/>
                        </a:rPr>
                        <a:t>SISTEMA DE MANTENIMIENTO</a:t>
                      </a:r>
                      <a:endParaRPr lang="es-EC" sz="1000" dirty="0">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Bef>
                          <a:spcPts val="200"/>
                        </a:spcBef>
                        <a:spcAft>
                          <a:spcPts val="0"/>
                        </a:spcAft>
                      </a:pPr>
                      <a:r>
                        <a:rPr lang="es-ES_tradnl" sz="1200" i="1" dirty="0" smtClean="0">
                          <a:latin typeface="Arial"/>
                          <a:ea typeface="Times New Roman"/>
                        </a:rPr>
                        <a:t>%Eval </a:t>
                      </a:r>
                      <a:r>
                        <a:rPr lang="es-ES_tradnl" sz="1200" i="1" dirty="0">
                          <a:latin typeface="Arial"/>
                          <a:ea typeface="Times New Roman"/>
                        </a:rPr>
                        <a:t>&lt; 40% </a:t>
                      </a:r>
                      <a:endParaRPr lang="es-EC" sz="1000" i="1" dirty="0">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000" dirty="0">
                          <a:latin typeface="Arial"/>
                          <a:ea typeface="Times New Roman"/>
                        </a:rPr>
                        <a:t>Sistema muy deficiente</a:t>
                      </a:r>
                      <a:endParaRPr lang="es-EC" sz="1000" dirty="0">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Bef>
                          <a:spcPts val="200"/>
                        </a:spcBef>
                        <a:spcAft>
                          <a:spcPts val="0"/>
                        </a:spcAft>
                      </a:pPr>
                      <a:r>
                        <a:rPr lang="es-ES_tradnl" sz="1200" i="1" dirty="0">
                          <a:latin typeface="Arial"/>
                          <a:ea typeface="Times New Roman"/>
                        </a:rPr>
                        <a:t>40 &lt; </a:t>
                      </a:r>
                      <a:r>
                        <a:rPr lang="es-ES_tradnl" sz="1200" i="1" dirty="0" smtClean="0">
                          <a:latin typeface="Arial"/>
                          <a:ea typeface="Times New Roman"/>
                        </a:rPr>
                        <a:t>%Eval&lt; </a:t>
                      </a:r>
                      <a:r>
                        <a:rPr lang="es-ES_tradnl" sz="1200" i="1" dirty="0">
                          <a:latin typeface="Arial"/>
                          <a:ea typeface="Times New Roman"/>
                        </a:rPr>
                        <a:t>60% </a:t>
                      </a:r>
                      <a:endParaRPr lang="es-EC" sz="1000" i="1" dirty="0">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000" dirty="0">
                          <a:latin typeface="Arial"/>
                          <a:ea typeface="Times New Roman"/>
                        </a:rPr>
                        <a:t>Aceptable pero mejorable</a:t>
                      </a:r>
                      <a:endParaRPr lang="es-EC" sz="1000" dirty="0">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Bef>
                          <a:spcPts val="200"/>
                        </a:spcBef>
                        <a:spcAft>
                          <a:spcPts val="0"/>
                        </a:spcAft>
                      </a:pPr>
                      <a:r>
                        <a:rPr lang="es-ES_tradnl" sz="1200" i="1" dirty="0">
                          <a:latin typeface="Arial"/>
                          <a:ea typeface="Times New Roman"/>
                        </a:rPr>
                        <a:t>60 &lt; </a:t>
                      </a:r>
                      <a:r>
                        <a:rPr lang="es-ES_tradnl" sz="1200" i="1" dirty="0" smtClean="0">
                          <a:latin typeface="Arial"/>
                          <a:ea typeface="Times New Roman"/>
                        </a:rPr>
                        <a:t>%Eval&lt; </a:t>
                      </a:r>
                      <a:r>
                        <a:rPr lang="es-ES_tradnl" sz="1200" i="1" dirty="0">
                          <a:latin typeface="Arial"/>
                          <a:ea typeface="Times New Roman"/>
                        </a:rPr>
                        <a:t>75% </a:t>
                      </a:r>
                      <a:endParaRPr lang="es-EC" sz="1000" i="1" dirty="0">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000" dirty="0">
                          <a:latin typeface="Arial"/>
                          <a:ea typeface="Times New Roman"/>
                        </a:rPr>
                        <a:t>Buen Sistema de Mantenimiento</a:t>
                      </a:r>
                      <a:endParaRPr lang="es-EC" sz="1000" dirty="0">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Bef>
                          <a:spcPts val="200"/>
                        </a:spcBef>
                        <a:spcAft>
                          <a:spcPts val="0"/>
                        </a:spcAft>
                      </a:pPr>
                      <a:r>
                        <a:rPr lang="es-ES_tradnl" sz="1200" i="1" dirty="0">
                          <a:latin typeface="Arial"/>
                          <a:ea typeface="Times New Roman"/>
                        </a:rPr>
                        <a:t>75 &lt; </a:t>
                      </a:r>
                      <a:r>
                        <a:rPr lang="es-ES_tradnl" sz="1200" i="1" dirty="0" smtClean="0">
                          <a:latin typeface="Arial"/>
                          <a:ea typeface="Times New Roman"/>
                        </a:rPr>
                        <a:t>%Eval&lt; </a:t>
                      </a:r>
                      <a:r>
                        <a:rPr lang="es-ES_tradnl" sz="1200" i="1" dirty="0">
                          <a:latin typeface="Arial"/>
                          <a:ea typeface="Times New Roman"/>
                        </a:rPr>
                        <a:t>85% </a:t>
                      </a:r>
                      <a:endParaRPr lang="es-EC" sz="1000" i="1" dirty="0">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000" dirty="0">
                          <a:latin typeface="Arial"/>
                          <a:ea typeface="Times New Roman"/>
                        </a:rPr>
                        <a:t>El sistema de Mantenimiento es muy bueno</a:t>
                      </a:r>
                      <a:endParaRPr lang="es-EC" sz="1000" dirty="0">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Bef>
                          <a:spcPts val="200"/>
                        </a:spcBef>
                        <a:spcAft>
                          <a:spcPts val="0"/>
                        </a:spcAft>
                      </a:pPr>
                      <a:r>
                        <a:rPr lang="es-ES_tradnl" sz="1200" i="1" dirty="0" smtClean="0">
                          <a:latin typeface="Arial"/>
                          <a:ea typeface="Times New Roman"/>
                        </a:rPr>
                        <a:t>%Eval </a:t>
                      </a:r>
                      <a:r>
                        <a:rPr lang="es-ES_tradnl" sz="1200" i="1" dirty="0">
                          <a:latin typeface="Arial"/>
                          <a:ea typeface="Times New Roman"/>
                        </a:rPr>
                        <a:t>&gt; 85% </a:t>
                      </a:r>
                      <a:endParaRPr lang="es-EC" sz="1000" i="1" dirty="0">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000" dirty="0">
                          <a:latin typeface="Arial"/>
                          <a:ea typeface="Times New Roman"/>
                        </a:rPr>
                        <a:t>El sistema de Mantenimiento puede considerarse excelente</a:t>
                      </a:r>
                      <a:endParaRPr lang="es-EC" sz="1000" dirty="0">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gridSpan="2">
                  <a:txBody>
                    <a:bodyPr/>
                    <a:lstStyle/>
                    <a:p>
                      <a:pPr algn="ctr">
                        <a:lnSpc>
                          <a:spcPct val="115000"/>
                        </a:lnSpc>
                        <a:spcBef>
                          <a:spcPts val="200"/>
                        </a:spcBef>
                        <a:spcAft>
                          <a:spcPts val="0"/>
                        </a:spcAft>
                      </a:pPr>
                      <a:r>
                        <a:rPr lang="es-ES_tradnl" sz="1200" dirty="0">
                          <a:latin typeface="Arial"/>
                          <a:ea typeface="Times New Roman"/>
                        </a:rPr>
                        <a:t> </a:t>
                      </a:r>
                      <a:endParaRPr lang="es-EC" sz="1000" dirty="0">
                        <a:latin typeface="Arial"/>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hMerge="1">
                  <a:txBody>
                    <a:bodyPr/>
                    <a:lstStyle/>
                    <a:p>
                      <a:endParaRPr lang="es-ES_tradnl"/>
                    </a:p>
                  </a:txBody>
                  <a:tcPr/>
                </a:tc>
              </a:tr>
            </a:tbl>
          </a:graphicData>
        </a:graphic>
      </p:graphicFrame>
      <p:pic>
        <p:nvPicPr>
          <p:cNvPr id="9224" name="Picture 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09816" y="3840582"/>
            <a:ext cx="5989549" cy="589136"/>
          </a:xfrm>
          <a:prstGeom prst="rect">
            <a:avLst/>
          </a:prstGeom>
          <a:noFill/>
        </p:spPr>
      </p:pic>
      <p:pic>
        <p:nvPicPr>
          <p:cNvPr id="9223"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39118" y="4587484"/>
            <a:ext cx="2931654" cy="547055"/>
          </a:xfrm>
          <a:prstGeom prst="rect">
            <a:avLst/>
          </a:prstGeom>
          <a:noFill/>
        </p:spPr>
      </p:pic>
      <p:pic>
        <p:nvPicPr>
          <p:cNvPr id="9222"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49480" y="5290044"/>
            <a:ext cx="2707220" cy="308595"/>
          </a:xfrm>
          <a:prstGeom prst="rect">
            <a:avLst/>
          </a:prstGeom>
          <a:noFill/>
        </p:spPr>
      </p:pic>
      <p:sp>
        <p:nvSpPr>
          <p:cNvPr id="922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dirty="0"/>
          </a:p>
        </p:txBody>
      </p:sp>
      <p:sp>
        <p:nvSpPr>
          <p:cNvPr id="9226" name="Rectangle 10"/>
          <p:cNvSpPr>
            <a:spLocks noChangeArrowheads="1"/>
          </p:cNvSpPr>
          <p:nvPr/>
        </p:nvSpPr>
        <p:spPr bwMode="auto">
          <a:xfrm>
            <a:off x="0" y="984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27" name="Rectangle 11"/>
          <p:cNvSpPr>
            <a:spLocks noChangeArrowheads="1"/>
          </p:cNvSpPr>
          <p:nvPr/>
        </p:nvSpPr>
        <p:spPr bwMode="auto">
          <a:xfrm>
            <a:off x="0" y="1355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28" name="Rectangle 12"/>
          <p:cNvSpPr>
            <a:spLocks noChangeArrowheads="1"/>
          </p:cNvSpPr>
          <p:nvPr/>
        </p:nvSpPr>
        <p:spPr bwMode="auto">
          <a:xfrm>
            <a:off x="0" y="1565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3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EVALUACIÓN DEL SISTEMA DE MANTENIENDO ACTUAL</a:t>
            </a:r>
            <a:endParaRPr lang="es-ES_tradnl" b="1" dirty="0"/>
          </a:p>
        </p:txBody>
      </p:sp>
      <p:sp>
        <p:nvSpPr>
          <p:cNvPr id="3" name="2 Marcador de contenido"/>
          <p:cNvSpPr>
            <a:spLocks noGrp="1"/>
          </p:cNvSpPr>
          <p:nvPr>
            <p:ph idx="1"/>
          </p:nvPr>
        </p:nvSpPr>
        <p:spPr/>
        <p:txBody>
          <a:bodyPr>
            <a:normAutofit fontScale="92500" lnSpcReduction="20000"/>
          </a:bodyPr>
          <a:lstStyle/>
          <a:p>
            <a:pPr marL="0" lvl="1" indent="0" algn="just">
              <a:buNone/>
            </a:pPr>
            <a:r>
              <a:rPr lang="es-ES_tradnl" sz="2200" b="1" dirty="0" smtClean="0"/>
              <a:t>INCONFORMIDADES EN EL SISTEMA DE MANTENIMIENTO</a:t>
            </a:r>
            <a:r>
              <a:rPr lang="es-ES_tradnl" sz="2200" dirty="0" smtClean="0"/>
              <a:t> </a:t>
            </a:r>
          </a:p>
          <a:p>
            <a:pPr marL="0" lvl="1" indent="0" algn="just">
              <a:buNone/>
            </a:pPr>
            <a:endParaRPr lang="es-ES_tradnl" sz="1800" dirty="0" smtClean="0"/>
          </a:p>
          <a:p>
            <a:pPr lvl="1" algn="just">
              <a:buFont typeface="Arial" pitchFamily="34" charset="0"/>
              <a:buChar char="•"/>
            </a:pPr>
            <a:r>
              <a:rPr lang="es-ES_tradnl" sz="1800" dirty="0" smtClean="0"/>
              <a:t>Capacitación al nuevo Personal de Mantenimiento en la Central.</a:t>
            </a:r>
            <a:endParaRPr lang="es-EC" sz="1800" dirty="0" smtClean="0"/>
          </a:p>
          <a:p>
            <a:pPr lvl="1" algn="just">
              <a:buFont typeface="Arial" pitchFamily="34" charset="0"/>
              <a:buChar char="•"/>
            </a:pPr>
            <a:r>
              <a:rPr lang="es-ES_tradnl" sz="1800" dirty="0" smtClean="0"/>
              <a:t>Cierta Inconformidad por el trabajo realizado así como las necesidades del Personal de Mantenimiento que realiza este trabajo en la Central.</a:t>
            </a:r>
            <a:endParaRPr lang="es-EC" sz="1800" dirty="0" smtClean="0"/>
          </a:p>
          <a:p>
            <a:pPr lvl="1" algn="just">
              <a:buFont typeface="Arial" pitchFamily="34" charset="0"/>
              <a:buChar char="•"/>
            </a:pPr>
            <a:r>
              <a:rPr lang="es-ES_tradnl" sz="1800" dirty="0" smtClean="0"/>
              <a:t>No se realizan Análisis a los Fallos Críticos que se presentan en la Central.</a:t>
            </a:r>
            <a:endParaRPr lang="es-EC" sz="1800" dirty="0" smtClean="0"/>
          </a:p>
          <a:p>
            <a:pPr lvl="1" algn="just">
              <a:buFont typeface="Arial" pitchFamily="34" charset="0"/>
              <a:buChar char="•"/>
            </a:pPr>
            <a:r>
              <a:rPr lang="es-ES_tradnl" sz="1800" dirty="0" smtClean="0"/>
              <a:t>El Plan de Mantenimiento no se encuentra orientado a la prevención de Fallos Críticos que se presentan en la Central.</a:t>
            </a:r>
            <a:endParaRPr lang="es-EC" sz="1800" dirty="0" smtClean="0"/>
          </a:p>
          <a:p>
            <a:pPr lvl="1" algn="just">
              <a:buFont typeface="Arial" pitchFamily="34" charset="0"/>
              <a:buChar char="•"/>
            </a:pPr>
            <a:r>
              <a:rPr lang="es-ES_tradnl" sz="1800" dirty="0" smtClean="0"/>
              <a:t>No se cuenta con Procesos de Manteniendo establecidos en la Central.</a:t>
            </a:r>
            <a:endParaRPr lang="es-EC" sz="1800" dirty="0" smtClean="0"/>
          </a:p>
          <a:p>
            <a:pPr lvl="1" algn="just">
              <a:buFont typeface="Arial" pitchFamily="34" charset="0"/>
              <a:buChar char="•"/>
            </a:pPr>
            <a:r>
              <a:rPr lang="es-ES_tradnl" sz="1800" dirty="0" smtClean="0"/>
              <a:t>Los Procesos de Manteniendo establecidos en la Central, no cuentan con la información necesaria para su realización.</a:t>
            </a:r>
            <a:endParaRPr lang="es-EC" sz="1800" dirty="0" smtClean="0"/>
          </a:p>
          <a:p>
            <a:pPr lvl="1" algn="just">
              <a:buFont typeface="Arial" pitchFamily="34" charset="0"/>
              <a:buChar char="•"/>
            </a:pPr>
            <a:r>
              <a:rPr lang="es-ES_tradnl" sz="1800" dirty="0" smtClean="0"/>
              <a:t>El Personal de Mantenimiento no es capacitado de manera correcta acerca en los Procesos de Manteniendo establecidos en la Central.</a:t>
            </a:r>
            <a:endParaRPr lang="es-EC" sz="1800" dirty="0" smtClean="0"/>
          </a:p>
          <a:p>
            <a:pPr lvl="1" algn="just">
              <a:buFont typeface="Arial" pitchFamily="34" charset="0"/>
              <a:buChar char="•"/>
            </a:pPr>
            <a:r>
              <a:rPr lang="es-ES_tradnl" sz="1800" dirty="0" smtClean="0"/>
              <a:t>El Personal de Mantenimiento no cuenta con un Sistema para la consulta de los Procesos de Manteniendo establecidos en la Central.</a:t>
            </a:r>
            <a:endParaRPr lang="es-EC" sz="1800" dirty="0" smtClean="0"/>
          </a:p>
          <a:p>
            <a:pPr lvl="1" algn="just">
              <a:buFont typeface="Arial" pitchFamily="34" charset="0"/>
              <a:buChar char="•"/>
            </a:pPr>
            <a:r>
              <a:rPr lang="es-ES_tradnl" sz="1800" dirty="0" smtClean="0"/>
              <a:t>Los Procesos de Manteniendo establecidos en la Central, no son actualizados periódicamente.</a:t>
            </a:r>
            <a:endParaRPr lang="es-ES_tradnl" sz="1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LEVANTAMIENTO DE PROCESOS DE MANTENIMIENTO</a:t>
            </a:r>
            <a:endParaRPr lang="es-ES_tradnl" dirty="0"/>
          </a:p>
        </p:txBody>
      </p:sp>
      <p:sp>
        <p:nvSpPr>
          <p:cNvPr id="3" name="2 Marcador de contenido"/>
          <p:cNvSpPr>
            <a:spLocks noGrp="1"/>
          </p:cNvSpPr>
          <p:nvPr>
            <p:ph idx="1"/>
          </p:nvPr>
        </p:nvSpPr>
        <p:spPr/>
        <p:txBody>
          <a:bodyPr>
            <a:normAutofit fontScale="92500" lnSpcReduction="20000"/>
          </a:bodyPr>
          <a:lstStyle/>
          <a:p>
            <a:pPr marL="0" indent="0" algn="just">
              <a:buNone/>
            </a:pPr>
            <a:r>
              <a:rPr lang="es-EC" dirty="0" smtClean="0"/>
              <a:t>Realizada la evaluación del Sistema de Mantenimiento en la Central Termoeléctrica Guangopolo, se ve la necesidad de realizar el Levantamiento de Procesos para el Mantenimiento para los Motores Mitsubishi MAN V9V 40/54. </a:t>
            </a:r>
          </a:p>
          <a:p>
            <a:pPr marL="0" indent="0" algn="just">
              <a:buNone/>
            </a:pPr>
            <a:endParaRPr lang="es-EC" dirty="0" smtClean="0"/>
          </a:p>
          <a:p>
            <a:pPr algn="just">
              <a:buNone/>
            </a:pPr>
            <a:r>
              <a:rPr lang="es-EC" dirty="0" smtClean="0"/>
              <a:t>Los Procesos de Mantenimiento a levantar son: </a:t>
            </a:r>
          </a:p>
          <a:p>
            <a:pPr algn="just">
              <a:buNone/>
            </a:pPr>
            <a:endParaRPr lang="es-EC" dirty="0" smtClean="0"/>
          </a:p>
          <a:p>
            <a:pPr lvl="1" algn="just"/>
            <a:r>
              <a:rPr lang="es-ES_tradnl" dirty="0" smtClean="0"/>
              <a:t>Mantenimiento Predictivo. </a:t>
            </a:r>
          </a:p>
          <a:p>
            <a:pPr lvl="1" algn="just"/>
            <a:r>
              <a:rPr lang="es-ES_tradnl" dirty="0" smtClean="0"/>
              <a:t>Mantenimiento Preventivo. </a:t>
            </a:r>
          </a:p>
          <a:p>
            <a:pPr lvl="1" algn="just"/>
            <a:r>
              <a:rPr lang="es-ES_tradnl" dirty="0" smtClean="0"/>
              <a:t>Mantenimiento Correctivo. </a:t>
            </a:r>
          </a:p>
          <a:p>
            <a:pPr algn="just"/>
            <a:endParaRPr lang="es-ES_tradnl"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LEVANTAMIENTO DE PROCESOS DE MANTENIMIENTO</a:t>
            </a:r>
            <a:endParaRPr lang="es-ES_tradnl" dirty="0"/>
          </a:p>
        </p:txBody>
      </p:sp>
      <p:graphicFrame>
        <p:nvGraphicFramePr>
          <p:cNvPr id="6" name="5 Marcador de contenido"/>
          <p:cNvGraphicFramePr>
            <a:graphicFrameLocks noGrp="1"/>
          </p:cNvGraphicFramePr>
          <p:nvPr>
            <p:ph idx="1"/>
          </p:nvPr>
        </p:nvGraphicFramePr>
        <p:xfrm>
          <a:off x="1727200" y="1582081"/>
          <a:ext cx="5689600" cy="2299335"/>
        </p:xfrm>
        <a:graphic>
          <a:graphicData uri="http://schemas.openxmlformats.org/drawingml/2006/table">
            <a:tbl>
              <a:tblPr/>
              <a:tblGrid>
                <a:gridCol w="406854"/>
                <a:gridCol w="1945271"/>
                <a:gridCol w="1687809"/>
                <a:gridCol w="1649666"/>
              </a:tblGrid>
              <a:tr h="190500">
                <a:tc gridSpan="4">
                  <a:txBody>
                    <a:bodyPr/>
                    <a:lstStyle/>
                    <a:p>
                      <a:pPr algn="ctr" fontAlgn="ctr"/>
                      <a:r>
                        <a:rPr lang="es-EC" sz="12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190500">
                <a:tc gridSpan="4">
                  <a:txBody>
                    <a:bodyPr/>
                    <a:lstStyle/>
                    <a:p>
                      <a:pPr algn="ctr" fontAlgn="ctr"/>
                      <a:r>
                        <a:rPr lang="es-EC" sz="1200" b="1" i="0" u="none" strike="noStrike" dirty="0">
                          <a:solidFill>
                            <a:srgbClr val="000000"/>
                          </a:solidFill>
                          <a:latin typeface="Calibri"/>
                        </a:rPr>
                        <a:t>LEVANTAMIENTO DE PROCESOS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190500">
                <a:tc rowSpan="8">
                  <a:txBody>
                    <a:bodyPr/>
                    <a:lstStyle/>
                    <a:p>
                      <a:pPr algn="ctr" fontAlgn="ctr"/>
                      <a:r>
                        <a:rPr lang="es-EC" sz="1200" b="1" i="0" u="none" strike="noStrike" dirty="0">
                          <a:solidFill>
                            <a:srgbClr val="000000"/>
                          </a:solidFill>
                          <a:latin typeface="Calibri"/>
                        </a:rPr>
                        <a:t>ACCIONES DE MANTENIMIENTO</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1" i="0" u="none" strike="noStrike" dirty="0" smtClean="0">
                          <a:solidFill>
                            <a:srgbClr val="000000"/>
                          </a:solidFill>
                          <a:latin typeface="Calibri"/>
                        </a:rPr>
                        <a:t>MANTENIMIENTO PREDICTIVO</a:t>
                      </a:r>
                      <a:endParaRPr lang="es-EC" sz="12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1" i="0" u="none" strike="noStrike" dirty="0" smtClean="0">
                          <a:solidFill>
                            <a:srgbClr val="000000"/>
                          </a:solidFill>
                          <a:latin typeface="Calibri"/>
                        </a:rPr>
                        <a:t>MANTENIMIENTO PREVENTIVO (OVERHAUL)</a:t>
                      </a:r>
                      <a:endParaRPr lang="es-EC" sz="12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1" i="0" u="none" strike="noStrike" dirty="0" smtClean="0">
                          <a:solidFill>
                            <a:srgbClr val="000000"/>
                          </a:solidFill>
                          <a:latin typeface="Calibri"/>
                        </a:rPr>
                        <a:t>MANTENIMIENTO CORRECTIVO</a:t>
                      </a:r>
                      <a:endParaRPr lang="es-EC" sz="12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s-ES_tradnl"/>
                    </a:p>
                  </a:txBody>
                  <a:tcPr/>
                </a:tc>
                <a:tc>
                  <a:txBody>
                    <a:bodyPr/>
                    <a:lstStyle/>
                    <a:p>
                      <a:pPr marL="82550" indent="-82550" algn="l" fontAlgn="ctr">
                        <a:buFont typeface="Arial" pitchFamily="34" charset="0"/>
                        <a:buChar char="•"/>
                      </a:pPr>
                      <a:r>
                        <a:rPr lang="es-EC" sz="1200" b="0" i="0" u="none" strike="noStrike" dirty="0" smtClean="0">
                          <a:solidFill>
                            <a:srgbClr val="000000"/>
                          </a:solidFill>
                          <a:latin typeface="Calibri"/>
                        </a:rPr>
                        <a:t>Inspecciones </a:t>
                      </a:r>
                      <a:r>
                        <a:rPr lang="es-EC" sz="1200" b="0" i="0" u="none" strike="noStrike" dirty="0">
                          <a:solidFill>
                            <a:srgbClr val="000000"/>
                          </a:solidFill>
                          <a:latin typeface="Calibri"/>
                        </a:rPr>
                        <a:t>Visuales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82550" indent="-82550" algn="l" fontAlgn="ctr">
                        <a:buFont typeface="Arial" pitchFamily="34" charset="0"/>
                        <a:buChar char="•"/>
                      </a:pPr>
                      <a:r>
                        <a:rPr lang="es-EC" sz="1200" b="0" i="0" u="none" strike="noStrike" dirty="0">
                          <a:solidFill>
                            <a:srgbClr val="000000"/>
                          </a:solidFill>
                          <a:latin typeface="Calibri"/>
                        </a:rPr>
                        <a:t>Menor (3000 Horas</a:t>
                      </a:r>
                      <a:r>
                        <a:rPr lang="es-EC" sz="1200" b="0" i="0" u="none" strike="noStrike" dirty="0" smtClean="0">
                          <a:solidFill>
                            <a:srgbClr val="000000"/>
                          </a:solidFill>
                          <a:latin typeface="Calibri"/>
                        </a:rPr>
                        <a:t>)</a:t>
                      </a:r>
                      <a:endParaRPr lang="es-EC" sz="12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latin typeface="Calibri"/>
                        </a:rPr>
                        <a:t>Fallo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s-ES_tradnl"/>
                    </a:p>
                  </a:txBody>
                  <a:tcPr/>
                </a:tc>
                <a:tc>
                  <a:txBody>
                    <a:bodyPr/>
                    <a:lstStyle/>
                    <a:p>
                      <a:pPr marL="82550" indent="-82550" algn="l" fontAlgn="ctr">
                        <a:buFont typeface="Arial" pitchFamily="34" charset="0"/>
                        <a:buChar char="•"/>
                        <a:tabLst>
                          <a:tab pos="82550" algn="l"/>
                        </a:tabLst>
                      </a:pPr>
                      <a:r>
                        <a:rPr lang="es-EC" sz="1200" b="0" i="0" u="none" strike="noStrike" dirty="0" smtClean="0">
                          <a:solidFill>
                            <a:srgbClr val="000000"/>
                          </a:solidFill>
                          <a:latin typeface="Calibri"/>
                        </a:rPr>
                        <a:t>Inspecciones Boroscópicas</a:t>
                      </a:r>
                      <a:endParaRPr lang="es-EC" sz="12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s-EC"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2550" lvl="0" indent="-82550" algn="l" fontAlgn="ctr">
                        <a:buFont typeface="Arial" pitchFamily="34" charset="0"/>
                        <a:buChar char="•"/>
                      </a:pPr>
                      <a:r>
                        <a:rPr lang="es-EC" sz="1200" b="0" i="0" u="none" strike="noStrike" dirty="0">
                          <a:solidFill>
                            <a:srgbClr val="000000"/>
                          </a:solidFill>
                          <a:latin typeface="Calibri"/>
                        </a:rPr>
                        <a:t>Turbo Compresor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s-ES_tradnl"/>
                    </a:p>
                  </a:txBody>
                  <a:tcPr/>
                </a:tc>
                <a:tc>
                  <a:txBody>
                    <a:bodyPr/>
                    <a:lstStyle/>
                    <a:p>
                      <a:pPr marL="82550" indent="-82550" algn="l" fontAlgn="ctr">
                        <a:buFont typeface="Arial" pitchFamily="34" charset="0"/>
                        <a:buChar char="•"/>
                      </a:pPr>
                      <a:r>
                        <a:rPr lang="es-EC" sz="1200" b="0" i="0" u="none" strike="noStrike" dirty="0" smtClean="0">
                          <a:solidFill>
                            <a:srgbClr val="000000"/>
                          </a:solidFill>
                          <a:latin typeface="Calibri"/>
                        </a:rPr>
                        <a:t>Lectura </a:t>
                      </a:r>
                      <a:r>
                        <a:rPr lang="es-EC" sz="1200" b="0" i="0" u="none" strike="noStrike" dirty="0">
                          <a:solidFill>
                            <a:srgbClr val="000000"/>
                          </a:solidFill>
                          <a:latin typeface="Calibri"/>
                        </a:rPr>
                        <a:t>de Indicadores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82550" indent="-82550" algn="l" fontAlgn="ctr">
                        <a:buFont typeface="Arial" pitchFamily="34" charset="0"/>
                        <a:buChar char="•"/>
                      </a:pPr>
                      <a:r>
                        <a:rPr lang="es-EC" sz="1200" b="0" i="0" u="none" strike="noStrike" dirty="0">
                          <a:solidFill>
                            <a:srgbClr val="000000"/>
                          </a:solidFill>
                          <a:latin typeface="Calibri"/>
                        </a:rPr>
                        <a:t>Intermedio (6000 Horas</a:t>
                      </a:r>
                      <a:r>
                        <a:rPr lang="es-EC" sz="1200" b="0" i="0" u="none" strike="noStrike" dirty="0" smtClean="0">
                          <a:solidFill>
                            <a:srgbClr val="000000"/>
                          </a:solidFill>
                          <a:latin typeface="Calibri"/>
                        </a:rPr>
                        <a:t>)</a:t>
                      </a:r>
                      <a:endParaRPr lang="es-EC" sz="12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2550" lvl="0" indent="-82550" algn="l" fontAlgn="ctr">
                        <a:buFont typeface="Arial" pitchFamily="34" charset="0"/>
                        <a:buChar char="•"/>
                      </a:pPr>
                      <a:r>
                        <a:rPr lang="es-EC" sz="1200" b="0" i="0" u="none" strike="noStrike" dirty="0">
                          <a:solidFill>
                            <a:srgbClr val="000000"/>
                          </a:solidFill>
                          <a:latin typeface="Calibri"/>
                        </a:rPr>
                        <a:t>Cilindro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s-ES_tradnl"/>
                    </a:p>
                  </a:txBody>
                  <a:tcPr/>
                </a:tc>
                <a:tc>
                  <a:txBody>
                    <a:bodyPr/>
                    <a:lstStyle/>
                    <a:p>
                      <a:pPr marL="82550" indent="-82550" algn="l" fontAlgn="ctr">
                        <a:buFont typeface="Arial" pitchFamily="34" charset="0"/>
                        <a:buChar char="•"/>
                      </a:pPr>
                      <a:r>
                        <a:rPr lang="es-EC" sz="1200" b="0" i="0" u="none" strike="noStrike" dirty="0" smtClean="0">
                          <a:solidFill>
                            <a:srgbClr val="000000"/>
                          </a:solidFill>
                          <a:latin typeface="Calibri"/>
                        </a:rPr>
                        <a:t>Análisis </a:t>
                      </a:r>
                      <a:r>
                        <a:rPr lang="es-EC" sz="1200" b="0" i="0" u="none" strike="noStrike" dirty="0">
                          <a:solidFill>
                            <a:srgbClr val="000000"/>
                          </a:solidFill>
                          <a:latin typeface="Calibri"/>
                        </a:rPr>
                        <a:t>de Aceites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s-EC"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95250" algn="l" fontAlgn="ctr">
                        <a:buFont typeface="Arial" pitchFamily="34" charset="0"/>
                        <a:buChar char="•"/>
                      </a:pPr>
                      <a:r>
                        <a:rPr lang="es-EC" sz="1200" b="0" i="0" u="none" strike="noStrike" dirty="0" smtClean="0">
                          <a:solidFill>
                            <a:srgbClr val="000000"/>
                          </a:solidFill>
                          <a:latin typeface="Calibri"/>
                        </a:rPr>
                        <a:t>Válvula </a:t>
                      </a:r>
                      <a:r>
                        <a:rPr lang="es-EC" sz="1200" b="0" i="0" u="none" strike="noStrike" dirty="0">
                          <a:solidFill>
                            <a:srgbClr val="000000"/>
                          </a:solidFill>
                          <a:latin typeface="Calibri"/>
                        </a:rPr>
                        <a:t>de </a:t>
                      </a:r>
                      <a:r>
                        <a:rPr lang="es-EC" sz="1200" b="0" i="0" u="none" strike="noStrike" dirty="0" smtClean="0">
                          <a:solidFill>
                            <a:srgbClr val="000000"/>
                          </a:solidFill>
                          <a:latin typeface="Calibri"/>
                        </a:rPr>
                        <a:t>Admisión</a:t>
                      </a:r>
                      <a:endParaRPr lang="es-EC" sz="12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s-ES_tradnl"/>
                    </a:p>
                  </a:txBody>
                  <a:tcPr/>
                </a:tc>
                <a:tc>
                  <a:txBody>
                    <a:bodyPr/>
                    <a:lstStyle/>
                    <a:p>
                      <a:pPr marL="82550" indent="-82550" algn="l" fontAlgn="ctr">
                        <a:buFont typeface="Arial" pitchFamily="34" charset="0"/>
                        <a:buChar char="•"/>
                      </a:pPr>
                      <a:r>
                        <a:rPr lang="es-EC" sz="1200" b="0" i="0" u="none" strike="noStrike" dirty="0" smtClean="0">
                          <a:solidFill>
                            <a:srgbClr val="000000"/>
                          </a:solidFill>
                          <a:latin typeface="Calibri"/>
                        </a:rPr>
                        <a:t>Análisis </a:t>
                      </a:r>
                      <a:r>
                        <a:rPr lang="es-EC" sz="1200" b="0" i="0" u="none" strike="noStrike" dirty="0">
                          <a:solidFill>
                            <a:srgbClr val="000000"/>
                          </a:solidFill>
                          <a:latin typeface="Calibri"/>
                        </a:rPr>
                        <a:t>de Agua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82550" indent="-82550" algn="l" fontAlgn="ctr">
                        <a:buFont typeface="Arial" pitchFamily="34" charset="0"/>
                        <a:buChar char="•"/>
                      </a:pPr>
                      <a:r>
                        <a:rPr lang="es-EC" sz="1200" b="0" i="0" u="none" strike="noStrike" dirty="0">
                          <a:solidFill>
                            <a:srgbClr val="000000"/>
                          </a:solidFill>
                          <a:latin typeface="Calibri"/>
                        </a:rPr>
                        <a:t>Mayor (12000 Horas</a:t>
                      </a:r>
                      <a:r>
                        <a:rPr lang="es-EC" sz="1200" b="0" i="0" u="none" strike="noStrike" dirty="0" smtClean="0">
                          <a:solidFill>
                            <a:srgbClr val="000000"/>
                          </a:solidFill>
                          <a:latin typeface="Calibri"/>
                        </a:rPr>
                        <a:t>)</a:t>
                      </a:r>
                      <a:endParaRPr lang="es-EC" sz="12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95250" algn="l" fontAlgn="ctr">
                        <a:buFont typeface="Arial" pitchFamily="34" charset="0"/>
                        <a:buChar char="•"/>
                      </a:pPr>
                      <a:r>
                        <a:rPr lang="es-EC" sz="1200" b="0" i="0" u="none" strike="noStrike" dirty="0" smtClean="0">
                          <a:solidFill>
                            <a:srgbClr val="000000"/>
                          </a:solidFill>
                          <a:latin typeface="Calibri"/>
                        </a:rPr>
                        <a:t>Válvula </a:t>
                      </a:r>
                      <a:r>
                        <a:rPr lang="es-EC" sz="1200" b="0" i="0" u="none" strike="noStrike" dirty="0">
                          <a:solidFill>
                            <a:srgbClr val="000000"/>
                          </a:solidFill>
                          <a:latin typeface="Calibri"/>
                        </a:rPr>
                        <a:t>de Escape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s-ES_tradnl"/>
                    </a:p>
                  </a:txBody>
                  <a:tcPr/>
                </a:tc>
                <a:tc>
                  <a:txBody>
                    <a:bodyPr/>
                    <a:lstStyle/>
                    <a:p>
                      <a:pPr marL="82550" indent="-82550" algn="l" fontAlgn="ctr">
                        <a:buFont typeface="Arial" pitchFamily="34" charset="0"/>
                        <a:buChar char="•"/>
                        <a:tabLst>
                          <a:tab pos="82550" algn="l"/>
                        </a:tabLst>
                      </a:pPr>
                      <a:r>
                        <a:rPr lang="es-EC" sz="1200" b="0" i="0" u="none" strike="noStrike" dirty="0" smtClean="0">
                          <a:solidFill>
                            <a:srgbClr val="000000"/>
                          </a:solidFill>
                          <a:latin typeface="Calibri"/>
                        </a:rPr>
                        <a:t>Termografía </a:t>
                      </a:r>
                      <a:r>
                        <a:rPr lang="es-EC" sz="1200" b="0" i="0" u="none" strike="noStrike" dirty="0">
                          <a:solidFill>
                            <a:srgbClr val="000000"/>
                          </a:solidFill>
                          <a:latin typeface="Calibri"/>
                        </a:rPr>
                        <a:t>Infrarroja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s-EC"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73050" indent="-95250" algn="l" fontAlgn="ctr">
                        <a:buFont typeface="Arial" pitchFamily="34" charset="0"/>
                        <a:buChar char="•"/>
                      </a:pPr>
                      <a:r>
                        <a:rPr lang="es-EC" sz="1200" b="0" i="0" u="none" strike="noStrike" dirty="0">
                          <a:solidFill>
                            <a:srgbClr val="000000"/>
                          </a:solidFill>
                          <a:latin typeface="Calibri"/>
                        </a:rPr>
                        <a:t>Inyector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vMerge="1">
                  <a:txBody>
                    <a:bodyPr/>
                    <a:lstStyle/>
                    <a:p>
                      <a:endParaRPr lang="es-ES_tradnl"/>
                    </a:p>
                  </a:txBody>
                  <a:tcPr/>
                </a:tc>
                <a:tc>
                  <a:txBody>
                    <a:bodyPr/>
                    <a:lstStyle/>
                    <a:p>
                      <a:pPr algn="l" fontAlgn="ctr"/>
                      <a:r>
                        <a:rPr lang="es-EC" sz="12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2550" indent="-82550" algn="l" fontAlgn="ctr">
                        <a:buFont typeface="Arial" pitchFamily="34" charset="0"/>
                        <a:buChar char="•"/>
                      </a:pPr>
                      <a:r>
                        <a:rPr lang="es-EC" sz="1200" b="0" i="0" u="none" strike="noStrike" dirty="0">
                          <a:solidFill>
                            <a:srgbClr val="000000"/>
                          </a:solidFill>
                          <a:latin typeface="Calibri"/>
                        </a:rPr>
                        <a:t>Bomba de </a:t>
                      </a:r>
                      <a:r>
                        <a:rPr lang="es-EC" sz="1200" b="0" i="0" u="none" strike="noStrike" dirty="0" smtClean="0">
                          <a:solidFill>
                            <a:srgbClr val="000000"/>
                          </a:solidFill>
                          <a:latin typeface="Calibri"/>
                        </a:rPr>
                        <a:t>Inyección</a:t>
                      </a:r>
                      <a:endParaRPr lang="es-EC" sz="12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gridSpan="4">
                  <a:txBody>
                    <a:bodyPr/>
                    <a:lstStyle/>
                    <a:p>
                      <a:pPr algn="ctr" fontAlgn="ctr"/>
                      <a:r>
                        <a:rPr lang="es-EC" sz="12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bl>
          </a:graphicData>
        </a:graphic>
      </p:graphicFrame>
      <p:graphicFrame>
        <p:nvGraphicFramePr>
          <p:cNvPr id="8" name="3 Marcador de contenido"/>
          <p:cNvGraphicFramePr>
            <a:graphicFrameLocks/>
          </p:cNvGraphicFramePr>
          <p:nvPr/>
        </p:nvGraphicFramePr>
        <p:xfrm>
          <a:off x="356935" y="4078408"/>
          <a:ext cx="8424938" cy="2057146"/>
        </p:xfrm>
        <a:graphic>
          <a:graphicData uri="http://schemas.openxmlformats.org/drawingml/2006/table">
            <a:tbl>
              <a:tblPr/>
              <a:tblGrid>
                <a:gridCol w="1867098"/>
                <a:gridCol w="1867098"/>
                <a:gridCol w="1568123"/>
                <a:gridCol w="1330478"/>
                <a:gridCol w="1792141"/>
              </a:tblGrid>
              <a:tr h="161925">
                <a:tc gridSpan="5">
                  <a:txBody>
                    <a:bodyPr/>
                    <a:lstStyle/>
                    <a:p>
                      <a:pPr algn="ctr">
                        <a:lnSpc>
                          <a:spcPct val="115000"/>
                        </a:lnSpc>
                        <a:spcBef>
                          <a:spcPts val="200"/>
                        </a:spcBef>
                        <a:spcAft>
                          <a:spcPts val="0"/>
                        </a:spcAft>
                      </a:pPr>
                      <a:r>
                        <a:rPr lang="es-ES_tradnl" sz="1200" dirty="0">
                          <a:latin typeface="+mn-lt"/>
                          <a:ea typeface="Times New Roman"/>
                        </a:rPr>
                        <a:t> </a:t>
                      </a:r>
                      <a:endParaRPr lang="es-EC" sz="1200" dirty="0">
                        <a:latin typeface="+mn-lt"/>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161925">
                <a:tc gridSpan="5">
                  <a:txBody>
                    <a:bodyPr/>
                    <a:lstStyle/>
                    <a:p>
                      <a:pPr algn="ctr">
                        <a:lnSpc>
                          <a:spcPct val="115000"/>
                        </a:lnSpc>
                        <a:spcBef>
                          <a:spcPts val="200"/>
                        </a:spcBef>
                        <a:spcAft>
                          <a:spcPts val="0"/>
                        </a:spcAft>
                      </a:pPr>
                      <a:r>
                        <a:rPr lang="es-ES_tradnl" sz="1200" b="1" dirty="0">
                          <a:latin typeface="+mn-lt"/>
                          <a:ea typeface="Times New Roman"/>
                        </a:rPr>
                        <a:t>CENTRAL TERMOELÉCTRICA GUANGOPOLO</a:t>
                      </a:r>
                      <a:endParaRPr lang="es-EC" sz="1200" dirty="0">
                        <a:latin typeface="+mn-lt"/>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161925">
                <a:tc gridSpan="5">
                  <a:txBody>
                    <a:bodyPr/>
                    <a:lstStyle/>
                    <a:p>
                      <a:pPr algn="ctr">
                        <a:lnSpc>
                          <a:spcPct val="115000"/>
                        </a:lnSpc>
                        <a:spcBef>
                          <a:spcPts val="200"/>
                        </a:spcBef>
                        <a:spcAft>
                          <a:spcPts val="0"/>
                        </a:spcAft>
                      </a:pPr>
                      <a:r>
                        <a:rPr lang="es-ES_tradnl" sz="1200" b="1" dirty="0">
                          <a:latin typeface="+mn-lt"/>
                          <a:ea typeface="Times New Roman"/>
                        </a:rPr>
                        <a:t>FRECUENCIA DE ANÁLISIS</a:t>
                      </a:r>
                      <a:endParaRPr lang="es-EC" sz="1200" dirty="0">
                        <a:latin typeface="+mn-lt"/>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323850">
                <a:tc>
                  <a:txBody>
                    <a:bodyPr/>
                    <a:lstStyle/>
                    <a:p>
                      <a:pPr algn="ctr">
                        <a:lnSpc>
                          <a:spcPct val="115000"/>
                        </a:lnSpc>
                        <a:spcBef>
                          <a:spcPts val="200"/>
                        </a:spcBef>
                        <a:spcAft>
                          <a:spcPts val="0"/>
                        </a:spcAft>
                      </a:pPr>
                      <a:r>
                        <a:rPr lang="es-ES_tradnl" sz="1200" b="1" dirty="0">
                          <a:latin typeface="+mn-lt"/>
                          <a:ea typeface="Times New Roman"/>
                        </a:rPr>
                        <a:t>Aguas</a:t>
                      </a:r>
                      <a:endParaRPr lang="es-EC" sz="1200" dirty="0">
                        <a:latin typeface="+mn-lt"/>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b="1" dirty="0">
                          <a:latin typeface="+mn-lt"/>
                          <a:ea typeface="Times New Roman"/>
                        </a:rPr>
                        <a:t>Combustibles</a:t>
                      </a:r>
                      <a:endParaRPr lang="es-EC" sz="1200" dirty="0">
                        <a:latin typeface="+mn-lt"/>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b="1" dirty="0">
                          <a:latin typeface="+mn-lt"/>
                          <a:ea typeface="Times New Roman"/>
                        </a:rPr>
                        <a:t>Aceites Lubricantes</a:t>
                      </a:r>
                      <a:endParaRPr lang="es-EC" sz="1200" dirty="0">
                        <a:latin typeface="+mn-lt"/>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b="1" dirty="0">
                          <a:latin typeface="+mn-lt"/>
                          <a:ea typeface="Times New Roman"/>
                        </a:rPr>
                        <a:t>Aceites Dieléctricos</a:t>
                      </a:r>
                      <a:endParaRPr lang="es-EC" sz="1200" dirty="0">
                        <a:latin typeface="+mn-lt"/>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b="1" dirty="0">
                          <a:latin typeface="+mn-lt"/>
                          <a:ea typeface="Times New Roman"/>
                        </a:rPr>
                        <a:t>Productos Químicos</a:t>
                      </a:r>
                      <a:endParaRPr lang="es-EC" sz="1200" dirty="0">
                        <a:latin typeface="+mn-lt"/>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2">
                  <a:txBody>
                    <a:bodyPr/>
                    <a:lstStyle/>
                    <a:p>
                      <a:pPr algn="ctr">
                        <a:lnSpc>
                          <a:spcPct val="115000"/>
                        </a:lnSpc>
                        <a:spcBef>
                          <a:spcPts val="200"/>
                        </a:spcBef>
                        <a:spcAft>
                          <a:spcPts val="0"/>
                        </a:spcAft>
                      </a:pPr>
                      <a:r>
                        <a:rPr lang="es-ES_tradnl" sz="1200" dirty="0">
                          <a:latin typeface="+mn-lt"/>
                          <a:ea typeface="Times New Roman"/>
                        </a:rPr>
                        <a:t>2 veces a la Semana.</a:t>
                      </a:r>
                      <a:endParaRPr lang="es-EC" sz="1200" dirty="0">
                        <a:latin typeface="+mn-lt"/>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dirty="0">
                          <a:latin typeface="+mn-lt"/>
                          <a:ea typeface="Times New Roman"/>
                        </a:rPr>
                        <a:t>Combustible de Recepción</a:t>
                      </a:r>
                      <a:endParaRPr lang="es-EC" sz="1200" dirty="0">
                        <a:latin typeface="+mn-lt"/>
                        <a:ea typeface="Calibri"/>
                      </a:endParaRPr>
                    </a:p>
                    <a:p>
                      <a:pPr marL="95250" lvl="0" indent="-95250" algn="ctr">
                        <a:lnSpc>
                          <a:spcPct val="115000"/>
                        </a:lnSpc>
                        <a:spcBef>
                          <a:spcPts val="200"/>
                        </a:spcBef>
                        <a:spcAft>
                          <a:spcPts val="0"/>
                        </a:spcAft>
                        <a:buFont typeface="Arial" pitchFamily="34" charset="0"/>
                        <a:buChar char="•"/>
                      </a:pPr>
                      <a:r>
                        <a:rPr lang="es-ES_tradnl" sz="1200" dirty="0">
                          <a:latin typeface="+mn-lt"/>
                          <a:ea typeface="Times New Roman"/>
                        </a:rPr>
                        <a:t>1 vez al mes</a:t>
                      </a:r>
                      <a:endParaRPr lang="es-EC" sz="1200" dirty="0">
                        <a:latin typeface="+mn-lt"/>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dirty="0">
                          <a:latin typeface="+mn-lt"/>
                          <a:ea typeface="Times New Roman"/>
                        </a:rPr>
                        <a:t>Aceite usado</a:t>
                      </a:r>
                      <a:endParaRPr lang="es-EC" sz="1200" dirty="0">
                        <a:latin typeface="+mn-lt"/>
                        <a:ea typeface="Calibri"/>
                      </a:endParaRPr>
                    </a:p>
                    <a:p>
                      <a:pPr marL="95250" lvl="0" indent="-95250" algn="ctr">
                        <a:lnSpc>
                          <a:spcPct val="115000"/>
                        </a:lnSpc>
                        <a:spcBef>
                          <a:spcPts val="200"/>
                        </a:spcBef>
                        <a:spcAft>
                          <a:spcPts val="0"/>
                        </a:spcAft>
                        <a:buFont typeface="Arial" pitchFamily="34" charset="0"/>
                        <a:buChar char="•"/>
                      </a:pPr>
                      <a:r>
                        <a:rPr lang="es-ES_tradnl" sz="1200" dirty="0">
                          <a:latin typeface="+mn-lt"/>
                          <a:ea typeface="Times New Roman"/>
                        </a:rPr>
                        <a:t>1 vez cada 15 días</a:t>
                      </a:r>
                      <a:endParaRPr lang="es-EC" sz="1200" dirty="0">
                        <a:latin typeface="+mn-lt"/>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Bef>
                          <a:spcPts val="200"/>
                        </a:spcBef>
                        <a:spcAft>
                          <a:spcPts val="0"/>
                        </a:spcAft>
                      </a:pPr>
                      <a:r>
                        <a:rPr lang="es-ES_tradnl" sz="1200" dirty="0">
                          <a:latin typeface="+mn-lt"/>
                          <a:ea typeface="Times New Roman"/>
                        </a:rPr>
                        <a:t>2 veces al Año.</a:t>
                      </a:r>
                      <a:endParaRPr lang="es-EC" sz="1200" dirty="0">
                        <a:latin typeface="+mn-lt"/>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Bef>
                          <a:spcPts val="200"/>
                        </a:spcBef>
                        <a:spcAft>
                          <a:spcPts val="0"/>
                        </a:spcAft>
                      </a:pPr>
                      <a:r>
                        <a:rPr lang="es-ES_tradnl" sz="1200" dirty="0">
                          <a:latin typeface="+mn-lt"/>
                          <a:ea typeface="Times New Roman"/>
                        </a:rPr>
                        <a:t>Según disposición del Administrador de Contrato.</a:t>
                      </a:r>
                      <a:endParaRPr lang="es-EC" sz="1200" dirty="0">
                        <a:latin typeface="+mn-lt"/>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s-ES_tradnl"/>
                    </a:p>
                  </a:txBody>
                  <a:tcPr/>
                </a:tc>
                <a:tc>
                  <a:txBody>
                    <a:bodyPr/>
                    <a:lstStyle/>
                    <a:p>
                      <a:pPr algn="ctr">
                        <a:lnSpc>
                          <a:spcPct val="115000"/>
                        </a:lnSpc>
                        <a:spcBef>
                          <a:spcPts val="200"/>
                        </a:spcBef>
                        <a:spcAft>
                          <a:spcPts val="0"/>
                        </a:spcAft>
                      </a:pPr>
                      <a:r>
                        <a:rPr lang="es-ES_tradnl" sz="1200" dirty="0">
                          <a:latin typeface="+mn-lt"/>
                          <a:ea typeface="Times New Roman"/>
                        </a:rPr>
                        <a:t>Combustible de </a:t>
                      </a:r>
                      <a:r>
                        <a:rPr lang="es-ES_tradnl" sz="1200" dirty="0" smtClean="0">
                          <a:latin typeface="+mn-lt"/>
                          <a:ea typeface="Times New Roman"/>
                        </a:rPr>
                        <a:t>Inyección</a:t>
                      </a:r>
                      <a:endParaRPr lang="es-EC" sz="1200" dirty="0">
                        <a:latin typeface="+mn-lt"/>
                        <a:ea typeface="Calibri"/>
                      </a:endParaRPr>
                    </a:p>
                    <a:p>
                      <a:pPr marL="95250" lvl="0" indent="-95250" algn="ctr">
                        <a:lnSpc>
                          <a:spcPct val="115000"/>
                        </a:lnSpc>
                        <a:spcBef>
                          <a:spcPts val="200"/>
                        </a:spcBef>
                        <a:spcAft>
                          <a:spcPts val="0"/>
                        </a:spcAft>
                        <a:buFont typeface="Arial" pitchFamily="34" charset="0"/>
                        <a:buChar char="•"/>
                      </a:pPr>
                      <a:r>
                        <a:rPr lang="es-ES_tradnl" sz="1200" dirty="0">
                          <a:latin typeface="+mn-lt"/>
                          <a:ea typeface="Times New Roman"/>
                        </a:rPr>
                        <a:t>3 veces a la semana</a:t>
                      </a:r>
                      <a:endParaRPr lang="es-EC" sz="1200" dirty="0">
                        <a:latin typeface="+mn-lt"/>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dirty="0">
                          <a:latin typeface="+mn-lt"/>
                          <a:ea typeface="Times New Roman"/>
                        </a:rPr>
                        <a:t>Aceite Nuevo</a:t>
                      </a:r>
                      <a:endParaRPr lang="es-EC" sz="1200" dirty="0">
                        <a:latin typeface="+mn-lt"/>
                        <a:ea typeface="Calibri"/>
                      </a:endParaRPr>
                    </a:p>
                    <a:p>
                      <a:pPr marL="95250" lvl="0" indent="-95250" algn="ctr">
                        <a:lnSpc>
                          <a:spcPct val="115000"/>
                        </a:lnSpc>
                        <a:spcBef>
                          <a:spcPts val="200"/>
                        </a:spcBef>
                        <a:spcAft>
                          <a:spcPts val="0"/>
                        </a:spcAft>
                        <a:buFont typeface="Arial" pitchFamily="34" charset="0"/>
                        <a:buChar char="•"/>
                      </a:pPr>
                      <a:r>
                        <a:rPr lang="es-ES_tradnl" sz="1200" dirty="0">
                          <a:latin typeface="+mn-lt"/>
                          <a:ea typeface="Times New Roman"/>
                        </a:rPr>
                        <a:t>En cada recepción.</a:t>
                      </a:r>
                      <a:endParaRPr lang="es-EC" sz="1200" dirty="0">
                        <a:latin typeface="+mn-lt"/>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_tradnl"/>
                    </a:p>
                  </a:txBody>
                  <a:tcPr/>
                </a:tc>
                <a:tc vMerge="1">
                  <a:txBody>
                    <a:bodyPr/>
                    <a:lstStyle/>
                    <a:p>
                      <a:endParaRPr lang="es-ES_tradnl"/>
                    </a:p>
                  </a:txBody>
                  <a:tcPr/>
                </a:tc>
              </a:tr>
              <a:tr h="161925">
                <a:tc gridSpan="5">
                  <a:txBody>
                    <a:bodyPr/>
                    <a:lstStyle/>
                    <a:p>
                      <a:pPr>
                        <a:lnSpc>
                          <a:spcPct val="115000"/>
                        </a:lnSpc>
                        <a:spcBef>
                          <a:spcPts val="200"/>
                        </a:spcBef>
                        <a:spcAft>
                          <a:spcPts val="0"/>
                        </a:spcAft>
                      </a:pPr>
                      <a:r>
                        <a:rPr lang="es-ES_tradnl" sz="1200" dirty="0">
                          <a:latin typeface="+mn-lt"/>
                          <a:ea typeface="Times New Roman"/>
                        </a:rPr>
                        <a:t> </a:t>
                      </a:r>
                      <a:endParaRPr lang="es-EC" sz="1200" dirty="0">
                        <a:latin typeface="+mn-lt"/>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S_tradnl" b="1" dirty="0" smtClean="0"/>
              <a:t>OBJETIVOS ESPECÍFICOS</a:t>
            </a:r>
            <a:endParaRPr lang="es-ES_tradnl" dirty="0"/>
          </a:p>
        </p:txBody>
      </p:sp>
      <p:sp>
        <p:nvSpPr>
          <p:cNvPr id="3" name="2 Marcador de contenido"/>
          <p:cNvSpPr>
            <a:spLocks noGrp="1"/>
          </p:cNvSpPr>
          <p:nvPr>
            <p:ph idx="1"/>
          </p:nvPr>
        </p:nvSpPr>
        <p:spPr/>
        <p:txBody>
          <a:bodyPr>
            <a:normAutofit fontScale="62500" lnSpcReduction="20000"/>
          </a:bodyPr>
          <a:lstStyle/>
          <a:p>
            <a:pPr lvl="0" algn="just">
              <a:buNone/>
            </a:pPr>
            <a:endParaRPr lang="es-ES_tradnl" dirty="0" smtClean="0"/>
          </a:p>
          <a:p>
            <a:pPr lvl="0" algn="just"/>
            <a:r>
              <a:rPr lang="es-ES_tradnl" dirty="0" smtClean="0"/>
              <a:t>Conocer </a:t>
            </a:r>
            <a:r>
              <a:rPr lang="es-ES_tradnl" dirty="0"/>
              <a:t>el proceso de Generación Termoeléctrica.</a:t>
            </a:r>
            <a:endParaRPr lang="es-EC" dirty="0"/>
          </a:p>
          <a:p>
            <a:pPr lvl="0" algn="just"/>
            <a:r>
              <a:rPr lang="es-ES_tradnl" dirty="0"/>
              <a:t>Reconocer las unidades de Generación Termoeléctrica.</a:t>
            </a:r>
            <a:endParaRPr lang="es-EC" dirty="0"/>
          </a:p>
          <a:p>
            <a:pPr lvl="0" algn="just"/>
            <a:r>
              <a:rPr lang="es-ES_tradnl" dirty="0"/>
              <a:t>Recopilar información de componentes con más susceptibles a fallas.</a:t>
            </a:r>
            <a:endParaRPr lang="es-EC" dirty="0"/>
          </a:p>
          <a:p>
            <a:pPr lvl="0" algn="just"/>
            <a:r>
              <a:rPr lang="es-ES_tradnl" dirty="0"/>
              <a:t>Analizar los principios básicos del mantenimiento industrial.</a:t>
            </a:r>
            <a:endParaRPr lang="es-EC" dirty="0"/>
          </a:p>
          <a:p>
            <a:pPr lvl="0" algn="just"/>
            <a:r>
              <a:rPr lang="es-ES_tradnl" dirty="0"/>
              <a:t>Analizar el Sistema de Mantenimiento actual de la Central.</a:t>
            </a:r>
            <a:endParaRPr lang="es-EC" dirty="0"/>
          </a:p>
          <a:p>
            <a:pPr lvl="0" algn="just"/>
            <a:r>
              <a:rPr lang="es-ES_tradnl" dirty="0"/>
              <a:t>Levantar los procesos de Mantenimiento para la Central.</a:t>
            </a:r>
            <a:endParaRPr lang="es-EC" dirty="0"/>
          </a:p>
          <a:p>
            <a:pPr lvl="0" algn="just"/>
            <a:r>
              <a:rPr lang="es-ES_tradnl" dirty="0"/>
              <a:t>Realizar formatos de registro de mantenimientos. </a:t>
            </a:r>
            <a:endParaRPr lang="es-EC" dirty="0"/>
          </a:p>
          <a:p>
            <a:pPr lvl="0" algn="just"/>
            <a:r>
              <a:rPr lang="es-ES_tradnl" dirty="0"/>
              <a:t>Realizar el manual del Sistema de Gestión de Mantenimiento. </a:t>
            </a:r>
            <a:endParaRPr lang="es-EC" dirty="0"/>
          </a:p>
          <a:p>
            <a:pPr lvl="0" algn="just"/>
            <a:r>
              <a:rPr lang="es-ES_tradnl" dirty="0"/>
              <a:t>Crear la biblioteca documental de la Información Levantada.</a:t>
            </a:r>
            <a:endParaRPr lang="es-EC" dirty="0"/>
          </a:p>
          <a:p>
            <a:pPr lvl="0" algn="just"/>
            <a:r>
              <a:rPr lang="es-ES_tradnl" dirty="0"/>
              <a:t>Implementar el Sistema de Gestión de Mantenimiento en la Central.</a:t>
            </a:r>
            <a:endParaRPr lang="es-EC" dirty="0"/>
          </a:p>
          <a:p>
            <a:pPr lvl="0" algn="just"/>
            <a:r>
              <a:rPr lang="es-ES_tradnl" dirty="0"/>
              <a:t>Analizar los resultados obtenidos luego de la Implementación.</a:t>
            </a:r>
            <a:endParaRPr lang="es-EC" dirty="0"/>
          </a:p>
          <a:p>
            <a:pPr lvl="0" algn="just"/>
            <a:r>
              <a:rPr lang="es-ES_tradnl" dirty="0"/>
              <a:t>Validación del Sistema de Gestión de Mantenimiento en la Central.</a:t>
            </a:r>
            <a:endParaRPr lang="es-EC" dirty="0"/>
          </a:p>
          <a:p>
            <a:pPr lvl="0" algn="just"/>
            <a:r>
              <a:rPr lang="es-ES_tradnl" dirty="0"/>
              <a:t>Análisis Económico y Financiero</a:t>
            </a:r>
            <a:r>
              <a:rPr lang="es-ES_tradnl" dirty="0" smtClean="0"/>
              <a:t>.</a:t>
            </a:r>
            <a:endParaRPr lang="es-EC"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cstate="print"/>
          <a:srcRect/>
          <a:stretch>
            <a:fillRect/>
          </a:stretch>
        </p:blipFill>
        <p:spPr bwMode="auto">
          <a:xfrm>
            <a:off x="849094" y="260648"/>
            <a:ext cx="4022115" cy="5840806"/>
          </a:xfrm>
          <a:prstGeom prst="rect">
            <a:avLst/>
          </a:prstGeom>
          <a:noFill/>
          <a:ln w="9525">
            <a:noFill/>
            <a:miter lim="800000"/>
            <a:headEnd/>
            <a:tailEnd/>
          </a:ln>
        </p:spPr>
      </p:pic>
      <p:sp>
        <p:nvSpPr>
          <p:cNvPr id="5" name="4 CuadroTexto"/>
          <p:cNvSpPr txBox="1"/>
          <p:nvPr/>
        </p:nvSpPr>
        <p:spPr>
          <a:xfrm>
            <a:off x="5230278" y="2204864"/>
            <a:ext cx="2904981" cy="2554545"/>
          </a:xfrm>
          <a:prstGeom prst="rect">
            <a:avLst/>
          </a:prstGeom>
          <a:noFill/>
        </p:spPr>
        <p:txBody>
          <a:bodyPr wrap="square" rtlCol="0">
            <a:spAutoFit/>
          </a:bodyPr>
          <a:lstStyle/>
          <a:p>
            <a:pPr algn="ctr"/>
            <a:r>
              <a:rPr lang="es-ES_tradnl" sz="1600" b="1" u="sng" dirty="0" smtClean="0"/>
              <a:t>ESPACIO FÍSICO</a:t>
            </a:r>
          </a:p>
          <a:p>
            <a:pPr algn="ctr"/>
            <a:endParaRPr lang="es-ES_tradnl" sz="1600" b="1" u="sng" dirty="0" smtClean="0"/>
          </a:p>
          <a:p>
            <a:pPr>
              <a:buFont typeface="Arial" pitchFamily="34" charset="0"/>
              <a:buChar char="•"/>
            </a:pPr>
            <a:r>
              <a:rPr lang="es-ES_tradnl" sz="1600" dirty="0" smtClean="0"/>
              <a:t>Sala de Control</a:t>
            </a:r>
          </a:p>
          <a:p>
            <a:pPr>
              <a:buFont typeface="Arial" pitchFamily="34" charset="0"/>
              <a:buChar char="•"/>
            </a:pPr>
            <a:r>
              <a:rPr lang="es-ES_tradnl" sz="1600" dirty="0" smtClean="0"/>
              <a:t>Sala de Maquinas</a:t>
            </a:r>
          </a:p>
          <a:p>
            <a:pPr>
              <a:buFont typeface="Arial" pitchFamily="34" charset="0"/>
              <a:buChar char="•"/>
            </a:pPr>
            <a:r>
              <a:rPr lang="es-ES_tradnl" sz="1600" dirty="0" smtClean="0"/>
              <a:t>Planta Alta</a:t>
            </a:r>
          </a:p>
          <a:p>
            <a:pPr>
              <a:buFont typeface="Arial" pitchFamily="34" charset="0"/>
              <a:buChar char="•"/>
            </a:pPr>
            <a:r>
              <a:rPr lang="es-ES_tradnl" sz="1600" dirty="0" smtClean="0"/>
              <a:t>Planta Baja</a:t>
            </a:r>
          </a:p>
          <a:p>
            <a:pPr>
              <a:buFont typeface="Arial" pitchFamily="34" charset="0"/>
              <a:buChar char="•"/>
            </a:pPr>
            <a:r>
              <a:rPr lang="es-ES_tradnl" sz="1600" dirty="0" smtClean="0"/>
              <a:t>Sala de Combustibles </a:t>
            </a:r>
          </a:p>
          <a:p>
            <a:pPr>
              <a:buFont typeface="Arial" pitchFamily="34" charset="0"/>
              <a:buChar char="•"/>
            </a:pPr>
            <a:r>
              <a:rPr lang="es-ES_tradnl" sz="1600" dirty="0" smtClean="0"/>
              <a:t>Patio de Tanques Intermedios</a:t>
            </a:r>
          </a:p>
          <a:p>
            <a:pPr>
              <a:buFont typeface="Arial" pitchFamily="34" charset="0"/>
              <a:buChar char="•"/>
            </a:pPr>
            <a:r>
              <a:rPr lang="es-ES_tradnl" sz="1600" dirty="0" smtClean="0"/>
              <a:t>Sala de Tratamiento de Agua</a:t>
            </a:r>
          </a:p>
          <a:p>
            <a:pPr>
              <a:buFont typeface="Arial" pitchFamily="34" charset="0"/>
              <a:buChar char="•"/>
            </a:pPr>
            <a:r>
              <a:rPr lang="es-ES_tradnl" sz="1600" dirty="0" smtClean="0"/>
              <a:t>Sistema de Enfriamiento</a:t>
            </a:r>
            <a:endParaRPr lang="es-ES_tradnl"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LEVANTAMIENTO DE PROCESOS DE MANTENIMIENTO</a:t>
            </a:r>
            <a:endParaRPr lang="es-ES_tradnl" dirty="0"/>
          </a:p>
        </p:txBody>
      </p:sp>
      <p:sp>
        <p:nvSpPr>
          <p:cNvPr id="3" name="2 Marcador de contenido"/>
          <p:cNvSpPr>
            <a:spLocks noGrp="1"/>
          </p:cNvSpPr>
          <p:nvPr>
            <p:ph idx="1"/>
          </p:nvPr>
        </p:nvSpPr>
        <p:spPr>
          <a:xfrm>
            <a:off x="457200" y="1556792"/>
            <a:ext cx="8229600" cy="4525963"/>
          </a:xfrm>
        </p:spPr>
        <p:txBody>
          <a:bodyPr>
            <a:normAutofit fontScale="55000" lnSpcReduction="20000"/>
          </a:bodyPr>
          <a:lstStyle/>
          <a:p>
            <a:pPr marL="0" lvl="1" indent="0" algn="ctr">
              <a:lnSpc>
                <a:spcPct val="170000"/>
              </a:lnSpc>
              <a:buNone/>
            </a:pPr>
            <a:r>
              <a:rPr lang="es-ES_tradnl" sz="3600" b="1" dirty="0" smtClean="0"/>
              <a:t>PROCESO TECNOLÓGICO</a:t>
            </a:r>
          </a:p>
          <a:p>
            <a:pPr marL="0" indent="0" algn="just">
              <a:buNone/>
            </a:pPr>
            <a:r>
              <a:rPr lang="es-EC" dirty="0" smtClean="0"/>
              <a:t>Para el Mantenimiento Predictivo dentro de la Central Termoeléctrica Guangopolo, se levantan los procesos para el </a:t>
            </a:r>
            <a:r>
              <a:rPr lang="es-EC" dirty="0" err="1" smtClean="0"/>
              <a:t>Overhaul</a:t>
            </a:r>
            <a:r>
              <a:rPr lang="es-EC" dirty="0" smtClean="0"/>
              <a:t> Mayor de 12.000 Horas, puesto que en este se involucran las Acciones de Mantenimiento de 3.000 y 6.000 Horas de las Unidades en Generación. </a:t>
            </a:r>
          </a:p>
          <a:p>
            <a:pPr marL="0" indent="0" algn="just">
              <a:buNone/>
            </a:pPr>
            <a:endParaRPr lang="es-EC" dirty="0" smtClean="0"/>
          </a:p>
          <a:p>
            <a:pPr marL="0" indent="0" algn="just">
              <a:buNone/>
            </a:pPr>
            <a:r>
              <a:rPr lang="es-EC" dirty="0" smtClean="0"/>
              <a:t>Para detallar de mejor manera los Procesos de Mantenimiento para el </a:t>
            </a:r>
            <a:r>
              <a:rPr lang="es-EC" dirty="0" err="1" smtClean="0"/>
              <a:t>Overhaul</a:t>
            </a:r>
            <a:r>
              <a:rPr lang="es-EC" dirty="0" smtClean="0"/>
              <a:t> Mayor de 12.000 horas se los clasifico de la siguiente manera:</a:t>
            </a:r>
          </a:p>
          <a:p>
            <a:pPr algn="just"/>
            <a:endParaRPr lang="es-ES_tradnl" dirty="0" smtClean="0"/>
          </a:p>
          <a:p>
            <a:pPr lvl="1" algn="just"/>
            <a:r>
              <a:rPr lang="es-ES_tradnl" dirty="0" smtClean="0"/>
              <a:t>Parada de Motor </a:t>
            </a:r>
          </a:p>
          <a:p>
            <a:pPr lvl="1" algn="just"/>
            <a:r>
              <a:rPr lang="es-ES_tradnl" dirty="0" smtClean="0"/>
              <a:t>Desmontaje </a:t>
            </a:r>
          </a:p>
          <a:p>
            <a:pPr lvl="1" algn="just"/>
            <a:r>
              <a:rPr lang="es-ES_tradnl" dirty="0" smtClean="0"/>
              <a:t>Desarmado </a:t>
            </a:r>
          </a:p>
          <a:p>
            <a:pPr lvl="1" algn="just"/>
            <a:r>
              <a:rPr lang="es-ES_tradnl" dirty="0" smtClean="0"/>
              <a:t>Limpieza – Análisis – Verificación </a:t>
            </a:r>
          </a:p>
          <a:p>
            <a:pPr lvl="1" algn="just"/>
            <a:r>
              <a:rPr lang="es-ES_tradnl" dirty="0" smtClean="0"/>
              <a:t>Rectificado – Pulido </a:t>
            </a:r>
          </a:p>
          <a:p>
            <a:pPr lvl="1" algn="just"/>
            <a:r>
              <a:rPr lang="es-ES_tradnl" dirty="0" smtClean="0"/>
              <a:t>Armado </a:t>
            </a:r>
          </a:p>
          <a:p>
            <a:pPr lvl="1" algn="just"/>
            <a:r>
              <a:rPr lang="es-ES_tradnl" dirty="0" smtClean="0"/>
              <a:t>Montaje </a:t>
            </a:r>
          </a:p>
          <a:p>
            <a:pPr lvl="1" algn="just"/>
            <a:r>
              <a:rPr lang="es-ES_tradnl" dirty="0" smtClean="0"/>
              <a:t>Arranque del Motor. </a:t>
            </a:r>
          </a:p>
          <a:p>
            <a:pPr algn="just">
              <a:buNone/>
            </a:pPr>
            <a:endParaRPr lang="es-ES_tradnl"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LEVANTAMIENTO DE PROCESOS DE MANTENIMIENTO</a:t>
            </a:r>
            <a:endParaRPr lang="es-ES_tradnl" b="1" dirty="0"/>
          </a:p>
        </p:txBody>
      </p:sp>
      <p:graphicFrame>
        <p:nvGraphicFramePr>
          <p:cNvPr id="10" name="9 Marcador de contenido"/>
          <p:cNvGraphicFramePr>
            <a:graphicFrameLocks noGrp="1"/>
          </p:cNvGraphicFramePr>
          <p:nvPr>
            <p:ph idx="1"/>
          </p:nvPr>
        </p:nvGraphicFramePr>
        <p:xfrm>
          <a:off x="2259117" y="1571340"/>
          <a:ext cx="4625766" cy="4583684"/>
        </p:xfrm>
        <a:graphic>
          <a:graphicData uri="http://schemas.openxmlformats.org/drawingml/2006/table">
            <a:tbl>
              <a:tblPr/>
              <a:tblGrid>
                <a:gridCol w="1374442"/>
                <a:gridCol w="1455425"/>
                <a:gridCol w="1795899"/>
              </a:tblGrid>
              <a:tr h="157405">
                <a:tc gridSpan="3">
                  <a:txBody>
                    <a:bodyPr/>
                    <a:lstStyle/>
                    <a:p>
                      <a:pPr algn="ctr">
                        <a:lnSpc>
                          <a:spcPct val="115000"/>
                        </a:lnSpc>
                        <a:spcBef>
                          <a:spcPts val="200"/>
                        </a:spcBef>
                        <a:spcAft>
                          <a:spcPts val="0"/>
                        </a:spcAft>
                      </a:pPr>
                      <a:endParaRPr lang="es-ES_tradnl" sz="900" dirty="0">
                        <a:latin typeface="Arial"/>
                        <a:ea typeface="Calibri"/>
                      </a:endParaRPr>
                    </a:p>
                  </a:txBody>
                  <a:tcPr marL="61593" marR="61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ES_tradnl"/>
                    </a:p>
                  </a:txBody>
                  <a:tcPr/>
                </a:tc>
                <a:tc hMerge="1">
                  <a:txBody>
                    <a:bodyPr/>
                    <a:lstStyle/>
                    <a:p>
                      <a:endParaRPr lang="es-ES_tradnl"/>
                    </a:p>
                  </a:txBody>
                  <a:tcPr/>
                </a:tc>
              </a:tr>
              <a:tr h="157405">
                <a:tc gridSpan="3">
                  <a:txBody>
                    <a:bodyPr/>
                    <a:lstStyle/>
                    <a:p>
                      <a:pPr algn="ctr">
                        <a:lnSpc>
                          <a:spcPct val="115000"/>
                        </a:lnSpc>
                        <a:spcBef>
                          <a:spcPts val="200"/>
                        </a:spcBef>
                        <a:spcAft>
                          <a:spcPts val="0"/>
                        </a:spcAft>
                      </a:pPr>
                      <a:r>
                        <a:rPr lang="es-ES_tradnl" sz="900" b="1" dirty="0" smtClean="0">
                          <a:latin typeface="Arial"/>
                          <a:ea typeface="Calibri"/>
                        </a:rPr>
                        <a:t>OVERHAUL</a:t>
                      </a:r>
                      <a:endParaRPr lang="es-EC" sz="900" dirty="0">
                        <a:latin typeface="Arial"/>
                        <a:ea typeface="Calibri"/>
                      </a:endParaRPr>
                    </a:p>
                  </a:txBody>
                  <a:tcPr marL="61593" marR="61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r>
              <a:tr h="337622">
                <a:tc>
                  <a:txBody>
                    <a:bodyPr/>
                    <a:lstStyle/>
                    <a:p>
                      <a:pPr algn="ctr">
                        <a:lnSpc>
                          <a:spcPct val="115000"/>
                        </a:lnSpc>
                        <a:spcBef>
                          <a:spcPts val="200"/>
                        </a:spcBef>
                        <a:spcAft>
                          <a:spcPts val="0"/>
                        </a:spcAft>
                      </a:pPr>
                      <a:r>
                        <a:rPr lang="es-ES_tradnl" sz="900" b="1" dirty="0">
                          <a:latin typeface="Arial"/>
                          <a:ea typeface="Calibri"/>
                        </a:rPr>
                        <a:t>TIPO DE OVERHAUL</a:t>
                      </a:r>
                      <a:endParaRPr lang="es-EC" sz="900" dirty="0">
                        <a:latin typeface="Arial"/>
                        <a:ea typeface="Calibri"/>
                      </a:endParaRPr>
                    </a:p>
                  </a:txBody>
                  <a:tcPr marL="61593" marR="61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900" b="1" dirty="0">
                          <a:latin typeface="Arial"/>
                          <a:ea typeface="Calibri"/>
                        </a:rPr>
                        <a:t>HORAS DE </a:t>
                      </a:r>
                      <a:endParaRPr lang="es-EC" sz="900" dirty="0">
                        <a:latin typeface="Arial"/>
                        <a:ea typeface="Calibri"/>
                      </a:endParaRPr>
                    </a:p>
                    <a:p>
                      <a:pPr algn="ctr">
                        <a:lnSpc>
                          <a:spcPct val="115000"/>
                        </a:lnSpc>
                        <a:spcBef>
                          <a:spcPts val="200"/>
                        </a:spcBef>
                        <a:spcAft>
                          <a:spcPts val="0"/>
                        </a:spcAft>
                      </a:pPr>
                      <a:r>
                        <a:rPr lang="es-ES_tradnl" sz="900" b="1" dirty="0">
                          <a:latin typeface="Arial"/>
                          <a:ea typeface="Calibri"/>
                        </a:rPr>
                        <a:t>GENERACIÓN</a:t>
                      </a:r>
                      <a:endParaRPr lang="es-EC" sz="900" dirty="0">
                        <a:latin typeface="Arial"/>
                        <a:ea typeface="Calibri"/>
                      </a:endParaRPr>
                    </a:p>
                  </a:txBody>
                  <a:tcPr marL="61593" marR="61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900" b="1" dirty="0">
                          <a:latin typeface="Arial"/>
                          <a:ea typeface="Calibri"/>
                        </a:rPr>
                        <a:t>ACCIONES DE MANTENIMIENTO</a:t>
                      </a:r>
                      <a:endParaRPr lang="es-EC" sz="900" dirty="0">
                        <a:latin typeface="Arial"/>
                        <a:ea typeface="Calibri"/>
                      </a:endParaRPr>
                    </a:p>
                  </a:txBody>
                  <a:tcPr marL="61593" marR="61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622">
                <a:tc>
                  <a:txBody>
                    <a:bodyPr/>
                    <a:lstStyle/>
                    <a:p>
                      <a:pPr algn="just">
                        <a:lnSpc>
                          <a:spcPct val="115000"/>
                        </a:lnSpc>
                        <a:spcBef>
                          <a:spcPts val="200"/>
                        </a:spcBef>
                        <a:spcAft>
                          <a:spcPts val="0"/>
                        </a:spcAft>
                      </a:pPr>
                      <a:r>
                        <a:rPr lang="es-ES_tradnl" sz="900" b="1" dirty="0">
                          <a:latin typeface="Arial"/>
                          <a:ea typeface="Calibri"/>
                        </a:rPr>
                        <a:t>Menor</a:t>
                      </a:r>
                      <a:endParaRPr lang="es-EC" sz="900" dirty="0">
                        <a:latin typeface="Arial"/>
                        <a:ea typeface="Calibri"/>
                      </a:endParaRPr>
                    </a:p>
                  </a:txBody>
                  <a:tcPr marL="61593" marR="61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900" dirty="0">
                          <a:latin typeface="Arial"/>
                          <a:ea typeface="Calibri"/>
                        </a:rPr>
                        <a:t>3.000</a:t>
                      </a:r>
                      <a:endParaRPr lang="es-EC" sz="900" dirty="0">
                        <a:latin typeface="Arial"/>
                        <a:ea typeface="Calibri"/>
                      </a:endParaRPr>
                    </a:p>
                  </a:txBody>
                  <a:tcPr marL="61593" marR="61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lvl="0" indent="-95250" algn="just">
                        <a:lnSpc>
                          <a:spcPct val="115000"/>
                        </a:lnSpc>
                        <a:spcBef>
                          <a:spcPts val="200"/>
                        </a:spcBef>
                        <a:spcAft>
                          <a:spcPts val="0"/>
                        </a:spcAft>
                        <a:buFont typeface="Arial" pitchFamily="34" charset="0"/>
                        <a:buChar char="•"/>
                      </a:pPr>
                      <a:r>
                        <a:rPr lang="es-ES_tradnl" sz="900" dirty="0">
                          <a:latin typeface="Arial"/>
                          <a:ea typeface="Calibri"/>
                        </a:rPr>
                        <a:t>Válvulas.</a:t>
                      </a:r>
                      <a:endParaRPr lang="es-EC" sz="900" dirty="0">
                        <a:latin typeface="Arial"/>
                        <a:ea typeface="Calibri"/>
                      </a:endParaRPr>
                    </a:p>
                    <a:p>
                      <a:pPr marL="95250" lvl="0" indent="-95250" algn="just">
                        <a:lnSpc>
                          <a:spcPct val="115000"/>
                        </a:lnSpc>
                        <a:spcBef>
                          <a:spcPts val="200"/>
                        </a:spcBef>
                        <a:spcAft>
                          <a:spcPts val="0"/>
                        </a:spcAft>
                        <a:buFont typeface="Arial" pitchFamily="34" charset="0"/>
                        <a:buChar char="•"/>
                      </a:pPr>
                      <a:r>
                        <a:rPr lang="es-ES_tradnl" sz="900" dirty="0" err="1">
                          <a:latin typeface="Arial"/>
                          <a:ea typeface="Calibri"/>
                        </a:rPr>
                        <a:t>Turbocargador</a:t>
                      </a:r>
                      <a:r>
                        <a:rPr lang="es-ES_tradnl" sz="900" dirty="0">
                          <a:latin typeface="Arial"/>
                          <a:ea typeface="Calibri"/>
                        </a:rPr>
                        <a:t>.</a:t>
                      </a:r>
                      <a:endParaRPr lang="es-EC" sz="900" dirty="0">
                        <a:latin typeface="Arial"/>
                        <a:ea typeface="Calibri"/>
                      </a:endParaRPr>
                    </a:p>
                  </a:txBody>
                  <a:tcPr marL="61593" marR="61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8057">
                <a:tc>
                  <a:txBody>
                    <a:bodyPr/>
                    <a:lstStyle/>
                    <a:p>
                      <a:pPr algn="just">
                        <a:lnSpc>
                          <a:spcPct val="115000"/>
                        </a:lnSpc>
                        <a:spcBef>
                          <a:spcPts val="200"/>
                        </a:spcBef>
                        <a:spcAft>
                          <a:spcPts val="0"/>
                        </a:spcAft>
                      </a:pPr>
                      <a:r>
                        <a:rPr lang="es-ES_tradnl" sz="900" b="1">
                          <a:latin typeface="Arial"/>
                          <a:ea typeface="Calibri"/>
                        </a:rPr>
                        <a:t>Intermedio</a:t>
                      </a:r>
                      <a:endParaRPr lang="es-EC" sz="900">
                        <a:latin typeface="Arial"/>
                        <a:ea typeface="Calibri"/>
                      </a:endParaRPr>
                    </a:p>
                  </a:txBody>
                  <a:tcPr marL="61593" marR="61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900">
                          <a:latin typeface="Arial"/>
                          <a:ea typeface="Calibri"/>
                        </a:rPr>
                        <a:t>6.000</a:t>
                      </a:r>
                      <a:endParaRPr lang="es-EC" sz="900">
                        <a:latin typeface="Arial"/>
                        <a:ea typeface="Calibri"/>
                      </a:endParaRPr>
                    </a:p>
                  </a:txBody>
                  <a:tcPr marL="61593" marR="61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lvl="0" indent="-95250" algn="just">
                        <a:lnSpc>
                          <a:spcPct val="115000"/>
                        </a:lnSpc>
                        <a:spcBef>
                          <a:spcPts val="200"/>
                        </a:spcBef>
                        <a:spcAft>
                          <a:spcPts val="0"/>
                        </a:spcAft>
                        <a:buFont typeface="Arial" pitchFamily="34" charset="0"/>
                        <a:buChar char="•"/>
                      </a:pPr>
                      <a:r>
                        <a:rPr lang="es-ES_tradnl" sz="900" dirty="0">
                          <a:latin typeface="Arial"/>
                          <a:ea typeface="Calibri"/>
                        </a:rPr>
                        <a:t>Válvulas.</a:t>
                      </a:r>
                      <a:endParaRPr lang="es-EC" sz="900" dirty="0">
                        <a:latin typeface="Arial"/>
                        <a:ea typeface="Calibri"/>
                      </a:endParaRPr>
                    </a:p>
                    <a:p>
                      <a:pPr marL="95250" lvl="0" indent="-95250" algn="just">
                        <a:lnSpc>
                          <a:spcPct val="115000"/>
                        </a:lnSpc>
                        <a:spcBef>
                          <a:spcPts val="200"/>
                        </a:spcBef>
                        <a:spcAft>
                          <a:spcPts val="0"/>
                        </a:spcAft>
                        <a:buFont typeface="Arial" pitchFamily="34" charset="0"/>
                        <a:buChar char="•"/>
                      </a:pPr>
                      <a:r>
                        <a:rPr lang="es-ES_tradnl" sz="900" dirty="0" err="1">
                          <a:latin typeface="Arial"/>
                          <a:ea typeface="Calibri"/>
                        </a:rPr>
                        <a:t>Turbocargador</a:t>
                      </a:r>
                      <a:r>
                        <a:rPr lang="es-ES_tradnl" sz="900" dirty="0">
                          <a:latin typeface="Arial"/>
                          <a:ea typeface="Calibri"/>
                        </a:rPr>
                        <a:t>.</a:t>
                      </a:r>
                      <a:endParaRPr lang="es-EC" sz="900" dirty="0">
                        <a:latin typeface="Arial"/>
                        <a:ea typeface="Calibri"/>
                      </a:endParaRPr>
                    </a:p>
                    <a:p>
                      <a:pPr marL="95250" lvl="0" indent="-95250" algn="just">
                        <a:lnSpc>
                          <a:spcPct val="115000"/>
                        </a:lnSpc>
                        <a:spcBef>
                          <a:spcPts val="200"/>
                        </a:spcBef>
                        <a:spcAft>
                          <a:spcPts val="0"/>
                        </a:spcAft>
                        <a:buFont typeface="Arial" pitchFamily="34" charset="0"/>
                        <a:buChar char="•"/>
                      </a:pPr>
                      <a:r>
                        <a:rPr lang="es-ES_tradnl" sz="900" dirty="0">
                          <a:latin typeface="Arial"/>
                          <a:ea typeface="Calibri"/>
                        </a:rPr>
                        <a:t>Cambio de Rines.</a:t>
                      </a:r>
                      <a:endParaRPr lang="es-EC" sz="900" dirty="0">
                        <a:latin typeface="Arial"/>
                        <a:ea typeface="Calibri"/>
                      </a:endParaRPr>
                    </a:p>
                    <a:p>
                      <a:pPr marL="95250" lvl="0" indent="-95250" algn="just">
                        <a:lnSpc>
                          <a:spcPct val="115000"/>
                        </a:lnSpc>
                        <a:spcBef>
                          <a:spcPts val="200"/>
                        </a:spcBef>
                        <a:spcAft>
                          <a:spcPts val="0"/>
                        </a:spcAft>
                        <a:buFont typeface="Arial" pitchFamily="34" charset="0"/>
                        <a:buChar char="•"/>
                      </a:pPr>
                      <a:r>
                        <a:rPr lang="es-ES_tradnl" sz="900" dirty="0">
                          <a:latin typeface="Arial"/>
                          <a:ea typeface="Calibri"/>
                        </a:rPr>
                        <a:t>Revisión de Pistones.</a:t>
                      </a:r>
                      <a:endParaRPr lang="es-EC" sz="900" dirty="0">
                        <a:latin typeface="Arial"/>
                        <a:ea typeface="Calibri"/>
                      </a:endParaRPr>
                    </a:p>
                  </a:txBody>
                  <a:tcPr marL="61593" marR="61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0447">
                <a:tc>
                  <a:txBody>
                    <a:bodyPr/>
                    <a:lstStyle/>
                    <a:p>
                      <a:pPr algn="just">
                        <a:lnSpc>
                          <a:spcPct val="115000"/>
                        </a:lnSpc>
                        <a:spcBef>
                          <a:spcPts val="200"/>
                        </a:spcBef>
                        <a:spcAft>
                          <a:spcPts val="0"/>
                        </a:spcAft>
                      </a:pPr>
                      <a:r>
                        <a:rPr lang="es-ES_tradnl" sz="900" b="1">
                          <a:latin typeface="Arial"/>
                          <a:ea typeface="Calibri"/>
                        </a:rPr>
                        <a:t>Mayor</a:t>
                      </a:r>
                      <a:endParaRPr lang="es-EC" sz="900">
                        <a:latin typeface="Arial"/>
                        <a:ea typeface="Calibri"/>
                      </a:endParaRPr>
                    </a:p>
                  </a:txBody>
                  <a:tcPr marL="61593" marR="61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900">
                          <a:latin typeface="Arial"/>
                          <a:ea typeface="Calibri"/>
                        </a:rPr>
                        <a:t>12.000</a:t>
                      </a:r>
                      <a:endParaRPr lang="es-EC" sz="900">
                        <a:latin typeface="Arial"/>
                        <a:ea typeface="Calibri"/>
                      </a:endParaRPr>
                    </a:p>
                  </a:txBody>
                  <a:tcPr marL="61593" marR="61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0" lvl="0" indent="-95250" algn="just">
                        <a:lnSpc>
                          <a:spcPct val="115000"/>
                        </a:lnSpc>
                        <a:spcBef>
                          <a:spcPts val="200"/>
                        </a:spcBef>
                        <a:spcAft>
                          <a:spcPts val="0"/>
                        </a:spcAft>
                        <a:buFont typeface="Arial" pitchFamily="34" charset="0"/>
                        <a:buChar char="•"/>
                      </a:pPr>
                      <a:r>
                        <a:rPr lang="es-ES_tradnl" sz="900" dirty="0">
                          <a:latin typeface="Arial"/>
                          <a:ea typeface="Calibri"/>
                        </a:rPr>
                        <a:t>Válvulas.</a:t>
                      </a:r>
                      <a:endParaRPr lang="es-EC" sz="900" dirty="0">
                        <a:latin typeface="Arial"/>
                        <a:ea typeface="Calibri"/>
                      </a:endParaRPr>
                    </a:p>
                    <a:p>
                      <a:pPr marL="95250" lvl="0" indent="-95250" algn="just">
                        <a:lnSpc>
                          <a:spcPct val="115000"/>
                        </a:lnSpc>
                        <a:spcBef>
                          <a:spcPts val="200"/>
                        </a:spcBef>
                        <a:spcAft>
                          <a:spcPts val="0"/>
                        </a:spcAft>
                        <a:buFont typeface="Arial" pitchFamily="34" charset="0"/>
                        <a:buChar char="•"/>
                      </a:pPr>
                      <a:r>
                        <a:rPr lang="es-ES_tradnl" sz="900" dirty="0" err="1">
                          <a:latin typeface="Arial"/>
                          <a:ea typeface="Calibri"/>
                        </a:rPr>
                        <a:t>Turbocargador</a:t>
                      </a:r>
                      <a:r>
                        <a:rPr lang="es-ES_tradnl" sz="900" dirty="0">
                          <a:latin typeface="Arial"/>
                          <a:ea typeface="Calibri"/>
                        </a:rPr>
                        <a:t>.</a:t>
                      </a:r>
                      <a:endParaRPr lang="es-EC" sz="900" dirty="0">
                        <a:latin typeface="Arial"/>
                        <a:ea typeface="Calibri"/>
                      </a:endParaRPr>
                    </a:p>
                    <a:p>
                      <a:pPr marL="95250" lvl="0" indent="-95250" algn="just">
                        <a:lnSpc>
                          <a:spcPct val="115000"/>
                        </a:lnSpc>
                        <a:spcBef>
                          <a:spcPts val="200"/>
                        </a:spcBef>
                        <a:spcAft>
                          <a:spcPts val="0"/>
                        </a:spcAft>
                        <a:buFont typeface="Arial" pitchFamily="34" charset="0"/>
                        <a:buChar char="•"/>
                      </a:pPr>
                      <a:r>
                        <a:rPr lang="es-ES_tradnl" sz="900" dirty="0">
                          <a:latin typeface="Arial"/>
                          <a:ea typeface="Calibri"/>
                        </a:rPr>
                        <a:t>Cambio de Rines.</a:t>
                      </a:r>
                      <a:endParaRPr lang="es-EC" sz="900" dirty="0">
                        <a:latin typeface="Arial"/>
                        <a:ea typeface="Calibri"/>
                      </a:endParaRPr>
                    </a:p>
                    <a:p>
                      <a:pPr marL="95250" lvl="0" indent="-95250" algn="just">
                        <a:lnSpc>
                          <a:spcPct val="115000"/>
                        </a:lnSpc>
                        <a:spcBef>
                          <a:spcPts val="200"/>
                        </a:spcBef>
                        <a:spcAft>
                          <a:spcPts val="0"/>
                        </a:spcAft>
                        <a:buFont typeface="Arial" pitchFamily="34" charset="0"/>
                        <a:buChar char="•"/>
                        <a:tabLst>
                          <a:tab pos="95250" algn="l"/>
                        </a:tabLst>
                      </a:pPr>
                      <a:r>
                        <a:rPr lang="es-ES_tradnl" sz="900" dirty="0">
                          <a:latin typeface="Arial"/>
                          <a:ea typeface="Calibri"/>
                        </a:rPr>
                        <a:t>Revisión de Pistones.</a:t>
                      </a:r>
                      <a:endParaRPr lang="es-EC" sz="900" dirty="0">
                        <a:latin typeface="Arial"/>
                        <a:ea typeface="Calibri"/>
                      </a:endParaRPr>
                    </a:p>
                    <a:p>
                      <a:pPr marL="95250" lvl="0" indent="-95250" algn="just">
                        <a:lnSpc>
                          <a:spcPct val="115000"/>
                        </a:lnSpc>
                        <a:spcBef>
                          <a:spcPts val="200"/>
                        </a:spcBef>
                        <a:spcAft>
                          <a:spcPts val="0"/>
                        </a:spcAft>
                        <a:buFont typeface="Arial" pitchFamily="34" charset="0"/>
                        <a:buChar char="•"/>
                      </a:pPr>
                      <a:r>
                        <a:rPr lang="es-ES_tradnl" sz="900" dirty="0">
                          <a:latin typeface="Arial"/>
                          <a:ea typeface="Calibri"/>
                        </a:rPr>
                        <a:t>Enfriador de Aire.</a:t>
                      </a:r>
                      <a:endParaRPr lang="es-EC" sz="900" dirty="0">
                        <a:latin typeface="Arial"/>
                        <a:ea typeface="Calibri"/>
                      </a:endParaRPr>
                    </a:p>
                    <a:p>
                      <a:pPr marL="95250" lvl="0" indent="-95250" algn="just">
                        <a:lnSpc>
                          <a:spcPct val="115000"/>
                        </a:lnSpc>
                        <a:spcBef>
                          <a:spcPts val="200"/>
                        </a:spcBef>
                        <a:spcAft>
                          <a:spcPts val="0"/>
                        </a:spcAft>
                        <a:buFont typeface="Arial" pitchFamily="34" charset="0"/>
                        <a:buChar char="•"/>
                      </a:pPr>
                      <a:r>
                        <a:rPr lang="es-ES_tradnl" sz="900" dirty="0">
                          <a:latin typeface="Arial"/>
                          <a:ea typeface="Calibri"/>
                        </a:rPr>
                        <a:t>Intercambiador de Calor:</a:t>
                      </a:r>
                      <a:endParaRPr lang="es-EC" sz="900" dirty="0">
                        <a:latin typeface="Arial"/>
                        <a:ea typeface="Calibri"/>
                      </a:endParaRPr>
                    </a:p>
                    <a:p>
                      <a:pPr marL="273050" lvl="0" indent="-177800" algn="just">
                        <a:lnSpc>
                          <a:spcPct val="115000"/>
                        </a:lnSpc>
                        <a:spcBef>
                          <a:spcPts val="200"/>
                        </a:spcBef>
                        <a:spcAft>
                          <a:spcPts val="0"/>
                        </a:spcAft>
                        <a:buFont typeface="Arial" pitchFamily="34" charset="0"/>
                        <a:buChar char="•"/>
                      </a:pPr>
                      <a:r>
                        <a:rPr lang="es-ES_tradnl" sz="900" dirty="0">
                          <a:latin typeface="Arial"/>
                          <a:ea typeface="Calibri"/>
                        </a:rPr>
                        <a:t>Aceite de Sistema.</a:t>
                      </a:r>
                      <a:endParaRPr lang="es-EC" sz="900" dirty="0">
                        <a:latin typeface="Arial"/>
                        <a:ea typeface="Calibri"/>
                      </a:endParaRPr>
                    </a:p>
                    <a:p>
                      <a:pPr marL="342900" lvl="0" indent="-247650" algn="just">
                        <a:lnSpc>
                          <a:spcPct val="115000"/>
                        </a:lnSpc>
                        <a:spcBef>
                          <a:spcPts val="200"/>
                        </a:spcBef>
                        <a:spcAft>
                          <a:spcPts val="0"/>
                        </a:spcAft>
                        <a:buFont typeface="Arial" pitchFamily="34" charset="0"/>
                        <a:buChar char="•"/>
                      </a:pPr>
                      <a:r>
                        <a:rPr lang="es-ES_tradnl" sz="900" dirty="0">
                          <a:latin typeface="Arial"/>
                          <a:ea typeface="Calibri"/>
                        </a:rPr>
                        <a:t>Aceite de Turbo.</a:t>
                      </a:r>
                      <a:endParaRPr lang="es-EC" sz="900" dirty="0">
                        <a:latin typeface="Arial"/>
                        <a:ea typeface="Calibri"/>
                      </a:endParaRPr>
                    </a:p>
                    <a:p>
                      <a:pPr marL="342900" lvl="0" indent="-247650" algn="just">
                        <a:lnSpc>
                          <a:spcPct val="115000"/>
                        </a:lnSpc>
                        <a:spcBef>
                          <a:spcPts val="200"/>
                        </a:spcBef>
                        <a:spcAft>
                          <a:spcPts val="0"/>
                        </a:spcAft>
                        <a:buFont typeface="Arial" pitchFamily="34" charset="0"/>
                        <a:buChar char="•"/>
                      </a:pPr>
                      <a:r>
                        <a:rPr lang="es-ES_tradnl" sz="900" dirty="0">
                          <a:latin typeface="Arial"/>
                          <a:ea typeface="Calibri"/>
                        </a:rPr>
                        <a:t>Agua de Válvulas.</a:t>
                      </a:r>
                      <a:endParaRPr lang="es-EC" sz="900" dirty="0">
                        <a:latin typeface="Arial"/>
                        <a:ea typeface="Calibri"/>
                      </a:endParaRPr>
                    </a:p>
                    <a:p>
                      <a:pPr marL="342900" lvl="0" indent="-247650" algn="just">
                        <a:lnSpc>
                          <a:spcPct val="115000"/>
                        </a:lnSpc>
                        <a:spcBef>
                          <a:spcPts val="200"/>
                        </a:spcBef>
                        <a:spcAft>
                          <a:spcPts val="0"/>
                        </a:spcAft>
                        <a:buFont typeface="Arial" pitchFamily="34" charset="0"/>
                        <a:buChar char="•"/>
                      </a:pPr>
                      <a:r>
                        <a:rPr lang="es-ES_tradnl" sz="900" dirty="0">
                          <a:latin typeface="Arial"/>
                          <a:ea typeface="Calibri"/>
                        </a:rPr>
                        <a:t>Agua de Camisas.</a:t>
                      </a:r>
                      <a:endParaRPr lang="es-EC" sz="900" dirty="0">
                        <a:latin typeface="Arial"/>
                        <a:ea typeface="Calibri"/>
                      </a:endParaRPr>
                    </a:p>
                    <a:p>
                      <a:pPr marL="95250" lvl="0" indent="-95250" algn="just">
                        <a:lnSpc>
                          <a:spcPct val="115000"/>
                        </a:lnSpc>
                        <a:spcBef>
                          <a:spcPts val="200"/>
                        </a:spcBef>
                        <a:spcAft>
                          <a:spcPts val="0"/>
                        </a:spcAft>
                        <a:buFont typeface="Arial" pitchFamily="34" charset="0"/>
                        <a:buChar char="•"/>
                      </a:pPr>
                      <a:r>
                        <a:rPr lang="es-ES_tradnl" sz="900" dirty="0">
                          <a:latin typeface="Arial"/>
                          <a:ea typeface="Calibri"/>
                        </a:rPr>
                        <a:t>Limpieza del Generador.</a:t>
                      </a:r>
                      <a:endParaRPr lang="es-EC" sz="900" dirty="0">
                        <a:latin typeface="Arial"/>
                        <a:ea typeface="Calibri"/>
                      </a:endParaRPr>
                    </a:p>
                    <a:p>
                      <a:pPr marL="95250" lvl="0" indent="-95250" algn="just">
                        <a:lnSpc>
                          <a:spcPct val="115000"/>
                        </a:lnSpc>
                        <a:spcBef>
                          <a:spcPts val="200"/>
                        </a:spcBef>
                        <a:spcAft>
                          <a:spcPts val="0"/>
                        </a:spcAft>
                        <a:buFont typeface="Arial" pitchFamily="34" charset="0"/>
                        <a:buChar char="•"/>
                      </a:pPr>
                      <a:r>
                        <a:rPr lang="es-ES_tradnl" sz="900" dirty="0">
                          <a:latin typeface="Arial"/>
                          <a:ea typeface="Calibri"/>
                        </a:rPr>
                        <a:t>Limpieza de la Excitatriz.</a:t>
                      </a:r>
                      <a:endParaRPr lang="es-EC" sz="900" dirty="0">
                        <a:latin typeface="Arial"/>
                        <a:ea typeface="Calibri"/>
                      </a:endParaRPr>
                    </a:p>
                    <a:p>
                      <a:pPr marL="95250" lvl="0" indent="-95250" algn="just">
                        <a:lnSpc>
                          <a:spcPct val="115000"/>
                        </a:lnSpc>
                        <a:spcBef>
                          <a:spcPts val="200"/>
                        </a:spcBef>
                        <a:spcAft>
                          <a:spcPts val="0"/>
                        </a:spcAft>
                        <a:buFont typeface="Arial" pitchFamily="34" charset="0"/>
                        <a:buChar char="•"/>
                      </a:pPr>
                      <a:r>
                        <a:rPr lang="es-ES_tradnl" sz="900" dirty="0">
                          <a:latin typeface="Arial"/>
                          <a:ea typeface="Calibri"/>
                        </a:rPr>
                        <a:t>Auxiliares. </a:t>
                      </a:r>
                      <a:endParaRPr lang="es-EC" sz="900" dirty="0">
                        <a:latin typeface="Arial"/>
                        <a:ea typeface="Calibri"/>
                      </a:endParaRPr>
                    </a:p>
                    <a:p>
                      <a:pPr marL="342900" lvl="0" indent="-247650" algn="just">
                        <a:lnSpc>
                          <a:spcPct val="115000"/>
                        </a:lnSpc>
                        <a:spcBef>
                          <a:spcPts val="200"/>
                        </a:spcBef>
                        <a:spcAft>
                          <a:spcPts val="0"/>
                        </a:spcAft>
                        <a:buFont typeface="Arial" pitchFamily="34" charset="0"/>
                        <a:buChar char="•"/>
                      </a:pPr>
                      <a:r>
                        <a:rPr lang="es-ES_tradnl" sz="900" dirty="0">
                          <a:latin typeface="Arial"/>
                          <a:ea typeface="Calibri"/>
                        </a:rPr>
                        <a:t>Sellos.</a:t>
                      </a:r>
                      <a:endParaRPr lang="es-EC" sz="900" dirty="0">
                        <a:latin typeface="Arial"/>
                        <a:ea typeface="Calibri"/>
                      </a:endParaRPr>
                    </a:p>
                    <a:p>
                      <a:pPr marL="342900" lvl="0" indent="-247650" algn="just">
                        <a:lnSpc>
                          <a:spcPct val="115000"/>
                        </a:lnSpc>
                        <a:spcBef>
                          <a:spcPts val="200"/>
                        </a:spcBef>
                        <a:spcAft>
                          <a:spcPts val="0"/>
                        </a:spcAft>
                        <a:buFont typeface="Arial" pitchFamily="34" charset="0"/>
                        <a:buChar char="•"/>
                      </a:pPr>
                      <a:r>
                        <a:rPr lang="es-ES_tradnl" sz="900" dirty="0">
                          <a:latin typeface="Arial"/>
                          <a:ea typeface="Calibri"/>
                        </a:rPr>
                        <a:t>Rodamientos.</a:t>
                      </a:r>
                      <a:endParaRPr lang="es-EC" sz="900" dirty="0">
                        <a:latin typeface="Arial"/>
                        <a:ea typeface="Calibri"/>
                      </a:endParaRPr>
                    </a:p>
                  </a:txBody>
                  <a:tcPr marL="61593" marR="61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405">
                <a:tc gridSpan="3">
                  <a:txBody>
                    <a:bodyPr/>
                    <a:lstStyle/>
                    <a:p>
                      <a:pPr algn="ctr">
                        <a:lnSpc>
                          <a:spcPct val="115000"/>
                        </a:lnSpc>
                        <a:spcBef>
                          <a:spcPts val="200"/>
                        </a:spcBef>
                        <a:spcAft>
                          <a:spcPts val="0"/>
                        </a:spcAft>
                      </a:pPr>
                      <a:endParaRPr lang="es-ES_tradnl" sz="900" dirty="0">
                        <a:latin typeface="Arial"/>
                        <a:ea typeface="Calibri"/>
                      </a:endParaRPr>
                    </a:p>
                  </a:txBody>
                  <a:tcPr marL="61593" marR="61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ES_tradnl"/>
                    </a:p>
                  </a:txBody>
                  <a:tcPr/>
                </a:tc>
                <a:tc hMerge="1">
                  <a:txBody>
                    <a:bodyPr/>
                    <a:lstStyle/>
                    <a:p>
                      <a:endParaRPr lang="es-ES_tradnl"/>
                    </a:p>
                  </a:txBody>
                  <a:tcPr/>
                </a:tc>
              </a:tr>
            </a:tbl>
          </a:graphicData>
        </a:graphic>
      </p:graphicFrame>
      <p:pic>
        <p:nvPicPr>
          <p:cNvPr id="4" name="3 Imagen" descr="logo 2.jpg">
            <a:hlinkClick r:id="rId2" action="ppaction://hlinkfile"/>
          </p:cNvPr>
          <p:cNvPicPr>
            <a:picLocks noChangeAspect="1"/>
          </p:cNvPicPr>
          <p:nvPr/>
        </p:nvPicPr>
        <p:blipFill>
          <a:blip r:embed="rId3" cstate="print"/>
          <a:stretch>
            <a:fillRect/>
          </a:stretch>
        </p:blipFill>
        <p:spPr>
          <a:xfrm>
            <a:off x="7884369" y="5715146"/>
            <a:ext cx="504056" cy="412887"/>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_tradnl" sz="4000" b="1" dirty="0" smtClean="0"/>
              <a:t>FORMATOS Y REGISTRO DE MANTENIMIENTO</a:t>
            </a:r>
            <a:endParaRPr lang="es-ES_tradnl" sz="4000" b="1" dirty="0"/>
          </a:p>
        </p:txBody>
      </p:sp>
      <p:graphicFrame>
        <p:nvGraphicFramePr>
          <p:cNvPr id="6" name="5 Marcador de contenido"/>
          <p:cNvGraphicFramePr>
            <a:graphicFrameLocks noGrp="1"/>
          </p:cNvGraphicFramePr>
          <p:nvPr>
            <p:ph idx="1"/>
          </p:nvPr>
        </p:nvGraphicFramePr>
        <p:xfrm>
          <a:off x="457200" y="4374713"/>
          <a:ext cx="8229600" cy="1460872"/>
        </p:xfrm>
        <a:graphic>
          <a:graphicData uri="http://schemas.openxmlformats.org/drawingml/2006/table">
            <a:tbl>
              <a:tblPr/>
              <a:tblGrid>
                <a:gridCol w="128016"/>
                <a:gridCol w="4096512"/>
                <a:gridCol w="192024"/>
                <a:gridCol w="3813048"/>
              </a:tblGrid>
              <a:tr h="182609">
                <a:tc gridSpan="4">
                  <a:txBody>
                    <a:bodyPr/>
                    <a:lstStyle/>
                    <a:p>
                      <a:pPr algn="ctr" fontAlgn="ctr"/>
                      <a:r>
                        <a:rPr lang="es-EC" sz="1100" b="0" i="0" u="none" strike="noStrike" dirty="0">
                          <a:solidFill>
                            <a:srgbClr val="000000"/>
                          </a:solidFill>
                          <a:latin typeface="Calibri"/>
                        </a:rPr>
                        <a:t> </a:t>
                      </a:r>
                    </a:p>
                  </a:txBody>
                  <a:tcPr marL="9130" marR="9130" marT="91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182609">
                <a:tc>
                  <a:txBody>
                    <a:bodyPr/>
                    <a:lstStyle/>
                    <a:p>
                      <a:pPr algn="ctr" fontAlgn="ctr"/>
                      <a:r>
                        <a:rPr lang="es-EC" sz="1100" b="1" i="0" u="none" strike="noStrike" dirty="0">
                          <a:solidFill>
                            <a:srgbClr val="000000"/>
                          </a:solidFill>
                          <a:latin typeface="Calibri"/>
                        </a:rPr>
                        <a:t>1</a:t>
                      </a:r>
                    </a:p>
                  </a:txBody>
                  <a:tcPr marL="9130" marR="9130" marT="91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5250" indent="0" algn="l" rtl="0" fontAlgn="ctr"/>
                      <a:r>
                        <a:rPr lang="es-EC" sz="1100" b="0" i="0" u="none" strike="noStrike" dirty="0">
                          <a:solidFill>
                            <a:srgbClr val="000000"/>
                          </a:solidFill>
                          <a:latin typeface="Calibri"/>
                        </a:rPr>
                        <a:t>Logo de la Institución </a:t>
                      </a:r>
                      <a:r>
                        <a:rPr lang="es-EC" sz="1100" b="0" i="0" u="none" strike="noStrike" dirty="0" err="1">
                          <a:solidFill>
                            <a:srgbClr val="000000"/>
                          </a:solidFill>
                          <a:latin typeface="Calibri"/>
                        </a:rPr>
                        <a:t>CELEC</a:t>
                      </a:r>
                      <a:r>
                        <a:rPr lang="es-EC" sz="1100" b="0" i="0" u="none" strike="noStrike" dirty="0">
                          <a:solidFill>
                            <a:srgbClr val="000000"/>
                          </a:solidFill>
                          <a:latin typeface="Calibri"/>
                        </a:rPr>
                        <a:t> </a:t>
                      </a:r>
                      <a:r>
                        <a:rPr lang="es-EC" sz="1100" b="0" i="0" u="none" strike="noStrike" dirty="0" err="1">
                          <a:solidFill>
                            <a:srgbClr val="000000"/>
                          </a:solidFill>
                          <a:latin typeface="Calibri"/>
                        </a:rPr>
                        <a:t>Termopichincha</a:t>
                      </a:r>
                      <a:r>
                        <a:rPr lang="es-EC" sz="1100" b="0" i="0" u="none" strike="noStrike" dirty="0">
                          <a:solidFill>
                            <a:srgbClr val="000000"/>
                          </a:solidFill>
                          <a:latin typeface="Calibri"/>
                        </a:rPr>
                        <a:t>. </a:t>
                      </a:r>
                    </a:p>
                  </a:txBody>
                  <a:tcPr marL="9130" marR="9130" marT="91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1" i="0" u="none" strike="noStrike" dirty="0">
                          <a:solidFill>
                            <a:srgbClr val="000000"/>
                          </a:solidFill>
                          <a:latin typeface="Calibri"/>
                        </a:rPr>
                        <a:t>6</a:t>
                      </a:r>
                    </a:p>
                  </a:txBody>
                  <a:tcPr marL="9130" marR="9130" marT="91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5250" indent="0" algn="l" rtl="0" fontAlgn="ctr"/>
                      <a:r>
                        <a:rPr lang="es-EC" sz="1100" b="0" i="0" u="none" strike="noStrike" dirty="0">
                          <a:solidFill>
                            <a:srgbClr val="000000"/>
                          </a:solidFill>
                          <a:latin typeface="Calibri"/>
                        </a:rPr>
                        <a:t>Fecha de Registro de Mantenimiento. </a:t>
                      </a:r>
                    </a:p>
                  </a:txBody>
                  <a:tcPr marL="9130" marR="9130" marT="91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609">
                <a:tc>
                  <a:txBody>
                    <a:bodyPr/>
                    <a:lstStyle/>
                    <a:p>
                      <a:pPr algn="ctr" fontAlgn="ctr"/>
                      <a:r>
                        <a:rPr lang="es-EC" sz="1100" b="1" i="0" u="none" strike="noStrike" dirty="0">
                          <a:solidFill>
                            <a:srgbClr val="000000"/>
                          </a:solidFill>
                          <a:latin typeface="Calibri"/>
                        </a:rPr>
                        <a:t>2</a:t>
                      </a:r>
                    </a:p>
                  </a:txBody>
                  <a:tcPr marL="9130" marR="9130" marT="91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5250" indent="0" algn="l" rtl="0" fontAlgn="ctr"/>
                      <a:r>
                        <a:rPr lang="es-EC" sz="1100" b="0" i="0" u="none" strike="noStrike" dirty="0">
                          <a:solidFill>
                            <a:srgbClr val="000000"/>
                          </a:solidFill>
                          <a:latin typeface="Calibri"/>
                        </a:rPr>
                        <a:t>Central Térmica en la Cual se Registra el Formato. </a:t>
                      </a:r>
                    </a:p>
                  </a:txBody>
                  <a:tcPr marL="9130" marR="9130" marT="91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000000"/>
                          </a:solidFill>
                          <a:latin typeface="Calibri"/>
                        </a:rPr>
                        <a:t>7</a:t>
                      </a:r>
                    </a:p>
                  </a:txBody>
                  <a:tcPr marL="9130" marR="9130" marT="91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5250" indent="0" algn="l" rtl="0" fontAlgn="ctr"/>
                      <a:r>
                        <a:rPr lang="es-EC" sz="1100" b="0" i="0" u="none" strike="noStrike" dirty="0">
                          <a:solidFill>
                            <a:srgbClr val="000000"/>
                          </a:solidFill>
                          <a:latin typeface="Calibri"/>
                        </a:rPr>
                        <a:t>Responsable a realizar la Medición o Acción de Mantenimiento. </a:t>
                      </a:r>
                    </a:p>
                  </a:txBody>
                  <a:tcPr marL="9130" marR="9130" marT="91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609">
                <a:tc>
                  <a:txBody>
                    <a:bodyPr/>
                    <a:lstStyle/>
                    <a:p>
                      <a:pPr algn="ctr" fontAlgn="ctr"/>
                      <a:r>
                        <a:rPr lang="es-EC" sz="1100" b="1" i="0" u="none" strike="noStrike" dirty="0">
                          <a:solidFill>
                            <a:srgbClr val="000000"/>
                          </a:solidFill>
                          <a:latin typeface="Calibri"/>
                        </a:rPr>
                        <a:t>3</a:t>
                      </a:r>
                    </a:p>
                  </a:txBody>
                  <a:tcPr marL="9130" marR="9130" marT="91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5250" indent="0" algn="l" rtl="0" fontAlgn="ctr"/>
                      <a:r>
                        <a:rPr lang="es-EC" sz="1100" b="0" i="0" u="none" strike="noStrike" dirty="0">
                          <a:solidFill>
                            <a:srgbClr val="000000"/>
                          </a:solidFill>
                          <a:latin typeface="Calibri"/>
                        </a:rPr>
                        <a:t>Unidad de Generación a la cual se está efectuando el Mantenimiento. </a:t>
                      </a:r>
                    </a:p>
                  </a:txBody>
                  <a:tcPr marL="9130" marR="9130" marT="91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000000"/>
                          </a:solidFill>
                          <a:latin typeface="Calibri"/>
                        </a:rPr>
                        <a:t>8</a:t>
                      </a:r>
                    </a:p>
                  </a:txBody>
                  <a:tcPr marL="9130" marR="9130" marT="91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5250" indent="0" algn="l" rtl="0" fontAlgn="ctr"/>
                      <a:r>
                        <a:rPr lang="es-EC" sz="1100" b="0" i="0" u="none" strike="noStrike" dirty="0">
                          <a:solidFill>
                            <a:srgbClr val="000000"/>
                          </a:solidFill>
                          <a:latin typeface="Calibri"/>
                        </a:rPr>
                        <a:t>Número de Formato de Mantenimiento. </a:t>
                      </a:r>
                    </a:p>
                  </a:txBody>
                  <a:tcPr marL="9130" marR="9130" marT="91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609">
                <a:tc>
                  <a:txBody>
                    <a:bodyPr/>
                    <a:lstStyle/>
                    <a:p>
                      <a:pPr algn="ctr" fontAlgn="ctr"/>
                      <a:r>
                        <a:rPr lang="es-EC" sz="1100" b="1" i="0" u="none" strike="noStrike" dirty="0">
                          <a:solidFill>
                            <a:srgbClr val="000000"/>
                          </a:solidFill>
                          <a:latin typeface="Calibri"/>
                        </a:rPr>
                        <a:t>4</a:t>
                      </a:r>
                    </a:p>
                  </a:txBody>
                  <a:tcPr marL="9130" marR="9130" marT="91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5250" indent="0" algn="l" rtl="0" fontAlgn="ctr"/>
                      <a:r>
                        <a:rPr lang="es-EC" sz="1100" b="0" i="0" u="none" strike="noStrike" dirty="0">
                          <a:solidFill>
                            <a:srgbClr val="000000"/>
                          </a:solidFill>
                          <a:latin typeface="Calibri"/>
                        </a:rPr>
                        <a:t>Número de Orden de Trabajo para la Acción de Mantenimiento. </a:t>
                      </a:r>
                    </a:p>
                  </a:txBody>
                  <a:tcPr marL="9130" marR="9130" marT="91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000000"/>
                          </a:solidFill>
                          <a:latin typeface="Calibri"/>
                        </a:rPr>
                        <a:t>9</a:t>
                      </a:r>
                    </a:p>
                  </a:txBody>
                  <a:tcPr marL="9130" marR="9130" marT="91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5250" indent="0" algn="l" rtl="0" fontAlgn="ctr"/>
                      <a:r>
                        <a:rPr lang="es-EC" sz="1100" b="0" i="0" u="none" strike="noStrike" dirty="0">
                          <a:solidFill>
                            <a:srgbClr val="000000"/>
                          </a:solidFill>
                          <a:latin typeface="Calibri"/>
                        </a:rPr>
                        <a:t>Observaciones de Medición o Acción de Mantenimiento. </a:t>
                      </a:r>
                    </a:p>
                  </a:txBody>
                  <a:tcPr marL="9130" marR="9130" marT="91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609">
                <a:tc rowSpan="2">
                  <a:txBody>
                    <a:bodyPr/>
                    <a:lstStyle/>
                    <a:p>
                      <a:pPr algn="ctr" fontAlgn="ctr"/>
                      <a:r>
                        <a:rPr lang="es-EC" sz="1100" b="1" i="0" u="none" strike="noStrike" dirty="0">
                          <a:solidFill>
                            <a:srgbClr val="000000"/>
                          </a:solidFill>
                          <a:latin typeface="Calibri"/>
                        </a:rPr>
                        <a:t>5</a:t>
                      </a:r>
                    </a:p>
                  </a:txBody>
                  <a:tcPr marL="9130" marR="9130" marT="91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95250" indent="0" algn="l" rtl="0" fontAlgn="ctr"/>
                      <a:r>
                        <a:rPr lang="es-EC" sz="1100" b="0" i="0" u="none" strike="noStrike" dirty="0">
                          <a:solidFill>
                            <a:srgbClr val="000000"/>
                          </a:solidFill>
                          <a:latin typeface="Calibri"/>
                        </a:rPr>
                        <a:t>Nombre del Elemento o Componente a realizar el Mantenimiento. </a:t>
                      </a:r>
                    </a:p>
                  </a:txBody>
                  <a:tcPr marL="9130" marR="9130" marT="91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000000"/>
                          </a:solidFill>
                          <a:latin typeface="Calibri"/>
                        </a:rPr>
                        <a:t>10</a:t>
                      </a:r>
                    </a:p>
                  </a:txBody>
                  <a:tcPr marL="9130" marR="9130" marT="91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5250" indent="0" algn="l" rtl="0" fontAlgn="ctr"/>
                      <a:r>
                        <a:rPr lang="es-EC" sz="1100" b="0" i="0" u="none" strike="noStrike" dirty="0">
                          <a:solidFill>
                            <a:srgbClr val="000000"/>
                          </a:solidFill>
                          <a:latin typeface="Calibri"/>
                        </a:rPr>
                        <a:t>Firma del Responsable de Medición o Acción de Mantenimiento. </a:t>
                      </a:r>
                    </a:p>
                  </a:txBody>
                  <a:tcPr marL="9130" marR="9130" marT="91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609">
                <a:tc vMerge="1">
                  <a:txBody>
                    <a:bodyPr/>
                    <a:lstStyle/>
                    <a:p>
                      <a:endParaRPr lang="es-ES_tradnl"/>
                    </a:p>
                  </a:txBody>
                  <a:tcPr/>
                </a:tc>
                <a:tc vMerge="1">
                  <a:txBody>
                    <a:bodyPr/>
                    <a:lstStyle/>
                    <a:p>
                      <a:endParaRPr lang="es-ES_tradnl"/>
                    </a:p>
                  </a:txBody>
                  <a:tcPr/>
                </a:tc>
                <a:tc>
                  <a:txBody>
                    <a:bodyPr/>
                    <a:lstStyle/>
                    <a:p>
                      <a:pPr algn="ctr" fontAlgn="ctr"/>
                      <a:r>
                        <a:rPr lang="es-EC" sz="1100" b="1" i="0" u="none" strike="noStrike">
                          <a:solidFill>
                            <a:srgbClr val="000000"/>
                          </a:solidFill>
                          <a:latin typeface="Calibri"/>
                        </a:rPr>
                        <a:t>11</a:t>
                      </a:r>
                    </a:p>
                  </a:txBody>
                  <a:tcPr marL="9130" marR="9130" marT="91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5250" indent="0" algn="l" rtl="0" fontAlgn="ctr"/>
                      <a:r>
                        <a:rPr lang="es-EC" sz="1100" b="0" i="0" u="none" strike="noStrike" dirty="0">
                          <a:solidFill>
                            <a:srgbClr val="000000"/>
                          </a:solidFill>
                          <a:latin typeface="Calibri"/>
                        </a:rPr>
                        <a:t>Revisado por el Supervisor de Mantenimiento. </a:t>
                      </a:r>
                    </a:p>
                  </a:txBody>
                  <a:tcPr marL="9130" marR="9130" marT="91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609">
                <a:tc gridSpan="4">
                  <a:txBody>
                    <a:bodyPr/>
                    <a:lstStyle/>
                    <a:p>
                      <a:pPr algn="ctr" fontAlgn="ctr"/>
                      <a:r>
                        <a:rPr lang="es-EC" sz="1100" b="0" i="0" u="none" strike="noStrike" dirty="0">
                          <a:solidFill>
                            <a:srgbClr val="000000"/>
                          </a:solidFill>
                          <a:latin typeface="Calibri"/>
                        </a:rPr>
                        <a:t> </a:t>
                      </a:r>
                    </a:p>
                  </a:txBody>
                  <a:tcPr marL="9130" marR="9130" marT="91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bl>
          </a:graphicData>
        </a:graphic>
      </p:graphicFrame>
      <p:pic>
        <p:nvPicPr>
          <p:cNvPr id="7" name="6 Imagen"/>
          <p:cNvPicPr/>
          <p:nvPr/>
        </p:nvPicPr>
        <p:blipFill>
          <a:blip r:embed="rId2" cstate="print"/>
          <a:srcRect/>
          <a:stretch>
            <a:fillRect/>
          </a:stretch>
        </p:blipFill>
        <p:spPr bwMode="auto">
          <a:xfrm>
            <a:off x="1511068" y="1821297"/>
            <a:ext cx="6113988" cy="22697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IMPLEMENTACIÓN DEL SISTEMA DE GESTIÓN DE MANTENIMIENTO</a:t>
            </a:r>
            <a:endParaRPr lang="es-ES_tradnl" dirty="0"/>
          </a:p>
        </p:txBody>
      </p:sp>
      <p:sp>
        <p:nvSpPr>
          <p:cNvPr id="3" name="2 Marcador de contenido"/>
          <p:cNvSpPr>
            <a:spLocks noGrp="1"/>
          </p:cNvSpPr>
          <p:nvPr>
            <p:ph idx="1"/>
          </p:nvPr>
        </p:nvSpPr>
        <p:spPr>
          <a:xfrm>
            <a:off x="457200" y="1818569"/>
            <a:ext cx="8229600" cy="388639"/>
          </a:xfrm>
        </p:spPr>
        <p:txBody>
          <a:bodyPr>
            <a:normAutofit lnSpcReduction="10000"/>
          </a:bodyPr>
          <a:lstStyle/>
          <a:p>
            <a:pPr marL="0" lvl="0" indent="0" algn="ctr">
              <a:buNone/>
            </a:pPr>
            <a:r>
              <a:rPr lang="es-ES_tradnl" sz="2000" b="1" dirty="0" smtClean="0"/>
              <a:t>ORGANIZACIÓN Y CONTROL DEL ÁREA DE MANTENIMIENTO.</a:t>
            </a:r>
            <a:endParaRPr lang="es-EC" sz="2000" b="1" dirty="0" smtClean="0"/>
          </a:p>
          <a:p>
            <a:endParaRPr lang="es-ES_tradnl" b="1" dirty="0"/>
          </a:p>
        </p:txBody>
      </p:sp>
      <p:graphicFrame>
        <p:nvGraphicFramePr>
          <p:cNvPr id="9" name="8 Diagrama"/>
          <p:cNvGraphicFramePr/>
          <p:nvPr/>
        </p:nvGraphicFramePr>
        <p:xfrm>
          <a:off x="1057257" y="2420888"/>
          <a:ext cx="7056784" cy="3510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IMPLEMENTACIÓN DEL SISTEMA DE GESTIÓN DE MANTENIMIENTO</a:t>
            </a:r>
            <a:endParaRPr lang="es-ES_tradnl" dirty="0"/>
          </a:p>
        </p:txBody>
      </p:sp>
      <p:sp>
        <p:nvSpPr>
          <p:cNvPr id="3" name="2 Marcador de contenido"/>
          <p:cNvSpPr>
            <a:spLocks noGrp="1"/>
          </p:cNvSpPr>
          <p:nvPr>
            <p:ph idx="1"/>
          </p:nvPr>
        </p:nvSpPr>
        <p:spPr>
          <a:xfrm>
            <a:off x="457200" y="1804921"/>
            <a:ext cx="8229600" cy="388640"/>
          </a:xfrm>
        </p:spPr>
        <p:txBody>
          <a:bodyPr>
            <a:normAutofit lnSpcReduction="10000"/>
          </a:bodyPr>
          <a:lstStyle/>
          <a:p>
            <a:pPr lvl="0" algn="ctr">
              <a:buNone/>
            </a:pPr>
            <a:r>
              <a:rPr lang="es-ES_tradnl" sz="2000" b="1" dirty="0" smtClean="0"/>
              <a:t>PROCEDIMIENTOS DEL PARA EL TRABAJO DE MANTENIMIENTO.</a:t>
            </a:r>
            <a:endParaRPr lang="es-EC" sz="2000" b="1" dirty="0" smtClean="0"/>
          </a:p>
        </p:txBody>
      </p:sp>
      <p:graphicFrame>
        <p:nvGraphicFramePr>
          <p:cNvPr id="6" name="5 Tabla"/>
          <p:cNvGraphicFramePr>
            <a:graphicFrameLocks noGrp="1"/>
          </p:cNvGraphicFramePr>
          <p:nvPr/>
        </p:nvGraphicFramePr>
        <p:xfrm>
          <a:off x="827584" y="2682024"/>
          <a:ext cx="7560840" cy="3364992"/>
        </p:xfrm>
        <a:graphic>
          <a:graphicData uri="http://schemas.openxmlformats.org/drawingml/2006/table">
            <a:tbl>
              <a:tblPr/>
              <a:tblGrid>
                <a:gridCol w="580673"/>
                <a:gridCol w="3809151"/>
                <a:gridCol w="3171016"/>
              </a:tblGrid>
              <a:tr h="0">
                <a:tc gridSpan="3">
                  <a:txBody>
                    <a:bodyPr/>
                    <a:lstStyle/>
                    <a:p>
                      <a:pPr algn="just">
                        <a:lnSpc>
                          <a:spcPct val="115000"/>
                        </a:lnSpc>
                        <a:spcBef>
                          <a:spcPts val="200"/>
                        </a:spcBef>
                        <a:spcAft>
                          <a:spcPts val="0"/>
                        </a:spcAft>
                      </a:pPr>
                      <a:endParaRPr lang="es-ES_tradnl" sz="1200" dirty="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ES_tradnl"/>
                    </a:p>
                  </a:txBody>
                  <a:tcPr/>
                </a:tc>
                <a:tc hMerge="1">
                  <a:txBody>
                    <a:bodyPr/>
                    <a:lstStyle/>
                    <a:p>
                      <a:endParaRPr lang="es-ES_tradnl"/>
                    </a:p>
                  </a:txBody>
                  <a:tcPr/>
                </a:tc>
              </a:tr>
              <a:tr h="0">
                <a:tc gridSpan="3">
                  <a:txBody>
                    <a:bodyPr/>
                    <a:lstStyle/>
                    <a:p>
                      <a:pPr algn="ctr">
                        <a:lnSpc>
                          <a:spcPct val="115000"/>
                        </a:lnSpc>
                        <a:spcBef>
                          <a:spcPts val="200"/>
                        </a:spcBef>
                        <a:spcAft>
                          <a:spcPts val="0"/>
                        </a:spcAft>
                      </a:pPr>
                      <a:r>
                        <a:rPr lang="es-ES_tradnl" sz="1200" b="1" dirty="0">
                          <a:latin typeface="Arial"/>
                          <a:ea typeface="Calibri"/>
                        </a:rPr>
                        <a:t>PROCEDIMIENTO PARA EL TRABAJO DE MANTENIMIENTO EN LA CENTRAL TERMOELÉCTRICA GUANGOPOLO</a:t>
                      </a:r>
                      <a:endParaRPr lang="es-EC" sz="1200" dirty="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r>
              <a:tr h="0">
                <a:tc>
                  <a:txBody>
                    <a:bodyPr/>
                    <a:lstStyle/>
                    <a:p>
                      <a:pPr algn="just">
                        <a:lnSpc>
                          <a:spcPct val="115000"/>
                        </a:lnSpc>
                        <a:spcBef>
                          <a:spcPts val="200"/>
                        </a:spcBef>
                        <a:spcAft>
                          <a:spcPts val="0"/>
                        </a:spcAft>
                      </a:pPr>
                      <a:r>
                        <a:rPr lang="es-ES_tradnl" sz="1200" b="1">
                          <a:latin typeface="Arial"/>
                          <a:ea typeface="Calibri"/>
                        </a:rPr>
                        <a:t>Ord.</a:t>
                      </a:r>
                      <a:endParaRPr lang="es-EC" sz="120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b="1">
                          <a:latin typeface="Arial"/>
                          <a:ea typeface="Calibri"/>
                        </a:rPr>
                        <a:t>DESCRIPCIÓN</a:t>
                      </a:r>
                      <a:endParaRPr lang="es-EC" sz="120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b="1">
                          <a:latin typeface="Arial"/>
                          <a:ea typeface="Calibri"/>
                        </a:rPr>
                        <a:t>ENCARGADO/AYUDANTE</a:t>
                      </a:r>
                      <a:endParaRPr lang="es-EC" sz="120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Bef>
                          <a:spcPts val="200"/>
                        </a:spcBef>
                        <a:spcAft>
                          <a:spcPts val="0"/>
                        </a:spcAft>
                      </a:pPr>
                      <a:r>
                        <a:rPr lang="es-ES_tradnl" sz="1200" b="1">
                          <a:latin typeface="Arial"/>
                          <a:ea typeface="Calibri"/>
                        </a:rPr>
                        <a:t>1</a:t>
                      </a:r>
                      <a:endParaRPr lang="es-EC" sz="120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200">
                          <a:latin typeface="Arial"/>
                          <a:ea typeface="Calibri"/>
                        </a:rPr>
                        <a:t>Emisión de Orden de Trabajo de Mantenimiento.</a:t>
                      </a:r>
                      <a:endParaRPr lang="es-EC" sz="120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200" dirty="0">
                          <a:latin typeface="Arial"/>
                          <a:ea typeface="Calibri"/>
                        </a:rPr>
                        <a:t>Supervisor  de  Control y Programación de </a:t>
                      </a:r>
                      <a:r>
                        <a:rPr lang="es-ES_tradnl" sz="1200" dirty="0" smtClean="0">
                          <a:latin typeface="Arial"/>
                          <a:ea typeface="Calibri"/>
                        </a:rPr>
                        <a:t>Mantenimiento.</a:t>
                      </a:r>
                      <a:endParaRPr lang="es-EC" sz="1200" dirty="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Bef>
                          <a:spcPts val="200"/>
                        </a:spcBef>
                        <a:spcAft>
                          <a:spcPts val="0"/>
                        </a:spcAft>
                      </a:pPr>
                      <a:r>
                        <a:rPr lang="es-ES_tradnl" sz="1200" b="1">
                          <a:latin typeface="Arial"/>
                          <a:ea typeface="Calibri"/>
                        </a:rPr>
                        <a:t>2</a:t>
                      </a:r>
                      <a:endParaRPr lang="es-EC" sz="120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200">
                          <a:latin typeface="Arial"/>
                          <a:ea typeface="Calibri"/>
                        </a:rPr>
                        <a:t>Designación para el Trabajo de Mantenimiento.</a:t>
                      </a:r>
                      <a:endParaRPr lang="es-EC" sz="120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200" dirty="0">
                          <a:latin typeface="Arial"/>
                          <a:ea typeface="Calibri"/>
                        </a:rPr>
                        <a:t>Supervisor de </a:t>
                      </a:r>
                      <a:r>
                        <a:rPr lang="es-ES_tradnl" sz="1200" dirty="0" smtClean="0">
                          <a:latin typeface="Arial"/>
                          <a:ea typeface="Calibri"/>
                        </a:rPr>
                        <a:t>Mantenimiento.</a:t>
                      </a:r>
                      <a:endParaRPr lang="es-EC" sz="1200" dirty="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Bef>
                          <a:spcPts val="200"/>
                        </a:spcBef>
                        <a:spcAft>
                          <a:spcPts val="0"/>
                        </a:spcAft>
                      </a:pPr>
                      <a:r>
                        <a:rPr lang="es-ES_tradnl" sz="1200" b="1">
                          <a:latin typeface="Arial"/>
                          <a:ea typeface="Calibri"/>
                        </a:rPr>
                        <a:t>3</a:t>
                      </a:r>
                      <a:endParaRPr lang="es-EC" sz="120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200">
                          <a:latin typeface="Arial"/>
                          <a:ea typeface="Calibri"/>
                        </a:rPr>
                        <a:t>Ejecución del Trabajo de Mantenimiento.</a:t>
                      </a:r>
                      <a:endParaRPr lang="es-EC" sz="120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200" dirty="0">
                          <a:latin typeface="Arial"/>
                          <a:ea typeface="Calibri"/>
                        </a:rPr>
                        <a:t>Personal </a:t>
                      </a:r>
                      <a:r>
                        <a:rPr lang="es-ES_tradnl" sz="1200" dirty="0" smtClean="0">
                          <a:latin typeface="Arial"/>
                          <a:ea typeface="Calibri"/>
                        </a:rPr>
                        <a:t>Mecánico.</a:t>
                      </a:r>
                      <a:endParaRPr lang="es-EC" sz="1200" dirty="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Bef>
                          <a:spcPts val="200"/>
                        </a:spcBef>
                        <a:spcAft>
                          <a:spcPts val="0"/>
                        </a:spcAft>
                      </a:pPr>
                      <a:r>
                        <a:rPr lang="es-ES_tradnl" sz="1200" b="1">
                          <a:latin typeface="Arial"/>
                          <a:ea typeface="Calibri"/>
                        </a:rPr>
                        <a:t>4</a:t>
                      </a:r>
                      <a:endParaRPr lang="es-EC" sz="120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200">
                          <a:latin typeface="Arial"/>
                          <a:ea typeface="Calibri"/>
                        </a:rPr>
                        <a:t>Solicitud de Materiales e Implementos para el Trabajo de Mantenimiento.</a:t>
                      </a:r>
                      <a:endParaRPr lang="es-EC" sz="120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200" dirty="0">
                          <a:latin typeface="Arial"/>
                          <a:ea typeface="Calibri"/>
                        </a:rPr>
                        <a:t>Supervisor de </a:t>
                      </a:r>
                      <a:r>
                        <a:rPr lang="es-ES_tradnl" sz="1200" dirty="0" smtClean="0">
                          <a:latin typeface="Arial"/>
                          <a:ea typeface="Calibri"/>
                        </a:rPr>
                        <a:t>Mantenimiento\</a:t>
                      </a:r>
                      <a:r>
                        <a:rPr lang="es-ES_tradnl" sz="1200" baseline="0" dirty="0" smtClean="0">
                          <a:latin typeface="Arial"/>
                          <a:ea typeface="Calibri"/>
                        </a:rPr>
                        <a:t> </a:t>
                      </a:r>
                      <a:r>
                        <a:rPr lang="es-ES_tradnl" sz="1200" dirty="0" smtClean="0">
                          <a:latin typeface="Arial"/>
                          <a:ea typeface="Calibri"/>
                        </a:rPr>
                        <a:t>Personal Mecánico.</a:t>
                      </a:r>
                      <a:endParaRPr lang="es-EC" sz="1200" dirty="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Bef>
                          <a:spcPts val="200"/>
                        </a:spcBef>
                        <a:spcAft>
                          <a:spcPts val="0"/>
                        </a:spcAft>
                      </a:pPr>
                      <a:r>
                        <a:rPr lang="es-ES_tradnl" sz="1200" b="1">
                          <a:latin typeface="Arial"/>
                          <a:ea typeface="Calibri"/>
                        </a:rPr>
                        <a:t>5</a:t>
                      </a:r>
                      <a:endParaRPr lang="es-EC" sz="120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200">
                          <a:latin typeface="Arial"/>
                          <a:ea typeface="Calibri"/>
                        </a:rPr>
                        <a:t>Llenado del Registro de Mantenimiento.</a:t>
                      </a:r>
                      <a:endParaRPr lang="es-EC" sz="120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200" dirty="0">
                          <a:latin typeface="Arial"/>
                          <a:ea typeface="Calibri"/>
                        </a:rPr>
                        <a:t>Personal Mecánico.</a:t>
                      </a:r>
                      <a:endParaRPr lang="es-EC" sz="1200" dirty="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Bef>
                          <a:spcPts val="200"/>
                        </a:spcBef>
                        <a:spcAft>
                          <a:spcPts val="0"/>
                        </a:spcAft>
                      </a:pPr>
                      <a:r>
                        <a:rPr lang="es-ES_tradnl" sz="1200" b="1">
                          <a:latin typeface="Arial"/>
                          <a:ea typeface="Calibri"/>
                        </a:rPr>
                        <a:t>6</a:t>
                      </a:r>
                      <a:endParaRPr lang="es-EC" sz="120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200">
                          <a:latin typeface="Arial"/>
                          <a:ea typeface="Calibri"/>
                        </a:rPr>
                        <a:t>Entrega de Registro de Mantenimiento.</a:t>
                      </a:r>
                      <a:endParaRPr lang="es-EC" sz="120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200" dirty="0">
                          <a:latin typeface="Arial"/>
                          <a:ea typeface="Calibri"/>
                        </a:rPr>
                        <a:t>Personal Mecánico.</a:t>
                      </a:r>
                      <a:endParaRPr lang="es-EC" sz="1200" dirty="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Bef>
                          <a:spcPts val="200"/>
                        </a:spcBef>
                        <a:spcAft>
                          <a:spcPts val="0"/>
                        </a:spcAft>
                      </a:pPr>
                      <a:r>
                        <a:rPr lang="es-ES_tradnl" sz="1200" b="1">
                          <a:latin typeface="Arial"/>
                          <a:ea typeface="Calibri"/>
                        </a:rPr>
                        <a:t>7</a:t>
                      </a:r>
                      <a:endParaRPr lang="es-EC" sz="120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200">
                          <a:latin typeface="Arial"/>
                          <a:ea typeface="Calibri"/>
                        </a:rPr>
                        <a:t>Archivado de Registro de Mantenimiento.</a:t>
                      </a:r>
                      <a:endParaRPr lang="es-EC" sz="120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200" dirty="0">
                          <a:latin typeface="Arial"/>
                          <a:ea typeface="Calibri"/>
                        </a:rPr>
                        <a:t>Supervisor de </a:t>
                      </a:r>
                      <a:r>
                        <a:rPr lang="es-ES_tradnl" sz="1200" dirty="0" smtClean="0">
                          <a:latin typeface="Arial"/>
                          <a:ea typeface="Calibri"/>
                        </a:rPr>
                        <a:t>Mantenimiento.</a:t>
                      </a:r>
                      <a:endParaRPr lang="es-EC" sz="1200" dirty="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Bef>
                          <a:spcPts val="200"/>
                        </a:spcBef>
                        <a:spcAft>
                          <a:spcPts val="0"/>
                        </a:spcAft>
                      </a:pPr>
                      <a:r>
                        <a:rPr lang="es-ES_tradnl" sz="1200" b="1">
                          <a:latin typeface="Arial"/>
                          <a:ea typeface="Calibri"/>
                        </a:rPr>
                        <a:t>8</a:t>
                      </a:r>
                      <a:endParaRPr lang="es-EC" sz="120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200">
                          <a:latin typeface="Arial"/>
                          <a:ea typeface="Calibri"/>
                        </a:rPr>
                        <a:t>Cierre de Orden de Trabajo de Mantenimiento.</a:t>
                      </a:r>
                      <a:endParaRPr lang="es-EC" sz="120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200"/>
                        </a:spcBef>
                        <a:spcAft>
                          <a:spcPts val="0"/>
                        </a:spcAft>
                      </a:pPr>
                      <a:r>
                        <a:rPr lang="es-ES_tradnl" sz="1200" dirty="0">
                          <a:latin typeface="Arial"/>
                          <a:ea typeface="Calibri"/>
                        </a:rPr>
                        <a:t>Supervisor  de  Control y Programación de Mantenimiento.</a:t>
                      </a:r>
                      <a:endParaRPr lang="es-EC" sz="1200" dirty="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algn="just">
                        <a:lnSpc>
                          <a:spcPct val="115000"/>
                        </a:lnSpc>
                        <a:spcBef>
                          <a:spcPts val="200"/>
                        </a:spcBef>
                        <a:spcAft>
                          <a:spcPts val="0"/>
                        </a:spcAft>
                      </a:pPr>
                      <a:endParaRPr lang="es-ES_tradnl" sz="120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ES_tradnl"/>
                    </a:p>
                  </a:txBody>
                  <a:tcPr/>
                </a:tc>
                <a:tc>
                  <a:txBody>
                    <a:bodyPr/>
                    <a:lstStyle/>
                    <a:p>
                      <a:pPr algn="just">
                        <a:lnSpc>
                          <a:spcPct val="115000"/>
                        </a:lnSpc>
                        <a:spcBef>
                          <a:spcPts val="200"/>
                        </a:spcBef>
                        <a:spcAft>
                          <a:spcPts val="0"/>
                        </a:spcAft>
                      </a:pPr>
                      <a:endParaRPr lang="es-ES_tradnl" sz="1200" dirty="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IMPLEMENTACIÓN DEL SISTEMA DE GESTIÓN DE MANTENIMIENTO</a:t>
            </a:r>
            <a:endParaRPr lang="es-ES_tradnl" dirty="0"/>
          </a:p>
        </p:txBody>
      </p:sp>
      <p:sp>
        <p:nvSpPr>
          <p:cNvPr id="3" name="2 Marcador de contenido"/>
          <p:cNvSpPr>
            <a:spLocks noGrp="1"/>
          </p:cNvSpPr>
          <p:nvPr>
            <p:ph idx="1"/>
          </p:nvPr>
        </p:nvSpPr>
        <p:spPr>
          <a:xfrm>
            <a:off x="457200" y="1804921"/>
            <a:ext cx="8229600" cy="460648"/>
          </a:xfrm>
        </p:spPr>
        <p:txBody>
          <a:bodyPr/>
          <a:lstStyle/>
          <a:p>
            <a:pPr lvl="0" algn="ctr">
              <a:buNone/>
            </a:pPr>
            <a:r>
              <a:rPr lang="es-ES_tradnl" sz="2000" b="1" dirty="0" smtClean="0"/>
              <a:t>CRONOGRAMA DEL TRABAJO DE MANTENIMIENTO.</a:t>
            </a:r>
            <a:endParaRPr lang="es-EC" sz="2000" b="1" dirty="0" smtClean="0"/>
          </a:p>
          <a:p>
            <a:pPr>
              <a:buNone/>
            </a:pPr>
            <a:endParaRPr lang="es-ES_tradnl" dirty="0"/>
          </a:p>
        </p:txBody>
      </p:sp>
      <p:pic>
        <p:nvPicPr>
          <p:cNvPr id="51201" name="Picture 1"/>
          <p:cNvPicPr>
            <a:picLocks noChangeAspect="1" noChangeArrowheads="1"/>
          </p:cNvPicPr>
          <p:nvPr/>
        </p:nvPicPr>
        <p:blipFill>
          <a:blip r:embed="rId2" cstate="print"/>
          <a:srcRect/>
          <a:stretch>
            <a:fillRect/>
          </a:stretch>
        </p:blipFill>
        <p:spPr bwMode="auto">
          <a:xfrm>
            <a:off x="566848" y="2461832"/>
            <a:ext cx="8013526" cy="34177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IMPLEMENTACIÓN DEL SISTEMA DE GESTIÓN DE MANTENIMIENTO</a:t>
            </a:r>
            <a:endParaRPr lang="es-ES_tradnl" dirty="0"/>
          </a:p>
        </p:txBody>
      </p:sp>
      <p:sp>
        <p:nvSpPr>
          <p:cNvPr id="3" name="2 Marcador de contenido"/>
          <p:cNvSpPr>
            <a:spLocks noGrp="1"/>
          </p:cNvSpPr>
          <p:nvPr>
            <p:ph idx="1"/>
          </p:nvPr>
        </p:nvSpPr>
        <p:spPr>
          <a:xfrm>
            <a:off x="457200" y="1804921"/>
            <a:ext cx="8229600" cy="399943"/>
          </a:xfrm>
        </p:spPr>
        <p:txBody>
          <a:bodyPr>
            <a:normAutofit/>
          </a:bodyPr>
          <a:lstStyle/>
          <a:p>
            <a:pPr algn="ctr">
              <a:buNone/>
            </a:pPr>
            <a:r>
              <a:rPr lang="es-ES_tradnl" sz="2000" b="1" dirty="0" smtClean="0"/>
              <a:t>SOFT MANTTER</a:t>
            </a:r>
            <a:endParaRPr lang="es-ES_tradnl" sz="2000" b="1" dirty="0"/>
          </a:p>
        </p:txBody>
      </p:sp>
      <p:pic>
        <p:nvPicPr>
          <p:cNvPr id="54273" name="Picture 1" descr="C:\Users\USER\Pictures\Mantter.jpg">
            <a:hlinkClick r:id="rId2" action="ppaction://hlinkfile"/>
          </p:cNvPr>
          <p:cNvPicPr>
            <a:picLocks noChangeAspect="1" noChangeArrowheads="1"/>
          </p:cNvPicPr>
          <p:nvPr/>
        </p:nvPicPr>
        <p:blipFill>
          <a:blip r:embed="rId3" cstate="print"/>
          <a:srcRect/>
          <a:stretch>
            <a:fillRect/>
          </a:stretch>
        </p:blipFill>
        <p:spPr bwMode="auto">
          <a:xfrm>
            <a:off x="1146680" y="2352648"/>
            <a:ext cx="6840760" cy="3861343"/>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IMPLEMENTACIÓN DEL SISTEMA DE GESTIÓN DE MANTENIMIENTO</a:t>
            </a:r>
            <a:endParaRPr lang="es-ES_tradnl" dirty="0"/>
          </a:p>
        </p:txBody>
      </p:sp>
      <p:sp>
        <p:nvSpPr>
          <p:cNvPr id="3" name="2 Marcador de contenido"/>
          <p:cNvSpPr>
            <a:spLocks noGrp="1"/>
          </p:cNvSpPr>
          <p:nvPr>
            <p:ph idx="1"/>
          </p:nvPr>
        </p:nvSpPr>
        <p:spPr/>
        <p:txBody>
          <a:bodyPr>
            <a:normAutofit/>
          </a:bodyPr>
          <a:lstStyle/>
          <a:p>
            <a:pPr marL="273050" indent="-190500" algn="ctr">
              <a:buNone/>
            </a:pPr>
            <a:r>
              <a:rPr lang="es-EC" sz="2000" b="1" dirty="0" smtClean="0"/>
              <a:t>MANUAL DEL SOFTWARE </a:t>
            </a:r>
            <a:r>
              <a:rPr lang="es-EC" sz="2000" b="1" dirty="0" err="1" smtClean="0"/>
              <a:t>MANTTER</a:t>
            </a:r>
            <a:r>
              <a:rPr lang="es-EC" sz="2000" b="1" dirty="0" smtClean="0"/>
              <a:t> PARA EL SISTEMA DE GESTIÓN DEL MANTENIMIENTO</a:t>
            </a:r>
          </a:p>
          <a:p>
            <a:pPr marL="273050" indent="-190500" algn="just">
              <a:buNone/>
            </a:pPr>
            <a:endParaRPr lang="es-EC" sz="2000" dirty="0" smtClean="0"/>
          </a:p>
          <a:p>
            <a:pPr marL="273050" lvl="1" indent="-190500" algn="just"/>
            <a:r>
              <a:rPr lang="es-EC" sz="2000" dirty="0" smtClean="0"/>
              <a:t>El Manual para el Sistema de Gestión de Mantenimiento, es un documento que describe la forma de ejecutar:</a:t>
            </a:r>
          </a:p>
          <a:p>
            <a:pPr marL="273050" lvl="1" indent="-190500" algn="just"/>
            <a:endParaRPr lang="es-EC" sz="2000" dirty="0" smtClean="0"/>
          </a:p>
          <a:p>
            <a:pPr marL="730250" lvl="3" indent="-190500" algn="just"/>
            <a:r>
              <a:rPr lang="es-EC" sz="1600" dirty="0" smtClean="0"/>
              <a:t>Las actividades técnicas, operacionales y administrativas, utilizadas en el Área de Mantenimiento.</a:t>
            </a:r>
          </a:p>
          <a:p>
            <a:pPr marL="673100" lvl="2" indent="-190500" algn="just"/>
            <a:endParaRPr lang="es-EC" sz="1600" dirty="0" smtClean="0"/>
          </a:p>
          <a:p>
            <a:pPr marL="730250" lvl="3" indent="-190500" algn="just"/>
            <a:r>
              <a:rPr lang="es-EC" sz="1600" dirty="0" smtClean="0"/>
              <a:t>La obtención de procesos y formatos de Mantenimiento de las Unidades de Generación Mitsubishi MAN 40/54 de la Central Termoeléctrica Guangopolo. </a:t>
            </a:r>
          </a:p>
          <a:p>
            <a:pPr marL="730250" lvl="3" indent="-190500" algn="just"/>
            <a:endParaRPr lang="es-EC" sz="1600" dirty="0" smtClean="0"/>
          </a:p>
          <a:p>
            <a:pPr marL="730250" lvl="3" indent="-190500" algn="just"/>
            <a:r>
              <a:rPr lang="es-EC" sz="1600" dirty="0" smtClean="0"/>
              <a:t>Calculo de los Índices de Rendimiento para las Unidades de Generación.</a:t>
            </a:r>
            <a:endParaRPr lang="es-ES_tradnl" sz="1600" dirty="0"/>
          </a:p>
        </p:txBody>
      </p:sp>
      <p:pic>
        <p:nvPicPr>
          <p:cNvPr id="4" name="3 Imagen" descr="logo 2.jpg">
            <a:hlinkClick r:id="rId2" action="ppaction://hlinkfile"/>
          </p:cNvPr>
          <p:cNvPicPr>
            <a:picLocks noChangeAspect="1"/>
          </p:cNvPicPr>
          <p:nvPr/>
        </p:nvPicPr>
        <p:blipFill>
          <a:blip r:embed="rId3" cstate="print"/>
          <a:stretch>
            <a:fillRect/>
          </a:stretch>
        </p:blipFill>
        <p:spPr>
          <a:xfrm>
            <a:off x="7956376" y="5805264"/>
            <a:ext cx="504056" cy="412887"/>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VALIDACIÓN DEL SISTEMA DE GESTIÓN DE MANTENIMIENTO</a:t>
            </a:r>
            <a:endParaRPr lang="es-ES_tradnl" dirty="0"/>
          </a:p>
        </p:txBody>
      </p:sp>
      <p:sp>
        <p:nvSpPr>
          <p:cNvPr id="3" name="2 Marcador de contenido"/>
          <p:cNvSpPr>
            <a:spLocks noGrp="1"/>
          </p:cNvSpPr>
          <p:nvPr>
            <p:ph idx="1"/>
          </p:nvPr>
        </p:nvSpPr>
        <p:spPr>
          <a:xfrm>
            <a:off x="457200" y="5157192"/>
            <a:ext cx="8229600" cy="968971"/>
          </a:xfrm>
        </p:spPr>
        <p:txBody>
          <a:bodyPr>
            <a:normAutofit fontScale="47500" lnSpcReduction="20000"/>
          </a:bodyPr>
          <a:lstStyle/>
          <a:p>
            <a:pPr marL="0" indent="0" algn="just">
              <a:buNone/>
            </a:pPr>
            <a:r>
              <a:rPr lang="es-ES_tradnl" dirty="0" smtClean="0"/>
              <a:t>Para la validación del Sistema de Gestión de Mantenimiento, se considera el cálculo de los Índices de Rendimiento, los mismos que nos darán la pauta para conocer si las acciones de mantenimiento en las Unidades de Generación son las adecuadas. Para ello se tomara a la Unidad de Generación #3, la misma que acaba de salir de los trabajos de Overhaul de 12.000 Horas.</a:t>
            </a:r>
            <a:endParaRPr lang="es-EC" dirty="0" smtClean="0"/>
          </a:p>
          <a:p>
            <a:endParaRPr lang="es-ES_tradnl" dirty="0"/>
          </a:p>
        </p:txBody>
      </p:sp>
      <p:pic>
        <p:nvPicPr>
          <p:cNvPr id="55312" name="Picture 16"/>
          <p:cNvPicPr>
            <a:picLocks noChangeAspect="1" noChangeArrowheads="1"/>
          </p:cNvPicPr>
          <p:nvPr/>
        </p:nvPicPr>
        <p:blipFill>
          <a:blip r:embed="rId2" cstate="print"/>
          <a:srcRect/>
          <a:stretch>
            <a:fillRect/>
          </a:stretch>
        </p:blipFill>
        <p:spPr bwMode="auto">
          <a:xfrm>
            <a:off x="1902279" y="1700808"/>
            <a:ext cx="5344872"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CENTRAL TERMOELÉCTRICA GUANGOPOLO</a:t>
            </a:r>
            <a:endParaRPr lang="es-ES_tradnl" b="1" dirty="0"/>
          </a:p>
        </p:txBody>
      </p:sp>
      <p:sp>
        <p:nvSpPr>
          <p:cNvPr id="3" name="2 Marcador de contenido"/>
          <p:cNvSpPr>
            <a:spLocks noGrp="1"/>
          </p:cNvSpPr>
          <p:nvPr>
            <p:ph idx="1"/>
          </p:nvPr>
        </p:nvSpPr>
        <p:spPr>
          <a:xfrm>
            <a:off x="457200" y="1600200"/>
            <a:ext cx="4114800" cy="4525963"/>
          </a:xfrm>
        </p:spPr>
        <p:txBody>
          <a:bodyPr>
            <a:normAutofit/>
          </a:bodyPr>
          <a:lstStyle/>
          <a:p>
            <a:pPr algn="just"/>
            <a:r>
              <a:rPr lang="es-EC" sz="2000" dirty="0" smtClean="0"/>
              <a:t>La Central Termoeléctrica Guangopolo,  inició en Abril de 1977, se encuentra ubicada en el sector de la Armenia, parroquia Guangopolo, Cantón Quito, Provincia de Pichincha. Dicha central cuenta con una potencia instalada de 31.2 MW.</a:t>
            </a:r>
          </a:p>
          <a:p>
            <a:pPr algn="just">
              <a:buNone/>
            </a:pPr>
            <a:endParaRPr lang="es-EC" sz="2000" dirty="0" smtClean="0"/>
          </a:p>
          <a:p>
            <a:pPr algn="just"/>
            <a:r>
              <a:rPr lang="es-EC" sz="2000" dirty="0" smtClean="0"/>
              <a:t>La Central cuenta con 7 grupos de generación con motores de combustión interna que consumen residuo de la Refinería Shushufindi para su operación.</a:t>
            </a:r>
          </a:p>
          <a:p>
            <a:pPr algn="just">
              <a:buNone/>
            </a:pPr>
            <a:endParaRPr lang="es-ES_tradnl" sz="2400" dirty="0" smtClean="0"/>
          </a:p>
          <a:p>
            <a:pPr algn="just">
              <a:buNone/>
            </a:pPr>
            <a:endParaRPr lang="es-ES_tradnl" sz="2400" dirty="0" smtClean="0"/>
          </a:p>
          <a:p>
            <a:pPr algn="just">
              <a:buNone/>
            </a:pPr>
            <a:endParaRPr lang="es-EC" sz="2400" dirty="0" smtClean="0"/>
          </a:p>
          <a:p>
            <a:pPr algn="just">
              <a:buNone/>
            </a:pPr>
            <a:endParaRPr lang="es-ES_tradnl" sz="2400" dirty="0"/>
          </a:p>
        </p:txBody>
      </p:sp>
      <p:pic>
        <p:nvPicPr>
          <p:cNvPr id="5" name="4 Imagen"/>
          <p:cNvPicPr/>
          <p:nvPr/>
        </p:nvPicPr>
        <p:blipFill>
          <a:blip r:embed="rId2" cstate="print"/>
          <a:srcRect r="2303" b="16538"/>
          <a:stretch>
            <a:fillRect/>
          </a:stretch>
        </p:blipFill>
        <p:spPr bwMode="auto">
          <a:xfrm>
            <a:off x="4711780" y="1730398"/>
            <a:ext cx="4108691"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ANÁLISIS ECONÓMICO - FINANCIERO</a:t>
            </a:r>
            <a:endParaRPr lang="es-ES_tradnl" dirty="0"/>
          </a:p>
        </p:txBody>
      </p:sp>
      <p:pic>
        <p:nvPicPr>
          <p:cNvPr id="58371" name="Picture 3"/>
          <p:cNvPicPr>
            <a:picLocks noChangeAspect="1" noChangeArrowheads="1"/>
          </p:cNvPicPr>
          <p:nvPr/>
        </p:nvPicPr>
        <p:blipFill>
          <a:blip r:embed="rId2" cstate="print"/>
          <a:srcRect/>
          <a:stretch>
            <a:fillRect/>
          </a:stretch>
        </p:blipFill>
        <p:spPr bwMode="auto">
          <a:xfrm>
            <a:off x="653008" y="1736408"/>
            <a:ext cx="7830840" cy="41833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ANÁLISIS ECONÓMICO - FINANCIERO</a:t>
            </a:r>
            <a:endParaRPr lang="es-ES_tradnl" dirty="0"/>
          </a:p>
        </p:txBody>
      </p:sp>
      <p:sp>
        <p:nvSpPr>
          <p:cNvPr id="3" name="2 Marcador de contenido"/>
          <p:cNvSpPr>
            <a:spLocks noGrp="1"/>
          </p:cNvSpPr>
          <p:nvPr>
            <p:ph idx="1"/>
          </p:nvPr>
        </p:nvSpPr>
        <p:spPr>
          <a:xfrm>
            <a:off x="457200" y="1804921"/>
            <a:ext cx="8229600" cy="460648"/>
          </a:xfrm>
        </p:spPr>
        <p:txBody>
          <a:bodyPr>
            <a:normAutofit/>
          </a:bodyPr>
          <a:lstStyle/>
          <a:p>
            <a:pPr algn="ctr">
              <a:buNone/>
            </a:pPr>
            <a:r>
              <a:rPr lang="es-ES_tradnl" sz="2000" b="1" dirty="0" smtClean="0"/>
              <a:t>FLUJO DE CAJA</a:t>
            </a:r>
            <a:endParaRPr lang="es-ES_tradnl" sz="2000" b="1" dirty="0"/>
          </a:p>
        </p:txBody>
      </p:sp>
      <p:pic>
        <p:nvPicPr>
          <p:cNvPr id="57349" name="Picture 5"/>
          <p:cNvPicPr>
            <a:picLocks noChangeAspect="1" noChangeArrowheads="1"/>
          </p:cNvPicPr>
          <p:nvPr/>
        </p:nvPicPr>
        <p:blipFill>
          <a:blip r:embed="rId2" cstate="print"/>
          <a:srcRect/>
          <a:stretch>
            <a:fillRect/>
          </a:stretch>
        </p:blipFill>
        <p:spPr bwMode="auto">
          <a:xfrm>
            <a:off x="857250" y="2255688"/>
            <a:ext cx="7429500" cy="4082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ANÁLISIS ECONÓMICO - FINANCIERO</a:t>
            </a:r>
            <a:endParaRPr lang="es-ES_tradnl" b="1" dirty="0"/>
          </a:p>
        </p:txBody>
      </p:sp>
      <p:sp>
        <p:nvSpPr>
          <p:cNvPr id="3" name="2 Marcador de contenido"/>
          <p:cNvSpPr>
            <a:spLocks noGrp="1"/>
          </p:cNvSpPr>
          <p:nvPr>
            <p:ph idx="1"/>
          </p:nvPr>
        </p:nvSpPr>
        <p:spPr>
          <a:xfrm>
            <a:off x="552736" y="4152376"/>
            <a:ext cx="8229600" cy="964704"/>
          </a:xfrm>
        </p:spPr>
        <p:txBody>
          <a:bodyPr>
            <a:normAutofit lnSpcReduction="10000"/>
          </a:bodyPr>
          <a:lstStyle/>
          <a:p>
            <a:r>
              <a:rPr lang="es-ES_tradnl" sz="1400" b="1" dirty="0" smtClean="0"/>
              <a:t>VAN</a:t>
            </a:r>
          </a:p>
          <a:p>
            <a:pPr algn="just">
              <a:buNone/>
            </a:pPr>
            <a:r>
              <a:rPr lang="es-ES_tradnl" sz="1400" dirty="0" smtClean="0"/>
              <a:t>	El valor del VAN para el proyecto es de $74.880,05, calculado con una tasa de rendimiento del 5%. Debido a que el VAN calculado para el proyecto es positivo, lo que representa que la inversión producirá ganancias por encima de la rentabilidad exigida. El proyecto es aceptable.</a:t>
            </a:r>
            <a:endParaRPr lang="es-ES_tradnl" sz="1400" b="1" dirty="0" smtClean="0"/>
          </a:p>
        </p:txBody>
      </p:sp>
      <p:sp>
        <p:nvSpPr>
          <p:cNvPr id="4" name="2 Marcador de contenido"/>
          <p:cNvSpPr txBox="1">
            <a:spLocks/>
          </p:cNvSpPr>
          <p:nvPr/>
        </p:nvSpPr>
        <p:spPr>
          <a:xfrm>
            <a:off x="555008" y="5273784"/>
            <a:ext cx="8229600" cy="709735"/>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kumimoji="0" lang="es-ES_tradnl" sz="1400" b="1" i="0" u="none" strike="noStrike" kern="1200" cap="none" spc="0" normalizeH="0" baseline="0" noProof="0" dirty="0" smtClean="0">
                <a:ln>
                  <a:noFill/>
                </a:ln>
                <a:solidFill>
                  <a:schemeClr val="tx1"/>
                </a:solidFill>
                <a:effectLst/>
                <a:uLnTx/>
                <a:uFillTx/>
                <a:latin typeface="+mn-lt"/>
                <a:ea typeface="+mn-ea"/>
                <a:cs typeface="+mn-cs"/>
              </a:rPr>
              <a:t>TIR</a:t>
            </a:r>
          </a:p>
          <a:p>
            <a:pPr marL="342900" lvl="0" indent="-342900" algn="just">
              <a:spcBef>
                <a:spcPct val="20000"/>
              </a:spcBef>
            </a:pPr>
            <a:r>
              <a:rPr lang="es-EC" sz="1400" dirty="0" smtClean="0"/>
              <a:t>	En el caso del presente trabajo de investigación al observar que el TIR del 25% es mayor a la tasa exigida en este caso por la empresa que es del 5%, el proyecto resulta ser aceptable. </a:t>
            </a:r>
            <a:endParaRPr kumimoji="0" lang="es-ES_tradnl" sz="14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s-ES_tradnl" sz="1400" b="1"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5" name="4 Tabla"/>
          <p:cNvGraphicFramePr>
            <a:graphicFrameLocks noGrp="1"/>
          </p:cNvGraphicFramePr>
          <p:nvPr/>
        </p:nvGraphicFramePr>
        <p:xfrm>
          <a:off x="2606600" y="2809144"/>
          <a:ext cx="4104456" cy="1051560"/>
        </p:xfrm>
        <a:graphic>
          <a:graphicData uri="http://schemas.openxmlformats.org/drawingml/2006/table">
            <a:tbl>
              <a:tblPr/>
              <a:tblGrid>
                <a:gridCol w="2037408"/>
                <a:gridCol w="2067048"/>
              </a:tblGrid>
              <a:tr h="0">
                <a:tc gridSpan="2">
                  <a:txBody>
                    <a:bodyPr/>
                    <a:lstStyle/>
                    <a:p>
                      <a:pPr>
                        <a:lnSpc>
                          <a:spcPct val="115000"/>
                        </a:lnSpc>
                        <a:spcBef>
                          <a:spcPts val="200"/>
                        </a:spcBef>
                        <a:spcAft>
                          <a:spcPts val="0"/>
                        </a:spcAft>
                      </a:pPr>
                      <a:endParaRPr lang="es-ES_tradnl" sz="1200" dirty="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ES_tradnl"/>
                    </a:p>
                  </a:txBody>
                  <a:tcPr/>
                </a:tc>
              </a:tr>
              <a:tr h="0">
                <a:tc>
                  <a:txBody>
                    <a:bodyPr/>
                    <a:lstStyle/>
                    <a:p>
                      <a:pPr>
                        <a:lnSpc>
                          <a:spcPct val="115000"/>
                        </a:lnSpc>
                        <a:spcBef>
                          <a:spcPts val="200"/>
                        </a:spcBef>
                        <a:spcAft>
                          <a:spcPts val="0"/>
                        </a:spcAft>
                      </a:pPr>
                      <a:r>
                        <a:rPr lang="es-ES_tradnl" sz="1200" b="1" dirty="0">
                          <a:latin typeface="Arial"/>
                          <a:ea typeface="Calibri"/>
                        </a:rPr>
                        <a:t>TASA DE RENDIMIENTO</a:t>
                      </a:r>
                      <a:endParaRPr lang="es-EC" sz="1000" dirty="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200"/>
                        </a:spcBef>
                        <a:spcAft>
                          <a:spcPts val="0"/>
                        </a:spcAft>
                      </a:pPr>
                      <a:r>
                        <a:rPr lang="es-ES_tradnl" sz="1200" dirty="0">
                          <a:latin typeface="Arial"/>
                          <a:ea typeface="Calibri"/>
                        </a:rPr>
                        <a:t>5 %</a:t>
                      </a:r>
                      <a:endParaRPr lang="es-EC" sz="1000" dirty="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Bef>
                          <a:spcPts val="200"/>
                        </a:spcBef>
                        <a:spcAft>
                          <a:spcPts val="0"/>
                        </a:spcAft>
                      </a:pPr>
                      <a:r>
                        <a:rPr lang="es-ES_tradnl" sz="1200" b="1" dirty="0">
                          <a:latin typeface="Arial"/>
                          <a:ea typeface="Calibri"/>
                        </a:rPr>
                        <a:t>VAN</a:t>
                      </a:r>
                      <a:endParaRPr lang="es-EC" sz="1000" dirty="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200"/>
                        </a:spcBef>
                        <a:spcAft>
                          <a:spcPts val="0"/>
                        </a:spcAft>
                      </a:pPr>
                      <a:r>
                        <a:rPr lang="es-ES_tradnl" sz="1200" dirty="0">
                          <a:latin typeface="Arial"/>
                          <a:ea typeface="Calibri"/>
                        </a:rPr>
                        <a:t>$     74.880,05</a:t>
                      </a:r>
                      <a:endParaRPr lang="es-EC" sz="1000" dirty="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Bef>
                          <a:spcPts val="200"/>
                        </a:spcBef>
                        <a:spcAft>
                          <a:spcPts val="0"/>
                        </a:spcAft>
                      </a:pPr>
                      <a:r>
                        <a:rPr lang="es-ES_tradnl" sz="1200" b="1" dirty="0">
                          <a:latin typeface="Arial"/>
                          <a:ea typeface="Calibri"/>
                        </a:rPr>
                        <a:t>TIR</a:t>
                      </a:r>
                      <a:endParaRPr lang="es-EC" sz="1000" dirty="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200"/>
                        </a:spcBef>
                        <a:spcAft>
                          <a:spcPts val="0"/>
                        </a:spcAft>
                      </a:pPr>
                      <a:r>
                        <a:rPr lang="es-ES_tradnl" sz="1200" dirty="0">
                          <a:latin typeface="Arial"/>
                          <a:ea typeface="Calibri"/>
                        </a:rPr>
                        <a:t>25 %</a:t>
                      </a:r>
                      <a:endParaRPr lang="es-EC" sz="1000" dirty="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a:lnSpc>
                          <a:spcPct val="115000"/>
                        </a:lnSpc>
                        <a:spcBef>
                          <a:spcPts val="200"/>
                        </a:spcBef>
                        <a:spcAft>
                          <a:spcPts val="0"/>
                        </a:spcAft>
                      </a:pPr>
                      <a:endParaRPr lang="es-ES_tradnl" sz="1200" dirty="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ES_tradnl"/>
                    </a:p>
                  </a:txBody>
                  <a:tcPr/>
                </a:tc>
              </a:tr>
            </a:tbl>
          </a:graphicData>
        </a:graphic>
      </p:graphicFrame>
      <p:sp>
        <p:nvSpPr>
          <p:cNvPr id="6" name="2 Marcador de contenido"/>
          <p:cNvSpPr txBox="1">
            <a:spLocks/>
          </p:cNvSpPr>
          <p:nvPr/>
        </p:nvSpPr>
        <p:spPr>
          <a:xfrm>
            <a:off x="539552" y="1798688"/>
            <a:ext cx="8229600" cy="964704"/>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s-ES_tradnl" sz="2000" b="1" dirty="0" smtClean="0"/>
              <a:t>TASA DE RENDIMIENTO</a:t>
            </a:r>
            <a:r>
              <a:rPr kumimoji="0" lang="es-ES_tradnl" sz="20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s-ES_tradnl" sz="2000" b="1" i="0" u="none" strike="noStrike" kern="1200" cap="none" spc="0" normalizeH="0" baseline="0" noProof="0" dirty="0" smtClean="0">
                <a:ln>
                  <a:noFill/>
                </a:ln>
                <a:solidFill>
                  <a:schemeClr val="tx1"/>
                </a:solidFill>
                <a:effectLst/>
                <a:uLnTx/>
                <a:uFillTx/>
                <a:latin typeface="+mn-lt"/>
                <a:ea typeface="+mn-ea"/>
                <a:cs typeface="+mn-cs"/>
              </a:rPr>
              <a:t>VAN - TIR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smtClean="0"/>
              <a:t>CONCLUSIONES</a:t>
            </a:r>
            <a:endParaRPr lang="es-ES_tradnl" b="1" dirty="0"/>
          </a:p>
        </p:txBody>
      </p:sp>
      <p:sp>
        <p:nvSpPr>
          <p:cNvPr id="3" name="2 Marcador de contenido"/>
          <p:cNvSpPr>
            <a:spLocks noGrp="1"/>
          </p:cNvSpPr>
          <p:nvPr>
            <p:ph idx="1"/>
          </p:nvPr>
        </p:nvSpPr>
        <p:spPr/>
        <p:txBody>
          <a:bodyPr>
            <a:normAutofit fontScale="62500" lnSpcReduction="20000"/>
          </a:bodyPr>
          <a:lstStyle/>
          <a:p>
            <a:pPr lvl="0" algn="just"/>
            <a:r>
              <a:rPr lang="es-ES_tradnl" dirty="0"/>
              <a:t>Se ha recopilado la mayor información posible acerca de las Acciones de Mantenimiento, utilizados para realizar la Normalización Técnica de actividades y/o procesos. De igual manera se describen en términos generales el concepto, los tipos e inicios del Sistema de Gestión de Mantenimiento.</a:t>
            </a:r>
            <a:endParaRPr lang="es-EC" dirty="0"/>
          </a:p>
          <a:p>
            <a:pPr algn="just">
              <a:buNone/>
            </a:pPr>
            <a:r>
              <a:rPr lang="es-ES_tradnl" dirty="0"/>
              <a:t> </a:t>
            </a:r>
            <a:endParaRPr lang="es-EC" dirty="0"/>
          </a:p>
          <a:p>
            <a:pPr lvl="0" algn="just"/>
            <a:r>
              <a:rPr lang="es-ES_tradnl" dirty="0"/>
              <a:t>Se ha determinado los métodos a ser aplicados para la desarrollar las Acciones de Mantenimiento, los mismos que se encuentran en un sistema estandarizado que ayuda al conocimiento de los mismos provocando una reducción tiempo y la falta de información básica. Se han elaborado formatos para cada tipo de Registro de Mantenimiento.</a:t>
            </a:r>
            <a:endParaRPr lang="es-EC" dirty="0"/>
          </a:p>
          <a:p>
            <a:pPr algn="just">
              <a:buNone/>
            </a:pPr>
            <a:r>
              <a:rPr lang="es-ES_tradnl" dirty="0"/>
              <a:t> </a:t>
            </a:r>
            <a:endParaRPr lang="es-EC" dirty="0"/>
          </a:p>
          <a:p>
            <a:pPr lvl="0" algn="just"/>
            <a:r>
              <a:rPr lang="es-ES_tradnl" dirty="0"/>
              <a:t>Se realizo la comprobación, verificación y validación del correcto funcionamiento de las diferentes opciones que ofrece la Aplicación Computacional, siendo satisfactorios los resultados al momento de ser utilizado por el Auspiciante de Proyecto, los mismos que cumplen con los requerimientos técnicos propuestos. </a:t>
            </a:r>
            <a:endParaRPr lang="es-EC" dirty="0"/>
          </a:p>
          <a:p>
            <a:pPr algn="just">
              <a:buNone/>
            </a:pPr>
            <a:endParaRPr lang="es-EC"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smtClean="0"/>
              <a:t>CONCLUSIONES</a:t>
            </a:r>
            <a:endParaRPr lang="es-ES_tradnl" b="1" dirty="0"/>
          </a:p>
        </p:txBody>
      </p:sp>
      <p:sp>
        <p:nvSpPr>
          <p:cNvPr id="3" name="2 Marcador de contenido"/>
          <p:cNvSpPr>
            <a:spLocks noGrp="1"/>
          </p:cNvSpPr>
          <p:nvPr>
            <p:ph idx="1"/>
          </p:nvPr>
        </p:nvSpPr>
        <p:spPr/>
        <p:txBody>
          <a:bodyPr>
            <a:normAutofit fontScale="70000" lnSpcReduction="20000"/>
          </a:bodyPr>
          <a:lstStyle/>
          <a:p>
            <a:pPr lvl="0" algn="just"/>
            <a:r>
              <a:rPr lang="es-ES_tradnl" dirty="0" smtClean="0"/>
              <a:t>El uso de la Aplicación Computacional contribuye a la reducción de los tiempos para la ejecución, registro y verificación de las Acciones de Mantenimiento.</a:t>
            </a:r>
            <a:endParaRPr lang="es-EC" dirty="0" smtClean="0"/>
          </a:p>
          <a:p>
            <a:pPr algn="just">
              <a:buNone/>
            </a:pPr>
            <a:r>
              <a:rPr lang="es-ES_tradnl" dirty="0" smtClean="0"/>
              <a:t> </a:t>
            </a:r>
            <a:endParaRPr lang="es-EC" dirty="0" smtClean="0"/>
          </a:p>
          <a:p>
            <a:pPr lvl="0" algn="just"/>
            <a:r>
              <a:rPr lang="es-ES_tradnl" dirty="0" smtClean="0"/>
              <a:t>El Estudio Económico – Financiero permite observar la inversión durante el desarrollo de proyectos de ingeniería de este tipo, de igual manera permite incrementar en el conocimiento. Dicha inversión resulta ser más rentable que el contratar a empresas encargadas de mejorar la Calidad en Mantenimiento y la adquisición de paquetes computacionales bajo licencias certificadas.</a:t>
            </a:r>
            <a:endParaRPr lang="es-EC" dirty="0" smtClean="0"/>
          </a:p>
          <a:p>
            <a:pPr algn="just">
              <a:buNone/>
            </a:pPr>
            <a:r>
              <a:rPr lang="es-ES_tradnl" dirty="0" smtClean="0"/>
              <a:t> </a:t>
            </a:r>
            <a:endParaRPr lang="es-EC" dirty="0" smtClean="0"/>
          </a:p>
          <a:p>
            <a:pPr lvl="0" algn="just"/>
            <a:r>
              <a:rPr lang="es-ES_tradnl" dirty="0" smtClean="0"/>
              <a:t>Al obtener indicadores de VAN y TIR positivos en el Estudio Económico – Financiero, se concluye que el proyecto es aceptable.</a:t>
            </a:r>
            <a:endParaRPr lang="es-EC"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smtClean="0"/>
              <a:t>RECOMENDACIONES</a:t>
            </a:r>
            <a:endParaRPr lang="es-ES_tradnl" b="1" dirty="0"/>
          </a:p>
        </p:txBody>
      </p:sp>
      <p:sp>
        <p:nvSpPr>
          <p:cNvPr id="3" name="2 Marcador de contenido"/>
          <p:cNvSpPr>
            <a:spLocks noGrp="1"/>
          </p:cNvSpPr>
          <p:nvPr>
            <p:ph idx="1"/>
          </p:nvPr>
        </p:nvSpPr>
        <p:spPr/>
        <p:txBody>
          <a:bodyPr>
            <a:normAutofit fontScale="62500" lnSpcReduction="20000"/>
          </a:bodyPr>
          <a:lstStyle/>
          <a:p>
            <a:pPr lvl="0"/>
            <a:r>
              <a:rPr lang="es-ES_tradnl" dirty="0"/>
              <a:t>Realizar una invitación a empresas ecuatorianas que envíen a las universidades del país información acerca del desarrollo de proyectos viables, los mismos que puedan ser realizados por jóvenes egresados, logrando de esta manera una incrementar sus conocimientos y obtener profesionales de elite dentro del país.</a:t>
            </a:r>
            <a:endParaRPr lang="es-EC" dirty="0"/>
          </a:p>
          <a:p>
            <a:pPr>
              <a:buNone/>
            </a:pPr>
            <a:r>
              <a:rPr lang="es-ES_tradnl" dirty="0"/>
              <a:t> </a:t>
            </a:r>
            <a:endParaRPr lang="es-EC" dirty="0"/>
          </a:p>
          <a:p>
            <a:pPr lvl="0"/>
            <a:r>
              <a:rPr lang="es-ES_tradnl" dirty="0"/>
              <a:t>Se recomienda a las empresas que deseen implementar una Sistema de Gestión de Mantenimiento bajo la Norma PAS 55, soliciten la documentación necesaria así como ayuda de expertos en la materia para obtener resultados positivos y que sean adaptables a las necesidades presentes por dicha empresa.</a:t>
            </a:r>
            <a:endParaRPr lang="es-EC" dirty="0"/>
          </a:p>
          <a:p>
            <a:endParaRPr lang="es-EC" dirty="0"/>
          </a:p>
          <a:p>
            <a:r>
              <a:rPr lang="es-ES_tradnl" dirty="0"/>
              <a:t>Se recomienda actualizar los procesos referentes a las Acciones de Mantenimiento, ya que en la generación eléctrica se presentan avances tecnológicos significativos, los mismos que demandan el cambio de equipos y maquinas.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Rectángulo"/>
          <p:cNvSpPr/>
          <p:nvPr/>
        </p:nvSpPr>
        <p:spPr>
          <a:xfrm>
            <a:off x="1866720" y="2700104"/>
            <a:ext cx="5472608" cy="1569660"/>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s-ES" sz="9600" b="1" dirty="0" smtClean="0">
                <a:ln w="19050">
                  <a:noFill/>
                  <a:prstDash val="solid"/>
                </a:ln>
                <a:solidFill>
                  <a:schemeClr val="accent3"/>
                </a:solidFill>
                <a:effectLst>
                  <a:outerShdw blurRad="50000" dist="50800" dir="7500000" algn="tl">
                    <a:srgbClr val="000000">
                      <a:shade val="5000"/>
                      <a:alpha val="35000"/>
                    </a:srgbClr>
                  </a:outerShdw>
                </a:effectLst>
              </a:rPr>
              <a:t>GRACIAS</a:t>
            </a:r>
            <a:endParaRPr lang="es-ES" sz="9600" b="1" dirty="0">
              <a:ln w="19050">
                <a:no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DIAGNOSTICO DE LA CENTRAL TERMOELÉCTRICA GUANGOPOLO</a:t>
            </a:r>
            <a:endParaRPr lang="es-ES_tradnl" b="1" dirty="0"/>
          </a:p>
        </p:txBody>
      </p:sp>
      <p:sp>
        <p:nvSpPr>
          <p:cNvPr id="3" name="2 Marcador de contenido"/>
          <p:cNvSpPr>
            <a:spLocks noGrp="1"/>
          </p:cNvSpPr>
          <p:nvPr>
            <p:ph idx="1"/>
          </p:nvPr>
        </p:nvSpPr>
        <p:spPr>
          <a:xfrm>
            <a:off x="457200" y="1600200"/>
            <a:ext cx="4114800" cy="4525963"/>
          </a:xfrm>
        </p:spPr>
        <p:txBody>
          <a:bodyPr>
            <a:normAutofit/>
          </a:bodyPr>
          <a:lstStyle/>
          <a:p>
            <a:pPr algn="just"/>
            <a:r>
              <a:rPr lang="es-EC" sz="2000" dirty="0" smtClean="0"/>
              <a:t>Cuenta con una potencia instalada de 31.2 MW, siendo actualmente la disponibilidad de 15.7 MW como potencia efectiva y 17.4 MW de potencia nominal.</a:t>
            </a:r>
          </a:p>
          <a:p>
            <a:pPr algn="just"/>
            <a:endParaRPr lang="es-EC" sz="2000" dirty="0" smtClean="0"/>
          </a:p>
          <a:p>
            <a:pPr algn="just"/>
            <a:r>
              <a:rPr lang="es-ES_tradnl" sz="2000" dirty="0" smtClean="0"/>
              <a:t>De las Unidades de Generación antes mencionadas, se indica que las que se encuentran en operación son las Unidades N° 1, 3, 4 y 7.</a:t>
            </a:r>
            <a:endParaRPr lang="es-ES_tradnl" sz="2000" dirty="0"/>
          </a:p>
        </p:txBody>
      </p:sp>
      <p:pic>
        <p:nvPicPr>
          <p:cNvPr id="5" name="4 Imagen"/>
          <p:cNvPicPr/>
          <p:nvPr/>
        </p:nvPicPr>
        <p:blipFill>
          <a:blip r:embed="rId2" cstate="print"/>
          <a:srcRect/>
          <a:stretch>
            <a:fillRect/>
          </a:stretch>
        </p:blipFill>
        <p:spPr bwMode="auto">
          <a:xfrm>
            <a:off x="4716016" y="1628800"/>
            <a:ext cx="3969730"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3200" b="1" dirty="0" smtClean="0"/>
              <a:t>ESQUEMA DE FUNCIONAMIENTO DE LA CENTRAL TERMOELÉCTRICA GUANGOPOLO</a:t>
            </a:r>
            <a:endParaRPr lang="es-ES_tradnl" sz="3200" b="1" dirty="0"/>
          </a:p>
        </p:txBody>
      </p:sp>
      <p:pic>
        <p:nvPicPr>
          <p:cNvPr id="4" name="3 Marcador de contenido"/>
          <p:cNvPicPr>
            <a:picLocks noGrp="1"/>
          </p:cNvPicPr>
          <p:nvPr>
            <p:ph idx="1"/>
          </p:nvPr>
        </p:nvPicPr>
        <p:blipFill>
          <a:blip r:embed="rId2" cstate="print"/>
          <a:srcRect/>
          <a:stretch>
            <a:fillRect/>
          </a:stretch>
        </p:blipFill>
        <p:spPr bwMode="auto">
          <a:xfrm>
            <a:off x="614857" y="1867943"/>
            <a:ext cx="7914286" cy="39904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smtClean="0"/>
              <a:t>UNIDADES DE GENERACIÓN</a:t>
            </a:r>
            <a:endParaRPr lang="es-ES_tradnl" b="1" dirty="0"/>
          </a:p>
        </p:txBody>
      </p:sp>
      <p:graphicFrame>
        <p:nvGraphicFramePr>
          <p:cNvPr id="7" name="6 Tabla"/>
          <p:cNvGraphicFramePr>
            <a:graphicFrameLocks noGrp="1"/>
          </p:cNvGraphicFramePr>
          <p:nvPr/>
        </p:nvGraphicFramePr>
        <p:xfrm>
          <a:off x="1524000" y="4668520"/>
          <a:ext cx="6096000" cy="1051560"/>
        </p:xfrm>
        <a:graphic>
          <a:graphicData uri="http://schemas.openxmlformats.org/drawingml/2006/table">
            <a:tbl>
              <a:tblPr/>
              <a:tblGrid>
                <a:gridCol w="808492"/>
                <a:gridCol w="1585277"/>
                <a:gridCol w="1060916"/>
                <a:gridCol w="2641315"/>
              </a:tblGrid>
              <a:tr h="0">
                <a:tc gridSpan="4">
                  <a:txBody>
                    <a:bodyPr/>
                    <a:lstStyle/>
                    <a:p>
                      <a:pPr algn="just">
                        <a:lnSpc>
                          <a:spcPct val="115000"/>
                        </a:lnSpc>
                        <a:spcBef>
                          <a:spcPts val="200"/>
                        </a:spcBef>
                        <a:spcAft>
                          <a:spcPts val="0"/>
                        </a:spcAft>
                      </a:pPr>
                      <a:endParaRPr lang="es-ES_tradnl" sz="12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0">
                <a:tc>
                  <a:txBody>
                    <a:bodyPr/>
                    <a:lstStyle/>
                    <a:p>
                      <a:pPr algn="ctr">
                        <a:lnSpc>
                          <a:spcPct val="115000"/>
                        </a:lnSpc>
                        <a:spcBef>
                          <a:spcPts val="200"/>
                        </a:spcBef>
                        <a:spcAft>
                          <a:spcPts val="0"/>
                        </a:spcAft>
                      </a:pPr>
                      <a:r>
                        <a:rPr lang="es-ES_tradnl" sz="1200" b="1" dirty="0">
                          <a:latin typeface="Arial"/>
                          <a:ea typeface="Calibri"/>
                        </a:rPr>
                        <a:t>MARCA</a:t>
                      </a:r>
                      <a:endParaRPr lang="es-EC" sz="1000" dirty="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b="1" dirty="0">
                          <a:latin typeface="Arial"/>
                          <a:ea typeface="Calibri"/>
                        </a:rPr>
                        <a:t>TIPO</a:t>
                      </a:r>
                      <a:endParaRPr lang="es-EC" sz="1000" dirty="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b="1" dirty="0">
                          <a:latin typeface="Arial"/>
                          <a:ea typeface="Calibri"/>
                        </a:rPr>
                        <a:t>POTENCIA</a:t>
                      </a:r>
                      <a:endParaRPr lang="es-EC" sz="1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b="1" dirty="0">
                          <a:latin typeface="Arial"/>
                          <a:ea typeface="Calibri"/>
                        </a:rPr>
                        <a:t>N</a:t>
                      </a:r>
                      <a:r>
                        <a:rPr lang="es-ES_tradnl" sz="1200" b="1" dirty="0">
                          <a:latin typeface="Courier New"/>
                          <a:ea typeface="Calibri"/>
                        </a:rPr>
                        <a:t>°</a:t>
                      </a:r>
                      <a:r>
                        <a:rPr lang="es-ES_tradnl" sz="1200" b="1" dirty="0">
                          <a:latin typeface="Arial"/>
                          <a:ea typeface="Calibri"/>
                        </a:rPr>
                        <a:t> UNIDAD DE GENERACIÓN</a:t>
                      </a:r>
                      <a:endParaRPr lang="es-EC" sz="1000" dirty="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Bef>
                          <a:spcPts val="200"/>
                        </a:spcBef>
                        <a:spcAft>
                          <a:spcPts val="0"/>
                        </a:spcAft>
                      </a:pPr>
                      <a:r>
                        <a:rPr lang="es-ES_tradnl" sz="1200" dirty="0">
                          <a:latin typeface="Arial"/>
                          <a:ea typeface="Calibri"/>
                        </a:rPr>
                        <a:t>Meiden</a:t>
                      </a:r>
                      <a:endParaRPr lang="es-EC" sz="1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dirty="0">
                          <a:latin typeface="Arial"/>
                          <a:ea typeface="Calibri"/>
                        </a:rPr>
                        <a:t>Brush Less KE- Af</a:t>
                      </a:r>
                      <a:endParaRPr lang="es-EC" sz="1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dirty="0">
                          <a:latin typeface="Arial"/>
                          <a:ea typeface="Calibri"/>
                        </a:rPr>
                        <a:t>6500KVA</a:t>
                      </a:r>
                      <a:endParaRPr lang="es-EC" sz="1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dirty="0">
                          <a:latin typeface="Arial"/>
                          <a:ea typeface="Calibri"/>
                        </a:rPr>
                        <a:t>1, 2, 3, 4, 5 y 6</a:t>
                      </a:r>
                      <a:endParaRPr lang="es-EC" sz="1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Bef>
                          <a:spcPts val="200"/>
                        </a:spcBef>
                        <a:spcAft>
                          <a:spcPts val="0"/>
                        </a:spcAft>
                      </a:pPr>
                      <a:r>
                        <a:rPr lang="es-ES_tradnl" sz="1200" dirty="0">
                          <a:latin typeface="Arial"/>
                          <a:ea typeface="Calibri"/>
                        </a:rPr>
                        <a:t>AVK</a:t>
                      </a:r>
                      <a:endParaRPr lang="es-EC" sz="1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dirty="0">
                          <a:latin typeface="Arial"/>
                          <a:ea typeface="Calibri"/>
                        </a:rPr>
                        <a:t>DIDBN 141 K/8</a:t>
                      </a:r>
                      <a:endParaRPr lang="es-EC" sz="1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dirty="0">
                          <a:latin typeface="Arial"/>
                          <a:ea typeface="Calibri"/>
                        </a:rPr>
                        <a:t>6600VAC</a:t>
                      </a:r>
                      <a:endParaRPr lang="es-EC" sz="1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dirty="0">
                          <a:latin typeface="Arial"/>
                          <a:ea typeface="Calibri"/>
                        </a:rPr>
                        <a:t>7</a:t>
                      </a:r>
                      <a:endParaRPr lang="es-EC" sz="1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4">
                  <a:txBody>
                    <a:bodyPr/>
                    <a:lstStyle/>
                    <a:p>
                      <a:pPr algn="just">
                        <a:lnSpc>
                          <a:spcPct val="115000"/>
                        </a:lnSpc>
                        <a:spcBef>
                          <a:spcPts val="200"/>
                        </a:spcBef>
                        <a:spcAft>
                          <a:spcPts val="0"/>
                        </a:spcAft>
                      </a:pPr>
                      <a:endParaRPr lang="es-ES_tradnl" sz="12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bl>
          </a:graphicData>
        </a:graphic>
      </p:graphicFrame>
      <p:graphicFrame>
        <p:nvGraphicFramePr>
          <p:cNvPr id="8" name="7 Tabla"/>
          <p:cNvGraphicFramePr>
            <a:graphicFrameLocks noGrp="1"/>
          </p:cNvGraphicFramePr>
          <p:nvPr/>
        </p:nvGraphicFramePr>
        <p:xfrm>
          <a:off x="1524000" y="3258820"/>
          <a:ext cx="6095999" cy="1051560"/>
        </p:xfrm>
        <a:graphic>
          <a:graphicData uri="http://schemas.openxmlformats.org/drawingml/2006/table">
            <a:tbl>
              <a:tblPr/>
              <a:tblGrid>
                <a:gridCol w="1684934"/>
                <a:gridCol w="921715"/>
                <a:gridCol w="516941"/>
                <a:gridCol w="471830"/>
                <a:gridCol w="2500579"/>
              </a:tblGrid>
              <a:tr h="0">
                <a:tc gridSpan="5">
                  <a:txBody>
                    <a:bodyPr/>
                    <a:lstStyle/>
                    <a:p>
                      <a:pPr algn="just">
                        <a:lnSpc>
                          <a:spcPct val="115000"/>
                        </a:lnSpc>
                        <a:spcBef>
                          <a:spcPts val="200"/>
                        </a:spcBef>
                        <a:spcAft>
                          <a:spcPts val="0"/>
                        </a:spcAft>
                      </a:pPr>
                      <a:endParaRPr lang="es-ES_tradnl" sz="12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0">
                <a:tc>
                  <a:txBody>
                    <a:bodyPr/>
                    <a:lstStyle/>
                    <a:p>
                      <a:pPr algn="ctr">
                        <a:lnSpc>
                          <a:spcPct val="115000"/>
                        </a:lnSpc>
                        <a:spcBef>
                          <a:spcPts val="200"/>
                        </a:spcBef>
                        <a:spcAft>
                          <a:spcPts val="0"/>
                        </a:spcAft>
                      </a:pPr>
                      <a:r>
                        <a:rPr lang="es-ES_tradnl" sz="1200" b="1" dirty="0">
                          <a:latin typeface="Arial"/>
                          <a:ea typeface="Calibri"/>
                        </a:rPr>
                        <a:t>MARCA</a:t>
                      </a:r>
                      <a:endParaRPr lang="es-EC" sz="1000" dirty="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b="1" dirty="0">
                          <a:latin typeface="Arial"/>
                          <a:ea typeface="Calibri"/>
                        </a:rPr>
                        <a:t>MODELO</a:t>
                      </a:r>
                      <a:endParaRPr lang="es-EC" sz="1000" dirty="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b="1" dirty="0">
                          <a:latin typeface="Arial"/>
                          <a:ea typeface="Calibri"/>
                        </a:rPr>
                        <a:t>RPM</a:t>
                      </a:r>
                      <a:endParaRPr lang="es-EC" sz="1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b="1" dirty="0">
                          <a:latin typeface="Arial"/>
                          <a:ea typeface="Calibri"/>
                        </a:rPr>
                        <a:t>MW</a:t>
                      </a:r>
                      <a:endParaRPr lang="es-EC" sz="1000" dirty="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b="1" dirty="0">
                          <a:latin typeface="Arial"/>
                          <a:ea typeface="Calibri"/>
                        </a:rPr>
                        <a:t>N</a:t>
                      </a:r>
                      <a:r>
                        <a:rPr lang="es-ES_tradnl" sz="1200" b="1" dirty="0">
                          <a:latin typeface="Courier New"/>
                          <a:ea typeface="Calibri"/>
                        </a:rPr>
                        <a:t>°</a:t>
                      </a:r>
                      <a:r>
                        <a:rPr lang="es-ES_tradnl" sz="1200" b="1" dirty="0">
                          <a:latin typeface="Arial"/>
                          <a:ea typeface="Calibri"/>
                        </a:rPr>
                        <a:t> UNIDAD DE GENERACIÓN</a:t>
                      </a:r>
                      <a:endParaRPr lang="es-EC" sz="1000" dirty="0">
                        <a:latin typeface="Arial"/>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Bef>
                          <a:spcPts val="200"/>
                        </a:spcBef>
                        <a:spcAft>
                          <a:spcPts val="0"/>
                        </a:spcAft>
                      </a:pPr>
                      <a:r>
                        <a:rPr lang="es-ES_tradnl" sz="1200" dirty="0">
                          <a:latin typeface="Arial"/>
                          <a:ea typeface="Calibri"/>
                        </a:rPr>
                        <a:t>Mitsubishi MAN</a:t>
                      </a:r>
                      <a:endParaRPr lang="es-EC" sz="1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dirty="0">
                          <a:latin typeface="Arial"/>
                          <a:ea typeface="Calibri"/>
                        </a:rPr>
                        <a:t>V9V 40/54</a:t>
                      </a:r>
                      <a:endParaRPr lang="es-EC" sz="1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dirty="0">
                          <a:latin typeface="Arial"/>
                          <a:ea typeface="Calibri"/>
                        </a:rPr>
                        <a:t>400</a:t>
                      </a:r>
                      <a:endParaRPr lang="es-EC" sz="1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dirty="0">
                          <a:latin typeface="Arial"/>
                          <a:ea typeface="Calibri"/>
                        </a:rPr>
                        <a:t>5,2</a:t>
                      </a:r>
                      <a:endParaRPr lang="es-EC" sz="1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dirty="0">
                          <a:latin typeface="Arial"/>
                          <a:ea typeface="Calibri"/>
                        </a:rPr>
                        <a:t>1, 2, 3, 4, 5 y 6</a:t>
                      </a:r>
                      <a:endParaRPr lang="es-EC" sz="1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Bef>
                          <a:spcPts val="200"/>
                        </a:spcBef>
                        <a:spcAft>
                          <a:spcPts val="0"/>
                        </a:spcAft>
                      </a:pPr>
                      <a:r>
                        <a:rPr lang="es-ES_tradnl" sz="1200" dirty="0">
                          <a:latin typeface="Arial"/>
                          <a:ea typeface="Calibri"/>
                        </a:rPr>
                        <a:t>Stork Wartsila Diesel</a:t>
                      </a:r>
                      <a:endParaRPr lang="es-EC" sz="1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dirty="0">
                          <a:latin typeface="Arial"/>
                          <a:ea typeface="Calibri"/>
                        </a:rPr>
                        <a:t>8SW280</a:t>
                      </a:r>
                      <a:endParaRPr lang="es-EC" sz="1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dirty="0">
                          <a:latin typeface="Arial"/>
                          <a:ea typeface="Calibri"/>
                        </a:rPr>
                        <a:t>900</a:t>
                      </a:r>
                      <a:endParaRPr lang="es-EC" sz="1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dirty="0">
                          <a:latin typeface="Arial"/>
                          <a:ea typeface="Calibri"/>
                        </a:rPr>
                        <a:t>1,92</a:t>
                      </a:r>
                      <a:endParaRPr lang="es-EC" sz="1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dirty="0">
                          <a:latin typeface="Arial"/>
                          <a:ea typeface="Calibri"/>
                        </a:rPr>
                        <a:t>7</a:t>
                      </a:r>
                      <a:endParaRPr lang="es-EC" sz="1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5">
                  <a:txBody>
                    <a:bodyPr/>
                    <a:lstStyle/>
                    <a:p>
                      <a:pPr algn="just">
                        <a:lnSpc>
                          <a:spcPct val="115000"/>
                        </a:lnSpc>
                        <a:spcBef>
                          <a:spcPts val="200"/>
                        </a:spcBef>
                        <a:spcAft>
                          <a:spcPts val="0"/>
                        </a:spcAft>
                      </a:pPr>
                      <a:endParaRPr lang="es-ES_tradnl" sz="12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bl>
          </a:graphicData>
        </a:graphic>
      </p:graphicFrame>
      <p:graphicFrame>
        <p:nvGraphicFramePr>
          <p:cNvPr id="12" name="11 Tabla"/>
          <p:cNvGraphicFramePr>
            <a:graphicFrameLocks noGrp="1"/>
          </p:cNvGraphicFramePr>
          <p:nvPr/>
        </p:nvGraphicFramePr>
        <p:xfrm>
          <a:off x="1524000" y="1667764"/>
          <a:ext cx="6096000" cy="1261872"/>
        </p:xfrm>
        <a:graphic>
          <a:graphicData uri="http://schemas.openxmlformats.org/drawingml/2006/table">
            <a:tbl>
              <a:tblPr/>
              <a:tblGrid>
                <a:gridCol w="3048000"/>
                <a:gridCol w="3048000"/>
              </a:tblGrid>
              <a:tr h="0">
                <a:tc gridSpan="2">
                  <a:txBody>
                    <a:bodyPr/>
                    <a:lstStyle/>
                    <a:p>
                      <a:pPr algn="ctr">
                        <a:lnSpc>
                          <a:spcPct val="115000"/>
                        </a:lnSpc>
                        <a:spcBef>
                          <a:spcPts val="200"/>
                        </a:spcBef>
                        <a:spcAft>
                          <a:spcPts val="0"/>
                        </a:spcAft>
                      </a:pPr>
                      <a:endParaRPr lang="es-ES_tradnl" sz="12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ES_tradnl"/>
                    </a:p>
                  </a:txBody>
                  <a:tcPr/>
                </a:tc>
              </a:tr>
              <a:tr h="0">
                <a:tc>
                  <a:txBody>
                    <a:bodyPr/>
                    <a:lstStyle/>
                    <a:p>
                      <a:pPr algn="ctr">
                        <a:lnSpc>
                          <a:spcPct val="115000"/>
                        </a:lnSpc>
                        <a:spcBef>
                          <a:spcPts val="200"/>
                        </a:spcBef>
                        <a:spcAft>
                          <a:spcPts val="0"/>
                        </a:spcAft>
                      </a:pPr>
                      <a:r>
                        <a:rPr lang="es-ES_tradnl" sz="1200" b="1" dirty="0">
                          <a:latin typeface="Arial"/>
                          <a:ea typeface="Calibri"/>
                        </a:rPr>
                        <a:t>PRINCIPALES</a:t>
                      </a:r>
                      <a:endParaRPr lang="es-EC" sz="1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b="1" dirty="0">
                          <a:latin typeface="Arial"/>
                          <a:ea typeface="Calibri"/>
                        </a:rPr>
                        <a:t>SECUNDARIOS</a:t>
                      </a:r>
                      <a:endParaRPr lang="es-EC" sz="1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Bef>
                          <a:spcPts val="200"/>
                        </a:spcBef>
                        <a:spcAft>
                          <a:spcPts val="0"/>
                        </a:spcAft>
                      </a:pPr>
                      <a:r>
                        <a:rPr lang="es-ES_tradnl" sz="1200" dirty="0">
                          <a:latin typeface="Arial"/>
                          <a:ea typeface="Calibri"/>
                        </a:rPr>
                        <a:t>COMBUSTIBLE</a:t>
                      </a:r>
                      <a:endParaRPr lang="es-EC" sz="1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dirty="0">
                          <a:latin typeface="Arial"/>
                          <a:ea typeface="Calibri"/>
                        </a:rPr>
                        <a:t>ACEITE PARA CILINDROS</a:t>
                      </a:r>
                      <a:endParaRPr lang="es-EC" sz="1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Bef>
                          <a:spcPts val="200"/>
                        </a:spcBef>
                        <a:spcAft>
                          <a:spcPts val="0"/>
                        </a:spcAft>
                      </a:pPr>
                      <a:r>
                        <a:rPr lang="es-ES_tradnl" sz="1200" dirty="0">
                          <a:latin typeface="Arial"/>
                          <a:ea typeface="Calibri"/>
                        </a:rPr>
                        <a:t>ACEITE</a:t>
                      </a:r>
                      <a:endParaRPr lang="es-EC" sz="1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dirty="0">
                          <a:latin typeface="Arial"/>
                          <a:ea typeface="Calibri"/>
                        </a:rPr>
                        <a:t>ACEITE PARA VÁLVULAS</a:t>
                      </a:r>
                      <a:endParaRPr lang="es-EC" sz="1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Bef>
                          <a:spcPts val="200"/>
                        </a:spcBef>
                        <a:spcAft>
                          <a:spcPts val="0"/>
                        </a:spcAft>
                      </a:pPr>
                      <a:r>
                        <a:rPr lang="es-ES_tradnl" sz="1200" dirty="0">
                          <a:latin typeface="Arial"/>
                          <a:ea typeface="Calibri"/>
                        </a:rPr>
                        <a:t>AGUA</a:t>
                      </a:r>
                      <a:endParaRPr lang="es-EC" sz="1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0"/>
                        </a:spcAft>
                      </a:pPr>
                      <a:r>
                        <a:rPr lang="es-ES_tradnl" sz="1200" dirty="0">
                          <a:latin typeface="Arial"/>
                          <a:ea typeface="Calibri"/>
                        </a:rPr>
                        <a:t>ACEITE DE SISTEMA</a:t>
                      </a:r>
                      <a:endParaRPr lang="es-EC" sz="10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algn="ctr">
                        <a:lnSpc>
                          <a:spcPct val="115000"/>
                        </a:lnSpc>
                        <a:spcBef>
                          <a:spcPts val="200"/>
                        </a:spcBef>
                        <a:spcAft>
                          <a:spcPts val="0"/>
                        </a:spcAft>
                      </a:pPr>
                      <a:endParaRPr lang="es-ES_tradnl" sz="12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ES_tradnl"/>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_tradnl" sz="4000" b="1" dirty="0" smtClean="0"/>
              <a:t>SISTEMAS DE LAS UNIDADES DE GENERACIÓN</a:t>
            </a:r>
            <a:endParaRPr lang="es-ES_tradnl" sz="4000" b="1" dirty="0"/>
          </a:p>
        </p:txBody>
      </p:sp>
      <p:graphicFrame>
        <p:nvGraphicFramePr>
          <p:cNvPr id="4" name="3 Marcador de contenido"/>
          <p:cNvGraphicFramePr>
            <a:graphicFrameLocks noGrp="1"/>
          </p:cNvGraphicFramePr>
          <p:nvPr>
            <p:ph idx="1"/>
          </p:nvPr>
        </p:nvGraphicFramePr>
        <p:xfrm>
          <a:off x="1627208" y="1628800"/>
          <a:ext cx="5904656"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smtClean="0"/>
              <a:t>PATIO DE TANQUES</a:t>
            </a:r>
            <a:endParaRPr lang="es-ES_tradnl" b="1" dirty="0"/>
          </a:p>
        </p:txBody>
      </p:sp>
      <p:pic>
        <p:nvPicPr>
          <p:cNvPr id="6" name="3 Marcador de contenido" descr="Patio Tanques (Copiar).jpg"/>
          <p:cNvPicPr>
            <a:picLocks noGrp="1" noChangeAspect="1"/>
          </p:cNvPicPr>
          <p:nvPr>
            <p:ph idx="1"/>
          </p:nvPr>
        </p:nvPicPr>
        <p:blipFill>
          <a:blip r:embed="rId2" cstate="print"/>
          <a:stretch>
            <a:fillRect/>
          </a:stretch>
        </p:blipFill>
        <p:spPr>
          <a:xfrm>
            <a:off x="1432297" y="1844824"/>
            <a:ext cx="6308056" cy="432048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479</TotalTime>
  <Words>2070</Words>
  <Application>Microsoft Office PowerPoint</Application>
  <PresentationFormat>Presentación en pantalla (4:3)</PresentationFormat>
  <Paragraphs>439</Paragraphs>
  <Slides>46</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46</vt:i4>
      </vt:variant>
    </vt:vector>
  </HeadingPairs>
  <TitlesOfParts>
    <vt:vector size="48" baseType="lpstr">
      <vt:lpstr>Tema de Office</vt:lpstr>
      <vt:lpstr>Bitmap Image</vt:lpstr>
      <vt:lpstr> ELABORACIÓN DE PROCESOS PARA LA IMPLEMENTACIÓN DE UN SISTEMA DE GESTIÓN DE MANTENIMIENTO PARA LOS  MOTORES MITSUBISHI MODELO MAN V9V 40/54, EN LA CENTRAL  DE GENERACIÓN TÉRMICA GUANGOPOLO; DE LA CORPORACIÓN ELÉCTRICA ESTATAL (CELEC EP)</vt:lpstr>
      <vt:lpstr>OBJETIVO GENERAL</vt:lpstr>
      <vt:lpstr>OBJETIVOS ESPECÍFICOS</vt:lpstr>
      <vt:lpstr>CENTRAL TERMOELÉCTRICA GUANGOPOLO</vt:lpstr>
      <vt:lpstr>DIAGNOSTICO DE LA CENTRAL TERMOELÉCTRICA GUANGOPOLO</vt:lpstr>
      <vt:lpstr>ESQUEMA DE FUNCIONAMIENTO DE LA CENTRAL TERMOELÉCTRICA GUANGOPOLO</vt:lpstr>
      <vt:lpstr>UNIDADES DE GENERACIÓN</vt:lpstr>
      <vt:lpstr>SISTEMAS DE LAS UNIDADES DE GENERACIÓN</vt:lpstr>
      <vt:lpstr>PATIO DE TANQUES</vt:lpstr>
      <vt:lpstr>PLANTA DE TRATAMIENTO DE COMBUSTIBLE</vt:lpstr>
      <vt:lpstr>ÁREA DE LUBRICANTES</vt:lpstr>
      <vt:lpstr>PLANTA DE TRATAMIENTO DE AGUA</vt:lpstr>
      <vt:lpstr>ÁREA DE TRATAMIENTO DE AGUA RESIDUAL</vt:lpstr>
      <vt:lpstr>TORRE DE ENFRIAMIENTO DE AGUA</vt:lpstr>
      <vt:lpstr>PLANTA DE VAPOR</vt:lpstr>
      <vt:lpstr>CASA DE MÁQUINAS</vt:lpstr>
      <vt:lpstr>BODEGA Y TALLER DE HERRAMIENTAS TALLER MECÁNICO</vt:lpstr>
      <vt:lpstr>SUB-ESTACIÓN ELÉCTRICA</vt:lpstr>
      <vt:lpstr>UNIDADES DE POTENCIA - GENERACIÓN</vt:lpstr>
      <vt:lpstr>ESPECIFICACIONES DEL MOTOR MITSUBISHI MAN V9V 40/54</vt:lpstr>
      <vt:lpstr>ELEMENTOS Y COMPONENTES MAS IMPORTANTES</vt:lpstr>
      <vt:lpstr>PROCESOS DE CENTRAL TERMOELÉCTRICA GUANGOPOLO</vt:lpstr>
      <vt:lpstr>CAUSAS DE FALLO DE ELEMENTOS Y COMPONENTES</vt:lpstr>
      <vt:lpstr>EVALUACIÓN DEL SISTEMA DE MANTENIENDO ACTUAL</vt:lpstr>
      <vt:lpstr>EVALUACIÓN DEL SISTEMA DE MANTENIENDO ACTUAL</vt:lpstr>
      <vt:lpstr>EVALUACIÓN DEL SISTEMA DE MANTENIENDO ACTUAL</vt:lpstr>
      <vt:lpstr>EVALUACIÓN DEL SISTEMA DE MANTENIENDO ACTUAL</vt:lpstr>
      <vt:lpstr>LEVANTAMIENTO DE PROCESOS DE MANTENIMIENTO</vt:lpstr>
      <vt:lpstr>LEVANTAMIENTO DE PROCESOS DE MANTENIMIENTO</vt:lpstr>
      <vt:lpstr>Diapositiva 30</vt:lpstr>
      <vt:lpstr>LEVANTAMIENTO DE PROCESOS DE MANTENIMIENTO</vt:lpstr>
      <vt:lpstr>LEVANTAMIENTO DE PROCESOS DE MANTENIMIENTO</vt:lpstr>
      <vt:lpstr>FORMATOS Y REGISTRO DE MANTENIMIENTO</vt:lpstr>
      <vt:lpstr>IMPLEMENTACIÓN DEL SISTEMA DE GESTIÓN DE MANTENIMIENTO</vt:lpstr>
      <vt:lpstr>IMPLEMENTACIÓN DEL SISTEMA DE GESTIÓN DE MANTENIMIENTO</vt:lpstr>
      <vt:lpstr>IMPLEMENTACIÓN DEL SISTEMA DE GESTIÓN DE MANTENIMIENTO</vt:lpstr>
      <vt:lpstr>IMPLEMENTACIÓN DEL SISTEMA DE GESTIÓN DE MANTENIMIENTO</vt:lpstr>
      <vt:lpstr>IMPLEMENTACIÓN DEL SISTEMA DE GESTIÓN DE MANTENIMIENTO</vt:lpstr>
      <vt:lpstr>VALIDACIÓN DEL SISTEMA DE GESTIÓN DE MANTENIMIENTO</vt:lpstr>
      <vt:lpstr>ANÁLISIS ECONÓMICO - FINANCIERO</vt:lpstr>
      <vt:lpstr>ANÁLISIS ECONÓMICO - FINANCIERO</vt:lpstr>
      <vt:lpstr>ANÁLISIS ECONÓMICO - FINANCIERO</vt:lpstr>
      <vt:lpstr>CONCLUSIONES</vt:lpstr>
      <vt:lpstr>CONCLUSIONES</vt:lpstr>
      <vt:lpstr>RECOMENDACIONES</vt:lpstr>
      <vt:lpstr>Diapositiva 46</vt:lpstr>
    </vt:vector>
  </TitlesOfParts>
  <Company>MSP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USER</cp:lastModifiedBy>
  <cp:revision>61</cp:revision>
  <dcterms:created xsi:type="dcterms:W3CDTF">2011-12-13T00:17:25Z</dcterms:created>
  <dcterms:modified xsi:type="dcterms:W3CDTF">2012-01-06T05:10:20Z</dcterms:modified>
</cp:coreProperties>
</file>