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408" r:id="rId3"/>
    <p:sldId id="262" r:id="rId4"/>
    <p:sldId id="261" r:id="rId5"/>
    <p:sldId id="258" r:id="rId6"/>
    <p:sldId id="266" r:id="rId7"/>
    <p:sldId id="267" r:id="rId8"/>
    <p:sldId id="269" r:id="rId9"/>
    <p:sldId id="270" r:id="rId10"/>
    <p:sldId id="272" r:id="rId11"/>
    <p:sldId id="273" r:id="rId12"/>
    <p:sldId id="278" r:id="rId13"/>
    <p:sldId id="406" r:id="rId14"/>
    <p:sldId id="384" r:id="rId15"/>
    <p:sldId id="385" r:id="rId16"/>
    <p:sldId id="386" r:id="rId17"/>
    <p:sldId id="405" r:id="rId18"/>
    <p:sldId id="387" r:id="rId19"/>
    <p:sldId id="390" r:id="rId20"/>
    <p:sldId id="283" r:id="rId21"/>
    <p:sldId id="306" r:id="rId22"/>
    <p:sldId id="290" r:id="rId23"/>
    <p:sldId id="288" r:id="rId24"/>
    <p:sldId id="289" r:id="rId25"/>
    <p:sldId id="295" r:id="rId26"/>
    <p:sldId id="308" r:id="rId27"/>
    <p:sldId id="307" r:id="rId28"/>
    <p:sldId id="298" r:id="rId29"/>
    <p:sldId id="301" r:id="rId30"/>
    <p:sldId id="302" r:id="rId31"/>
    <p:sldId id="303" r:id="rId32"/>
    <p:sldId id="305" r:id="rId33"/>
    <p:sldId id="309" r:id="rId34"/>
    <p:sldId id="403" r:id="rId35"/>
    <p:sldId id="404" r:id="rId36"/>
    <p:sldId id="314"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80" r:id="rId69"/>
    <p:sldId id="407" r:id="rId70"/>
    <p:sldId id="355" r:id="rId71"/>
    <p:sldId id="357" r:id="rId72"/>
    <p:sldId id="358" r:id="rId73"/>
    <p:sldId id="359" r:id="rId74"/>
    <p:sldId id="360" r:id="rId75"/>
    <p:sldId id="362" r:id="rId76"/>
    <p:sldId id="363" r:id="rId77"/>
    <p:sldId id="366" r:id="rId78"/>
    <p:sldId id="367" r:id="rId79"/>
    <p:sldId id="368" r:id="rId80"/>
    <p:sldId id="369" r:id="rId81"/>
    <p:sldId id="371" r:id="rId82"/>
    <p:sldId id="374" r:id="rId83"/>
    <p:sldId id="392" r:id="rId84"/>
    <p:sldId id="393" r:id="rId85"/>
    <p:sldId id="394" r:id="rId86"/>
    <p:sldId id="396" r:id="rId87"/>
    <p:sldId id="398" r:id="rId88"/>
    <p:sldId id="399" r:id="rId89"/>
    <p:sldId id="400" r:id="rId90"/>
    <p:sldId id="401" r:id="rId9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s-ES"/>
              <a:t>Población de la ESPE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1"/>
            <c:showSerName val="0"/>
            <c:showPercent val="0"/>
            <c:showBubbleSize val="0"/>
            <c:showLeaderLines val="1"/>
          </c:dLbls>
          <c:cat>
            <c:strRef>
              <c:f>Hoja1!$B$2:$B$6</c:f>
              <c:strCache>
                <c:ptCount val="5"/>
                <c:pt idx="0">
                  <c:v>alumnos</c:v>
                </c:pt>
                <c:pt idx="1">
                  <c:v>docentes</c:v>
                </c:pt>
                <c:pt idx="2">
                  <c:v>servidores públicos</c:v>
                </c:pt>
                <c:pt idx="3">
                  <c:v>personal militar</c:v>
                </c:pt>
                <c:pt idx="4">
                  <c:v>Total</c:v>
                </c:pt>
              </c:strCache>
            </c:strRef>
          </c:cat>
          <c:val>
            <c:numRef>
              <c:f>Hoja1!$A$2:$A$5</c:f>
              <c:numCache>
                <c:formatCode>General</c:formatCode>
                <c:ptCount val="4"/>
                <c:pt idx="0">
                  <c:v>5650</c:v>
                </c:pt>
                <c:pt idx="1">
                  <c:v>777</c:v>
                </c:pt>
                <c:pt idx="2">
                  <c:v>476</c:v>
                </c:pt>
                <c:pt idx="3">
                  <c:v>172</c:v>
                </c:pt>
              </c:numCache>
            </c:numRef>
          </c:val>
        </c:ser>
        <c:ser>
          <c:idx val="1"/>
          <c:order val="1"/>
          <c:tx>
            <c:strRef>
              <c:f>Hoja1!$B$1</c:f>
              <c:strCache>
                <c:ptCount val="1"/>
                <c:pt idx="0">
                  <c:v>Población</c:v>
                </c:pt>
              </c:strCache>
            </c:strRef>
          </c:tx>
          <c:dLbls>
            <c:showLegendKey val="0"/>
            <c:showVal val="0"/>
            <c:showCatName val="1"/>
            <c:showSerName val="0"/>
            <c:showPercent val="0"/>
            <c:showBubbleSize val="0"/>
            <c:showLeaderLines val="1"/>
          </c:dLbls>
          <c:cat>
            <c:strRef>
              <c:f>Hoja1!$B$2:$B$6</c:f>
              <c:strCache>
                <c:ptCount val="5"/>
                <c:pt idx="0">
                  <c:v>alumnos</c:v>
                </c:pt>
                <c:pt idx="1">
                  <c:v>docentes</c:v>
                </c:pt>
                <c:pt idx="2">
                  <c:v>servidores públicos</c:v>
                </c:pt>
                <c:pt idx="3">
                  <c:v>personal militar</c:v>
                </c:pt>
                <c:pt idx="4">
                  <c:v>Total</c:v>
                </c:pt>
              </c:strCache>
            </c:strRef>
          </c:cat>
          <c:val>
            <c:numRef>
              <c:f>Hoja1!$B$2:$B$5</c:f>
              <c:numCache>
                <c:formatCode>General</c:formatCode>
                <c:ptCount val="4"/>
                <c:pt idx="0">
                  <c:v>0</c:v>
                </c:pt>
                <c:pt idx="1">
                  <c:v>0</c:v>
                </c:pt>
                <c:pt idx="2">
                  <c:v>0</c:v>
                </c:pt>
                <c:pt idx="3">
                  <c:v>0</c:v>
                </c:pt>
              </c:numCache>
            </c:numRef>
          </c:val>
        </c:ser>
        <c:dLbls>
          <c:showLegendKey val="0"/>
          <c:showVal val="0"/>
          <c:showCatName val="1"/>
          <c:showSerName val="0"/>
          <c:showPercent val="0"/>
          <c:showBubbleSize val="0"/>
          <c:showLeaderLines val="1"/>
        </c:dLbls>
      </c:pie3DChart>
    </c:plotArea>
    <c:plotVisOnly val="1"/>
    <c:dispBlanksAs val="zero"/>
    <c:showDLblsOverMax val="0"/>
  </c:chart>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slide" Target="../slides/slide17.xml"/></Relationships>
</file>

<file path=ppt/diagrams/_rels/data11.xml.rels><?xml version="1.0" encoding="UTF-8" standalone="yes"?>
<Relationships xmlns="http://schemas.openxmlformats.org/package/2006/relationships"><Relationship Id="rId1" Type="http://schemas.openxmlformats.org/officeDocument/2006/relationships/slide" Target="../slides/slide17.xml"/></Relationships>
</file>

<file path=ppt/diagrams/_rels/data12.xml.rels><?xml version="1.0" encoding="UTF-8" standalone="yes"?>
<Relationships xmlns="http://schemas.openxmlformats.org/package/2006/relationships"><Relationship Id="rId1" Type="http://schemas.openxmlformats.org/officeDocument/2006/relationships/slide" Target="../slides/slide17.xml"/></Relationships>
</file>

<file path=ppt/diagrams/_rels/data15.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22.xml"/><Relationship Id="rId1" Type="http://schemas.openxmlformats.org/officeDocument/2006/relationships/slide" Target="../slides/slide21.xml"/><Relationship Id="rId4" Type="http://schemas.openxmlformats.org/officeDocument/2006/relationships/slide" Target="../slides/slide66.xml"/></Relationships>
</file>

<file path=ppt/diagrams/_rels/data17.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23.xml"/><Relationship Id="rId1" Type="http://schemas.openxmlformats.org/officeDocument/2006/relationships/slide" Target="../slides/slide20.xml"/><Relationship Id="rId4" Type="http://schemas.openxmlformats.org/officeDocument/2006/relationships/slide" Target="../slides/slide25.xml"/></Relationships>
</file>

<file path=ppt/diagrams/_rels/data18.xml.rels><?xml version="1.0" encoding="UTF-8" standalone="yes"?>
<Relationships xmlns="http://schemas.openxmlformats.org/package/2006/relationships"><Relationship Id="rId1" Type="http://schemas.openxmlformats.org/officeDocument/2006/relationships/slide" Target="../slides/slide22.xml"/></Relationships>
</file>

<file path=ppt/diagrams/_rels/data19.xml.rels><?xml version="1.0" encoding="UTF-8" standalone="yes"?>
<Relationships xmlns="http://schemas.openxmlformats.org/package/2006/relationships"><Relationship Id="rId1" Type="http://schemas.openxmlformats.org/officeDocument/2006/relationships/slide" Target="../slides/slide22.xml"/></Relationships>
</file>

<file path=ppt/diagrams/_rels/data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5" Type="http://schemas.openxmlformats.org/officeDocument/2006/relationships/slide" Target="../slides/slide10.xml"/><Relationship Id="rId4" Type="http://schemas.openxmlformats.org/officeDocument/2006/relationships/slide" Target="../slides/slide9.xml"/></Relationships>
</file>

<file path=ppt/diagrams/_rels/data20.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28.xml"/><Relationship Id="rId1" Type="http://schemas.openxmlformats.org/officeDocument/2006/relationships/slide" Target="../slides/slide20.xml"/><Relationship Id="rId4" Type="http://schemas.openxmlformats.org/officeDocument/2006/relationships/slide" Target="../slides/slide36.xml"/></Relationships>
</file>

<file path=ppt/diagrams/_rels/data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ata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ata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eg"/></Relationships>
</file>

<file path=ppt/diagrams/_rels/data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14.xml"/></Relationships>
</file>

<file path=ppt/diagrams/_rels/drawing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E7320-50CF-405D-97AE-7FBBE7AF0C61}"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lang="es-ES"/>
        </a:p>
      </dgm:t>
    </dgm:pt>
    <dgm:pt modelId="{4904E60F-10F6-48D8-B87A-AEBFCFD4241F}">
      <dgm:prSet phldrT="[Texto]"/>
      <dgm:spPr/>
      <dgm:t>
        <a:bodyPr/>
        <a:lstStyle/>
        <a:p>
          <a:r>
            <a:rPr lang="es-ES" dirty="0" smtClean="0"/>
            <a:t>1</a:t>
          </a:r>
          <a:endParaRPr lang="es-ES" dirty="0"/>
        </a:p>
      </dgm:t>
    </dgm:pt>
    <dgm:pt modelId="{C749826C-6F88-49B9-A563-8CC34AD50BA8}" type="parTrans" cxnId="{1D56A187-1714-4333-B617-32ED2328E825}">
      <dgm:prSet/>
      <dgm:spPr/>
      <dgm:t>
        <a:bodyPr/>
        <a:lstStyle/>
        <a:p>
          <a:endParaRPr lang="es-ES"/>
        </a:p>
      </dgm:t>
    </dgm:pt>
    <dgm:pt modelId="{A323775E-5B82-4A66-A2EC-49101B05E1CF}" type="sibTrans" cxnId="{1D56A187-1714-4333-B617-32ED2328E825}">
      <dgm:prSet/>
      <dgm:spPr/>
      <dgm:t>
        <a:bodyPr/>
        <a:lstStyle/>
        <a:p>
          <a:endParaRPr lang="es-ES"/>
        </a:p>
      </dgm:t>
    </dgm:pt>
    <dgm:pt modelId="{9EBEA922-38F1-4878-BC2C-474361DC90F0}">
      <dgm:prSet phldrT="[Texto]"/>
      <dgm:spPr/>
      <dgm:t>
        <a:bodyPr/>
        <a:lstStyle/>
        <a:p>
          <a:pPr algn="just"/>
          <a:r>
            <a:rPr lang="es-ES" dirty="0" smtClean="0"/>
            <a:t>Elaborar una Política Ambiental acorde a las actividades que se realizan en la institución, la cual contenga el compromiso de mejora continua, prevención de la contaminación y se encuentre bajo las normas ambientales aplicables.</a:t>
          </a:r>
          <a:endParaRPr lang="es-ES" dirty="0"/>
        </a:p>
      </dgm:t>
    </dgm:pt>
    <dgm:pt modelId="{91BA918F-C8B2-4B2D-A961-2B59312C35B7}" type="parTrans" cxnId="{0DBD2E9B-FC41-467C-93EF-0BE0F763AB17}">
      <dgm:prSet/>
      <dgm:spPr/>
      <dgm:t>
        <a:bodyPr/>
        <a:lstStyle/>
        <a:p>
          <a:endParaRPr lang="es-ES"/>
        </a:p>
      </dgm:t>
    </dgm:pt>
    <dgm:pt modelId="{75B8C22A-A1F2-4F81-9FC3-7D3C11CF0D32}" type="sibTrans" cxnId="{0DBD2E9B-FC41-467C-93EF-0BE0F763AB17}">
      <dgm:prSet/>
      <dgm:spPr/>
      <dgm:t>
        <a:bodyPr/>
        <a:lstStyle/>
        <a:p>
          <a:endParaRPr lang="es-ES"/>
        </a:p>
      </dgm:t>
    </dgm:pt>
    <dgm:pt modelId="{4A1A3225-841B-4DB3-B808-9B49B0A5AED8}">
      <dgm:prSet phldrT="[Texto]"/>
      <dgm:spPr/>
      <dgm:t>
        <a:bodyPr/>
        <a:lstStyle/>
        <a:p>
          <a:r>
            <a:rPr lang="es-ES" dirty="0" smtClean="0"/>
            <a:t>2</a:t>
          </a:r>
          <a:endParaRPr lang="es-ES" dirty="0"/>
        </a:p>
      </dgm:t>
    </dgm:pt>
    <dgm:pt modelId="{11BF65B0-2754-4927-B3A5-8A9FF30CF9A1}" type="parTrans" cxnId="{3DD7C393-81D9-4F21-826E-37F8134C318D}">
      <dgm:prSet/>
      <dgm:spPr/>
      <dgm:t>
        <a:bodyPr/>
        <a:lstStyle/>
        <a:p>
          <a:endParaRPr lang="es-ES"/>
        </a:p>
      </dgm:t>
    </dgm:pt>
    <dgm:pt modelId="{088FF82B-49BB-43E5-BCDE-CB3E5FD1A454}" type="sibTrans" cxnId="{3DD7C393-81D9-4F21-826E-37F8134C318D}">
      <dgm:prSet/>
      <dgm:spPr/>
      <dgm:t>
        <a:bodyPr/>
        <a:lstStyle/>
        <a:p>
          <a:endParaRPr lang="es-ES"/>
        </a:p>
      </dgm:t>
    </dgm:pt>
    <dgm:pt modelId="{69FD0633-0196-4DB7-8FE0-ECAF0172C595}">
      <dgm:prSet phldrT="[Texto]"/>
      <dgm:spPr/>
      <dgm:t>
        <a:bodyPr/>
        <a:lstStyle/>
        <a:p>
          <a:pPr algn="just"/>
          <a:r>
            <a:rPr lang="es-ES" dirty="0" smtClean="0"/>
            <a:t>Identificar las actividades  de la ESPE, campus Sangolquí. </a:t>
          </a:r>
          <a:endParaRPr lang="es-ES" dirty="0"/>
        </a:p>
      </dgm:t>
    </dgm:pt>
    <dgm:pt modelId="{F327AE25-DA15-4F03-BED5-6EBF4F1DA1F4}" type="parTrans" cxnId="{C48CAF67-5C5E-4FE8-9E7C-AD8FF1A902E6}">
      <dgm:prSet/>
      <dgm:spPr/>
      <dgm:t>
        <a:bodyPr/>
        <a:lstStyle/>
        <a:p>
          <a:endParaRPr lang="es-ES"/>
        </a:p>
      </dgm:t>
    </dgm:pt>
    <dgm:pt modelId="{FC03D0D9-B264-44B6-877D-54C939952187}" type="sibTrans" cxnId="{C48CAF67-5C5E-4FE8-9E7C-AD8FF1A902E6}">
      <dgm:prSet/>
      <dgm:spPr/>
      <dgm:t>
        <a:bodyPr/>
        <a:lstStyle/>
        <a:p>
          <a:endParaRPr lang="es-ES"/>
        </a:p>
      </dgm:t>
    </dgm:pt>
    <dgm:pt modelId="{E76B96C1-344C-42CB-BC74-72132F925AAF}">
      <dgm:prSet phldrT="[Texto]"/>
      <dgm:spPr/>
      <dgm:t>
        <a:bodyPr/>
        <a:lstStyle/>
        <a:p>
          <a:r>
            <a:rPr lang="es-ES" dirty="0" smtClean="0"/>
            <a:t>3</a:t>
          </a:r>
          <a:endParaRPr lang="es-ES" dirty="0"/>
        </a:p>
      </dgm:t>
    </dgm:pt>
    <dgm:pt modelId="{09BAC507-DB0D-4842-B501-ED58B4677A66}" type="parTrans" cxnId="{3CC715AC-FBEE-4368-B941-FBF50A9B5120}">
      <dgm:prSet/>
      <dgm:spPr/>
      <dgm:t>
        <a:bodyPr/>
        <a:lstStyle/>
        <a:p>
          <a:endParaRPr lang="es-ES"/>
        </a:p>
      </dgm:t>
    </dgm:pt>
    <dgm:pt modelId="{309AC63F-21BF-41FA-B99F-0A0BDD3DCAF8}" type="sibTrans" cxnId="{3CC715AC-FBEE-4368-B941-FBF50A9B5120}">
      <dgm:prSet/>
      <dgm:spPr/>
      <dgm:t>
        <a:bodyPr/>
        <a:lstStyle/>
        <a:p>
          <a:endParaRPr lang="es-ES"/>
        </a:p>
      </dgm:t>
    </dgm:pt>
    <dgm:pt modelId="{C526A4DB-BC62-43BA-AA5F-00596D0D3E64}">
      <dgm:prSet phldrT="[Texto]"/>
      <dgm:spPr/>
      <dgm:t>
        <a:bodyPr/>
        <a:lstStyle/>
        <a:p>
          <a:pPr algn="just"/>
          <a:r>
            <a:rPr lang="es-ES" dirty="0" smtClean="0"/>
            <a:t>Identificar los aspectos e impactos ambientales significativos, relacionados con las actividades del campus Sangolquí de la ESPE.</a:t>
          </a:r>
          <a:endParaRPr lang="es-ES" dirty="0"/>
        </a:p>
      </dgm:t>
    </dgm:pt>
    <dgm:pt modelId="{EA0BDE7F-541A-4DBA-BBCB-8ABAE27B0462}" type="parTrans" cxnId="{404AF6A5-EB03-4161-A7C0-C6933BC4C10E}">
      <dgm:prSet/>
      <dgm:spPr/>
      <dgm:t>
        <a:bodyPr/>
        <a:lstStyle/>
        <a:p>
          <a:endParaRPr lang="es-ES"/>
        </a:p>
      </dgm:t>
    </dgm:pt>
    <dgm:pt modelId="{0E4CE93A-BA4B-4A0D-87F7-59398C4E28E8}" type="sibTrans" cxnId="{404AF6A5-EB03-4161-A7C0-C6933BC4C10E}">
      <dgm:prSet/>
      <dgm:spPr/>
      <dgm:t>
        <a:bodyPr/>
        <a:lstStyle/>
        <a:p>
          <a:endParaRPr lang="es-ES"/>
        </a:p>
      </dgm:t>
    </dgm:pt>
    <dgm:pt modelId="{39E363E0-9746-4AB0-AB42-026900C0DCDA}">
      <dgm:prSet phldrT="[Texto]"/>
      <dgm:spPr/>
      <dgm:t>
        <a:bodyPr/>
        <a:lstStyle/>
        <a:p>
          <a:r>
            <a:rPr lang="es-ES" dirty="0" smtClean="0"/>
            <a:t>4</a:t>
          </a:r>
          <a:endParaRPr lang="es-ES" dirty="0"/>
        </a:p>
      </dgm:t>
    </dgm:pt>
    <dgm:pt modelId="{99C8AA5C-F7EB-442A-B5DB-A0A2A7B5ACE2}" type="parTrans" cxnId="{4B4F8B32-B176-46B1-9F7C-3C2398B16213}">
      <dgm:prSet/>
      <dgm:spPr/>
      <dgm:t>
        <a:bodyPr/>
        <a:lstStyle/>
        <a:p>
          <a:endParaRPr lang="es-ES"/>
        </a:p>
      </dgm:t>
    </dgm:pt>
    <dgm:pt modelId="{57FF4659-0F74-4FB5-B7DA-F85674576FA0}" type="sibTrans" cxnId="{4B4F8B32-B176-46B1-9F7C-3C2398B16213}">
      <dgm:prSet/>
      <dgm:spPr/>
      <dgm:t>
        <a:bodyPr/>
        <a:lstStyle/>
        <a:p>
          <a:endParaRPr lang="es-ES"/>
        </a:p>
      </dgm:t>
    </dgm:pt>
    <dgm:pt modelId="{1B3C84D8-AEE8-4A75-850F-565BB3D6B951}">
      <dgm:prSet/>
      <dgm:spPr/>
      <dgm:t>
        <a:bodyPr/>
        <a:lstStyle/>
        <a:p>
          <a:pPr algn="just"/>
          <a:r>
            <a:rPr lang="es-ES" dirty="0" smtClean="0"/>
            <a:t>Establecer Objetivos, Metas y Programas ambientales, los cuales estén encaminados hacia la prevención de la contaminación, mejoramiento continuo, coherentes con la Política Ambiental.</a:t>
          </a:r>
          <a:endParaRPr lang="es-ES" dirty="0"/>
        </a:p>
      </dgm:t>
    </dgm:pt>
    <dgm:pt modelId="{0B4E9FA2-6480-463E-B0BA-D330DD6B8403}" type="parTrans" cxnId="{9F2739B9-FD7A-4D31-AB37-BD8C13A1AD89}">
      <dgm:prSet/>
      <dgm:spPr/>
      <dgm:t>
        <a:bodyPr/>
        <a:lstStyle/>
        <a:p>
          <a:endParaRPr lang="es-ES"/>
        </a:p>
      </dgm:t>
    </dgm:pt>
    <dgm:pt modelId="{AE17A080-7B35-4C7E-A582-1F0C3BB5A7BA}" type="sibTrans" cxnId="{9F2739B9-FD7A-4D31-AB37-BD8C13A1AD89}">
      <dgm:prSet/>
      <dgm:spPr/>
      <dgm:t>
        <a:bodyPr/>
        <a:lstStyle/>
        <a:p>
          <a:endParaRPr lang="es-ES"/>
        </a:p>
      </dgm:t>
    </dgm:pt>
    <dgm:pt modelId="{A45D5A04-671C-498A-BF13-AAA72261794D}">
      <dgm:prSet/>
      <dgm:spPr/>
      <dgm:t>
        <a:bodyPr/>
        <a:lstStyle/>
        <a:p>
          <a:r>
            <a:rPr lang="es-ES" dirty="0" smtClean="0"/>
            <a:t>5</a:t>
          </a:r>
          <a:endParaRPr lang="es-ES" dirty="0"/>
        </a:p>
      </dgm:t>
    </dgm:pt>
    <dgm:pt modelId="{34FB050A-3B9D-484F-8199-F424AAA72408}" type="parTrans" cxnId="{0F44ADE3-E026-47FB-A702-CAA80EF741DD}">
      <dgm:prSet/>
      <dgm:spPr/>
      <dgm:t>
        <a:bodyPr/>
        <a:lstStyle/>
        <a:p>
          <a:endParaRPr lang="es-ES"/>
        </a:p>
      </dgm:t>
    </dgm:pt>
    <dgm:pt modelId="{054628AA-A9EE-4D4A-AC13-F9E8658571F2}" type="sibTrans" cxnId="{0F44ADE3-E026-47FB-A702-CAA80EF741DD}">
      <dgm:prSet/>
      <dgm:spPr/>
      <dgm:t>
        <a:bodyPr/>
        <a:lstStyle/>
        <a:p>
          <a:endParaRPr lang="es-ES"/>
        </a:p>
      </dgm:t>
    </dgm:pt>
    <dgm:pt modelId="{5A457FD5-E302-4B65-9F5D-684CB82001F5}">
      <dgm:prSet/>
      <dgm:spPr/>
      <dgm:t>
        <a:bodyPr/>
        <a:lstStyle/>
        <a:p>
          <a:pPr algn="just"/>
          <a:r>
            <a:rPr lang="es-ES" dirty="0" smtClean="0"/>
            <a:t>Ejecutar un Programa de Educación y Concienciación Ambiental a los principales entes que forman parte de las actividades que se originan dentro de la ESPE, campus Sangolquí.</a:t>
          </a:r>
          <a:endParaRPr lang="es-ES" dirty="0"/>
        </a:p>
      </dgm:t>
    </dgm:pt>
    <dgm:pt modelId="{2EA8D620-33A0-4DDB-88EC-A882D9A12AE1}" type="parTrans" cxnId="{8AB885FE-A3C6-4220-AE63-3F3ACFFB9879}">
      <dgm:prSet/>
      <dgm:spPr/>
      <dgm:t>
        <a:bodyPr/>
        <a:lstStyle/>
        <a:p>
          <a:endParaRPr lang="es-ES"/>
        </a:p>
      </dgm:t>
    </dgm:pt>
    <dgm:pt modelId="{EECCD9BC-2E16-4EE4-A6DE-4C6E6144EF86}" type="sibTrans" cxnId="{8AB885FE-A3C6-4220-AE63-3F3ACFFB9879}">
      <dgm:prSet/>
      <dgm:spPr/>
      <dgm:t>
        <a:bodyPr/>
        <a:lstStyle/>
        <a:p>
          <a:endParaRPr lang="es-ES"/>
        </a:p>
      </dgm:t>
    </dgm:pt>
    <dgm:pt modelId="{DACB351F-7CC9-4295-B7E0-B910FB4E9D42}" type="pres">
      <dgm:prSet presAssocID="{0EAE7320-50CF-405D-97AE-7FBBE7AF0C61}" presName="linearFlow" presStyleCnt="0">
        <dgm:presLayoutVars>
          <dgm:dir/>
          <dgm:animLvl val="lvl"/>
          <dgm:resizeHandles val="exact"/>
        </dgm:presLayoutVars>
      </dgm:prSet>
      <dgm:spPr/>
      <dgm:t>
        <a:bodyPr/>
        <a:lstStyle/>
        <a:p>
          <a:endParaRPr lang="es-ES"/>
        </a:p>
      </dgm:t>
    </dgm:pt>
    <dgm:pt modelId="{556DB6D5-7306-4D50-9C44-D351DC2F0AAA}" type="pres">
      <dgm:prSet presAssocID="{4904E60F-10F6-48D8-B87A-AEBFCFD4241F}" presName="composite" presStyleCnt="0"/>
      <dgm:spPr/>
      <dgm:t>
        <a:bodyPr/>
        <a:lstStyle/>
        <a:p>
          <a:endParaRPr lang="es-ES"/>
        </a:p>
      </dgm:t>
    </dgm:pt>
    <dgm:pt modelId="{4148BE43-0E9C-4727-AFB0-D3E3923C229D}" type="pres">
      <dgm:prSet presAssocID="{4904E60F-10F6-48D8-B87A-AEBFCFD4241F}" presName="parentText" presStyleLbl="alignNode1" presStyleIdx="0" presStyleCnt="5">
        <dgm:presLayoutVars>
          <dgm:chMax val="1"/>
          <dgm:bulletEnabled val="1"/>
        </dgm:presLayoutVars>
      </dgm:prSet>
      <dgm:spPr/>
      <dgm:t>
        <a:bodyPr/>
        <a:lstStyle/>
        <a:p>
          <a:endParaRPr lang="es-ES"/>
        </a:p>
      </dgm:t>
    </dgm:pt>
    <dgm:pt modelId="{D9CBC07E-0A25-4458-BEC9-14D38E7E3F65}" type="pres">
      <dgm:prSet presAssocID="{4904E60F-10F6-48D8-B87A-AEBFCFD4241F}" presName="descendantText" presStyleLbl="alignAcc1" presStyleIdx="0" presStyleCnt="5">
        <dgm:presLayoutVars>
          <dgm:bulletEnabled val="1"/>
        </dgm:presLayoutVars>
      </dgm:prSet>
      <dgm:spPr/>
      <dgm:t>
        <a:bodyPr/>
        <a:lstStyle/>
        <a:p>
          <a:endParaRPr lang="es-ES"/>
        </a:p>
      </dgm:t>
    </dgm:pt>
    <dgm:pt modelId="{842752DA-3304-4BF7-BC3C-C3872AF3C21E}" type="pres">
      <dgm:prSet presAssocID="{A323775E-5B82-4A66-A2EC-49101B05E1CF}" presName="sp" presStyleCnt="0"/>
      <dgm:spPr/>
      <dgm:t>
        <a:bodyPr/>
        <a:lstStyle/>
        <a:p>
          <a:endParaRPr lang="es-ES"/>
        </a:p>
      </dgm:t>
    </dgm:pt>
    <dgm:pt modelId="{B91331DA-A4CB-435E-97C9-8DED3BF1E6AF}" type="pres">
      <dgm:prSet presAssocID="{4A1A3225-841B-4DB3-B808-9B49B0A5AED8}" presName="composite" presStyleCnt="0"/>
      <dgm:spPr/>
      <dgm:t>
        <a:bodyPr/>
        <a:lstStyle/>
        <a:p>
          <a:endParaRPr lang="es-ES"/>
        </a:p>
      </dgm:t>
    </dgm:pt>
    <dgm:pt modelId="{2DBDE5C9-D68C-447D-98A1-5ADD35CC7D21}" type="pres">
      <dgm:prSet presAssocID="{4A1A3225-841B-4DB3-B808-9B49B0A5AED8}" presName="parentText" presStyleLbl="alignNode1" presStyleIdx="1" presStyleCnt="5">
        <dgm:presLayoutVars>
          <dgm:chMax val="1"/>
          <dgm:bulletEnabled val="1"/>
        </dgm:presLayoutVars>
      </dgm:prSet>
      <dgm:spPr/>
      <dgm:t>
        <a:bodyPr/>
        <a:lstStyle/>
        <a:p>
          <a:endParaRPr lang="es-ES"/>
        </a:p>
      </dgm:t>
    </dgm:pt>
    <dgm:pt modelId="{FC106246-D97C-49E0-9AD2-9E9A54FAEC73}" type="pres">
      <dgm:prSet presAssocID="{4A1A3225-841B-4DB3-B808-9B49B0A5AED8}" presName="descendantText" presStyleLbl="alignAcc1" presStyleIdx="1" presStyleCnt="5">
        <dgm:presLayoutVars>
          <dgm:bulletEnabled val="1"/>
        </dgm:presLayoutVars>
      </dgm:prSet>
      <dgm:spPr/>
      <dgm:t>
        <a:bodyPr/>
        <a:lstStyle/>
        <a:p>
          <a:endParaRPr lang="es-ES"/>
        </a:p>
      </dgm:t>
    </dgm:pt>
    <dgm:pt modelId="{F0440759-F522-4E55-9D2A-6080913E9102}" type="pres">
      <dgm:prSet presAssocID="{088FF82B-49BB-43E5-BCDE-CB3E5FD1A454}" presName="sp" presStyleCnt="0"/>
      <dgm:spPr/>
      <dgm:t>
        <a:bodyPr/>
        <a:lstStyle/>
        <a:p>
          <a:endParaRPr lang="es-ES"/>
        </a:p>
      </dgm:t>
    </dgm:pt>
    <dgm:pt modelId="{9CAB7214-4D22-41A4-B325-C783AA0090D2}" type="pres">
      <dgm:prSet presAssocID="{E76B96C1-344C-42CB-BC74-72132F925AAF}" presName="composite" presStyleCnt="0"/>
      <dgm:spPr/>
      <dgm:t>
        <a:bodyPr/>
        <a:lstStyle/>
        <a:p>
          <a:endParaRPr lang="es-ES"/>
        </a:p>
      </dgm:t>
    </dgm:pt>
    <dgm:pt modelId="{19202452-65DD-4856-A27D-F8DFB7FEF4A8}" type="pres">
      <dgm:prSet presAssocID="{E76B96C1-344C-42CB-BC74-72132F925AAF}" presName="parentText" presStyleLbl="alignNode1" presStyleIdx="2" presStyleCnt="5">
        <dgm:presLayoutVars>
          <dgm:chMax val="1"/>
          <dgm:bulletEnabled val="1"/>
        </dgm:presLayoutVars>
      </dgm:prSet>
      <dgm:spPr/>
      <dgm:t>
        <a:bodyPr/>
        <a:lstStyle/>
        <a:p>
          <a:endParaRPr lang="es-ES"/>
        </a:p>
      </dgm:t>
    </dgm:pt>
    <dgm:pt modelId="{979FF908-5474-4BAD-AF85-99F12B2DAD24}" type="pres">
      <dgm:prSet presAssocID="{E76B96C1-344C-42CB-BC74-72132F925AAF}" presName="descendantText" presStyleLbl="alignAcc1" presStyleIdx="2" presStyleCnt="5">
        <dgm:presLayoutVars>
          <dgm:bulletEnabled val="1"/>
        </dgm:presLayoutVars>
      </dgm:prSet>
      <dgm:spPr/>
      <dgm:t>
        <a:bodyPr/>
        <a:lstStyle/>
        <a:p>
          <a:endParaRPr lang="es-ES"/>
        </a:p>
      </dgm:t>
    </dgm:pt>
    <dgm:pt modelId="{A9D5CD84-2E54-430A-9F45-3D713E7B4856}" type="pres">
      <dgm:prSet presAssocID="{309AC63F-21BF-41FA-B99F-0A0BDD3DCAF8}" presName="sp" presStyleCnt="0"/>
      <dgm:spPr/>
      <dgm:t>
        <a:bodyPr/>
        <a:lstStyle/>
        <a:p>
          <a:endParaRPr lang="es-ES"/>
        </a:p>
      </dgm:t>
    </dgm:pt>
    <dgm:pt modelId="{D6D333E0-A8C9-446C-B730-98423A850825}" type="pres">
      <dgm:prSet presAssocID="{39E363E0-9746-4AB0-AB42-026900C0DCDA}" presName="composite" presStyleCnt="0"/>
      <dgm:spPr/>
      <dgm:t>
        <a:bodyPr/>
        <a:lstStyle/>
        <a:p>
          <a:endParaRPr lang="es-ES"/>
        </a:p>
      </dgm:t>
    </dgm:pt>
    <dgm:pt modelId="{23AFF73F-1B07-4EDD-A5AA-5DF3E4F97760}" type="pres">
      <dgm:prSet presAssocID="{39E363E0-9746-4AB0-AB42-026900C0DCDA}" presName="parentText" presStyleLbl="alignNode1" presStyleIdx="3" presStyleCnt="5">
        <dgm:presLayoutVars>
          <dgm:chMax val="1"/>
          <dgm:bulletEnabled val="1"/>
        </dgm:presLayoutVars>
      </dgm:prSet>
      <dgm:spPr/>
      <dgm:t>
        <a:bodyPr/>
        <a:lstStyle/>
        <a:p>
          <a:endParaRPr lang="es-ES"/>
        </a:p>
      </dgm:t>
    </dgm:pt>
    <dgm:pt modelId="{2EC18ACC-2601-4994-8489-6ECEFCC3E348}" type="pres">
      <dgm:prSet presAssocID="{39E363E0-9746-4AB0-AB42-026900C0DCDA}" presName="descendantText" presStyleLbl="alignAcc1" presStyleIdx="3" presStyleCnt="5">
        <dgm:presLayoutVars>
          <dgm:bulletEnabled val="1"/>
        </dgm:presLayoutVars>
      </dgm:prSet>
      <dgm:spPr/>
      <dgm:t>
        <a:bodyPr/>
        <a:lstStyle/>
        <a:p>
          <a:endParaRPr lang="es-ES"/>
        </a:p>
      </dgm:t>
    </dgm:pt>
    <dgm:pt modelId="{8929AD23-0CF8-4A7D-AF02-09EDC98BA88E}" type="pres">
      <dgm:prSet presAssocID="{57FF4659-0F74-4FB5-B7DA-F85674576FA0}" presName="sp" presStyleCnt="0"/>
      <dgm:spPr/>
      <dgm:t>
        <a:bodyPr/>
        <a:lstStyle/>
        <a:p>
          <a:endParaRPr lang="es-ES"/>
        </a:p>
      </dgm:t>
    </dgm:pt>
    <dgm:pt modelId="{4061E118-80BE-4515-943A-DF665D612631}" type="pres">
      <dgm:prSet presAssocID="{A45D5A04-671C-498A-BF13-AAA72261794D}" presName="composite" presStyleCnt="0"/>
      <dgm:spPr/>
      <dgm:t>
        <a:bodyPr/>
        <a:lstStyle/>
        <a:p>
          <a:endParaRPr lang="es-ES"/>
        </a:p>
      </dgm:t>
    </dgm:pt>
    <dgm:pt modelId="{384C82D4-9A26-463A-ABA6-EAA688FD76B5}" type="pres">
      <dgm:prSet presAssocID="{A45D5A04-671C-498A-BF13-AAA72261794D}" presName="parentText" presStyleLbl="alignNode1" presStyleIdx="4" presStyleCnt="5">
        <dgm:presLayoutVars>
          <dgm:chMax val="1"/>
          <dgm:bulletEnabled val="1"/>
        </dgm:presLayoutVars>
      </dgm:prSet>
      <dgm:spPr/>
      <dgm:t>
        <a:bodyPr/>
        <a:lstStyle/>
        <a:p>
          <a:endParaRPr lang="es-ES"/>
        </a:p>
      </dgm:t>
    </dgm:pt>
    <dgm:pt modelId="{6732D6B5-68D3-4715-A58C-3D2240859B66}" type="pres">
      <dgm:prSet presAssocID="{A45D5A04-671C-498A-BF13-AAA72261794D}" presName="descendantText" presStyleLbl="alignAcc1" presStyleIdx="4" presStyleCnt="5">
        <dgm:presLayoutVars>
          <dgm:bulletEnabled val="1"/>
        </dgm:presLayoutVars>
      </dgm:prSet>
      <dgm:spPr/>
      <dgm:t>
        <a:bodyPr/>
        <a:lstStyle/>
        <a:p>
          <a:endParaRPr lang="es-ES"/>
        </a:p>
      </dgm:t>
    </dgm:pt>
  </dgm:ptLst>
  <dgm:cxnLst>
    <dgm:cxn modelId="{3DD7C393-81D9-4F21-826E-37F8134C318D}" srcId="{0EAE7320-50CF-405D-97AE-7FBBE7AF0C61}" destId="{4A1A3225-841B-4DB3-B808-9B49B0A5AED8}" srcOrd="1" destOrd="0" parTransId="{11BF65B0-2754-4927-B3A5-8A9FF30CF9A1}" sibTransId="{088FF82B-49BB-43E5-BCDE-CB3E5FD1A454}"/>
    <dgm:cxn modelId="{4B4F8B32-B176-46B1-9F7C-3C2398B16213}" srcId="{0EAE7320-50CF-405D-97AE-7FBBE7AF0C61}" destId="{39E363E0-9746-4AB0-AB42-026900C0DCDA}" srcOrd="3" destOrd="0" parTransId="{99C8AA5C-F7EB-442A-B5DB-A0A2A7B5ACE2}" sibTransId="{57FF4659-0F74-4FB5-B7DA-F85674576FA0}"/>
    <dgm:cxn modelId="{320F562C-74E3-40D1-9A88-A8E8AB45A5DE}" type="presOf" srcId="{4904E60F-10F6-48D8-B87A-AEBFCFD4241F}" destId="{4148BE43-0E9C-4727-AFB0-D3E3923C229D}" srcOrd="0" destOrd="0" presId="urn:microsoft.com/office/officeart/2005/8/layout/chevron2"/>
    <dgm:cxn modelId="{B172E0FE-79FF-466F-8713-47F114DE7398}" type="presOf" srcId="{4A1A3225-841B-4DB3-B808-9B49B0A5AED8}" destId="{2DBDE5C9-D68C-447D-98A1-5ADD35CC7D21}" srcOrd="0" destOrd="0" presId="urn:microsoft.com/office/officeart/2005/8/layout/chevron2"/>
    <dgm:cxn modelId="{8AB885FE-A3C6-4220-AE63-3F3ACFFB9879}" srcId="{A45D5A04-671C-498A-BF13-AAA72261794D}" destId="{5A457FD5-E302-4B65-9F5D-684CB82001F5}" srcOrd="0" destOrd="0" parTransId="{2EA8D620-33A0-4DDB-88EC-A882D9A12AE1}" sibTransId="{EECCD9BC-2E16-4EE4-A6DE-4C6E6144EF86}"/>
    <dgm:cxn modelId="{900CD39F-65D5-41CA-A264-1856E4A2C596}" type="presOf" srcId="{E76B96C1-344C-42CB-BC74-72132F925AAF}" destId="{19202452-65DD-4856-A27D-F8DFB7FEF4A8}" srcOrd="0" destOrd="0" presId="urn:microsoft.com/office/officeart/2005/8/layout/chevron2"/>
    <dgm:cxn modelId="{1D56A187-1714-4333-B617-32ED2328E825}" srcId="{0EAE7320-50CF-405D-97AE-7FBBE7AF0C61}" destId="{4904E60F-10F6-48D8-B87A-AEBFCFD4241F}" srcOrd="0" destOrd="0" parTransId="{C749826C-6F88-49B9-A563-8CC34AD50BA8}" sibTransId="{A323775E-5B82-4A66-A2EC-49101B05E1CF}"/>
    <dgm:cxn modelId="{05768D26-ED54-4F77-866E-623BFE3A32A1}" type="presOf" srcId="{39E363E0-9746-4AB0-AB42-026900C0DCDA}" destId="{23AFF73F-1B07-4EDD-A5AA-5DF3E4F97760}" srcOrd="0" destOrd="0" presId="urn:microsoft.com/office/officeart/2005/8/layout/chevron2"/>
    <dgm:cxn modelId="{3CC715AC-FBEE-4368-B941-FBF50A9B5120}" srcId="{0EAE7320-50CF-405D-97AE-7FBBE7AF0C61}" destId="{E76B96C1-344C-42CB-BC74-72132F925AAF}" srcOrd="2" destOrd="0" parTransId="{09BAC507-DB0D-4842-B501-ED58B4677A66}" sibTransId="{309AC63F-21BF-41FA-B99F-0A0BDD3DCAF8}"/>
    <dgm:cxn modelId="{404AF6A5-EB03-4161-A7C0-C6933BC4C10E}" srcId="{E76B96C1-344C-42CB-BC74-72132F925AAF}" destId="{C526A4DB-BC62-43BA-AA5F-00596D0D3E64}" srcOrd="0" destOrd="0" parTransId="{EA0BDE7F-541A-4DBA-BBCB-8ABAE27B0462}" sibTransId="{0E4CE93A-BA4B-4A0D-87F7-59398C4E28E8}"/>
    <dgm:cxn modelId="{26BE725B-7D1F-4FA2-9D35-9F4EEBE48E67}" type="presOf" srcId="{0EAE7320-50CF-405D-97AE-7FBBE7AF0C61}" destId="{DACB351F-7CC9-4295-B7E0-B910FB4E9D42}" srcOrd="0" destOrd="0" presId="urn:microsoft.com/office/officeart/2005/8/layout/chevron2"/>
    <dgm:cxn modelId="{49F8A419-DC7C-484F-AB31-3E36AF18499B}" type="presOf" srcId="{69FD0633-0196-4DB7-8FE0-ECAF0172C595}" destId="{FC106246-D97C-49E0-9AD2-9E9A54FAEC73}" srcOrd="0" destOrd="0" presId="urn:microsoft.com/office/officeart/2005/8/layout/chevron2"/>
    <dgm:cxn modelId="{7419233C-A3E7-47DF-916A-F977ACE806EA}" type="presOf" srcId="{1B3C84D8-AEE8-4A75-850F-565BB3D6B951}" destId="{2EC18ACC-2601-4994-8489-6ECEFCC3E348}" srcOrd="0" destOrd="0" presId="urn:microsoft.com/office/officeart/2005/8/layout/chevron2"/>
    <dgm:cxn modelId="{1F871143-ADBA-4DF8-9B61-4DA460B68350}" type="presOf" srcId="{9EBEA922-38F1-4878-BC2C-474361DC90F0}" destId="{D9CBC07E-0A25-4458-BEC9-14D38E7E3F65}" srcOrd="0" destOrd="0" presId="urn:microsoft.com/office/officeart/2005/8/layout/chevron2"/>
    <dgm:cxn modelId="{0DBD2E9B-FC41-467C-93EF-0BE0F763AB17}" srcId="{4904E60F-10F6-48D8-B87A-AEBFCFD4241F}" destId="{9EBEA922-38F1-4878-BC2C-474361DC90F0}" srcOrd="0" destOrd="0" parTransId="{91BA918F-C8B2-4B2D-A961-2B59312C35B7}" sibTransId="{75B8C22A-A1F2-4F81-9FC3-7D3C11CF0D32}"/>
    <dgm:cxn modelId="{7D953495-D61C-4032-B931-09EB58E207ED}" type="presOf" srcId="{C526A4DB-BC62-43BA-AA5F-00596D0D3E64}" destId="{979FF908-5474-4BAD-AF85-99F12B2DAD24}" srcOrd="0" destOrd="0" presId="urn:microsoft.com/office/officeart/2005/8/layout/chevron2"/>
    <dgm:cxn modelId="{9F2739B9-FD7A-4D31-AB37-BD8C13A1AD89}" srcId="{39E363E0-9746-4AB0-AB42-026900C0DCDA}" destId="{1B3C84D8-AEE8-4A75-850F-565BB3D6B951}" srcOrd="0" destOrd="0" parTransId="{0B4E9FA2-6480-463E-B0BA-D330DD6B8403}" sibTransId="{AE17A080-7B35-4C7E-A582-1F0C3BB5A7BA}"/>
    <dgm:cxn modelId="{D1900696-DF88-4E77-9E39-466E1D49C996}" type="presOf" srcId="{A45D5A04-671C-498A-BF13-AAA72261794D}" destId="{384C82D4-9A26-463A-ABA6-EAA688FD76B5}" srcOrd="0" destOrd="0" presId="urn:microsoft.com/office/officeart/2005/8/layout/chevron2"/>
    <dgm:cxn modelId="{0F44ADE3-E026-47FB-A702-CAA80EF741DD}" srcId="{0EAE7320-50CF-405D-97AE-7FBBE7AF0C61}" destId="{A45D5A04-671C-498A-BF13-AAA72261794D}" srcOrd="4" destOrd="0" parTransId="{34FB050A-3B9D-484F-8199-F424AAA72408}" sibTransId="{054628AA-A9EE-4D4A-AC13-F9E8658571F2}"/>
    <dgm:cxn modelId="{C48CAF67-5C5E-4FE8-9E7C-AD8FF1A902E6}" srcId="{4A1A3225-841B-4DB3-B808-9B49B0A5AED8}" destId="{69FD0633-0196-4DB7-8FE0-ECAF0172C595}" srcOrd="0" destOrd="0" parTransId="{F327AE25-DA15-4F03-BED5-6EBF4F1DA1F4}" sibTransId="{FC03D0D9-B264-44B6-877D-54C939952187}"/>
    <dgm:cxn modelId="{B7032491-EA30-46DC-82A4-F565DB9FACF3}" type="presOf" srcId="{5A457FD5-E302-4B65-9F5D-684CB82001F5}" destId="{6732D6B5-68D3-4715-A58C-3D2240859B66}" srcOrd="0" destOrd="0" presId="urn:microsoft.com/office/officeart/2005/8/layout/chevron2"/>
    <dgm:cxn modelId="{82079B8F-B191-417D-8F42-4133D8372DFD}" type="presParOf" srcId="{DACB351F-7CC9-4295-B7E0-B910FB4E9D42}" destId="{556DB6D5-7306-4D50-9C44-D351DC2F0AAA}" srcOrd="0" destOrd="0" presId="urn:microsoft.com/office/officeart/2005/8/layout/chevron2"/>
    <dgm:cxn modelId="{D00531D6-E95C-44DA-87E0-A4E2B1F766BE}" type="presParOf" srcId="{556DB6D5-7306-4D50-9C44-D351DC2F0AAA}" destId="{4148BE43-0E9C-4727-AFB0-D3E3923C229D}" srcOrd="0" destOrd="0" presId="urn:microsoft.com/office/officeart/2005/8/layout/chevron2"/>
    <dgm:cxn modelId="{2429606B-1AB6-42D8-A9BC-C15E96EBF2A2}" type="presParOf" srcId="{556DB6D5-7306-4D50-9C44-D351DC2F0AAA}" destId="{D9CBC07E-0A25-4458-BEC9-14D38E7E3F65}" srcOrd="1" destOrd="0" presId="urn:microsoft.com/office/officeart/2005/8/layout/chevron2"/>
    <dgm:cxn modelId="{CC5BDCEC-8B2F-41E9-BDC4-4B199FF6D783}" type="presParOf" srcId="{DACB351F-7CC9-4295-B7E0-B910FB4E9D42}" destId="{842752DA-3304-4BF7-BC3C-C3872AF3C21E}" srcOrd="1" destOrd="0" presId="urn:microsoft.com/office/officeart/2005/8/layout/chevron2"/>
    <dgm:cxn modelId="{9FB61432-A68C-4D40-B903-A7593CE1705E}" type="presParOf" srcId="{DACB351F-7CC9-4295-B7E0-B910FB4E9D42}" destId="{B91331DA-A4CB-435E-97C9-8DED3BF1E6AF}" srcOrd="2" destOrd="0" presId="urn:microsoft.com/office/officeart/2005/8/layout/chevron2"/>
    <dgm:cxn modelId="{8A939C18-33C7-4BC6-8E39-3FD7A7BCB54F}" type="presParOf" srcId="{B91331DA-A4CB-435E-97C9-8DED3BF1E6AF}" destId="{2DBDE5C9-D68C-447D-98A1-5ADD35CC7D21}" srcOrd="0" destOrd="0" presId="urn:microsoft.com/office/officeart/2005/8/layout/chevron2"/>
    <dgm:cxn modelId="{27985DE7-A219-4237-A190-A43720F6CFA9}" type="presParOf" srcId="{B91331DA-A4CB-435E-97C9-8DED3BF1E6AF}" destId="{FC106246-D97C-49E0-9AD2-9E9A54FAEC73}" srcOrd="1" destOrd="0" presId="urn:microsoft.com/office/officeart/2005/8/layout/chevron2"/>
    <dgm:cxn modelId="{8B672AAC-A65F-458E-AD9C-7B4C25E819FE}" type="presParOf" srcId="{DACB351F-7CC9-4295-B7E0-B910FB4E9D42}" destId="{F0440759-F522-4E55-9D2A-6080913E9102}" srcOrd="3" destOrd="0" presId="urn:microsoft.com/office/officeart/2005/8/layout/chevron2"/>
    <dgm:cxn modelId="{6C704849-6F41-46CB-B659-F1A2756099E2}" type="presParOf" srcId="{DACB351F-7CC9-4295-B7E0-B910FB4E9D42}" destId="{9CAB7214-4D22-41A4-B325-C783AA0090D2}" srcOrd="4" destOrd="0" presId="urn:microsoft.com/office/officeart/2005/8/layout/chevron2"/>
    <dgm:cxn modelId="{53B0A134-F41E-4A5E-A72F-DDF61C433688}" type="presParOf" srcId="{9CAB7214-4D22-41A4-B325-C783AA0090D2}" destId="{19202452-65DD-4856-A27D-F8DFB7FEF4A8}" srcOrd="0" destOrd="0" presId="urn:microsoft.com/office/officeart/2005/8/layout/chevron2"/>
    <dgm:cxn modelId="{A0AD98B2-543B-42A1-9758-6782DDD375AB}" type="presParOf" srcId="{9CAB7214-4D22-41A4-B325-C783AA0090D2}" destId="{979FF908-5474-4BAD-AF85-99F12B2DAD24}" srcOrd="1" destOrd="0" presId="urn:microsoft.com/office/officeart/2005/8/layout/chevron2"/>
    <dgm:cxn modelId="{78F32095-ECCA-4D13-8118-ED140AA33D7D}" type="presParOf" srcId="{DACB351F-7CC9-4295-B7E0-B910FB4E9D42}" destId="{A9D5CD84-2E54-430A-9F45-3D713E7B4856}" srcOrd="5" destOrd="0" presId="urn:microsoft.com/office/officeart/2005/8/layout/chevron2"/>
    <dgm:cxn modelId="{7DB1866E-9173-4817-8679-3052981735E9}" type="presParOf" srcId="{DACB351F-7CC9-4295-B7E0-B910FB4E9D42}" destId="{D6D333E0-A8C9-446C-B730-98423A850825}" srcOrd="6" destOrd="0" presId="urn:microsoft.com/office/officeart/2005/8/layout/chevron2"/>
    <dgm:cxn modelId="{08CE1327-CB21-4043-B078-1E0DDC72A759}" type="presParOf" srcId="{D6D333E0-A8C9-446C-B730-98423A850825}" destId="{23AFF73F-1B07-4EDD-A5AA-5DF3E4F97760}" srcOrd="0" destOrd="0" presId="urn:microsoft.com/office/officeart/2005/8/layout/chevron2"/>
    <dgm:cxn modelId="{73118918-2BD4-4E2E-A972-729252EBF7C9}" type="presParOf" srcId="{D6D333E0-A8C9-446C-B730-98423A850825}" destId="{2EC18ACC-2601-4994-8489-6ECEFCC3E348}" srcOrd="1" destOrd="0" presId="urn:microsoft.com/office/officeart/2005/8/layout/chevron2"/>
    <dgm:cxn modelId="{3062C103-C41C-4FDD-984A-371A4D12E3ED}" type="presParOf" srcId="{DACB351F-7CC9-4295-B7E0-B910FB4E9D42}" destId="{8929AD23-0CF8-4A7D-AF02-09EDC98BA88E}" srcOrd="7" destOrd="0" presId="urn:microsoft.com/office/officeart/2005/8/layout/chevron2"/>
    <dgm:cxn modelId="{B183393D-977D-468B-B736-5E4628FFA062}" type="presParOf" srcId="{DACB351F-7CC9-4295-B7E0-B910FB4E9D42}" destId="{4061E118-80BE-4515-943A-DF665D612631}" srcOrd="8" destOrd="0" presId="urn:microsoft.com/office/officeart/2005/8/layout/chevron2"/>
    <dgm:cxn modelId="{EBAEDAB0-9928-448A-B83D-3F3E458C7236}" type="presParOf" srcId="{4061E118-80BE-4515-943A-DF665D612631}" destId="{384C82D4-9A26-463A-ABA6-EAA688FD76B5}" srcOrd="0" destOrd="0" presId="urn:microsoft.com/office/officeart/2005/8/layout/chevron2"/>
    <dgm:cxn modelId="{D1DEBB0C-BE34-4EB7-8F0A-C47E8E60B0C7}" type="presParOf" srcId="{4061E118-80BE-4515-943A-DF665D612631}" destId="{6732D6B5-68D3-4715-A58C-3D2240859B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642B73-96C4-418F-8DAF-B136A7A41DD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1429B495-5739-412F-875C-7F55D93841E7}">
      <dgm:prSet/>
      <dgm:spPr/>
      <dgm:t>
        <a:bodyPr/>
        <a:lstStyle/>
        <a:p>
          <a:pPr rtl="0"/>
          <a:r>
            <a:rPr lang="es-ES" dirty="0" smtClean="0"/>
            <a:t>1</a:t>
          </a:r>
          <a:endParaRPr lang="es-ES" dirty="0"/>
        </a:p>
      </dgm:t>
    </dgm:pt>
    <dgm:pt modelId="{7F33BB2A-BA8A-40BD-8FB6-66D030297FF0}" type="parTrans" cxnId="{0487B3B2-170E-43B5-BDAD-0771AD1E7D58}">
      <dgm:prSet/>
      <dgm:spPr/>
      <dgm:t>
        <a:bodyPr/>
        <a:lstStyle/>
        <a:p>
          <a:endParaRPr lang="en-US"/>
        </a:p>
      </dgm:t>
    </dgm:pt>
    <dgm:pt modelId="{C02CE405-BA76-4320-AF2F-F72D1D7B6D38}" type="sibTrans" cxnId="{0487B3B2-170E-43B5-BDAD-0771AD1E7D58}">
      <dgm:prSet/>
      <dgm:spPr/>
      <dgm:t>
        <a:bodyPr/>
        <a:lstStyle/>
        <a:p>
          <a:endParaRPr lang="en-US"/>
        </a:p>
      </dgm:t>
    </dgm:pt>
    <dgm:pt modelId="{DE940B7E-1BCD-4604-A646-FA8CE5149FEC}">
      <dgm:prSet/>
      <dgm:spPr/>
      <dgm:t>
        <a:bodyPr/>
        <a:lstStyle/>
        <a:p>
          <a:pPr rtl="0"/>
          <a:r>
            <a:rPr lang="es-ES" dirty="0" smtClean="0"/>
            <a:t>2</a:t>
          </a:r>
          <a:endParaRPr lang="es-ES" dirty="0"/>
        </a:p>
      </dgm:t>
    </dgm:pt>
    <dgm:pt modelId="{058B364B-DCEB-40A2-B5AD-0E3DD06796DC}" type="parTrans" cxnId="{78A6D691-F359-4165-A50C-B627A7E452BA}">
      <dgm:prSet/>
      <dgm:spPr/>
      <dgm:t>
        <a:bodyPr/>
        <a:lstStyle/>
        <a:p>
          <a:endParaRPr lang="en-US"/>
        </a:p>
      </dgm:t>
    </dgm:pt>
    <dgm:pt modelId="{26EBC32D-19CA-49F3-8900-820EE0AF5BD7}" type="sibTrans" cxnId="{78A6D691-F359-4165-A50C-B627A7E452BA}">
      <dgm:prSet/>
      <dgm:spPr/>
      <dgm:t>
        <a:bodyPr/>
        <a:lstStyle/>
        <a:p>
          <a:endParaRPr lang="en-US"/>
        </a:p>
      </dgm:t>
    </dgm:pt>
    <dgm:pt modelId="{8F4F8F14-B986-4498-A6C6-65B2394AFE89}">
      <dgm:prSet/>
      <dgm:spPr/>
      <dgm:t>
        <a:bodyPr/>
        <a:lstStyle/>
        <a:p>
          <a:pPr rtl="0"/>
          <a:r>
            <a:rPr lang="es-ES" dirty="0" smtClean="0"/>
            <a:t>3</a:t>
          </a:r>
          <a:endParaRPr lang="es-ES" dirty="0"/>
        </a:p>
      </dgm:t>
    </dgm:pt>
    <dgm:pt modelId="{51FE10A5-08CC-48F8-AA23-A12CD0CB7B8D}" type="parTrans" cxnId="{05CDBAE9-83C3-40CC-AD6C-E90D8F38C1AC}">
      <dgm:prSet/>
      <dgm:spPr/>
      <dgm:t>
        <a:bodyPr/>
        <a:lstStyle/>
        <a:p>
          <a:endParaRPr lang="en-US"/>
        </a:p>
      </dgm:t>
    </dgm:pt>
    <dgm:pt modelId="{1A8D2E2C-68FB-497D-BE73-91941607EAB5}" type="sibTrans" cxnId="{05CDBAE9-83C3-40CC-AD6C-E90D8F38C1AC}">
      <dgm:prSet/>
      <dgm:spPr/>
      <dgm:t>
        <a:bodyPr/>
        <a:lstStyle/>
        <a:p>
          <a:endParaRPr lang="en-US"/>
        </a:p>
      </dgm:t>
    </dgm:pt>
    <dgm:pt modelId="{CFEE3D86-E04C-4A96-AA42-A5B98C147727}">
      <dgm:prSet/>
      <dgm:spPr/>
      <dgm:t>
        <a:bodyPr/>
        <a:lstStyle/>
        <a:p>
          <a:pPr rtl="0"/>
          <a:r>
            <a:rPr lang="es-ES" dirty="0" smtClean="0"/>
            <a:t>4</a:t>
          </a:r>
          <a:endParaRPr lang="es-ES" dirty="0"/>
        </a:p>
      </dgm:t>
    </dgm:pt>
    <dgm:pt modelId="{3E9699E8-7241-46DB-9CE4-E8FEAFAAC49A}" type="parTrans" cxnId="{223DF8A3-950D-4405-A077-2BB4E1703C78}">
      <dgm:prSet/>
      <dgm:spPr/>
      <dgm:t>
        <a:bodyPr/>
        <a:lstStyle/>
        <a:p>
          <a:endParaRPr lang="en-US"/>
        </a:p>
      </dgm:t>
    </dgm:pt>
    <dgm:pt modelId="{00A1F1A5-BB65-4649-A26E-46C40DBA604D}" type="sibTrans" cxnId="{223DF8A3-950D-4405-A077-2BB4E1703C78}">
      <dgm:prSet/>
      <dgm:spPr/>
      <dgm:t>
        <a:bodyPr/>
        <a:lstStyle/>
        <a:p>
          <a:endParaRPr lang="en-US"/>
        </a:p>
      </dgm:t>
    </dgm:pt>
    <dgm:pt modelId="{2F50C471-F7C1-4A86-9331-74E4F834EEF6}">
      <dgm:prSet/>
      <dgm:spPr/>
      <dgm:t>
        <a:bodyPr/>
        <a:lstStyle/>
        <a:p>
          <a:pPr rtl="0"/>
          <a:r>
            <a:rPr lang="es-ES" dirty="0" smtClean="0"/>
            <a:t>5</a:t>
          </a:r>
          <a:endParaRPr lang="es-ES" dirty="0"/>
        </a:p>
      </dgm:t>
    </dgm:pt>
    <dgm:pt modelId="{45EEDE39-C3DC-408A-9E94-83D4EF725BE5}" type="parTrans" cxnId="{FB49056E-4181-4668-9017-493F1FF40458}">
      <dgm:prSet/>
      <dgm:spPr/>
      <dgm:t>
        <a:bodyPr/>
        <a:lstStyle/>
        <a:p>
          <a:endParaRPr lang="en-US"/>
        </a:p>
      </dgm:t>
    </dgm:pt>
    <dgm:pt modelId="{8575F878-9A51-49C8-AC0E-826D5547EA0A}" type="sibTrans" cxnId="{FB49056E-4181-4668-9017-493F1FF40458}">
      <dgm:prSet/>
      <dgm:spPr/>
      <dgm:t>
        <a:bodyPr/>
        <a:lstStyle/>
        <a:p>
          <a:endParaRPr lang="en-US"/>
        </a:p>
      </dgm:t>
    </dgm:pt>
    <dgm:pt modelId="{B3C43679-7FCD-424B-904B-D595F4FA5D67}">
      <dgm:prSet/>
      <dgm:spPr/>
      <dgm:t>
        <a:bodyPr/>
        <a:lstStyle/>
        <a:p>
          <a:pPr rtl="0"/>
          <a:r>
            <a:rPr lang="es-ES" dirty="0" smtClean="0">
              <a:hlinkClick xmlns:r="http://schemas.openxmlformats.org/officeDocument/2006/relationships" r:id="rId1" action="ppaction://hlinksldjump"/>
            </a:rPr>
            <a:t>SITUACIÓN</a:t>
          </a:r>
          <a:r>
            <a:rPr lang="es-ES" dirty="0" smtClean="0"/>
            <a:t>: normal (N), anormal (A) o de emergencia (E). </a:t>
          </a:r>
          <a:endParaRPr lang="en-US" dirty="0"/>
        </a:p>
      </dgm:t>
    </dgm:pt>
    <dgm:pt modelId="{EB403BFE-4E49-44AE-B1FA-C733CDADDFB6}" type="parTrans" cxnId="{FBEBE751-2200-46D8-89BE-894D36F52D6B}">
      <dgm:prSet/>
      <dgm:spPr/>
      <dgm:t>
        <a:bodyPr/>
        <a:lstStyle/>
        <a:p>
          <a:endParaRPr lang="en-US"/>
        </a:p>
      </dgm:t>
    </dgm:pt>
    <dgm:pt modelId="{174C7CE6-E464-4302-BF94-21FE65546620}" type="sibTrans" cxnId="{FBEBE751-2200-46D8-89BE-894D36F52D6B}">
      <dgm:prSet/>
      <dgm:spPr/>
      <dgm:t>
        <a:bodyPr/>
        <a:lstStyle/>
        <a:p>
          <a:endParaRPr lang="en-US"/>
        </a:p>
      </dgm:t>
    </dgm:pt>
    <dgm:pt modelId="{D0E360C7-A77D-43FA-86DC-A70C02007316}">
      <dgm:prSet/>
      <dgm:spPr/>
      <dgm:t>
        <a:bodyPr/>
        <a:lstStyle/>
        <a:p>
          <a:pPr rtl="0"/>
          <a:r>
            <a:rPr lang="es-ES" dirty="0" smtClean="0">
              <a:hlinkClick xmlns:r="http://schemas.openxmlformats.org/officeDocument/2006/relationships" r:id="rId1" action="ppaction://hlinksldjump"/>
            </a:rPr>
            <a:t>INCIDENCIA</a:t>
          </a:r>
          <a:r>
            <a:rPr lang="es-ES" dirty="0" smtClean="0"/>
            <a:t>: si la incidencia del impacto es Directa (D) o Indirecta (I).</a:t>
          </a:r>
          <a:endParaRPr lang="en-US" dirty="0"/>
        </a:p>
      </dgm:t>
    </dgm:pt>
    <dgm:pt modelId="{2B53E009-7877-4774-84F5-2BB2D779A6AA}" type="parTrans" cxnId="{88B321AF-9393-4391-95F5-5A4ED90C28F8}">
      <dgm:prSet/>
      <dgm:spPr/>
      <dgm:t>
        <a:bodyPr/>
        <a:lstStyle/>
        <a:p>
          <a:endParaRPr lang="en-US"/>
        </a:p>
      </dgm:t>
    </dgm:pt>
    <dgm:pt modelId="{33A85C32-A8CF-4A0E-B2ED-6178CF17285A}" type="sibTrans" cxnId="{88B321AF-9393-4391-95F5-5A4ED90C28F8}">
      <dgm:prSet/>
      <dgm:spPr/>
      <dgm:t>
        <a:bodyPr/>
        <a:lstStyle/>
        <a:p>
          <a:endParaRPr lang="en-US"/>
        </a:p>
      </dgm:t>
    </dgm:pt>
    <dgm:pt modelId="{2DE65F14-7CB0-4318-91AA-276B1A2F0003}">
      <dgm:prSet/>
      <dgm:spPr/>
      <dgm:t>
        <a:bodyPr/>
        <a:lstStyle/>
        <a:p>
          <a:pPr rtl="0"/>
          <a:r>
            <a:rPr lang="es-ES" dirty="0" smtClean="0">
              <a:hlinkClick xmlns:r="http://schemas.openxmlformats.org/officeDocument/2006/relationships" r:id="rId1" action="ppaction://hlinksldjump"/>
            </a:rPr>
            <a:t>CLASE</a:t>
          </a:r>
          <a:r>
            <a:rPr lang="es-ES" dirty="0" smtClean="0"/>
            <a:t>: si el impacto es positivo (+) o negativo (-).</a:t>
          </a:r>
          <a:endParaRPr lang="en-US" dirty="0"/>
        </a:p>
      </dgm:t>
    </dgm:pt>
    <dgm:pt modelId="{6AC858E4-1038-4788-AB44-D4F319DEA6B3}" type="parTrans" cxnId="{FE831720-CF3D-4D1A-8501-B23905DC4493}">
      <dgm:prSet/>
      <dgm:spPr/>
      <dgm:t>
        <a:bodyPr/>
        <a:lstStyle/>
        <a:p>
          <a:endParaRPr lang="en-US"/>
        </a:p>
      </dgm:t>
    </dgm:pt>
    <dgm:pt modelId="{7E466203-B672-43E3-956F-B2F24AF5241F}" type="sibTrans" cxnId="{FE831720-CF3D-4D1A-8501-B23905DC4493}">
      <dgm:prSet/>
      <dgm:spPr/>
      <dgm:t>
        <a:bodyPr/>
        <a:lstStyle/>
        <a:p>
          <a:endParaRPr lang="en-US"/>
        </a:p>
      </dgm:t>
    </dgm:pt>
    <dgm:pt modelId="{696A3B25-34D7-4ACB-9314-B67B6A781513}">
      <dgm:prSet/>
      <dgm:spPr/>
      <dgm:t>
        <a:bodyPr/>
        <a:lstStyle/>
        <a:p>
          <a:pPr rtl="0"/>
          <a:r>
            <a:rPr lang="es-ES" dirty="0" smtClean="0">
              <a:hlinkClick xmlns:r="http://schemas.openxmlformats.org/officeDocument/2006/relationships" r:id="rId1" action="ppaction://hlinksldjump"/>
            </a:rPr>
            <a:t>TEMPORALIDAD</a:t>
          </a:r>
          <a:r>
            <a:rPr lang="es-ES" dirty="0" smtClean="0"/>
            <a:t>: si el impacto de da en condiciones Pasadas (P), Presentes (Pr) o Futuras (F).</a:t>
          </a:r>
          <a:endParaRPr lang="en-US" dirty="0"/>
        </a:p>
      </dgm:t>
    </dgm:pt>
    <dgm:pt modelId="{7C11397E-B0FC-4B1B-9F79-3D3F9BD9B837}" type="parTrans" cxnId="{A1FD5EC6-0FE4-48B1-9728-24BD9D5A5AE3}">
      <dgm:prSet/>
      <dgm:spPr/>
      <dgm:t>
        <a:bodyPr/>
        <a:lstStyle/>
        <a:p>
          <a:endParaRPr lang="en-US"/>
        </a:p>
      </dgm:t>
    </dgm:pt>
    <dgm:pt modelId="{2FD1071D-7D43-478A-831E-9643670E08C5}" type="sibTrans" cxnId="{A1FD5EC6-0FE4-48B1-9728-24BD9D5A5AE3}">
      <dgm:prSet/>
      <dgm:spPr/>
      <dgm:t>
        <a:bodyPr/>
        <a:lstStyle/>
        <a:p>
          <a:endParaRPr lang="en-US"/>
        </a:p>
      </dgm:t>
    </dgm:pt>
    <dgm:pt modelId="{BD36E4A0-CAB6-4B22-B276-BDD56A1AD05B}">
      <dgm:prSet/>
      <dgm:spPr/>
      <dgm:t>
        <a:bodyPr/>
        <a:lstStyle/>
        <a:p>
          <a:pPr rtl="0"/>
          <a:r>
            <a:rPr lang="es-ES" dirty="0" smtClean="0">
              <a:hlinkClick xmlns:r="http://schemas.openxmlformats.org/officeDocument/2006/relationships" r:id="rId1" action="ppaction://hlinksldjump"/>
            </a:rPr>
            <a:t>MAGNITUD DE IMPACTO (M): </a:t>
          </a:r>
          <a:r>
            <a:rPr lang="es-ES" dirty="0" smtClean="0"/>
            <a:t>Si el impacto es considerado muy grave 5, disminuyendo gradualmente hasta 1.</a:t>
          </a:r>
          <a:endParaRPr lang="en-US" dirty="0"/>
        </a:p>
      </dgm:t>
    </dgm:pt>
    <dgm:pt modelId="{49E3E575-8BB7-47CA-B5B5-6CCF957C0850}" type="parTrans" cxnId="{8BF47B08-4A64-4D18-8FCA-1971B23C22E8}">
      <dgm:prSet/>
      <dgm:spPr/>
      <dgm:t>
        <a:bodyPr/>
        <a:lstStyle/>
        <a:p>
          <a:endParaRPr lang="en-US"/>
        </a:p>
      </dgm:t>
    </dgm:pt>
    <dgm:pt modelId="{72693715-D436-4D55-8764-9AC0421018F5}" type="sibTrans" cxnId="{8BF47B08-4A64-4D18-8FCA-1971B23C22E8}">
      <dgm:prSet/>
      <dgm:spPr/>
      <dgm:t>
        <a:bodyPr/>
        <a:lstStyle/>
        <a:p>
          <a:endParaRPr lang="en-US"/>
        </a:p>
      </dgm:t>
    </dgm:pt>
    <dgm:pt modelId="{727D4F90-685C-471A-996A-549FC21A2DD3}" type="pres">
      <dgm:prSet presAssocID="{E1642B73-96C4-418F-8DAF-B136A7A41DD5}" presName="linearFlow" presStyleCnt="0">
        <dgm:presLayoutVars>
          <dgm:dir/>
          <dgm:animLvl val="lvl"/>
          <dgm:resizeHandles val="exact"/>
        </dgm:presLayoutVars>
      </dgm:prSet>
      <dgm:spPr/>
      <dgm:t>
        <a:bodyPr/>
        <a:lstStyle/>
        <a:p>
          <a:endParaRPr lang="es-ES"/>
        </a:p>
      </dgm:t>
    </dgm:pt>
    <dgm:pt modelId="{FA5C9C07-87B0-404A-8974-E2E95A37EF82}" type="pres">
      <dgm:prSet presAssocID="{1429B495-5739-412F-875C-7F55D93841E7}" presName="composite" presStyleCnt="0"/>
      <dgm:spPr/>
    </dgm:pt>
    <dgm:pt modelId="{00E0283E-88F6-467F-A212-94831D193601}" type="pres">
      <dgm:prSet presAssocID="{1429B495-5739-412F-875C-7F55D93841E7}" presName="parentText" presStyleLbl="alignNode1" presStyleIdx="0" presStyleCnt="5">
        <dgm:presLayoutVars>
          <dgm:chMax val="1"/>
          <dgm:bulletEnabled val="1"/>
        </dgm:presLayoutVars>
      </dgm:prSet>
      <dgm:spPr/>
      <dgm:t>
        <a:bodyPr/>
        <a:lstStyle/>
        <a:p>
          <a:endParaRPr lang="en-US"/>
        </a:p>
      </dgm:t>
    </dgm:pt>
    <dgm:pt modelId="{EB80B877-B8CB-49D0-9E59-96506709DE8D}" type="pres">
      <dgm:prSet presAssocID="{1429B495-5739-412F-875C-7F55D93841E7}" presName="descendantText" presStyleLbl="alignAcc1" presStyleIdx="0" presStyleCnt="5">
        <dgm:presLayoutVars>
          <dgm:bulletEnabled val="1"/>
        </dgm:presLayoutVars>
      </dgm:prSet>
      <dgm:spPr/>
      <dgm:t>
        <a:bodyPr/>
        <a:lstStyle/>
        <a:p>
          <a:endParaRPr lang="en-US"/>
        </a:p>
      </dgm:t>
    </dgm:pt>
    <dgm:pt modelId="{F7B34F83-F5D0-4F36-88BB-DB4CB53814D5}" type="pres">
      <dgm:prSet presAssocID="{C02CE405-BA76-4320-AF2F-F72D1D7B6D38}" presName="sp" presStyleCnt="0"/>
      <dgm:spPr/>
    </dgm:pt>
    <dgm:pt modelId="{917CF3DF-85AF-4C67-84D0-6E23DB120C39}" type="pres">
      <dgm:prSet presAssocID="{DE940B7E-1BCD-4604-A646-FA8CE5149FEC}" presName="composite" presStyleCnt="0"/>
      <dgm:spPr/>
    </dgm:pt>
    <dgm:pt modelId="{06CF66EE-B319-4E4D-B77D-123C2F511717}" type="pres">
      <dgm:prSet presAssocID="{DE940B7E-1BCD-4604-A646-FA8CE5149FEC}" presName="parentText" presStyleLbl="alignNode1" presStyleIdx="1" presStyleCnt="5">
        <dgm:presLayoutVars>
          <dgm:chMax val="1"/>
          <dgm:bulletEnabled val="1"/>
        </dgm:presLayoutVars>
      </dgm:prSet>
      <dgm:spPr/>
      <dgm:t>
        <a:bodyPr/>
        <a:lstStyle/>
        <a:p>
          <a:endParaRPr lang="en-US"/>
        </a:p>
      </dgm:t>
    </dgm:pt>
    <dgm:pt modelId="{27F822B1-2982-4BA6-8247-BE80FE8E50CA}" type="pres">
      <dgm:prSet presAssocID="{DE940B7E-1BCD-4604-A646-FA8CE5149FEC}" presName="descendantText" presStyleLbl="alignAcc1" presStyleIdx="1" presStyleCnt="5">
        <dgm:presLayoutVars>
          <dgm:bulletEnabled val="1"/>
        </dgm:presLayoutVars>
      </dgm:prSet>
      <dgm:spPr/>
      <dgm:t>
        <a:bodyPr/>
        <a:lstStyle/>
        <a:p>
          <a:endParaRPr lang="en-US"/>
        </a:p>
      </dgm:t>
    </dgm:pt>
    <dgm:pt modelId="{F9DD5A58-710D-47FE-9F46-AE2D7377D583}" type="pres">
      <dgm:prSet presAssocID="{26EBC32D-19CA-49F3-8900-820EE0AF5BD7}" presName="sp" presStyleCnt="0"/>
      <dgm:spPr/>
    </dgm:pt>
    <dgm:pt modelId="{C2F67E0B-5FDF-4F38-A957-7C29BBA73A9E}" type="pres">
      <dgm:prSet presAssocID="{8F4F8F14-B986-4498-A6C6-65B2394AFE89}" presName="composite" presStyleCnt="0"/>
      <dgm:spPr/>
    </dgm:pt>
    <dgm:pt modelId="{0DDE2CA6-2BF7-4AEA-BBBE-5B0871BA1C22}" type="pres">
      <dgm:prSet presAssocID="{8F4F8F14-B986-4498-A6C6-65B2394AFE89}" presName="parentText" presStyleLbl="alignNode1" presStyleIdx="2" presStyleCnt="5">
        <dgm:presLayoutVars>
          <dgm:chMax val="1"/>
          <dgm:bulletEnabled val="1"/>
        </dgm:presLayoutVars>
      </dgm:prSet>
      <dgm:spPr/>
      <dgm:t>
        <a:bodyPr/>
        <a:lstStyle/>
        <a:p>
          <a:endParaRPr lang="en-US"/>
        </a:p>
      </dgm:t>
    </dgm:pt>
    <dgm:pt modelId="{7283E949-3F36-4D19-83F4-25E98081034E}" type="pres">
      <dgm:prSet presAssocID="{8F4F8F14-B986-4498-A6C6-65B2394AFE89}" presName="descendantText" presStyleLbl="alignAcc1" presStyleIdx="2" presStyleCnt="5">
        <dgm:presLayoutVars>
          <dgm:bulletEnabled val="1"/>
        </dgm:presLayoutVars>
      </dgm:prSet>
      <dgm:spPr/>
      <dgm:t>
        <a:bodyPr/>
        <a:lstStyle/>
        <a:p>
          <a:endParaRPr lang="en-US"/>
        </a:p>
      </dgm:t>
    </dgm:pt>
    <dgm:pt modelId="{3EE60C82-3E72-49B7-8655-C5465F4910EA}" type="pres">
      <dgm:prSet presAssocID="{1A8D2E2C-68FB-497D-BE73-91941607EAB5}" presName="sp" presStyleCnt="0"/>
      <dgm:spPr/>
    </dgm:pt>
    <dgm:pt modelId="{BA04B5F2-5107-498E-BFD5-2744CA2B6DE0}" type="pres">
      <dgm:prSet presAssocID="{CFEE3D86-E04C-4A96-AA42-A5B98C147727}" presName="composite" presStyleCnt="0"/>
      <dgm:spPr/>
    </dgm:pt>
    <dgm:pt modelId="{E10E366B-678E-409B-8B9E-84415692C8EF}" type="pres">
      <dgm:prSet presAssocID="{CFEE3D86-E04C-4A96-AA42-A5B98C147727}" presName="parentText" presStyleLbl="alignNode1" presStyleIdx="3" presStyleCnt="5">
        <dgm:presLayoutVars>
          <dgm:chMax val="1"/>
          <dgm:bulletEnabled val="1"/>
        </dgm:presLayoutVars>
      </dgm:prSet>
      <dgm:spPr/>
      <dgm:t>
        <a:bodyPr/>
        <a:lstStyle/>
        <a:p>
          <a:endParaRPr lang="en-US"/>
        </a:p>
      </dgm:t>
    </dgm:pt>
    <dgm:pt modelId="{D40E85A6-902B-4B8A-9508-A6F3A4A9E53D}" type="pres">
      <dgm:prSet presAssocID="{CFEE3D86-E04C-4A96-AA42-A5B98C147727}" presName="descendantText" presStyleLbl="alignAcc1" presStyleIdx="3" presStyleCnt="5">
        <dgm:presLayoutVars>
          <dgm:bulletEnabled val="1"/>
        </dgm:presLayoutVars>
      </dgm:prSet>
      <dgm:spPr/>
      <dgm:t>
        <a:bodyPr/>
        <a:lstStyle/>
        <a:p>
          <a:endParaRPr lang="en-US"/>
        </a:p>
      </dgm:t>
    </dgm:pt>
    <dgm:pt modelId="{38F086A2-C165-4139-9DD2-E52EFD2EC88A}" type="pres">
      <dgm:prSet presAssocID="{00A1F1A5-BB65-4649-A26E-46C40DBA604D}" presName="sp" presStyleCnt="0"/>
      <dgm:spPr/>
    </dgm:pt>
    <dgm:pt modelId="{AD029660-2DAA-4956-96C8-6AD30CBF75F0}" type="pres">
      <dgm:prSet presAssocID="{2F50C471-F7C1-4A86-9331-74E4F834EEF6}" presName="composite" presStyleCnt="0"/>
      <dgm:spPr/>
    </dgm:pt>
    <dgm:pt modelId="{B84CD02A-8BA7-4F2F-B30F-5544C9F9DA2C}" type="pres">
      <dgm:prSet presAssocID="{2F50C471-F7C1-4A86-9331-74E4F834EEF6}" presName="parentText" presStyleLbl="alignNode1" presStyleIdx="4" presStyleCnt="5">
        <dgm:presLayoutVars>
          <dgm:chMax val="1"/>
          <dgm:bulletEnabled val="1"/>
        </dgm:presLayoutVars>
      </dgm:prSet>
      <dgm:spPr/>
      <dgm:t>
        <a:bodyPr/>
        <a:lstStyle/>
        <a:p>
          <a:endParaRPr lang="en-US"/>
        </a:p>
      </dgm:t>
    </dgm:pt>
    <dgm:pt modelId="{B516EDE3-CA4C-4B1F-8658-ABEDABB1C6FE}" type="pres">
      <dgm:prSet presAssocID="{2F50C471-F7C1-4A86-9331-74E4F834EEF6}" presName="descendantText" presStyleLbl="alignAcc1" presStyleIdx="4" presStyleCnt="5">
        <dgm:presLayoutVars>
          <dgm:bulletEnabled val="1"/>
        </dgm:presLayoutVars>
      </dgm:prSet>
      <dgm:spPr/>
      <dgm:t>
        <a:bodyPr/>
        <a:lstStyle/>
        <a:p>
          <a:endParaRPr lang="en-US"/>
        </a:p>
      </dgm:t>
    </dgm:pt>
  </dgm:ptLst>
  <dgm:cxnLst>
    <dgm:cxn modelId="{645613C2-6BCB-4CEA-A1AC-1604A12FECAC}" type="presOf" srcId="{DE940B7E-1BCD-4604-A646-FA8CE5149FEC}" destId="{06CF66EE-B319-4E4D-B77D-123C2F511717}" srcOrd="0" destOrd="0" presId="urn:microsoft.com/office/officeart/2005/8/layout/chevron2"/>
    <dgm:cxn modelId="{FB170887-3036-4A0F-A443-F5FC12AFAE9C}" type="presOf" srcId="{BD36E4A0-CAB6-4B22-B276-BDD56A1AD05B}" destId="{B516EDE3-CA4C-4B1F-8658-ABEDABB1C6FE}" srcOrd="0" destOrd="0" presId="urn:microsoft.com/office/officeart/2005/8/layout/chevron2"/>
    <dgm:cxn modelId="{48F6770B-FCDC-49FA-BF97-45D5AF68634A}" type="presOf" srcId="{2F50C471-F7C1-4A86-9331-74E4F834EEF6}" destId="{B84CD02A-8BA7-4F2F-B30F-5544C9F9DA2C}" srcOrd="0" destOrd="0" presId="urn:microsoft.com/office/officeart/2005/8/layout/chevron2"/>
    <dgm:cxn modelId="{5176B3A0-59B4-46D2-BCF3-CE17FB583B81}" type="presOf" srcId="{D0E360C7-A77D-43FA-86DC-A70C02007316}" destId="{27F822B1-2982-4BA6-8247-BE80FE8E50CA}" srcOrd="0" destOrd="0" presId="urn:microsoft.com/office/officeart/2005/8/layout/chevron2"/>
    <dgm:cxn modelId="{FBEBE751-2200-46D8-89BE-894D36F52D6B}" srcId="{1429B495-5739-412F-875C-7F55D93841E7}" destId="{B3C43679-7FCD-424B-904B-D595F4FA5D67}" srcOrd="0" destOrd="0" parTransId="{EB403BFE-4E49-44AE-B1FA-C733CDADDFB6}" sibTransId="{174C7CE6-E464-4302-BF94-21FE65546620}"/>
    <dgm:cxn modelId="{8BF47B08-4A64-4D18-8FCA-1971B23C22E8}" srcId="{2F50C471-F7C1-4A86-9331-74E4F834EEF6}" destId="{BD36E4A0-CAB6-4B22-B276-BDD56A1AD05B}" srcOrd="0" destOrd="0" parTransId="{49E3E575-8BB7-47CA-B5B5-6CCF957C0850}" sibTransId="{72693715-D436-4D55-8764-9AC0421018F5}"/>
    <dgm:cxn modelId="{B18F5351-8DDF-417D-AD78-A50C03699577}" type="presOf" srcId="{696A3B25-34D7-4ACB-9314-B67B6A781513}" destId="{D40E85A6-902B-4B8A-9508-A6F3A4A9E53D}" srcOrd="0" destOrd="0" presId="urn:microsoft.com/office/officeart/2005/8/layout/chevron2"/>
    <dgm:cxn modelId="{A314587F-A23B-4222-A7F8-175017BE16F8}" type="presOf" srcId="{B3C43679-7FCD-424B-904B-D595F4FA5D67}" destId="{EB80B877-B8CB-49D0-9E59-96506709DE8D}" srcOrd="0" destOrd="0" presId="urn:microsoft.com/office/officeart/2005/8/layout/chevron2"/>
    <dgm:cxn modelId="{FB49056E-4181-4668-9017-493F1FF40458}" srcId="{E1642B73-96C4-418F-8DAF-B136A7A41DD5}" destId="{2F50C471-F7C1-4A86-9331-74E4F834EEF6}" srcOrd="4" destOrd="0" parTransId="{45EEDE39-C3DC-408A-9E94-83D4EF725BE5}" sibTransId="{8575F878-9A51-49C8-AC0E-826D5547EA0A}"/>
    <dgm:cxn modelId="{732AA69E-2C32-46E1-ACBF-FBF65C461DF2}" type="presOf" srcId="{CFEE3D86-E04C-4A96-AA42-A5B98C147727}" destId="{E10E366B-678E-409B-8B9E-84415692C8EF}" srcOrd="0" destOrd="0" presId="urn:microsoft.com/office/officeart/2005/8/layout/chevron2"/>
    <dgm:cxn modelId="{05939F32-EFF2-4302-AF6D-6D1229B3DE8B}" type="presOf" srcId="{2DE65F14-7CB0-4318-91AA-276B1A2F0003}" destId="{7283E949-3F36-4D19-83F4-25E98081034E}" srcOrd="0" destOrd="0" presId="urn:microsoft.com/office/officeart/2005/8/layout/chevron2"/>
    <dgm:cxn modelId="{78A6D691-F359-4165-A50C-B627A7E452BA}" srcId="{E1642B73-96C4-418F-8DAF-B136A7A41DD5}" destId="{DE940B7E-1BCD-4604-A646-FA8CE5149FEC}" srcOrd="1" destOrd="0" parTransId="{058B364B-DCEB-40A2-B5AD-0E3DD06796DC}" sibTransId="{26EBC32D-19CA-49F3-8900-820EE0AF5BD7}"/>
    <dgm:cxn modelId="{CC953B3D-3673-41A3-8DD5-ECD36A3D3D18}" type="presOf" srcId="{8F4F8F14-B986-4498-A6C6-65B2394AFE89}" destId="{0DDE2CA6-2BF7-4AEA-BBBE-5B0871BA1C22}" srcOrd="0" destOrd="0" presId="urn:microsoft.com/office/officeart/2005/8/layout/chevron2"/>
    <dgm:cxn modelId="{FE831720-CF3D-4D1A-8501-B23905DC4493}" srcId="{8F4F8F14-B986-4498-A6C6-65B2394AFE89}" destId="{2DE65F14-7CB0-4318-91AA-276B1A2F0003}" srcOrd="0" destOrd="0" parTransId="{6AC858E4-1038-4788-AB44-D4F319DEA6B3}" sibTransId="{7E466203-B672-43E3-956F-B2F24AF5241F}"/>
    <dgm:cxn modelId="{223DF8A3-950D-4405-A077-2BB4E1703C78}" srcId="{E1642B73-96C4-418F-8DAF-B136A7A41DD5}" destId="{CFEE3D86-E04C-4A96-AA42-A5B98C147727}" srcOrd="3" destOrd="0" parTransId="{3E9699E8-7241-46DB-9CE4-E8FEAFAAC49A}" sibTransId="{00A1F1A5-BB65-4649-A26E-46C40DBA604D}"/>
    <dgm:cxn modelId="{0487B3B2-170E-43B5-BDAD-0771AD1E7D58}" srcId="{E1642B73-96C4-418F-8DAF-B136A7A41DD5}" destId="{1429B495-5739-412F-875C-7F55D93841E7}" srcOrd="0" destOrd="0" parTransId="{7F33BB2A-BA8A-40BD-8FB6-66D030297FF0}" sibTransId="{C02CE405-BA76-4320-AF2F-F72D1D7B6D38}"/>
    <dgm:cxn modelId="{43CE48E7-BD5C-4E7C-8338-8C824FA6B13E}" type="presOf" srcId="{E1642B73-96C4-418F-8DAF-B136A7A41DD5}" destId="{727D4F90-685C-471A-996A-549FC21A2DD3}" srcOrd="0" destOrd="0" presId="urn:microsoft.com/office/officeart/2005/8/layout/chevron2"/>
    <dgm:cxn modelId="{6D7B0627-102C-4AF7-8465-6B281D58B883}" type="presOf" srcId="{1429B495-5739-412F-875C-7F55D93841E7}" destId="{00E0283E-88F6-467F-A212-94831D193601}" srcOrd="0" destOrd="0" presId="urn:microsoft.com/office/officeart/2005/8/layout/chevron2"/>
    <dgm:cxn modelId="{A1FD5EC6-0FE4-48B1-9728-24BD9D5A5AE3}" srcId="{CFEE3D86-E04C-4A96-AA42-A5B98C147727}" destId="{696A3B25-34D7-4ACB-9314-B67B6A781513}" srcOrd="0" destOrd="0" parTransId="{7C11397E-B0FC-4B1B-9F79-3D3F9BD9B837}" sibTransId="{2FD1071D-7D43-478A-831E-9643670E08C5}"/>
    <dgm:cxn modelId="{88B321AF-9393-4391-95F5-5A4ED90C28F8}" srcId="{DE940B7E-1BCD-4604-A646-FA8CE5149FEC}" destId="{D0E360C7-A77D-43FA-86DC-A70C02007316}" srcOrd="0" destOrd="0" parTransId="{2B53E009-7877-4774-84F5-2BB2D779A6AA}" sibTransId="{33A85C32-A8CF-4A0E-B2ED-6178CF17285A}"/>
    <dgm:cxn modelId="{05CDBAE9-83C3-40CC-AD6C-E90D8F38C1AC}" srcId="{E1642B73-96C4-418F-8DAF-B136A7A41DD5}" destId="{8F4F8F14-B986-4498-A6C6-65B2394AFE89}" srcOrd="2" destOrd="0" parTransId="{51FE10A5-08CC-48F8-AA23-A12CD0CB7B8D}" sibTransId="{1A8D2E2C-68FB-497D-BE73-91941607EAB5}"/>
    <dgm:cxn modelId="{AD531254-D53B-414E-AF12-DAB34A3EAD4F}" type="presParOf" srcId="{727D4F90-685C-471A-996A-549FC21A2DD3}" destId="{FA5C9C07-87B0-404A-8974-E2E95A37EF82}" srcOrd="0" destOrd="0" presId="urn:microsoft.com/office/officeart/2005/8/layout/chevron2"/>
    <dgm:cxn modelId="{E39B3B4D-13AB-400D-A235-E5E6062650A3}" type="presParOf" srcId="{FA5C9C07-87B0-404A-8974-E2E95A37EF82}" destId="{00E0283E-88F6-467F-A212-94831D193601}" srcOrd="0" destOrd="0" presId="urn:microsoft.com/office/officeart/2005/8/layout/chevron2"/>
    <dgm:cxn modelId="{71BC3BAE-B4E7-4AD8-A53E-67CB5F0025D5}" type="presParOf" srcId="{FA5C9C07-87B0-404A-8974-E2E95A37EF82}" destId="{EB80B877-B8CB-49D0-9E59-96506709DE8D}" srcOrd="1" destOrd="0" presId="urn:microsoft.com/office/officeart/2005/8/layout/chevron2"/>
    <dgm:cxn modelId="{406375EC-24E8-4363-A57D-37412C42155D}" type="presParOf" srcId="{727D4F90-685C-471A-996A-549FC21A2DD3}" destId="{F7B34F83-F5D0-4F36-88BB-DB4CB53814D5}" srcOrd="1" destOrd="0" presId="urn:microsoft.com/office/officeart/2005/8/layout/chevron2"/>
    <dgm:cxn modelId="{1D486E33-5532-462D-B95D-554046962933}" type="presParOf" srcId="{727D4F90-685C-471A-996A-549FC21A2DD3}" destId="{917CF3DF-85AF-4C67-84D0-6E23DB120C39}" srcOrd="2" destOrd="0" presId="urn:microsoft.com/office/officeart/2005/8/layout/chevron2"/>
    <dgm:cxn modelId="{8CCB9FBD-33D0-40A1-B914-0D0F3C1E9A9D}" type="presParOf" srcId="{917CF3DF-85AF-4C67-84D0-6E23DB120C39}" destId="{06CF66EE-B319-4E4D-B77D-123C2F511717}" srcOrd="0" destOrd="0" presId="urn:microsoft.com/office/officeart/2005/8/layout/chevron2"/>
    <dgm:cxn modelId="{2C6A1403-D365-4EFF-98BB-69A33E79A0B0}" type="presParOf" srcId="{917CF3DF-85AF-4C67-84D0-6E23DB120C39}" destId="{27F822B1-2982-4BA6-8247-BE80FE8E50CA}" srcOrd="1" destOrd="0" presId="urn:microsoft.com/office/officeart/2005/8/layout/chevron2"/>
    <dgm:cxn modelId="{DA6E3DC9-9E88-499E-ACF7-8B348B07087D}" type="presParOf" srcId="{727D4F90-685C-471A-996A-549FC21A2DD3}" destId="{F9DD5A58-710D-47FE-9F46-AE2D7377D583}" srcOrd="3" destOrd="0" presId="urn:microsoft.com/office/officeart/2005/8/layout/chevron2"/>
    <dgm:cxn modelId="{1CB66A6E-4F72-4AF0-866E-BD65E0A1382A}" type="presParOf" srcId="{727D4F90-685C-471A-996A-549FC21A2DD3}" destId="{C2F67E0B-5FDF-4F38-A957-7C29BBA73A9E}" srcOrd="4" destOrd="0" presId="urn:microsoft.com/office/officeart/2005/8/layout/chevron2"/>
    <dgm:cxn modelId="{77586B08-40E2-4AE3-B621-99643E2832A7}" type="presParOf" srcId="{C2F67E0B-5FDF-4F38-A957-7C29BBA73A9E}" destId="{0DDE2CA6-2BF7-4AEA-BBBE-5B0871BA1C22}" srcOrd="0" destOrd="0" presId="urn:microsoft.com/office/officeart/2005/8/layout/chevron2"/>
    <dgm:cxn modelId="{496C5A91-0EBD-4EC2-A63A-B71BC7151945}" type="presParOf" srcId="{C2F67E0B-5FDF-4F38-A957-7C29BBA73A9E}" destId="{7283E949-3F36-4D19-83F4-25E98081034E}" srcOrd="1" destOrd="0" presId="urn:microsoft.com/office/officeart/2005/8/layout/chevron2"/>
    <dgm:cxn modelId="{C4D2B9FE-AB8A-4E56-A824-E15D68D09C8D}" type="presParOf" srcId="{727D4F90-685C-471A-996A-549FC21A2DD3}" destId="{3EE60C82-3E72-49B7-8655-C5465F4910EA}" srcOrd="5" destOrd="0" presId="urn:microsoft.com/office/officeart/2005/8/layout/chevron2"/>
    <dgm:cxn modelId="{5E08F8AD-7E0E-4D58-A2CA-950328DDEA23}" type="presParOf" srcId="{727D4F90-685C-471A-996A-549FC21A2DD3}" destId="{BA04B5F2-5107-498E-BFD5-2744CA2B6DE0}" srcOrd="6" destOrd="0" presId="urn:microsoft.com/office/officeart/2005/8/layout/chevron2"/>
    <dgm:cxn modelId="{1267E170-D9D8-4201-B116-0246EC68321F}" type="presParOf" srcId="{BA04B5F2-5107-498E-BFD5-2744CA2B6DE0}" destId="{E10E366B-678E-409B-8B9E-84415692C8EF}" srcOrd="0" destOrd="0" presId="urn:microsoft.com/office/officeart/2005/8/layout/chevron2"/>
    <dgm:cxn modelId="{4249DDD0-190C-4E40-A9CA-66D895FC124E}" type="presParOf" srcId="{BA04B5F2-5107-498E-BFD5-2744CA2B6DE0}" destId="{D40E85A6-902B-4B8A-9508-A6F3A4A9E53D}" srcOrd="1" destOrd="0" presId="urn:microsoft.com/office/officeart/2005/8/layout/chevron2"/>
    <dgm:cxn modelId="{C5D8E4AA-ED3B-4475-90AF-78DB7DE3A92B}" type="presParOf" srcId="{727D4F90-685C-471A-996A-549FC21A2DD3}" destId="{38F086A2-C165-4139-9DD2-E52EFD2EC88A}" srcOrd="7" destOrd="0" presId="urn:microsoft.com/office/officeart/2005/8/layout/chevron2"/>
    <dgm:cxn modelId="{4880844D-9327-46D9-AD9F-EA8571F503EF}" type="presParOf" srcId="{727D4F90-685C-471A-996A-549FC21A2DD3}" destId="{AD029660-2DAA-4956-96C8-6AD30CBF75F0}" srcOrd="8" destOrd="0" presId="urn:microsoft.com/office/officeart/2005/8/layout/chevron2"/>
    <dgm:cxn modelId="{31755A1D-2A61-4F1A-B6EE-DD99DAADA5FD}" type="presParOf" srcId="{AD029660-2DAA-4956-96C8-6AD30CBF75F0}" destId="{B84CD02A-8BA7-4F2F-B30F-5544C9F9DA2C}" srcOrd="0" destOrd="0" presId="urn:microsoft.com/office/officeart/2005/8/layout/chevron2"/>
    <dgm:cxn modelId="{10B7C9B6-DA33-4EA2-9FD2-0880167317A7}" type="presParOf" srcId="{AD029660-2DAA-4956-96C8-6AD30CBF75F0}" destId="{B516EDE3-CA4C-4B1F-8658-ABEDABB1C6F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312F9B-006C-4634-A28D-3E11300C9D29}"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D767EE8-035A-4301-AA4A-DB5EF984257A}">
      <dgm:prSet custT="1"/>
      <dgm:spPr/>
      <dgm:t>
        <a:bodyPr/>
        <a:lstStyle/>
        <a:p>
          <a:pPr rtl="0"/>
          <a:r>
            <a:rPr lang="es-ES" sz="2800" dirty="0" smtClean="0"/>
            <a:t>6</a:t>
          </a:r>
          <a:endParaRPr lang="es-ES" sz="2800" dirty="0"/>
        </a:p>
      </dgm:t>
    </dgm:pt>
    <dgm:pt modelId="{C882B1D9-6A76-4318-B71D-D3DD0C48853E}" type="parTrans" cxnId="{01E82330-6926-4C11-98C4-0AFF15130A63}">
      <dgm:prSet/>
      <dgm:spPr/>
      <dgm:t>
        <a:bodyPr/>
        <a:lstStyle/>
        <a:p>
          <a:endParaRPr lang="en-US" sz="1600"/>
        </a:p>
      </dgm:t>
    </dgm:pt>
    <dgm:pt modelId="{4A24FF1B-19E1-4E2C-ABE8-85056C39D067}" type="sibTrans" cxnId="{01E82330-6926-4C11-98C4-0AFF15130A63}">
      <dgm:prSet/>
      <dgm:spPr/>
      <dgm:t>
        <a:bodyPr/>
        <a:lstStyle/>
        <a:p>
          <a:endParaRPr lang="en-US" sz="1600"/>
        </a:p>
      </dgm:t>
    </dgm:pt>
    <dgm:pt modelId="{65AD2A8A-34E1-4750-A18E-A3CB8C3486C3}">
      <dgm:prSet custT="1"/>
      <dgm:spPr/>
      <dgm:t>
        <a:bodyPr/>
        <a:lstStyle/>
        <a:p>
          <a:pPr rtl="0"/>
          <a:r>
            <a:rPr lang="es-ES" sz="2800" dirty="0" smtClean="0"/>
            <a:t>6.1</a:t>
          </a:r>
          <a:endParaRPr lang="es-ES" sz="2800" dirty="0"/>
        </a:p>
      </dgm:t>
    </dgm:pt>
    <dgm:pt modelId="{E2008263-EB41-4CD6-93A4-C3B154BA9AF9}" type="parTrans" cxnId="{A27EA8B2-83F6-4A3D-A30F-975941CEB39B}">
      <dgm:prSet/>
      <dgm:spPr/>
      <dgm:t>
        <a:bodyPr/>
        <a:lstStyle/>
        <a:p>
          <a:endParaRPr lang="en-US" sz="1600"/>
        </a:p>
      </dgm:t>
    </dgm:pt>
    <dgm:pt modelId="{F8A90AAE-7FE6-48F4-BCC1-B2D8E58B28D9}" type="sibTrans" cxnId="{A27EA8B2-83F6-4A3D-A30F-975941CEB39B}">
      <dgm:prSet/>
      <dgm:spPr/>
      <dgm:t>
        <a:bodyPr/>
        <a:lstStyle/>
        <a:p>
          <a:endParaRPr lang="en-US" sz="1600"/>
        </a:p>
      </dgm:t>
    </dgm:pt>
    <dgm:pt modelId="{3C0F336F-B327-4A4E-BAFB-13667DFC6B7E}">
      <dgm:prSet custT="1"/>
      <dgm:spPr/>
      <dgm:t>
        <a:bodyPr/>
        <a:lstStyle/>
        <a:p>
          <a:pPr rtl="0"/>
          <a:r>
            <a:rPr lang="es-ES" sz="2800" dirty="0" smtClean="0"/>
            <a:t>6.2</a:t>
          </a:r>
          <a:endParaRPr lang="es-ES" sz="2800" dirty="0"/>
        </a:p>
      </dgm:t>
    </dgm:pt>
    <dgm:pt modelId="{202C00EF-4FDB-4F2A-BBCC-CF81B199AB15}" type="parTrans" cxnId="{8BFA751C-E094-4DEE-AA95-09FA1AFB236D}">
      <dgm:prSet/>
      <dgm:spPr/>
      <dgm:t>
        <a:bodyPr/>
        <a:lstStyle/>
        <a:p>
          <a:endParaRPr lang="en-US" sz="1600"/>
        </a:p>
      </dgm:t>
    </dgm:pt>
    <dgm:pt modelId="{9D545E5A-3BA9-480D-A3D8-D53EA047EE2D}" type="sibTrans" cxnId="{8BFA751C-E094-4DEE-AA95-09FA1AFB236D}">
      <dgm:prSet/>
      <dgm:spPr/>
      <dgm:t>
        <a:bodyPr/>
        <a:lstStyle/>
        <a:p>
          <a:endParaRPr lang="en-US" sz="1600"/>
        </a:p>
      </dgm:t>
    </dgm:pt>
    <dgm:pt modelId="{7211785F-23D2-453D-ABC5-9B441E36EBBD}">
      <dgm:prSet custT="1"/>
      <dgm:spPr/>
      <dgm:t>
        <a:bodyPr/>
        <a:lstStyle/>
        <a:p>
          <a:pPr rtl="0"/>
          <a:r>
            <a:rPr lang="es-ES" sz="2800" dirty="0" smtClean="0"/>
            <a:t>6.3</a:t>
          </a:r>
          <a:endParaRPr lang="es-ES" sz="2800" dirty="0"/>
        </a:p>
      </dgm:t>
    </dgm:pt>
    <dgm:pt modelId="{0A1C1B2C-9C57-4C2C-97BD-852EDED9165A}" type="parTrans" cxnId="{BDBC6CEB-EF39-4FBE-A291-48633C22A1C2}">
      <dgm:prSet/>
      <dgm:spPr/>
      <dgm:t>
        <a:bodyPr/>
        <a:lstStyle/>
        <a:p>
          <a:endParaRPr lang="en-US" sz="1600"/>
        </a:p>
      </dgm:t>
    </dgm:pt>
    <dgm:pt modelId="{6F53E5EA-82CD-460F-8D6D-9B9589D6D2AA}" type="sibTrans" cxnId="{BDBC6CEB-EF39-4FBE-A291-48633C22A1C2}">
      <dgm:prSet/>
      <dgm:spPr/>
      <dgm:t>
        <a:bodyPr/>
        <a:lstStyle/>
        <a:p>
          <a:endParaRPr lang="en-US" sz="1600"/>
        </a:p>
      </dgm:t>
    </dgm:pt>
    <dgm:pt modelId="{43E2598B-9099-49EF-95B8-E4ABBDA9724F}">
      <dgm:prSet/>
      <dgm:spPr/>
      <dgm:t>
        <a:bodyPr/>
        <a:lstStyle/>
        <a:p>
          <a:pPr rtl="0"/>
          <a:r>
            <a:rPr lang="es-ES" dirty="0" smtClean="0"/>
            <a:t>IMPORTANCIA DEL IMPACTO: </a:t>
          </a:r>
          <a:endParaRPr lang="en-US" dirty="0"/>
        </a:p>
      </dgm:t>
    </dgm:pt>
    <dgm:pt modelId="{72F34D2B-85E0-424E-A390-69C7598F9B21}" type="parTrans" cxnId="{8ED49987-6C48-40CF-8115-5B236D20BC56}">
      <dgm:prSet/>
      <dgm:spPr/>
      <dgm:t>
        <a:bodyPr/>
        <a:lstStyle/>
        <a:p>
          <a:endParaRPr lang="en-US"/>
        </a:p>
      </dgm:t>
    </dgm:pt>
    <dgm:pt modelId="{7440B42C-4542-4123-A595-7E03C72A47D0}" type="sibTrans" cxnId="{8ED49987-6C48-40CF-8115-5B236D20BC56}">
      <dgm:prSet/>
      <dgm:spPr/>
      <dgm:t>
        <a:bodyPr/>
        <a:lstStyle/>
        <a:p>
          <a:endParaRPr lang="en-US"/>
        </a:p>
      </dgm:t>
    </dgm:pt>
    <dgm:pt modelId="{A39853FC-C108-490D-8B5E-932797732BCF}">
      <dgm:prSet/>
      <dgm:spPr/>
      <dgm:t>
        <a:bodyPr/>
        <a:lstStyle/>
        <a:p>
          <a:pPr rtl="0"/>
          <a:r>
            <a:rPr lang="es-ES" dirty="0" smtClean="0">
              <a:hlinkClick xmlns:r="http://schemas.openxmlformats.org/officeDocument/2006/relationships" r:id="rId1" action="ppaction://hlinksldjump"/>
            </a:rPr>
            <a:t>REQUISITOS LEGALES</a:t>
          </a:r>
          <a:r>
            <a:rPr lang="es-ES" dirty="0" smtClean="0"/>
            <a:t> (1-5): se determina si existe legislación aplicable al aspecto ambiental evaluado.</a:t>
          </a:r>
          <a:endParaRPr lang="en-US" dirty="0"/>
        </a:p>
      </dgm:t>
    </dgm:pt>
    <dgm:pt modelId="{59E9526D-8CD8-4AC0-A704-573042E03567}" type="parTrans" cxnId="{0CB84C76-4BAA-498B-BA1A-DB2E666205AD}">
      <dgm:prSet/>
      <dgm:spPr/>
      <dgm:t>
        <a:bodyPr/>
        <a:lstStyle/>
        <a:p>
          <a:endParaRPr lang="en-US"/>
        </a:p>
      </dgm:t>
    </dgm:pt>
    <dgm:pt modelId="{08B82EBC-02C9-4234-9E6D-A7D67D73A757}" type="sibTrans" cxnId="{0CB84C76-4BAA-498B-BA1A-DB2E666205AD}">
      <dgm:prSet/>
      <dgm:spPr/>
      <dgm:t>
        <a:bodyPr/>
        <a:lstStyle/>
        <a:p>
          <a:endParaRPr lang="en-US"/>
        </a:p>
      </dgm:t>
    </dgm:pt>
    <dgm:pt modelId="{433AB8F7-B187-441E-955A-376235BF7BF6}">
      <dgm:prSet/>
      <dgm:spPr/>
      <dgm:t>
        <a:bodyPr/>
        <a:lstStyle/>
        <a:p>
          <a:pPr rtl="0"/>
          <a:r>
            <a:rPr lang="es-ES" dirty="0" smtClean="0">
              <a:hlinkClick xmlns:r="http://schemas.openxmlformats.org/officeDocument/2006/relationships" r:id="rId1" action="ppaction://hlinksldjump"/>
            </a:rPr>
            <a:t>PARTES INTERESADAS </a:t>
          </a:r>
          <a:r>
            <a:rPr lang="es-ES" dirty="0" smtClean="0"/>
            <a:t>(1-5): se señala si el aspecto ambiental evaluado es considerado por la comunidad en general.</a:t>
          </a:r>
          <a:endParaRPr lang="en-US" dirty="0"/>
        </a:p>
      </dgm:t>
    </dgm:pt>
    <dgm:pt modelId="{3D09439A-5E6A-405B-BAC3-F4FD6800F7C0}" type="parTrans" cxnId="{FB218BCB-8A73-4DA7-96FD-F2030B608533}">
      <dgm:prSet/>
      <dgm:spPr/>
      <dgm:t>
        <a:bodyPr/>
        <a:lstStyle/>
        <a:p>
          <a:endParaRPr lang="en-US"/>
        </a:p>
      </dgm:t>
    </dgm:pt>
    <dgm:pt modelId="{5FDE57B2-145C-4E2E-856B-5583A19649AF}" type="sibTrans" cxnId="{FB218BCB-8A73-4DA7-96FD-F2030B608533}">
      <dgm:prSet/>
      <dgm:spPr/>
      <dgm:t>
        <a:bodyPr/>
        <a:lstStyle/>
        <a:p>
          <a:endParaRPr lang="en-US"/>
        </a:p>
      </dgm:t>
    </dgm:pt>
    <dgm:pt modelId="{2B8388A8-7D03-455E-B997-565B4D772EA4}">
      <dgm:prSet/>
      <dgm:spPr/>
      <dgm:t>
        <a:bodyPr/>
        <a:lstStyle/>
        <a:p>
          <a:pPr rtl="0"/>
          <a:r>
            <a:rPr lang="es-ES" dirty="0" smtClean="0">
              <a:hlinkClick xmlns:r="http://schemas.openxmlformats.org/officeDocument/2006/relationships" r:id="rId1" action="ppaction://hlinksldjump"/>
            </a:rPr>
            <a:t>INTERESES ECONÓMICOS </a:t>
          </a:r>
          <a:r>
            <a:rPr lang="es-ES" dirty="0" smtClean="0"/>
            <a:t>(1-5)</a:t>
          </a:r>
          <a:endParaRPr lang="en-US" dirty="0"/>
        </a:p>
      </dgm:t>
    </dgm:pt>
    <dgm:pt modelId="{C603EF38-DDB7-42E9-9EDE-1ED1EF7123CC}" type="parTrans" cxnId="{46A9C6C7-A159-4865-9886-698ED1E183E0}">
      <dgm:prSet/>
      <dgm:spPr/>
      <dgm:t>
        <a:bodyPr/>
        <a:lstStyle/>
        <a:p>
          <a:endParaRPr lang="en-US"/>
        </a:p>
      </dgm:t>
    </dgm:pt>
    <dgm:pt modelId="{5E2DF4A2-F785-4E8F-959F-37335A44D903}" type="sibTrans" cxnId="{46A9C6C7-A159-4865-9886-698ED1E183E0}">
      <dgm:prSet/>
      <dgm:spPr/>
      <dgm:t>
        <a:bodyPr/>
        <a:lstStyle/>
        <a:p>
          <a:endParaRPr lang="en-US"/>
        </a:p>
      </dgm:t>
    </dgm:pt>
    <dgm:pt modelId="{3CB4BEBB-146E-49EF-AC52-187D9481378E}">
      <dgm:prSet/>
      <dgm:spPr/>
      <dgm:t>
        <a:bodyPr/>
        <a:lstStyle/>
        <a:p>
          <a:pPr rtl="0"/>
          <a:r>
            <a:rPr lang="en-US" dirty="0" smtClean="0"/>
            <a:t>6.4</a:t>
          </a:r>
          <a:endParaRPr lang="en-US" dirty="0"/>
        </a:p>
      </dgm:t>
    </dgm:pt>
    <dgm:pt modelId="{D897FB60-E506-4EC1-B351-DE1EB3CF5D34}" type="parTrans" cxnId="{B1375A6C-0CF2-4025-B751-F04EA4025D54}">
      <dgm:prSet/>
      <dgm:spPr/>
    </dgm:pt>
    <dgm:pt modelId="{652E010A-8231-4DEC-B04D-0AAB6BD0926F}" type="sibTrans" cxnId="{B1375A6C-0CF2-4025-B751-F04EA4025D54}">
      <dgm:prSet/>
      <dgm:spPr/>
    </dgm:pt>
    <dgm:pt modelId="{8657E12D-1A5B-4206-944E-2BA638D455FF}">
      <dgm:prSet/>
      <dgm:spPr/>
      <dgm:t>
        <a:bodyPr/>
        <a:lstStyle/>
        <a:p>
          <a:pPr rtl="0"/>
          <a:r>
            <a:rPr lang="es-ES" dirty="0" smtClean="0">
              <a:hlinkClick xmlns:r="http://schemas.openxmlformats.org/officeDocument/2006/relationships" r:id="rId1" action="ppaction://hlinksldjump"/>
            </a:rPr>
            <a:t>DURACIÓN</a:t>
          </a:r>
          <a:r>
            <a:rPr lang="es-ES" dirty="0" smtClean="0"/>
            <a:t> (1-5): es el tiempo que supuestamente permanecería el efecto desde su aparición. </a:t>
          </a:r>
          <a:endParaRPr lang="es-ES" dirty="0"/>
        </a:p>
      </dgm:t>
    </dgm:pt>
    <dgm:pt modelId="{73C828BE-DD33-4D5C-B049-80E93D341936}" type="parTrans" cxnId="{E3686CFD-B750-47D7-B40F-9BBB187BBFC6}">
      <dgm:prSet/>
      <dgm:spPr/>
    </dgm:pt>
    <dgm:pt modelId="{83E88ABB-5095-4537-8700-9BF6AC5DC104}" type="sibTrans" cxnId="{E3686CFD-B750-47D7-B40F-9BBB187BBFC6}">
      <dgm:prSet/>
      <dgm:spPr/>
    </dgm:pt>
    <dgm:pt modelId="{7393EF65-F011-4513-955F-B56EBF7443C4}" type="pres">
      <dgm:prSet presAssocID="{1D312F9B-006C-4634-A28D-3E11300C9D29}" presName="linearFlow" presStyleCnt="0">
        <dgm:presLayoutVars>
          <dgm:dir/>
          <dgm:animLvl val="lvl"/>
          <dgm:resizeHandles val="exact"/>
        </dgm:presLayoutVars>
      </dgm:prSet>
      <dgm:spPr/>
      <dgm:t>
        <a:bodyPr/>
        <a:lstStyle/>
        <a:p>
          <a:endParaRPr lang="es-ES"/>
        </a:p>
      </dgm:t>
    </dgm:pt>
    <dgm:pt modelId="{F9C9F8DE-7478-4D26-8B1F-3D49C71F3179}" type="pres">
      <dgm:prSet presAssocID="{BD767EE8-035A-4301-AA4A-DB5EF984257A}" presName="composite" presStyleCnt="0"/>
      <dgm:spPr/>
    </dgm:pt>
    <dgm:pt modelId="{1E2D32C6-89C8-451A-B561-814FBE99DD8A}" type="pres">
      <dgm:prSet presAssocID="{BD767EE8-035A-4301-AA4A-DB5EF984257A}" presName="parentText" presStyleLbl="alignNode1" presStyleIdx="0" presStyleCnt="5">
        <dgm:presLayoutVars>
          <dgm:chMax val="1"/>
          <dgm:bulletEnabled val="1"/>
        </dgm:presLayoutVars>
      </dgm:prSet>
      <dgm:spPr/>
      <dgm:t>
        <a:bodyPr/>
        <a:lstStyle/>
        <a:p>
          <a:endParaRPr lang="en-US"/>
        </a:p>
      </dgm:t>
    </dgm:pt>
    <dgm:pt modelId="{D7F6A444-C317-418F-84BF-DC1915288E75}" type="pres">
      <dgm:prSet presAssocID="{BD767EE8-035A-4301-AA4A-DB5EF984257A}" presName="descendantText" presStyleLbl="alignAcc1" presStyleIdx="0" presStyleCnt="5">
        <dgm:presLayoutVars>
          <dgm:bulletEnabled val="1"/>
        </dgm:presLayoutVars>
      </dgm:prSet>
      <dgm:spPr/>
      <dgm:t>
        <a:bodyPr/>
        <a:lstStyle/>
        <a:p>
          <a:endParaRPr lang="en-US"/>
        </a:p>
      </dgm:t>
    </dgm:pt>
    <dgm:pt modelId="{DBA20433-D3C4-4AB3-B7DE-EDB16D661BD5}" type="pres">
      <dgm:prSet presAssocID="{4A24FF1B-19E1-4E2C-ABE8-85056C39D067}" presName="sp" presStyleCnt="0"/>
      <dgm:spPr/>
    </dgm:pt>
    <dgm:pt modelId="{EFD22FD0-B0B3-474E-8C9C-62AD88074906}" type="pres">
      <dgm:prSet presAssocID="{65AD2A8A-34E1-4750-A18E-A3CB8C3486C3}" presName="composite" presStyleCnt="0"/>
      <dgm:spPr/>
    </dgm:pt>
    <dgm:pt modelId="{7FB63A4C-422F-412A-BF25-76DCFD588F9F}" type="pres">
      <dgm:prSet presAssocID="{65AD2A8A-34E1-4750-A18E-A3CB8C3486C3}" presName="parentText" presStyleLbl="alignNode1" presStyleIdx="1" presStyleCnt="5">
        <dgm:presLayoutVars>
          <dgm:chMax val="1"/>
          <dgm:bulletEnabled val="1"/>
        </dgm:presLayoutVars>
      </dgm:prSet>
      <dgm:spPr/>
      <dgm:t>
        <a:bodyPr/>
        <a:lstStyle/>
        <a:p>
          <a:endParaRPr lang="en-US"/>
        </a:p>
      </dgm:t>
    </dgm:pt>
    <dgm:pt modelId="{769605D5-ED7F-4713-B30B-7C2A6F98D8D5}" type="pres">
      <dgm:prSet presAssocID="{65AD2A8A-34E1-4750-A18E-A3CB8C3486C3}" presName="descendantText" presStyleLbl="alignAcc1" presStyleIdx="1" presStyleCnt="5">
        <dgm:presLayoutVars>
          <dgm:bulletEnabled val="1"/>
        </dgm:presLayoutVars>
      </dgm:prSet>
      <dgm:spPr/>
      <dgm:t>
        <a:bodyPr/>
        <a:lstStyle/>
        <a:p>
          <a:endParaRPr lang="en-US"/>
        </a:p>
      </dgm:t>
    </dgm:pt>
    <dgm:pt modelId="{E645EEE2-C903-4F9D-8915-2B24210AE804}" type="pres">
      <dgm:prSet presAssocID="{F8A90AAE-7FE6-48F4-BCC1-B2D8E58B28D9}" presName="sp" presStyleCnt="0"/>
      <dgm:spPr/>
    </dgm:pt>
    <dgm:pt modelId="{5784BEFE-7C09-432D-9FD1-A4BCA0C28B22}" type="pres">
      <dgm:prSet presAssocID="{3C0F336F-B327-4A4E-BAFB-13667DFC6B7E}" presName="composite" presStyleCnt="0"/>
      <dgm:spPr/>
    </dgm:pt>
    <dgm:pt modelId="{A1131528-0E98-46F6-9E76-E0240CF02AE8}" type="pres">
      <dgm:prSet presAssocID="{3C0F336F-B327-4A4E-BAFB-13667DFC6B7E}" presName="parentText" presStyleLbl="alignNode1" presStyleIdx="2" presStyleCnt="5">
        <dgm:presLayoutVars>
          <dgm:chMax val="1"/>
          <dgm:bulletEnabled val="1"/>
        </dgm:presLayoutVars>
      </dgm:prSet>
      <dgm:spPr/>
      <dgm:t>
        <a:bodyPr/>
        <a:lstStyle/>
        <a:p>
          <a:endParaRPr lang="en-US"/>
        </a:p>
      </dgm:t>
    </dgm:pt>
    <dgm:pt modelId="{25EB7865-D8FE-4E4A-A1BF-69AF935EDFA4}" type="pres">
      <dgm:prSet presAssocID="{3C0F336F-B327-4A4E-BAFB-13667DFC6B7E}" presName="descendantText" presStyleLbl="alignAcc1" presStyleIdx="2" presStyleCnt="5">
        <dgm:presLayoutVars>
          <dgm:bulletEnabled val="1"/>
        </dgm:presLayoutVars>
      </dgm:prSet>
      <dgm:spPr/>
      <dgm:t>
        <a:bodyPr/>
        <a:lstStyle/>
        <a:p>
          <a:endParaRPr lang="en-US"/>
        </a:p>
      </dgm:t>
    </dgm:pt>
    <dgm:pt modelId="{DB238CBB-46C8-4BF5-AFC2-A1D1632FDBEC}" type="pres">
      <dgm:prSet presAssocID="{9D545E5A-3BA9-480D-A3D8-D53EA047EE2D}" presName="sp" presStyleCnt="0"/>
      <dgm:spPr/>
    </dgm:pt>
    <dgm:pt modelId="{4A00D9D6-5D96-408E-A8FC-00FCF5BC1B14}" type="pres">
      <dgm:prSet presAssocID="{7211785F-23D2-453D-ABC5-9B441E36EBBD}" presName="composite" presStyleCnt="0"/>
      <dgm:spPr/>
    </dgm:pt>
    <dgm:pt modelId="{D3AC33D9-7C72-40B7-9BD3-660F79C3E896}" type="pres">
      <dgm:prSet presAssocID="{7211785F-23D2-453D-ABC5-9B441E36EBBD}" presName="parentText" presStyleLbl="alignNode1" presStyleIdx="3" presStyleCnt="5">
        <dgm:presLayoutVars>
          <dgm:chMax val="1"/>
          <dgm:bulletEnabled val="1"/>
        </dgm:presLayoutVars>
      </dgm:prSet>
      <dgm:spPr/>
      <dgm:t>
        <a:bodyPr/>
        <a:lstStyle/>
        <a:p>
          <a:endParaRPr lang="en-US"/>
        </a:p>
      </dgm:t>
    </dgm:pt>
    <dgm:pt modelId="{02C18077-5657-4E83-8CD2-3F58905728DB}" type="pres">
      <dgm:prSet presAssocID="{7211785F-23D2-453D-ABC5-9B441E36EBBD}" presName="descendantText" presStyleLbl="alignAcc1" presStyleIdx="3" presStyleCnt="5">
        <dgm:presLayoutVars>
          <dgm:bulletEnabled val="1"/>
        </dgm:presLayoutVars>
      </dgm:prSet>
      <dgm:spPr/>
      <dgm:t>
        <a:bodyPr/>
        <a:lstStyle/>
        <a:p>
          <a:endParaRPr lang="en-US"/>
        </a:p>
      </dgm:t>
    </dgm:pt>
    <dgm:pt modelId="{E83D1AA6-ACFC-4E73-B79D-CF499BDBDCA1}" type="pres">
      <dgm:prSet presAssocID="{6F53E5EA-82CD-460F-8D6D-9B9589D6D2AA}" presName="sp" presStyleCnt="0"/>
      <dgm:spPr/>
    </dgm:pt>
    <dgm:pt modelId="{4DCA52B9-5795-41E2-97BD-EE5019E26570}" type="pres">
      <dgm:prSet presAssocID="{3CB4BEBB-146E-49EF-AC52-187D9481378E}" presName="composite" presStyleCnt="0"/>
      <dgm:spPr/>
    </dgm:pt>
    <dgm:pt modelId="{26D884B8-EA5A-45B6-A2A5-1BE231ED0279}" type="pres">
      <dgm:prSet presAssocID="{3CB4BEBB-146E-49EF-AC52-187D9481378E}" presName="parentText" presStyleLbl="alignNode1" presStyleIdx="4" presStyleCnt="5">
        <dgm:presLayoutVars>
          <dgm:chMax val="1"/>
          <dgm:bulletEnabled val="1"/>
        </dgm:presLayoutVars>
      </dgm:prSet>
      <dgm:spPr/>
      <dgm:t>
        <a:bodyPr/>
        <a:lstStyle/>
        <a:p>
          <a:endParaRPr lang="es-ES"/>
        </a:p>
      </dgm:t>
    </dgm:pt>
    <dgm:pt modelId="{DEA01D9E-C6FC-4D0F-906D-7646A88F7FC8}" type="pres">
      <dgm:prSet presAssocID="{3CB4BEBB-146E-49EF-AC52-187D9481378E}" presName="descendantText" presStyleLbl="alignAcc1" presStyleIdx="4" presStyleCnt="5">
        <dgm:presLayoutVars>
          <dgm:bulletEnabled val="1"/>
        </dgm:presLayoutVars>
      </dgm:prSet>
      <dgm:spPr/>
      <dgm:t>
        <a:bodyPr/>
        <a:lstStyle/>
        <a:p>
          <a:endParaRPr lang="es-ES"/>
        </a:p>
      </dgm:t>
    </dgm:pt>
  </dgm:ptLst>
  <dgm:cxnLst>
    <dgm:cxn modelId="{0CB84C76-4BAA-498B-BA1A-DB2E666205AD}" srcId="{65AD2A8A-34E1-4750-A18E-A3CB8C3486C3}" destId="{A39853FC-C108-490D-8B5E-932797732BCF}" srcOrd="0" destOrd="0" parTransId="{59E9526D-8CD8-4AC0-A704-573042E03567}" sibTransId="{08B82EBC-02C9-4234-9E6D-A7D67D73A757}"/>
    <dgm:cxn modelId="{46A9C6C7-A159-4865-9886-698ED1E183E0}" srcId="{7211785F-23D2-453D-ABC5-9B441E36EBBD}" destId="{2B8388A8-7D03-455E-B997-565B4D772EA4}" srcOrd="0" destOrd="0" parTransId="{C603EF38-DDB7-42E9-9EDE-1ED1EF7123CC}" sibTransId="{5E2DF4A2-F785-4E8F-959F-37335A44D903}"/>
    <dgm:cxn modelId="{1DE287A4-A860-4842-B335-4901EFC3E80D}" type="presOf" srcId="{65AD2A8A-34E1-4750-A18E-A3CB8C3486C3}" destId="{7FB63A4C-422F-412A-BF25-76DCFD588F9F}" srcOrd="0" destOrd="0" presId="urn:microsoft.com/office/officeart/2005/8/layout/chevron2"/>
    <dgm:cxn modelId="{2029D4B4-2AB1-4977-8BDB-89E3C96204C0}" type="presOf" srcId="{7211785F-23D2-453D-ABC5-9B441E36EBBD}" destId="{D3AC33D9-7C72-40B7-9BD3-660F79C3E896}" srcOrd="0" destOrd="0" presId="urn:microsoft.com/office/officeart/2005/8/layout/chevron2"/>
    <dgm:cxn modelId="{FB7BEA10-C0B0-45B1-968C-B1601F62A0E9}" type="presOf" srcId="{8657E12D-1A5B-4206-944E-2BA638D455FF}" destId="{DEA01D9E-C6FC-4D0F-906D-7646A88F7FC8}" srcOrd="0" destOrd="0" presId="urn:microsoft.com/office/officeart/2005/8/layout/chevron2"/>
    <dgm:cxn modelId="{E3686CFD-B750-47D7-B40F-9BBB187BBFC6}" srcId="{3CB4BEBB-146E-49EF-AC52-187D9481378E}" destId="{8657E12D-1A5B-4206-944E-2BA638D455FF}" srcOrd="0" destOrd="0" parTransId="{73C828BE-DD33-4D5C-B049-80E93D341936}" sibTransId="{83E88ABB-5095-4537-8700-9BF6AC5DC104}"/>
    <dgm:cxn modelId="{8ED49987-6C48-40CF-8115-5B236D20BC56}" srcId="{BD767EE8-035A-4301-AA4A-DB5EF984257A}" destId="{43E2598B-9099-49EF-95B8-E4ABBDA9724F}" srcOrd="0" destOrd="0" parTransId="{72F34D2B-85E0-424E-A390-69C7598F9B21}" sibTransId="{7440B42C-4542-4123-A595-7E03C72A47D0}"/>
    <dgm:cxn modelId="{D0ED050D-6EEB-489B-B22B-DD58264B944D}" type="presOf" srcId="{3C0F336F-B327-4A4E-BAFB-13667DFC6B7E}" destId="{A1131528-0E98-46F6-9E76-E0240CF02AE8}" srcOrd="0" destOrd="0" presId="urn:microsoft.com/office/officeart/2005/8/layout/chevron2"/>
    <dgm:cxn modelId="{6B830135-672C-4497-8D39-7C249F979662}" type="presOf" srcId="{BD767EE8-035A-4301-AA4A-DB5EF984257A}" destId="{1E2D32C6-89C8-451A-B561-814FBE99DD8A}" srcOrd="0" destOrd="0" presId="urn:microsoft.com/office/officeart/2005/8/layout/chevron2"/>
    <dgm:cxn modelId="{82C76DE1-7553-4812-871E-28CCCAE6F44E}" type="presOf" srcId="{1D312F9B-006C-4634-A28D-3E11300C9D29}" destId="{7393EF65-F011-4513-955F-B56EBF7443C4}" srcOrd="0" destOrd="0" presId="urn:microsoft.com/office/officeart/2005/8/layout/chevron2"/>
    <dgm:cxn modelId="{5D2CFD95-5DA3-45A5-BA0B-CE030D05D72E}" type="presOf" srcId="{433AB8F7-B187-441E-955A-376235BF7BF6}" destId="{25EB7865-D8FE-4E4A-A1BF-69AF935EDFA4}" srcOrd="0" destOrd="0" presId="urn:microsoft.com/office/officeart/2005/8/layout/chevron2"/>
    <dgm:cxn modelId="{B1375A6C-0CF2-4025-B751-F04EA4025D54}" srcId="{1D312F9B-006C-4634-A28D-3E11300C9D29}" destId="{3CB4BEBB-146E-49EF-AC52-187D9481378E}" srcOrd="4" destOrd="0" parTransId="{D897FB60-E506-4EC1-B351-DE1EB3CF5D34}" sibTransId="{652E010A-8231-4DEC-B04D-0AAB6BD0926F}"/>
    <dgm:cxn modelId="{9BA1AEC1-8D0D-450C-910F-DB00DAD501EE}" type="presOf" srcId="{43E2598B-9099-49EF-95B8-E4ABBDA9724F}" destId="{D7F6A444-C317-418F-84BF-DC1915288E75}" srcOrd="0" destOrd="0" presId="urn:microsoft.com/office/officeart/2005/8/layout/chevron2"/>
    <dgm:cxn modelId="{8BFA751C-E094-4DEE-AA95-09FA1AFB236D}" srcId="{1D312F9B-006C-4634-A28D-3E11300C9D29}" destId="{3C0F336F-B327-4A4E-BAFB-13667DFC6B7E}" srcOrd="2" destOrd="0" parTransId="{202C00EF-4FDB-4F2A-BBCC-CF81B199AB15}" sibTransId="{9D545E5A-3BA9-480D-A3D8-D53EA047EE2D}"/>
    <dgm:cxn modelId="{FB218BCB-8A73-4DA7-96FD-F2030B608533}" srcId="{3C0F336F-B327-4A4E-BAFB-13667DFC6B7E}" destId="{433AB8F7-B187-441E-955A-376235BF7BF6}" srcOrd="0" destOrd="0" parTransId="{3D09439A-5E6A-405B-BAC3-F4FD6800F7C0}" sibTransId="{5FDE57B2-145C-4E2E-856B-5583A19649AF}"/>
    <dgm:cxn modelId="{BDBC6CEB-EF39-4FBE-A291-48633C22A1C2}" srcId="{1D312F9B-006C-4634-A28D-3E11300C9D29}" destId="{7211785F-23D2-453D-ABC5-9B441E36EBBD}" srcOrd="3" destOrd="0" parTransId="{0A1C1B2C-9C57-4C2C-97BD-852EDED9165A}" sibTransId="{6F53E5EA-82CD-460F-8D6D-9B9589D6D2AA}"/>
    <dgm:cxn modelId="{C6451B97-E1BF-4DF7-9AF6-F5932FDB08D2}" type="presOf" srcId="{3CB4BEBB-146E-49EF-AC52-187D9481378E}" destId="{26D884B8-EA5A-45B6-A2A5-1BE231ED0279}" srcOrd="0" destOrd="0" presId="urn:microsoft.com/office/officeart/2005/8/layout/chevron2"/>
    <dgm:cxn modelId="{FA99F542-A209-46A5-9EC1-34B4633A5D4A}" type="presOf" srcId="{A39853FC-C108-490D-8B5E-932797732BCF}" destId="{769605D5-ED7F-4713-B30B-7C2A6F98D8D5}" srcOrd="0" destOrd="0" presId="urn:microsoft.com/office/officeart/2005/8/layout/chevron2"/>
    <dgm:cxn modelId="{01E82330-6926-4C11-98C4-0AFF15130A63}" srcId="{1D312F9B-006C-4634-A28D-3E11300C9D29}" destId="{BD767EE8-035A-4301-AA4A-DB5EF984257A}" srcOrd="0" destOrd="0" parTransId="{C882B1D9-6A76-4318-B71D-D3DD0C48853E}" sibTransId="{4A24FF1B-19E1-4E2C-ABE8-85056C39D067}"/>
    <dgm:cxn modelId="{7098BC0E-EA33-4DF0-87D3-36B3EB11F90B}" type="presOf" srcId="{2B8388A8-7D03-455E-B997-565B4D772EA4}" destId="{02C18077-5657-4E83-8CD2-3F58905728DB}" srcOrd="0" destOrd="0" presId="urn:microsoft.com/office/officeart/2005/8/layout/chevron2"/>
    <dgm:cxn modelId="{A27EA8B2-83F6-4A3D-A30F-975941CEB39B}" srcId="{1D312F9B-006C-4634-A28D-3E11300C9D29}" destId="{65AD2A8A-34E1-4750-A18E-A3CB8C3486C3}" srcOrd="1" destOrd="0" parTransId="{E2008263-EB41-4CD6-93A4-C3B154BA9AF9}" sibTransId="{F8A90AAE-7FE6-48F4-BCC1-B2D8E58B28D9}"/>
    <dgm:cxn modelId="{662FD5C1-F371-4699-93AC-E67A07626629}" type="presParOf" srcId="{7393EF65-F011-4513-955F-B56EBF7443C4}" destId="{F9C9F8DE-7478-4D26-8B1F-3D49C71F3179}" srcOrd="0" destOrd="0" presId="urn:microsoft.com/office/officeart/2005/8/layout/chevron2"/>
    <dgm:cxn modelId="{AED8B85C-110A-4A17-9B67-A270712A094F}" type="presParOf" srcId="{F9C9F8DE-7478-4D26-8B1F-3D49C71F3179}" destId="{1E2D32C6-89C8-451A-B561-814FBE99DD8A}" srcOrd="0" destOrd="0" presId="urn:microsoft.com/office/officeart/2005/8/layout/chevron2"/>
    <dgm:cxn modelId="{46AA5132-856A-4620-B393-0C317E947BC6}" type="presParOf" srcId="{F9C9F8DE-7478-4D26-8B1F-3D49C71F3179}" destId="{D7F6A444-C317-418F-84BF-DC1915288E75}" srcOrd="1" destOrd="0" presId="urn:microsoft.com/office/officeart/2005/8/layout/chevron2"/>
    <dgm:cxn modelId="{FD15C096-0C82-48F3-AA07-96E46F2132FF}" type="presParOf" srcId="{7393EF65-F011-4513-955F-B56EBF7443C4}" destId="{DBA20433-D3C4-4AB3-B7DE-EDB16D661BD5}" srcOrd="1" destOrd="0" presId="urn:microsoft.com/office/officeart/2005/8/layout/chevron2"/>
    <dgm:cxn modelId="{83C3F4FA-DDE7-4D60-9BCC-0350E083212B}" type="presParOf" srcId="{7393EF65-F011-4513-955F-B56EBF7443C4}" destId="{EFD22FD0-B0B3-474E-8C9C-62AD88074906}" srcOrd="2" destOrd="0" presId="urn:microsoft.com/office/officeart/2005/8/layout/chevron2"/>
    <dgm:cxn modelId="{379C561E-BC7E-4F6E-998F-B982D19323B8}" type="presParOf" srcId="{EFD22FD0-B0B3-474E-8C9C-62AD88074906}" destId="{7FB63A4C-422F-412A-BF25-76DCFD588F9F}" srcOrd="0" destOrd="0" presId="urn:microsoft.com/office/officeart/2005/8/layout/chevron2"/>
    <dgm:cxn modelId="{D31C774F-EB8B-48D3-BA79-63F2E0D0EC50}" type="presParOf" srcId="{EFD22FD0-B0B3-474E-8C9C-62AD88074906}" destId="{769605D5-ED7F-4713-B30B-7C2A6F98D8D5}" srcOrd="1" destOrd="0" presId="urn:microsoft.com/office/officeart/2005/8/layout/chevron2"/>
    <dgm:cxn modelId="{AF0071DA-D45E-4034-A321-685F1148147F}" type="presParOf" srcId="{7393EF65-F011-4513-955F-B56EBF7443C4}" destId="{E645EEE2-C903-4F9D-8915-2B24210AE804}" srcOrd="3" destOrd="0" presId="urn:microsoft.com/office/officeart/2005/8/layout/chevron2"/>
    <dgm:cxn modelId="{745B3181-9175-4280-A037-6D16E9F07786}" type="presParOf" srcId="{7393EF65-F011-4513-955F-B56EBF7443C4}" destId="{5784BEFE-7C09-432D-9FD1-A4BCA0C28B22}" srcOrd="4" destOrd="0" presId="urn:microsoft.com/office/officeart/2005/8/layout/chevron2"/>
    <dgm:cxn modelId="{1D22092A-2F21-41BB-B8DF-4EFE926BA11C}" type="presParOf" srcId="{5784BEFE-7C09-432D-9FD1-A4BCA0C28B22}" destId="{A1131528-0E98-46F6-9E76-E0240CF02AE8}" srcOrd="0" destOrd="0" presId="urn:microsoft.com/office/officeart/2005/8/layout/chevron2"/>
    <dgm:cxn modelId="{1DD50874-AC53-454C-A0A8-7A1C449F5DC1}" type="presParOf" srcId="{5784BEFE-7C09-432D-9FD1-A4BCA0C28B22}" destId="{25EB7865-D8FE-4E4A-A1BF-69AF935EDFA4}" srcOrd="1" destOrd="0" presId="urn:microsoft.com/office/officeart/2005/8/layout/chevron2"/>
    <dgm:cxn modelId="{0CA89FBC-810F-4263-BA3C-E3449DDA6DA6}" type="presParOf" srcId="{7393EF65-F011-4513-955F-B56EBF7443C4}" destId="{DB238CBB-46C8-4BF5-AFC2-A1D1632FDBEC}" srcOrd="5" destOrd="0" presId="urn:microsoft.com/office/officeart/2005/8/layout/chevron2"/>
    <dgm:cxn modelId="{C97BEFC3-79CF-44AE-B0B1-02B9E834DDB9}" type="presParOf" srcId="{7393EF65-F011-4513-955F-B56EBF7443C4}" destId="{4A00D9D6-5D96-408E-A8FC-00FCF5BC1B14}" srcOrd="6" destOrd="0" presId="urn:microsoft.com/office/officeart/2005/8/layout/chevron2"/>
    <dgm:cxn modelId="{CDB2EBFD-3658-4F2A-8AFE-A92F582D463D}" type="presParOf" srcId="{4A00D9D6-5D96-408E-A8FC-00FCF5BC1B14}" destId="{D3AC33D9-7C72-40B7-9BD3-660F79C3E896}" srcOrd="0" destOrd="0" presId="urn:microsoft.com/office/officeart/2005/8/layout/chevron2"/>
    <dgm:cxn modelId="{0D85C1E9-49E4-4DB9-A03C-368E9DCF1BDB}" type="presParOf" srcId="{4A00D9D6-5D96-408E-A8FC-00FCF5BC1B14}" destId="{02C18077-5657-4E83-8CD2-3F58905728DB}" srcOrd="1" destOrd="0" presId="urn:microsoft.com/office/officeart/2005/8/layout/chevron2"/>
    <dgm:cxn modelId="{D285E3DF-E4C3-4B19-A4DE-253262A82121}" type="presParOf" srcId="{7393EF65-F011-4513-955F-B56EBF7443C4}" destId="{E83D1AA6-ACFC-4E73-B79D-CF499BDBDCA1}" srcOrd="7" destOrd="0" presId="urn:microsoft.com/office/officeart/2005/8/layout/chevron2"/>
    <dgm:cxn modelId="{7FA3EA84-2703-4B23-AEEE-48CDFD1BE2BE}" type="presParOf" srcId="{7393EF65-F011-4513-955F-B56EBF7443C4}" destId="{4DCA52B9-5795-41E2-97BD-EE5019E26570}" srcOrd="8" destOrd="0" presId="urn:microsoft.com/office/officeart/2005/8/layout/chevron2"/>
    <dgm:cxn modelId="{1CA85ED0-AB30-471F-9BEF-F747A6FFC781}" type="presParOf" srcId="{4DCA52B9-5795-41E2-97BD-EE5019E26570}" destId="{26D884B8-EA5A-45B6-A2A5-1BE231ED0279}" srcOrd="0" destOrd="0" presId="urn:microsoft.com/office/officeart/2005/8/layout/chevron2"/>
    <dgm:cxn modelId="{B679E953-3723-48FE-8803-11D6A5F59334}" type="presParOf" srcId="{4DCA52B9-5795-41E2-97BD-EE5019E26570}" destId="{DEA01D9E-C6FC-4D0F-906D-7646A88F7FC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FD94B1-3FE1-4B92-B42D-5B1D62DE700C}"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08CC686-E559-41A8-9FCA-398987B940F8}">
      <dgm:prSet phldrT="[Texto]"/>
      <dgm:spPr/>
      <dgm:t>
        <a:bodyPr/>
        <a:lstStyle/>
        <a:p>
          <a:r>
            <a:rPr lang="es-ES" smtClean="0"/>
            <a:t>6.5 </a:t>
          </a:r>
          <a:endParaRPr lang="en-US" dirty="0"/>
        </a:p>
      </dgm:t>
    </dgm:pt>
    <dgm:pt modelId="{BA4F2E11-8E0D-4E43-8FBA-4A52B8D4D918}" type="parTrans" cxnId="{37DF0964-DD7D-4492-8F77-1DD8C70E74BE}">
      <dgm:prSet/>
      <dgm:spPr/>
      <dgm:t>
        <a:bodyPr/>
        <a:lstStyle/>
        <a:p>
          <a:endParaRPr lang="en-US"/>
        </a:p>
      </dgm:t>
    </dgm:pt>
    <dgm:pt modelId="{E2982196-66A8-4F4C-9F53-F8BBBA214D7E}" type="sibTrans" cxnId="{37DF0964-DD7D-4492-8F77-1DD8C70E74BE}">
      <dgm:prSet/>
      <dgm:spPr/>
      <dgm:t>
        <a:bodyPr/>
        <a:lstStyle/>
        <a:p>
          <a:endParaRPr lang="en-US"/>
        </a:p>
      </dgm:t>
    </dgm:pt>
    <dgm:pt modelId="{FFED958D-456D-410D-8BEC-0F3059302EB0}">
      <dgm:prSet phldrT="[Texto]"/>
      <dgm:spPr/>
      <dgm:t>
        <a:bodyPr/>
        <a:lstStyle/>
        <a:p>
          <a:pPr rtl="0"/>
          <a:r>
            <a:rPr lang="es-ES" dirty="0" smtClean="0">
              <a:hlinkClick xmlns:r="http://schemas.openxmlformats.org/officeDocument/2006/relationships" r:id="rId1" action="ppaction://hlinksldjump"/>
            </a:rPr>
            <a:t>EXTENSIÓN</a:t>
          </a:r>
          <a:r>
            <a:rPr lang="es-ES" dirty="0" smtClean="0"/>
            <a:t> (1-5): es el área de influencia teórica del impacto. Si el efecto es localizado equivale a un impacto con carácter puntual. Si su influencia es generalizada, la extensión del impacto será total.</a:t>
          </a:r>
          <a:endParaRPr lang="en-US" dirty="0"/>
        </a:p>
      </dgm:t>
    </dgm:pt>
    <dgm:pt modelId="{B84E5526-5BF7-4CCC-A0BE-D10F87D36B58}" type="parTrans" cxnId="{FCB94B15-6541-44A4-8528-7C3DFB99B212}">
      <dgm:prSet/>
      <dgm:spPr/>
      <dgm:t>
        <a:bodyPr/>
        <a:lstStyle/>
        <a:p>
          <a:endParaRPr lang="en-US"/>
        </a:p>
      </dgm:t>
    </dgm:pt>
    <dgm:pt modelId="{FE140184-B544-49FF-A3AD-B78014E5F115}" type="sibTrans" cxnId="{FCB94B15-6541-44A4-8528-7C3DFB99B212}">
      <dgm:prSet/>
      <dgm:spPr/>
      <dgm:t>
        <a:bodyPr/>
        <a:lstStyle/>
        <a:p>
          <a:endParaRPr lang="en-US"/>
        </a:p>
      </dgm:t>
    </dgm:pt>
    <dgm:pt modelId="{DDD8CA20-98C5-4AD2-8A3D-DE51EA4DC4D8}">
      <dgm:prSet phldrT="[Texto]"/>
      <dgm:spPr/>
      <dgm:t>
        <a:bodyPr/>
        <a:lstStyle/>
        <a:p>
          <a:r>
            <a:rPr lang="es-ES" dirty="0" smtClean="0"/>
            <a:t>6.6</a:t>
          </a:r>
          <a:endParaRPr lang="en-US" dirty="0"/>
        </a:p>
      </dgm:t>
    </dgm:pt>
    <dgm:pt modelId="{F7E25181-AE88-493D-9A9C-BEE880C69DDB}" type="parTrans" cxnId="{8C1C90F3-552B-4623-BC8A-7CD786D39DC5}">
      <dgm:prSet/>
      <dgm:spPr/>
      <dgm:t>
        <a:bodyPr/>
        <a:lstStyle/>
        <a:p>
          <a:endParaRPr lang="en-US"/>
        </a:p>
      </dgm:t>
    </dgm:pt>
    <dgm:pt modelId="{B1F0554C-6FAF-4C34-A39C-E1122C838BD4}" type="sibTrans" cxnId="{8C1C90F3-552B-4623-BC8A-7CD786D39DC5}">
      <dgm:prSet/>
      <dgm:spPr/>
      <dgm:t>
        <a:bodyPr/>
        <a:lstStyle/>
        <a:p>
          <a:endParaRPr lang="en-US"/>
        </a:p>
      </dgm:t>
    </dgm:pt>
    <dgm:pt modelId="{FE7BF134-5B0F-4C7D-AEC8-548843173653}">
      <dgm:prSet phldrT="[Texto]"/>
      <dgm:spPr/>
      <dgm:t>
        <a:bodyPr/>
        <a:lstStyle/>
        <a:p>
          <a:pPr rtl="0"/>
          <a:r>
            <a:rPr lang="es-ES" dirty="0" smtClean="0">
              <a:hlinkClick xmlns:r="http://schemas.openxmlformats.org/officeDocument/2006/relationships" r:id="rId1" action="ppaction://hlinksldjump"/>
            </a:rPr>
            <a:t>REVERSIBILIDAD</a:t>
          </a:r>
          <a:r>
            <a:rPr lang="es-ES" dirty="0" smtClean="0"/>
            <a:t> (1-5): es la posibilidad de retornar a las condiciones iniciales del factor ambiental susceptible previas a la acción, por medios naturales, una vez esta deja de actuar sobre el medio.</a:t>
          </a:r>
          <a:endParaRPr lang="en-US" dirty="0"/>
        </a:p>
      </dgm:t>
    </dgm:pt>
    <dgm:pt modelId="{B289D4B0-051D-41D0-AA3D-3A0831C80440}" type="parTrans" cxnId="{1988EDC8-979A-4965-A30E-F354F626F461}">
      <dgm:prSet/>
      <dgm:spPr/>
      <dgm:t>
        <a:bodyPr/>
        <a:lstStyle/>
        <a:p>
          <a:endParaRPr lang="en-US"/>
        </a:p>
      </dgm:t>
    </dgm:pt>
    <dgm:pt modelId="{DF778C87-5784-4BE4-A34A-A43A059CF67A}" type="sibTrans" cxnId="{1988EDC8-979A-4965-A30E-F354F626F461}">
      <dgm:prSet/>
      <dgm:spPr/>
      <dgm:t>
        <a:bodyPr/>
        <a:lstStyle/>
        <a:p>
          <a:endParaRPr lang="en-US"/>
        </a:p>
      </dgm:t>
    </dgm:pt>
    <dgm:pt modelId="{C7F7010E-174E-4E9E-ACA6-70C5682C5062}" type="pres">
      <dgm:prSet presAssocID="{67FD94B1-3FE1-4B92-B42D-5B1D62DE700C}" presName="linearFlow" presStyleCnt="0">
        <dgm:presLayoutVars>
          <dgm:dir/>
          <dgm:animLvl val="lvl"/>
          <dgm:resizeHandles val="exact"/>
        </dgm:presLayoutVars>
      </dgm:prSet>
      <dgm:spPr/>
      <dgm:t>
        <a:bodyPr/>
        <a:lstStyle/>
        <a:p>
          <a:endParaRPr lang="es-ES"/>
        </a:p>
      </dgm:t>
    </dgm:pt>
    <dgm:pt modelId="{875ECCF7-50B8-4F5B-B1DF-D7FBF7956017}" type="pres">
      <dgm:prSet presAssocID="{B08CC686-E559-41A8-9FCA-398987B940F8}" presName="composite" presStyleCnt="0"/>
      <dgm:spPr/>
    </dgm:pt>
    <dgm:pt modelId="{07CD78FA-E0A7-43B2-9D0E-6608FF739596}" type="pres">
      <dgm:prSet presAssocID="{B08CC686-E559-41A8-9FCA-398987B940F8}" presName="parentText" presStyleLbl="alignNode1" presStyleIdx="0" presStyleCnt="2">
        <dgm:presLayoutVars>
          <dgm:chMax val="1"/>
          <dgm:bulletEnabled val="1"/>
        </dgm:presLayoutVars>
      </dgm:prSet>
      <dgm:spPr/>
      <dgm:t>
        <a:bodyPr/>
        <a:lstStyle/>
        <a:p>
          <a:endParaRPr lang="en-US"/>
        </a:p>
      </dgm:t>
    </dgm:pt>
    <dgm:pt modelId="{C6D2A1D7-31E9-41E7-9216-2DEE17451BFC}" type="pres">
      <dgm:prSet presAssocID="{B08CC686-E559-41A8-9FCA-398987B940F8}" presName="descendantText" presStyleLbl="alignAcc1" presStyleIdx="0" presStyleCnt="2">
        <dgm:presLayoutVars>
          <dgm:bulletEnabled val="1"/>
        </dgm:presLayoutVars>
      </dgm:prSet>
      <dgm:spPr/>
      <dgm:t>
        <a:bodyPr/>
        <a:lstStyle/>
        <a:p>
          <a:endParaRPr lang="en-US"/>
        </a:p>
      </dgm:t>
    </dgm:pt>
    <dgm:pt modelId="{FAFC55AC-0C1D-4AAF-8A20-5C22E1B98484}" type="pres">
      <dgm:prSet presAssocID="{E2982196-66A8-4F4C-9F53-F8BBBA214D7E}" presName="sp" presStyleCnt="0"/>
      <dgm:spPr/>
    </dgm:pt>
    <dgm:pt modelId="{775AE99A-46FD-45DB-9FB3-7A7736BA0E2C}" type="pres">
      <dgm:prSet presAssocID="{DDD8CA20-98C5-4AD2-8A3D-DE51EA4DC4D8}" presName="composite" presStyleCnt="0"/>
      <dgm:spPr/>
    </dgm:pt>
    <dgm:pt modelId="{C89A001B-8B50-4BFE-93EE-D9995D9FDA04}" type="pres">
      <dgm:prSet presAssocID="{DDD8CA20-98C5-4AD2-8A3D-DE51EA4DC4D8}" presName="parentText" presStyleLbl="alignNode1" presStyleIdx="1" presStyleCnt="2">
        <dgm:presLayoutVars>
          <dgm:chMax val="1"/>
          <dgm:bulletEnabled val="1"/>
        </dgm:presLayoutVars>
      </dgm:prSet>
      <dgm:spPr/>
      <dgm:t>
        <a:bodyPr/>
        <a:lstStyle/>
        <a:p>
          <a:endParaRPr lang="en-US"/>
        </a:p>
      </dgm:t>
    </dgm:pt>
    <dgm:pt modelId="{9D645126-B7BF-4DE6-90A9-42F33BCBF2EE}" type="pres">
      <dgm:prSet presAssocID="{DDD8CA20-98C5-4AD2-8A3D-DE51EA4DC4D8}" presName="descendantText" presStyleLbl="alignAcc1" presStyleIdx="1" presStyleCnt="2">
        <dgm:presLayoutVars>
          <dgm:bulletEnabled val="1"/>
        </dgm:presLayoutVars>
      </dgm:prSet>
      <dgm:spPr/>
      <dgm:t>
        <a:bodyPr/>
        <a:lstStyle/>
        <a:p>
          <a:endParaRPr lang="en-US"/>
        </a:p>
      </dgm:t>
    </dgm:pt>
  </dgm:ptLst>
  <dgm:cxnLst>
    <dgm:cxn modelId="{37DF0964-DD7D-4492-8F77-1DD8C70E74BE}" srcId="{67FD94B1-3FE1-4B92-B42D-5B1D62DE700C}" destId="{B08CC686-E559-41A8-9FCA-398987B940F8}" srcOrd="0" destOrd="0" parTransId="{BA4F2E11-8E0D-4E43-8FBA-4A52B8D4D918}" sibTransId="{E2982196-66A8-4F4C-9F53-F8BBBA214D7E}"/>
    <dgm:cxn modelId="{FCB94B15-6541-44A4-8528-7C3DFB99B212}" srcId="{B08CC686-E559-41A8-9FCA-398987B940F8}" destId="{FFED958D-456D-410D-8BEC-0F3059302EB0}" srcOrd="0" destOrd="0" parTransId="{B84E5526-5BF7-4CCC-A0BE-D10F87D36B58}" sibTransId="{FE140184-B544-49FF-A3AD-B78014E5F115}"/>
    <dgm:cxn modelId="{18227B29-741A-460E-8586-6CCF9DC75717}" type="presOf" srcId="{DDD8CA20-98C5-4AD2-8A3D-DE51EA4DC4D8}" destId="{C89A001B-8B50-4BFE-93EE-D9995D9FDA04}" srcOrd="0" destOrd="0" presId="urn:microsoft.com/office/officeart/2005/8/layout/chevron2"/>
    <dgm:cxn modelId="{518F4B8E-4582-4CD7-9B70-855511D3EF1F}" type="presOf" srcId="{67FD94B1-3FE1-4B92-B42D-5B1D62DE700C}" destId="{C7F7010E-174E-4E9E-ACA6-70C5682C5062}" srcOrd="0" destOrd="0" presId="urn:microsoft.com/office/officeart/2005/8/layout/chevron2"/>
    <dgm:cxn modelId="{666455D2-847A-4BB0-8AFB-0F97833314E3}" type="presOf" srcId="{B08CC686-E559-41A8-9FCA-398987B940F8}" destId="{07CD78FA-E0A7-43B2-9D0E-6608FF739596}" srcOrd="0" destOrd="0" presId="urn:microsoft.com/office/officeart/2005/8/layout/chevron2"/>
    <dgm:cxn modelId="{8C1C90F3-552B-4623-BC8A-7CD786D39DC5}" srcId="{67FD94B1-3FE1-4B92-B42D-5B1D62DE700C}" destId="{DDD8CA20-98C5-4AD2-8A3D-DE51EA4DC4D8}" srcOrd="1" destOrd="0" parTransId="{F7E25181-AE88-493D-9A9C-BEE880C69DDB}" sibTransId="{B1F0554C-6FAF-4C34-A39C-E1122C838BD4}"/>
    <dgm:cxn modelId="{D1D182F3-B05A-45AD-86D0-249966B6DE00}" type="presOf" srcId="{FE7BF134-5B0F-4C7D-AEC8-548843173653}" destId="{9D645126-B7BF-4DE6-90A9-42F33BCBF2EE}" srcOrd="0" destOrd="0" presId="urn:microsoft.com/office/officeart/2005/8/layout/chevron2"/>
    <dgm:cxn modelId="{1988EDC8-979A-4965-A30E-F354F626F461}" srcId="{DDD8CA20-98C5-4AD2-8A3D-DE51EA4DC4D8}" destId="{FE7BF134-5B0F-4C7D-AEC8-548843173653}" srcOrd="0" destOrd="0" parTransId="{B289D4B0-051D-41D0-AA3D-3A0831C80440}" sibTransId="{DF778C87-5784-4BE4-A34A-A43A059CF67A}"/>
    <dgm:cxn modelId="{7CD866FC-B1A6-437D-996B-4BFDC20DEE07}" type="presOf" srcId="{FFED958D-456D-410D-8BEC-0F3059302EB0}" destId="{C6D2A1D7-31E9-41E7-9216-2DEE17451BFC}" srcOrd="0" destOrd="0" presId="urn:microsoft.com/office/officeart/2005/8/layout/chevron2"/>
    <dgm:cxn modelId="{2C75530A-CCF8-49A8-B890-99F20024708D}" type="presParOf" srcId="{C7F7010E-174E-4E9E-ACA6-70C5682C5062}" destId="{875ECCF7-50B8-4F5B-B1DF-D7FBF7956017}" srcOrd="0" destOrd="0" presId="urn:microsoft.com/office/officeart/2005/8/layout/chevron2"/>
    <dgm:cxn modelId="{7EC7E05C-5F43-4334-82F2-8BDEE4A8CF04}" type="presParOf" srcId="{875ECCF7-50B8-4F5B-B1DF-D7FBF7956017}" destId="{07CD78FA-E0A7-43B2-9D0E-6608FF739596}" srcOrd="0" destOrd="0" presId="urn:microsoft.com/office/officeart/2005/8/layout/chevron2"/>
    <dgm:cxn modelId="{1722E6FF-91A6-4BAE-9795-2CE46AC5FB60}" type="presParOf" srcId="{875ECCF7-50B8-4F5B-B1DF-D7FBF7956017}" destId="{C6D2A1D7-31E9-41E7-9216-2DEE17451BFC}" srcOrd="1" destOrd="0" presId="urn:microsoft.com/office/officeart/2005/8/layout/chevron2"/>
    <dgm:cxn modelId="{6F3EE2A9-AAA2-4A09-9887-EF50B2A5C8E1}" type="presParOf" srcId="{C7F7010E-174E-4E9E-ACA6-70C5682C5062}" destId="{FAFC55AC-0C1D-4AAF-8A20-5C22E1B98484}" srcOrd="1" destOrd="0" presId="urn:microsoft.com/office/officeart/2005/8/layout/chevron2"/>
    <dgm:cxn modelId="{F42C3848-747C-4F30-B659-CD499D0592C0}" type="presParOf" srcId="{C7F7010E-174E-4E9E-ACA6-70C5682C5062}" destId="{775AE99A-46FD-45DB-9FB3-7A7736BA0E2C}" srcOrd="2" destOrd="0" presId="urn:microsoft.com/office/officeart/2005/8/layout/chevron2"/>
    <dgm:cxn modelId="{B8AED99D-BBA4-4626-870B-3CA7CD5BA80A}" type="presParOf" srcId="{775AE99A-46FD-45DB-9FB3-7A7736BA0E2C}" destId="{C89A001B-8B50-4BFE-93EE-D9995D9FDA04}" srcOrd="0" destOrd="0" presId="urn:microsoft.com/office/officeart/2005/8/layout/chevron2"/>
    <dgm:cxn modelId="{194ADB32-76EB-42CA-AFEA-5B386EBDA90A}" type="presParOf" srcId="{775AE99A-46FD-45DB-9FB3-7A7736BA0E2C}" destId="{9D645126-B7BF-4DE6-90A9-42F33BCBF2E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2A9B78-3F2F-4E72-A242-424F3DF490AB}" type="doc">
      <dgm:prSet loTypeId="urn:microsoft.com/office/officeart/2005/8/layout/vList5" loCatId="list" qsTypeId="urn:microsoft.com/office/officeart/2005/8/quickstyle/simple2" qsCatId="simple" csTypeId="urn:microsoft.com/office/officeart/2005/8/colors/accent3_1" csCatId="accent3" phldr="1"/>
      <dgm:spPr/>
      <dgm:t>
        <a:bodyPr/>
        <a:lstStyle/>
        <a:p>
          <a:endParaRPr lang="en-US"/>
        </a:p>
      </dgm:t>
    </dgm:pt>
    <dgm:pt modelId="{94322880-E4EF-43E2-B0C8-93603EA8A990}">
      <dgm:prSet/>
      <dgm:spPr/>
      <dgm:t>
        <a:bodyPr/>
        <a:lstStyle/>
        <a:p>
          <a:pPr algn="just" rtl="0"/>
          <a:r>
            <a:rPr lang="es-ES" dirty="0" smtClean="0"/>
            <a:t>Permite acceder, identificar, cumplir y actualizar la legislación ambiental nacional, local e institucional y otros compromisos que sean aplicables a los aspectos ambientales.</a:t>
          </a:r>
          <a:endParaRPr lang="en-US" dirty="0"/>
        </a:p>
      </dgm:t>
    </dgm:pt>
    <dgm:pt modelId="{80BFCB4F-EBD1-4DE0-B898-D347182D4DD5}" type="parTrans" cxnId="{7111DB9B-6C4B-45FA-9307-783180A990DA}">
      <dgm:prSet/>
      <dgm:spPr/>
      <dgm:t>
        <a:bodyPr/>
        <a:lstStyle/>
        <a:p>
          <a:endParaRPr lang="en-US"/>
        </a:p>
      </dgm:t>
    </dgm:pt>
    <dgm:pt modelId="{DCE92676-2D4F-4362-A3B0-67DDAF180A53}" type="sibTrans" cxnId="{7111DB9B-6C4B-45FA-9307-783180A990DA}">
      <dgm:prSet/>
      <dgm:spPr/>
      <dgm:t>
        <a:bodyPr/>
        <a:lstStyle/>
        <a:p>
          <a:endParaRPr lang="en-US"/>
        </a:p>
      </dgm:t>
    </dgm:pt>
    <dgm:pt modelId="{EF6638A2-2FA3-4489-8AAF-89CAE1443E08}" type="pres">
      <dgm:prSet presAssocID="{762A9B78-3F2F-4E72-A242-424F3DF490AB}" presName="Name0" presStyleCnt="0">
        <dgm:presLayoutVars>
          <dgm:dir/>
          <dgm:animLvl val="lvl"/>
          <dgm:resizeHandles val="exact"/>
        </dgm:presLayoutVars>
      </dgm:prSet>
      <dgm:spPr/>
      <dgm:t>
        <a:bodyPr/>
        <a:lstStyle/>
        <a:p>
          <a:endParaRPr lang="es-ES"/>
        </a:p>
      </dgm:t>
    </dgm:pt>
    <dgm:pt modelId="{0F800A91-A73F-4333-8D04-E5068B906EE0}" type="pres">
      <dgm:prSet presAssocID="{94322880-E4EF-43E2-B0C8-93603EA8A990}" presName="linNode" presStyleCnt="0"/>
      <dgm:spPr/>
      <dgm:t>
        <a:bodyPr/>
        <a:lstStyle/>
        <a:p>
          <a:endParaRPr lang="es-ES"/>
        </a:p>
      </dgm:t>
    </dgm:pt>
    <dgm:pt modelId="{FC08FE77-D457-4135-82F4-EBF206390E00}" type="pres">
      <dgm:prSet presAssocID="{94322880-E4EF-43E2-B0C8-93603EA8A990}" presName="parentText" presStyleLbl="node1" presStyleIdx="0" presStyleCnt="1" custScaleX="262496">
        <dgm:presLayoutVars>
          <dgm:chMax val="1"/>
          <dgm:bulletEnabled val="1"/>
        </dgm:presLayoutVars>
      </dgm:prSet>
      <dgm:spPr/>
      <dgm:t>
        <a:bodyPr/>
        <a:lstStyle/>
        <a:p>
          <a:endParaRPr lang="es-ES"/>
        </a:p>
      </dgm:t>
    </dgm:pt>
  </dgm:ptLst>
  <dgm:cxnLst>
    <dgm:cxn modelId="{AC400AD6-155C-4866-B1E2-46EB8B2554EE}" type="presOf" srcId="{762A9B78-3F2F-4E72-A242-424F3DF490AB}" destId="{EF6638A2-2FA3-4489-8AAF-89CAE1443E08}" srcOrd="0" destOrd="0" presId="urn:microsoft.com/office/officeart/2005/8/layout/vList5"/>
    <dgm:cxn modelId="{7111DB9B-6C4B-45FA-9307-783180A990DA}" srcId="{762A9B78-3F2F-4E72-A242-424F3DF490AB}" destId="{94322880-E4EF-43E2-B0C8-93603EA8A990}" srcOrd="0" destOrd="0" parTransId="{80BFCB4F-EBD1-4DE0-B898-D347182D4DD5}" sibTransId="{DCE92676-2D4F-4362-A3B0-67DDAF180A53}"/>
    <dgm:cxn modelId="{BC0142C2-1932-479E-9ADF-F4677FD30474}" type="presOf" srcId="{94322880-E4EF-43E2-B0C8-93603EA8A990}" destId="{FC08FE77-D457-4135-82F4-EBF206390E00}" srcOrd="0" destOrd="0" presId="urn:microsoft.com/office/officeart/2005/8/layout/vList5"/>
    <dgm:cxn modelId="{6B8390DE-C544-4904-8880-848878F7DEF7}" type="presParOf" srcId="{EF6638A2-2FA3-4489-8AAF-89CAE1443E08}" destId="{0F800A91-A73F-4333-8D04-E5068B906EE0}" srcOrd="0" destOrd="0" presId="urn:microsoft.com/office/officeart/2005/8/layout/vList5"/>
    <dgm:cxn modelId="{A2930123-A0F2-49AB-B4FD-BC78693418DE}" type="presParOf" srcId="{0F800A91-A73F-4333-8D04-E5068B906EE0}" destId="{FC08FE77-D457-4135-82F4-EBF206390E0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35F702-9C0E-4FD1-AE70-87C6325525E2}" type="doc">
      <dgm:prSet loTypeId="urn:microsoft.com/office/officeart/2005/8/layout/vList2" loCatId="list" qsTypeId="urn:microsoft.com/office/officeart/2005/8/quickstyle/simple2" qsCatId="simple" csTypeId="urn:microsoft.com/office/officeart/2005/8/colors/accent3_1" csCatId="accent3"/>
      <dgm:spPr/>
      <dgm:t>
        <a:bodyPr/>
        <a:lstStyle/>
        <a:p>
          <a:endParaRPr lang="en-US"/>
        </a:p>
      </dgm:t>
    </dgm:pt>
    <dgm:pt modelId="{C275B766-6509-4E49-ABEE-19A51828B3A7}">
      <dgm:prSet/>
      <dgm:spPr/>
      <dgm:t>
        <a:bodyPr/>
        <a:lstStyle/>
        <a:p>
          <a:pPr rtl="0"/>
          <a:r>
            <a:rPr lang="es-ES" dirty="0" smtClean="0"/>
            <a:t>Se procedió a revisar todos los reglamentos en materia ambiental, los cuales tenían  referencia con los aspectos identificados dentro del campus, además se remitieron aquellos documentos que se acogieron voluntariamente por la institución, y que se relacionan con los recursos suelo, agua, aire, y otros afines, con los cuales se elaboró una matriz con todos los requisitos legales identificados RMA- 02.</a:t>
          </a:r>
          <a:endParaRPr lang="es-ES" dirty="0"/>
        </a:p>
      </dgm:t>
    </dgm:pt>
    <dgm:pt modelId="{6006B303-3D4C-4F74-9E8B-8B795CA861A9}" type="parTrans" cxnId="{4F01DF83-8920-4894-8C22-01AB67A7C65E}">
      <dgm:prSet/>
      <dgm:spPr/>
      <dgm:t>
        <a:bodyPr/>
        <a:lstStyle/>
        <a:p>
          <a:endParaRPr lang="en-US"/>
        </a:p>
      </dgm:t>
    </dgm:pt>
    <dgm:pt modelId="{64474E0D-F03E-4669-BFA9-A8F4F1F13468}" type="sibTrans" cxnId="{4F01DF83-8920-4894-8C22-01AB67A7C65E}">
      <dgm:prSet/>
      <dgm:spPr/>
      <dgm:t>
        <a:bodyPr/>
        <a:lstStyle/>
        <a:p>
          <a:endParaRPr lang="en-US"/>
        </a:p>
      </dgm:t>
    </dgm:pt>
    <dgm:pt modelId="{8B5ED918-2944-424E-B4A7-D99B43D0D907}" type="pres">
      <dgm:prSet presAssocID="{F835F702-9C0E-4FD1-AE70-87C6325525E2}" presName="linear" presStyleCnt="0">
        <dgm:presLayoutVars>
          <dgm:animLvl val="lvl"/>
          <dgm:resizeHandles val="exact"/>
        </dgm:presLayoutVars>
      </dgm:prSet>
      <dgm:spPr/>
      <dgm:t>
        <a:bodyPr/>
        <a:lstStyle/>
        <a:p>
          <a:endParaRPr lang="es-ES"/>
        </a:p>
      </dgm:t>
    </dgm:pt>
    <dgm:pt modelId="{39399341-2AD9-459C-8418-5C2E28B09BFD}" type="pres">
      <dgm:prSet presAssocID="{C275B766-6509-4E49-ABEE-19A51828B3A7}" presName="parentText" presStyleLbl="node1" presStyleIdx="0" presStyleCnt="1">
        <dgm:presLayoutVars>
          <dgm:chMax val="0"/>
          <dgm:bulletEnabled val="1"/>
        </dgm:presLayoutVars>
      </dgm:prSet>
      <dgm:spPr/>
      <dgm:t>
        <a:bodyPr/>
        <a:lstStyle/>
        <a:p>
          <a:endParaRPr lang="es-ES"/>
        </a:p>
      </dgm:t>
    </dgm:pt>
  </dgm:ptLst>
  <dgm:cxnLst>
    <dgm:cxn modelId="{4F421CBC-2696-4042-B591-E390620F126E}" type="presOf" srcId="{F835F702-9C0E-4FD1-AE70-87C6325525E2}" destId="{8B5ED918-2944-424E-B4A7-D99B43D0D907}" srcOrd="0" destOrd="0" presId="urn:microsoft.com/office/officeart/2005/8/layout/vList2"/>
    <dgm:cxn modelId="{EA2C9689-C521-49C1-B8AB-AEE7DC69B2F8}" type="presOf" srcId="{C275B766-6509-4E49-ABEE-19A51828B3A7}" destId="{39399341-2AD9-459C-8418-5C2E28B09BFD}" srcOrd="0" destOrd="0" presId="urn:microsoft.com/office/officeart/2005/8/layout/vList2"/>
    <dgm:cxn modelId="{4F01DF83-8920-4894-8C22-01AB67A7C65E}" srcId="{F835F702-9C0E-4FD1-AE70-87C6325525E2}" destId="{C275B766-6509-4E49-ABEE-19A51828B3A7}" srcOrd="0" destOrd="0" parTransId="{6006B303-3D4C-4F74-9E8B-8B795CA861A9}" sibTransId="{64474E0D-F03E-4669-BFA9-A8F4F1F13468}"/>
    <dgm:cxn modelId="{6BF05658-A14D-42B0-B647-F8B7CA65283D}" type="presParOf" srcId="{8B5ED918-2944-424E-B4A7-D99B43D0D907}" destId="{39399341-2AD9-459C-8418-5C2E28B09BF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FC29CF6-D763-49B0-9BAF-10AF703CAFC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S"/>
        </a:p>
      </dgm:t>
    </dgm:pt>
    <dgm:pt modelId="{755B547B-DFD5-4140-A081-244D7FB8C62A}">
      <dgm:prSet phldrT="[Texto]"/>
      <dgm:spPr/>
      <dgm:t>
        <a:bodyPr/>
        <a:lstStyle/>
        <a:p>
          <a:r>
            <a:rPr lang="es-ES" dirty="0" smtClean="0">
              <a:hlinkClick xmlns:r="http://schemas.openxmlformats.org/officeDocument/2006/relationships" r:id="rId1" action="ppaction://hlinksldjump"/>
            </a:rPr>
            <a:t>4.1 Requisitos Generales</a:t>
          </a:r>
          <a:endParaRPr lang="es-ES" dirty="0"/>
        </a:p>
      </dgm:t>
    </dgm:pt>
    <dgm:pt modelId="{4967B9DC-C406-4293-B9B7-3AD6EE7852B9}" type="parTrans" cxnId="{E4966701-7B67-4894-8B8C-2C5CED526B86}">
      <dgm:prSet/>
      <dgm:spPr/>
      <dgm:t>
        <a:bodyPr/>
        <a:lstStyle/>
        <a:p>
          <a:endParaRPr lang="es-ES"/>
        </a:p>
      </dgm:t>
    </dgm:pt>
    <dgm:pt modelId="{6C4E462E-6CD1-4B49-AD40-BF1EE21FF190}" type="sibTrans" cxnId="{E4966701-7B67-4894-8B8C-2C5CED526B86}">
      <dgm:prSet/>
      <dgm:spPr/>
      <dgm:t>
        <a:bodyPr/>
        <a:lstStyle/>
        <a:p>
          <a:endParaRPr lang="es-ES"/>
        </a:p>
      </dgm:t>
    </dgm:pt>
    <dgm:pt modelId="{04464C66-A3B9-4B09-814A-02AE6218FD19}">
      <dgm:prSet phldrT="[Texto]"/>
      <dgm:spPr/>
      <dgm:t>
        <a:bodyPr/>
        <a:lstStyle/>
        <a:p>
          <a:r>
            <a:rPr lang="es-ES" dirty="0" smtClean="0">
              <a:hlinkClick xmlns:r="http://schemas.openxmlformats.org/officeDocument/2006/relationships" r:id="rId2" action="ppaction://hlinksldjump"/>
            </a:rPr>
            <a:t>4.2 Política Ambiental</a:t>
          </a:r>
          <a:endParaRPr lang="es-ES" dirty="0"/>
        </a:p>
      </dgm:t>
    </dgm:pt>
    <dgm:pt modelId="{7699B1C4-3F47-42EB-8008-48470485E989}" type="parTrans" cxnId="{3573A4F5-14F4-4D0C-87C9-2A709A628DF3}">
      <dgm:prSet/>
      <dgm:spPr/>
      <dgm:t>
        <a:bodyPr/>
        <a:lstStyle/>
        <a:p>
          <a:endParaRPr lang="es-ES"/>
        </a:p>
      </dgm:t>
    </dgm:pt>
    <dgm:pt modelId="{29C636BF-9C65-405F-9409-BDA43BE40F98}" type="sibTrans" cxnId="{3573A4F5-14F4-4D0C-87C9-2A709A628DF3}">
      <dgm:prSet/>
      <dgm:spPr/>
      <dgm:t>
        <a:bodyPr/>
        <a:lstStyle/>
        <a:p>
          <a:endParaRPr lang="es-ES"/>
        </a:p>
      </dgm:t>
    </dgm:pt>
    <dgm:pt modelId="{61B291FE-E70F-45BB-927B-B264DAE76C3A}">
      <dgm:prSet phldrT="[Texto]"/>
      <dgm:spPr/>
      <dgm:t>
        <a:bodyPr/>
        <a:lstStyle/>
        <a:p>
          <a:r>
            <a:rPr lang="es-ES" dirty="0" smtClean="0">
              <a:hlinkClick xmlns:r="http://schemas.openxmlformats.org/officeDocument/2006/relationships" r:id="rId3" action="ppaction://hlinksldjump"/>
            </a:rPr>
            <a:t>4.3 Planificación</a:t>
          </a:r>
          <a:endParaRPr lang="es-ES" dirty="0"/>
        </a:p>
      </dgm:t>
    </dgm:pt>
    <dgm:pt modelId="{9830ADCE-6A52-46D6-9C2B-55BCFF78F4AB}" type="parTrans" cxnId="{9FDD77B9-A8DB-44F4-8DD5-C53B4B845A9E}">
      <dgm:prSet/>
      <dgm:spPr/>
      <dgm:t>
        <a:bodyPr/>
        <a:lstStyle/>
        <a:p>
          <a:endParaRPr lang="es-ES"/>
        </a:p>
      </dgm:t>
    </dgm:pt>
    <dgm:pt modelId="{405A9DBA-DEFE-48D4-950A-ABA89ED4B9C6}" type="sibTrans" cxnId="{9FDD77B9-A8DB-44F4-8DD5-C53B4B845A9E}">
      <dgm:prSet/>
      <dgm:spPr/>
      <dgm:t>
        <a:bodyPr/>
        <a:lstStyle/>
        <a:p>
          <a:endParaRPr lang="es-ES"/>
        </a:p>
      </dgm:t>
    </dgm:pt>
    <dgm:pt modelId="{B4773868-9AD9-4638-93E8-D581E9B94CF2}">
      <dgm:prSet phldrT="[Texto]"/>
      <dgm:spPr/>
      <dgm:t>
        <a:bodyPr/>
        <a:lstStyle/>
        <a:p>
          <a:r>
            <a:rPr lang="es-ES" dirty="0" smtClean="0">
              <a:hlinkClick xmlns:r="http://schemas.openxmlformats.org/officeDocument/2006/relationships" r:id="rId4" action="ppaction://hlinksldjump"/>
            </a:rPr>
            <a:t>4.4 Implementación y Operación</a:t>
          </a:r>
          <a:endParaRPr lang="es-ES" dirty="0"/>
        </a:p>
      </dgm:t>
    </dgm:pt>
    <dgm:pt modelId="{10118E94-9D03-4148-B00B-8DD9AE47D970}" type="parTrans" cxnId="{DFC2F4A1-4C64-4C6C-8AB4-A65C86A6CB3B}">
      <dgm:prSet/>
      <dgm:spPr/>
      <dgm:t>
        <a:bodyPr/>
        <a:lstStyle/>
        <a:p>
          <a:endParaRPr lang="es-ES"/>
        </a:p>
      </dgm:t>
    </dgm:pt>
    <dgm:pt modelId="{F6603520-71A7-4EB6-96B0-59D14ED1193A}" type="sibTrans" cxnId="{DFC2F4A1-4C64-4C6C-8AB4-A65C86A6CB3B}">
      <dgm:prSet/>
      <dgm:spPr/>
      <dgm:t>
        <a:bodyPr/>
        <a:lstStyle/>
        <a:p>
          <a:endParaRPr lang="es-ES"/>
        </a:p>
      </dgm:t>
    </dgm:pt>
    <dgm:pt modelId="{6CA28A45-DE78-4964-8ADC-8E7D6C17AFC5}">
      <dgm:prSet phldrT="[Texto]"/>
      <dgm:spPr/>
      <dgm:t>
        <a:bodyPr/>
        <a:lstStyle/>
        <a:p>
          <a:r>
            <a:rPr lang="es-ES" dirty="0" smtClean="0"/>
            <a:t>4.5 Verificación</a:t>
          </a:r>
          <a:endParaRPr lang="es-ES" dirty="0"/>
        </a:p>
      </dgm:t>
    </dgm:pt>
    <dgm:pt modelId="{AC469101-525C-4608-9524-5743C447765D}" type="parTrans" cxnId="{DBB9503C-0597-442E-8826-43121F336D5B}">
      <dgm:prSet/>
      <dgm:spPr/>
      <dgm:t>
        <a:bodyPr/>
        <a:lstStyle/>
        <a:p>
          <a:endParaRPr lang="es-ES"/>
        </a:p>
      </dgm:t>
    </dgm:pt>
    <dgm:pt modelId="{779E5601-C10E-4725-A0F1-5384D93A5FA4}" type="sibTrans" cxnId="{DBB9503C-0597-442E-8826-43121F336D5B}">
      <dgm:prSet/>
      <dgm:spPr/>
      <dgm:t>
        <a:bodyPr/>
        <a:lstStyle/>
        <a:p>
          <a:endParaRPr lang="es-ES"/>
        </a:p>
      </dgm:t>
    </dgm:pt>
    <dgm:pt modelId="{64F10653-037F-40A9-8F5C-C9E737CAB960}">
      <dgm:prSet phldrT="[Texto]"/>
      <dgm:spPr/>
      <dgm:t>
        <a:bodyPr/>
        <a:lstStyle/>
        <a:p>
          <a:r>
            <a:rPr lang="es-ES" dirty="0" smtClean="0"/>
            <a:t>4.6 Revisión por la Dirección</a:t>
          </a:r>
          <a:endParaRPr lang="es-ES" dirty="0"/>
        </a:p>
      </dgm:t>
    </dgm:pt>
    <dgm:pt modelId="{7CE329B4-4B9A-449C-AFCE-2A3B35435CEF}" type="parTrans" cxnId="{B00308B5-7E01-4677-9C9A-5F58FCBA3058}">
      <dgm:prSet/>
      <dgm:spPr/>
      <dgm:t>
        <a:bodyPr/>
        <a:lstStyle/>
        <a:p>
          <a:endParaRPr lang="es-ES"/>
        </a:p>
      </dgm:t>
    </dgm:pt>
    <dgm:pt modelId="{8EB74E65-8A4A-4DE8-AC24-5B87AA79C620}" type="sibTrans" cxnId="{B00308B5-7E01-4677-9C9A-5F58FCBA3058}">
      <dgm:prSet/>
      <dgm:spPr/>
      <dgm:t>
        <a:bodyPr/>
        <a:lstStyle/>
        <a:p>
          <a:endParaRPr lang="es-ES"/>
        </a:p>
      </dgm:t>
    </dgm:pt>
    <dgm:pt modelId="{71D4E534-F4B3-4BD4-A438-537B04C8636E}" type="pres">
      <dgm:prSet presAssocID="{CFC29CF6-D763-49B0-9BAF-10AF703CAFC2}" presName="diagram" presStyleCnt="0">
        <dgm:presLayoutVars>
          <dgm:dir/>
          <dgm:resizeHandles val="exact"/>
        </dgm:presLayoutVars>
      </dgm:prSet>
      <dgm:spPr/>
    </dgm:pt>
    <dgm:pt modelId="{D37A778B-911E-460D-89BB-9D2AB1D3F8FA}" type="pres">
      <dgm:prSet presAssocID="{755B547B-DFD5-4140-A081-244D7FB8C62A}" presName="node" presStyleLbl="node1" presStyleIdx="0" presStyleCnt="6">
        <dgm:presLayoutVars>
          <dgm:bulletEnabled val="1"/>
        </dgm:presLayoutVars>
      </dgm:prSet>
      <dgm:spPr/>
      <dgm:t>
        <a:bodyPr/>
        <a:lstStyle/>
        <a:p>
          <a:endParaRPr lang="es-ES"/>
        </a:p>
      </dgm:t>
    </dgm:pt>
    <dgm:pt modelId="{951BA93F-93B7-480A-B788-26D40EAD2B63}" type="pres">
      <dgm:prSet presAssocID="{6C4E462E-6CD1-4B49-AD40-BF1EE21FF190}" presName="sibTrans" presStyleCnt="0"/>
      <dgm:spPr/>
    </dgm:pt>
    <dgm:pt modelId="{1DC72FF2-0075-46E8-B9E4-9AD15F6CF2E1}" type="pres">
      <dgm:prSet presAssocID="{04464C66-A3B9-4B09-814A-02AE6218FD19}" presName="node" presStyleLbl="node1" presStyleIdx="1" presStyleCnt="6">
        <dgm:presLayoutVars>
          <dgm:bulletEnabled val="1"/>
        </dgm:presLayoutVars>
      </dgm:prSet>
      <dgm:spPr/>
      <dgm:t>
        <a:bodyPr/>
        <a:lstStyle/>
        <a:p>
          <a:endParaRPr lang="es-ES"/>
        </a:p>
      </dgm:t>
    </dgm:pt>
    <dgm:pt modelId="{EEA45607-0A5F-4C90-AE82-2AAA7484250C}" type="pres">
      <dgm:prSet presAssocID="{29C636BF-9C65-405F-9409-BDA43BE40F98}" presName="sibTrans" presStyleCnt="0"/>
      <dgm:spPr/>
    </dgm:pt>
    <dgm:pt modelId="{03B89B71-BB2F-4AF9-BAF7-713714FFBFC5}" type="pres">
      <dgm:prSet presAssocID="{61B291FE-E70F-45BB-927B-B264DAE76C3A}" presName="node" presStyleLbl="node1" presStyleIdx="2" presStyleCnt="6">
        <dgm:presLayoutVars>
          <dgm:bulletEnabled val="1"/>
        </dgm:presLayoutVars>
      </dgm:prSet>
      <dgm:spPr/>
      <dgm:t>
        <a:bodyPr/>
        <a:lstStyle/>
        <a:p>
          <a:endParaRPr lang="es-ES"/>
        </a:p>
      </dgm:t>
    </dgm:pt>
    <dgm:pt modelId="{741BF1F5-7955-4E7B-861B-8A090C0F2E17}" type="pres">
      <dgm:prSet presAssocID="{405A9DBA-DEFE-48D4-950A-ABA89ED4B9C6}" presName="sibTrans" presStyleCnt="0"/>
      <dgm:spPr/>
    </dgm:pt>
    <dgm:pt modelId="{A4B99D47-89BA-4D4D-8934-25181590C88D}" type="pres">
      <dgm:prSet presAssocID="{B4773868-9AD9-4638-93E8-D581E9B94CF2}" presName="node" presStyleLbl="node1" presStyleIdx="3" presStyleCnt="6">
        <dgm:presLayoutVars>
          <dgm:bulletEnabled val="1"/>
        </dgm:presLayoutVars>
      </dgm:prSet>
      <dgm:spPr/>
    </dgm:pt>
    <dgm:pt modelId="{DF925DBF-FE7C-4A2F-800D-F93D5CE2CA36}" type="pres">
      <dgm:prSet presAssocID="{F6603520-71A7-4EB6-96B0-59D14ED1193A}" presName="sibTrans" presStyleCnt="0"/>
      <dgm:spPr/>
    </dgm:pt>
    <dgm:pt modelId="{26770339-5BCF-4409-8ACC-CB238A6EDA09}" type="pres">
      <dgm:prSet presAssocID="{6CA28A45-DE78-4964-8ADC-8E7D6C17AFC5}" presName="node" presStyleLbl="node1" presStyleIdx="4" presStyleCnt="6">
        <dgm:presLayoutVars>
          <dgm:bulletEnabled val="1"/>
        </dgm:presLayoutVars>
      </dgm:prSet>
      <dgm:spPr/>
    </dgm:pt>
    <dgm:pt modelId="{2E0E988E-B319-48EF-98AF-9BE954A5BD40}" type="pres">
      <dgm:prSet presAssocID="{779E5601-C10E-4725-A0F1-5384D93A5FA4}" presName="sibTrans" presStyleCnt="0"/>
      <dgm:spPr/>
    </dgm:pt>
    <dgm:pt modelId="{F1A02395-A7F1-4EB7-A51E-D540D518285C}" type="pres">
      <dgm:prSet presAssocID="{64F10653-037F-40A9-8F5C-C9E737CAB960}" presName="node" presStyleLbl="node1" presStyleIdx="5" presStyleCnt="6">
        <dgm:presLayoutVars>
          <dgm:bulletEnabled val="1"/>
        </dgm:presLayoutVars>
      </dgm:prSet>
      <dgm:spPr/>
      <dgm:t>
        <a:bodyPr/>
        <a:lstStyle/>
        <a:p>
          <a:endParaRPr lang="es-ES"/>
        </a:p>
      </dgm:t>
    </dgm:pt>
  </dgm:ptLst>
  <dgm:cxnLst>
    <dgm:cxn modelId="{0304B041-C66B-4D82-BC5F-322C226C7EB5}" type="presOf" srcId="{755B547B-DFD5-4140-A081-244D7FB8C62A}" destId="{D37A778B-911E-460D-89BB-9D2AB1D3F8FA}" srcOrd="0" destOrd="0" presId="urn:microsoft.com/office/officeart/2005/8/layout/default"/>
    <dgm:cxn modelId="{DBB9503C-0597-442E-8826-43121F336D5B}" srcId="{CFC29CF6-D763-49B0-9BAF-10AF703CAFC2}" destId="{6CA28A45-DE78-4964-8ADC-8E7D6C17AFC5}" srcOrd="4" destOrd="0" parTransId="{AC469101-525C-4608-9524-5743C447765D}" sibTransId="{779E5601-C10E-4725-A0F1-5384D93A5FA4}"/>
    <dgm:cxn modelId="{082374D1-D404-481B-883D-C3AD92FE6A7D}" type="presOf" srcId="{61B291FE-E70F-45BB-927B-B264DAE76C3A}" destId="{03B89B71-BB2F-4AF9-BAF7-713714FFBFC5}" srcOrd="0" destOrd="0" presId="urn:microsoft.com/office/officeart/2005/8/layout/default"/>
    <dgm:cxn modelId="{B00308B5-7E01-4677-9C9A-5F58FCBA3058}" srcId="{CFC29CF6-D763-49B0-9BAF-10AF703CAFC2}" destId="{64F10653-037F-40A9-8F5C-C9E737CAB960}" srcOrd="5" destOrd="0" parTransId="{7CE329B4-4B9A-449C-AFCE-2A3B35435CEF}" sibTransId="{8EB74E65-8A4A-4DE8-AC24-5B87AA79C620}"/>
    <dgm:cxn modelId="{7EBAC31E-D6D0-491B-AAF9-8037469EB023}" type="presOf" srcId="{04464C66-A3B9-4B09-814A-02AE6218FD19}" destId="{1DC72FF2-0075-46E8-B9E4-9AD15F6CF2E1}" srcOrd="0" destOrd="0" presId="urn:microsoft.com/office/officeart/2005/8/layout/default"/>
    <dgm:cxn modelId="{DF3BCC5D-CF5D-4A12-B5A2-E398323DEBE6}" type="presOf" srcId="{CFC29CF6-D763-49B0-9BAF-10AF703CAFC2}" destId="{71D4E534-F4B3-4BD4-A438-537B04C8636E}" srcOrd="0" destOrd="0" presId="urn:microsoft.com/office/officeart/2005/8/layout/default"/>
    <dgm:cxn modelId="{4A936847-9E8D-4BDC-A305-7A48B728126F}" type="presOf" srcId="{B4773868-9AD9-4638-93E8-D581E9B94CF2}" destId="{A4B99D47-89BA-4D4D-8934-25181590C88D}" srcOrd="0" destOrd="0" presId="urn:microsoft.com/office/officeart/2005/8/layout/default"/>
    <dgm:cxn modelId="{9FDD77B9-A8DB-44F4-8DD5-C53B4B845A9E}" srcId="{CFC29CF6-D763-49B0-9BAF-10AF703CAFC2}" destId="{61B291FE-E70F-45BB-927B-B264DAE76C3A}" srcOrd="2" destOrd="0" parTransId="{9830ADCE-6A52-46D6-9C2B-55BCFF78F4AB}" sibTransId="{405A9DBA-DEFE-48D4-950A-ABA89ED4B9C6}"/>
    <dgm:cxn modelId="{E4966701-7B67-4894-8B8C-2C5CED526B86}" srcId="{CFC29CF6-D763-49B0-9BAF-10AF703CAFC2}" destId="{755B547B-DFD5-4140-A081-244D7FB8C62A}" srcOrd="0" destOrd="0" parTransId="{4967B9DC-C406-4293-B9B7-3AD6EE7852B9}" sibTransId="{6C4E462E-6CD1-4B49-AD40-BF1EE21FF190}"/>
    <dgm:cxn modelId="{20013200-15B8-408D-8EB8-4508A9F6B5F8}" type="presOf" srcId="{64F10653-037F-40A9-8F5C-C9E737CAB960}" destId="{F1A02395-A7F1-4EB7-A51E-D540D518285C}" srcOrd="0" destOrd="0" presId="urn:microsoft.com/office/officeart/2005/8/layout/default"/>
    <dgm:cxn modelId="{20FA32D1-2349-42FF-8FE0-68D15373F90F}" type="presOf" srcId="{6CA28A45-DE78-4964-8ADC-8E7D6C17AFC5}" destId="{26770339-5BCF-4409-8ACC-CB238A6EDA09}" srcOrd="0" destOrd="0" presId="urn:microsoft.com/office/officeart/2005/8/layout/default"/>
    <dgm:cxn modelId="{3573A4F5-14F4-4D0C-87C9-2A709A628DF3}" srcId="{CFC29CF6-D763-49B0-9BAF-10AF703CAFC2}" destId="{04464C66-A3B9-4B09-814A-02AE6218FD19}" srcOrd="1" destOrd="0" parTransId="{7699B1C4-3F47-42EB-8008-48470485E989}" sibTransId="{29C636BF-9C65-405F-9409-BDA43BE40F98}"/>
    <dgm:cxn modelId="{DFC2F4A1-4C64-4C6C-8AB4-A65C86A6CB3B}" srcId="{CFC29CF6-D763-49B0-9BAF-10AF703CAFC2}" destId="{B4773868-9AD9-4638-93E8-D581E9B94CF2}" srcOrd="3" destOrd="0" parTransId="{10118E94-9D03-4148-B00B-8DD9AE47D970}" sibTransId="{F6603520-71A7-4EB6-96B0-59D14ED1193A}"/>
    <dgm:cxn modelId="{C8506C08-D328-42EC-8427-834BFADC6C21}" type="presParOf" srcId="{71D4E534-F4B3-4BD4-A438-537B04C8636E}" destId="{D37A778B-911E-460D-89BB-9D2AB1D3F8FA}" srcOrd="0" destOrd="0" presId="urn:microsoft.com/office/officeart/2005/8/layout/default"/>
    <dgm:cxn modelId="{666318A4-7161-4B46-B59C-8FE013A8C6C9}" type="presParOf" srcId="{71D4E534-F4B3-4BD4-A438-537B04C8636E}" destId="{951BA93F-93B7-480A-B788-26D40EAD2B63}" srcOrd="1" destOrd="0" presId="urn:microsoft.com/office/officeart/2005/8/layout/default"/>
    <dgm:cxn modelId="{7266DA58-5DCE-4BBB-86E3-9E0DB0BDBCED}" type="presParOf" srcId="{71D4E534-F4B3-4BD4-A438-537B04C8636E}" destId="{1DC72FF2-0075-46E8-B9E4-9AD15F6CF2E1}" srcOrd="2" destOrd="0" presId="urn:microsoft.com/office/officeart/2005/8/layout/default"/>
    <dgm:cxn modelId="{D9D252BC-3500-430B-B11E-D3A5AC2CC4ED}" type="presParOf" srcId="{71D4E534-F4B3-4BD4-A438-537B04C8636E}" destId="{EEA45607-0A5F-4C90-AE82-2AAA7484250C}" srcOrd="3" destOrd="0" presId="urn:microsoft.com/office/officeart/2005/8/layout/default"/>
    <dgm:cxn modelId="{AC7411C4-C8EB-42CB-9758-C63C4634D7E6}" type="presParOf" srcId="{71D4E534-F4B3-4BD4-A438-537B04C8636E}" destId="{03B89B71-BB2F-4AF9-BAF7-713714FFBFC5}" srcOrd="4" destOrd="0" presId="urn:microsoft.com/office/officeart/2005/8/layout/default"/>
    <dgm:cxn modelId="{36F21711-1E16-4FDA-85C9-BB3CCDCDE7A1}" type="presParOf" srcId="{71D4E534-F4B3-4BD4-A438-537B04C8636E}" destId="{741BF1F5-7955-4E7B-861B-8A090C0F2E17}" srcOrd="5" destOrd="0" presId="urn:microsoft.com/office/officeart/2005/8/layout/default"/>
    <dgm:cxn modelId="{24613D6E-6B3D-49EC-8E67-A4A5991885A5}" type="presParOf" srcId="{71D4E534-F4B3-4BD4-A438-537B04C8636E}" destId="{A4B99D47-89BA-4D4D-8934-25181590C88D}" srcOrd="6" destOrd="0" presId="urn:microsoft.com/office/officeart/2005/8/layout/default"/>
    <dgm:cxn modelId="{A7AA4218-CAD9-485E-BBAD-69E06218EFDA}" type="presParOf" srcId="{71D4E534-F4B3-4BD4-A438-537B04C8636E}" destId="{DF925DBF-FE7C-4A2F-800D-F93D5CE2CA36}" srcOrd="7" destOrd="0" presId="urn:microsoft.com/office/officeart/2005/8/layout/default"/>
    <dgm:cxn modelId="{61C05E34-6BB2-4784-8AB7-7417B85B7D82}" type="presParOf" srcId="{71D4E534-F4B3-4BD4-A438-537B04C8636E}" destId="{26770339-5BCF-4409-8ACC-CB238A6EDA09}" srcOrd="8" destOrd="0" presId="urn:microsoft.com/office/officeart/2005/8/layout/default"/>
    <dgm:cxn modelId="{1143024F-A83A-42EE-8259-8C418414D0D5}" type="presParOf" srcId="{71D4E534-F4B3-4BD4-A438-537B04C8636E}" destId="{2E0E988E-B319-48EF-98AF-9BE954A5BD40}" srcOrd="9" destOrd="0" presId="urn:microsoft.com/office/officeart/2005/8/layout/default"/>
    <dgm:cxn modelId="{652018D8-C527-4A4F-83B8-82D40431AFB5}" type="presParOf" srcId="{71D4E534-F4B3-4BD4-A438-537B04C8636E}" destId="{F1A02395-A7F1-4EB7-A51E-D540D518285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954034-FDB2-401E-927B-266A26D5188A}" type="doc">
      <dgm:prSet loTypeId="urn:microsoft.com/office/officeart/2005/8/layout/hierarchy4" loCatId="list" qsTypeId="urn:microsoft.com/office/officeart/2005/8/quickstyle/simple3" qsCatId="simple" csTypeId="urn:microsoft.com/office/officeart/2005/8/colors/colorful4" csCatId="colorful" phldr="1"/>
      <dgm:spPr/>
      <dgm:t>
        <a:bodyPr/>
        <a:lstStyle/>
        <a:p>
          <a:endParaRPr lang="es-ES"/>
        </a:p>
      </dgm:t>
    </dgm:pt>
    <dgm:pt modelId="{14AB1AE3-7BAB-48D5-A1B6-3D026623F4EA}">
      <dgm:prSet phldrT="[Texto]"/>
      <dgm:spPr/>
      <dgm:t>
        <a:bodyPr/>
        <a:lstStyle/>
        <a:p>
          <a:pPr algn="just"/>
          <a:r>
            <a:rPr lang="es-ES" dirty="0" smtClean="0"/>
            <a:t>La Escuela Politécnica del Ejército, campus Sangolquí, ha establecido un Sistema de Gestión Ambiental conforme a la norma NTE- ISO 14001:2004 "Sistemas de Gestión Ambiental. Requisitos con orientación para su uso".</a:t>
          </a:r>
          <a:endParaRPr lang="es-ES" b="1" dirty="0">
            <a:effectLst>
              <a:outerShdw blurRad="38100" dist="38100" dir="2700000" algn="tl">
                <a:srgbClr val="000000">
                  <a:alpha val="43137"/>
                </a:srgbClr>
              </a:outerShdw>
            </a:effectLst>
          </a:endParaRPr>
        </a:p>
      </dgm:t>
    </dgm:pt>
    <dgm:pt modelId="{D30F8284-C1B6-49C5-9DFF-6BEF6DA2C705}" type="parTrans" cxnId="{8BB2E3D3-5D17-47CD-9905-744AF692CF0F}">
      <dgm:prSet/>
      <dgm:spPr/>
      <dgm:t>
        <a:bodyPr/>
        <a:lstStyle/>
        <a:p>
          <a:endParaRPr lang="es-ES"/>
        </a:p>
      </dgm:t>
    </dgm:pt>
    <dgm:pt modelId="{DDF55235-CFF2-44A4-AEEB-612AE3433637}" type="sibTrans" cxnId="{8BB2E3D3-5D17-47CD-9905-744AF692CF0F}">
      <dgm:prSet/>
      <dgm:spPr/>
      <dgm:t>
        <a:bodyPr/>
        <a:lstStyle/>
        <a:p>
          <a:endParaRPr lang="es-ES"/>
        </a:p>
      </dgm:t>
    </dgm:pt>
    <dgm:pt modelId="{C86911CB-2575-457F-8C13-FE8A6DA895D9}">
      <dgm:prSet phldrT="[Texto]"/>
      <dgm:spPr/>
      <dgm:t>
        <a:bodyPr/>
        <a:lstStyle/>
        <a:p>
          <a:pPr algn="just"/>
          <a:r>
            <a:rPr lang="es-ES" dirty="0" smtClean="0"/>
            <a:t>El Sistema de Gestión Ambiental ha sido implantado para conseguir la mejora del comportamiento ambiental de la Escuela Politécnica del Ejército, campus Sangolquí.</a:t>
          </a:r>
          <a:endParaRPr lang="es-ES" dirty="0"/>
        </a:p>
      </dgm:t>
    </dgm:pt>
    <dgm:pt modelId="{EC24FBD4-43EB-42F6-B874-92DCF28BE87F}" type="parTrans" cxnId="{E5544115-614B-47E2-BC7D-09D3B23F2C1C}">
      <dgm:prSet/>
      <dgm:spPr/>
      <dgm:t>
        <a:bodyPr/>
        <a:lstStyle/>
        <a:p>
          <a:endParaRPr lang="es-ES"/>
        </a:p>
      </dgm:t>
    </dgm:pt>
    <dgm:pt modelId="{050CF288-515E-4C21-8060-0B75C9989DB1}" type="sibTrans" cxnId="{E5544115-614B-47E2-BC7D-09D3B23F2C1C}">
      <dgm:prSet/>
      <dgm:spPr/>
      <dgm:t>
        <a:bodyPr/>
        <a:lstStyle/>
        <a:p>
          <a:endParaRPr lang="es-ES"/>
        </a:p>
      </dgm:t>
    </dgm:pt>
    <dgm:pt modelId="{E640E884-F678-40C5-8032-C4B1592AAFFF}" type="pres">
      <dgm:prSet presAssocID="{9A954034-FDB2-401E-927B-266A26D5188A}" presName="Name0" presStyleCnt="0">
        <dgm:presLayoutVars>
          <dgm:chPref val="1"/>
          <dgm:dir/>
          <dgm:animOne val="branch"/>
          <dgm:animLvl val="lvl"/>
          <dgm:resizeHandles/>
        </dgm:presLayoutVars>
      </dgm:prSet>
      <dgm:spPr/>
      <dgm:t>
        <a:bodyPr/>
        <a:lstStyle/>
        <a:p>
          <a:endParaRPr lang="es-ES"/>
        </a:p>
      </dgm:t>
    </dgm:pt>
    <dgm:pt modelId="{18B81863-3610-437A-B1A2-789D2A9F1F0F}" type="pres">
      <dgm:prSet presAssocID="{14AB1AE3-7BAB-48D5-A1B6-3D026623F4EA}" presName="vertOne" presStyleCnt="0"/>
      <dgm:spPr/>
      <dgm:t>
        <a:bodyPr/>
        <a:lstStyle/>
        <a:p>
          <a:endParaRPr lang="es-ES"/>
        </a:p>
      </dgm:t>
    </dgm:pt>
    <dgm:pt modelId="{9D73EBE4-605C-47AE-879C-C22AE4929F27}" type="pres">
      <dgm:prSet presAssocID="{14AB1AE3-7BAB-48D5-A1B6-3D026623F4EA}" presName="txOne" presStyleLbl="node0" presStyleIdx="0" presStyleCnt="1">
        <dgm:presLayoutVars>
          <dgm:chPref val="3"/>
        </dgm:presLayoutVars>
      </dgm:prSet>
      <dgm:spPr/>
      <dgm:t>
        <a:bodyPr/>
        <a:lstStyle/>
        <a:p>
          <a:endParaRPr lang="es-ES"/>
        </a:p>
      </dgm:t>
    </dgm:pt>
    <dgm:pt modelId="{1DB137F7-510B-4C3A-B809-1A8A848CB923}" type="pres">
      <dgm:prSet presAssocID="{14AB1AE3-7BAB-48D5-A1B6-3D026623F4EA}" presName="parTransOne" presStyleCnt="0"/>
      <dgm:spPr/>
      <dgm:t>
        <a:bodyPr/>
        <a:lstStyle/>
        <a:p>
          <a:endParaRPr lang="es-ES"/>
        </a:p>
      </dgm:t>
    </dgm:pt>
    <dgm:pt modelId="{7DAA4219-DCB4-49B1-8155-2205CFEAE182}" type="pres">
      <dgm:prSet presAssocID="{14AB1AE3-7BAB-48D5-A1B6-3D026623F4EA}" presName="horzOne" presStyleCnt="0"/>
      <dgm:spPr/>
      <dgm:t>
        <a:bodyPr/>
        <a:lstStyle/>
        <a:p>
          <a:endParaRPr lang="es-ES"/>
        </a:p>
      </dgm:t>
    </dgm:pt>
    <dgm:pt modelId="{EEA32F56-3D3C-4ED6-B2A7-A43991C86388}" type="pres">
      <dgm:prSet presAssocID="{C86911CB-2575-457F-8C13-FE8A6DA895D9}" presName="vertTwo" presStyleCnt="0"/>
      <dgm:spPr/>
      <dgm:t>
        <a:bodyPr/>
        <a:lstStyle/>
        <a:p>
          <a:endParaRPr lang="es-ES"/>
        </a:p>
      </dgm:t>
    </dgm:pt>
    <dgm:pt modelId="{1A1B3B0B-B2C4-4A0C-B8F0-DA31C8E8838D}" type="pres">
      <dgm:prSet presAssocID="{C86911CB-2575-457F-8C13-FE8A6DA895D9}" presName="txTwo" presStyleLbl="node2" presStyleIdx="0" presStyleCnt="1">
        <dgm:presLayoutVars>
          <dgm:chPref val="3"/>
        </dgm:presLayoutVars>
      </dgm:prSet>
      <dgm:spPr/>
      <dgm:t>
        <a:bodyPr/>
        <a:lstStyle/>
        <a:p>
          <a:endParaRPr lang="es-ES"/>
        </a:p>
      </dgm:t>
    </dgm:pt>
    <dgm:pt modelId="{78128806-1B07-4079-B4CB-73138C42B051}" type="pres">
      <dgm:prSet presAssocID="{C86911CB-2575-457F-8C13-FE8A6DA895D9}" presName="horzTwo" presStyleCnt="0"/>
      <dgm:spPr/>
      <dgm:t>
        <a:bodyPr/>
        <a:lstStyle/>
        <a:p>
          <a:endParaRPr lang="es-ES"/>
        </a:p>
      </dgm:t>
    </dgm:pt>
  </dgm:ptLst>
  <dgm:cxnLst>
    <dgm:cxn modelId="{99C38DC2-E114-4C11-8F4B-5BF37FF9EF66}" type="presOf" srcId="{14AB1AE3-7BAB-48D5-A1B6-3D026623F4EA}" destId="{9D73EBE4-605C-47AE-879C-C22AE4929F27}" srcOrd="0" destOrd="0" presId="urn:microsoft.com/office/officeart/2005/8/layout/hierarchy4"/>
    <dgm:cxn modelId="{BABEB6A4-5554-4B26-994E-AF0892AF3672}" type="presOf" srcId="{9A954034-FDB2-401E-927B-266A26D5188A}" destId="{E640E884-F678-40C5-8032-C4B1592AAFFF}" srcOrd="0" destOrd="0" presId="urn:microsoft.com/office/officeart/2005/8/layout/hierarchy4"/>
    <dgm:cxn modelId="{8BB2E3D3-5D17-47CD-9905-744AF692CF0F}" srcId="{9A954034-FDB2-401E-927B-266A26D5188A}" destId="{14AB1AE3-7BAB-48D5-A1B6-3D026623F4EA}" srcOrd="0" destOrd="0" parTransId="{D30F8284-C1B6-49C5-9DFF-6BEF6DA2C705}" sibTransId="{DDF55235-CFF2-44A4-AEEB-612AE3433637}"/>
    <dgm:cxn modelId="{F09CFDEB-4383-4C20-892F-CDE5D4AD4365}" type="presOf" srcId="{C86911CB-2575-457F-8C13-FE8A6DA895D9}" destId="{1A1B3B0B-B2C4-4A0C-B8F0-DA31C8E8838D}" srcOrd="0" destOrd="0" presId="urn:microsoft.com/office/officeart/2005/8/layout/hierarchy4"/>
    <dgm:cxn modelId="{E5544115-614B-47E2-BC7D-09D3B23F2C1C}" srcId="{14AB1AE3-7BAB-48D5-A1B6-3D026623F4EA}" destId="{C86911CB-2575-457F-8C13-FE8A6DA895D9}" srcOrd="0" destOrd="0" parTransId="{EC24FBD4-43EB-42F6-B874-92DCF28BE87F}" sibTransId="{050CF288-515E-4C21-8060-0B75C9989DB1}"/>
    <dgm:cxn modelId="{5EF225B7-FED0-4B4B-AFF3-D2466FC6AC82}" type="presParOf" srcId="{E640E884-F678-40C5-8032-C4B1592AAFFF}" destId="{18B81863-3610-437A-B1A2-789D2A9F1F0F}" srcOrd="0" destOrd="0" presId="urn:microsoft.com/office/officeart/2005/8/layout/hierarchy4"/>
    <dgm:cxn modelId="{DC105E5C-B26A-46F9-813B-FA5A17B2A395}" type="presParOf" srcId="{18B81863-3610-437A-B1A2-789D2A9F1F0F}" destId="{9D73EBE4-605C-47AE-879C-C22AE4929F27}" srcOrd="0" destOrd="0" presId="urn:microsoft.com/office/officeart/2005/8/layout/hierarchy4"/>
    <dgm:cxn modelId="{963D70C9-577F-4878-BFEC-1A32A8423606}" type="presParOf" srcId="{18B81863-3610-437A-B1A2-789D2A9F1F0F}" destId="{1DB137F7-510B-4C3A-B809-1A8A848CB923}" srcOrd="1" destOrd="0" presId="urn:microsoft.com/office/officeart/2005/8/layout/hierarchy4"/>
    <dgm:cxn modelId="{6D09FB5B-5DA9-4597-9E04-96D1A26E0B35}" type="presParOf" srcId="{18B81863-3610-437A-B1A2-789D2A9F1F0F}" destId="{7DAA4219-DCB4-49B1-8155-2205CFEAE182}" srcOrd="2" destOrd="0" presId="urn:microsoft.com/office/officeart/2005/8/layout/hierarchy4"/>
    <dgm:cxn modelId="{29F39A0A-3B78-4BAF-B900-A6D0240E0564}" type="presParOf" srcId="{7DAA4219-DCB4-49B1-8155-2205CFEAE182}" destId="{EEA32F56-3D3C-4ED6-B2A7-A43991C86388}" srcOrd="0" destOrd="0" presId="urn:microsoft.com/office/officeart/2005/8/layout/hierarchy4"/>
    <dgm:cxn modelId="{53FCD578-8815-4AEC-8BAA-677A27F4ABAC}" type="presParOf" srcId="{EEA32F56-3D3C-4ED6-B2A7-A43991C86388}" destId="{1A1B3B0B-B2C4-4A0C-B8F0-DA31C8E8838D}" srcOrd="0" destOrd="0" presId="urn:microsoft.com/office/officeart/2005/8/layout/hierarchy4"/>
    <dgm:cxn modelId="{5EB6E54C-2C9D-4ACF-8C1F-7A23A3441FBB}" type="presParOf" srcId="{EEA32F56-3D3C-4ED6-B2A7-A43991C86388}" destId="{78128806-1B07-4079-B4CB-73138C42B05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6A3DB42-D62B-459A-9814-836361D04B72}" type="doc">
      <dgm:prSet loTypeId="urn:microsoft.com/office/officeart/2008/layout/VerticalCircleList" loCatId="list" qsTypeId="urn:microsoft.com/office/officeart/2005/8/quickstyle/simple5" qsCatId="simple" csTypeId="urn:microsoft.com/office/officeart/2005/8/colors/colorful5" csCatId="colorful" phldr="1"/>
      <dgm:spPr/>
      <dgm:t>
        <a:bodyPr/>
        <a:lstStyle/>
        <a:p>
          <a:endParaRPr lang="es-ES"/>
        </a:p>
      </dgm:t>
    </dgm:pt>
    <dgm:pt modelId="{32B75C78-B651-4126-A976-87DD32ABCC95}">
      <dgm:prSet phldrT="[Texto]"/>
      <dgm:spPr/>
      <dgm:t>
        <a:bodyPr/>
        <a:lstStyle/>
        <a:p>
          <a:r>
            <a:rPr lang="es-ES" b="1" dirty="0" smtClean="0">
              <a:effectLst>
                <a:outerShdw blurRad="38100" dist="38100" dir="2700000" algn="tl">
                  <a:srgbClr val="000000">
                    <a:alpha val="43137"/>
                  </a:srgbClr>
                </a:outerShdw>
              </a:effectLst>
              <a:hlinkClick xmlns:r="http://schemas.openxmlformats.org/officeDocument/2006/relationships" r:id="rId1" action="ppaction://hlinksldjump"/>
            </a:rPr>
            <a:t>4.2 Política Ambiental</a:t>
          </a:r>
          <a:endParaRPr lang="es-ES" b="1" dirty="0">
            <a:effectLst>
              <a:outerShdw blurRad="38100" dist="38100" dir="2700000" algn="tl">
                <a:srgbClr val="000000">
                  <a:alpha val="43137"/>
                </a:srgbClr>
              </a:outerShdw>
            </a:effectLst>
          </a:endParaRPr>
        </a:p>
      </dgm:t>
    </dgm:pt>
    <dgm:pt modelId="{D4CF57F9-0563-41CB-81FF-A733D4E4EFFE}" type="parTrans" cxnId="{D120A423-E96D-4529-8B33-2A41FC86B64D}">
      <dgm:prSet/>
      <dgm:spPr/>
      <dgm:t>
        <a:bodyPr/>
        <a:lstStyle/>
        <a:p>
          <a:endParaRPr lang="es-ES"/>
        </a:p>
      </dgm:t>
    </dgm:pt>
    <dgm:pt modelId="{A8E5E88B-4CC9-477E-B761-92CAE22AEE65}" type="sibTrans" cxnId="{D120A423-E96D-4529-8B33-2A41FC86B64D}">
      <dgm:prSet/>
      <dgm:spPr/>
      <dgm:t>
        <a:bodyPr/>
        <a:lstStyle/>
        <a:p>
          <a:endParaRPr lang="es-ES"/>
        </a:p>
      </dgm:t>
    </dgm:pt>
    <dgm:pt modelId="{08FD47C0-764D-460A-BE7F-D1C011FA541C}">
      <dgm:prSet phldrT="[Texto]"/>
      <dgm:spPr/>
      <dgm:t>
        <a:bodyPr/>
        <a:lstStyle/>
        <a:p>
          <a:r>
            <a:rPr lang="es-ES" dirty="0" smtClean="0">
              <a:hlinkClick xmlns:r="http://schemas.openxmlformats.org/officeDocument/2006/relationships" r:id="rId2" action="ppaction://hlinksldjump"/>
            </a:rPr>
            <a:t>Misión ESPE</a:t>
          </a:r>
          <a:endParaRPr lang="es-ES" dirty="0"/>
        </a:p>
      </dgm:t>
    </dgm:pt>
    <dgm:pt modelId="{FC76D326-8FC7-4863-91FE-6D8A391F1249}" type="parTrans" cxnId="{00B50375-35CF-4CEE-BB77-A9EA011D7701}">
      <dgm:prSet/>
      <dgm:spPr/>
      <dgm:t>
        <a:bodyPr/>
        <a:lstStyle/>
        <a:p>
          <a:endParaRPr lang="es-ES"/>
        </a:p>
      </dgm:t>
    </dgm:pt>
    <dgm:pt modelId="{945A4909-3349-4B78-86C5-3C4C7D348E57}" type="sibTrans" cxnId="{00B50375-35CF-4CEE-BB77-A9EA011D7701}">
      <dgm:prSet/>
      <dgm:spPr/>
      <dgm:t>
        <a:bodyPr/>
        <a:lstStyle/>
        <a:p>
          <a:endParaRPr lang="es-ES"/>
        </a:p>
      </dgm:t>
    </dgm:pt>
    <dgm:pt modelId="{0E6EA799-1A9D-49D0-8EC1-6E18CF51BDF5}">
      <dgm:prSet phldrT="[Texto]"/>
      <dgm:spPr/>
      <dgm:t>
        <a:bodyPr/>
        <a:lstStyle/>
        <a:p>
          <a:r>
            <a:rPr lang="es-ES" dirty="0" smtClean="0">
              <a:hlinkClick xmlns:r="http://schemas.openxmlformats.org/officeDocument/2006/relationships" r:id="rId2" action="ppaction://hlinksldjump"/>
            </a:rPr>
            <a:t>Visión ESPE 2012</a:t>
          </a:r>
          <a:endParaRPr lang="es-ES" dirty="0" smtClean="0"/>
        </a:p>
      </dgm:t>
    </dgm:pt>
    <dgm:pt modelId="{F79A0816-86F7-4BE7-AACE-F74697031384}" type="parTrans" cxnId="{9D6A7479-09BA-4BBB-B192-D8C968836B4B}">
      <dgm:prSet/>
      <dgm:spPr/>
      <dgm:t>
        <a:bodyPr/>
        <a:lstStyle/>
        <a:p>
          <a:endParaRPr lang="es-ES"/>
        </a:p>
      </dgm:t>
    </dgm:pt>
    <dgm:pt modelId="{E0DC1216-49E0-4400-AF64-0C87EF2ED572}" type="sibTrans" cxnId="{9D6A7479-09BA-4BBB-B192-D8C968836B4B}">
      <dgm:prSet/>
      <dgm:spPr/>
      <dgm:t>
        <a:bodyPr/>
        <a:lstStyle/>
        <a:p>
          <a:endParaRPr lang="es-ES"/>
        </a:p>
      </dgm:t>
    </dgm:pt>
    <dgm:pt modelId="{E23BD7B8-2C89-41A1-BE2F-59DD4D59145D}">
      <dgm:prSet phldrT="[Texto]"/>
      <dgm:spPr/>
      <dgm:t>
        <a:bodyPr/>
        <a:lstStyle/>
        <a:p>
          <a:r>
            <a:rPr lang="es-ES" dirty="0" smtClean="0">
              <a:hlinkClick xmlns:r="http://schemas.openxmlformats.org/officeDocument/2006/relationships" r:id="rId3" action="ppaction://hlinksldjump"/>
            </a:rPr>
            <a:t>Política General</a:t>
          </a:r>
          <a:endParaRPr lang="es-ES" dirty="0" smtClean="0"/>
        </a:p>
      </dgm:t>
    </dgm:pt>
    <dgm:pt modelId="{39ED8542-6741-4E56-8493-1B973E807EB8}" type="parTrans" cxnId="{F28D36BE-484D-4E81-B321-3200513C4077}">
      <dgm:prSet/>
      <dgm:spPr/>
      <dgm:t>
        <a:bodyPr/>
        <a:lstStyle/>
        <a:p>
          <a:endParaRPr lang="es-ES"/>
        </a:p>
      </dgm:t>
    </dgm:pt>
    <dgm:pt modelId="{CEFF73D1-6E6E-476B-B12E-F1132A66D123}" type="sibTrans" cxnId="{F28D36BE-484D-4E81-B321-3200513C4077}">
      <dgm:prSet/>
      <dgm:spPr/>
      <dgm:t>
        <a:bodyPr/>
        <a:lstStyle/>
        <a:p>
          <a:endParaRPr lang="es-ES"/>
        </a:p>
      </dgm:t>
    </dgm:pt>
    <dgm:pt modelId="{E7A7479E-3059-4D4F-915C-4724DEA0AC15}">
      <dgm:prSet phldrT="[Texto]"/>
      <dgm:spPr/>
      <dgm:t>
        <a:bodyPr/>
        <a:lstStyle/>
        <a:p>
          <a:r>
            <a:rPr lang="es-ES" dirty="0" smtClean="0">
              <a:hlinkClick xmlns:r="http://schemas.openxmlformats.org/officeDocument/2006/relationships" r:id="rId3" action="ppaction://hlinksldjump"/>
            </a:rPr>
            <a:t>Política de Calidad</a:t>
          </a:r>
          <a:endParaRPr lang="es-ES" dirty="0" smtClean="0"/>
        </a:p>
      </dgm:t>
    </dgm:pt>
    <dgm:pt modelId="{D9F17EAE-6C58-4A99-B4F6-103DA26283A9}" type="parTrans" cxnId="{AF5981BB-2A2A-4DA9-BB8B-36D5CC11E268}">
      <dgm:prSet/>
      <dgm:spPr/>
      <dgm:t>
        <a:bodyPr/>
        <a:lstStyle/>
        <a:p>
          <a:endParaRPr lang="es-ES"/>
        </a:p>
      </dgm:t>
    </dgm:pt>
    <dgm:pt modelId="{B0356B85-0404-4AD4-87B9-F67FFBFDFB73}" type="sibTrans" cxnId="{AF5981BB-2A2A-4DA9-BB8B-36D5CC11E268}">
      <dgm:prSet/>
      <dgm:spPr/>
      <dgm:t>
        <a:bodyPr/>
        <a:lstStyle/>
        <a:p>
          <a:endParaRPr lang="es-ES"/>
        </a:p>
      </dgm:t>
    </dgm:pt>
    <dgm:pt modelId="{5E9D3235-6173-40F3-B69E-E79D01345214}">
      <dgm:prSet phldrT="[Texto]"/>
      <dgm:spPr/>
      <dgm:t>
        <a:bodyPr/>
        <a:lstStyle/>
        <a:p>
          <a:r>
            <a:rPr lang="es-ES" dirty="0" smtClean="0">
              <a:hlinkClick xmlns:r="http://schemas.openxmlformats.org/officeDocument/2006/relationships" r:id="rId4" action="ppaction://hlinksldjump"/>
            </a:rPr>
            <a:t>Política Ambiental ESPE</a:t>
          </a:r>
          <a:endParaRPr lang="es-ES" dirty="0" smtClean="0"/>
        </a:p>
      </dgm:t>
    </dgm:pt>
    <dgm:pt modelId="{5132A25F-347A-42EE-BCDA-03E66412DA53}" type="parTrans" cxnId="{4FCF7BFE-F102-48B1-AAB3-10D5DE9C7F7F}">
      <dgm:prSet/>
      <dgm:spPr/>
      <dgm:t>
        <a:bodyPr/>
        <a:lstStyle/>
        <a:p>
          <a:endParaRPr lang="es-ES"/>
        </a:p>
      </dgm:t>
    </dgm:pt>
    <dgm:pt modelId="{CFAFD04F-0547-4C1F-80BF-7E543CD703AD}" type="sibTrans" cxnId="{4FCF7BFE-F102-48B1-AAB3-10D5DE9C7F7F}">
      <dgm:prSet/>
      <dgm:spPr/>
      <dgm:t>
        <a:bodyPr/>
        <a:lstStyle/>
        <a:p>
          <a:endParaRPr lang="es-ES"/>
        </a:p>
      </dgm:t>
    </dgm:pt>
    <dgm:pt modelId="{2A7C10D9-7F3D-4824-9091-6E2DD09F7FAC}" type="pres">
      <dgm:prSet presAssocID="{16A3DB42-D62B-459A-9814-836361D04B72}" presName="Name0" presStyleCnt="0">
        <dgm:presLayoutVars>
          <dgm:dir/>
        </dgm:presLayoutVars>
      </dgm:prSet>
      <dgm:spPr/>
      <dgm:t>
        <a:bodyPr/>
        <a:lstStyle/>
        <a:p>
          <a:endParaRPr lang="es-ES"/>
        </a:p>
      </dgm:t>
    </dgm:pt>
    <dgm:pt modelId="{410F06CE-00EC-4FF9-8F64-7DDAAB57CE37}" type="pres">
      <dgm:prSet presAssocID="{32B75C78-B651-4126-A976-87DD32ABCC95}" presName="withChildren" presStyleCnt="0"/>
      <dgm:spPr/>
      <dgm:t>
        <a:bodyPr/>
        <a:lstStyle/>
        <a:p>
          <a:endParaRPr lang="es-ES"/>
        </a:p>
      </dgm:t>
    </dgm:pt>
    <dgm:pt modelId="{460DBF12-8D11-4A14-8935-2BB65824ED51}" type="pres">
      <dgm:prSet presAssocID="{32B75C78-B651-4126-A976-87DD32ABCC95}" presName="bigCircle" presStyleLbl="vennNode1" presStyleIdx="0" presStyleCnt="6"/>
      <dgm:spPr/>
      <dgm:t>
        <a:bodyPr/>
        <a:lstStyle/>
        <a:p>
          <a:endParaRPr lang="es-ES"/>
        </a:p>
      </dgm:t>
    </dgm:pt>
    <dgm:pt modelId="{CA8A7238-0C24-4A3C-AF35-450F691BBC67}" type="pres">
      <dgm:prSet presAssocID="{32B75C78-B651-4126-A976-87DD32ABCC95}" presName="medCircle" presStyleLbl="vennNode1" presStyleIdx="1" presStyleCnt="6"/>
      <dgm:spPr/>
      <dgm:t>
        <a:bodyPr/>
        <a:lstStyle/>
        <a:p>
          <a:endParaRPr lang="es-ES"/>
        </a:p>
      </dgm:t>
    </dgm:pt>
    <dgm:pt modelId="{F06A92E5-A62B-48A4-8931-39E7D30CA5D0}" type="pres">
      <dgm:prSet presAssocID="{32B75C78-B651-4126-A976-87DD32ABCC95}" presName="txLvl1" presStyleLbl="revTx" presStyleIdx="0" presStyleCnt="6"/>
      <dgm:spPr/>
      <dgm:t>
        <a:bodyPr/>
        <a:lstStyle/>
        <a:p>
          <a:endParaRPr lang="es-ES"/>
        </a:p>
      </dgm:t>
    </dgm:pt>
    <dgm:pt modelId="{6B068925-F94C-48EC-85FE-95C587340273}" type="pres">
      <dgm:prSet presAssocID="{32B75C78-B651-4126-A976-87DD32ABCC95}" presName="lin" presStyleCnt="0"/>
      <dgm:spPr/>
      <dgm:t>
        <a:bodyPr/>
        <a:lstStyle/>
        <a:p>
          <a:endParaRPr lang="es-ES"/>
        </a:p>
      </dgm:t>
    </dgm:pt>
    <dgm:pt modelId="{9AA838B0-9797-4EF8-85DB-06B000985E27}" type="pres">
      <dgm:prSet presAssocID="{08FD47C0-764D-460A-BE7F-D1C011FA541C}" presName="txLvl2" presStyleLbl="revTx" presStyleIdx="1" presStyleCnt="6"/>
      <dgm:spPr/>
      <dgm:t>
        <a:bodyPr/>
        <a:lstStyle/>
        <a:p>
          <a:endParaRPr lang="es-ES"/>
        </a:p>
      </dgm:t>
    </dgm:pt>
    <dgm:pt modelId="{0EC8C920-D6CD-4F83-AAB4-C450D9952560}" type="pres">
      <dgm:prSet presAssocID="{945A4909-3349-4B78-86C5-3C4C7D348E57}" presName="smCircle" presStyleLbl="vennNode1" presStyleIdx="2" presStyleCnt="6"/>
      <dgm:spPr/>
      <dgm:t>
        <a:bodyPr/>
        <a:lstStyle/>
        <a:p>
          <a:endParaRPr lang="es-ES"/>
        </a:p>
      </dgm:t>
    </dgm:pt>
    <dgm:pt modelId="{828A6781-8750-4D04-A448-6E3146CE2255}" type="pres">
      <dgm:prSet presAssocID="{0E6EA799-1A9D-49D0-8EC1-6E18CF51BDF5}" presName="txLvl2" presStyleLbl="revTx" presStyleIdx="2" presStyleCnt="6"/>
      <dgm:spPr/>
      <dgm:t>
        <a:bodyPr/>
        <a:lstStyle/>
        <a:p>
          <a:endParaRPr lang="es-ES"/>
        </a:p>
      </dgm:t>
    </dgm:pt>
    <dgm:pt modelId="{4B74047B-2134-42BB-BF83-3AF518FC36B2}" type="pres">
      <dgm:prSet presAssocID="{E0DC1216-49E0-4400-AF64-0C87EF2ED572}" presName="smCircle" presStyleLbl="vennNode1" presStyleIdx="3" presStyleCnt="6"/>
      <dgm:spPr/>
      <dgm:t>
        <a:bodyPr/>
        <a:lstStyle/>
        <a:p>
          <a:endParaRPr lang="es-ES"/>
        </a:p>
      </dgm:t>
    </dgm:pt>
    <dgm:pt modelId="{BE872688-1B41-4D31-AFB8-9BC28CD830E3}" type="pres">
      <dgm:prSet presAssocID="{E23BD7B8-2C89-41A1-BE2F-59DD4D59145D}" presName="txLvl2" presStyleLbl="revTx" presStyleIdx="3" presStyleCnt="6"/>
      <dgm:spPr/>
      <dgm:t>
        <a:bodyPr/>
        <a:lstStyle/>
        <a:p>
          <a:endParaRPr lang="es-ES"/>
        </a:p>
      </dgm:t>
    </dgm:pt>
    <dgm:pt modelId="{DEA25640-744F-44F6-838A-581C2853FA73}" type="pres">
      <dgm:prSet presAssocID="{CEFF73D1-6E6E-476B-B12E-F1132A66D123}" presName="smCircle" presStyleLbl="vennNode1" presStyleIdx="4" presStyleCnt="6"/>
      <dgm:spPr/>
      <dgm:t>
        <a:bodyPr/>
        <a:lstStyle/>
        <a:p>
          <a:endParaRPr lang="es-ES"/>
        </a:p>
      </dgm:t>
    </dgm:pt>
    <dgm:pt modelId="{3EBCE705-C767-407F-8AA0-D48D33589A35}" type="pres">
      <dgm:prSet presAssocID="{E7A7479E-3059-4D4F-915C-4724DEA0AC15}" presName="txLvl2" presStyleLbl="revTx" presStyleIdx="4" presStyleCnt="6"/>
      <dgm:spPr/>
      <dgm:t>
        <a:bodyPr/>
        <a:lstStyle/>
        <a:p>
          <a:endParaRPr lang="es-ES"/>
        </a:p>
      </dgm:t>
    </dgm:pt>
    <dgm:pt modelId="{EF2BD2AB-B383-4587-8951-5C074B7D3554}" type="pres">
      <dgm:prSet presAssocID="{B0356B85-0404-4AD4-87B9-F67FFBFDFB73}" presName="smCircle" presStyleLbl="vennNode1" presStyleIdx="5" presStyleCnt="6"/>
      <dgm:spPr/>
      <dgm:t>
        <a:bodyPr/>
        <a:lstStyle/>
        <a:p>
          <a:endParaRPr lang="es-ES"/>
        </a:p>
      </dgm:t>
    </dgm:pt>
    <dgm:pt modelId="{3EFE0536-9F9F-4A99-A3BE-F95DA8861944}" type="pres">
      <dgm:prSet presAssocID="{5E9D3235-6173-40F3-B69E-E79D01345214}" presName="txLvl2" presStyleLbl="revTx" presStyleIdx="5" presStyleCnt="6"/>
      <dgm:spPr/>
      <dgm:t>
        <a:bodyPr/>
        <a:lstStyle/>
        <a:p>
          <a:endParaRPr lang="es-ES"/>
        </a:p>
      </dgm:t>
    </dgm:pt>
  </dgm:ptLst>
  <dgm:cxnLst>
    <dgm:cxn modelId="{F28D36BE-484D-4E81-B321-3200513C4077}" srcId="{32B75C78-B651-4126-A976-87DD32ABCC95}" destId="{E23BD7B8-2C89-41A1-BE2F-59DD4D59145D}" srcOrd="2" destOrd="0" parTransId="{39ED8542-6741-4E56-8493-1B973E807EB8}" sibTransId="{CEFF73D1-6E6E-476B-B12E-F1132A66D123}"/>
    <dgm:cxn modelId="{441531AC-E9F5-443A-BF40-F24E48BDF728}" type="presOf" srcId="{0E6EA799-1A9D-49D0-8EC1-6E18CF51BDF5}" destId="{828A6781-8750-4D04-A448-6E3146CE2255}" srcOrd="0" destOrd="0" presId="urn:microsoft.com/office/officeart/2008/layout/VerticalCircleList"/>
    <dgm:cxn modelId="{D9D33E49-08AB-43C8-B9A2-9231B282850F}" type="presOf" srcId="{32B75C78-B651-4126-A976-87DD32ABCC95}" destId="{F06A92E5-A62B-48A4-8931-39E7D30CA5D0}" srcOrd="0" destOrd="0" presId="urn:microsoft.com/office/officeart/2008/layout/VerticalCircleList"/>
    <dgm:cxn modelId="{9D6A7479-09BA-4BBB-B192-D8C968836B4B}" srcId="{32B75C78-B651-4126-A976-87DD32ABCC95}" destId="{0E6EA799-1A9D-49D0-8EC1-6E18CF51BDF5}" srcOrd="1" destOrd="0" parTransId="{F79A0816-86F7-4BE7-AACE-F74697031384}" sibTransId="{E0DC1216-49E0-4400-AF64-0C87EF2ED572}"/>
    <dgm:cxn modelId="{AF5981BB-2A2A-4DA9-BB8B-36D5CC11E268}" srcId="{32B75C78-B651-4126-A976-87DD32ABCC95}" destId="{E7A7479E-3059-4D4F-915C-4724DEA0AC15}" srcOrd="3" destOrd="0" parTransId="{D9F17EAE-6C58-4A99-B4F6-103DA26283A9}" sibTransId="{B0356B85-0404-4AD4-87B9-F67FFBFDFB73}"/>
    <dgm:cxn modelId="{D120A423-E96D-4529-8B33-2A41FC86B64D}" srcId="{16A3DB42-D62B-459A-9814-836361D04B72}" destId="{32B75C78-B651-4126-A976-87DD32ABCC95}" srcOrd="0" destOrd="0" parTransId="{D4CF57F9-0563-41CB-81FF-A733D4E4EFFE}" sibTransId="{A8E5E88B-4CC9-477E-B761-92CAE22AEE65}"/>
    <dgm:cxn modelId="{D54C30B2-5D2B-4E8D-8A7F-48D76F661308}" type="presOf" srcId="{08FD47C0-764D-460A-BE7F-D1C011FA541C}" destId="{9AA838B0-9797-4EF8-85DB-06B000985E27}" srcOrd="0" destOrd="0" presId="urn:microsoft.com/office/officeart/2008/layout/VerticalCircleList"/>
    <dgm:cxn modelId="{00B50375-35CF-4CEE-BB77-A9EA011D7701}" srcId="{32B75C78-B651-4126-A976-87DD32ABCC95}" destId="{08FD47C0-764D-460A-BE7F-D1C011FA541C}" srcOrd="0" destOrd="0" parTransId="{FC76D326-8FC7-4863-91FE-6D8A391F1249}" sibTransId="{945A4909-3349-4B78-86C5-3C4C7D348E57}"/>
    <dgm:cxn modelId="{A28CA83E-344F-4532-95F7-0893245F29A8}" type="presOf" srcId="{E23BD7B8-2C89-41A1-BE2F-59DD4D59145D}" destId="{BE872688-1B41-4D31-AFB8-9BC28CD830E3}" srcOrd="0" destOrd="0" presId="urn:microsoft.com/office/officeart/2008/layout/VerticalCircleList"/>
    <dgm:cxn modelId="{6EDBBEF0-B180-44AD-A536-1406EC83E131}" type="presOf" srcId="{5E9D3235-6173-40F3-B69E-E79D01345214}" destId="{3EFE0536-9F9F-4A99-A3BE-F95DA8861944}" srcOrd="0" destOrd="0" presId="urn:microsoft.com/office/officeart/2008/layout/VerticalCircleList"/>
    <dgm:cxn modelId="{4FCF7BFE-F102-48B1-AAB3-10D5DE9C7F7F}" srcId="{32B75C78-B651-4126-A976-87DD32ABCC95}" destId="{5E9D3235-6173-40F3-B69E-E79D01345214}" srcOrd="4" destOrd="0" parTransId="{5132A25F-347A-42EE-BCDA-03E66412DA53}" sibTransId="{CFAFD04F-0547-4C1F-80BF-7E543CD703AD}"/>
    <dgm:cxn modelId="{C8C85208-F3FF-4EC7-9D97-BDDD42303326}" type="presOf" srcId="{16A3DB42-D62B-459A-9814-836361D04B72}" destId="{2A7C10D9-7F3D-4824-9091-6E2DD09F7FAC}" srcOrd="0" destOrd="0" presId="urn:microsoft.com/office/officeart/2008/layout/VerticalCircleList"/>
    <dgm:cxn modelId="{0F1D756B-0CB3-4A32-9CD2-CA9B5DDF515D}" type="presOf" srcId="{E7A7479E-3059-4D4F-915C-4724DEA0AC15}" destId="{3EBCE705-C767-407F-8AA0-D48D33589A35}" srcOrd="0" destOrd="0" presId="urn:microsoft.com/office/officeart/2008/layout/VerticalCircleList"/>
    <dgm:cxn modelId="{DAF41953-C893-4D68-A3FE-DF2F8EEDCB65}" type="presParOf" srcId="{2A7C10D9-7F3D-4824-9091-6E2DD09F7FAC}" destId="{410F06CE-00EC-4FF9-8F64-7DDAAB57CE37}" srcOrd="0" destOrd="0" presId="urn:microsoft.com/office/officeart/2008/layout/VerticalCircleList"/>
    <dgm:cxn modelId="{F5BEEBBF-1834-4FE3-BF58-4A8E21D8E9EF}" type="presParOf" srcId="{410F06CE-00EC-4FF9-8F64-7DDAAB57CE37}" destId="{460DBF12-8D11-4A14-8935-2BB65824ED51}" srcOrd="0" destOrd="0" presId="urn:microsoft.com/office/officeart/2008/layout/VerticalCircleList"/>
    <dgm:cxn modelId="{F906EA49-3C0F-49B4-8A09-68CFF8E1CE94}" type="presParOf" srcId="{410F06CE-00EC-4FF9-8F64-7DDAAB57CE37}" destId="{CA8A7238-0C24-4A3C-AF35-450F691BBC67}" srcOrd="1" destOrd="0" presId="urn:microsoft.com/office/officeart/2008/layout/VerticalCircleList"/>
    <dgm:cxn modelId="{B34E3A29-0C73-4518-9F23-6F62B9896EA2}" type="presParOf" srcId="{410F06CE-00EC-4FF9-8F64-7DDAAB57CE37}" destId="{F06A92E5-A62B-48A4-8931-39E7D30CA5D0}" srcOrd="2" destOrd="0" presId="urn:microsoft.com/office/officeart/2008/layout/VerticalCircleList"/>
    <dgm:cxn modelId="{523174BE-5F77-4834-93CA-328B3C64BF2B}" type="presParOf" srcId="{410F06CE-00EC-4FF9-8F64-7DDAAB57CE37}" destId="{6B068925-F94C-48EC-85FE-95C587340273}" srcOrd="3" destOrd="0" presId="urn:microsoft.com/office/officeart/2008/layout/VerticalCircleList"/>
    <dgm:cxn modelId="{86F9D345-84E2-4008-942C-4655DD818FB2}" type="presParOf" srcId="{6B068925-F94C-48EC-85FE-95C587340273}" destId="{9AA838B0-9797-4EF8-85DB-06B000985E27}" srcOrd="0" destOrd="0" presId="urn:microsoft.com/office/officeart/2008/layout/VerticalCircleList"/>
    <dgm:cxn modelId="{27AF4344-850C-45A4-B073-4B6B9881E3AC}" type="presParOf" srcId="{6B068925-F94C-48EC-85FE-95C587340273}" destId="{0EC8C920-D6CD-4F83-AAB4-C450D9952560}" srcOrd="1" destOrd="0" presId="urn:microsoft.com/office/officeart/2008/layout/VerticalCircleList"/>
    <dgm:cxn modelId="{E1EAC504-88BC-496A-8A78-23276933776D}" type="presParOf" srcId="{6B068925-F94C-48EC-85FE-95C587340273}" destId="{828A6781-8750-4D04-A448-6E3146CE2255}" srcOrd="2" destOrd="0" presId="urn:microsoft.com/office/officeart/2008/layout/VerticalCircleList"/>
    <dgm:cxn modelId="{6E400D91-D32B-4C04-8D18-4F0F97156B99}" type="presParOf" srcId="{6B068925-F94C-48EC-85FE-95C587340273}" destId="{4B74047B-2134-42BB-BF83-3AF518FC36B2}" srcOrd="3" destOrd="0" presId="urn:microsoft.com/office/officeart/2008/layout/VerticalCircleList"/>
    <dgm:cxn modelId="{F0BE4015-3213-4D56-A915-0C1994F7D0C2}" type="presParOf" srcId="{6B068925-F94C-48EC-85FE-95C587340273}" destId="{BE872688-1B41-4D31-AFB8-9BC28CD830E3}" srcOrd="4" destOrd="0" presId="urn:microsoft.com/office/officeart/2008/layout/VerticalCircleList"/>
    <dgm:cxn modelId="{467EA0E2-5F80-4739-BB80-42CE27EF173D}" type="presParOf" srcId="{6B068925-F94C-48EC-85FE-95C587340273}" destId="{DEA25640-744F-44F6-838A-581C2853FA73}" srcOrd="5" destOrd="0" presId="urn:microsoft.com/office/officeart/2008/layout/VerticalCircleList"/>
    <dgm:cxn modelId="{90CC7004-B378-4CF8-B119-79B8D20F85D6}" type="presParOf" srcId="{6B068925-F94C-48EC-85FE-95C587340273}" destId="{3EBCE705-C767-407F-8AA0-D48D33589A35}" srcOrd="6" destOrd="0" presId="urn:microsoft.com/office/officeart/2008/layout/VerticalCircleList"/>
    <dgm:cxn modelId="{DCD637B2-52AB-41D8-AD39-04E77BA12745}" type="presParOf" srcId="{6B068925-F94C-48EC-85FE-95C587340273}" destId="{EF2BD2AB-B383-4587-8951-5C074B7D3554}" srcOrd="7" destOrd="0" presId="urn:microsoft.com/office/officeart/2008/layout/VerticalCircleList"/>
    <dgm:cxn modelId="{EFCAC22A-DF20-4936-A4B5-C2A323C8D7F3}" type="presParOf" srcId="{6B068925-F94C-48EC-85FE-95C587340273}" destId="{3EFE0536-9F9F-4A99-A3BE-F95DA8861944}" srcOrd="8"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A1EA12B-3E22-4C07-9B9F-C7644906832B}" type="doc">
      <dgm:prSet loTypeId="urn:microsoft.com/office/officeart/2005/8/layout/chevron2" loCatId="process" qsTypeId="urn:microsoft.com/office/officeart/2005/8/quickstyle/simple3" qsCatId="simple" csTypeId="urn:microsoft.com/office/officeart/2005/8/colors/colorful4" csCatId="colorful" phldr="1"/>
      <dgm:spPr/>
      <dgm:t>
        <a:bodyPr/>
        <a:lstStyle/>
        <a:p>
          <a:endParaRPr lang="es-ES"/>
        </a:p>
      </dgm:t>
    </dgm:pt>
    <dgm:pt modelId="{519DD89A-5B86-44C3-930E-C883456BD17B}">
      <dgm:prSet phldrT="[Texto]"/>
      <dgm:spPr/>
      <dgm:t>
        <a:bodyPr/>
        <a:lstStyle/>
        <a:p>
          <a:r>
            <a:rPr lang="es-ES" dirty="0" smtClean="0">
              <a:hlinkClick xmlns:r="http://schemas.openxmlformats.org/officeDocument/2006/relationships" r:id="rId1" action="ppaction://hlinksldjump"/>
            </a:rPr>
            <a:t>Misión ESPE</a:t>
          </a:r>
          <a:endParaRPr lang="es-ES" dirty="0"/>
        </a:p>
      </dgm:t>
    </dgm:pt>
    <dgm:pt modelId="{C3964A73-AB5A-4BBD-A787-DE3A63783BA6}" type="parTrans" cxnId="{AA7205E6-6640-4566-AF49-1BEC73460B73}">
      <dgm:prSet/>
      <dgm:spPr/>
      <dgm:t>
        <a:bodyPr/>
        <a:lstStyle/>
        <a:p>
          <a:endParaRPr lang="es-ES"/>
        </a:p>
      </dgm:t>
    </dgm:pt>
    <dgm:pt modelId="{8A4BA5E0-77F7-45B8-8741-9471682971E8}" type="sibTrans" cxnId="{AA7205E6-6640-4566-AF49-1BEC73460B73}">
      <dgm:prSet/>
      <dgm:spPr/>
      <dgm:t>
        <a:bodyPr/>
        <a:lstStyle/>
        <a:p>
          <a:endParaRPr lang="es-ES"/>
        </a:p>
      </dgm:t>
    </dgm:pt>
    <dgm:pt modelId="{1CDE1698-0010-4983-80C4-97542E6D13C7}">
      <dgm:prSet phldrT="[Texto]"/>
      <dgm:spPr/>
      <dgm:t>
        <a:bodyPr/>
        <a:lstStyle/>
        <a:p>
          <a:pPr algn="just"/>
          <a:r>
            <a:rPr lang="es-ES" dirty="0" smtClean="0"/>
            <a:t>Formar profesionales e  investigadores de excelencia, creativos, humanistas,  con capacidad de liderazgo, pensamiento crítico y alta conciencia ciudadana y ambiental;  generar, aplicar y difundir el conocimiento y, proporcionar e implantar  alternativas de solución a los problemas de la colectividad, para promover el  desarrollo integral del Ecuador.</a:t>
          </a:r>
          <a:endParaRPr lang="es-ES" dirty="0"/>
        </a:p>
      </dgm:t>
    </dgm:pt>
    <dgm:pt modelId="{ED4366C8-132C-4DFE-A66F-A839898201E3}" type="parTrans" cxnId="{68D7CD3B-8EB6-4373-B134-B58AB285E7DC}">
      <dgm:prSet/>
      <dgm:spPr/>
      <dgm:t>
        <a:bodyPr/>
        <a:lstStyle/>
        <a:p>
          <a:endParaRPr lang="es-ES"/>
        </a:p>
      </dgm:t>
    </dgm:pt>
    <dgm:pt modelId="{BDFBDDA4-C6B8-4589-A35B-7A894CD9FD05}" type="sibTrans" cxnId="{68D7CD3B-8EB6-4373-B134-B58AB285E7DC}">
      <dgm:prSet/>
      <dgm:spPr/>
      <dgm:t>
        <a:bodyPr/>
        <a:lstStyle/>
        <a:p>
          <a:endParaRPr lang="es-ES"/>
        </a:p>
      </dgm:t>
    </dgm:pt>
    <dgm:pt modelId="{E5784473-201B-4A24-B244-6E146C856632}">
      <dgm:prSet phldrT="[Texto]"/>
      <dgm:spPr/>
      <dgm:t>
        <a:bodyPr/>
        <a:lstStyle/>
        <a:p>
          <a:r>
            <a:rPr lang="es-ES" dirty="0" smtClean="0">
              <a:hlinkClick xmlns:r="http://schemas.openxmlformats.org/officeDocument/2006/relationships" r:id="rId1" action="ppaction://hlinksldjump"/>
            </a:rPr>
            <a:t>Visión ESPE 2012</a:t>
          </a:r>
          <a:endParaRPr lang="es-ES" dirty="0"/>
        </a:p>
      </dgm:t>
    </dgm:pt>
    <dgm:pt modelId="{303AC65A-33A9-4D6A-89B4-ECD8D1C181AA}" type="parTrans" cxnId="{476FDD00-0D46-4BFF-A459-7F32AB5B081C}">
      <dgm:prSet/>
      <dgm:spPr/>
      <dgm:t>
        <a:bodyPr/>
        <a:lstStyle/>
        <a:p>
          <a:endParaRPr lang="es-ES"/>
        </a:p>
      </dgm:t>
    </dgm:pt>
    <dgm:pt modelId="{C0B4BF6E-9D21-4C42-89CB-14B5D4B6EAC1}" type="sibTrans" cxnId="{476FDD00-0D46-4BFF-A459-7F32AB5B081C}">
      <dgm:prSet/>
      <dgm:spPr/>
      <dgm:t>
        <a:bodyPr/>
        <a:lstStyle/>
        <a:p>
          <a:endParaRPr lang="es-ES"/>
        </a:p>
      </dgm:t>
    </dgm:pt>
    <dgm:pt modelId="{1CBA12A3-DF10-4584-A296-942427E9A92D}">
      <dgm:prSet phldrT="[Texto]"/>
      <dgm:spPr/>
      <dgm:t>
        <a:bodyPr/>
        <a:lstStyle/>
        <a:p>
          <a:pPr algn="just"/>
          <a:r>
            <a:rPr lang="es-ES" dirty="0" smtClean="0"/>
            <a:t>Líder en la gestión del conocimiento y de la tecnología en el Sistema Nacional  de Educación Superior,  con  reconocimiento en América Latina y referente de  práctica de valores ambientales, éticos, cívicos y de servicio a la sociedad.</a:t>
          </a:r>
          <a:endParaRPr lang="es-ES" dirty="0"/>
        </a:p>
      </dgm:t>
    </dgm:pt>
    <dgm:pt modelId="{B60F471A-B662-4928-88D1-576E57EB731F}" type="parTrans" cxnId="{D0F6E447-8CF3-44BA-B8D3-5A845F0C07DA}">
      <dgm:prSet/>
      <dgm:spPr/>
      <dgm:t>
        <a:bodyPr/>
        <a:lstStyle/>
        <a:p>
          <a:endParaRPr lang="es-ES"/>
        </a:p>
      </dgm:t>
    </dgm:pt>
    <dgm:pt modelId="{BC00B086-E817-48CB-859A-59FE6720E0E9}" type="sibTrans" cxnId="{D0F6E447-8CF3-44BA-B8D3-5A845F0C07DA}">
      <dgm:prSet/>
      <dgm:spPr/>
      <dgm:t>
        <a:bodyPr/>
        <a:lstStyle/>
        <a:p>
          <a:endParaRPr lang="es-ES"/>
        </a:p>
      </dgm:t>
    </dgm:pt>
    <dgm:pt modelId="{C94B9A51-F10E-4799-9425-EDA406E1F312}" type="pres">
      <dgm:prSet presAssocID="{AA1EA12B-3E22-4C07-9B9F-C7644906832B}" presName="linearFlow" presStyleCnt="0">
        <dgm:presLayoutVars>
          <dgm:dir/>
          <dgm:animLvl val="lvl"/>
          <dgm:resizeHandles val="exact"/>
        </dgm:presLayoutVars>
      </dgm:prSet>
      <dgm:spPr/>
      <dgm:t>
        <a:bodyPr/>
        <a:lstStyle/>
        <a:p>
          <a:endParaRPr lang="es-ES"/>
        </a:p>
      </dgm:t>
    </dgm:pt>
    <dgm:pt modelId="{5B53A3B1-62A7-4723-8B77-2F2E89E18CCC}" type="pres">
      <dgm:prSet presAssocID="{519DD89A-5B86-44C3-930E-C883456BD17B}" presName="composite" presStyleCnt="0"/>
      <dgm:spPr/>
      <dgm:t>
        <a:bodyPr/>
        <a:lstStyle/>
        <a:p>
          <a:endParaRPr lang="es-ES"/>
        </a:p>
      </dgm:t>
    </dgm:pt>
    <dgm:pt modelId="{1FD56175-81B0-4978-BC88-CB2865F65E9F}" type="pres">
      <dgm:prSet presAssocID="{519DD89A-5B86-44C3-930E-C883456BD17B}" presName="parentText" presStyleLbl="alignNode1" presStyleIdx="0" presStyleCnt="2">
        <dgm:presLayoutVars>
          <dgm:chMax val="1"/>
          <dgm:bulletEnabled val="1"/>
        </dgm:presLayoutVars>
      </dgm:prSet>
      <dgm:spPr/>
      <dgm:t>
        <a:bodyPr/>
        <a:lstStyle/>
        <a:p>
          <a:endParaRPr lang="es-ES"/>
        </a:p>
      </dgm:t>
    </dgm:pt>
    <dgm:pt modelId="{FEEA2475-3D2E-414A-9599-BADC161F7C64}" type="pres">
      <dgm:prSet presAssocID="{519DD89A-5B86-44C3-930E-C883456BD17B}" presName="descendantText" presStyleLbl="alignAcc1" presStyleIdx="0" presStyleCnt="2">
        <dgm:presLayoutVars>
          <dgm:bulletEnabled val="1"/>
        </dgm:presLayoutVars>
      </dgm:prSet>
      <dgm:spPr/>
      <dgm:t>
        <a:bodyPr/>
        <a:lstStyle/>
        <a:p>
          <a:endParaRPr lang="es-ES"/>
        </a:p>
      </dgm:t>
    </dgm:pt>
    <dgm:pt modelId="{C8E6BB97-DB59-4992-A31C-97869841D843}" type="pres">
      <dgm:prSet presAssocID="{8A4BA5E0-77F7-45B8-8741-9471682971E8}" presName="sp" presStyleCnt="0"/>
      <dgm:spPr/>
      <dgm:t>
        <a:bodyPr/>
        <a:lstStyle/>
        <a:p>
          <a:endParaRPr lang="es-ES"/>
        </a:p>
      </dgm:t>
    </dgm:pt>
    <dgm:pt modelId="{224B0A2C-083D-422C-90D9-009AA9311547}" type="pres">
      <dgm:prSet presAssocID="{E5784473-201B-4A24-B244-6E146C856632}" presName="composite" presStyleCnt="0"/>
      <dgm:spPr/>
      <dgm:t>
        <a:bodyPr/>
        <a:lstStyle/>
        <a:p>
          <a:endParaRPr lang="es-ES"/>
        </a:p>
      </dgm:t>
    </dgm:pt>
    <dgm:pt modelId="{F434E901-161E-4054-93D2-D381E91FDB7A}" type="pres">
      <dgm:prSet presAssocID="{E5784473-201B-4A24-B244-6E146C856632}" presName="parentText" presStyleLbl="alignNode1" presStyleIdx="1" presStyleCnt="2">
        <dgm:presLayoutVars>
          <dgm:chMax val="1"/>
          <dgm:bulletEnabled val="1"/>
        </dgm:presLayoutVars>
      </dgm:prSet>
      <dgm:spPr/>
      <dgm:t>
        <a:bodyPr/>
        <a:lstStyle/>
        <a:p>
          <a:endParaRPr lang="es-ES"/>
        </a:p>
      </dgm:t>
    </dgm:pt>
    <dgm:pt modelId="{C5BC082E-5C02-4B8E-9747-934794A5CC9D}" type="pres">
      <dgm:prSet presAssocID="{E5784473-201B-4A24-B244-6E146C856632}" presName="descendantText" presStyleLbl="alignAcc1" presStyleIdx="1" presStyleCnt="2">
        <dgm:presLayoutVars>
          <dgm:bulletEnabled val="1"/>
        </dgm:presLayoutVars>
      </dgm:prSet>
      <dgm:spPr/>
      <dgm:t>
        <a:bodyPr/>
        <a:lstStyle/>
        <a:p>
          <a:endParaRPr lang="es-ES"/>
        </a:p>
      </dgm:t>
    </dgm:pt>
  </dgm:ptLst>
  <dgm:cxnLst>
    <dgm:cxn modelId="{0EE857A0-6C92-49B5-8E40-229BDF6FDB30}" type="presOf" srcId="{1CDE1698-0010-4983-80C4-97542E6D13C7}" destId="{FEEA2475-3D2E-414A-9599-BADC161F7C64}" srcOrd="0" destOrd="0" presId="urn:microsoft.com/office/officeart/2005/8/layout/chevron2"/>
    <dgm:cxn modelId="{A37F80A1-2B04-463B-B61C-511A87CEBFA7}" type="presOf" srcId="{519DD89A-5B86-44C3-930E-C883456BD17B}" destId="{1FD56175-81B0-4978-BC88-CB2865F65E9F}" srcOrd="0" destOrd="0" presId="urn:microsoft.com/office/officeart/2005/8/layout/chevron2"/>
    <dgm:cxn modelId="{9FF59B44-90A7-4329-82E5-0A25BD3D4050}" type="presOf" srcId="{AA1EA12B-3E22-4C07-9B9F-C7644906832B}" destId="{C94B9A51-F10E-4799-9425-EDA406E1F312}" srcOrd="0" destOrd="0" presId="urn:microsoft.com/office/officeart/2005/8/layout/chevron2"/>
    <dgm:cxn modelId="{476FDD00-0D46-4BFF-A459-7F32AB5B081C}" srcId="{AA1EA12B-3E22-4C07-9B9F-C7644906832B}" destId="{E5784473-201B-4A24-B244-6E146C856632}" srcOrd="1" destOrd="0" parTransId="{303AC65A-33A9-4D6A-89B4-ECD8D1C181AA}" sibTransId="{C0B4BF6E-9D21-4C42-89CB-14B5D4B6EAC1}"/>
    <dgm:cxn modelId="{AA7205E6-6640-4566-AF49-1BEC73460B73}" srcId="{AA1EA12B-3E22-4C07-9B9F-C7644906832B}" destId="{519DD89A-5B86-44C3-930E-C883456BD17B}" srcOrd="0" destOrd="0" parTransId="{C3964A73-AB5A-4BBD-A787-DE3A63783BA6}" sibTransId="{8A4BA5E0-77F7-45B8-8741-9471682971E8}"/>
    <dgm:cxn modelId="{B368A743-D4BC-411F-A926-0AA95EA672B9}" type="presOf" srcId="{1CBA12A3-DF10-4584-A296-942427E9A92D}" destId="{C5BC082E-5C02-4B8E-9747-934794A5CC9D}" srcOrd="0" destOrd="0" presId="urn:microsoft.com/office/officeart/2005/8/layout/chevron2"/>
    <dgm:cxn modelId="{D0F6E447-8CF3-44BA-B8D3-5A845F0C07DA}" srcId="{E5784473-201B-4A24-B244-6E146C856632}" destId="{1CBA12A3-DF10-4584-A296-942427E9A92D}" srcOrd="0" destOrd="0" parTransId="{B60F471A-B662-4928-88D1-576E57EB731F}" sibTransId="{BC00B086-E817-48CB-859A-59FE6720E0E9}"/>
    <dgm:cxn modelId="{68D7CD3B-8EB6-4373-B134-B58AB285E7DC}" srcId="{519DD89A-5B86-44C3-930E-C883456BD17B}" destId="{1CDE1698-0010-4983-80C4-97542E6D13C7}" srcOrd="0" destOrd="0" parTransId="{ED4366C8-132C-4DFE-A66F-A839898201E3}" sibTransId="{BDFBDDA4-C6B8-4589-A35B-7A894CD9FD05}"/>
    <dgm:cxn modelId="{D9341D27-D5A8-48EF-BBB7-82B772389195}" type="presOf" srcId="{E5784473-201B-4A24-B244-6E146C856632}" destId="{F434E901-161E-4054-93D2-D381E91FDB7A}" srcOrd="0" destOrd="0" presId="urn:microsoft.com/office/officeart/2005/8/layout/chevron2"/>
    <dgm:cxn modelId="{F84E9414-E6F3-472B-A236-F93AC45BAB97}" type="presParOf" srcId="{C94B9A51-F10E-4799-9425-EDA406E1F312}" destId="{5B53A3B1-62A7-4723-8B77-2F2E89E18CCC}" srcOrd="0" destOrd="0" presId="urn:microsoft.com/office/officeart/2005/8/layout/chevron2"/>
    <dgm:cxn modelId="{001016C0-0025-4BCF-906D-FC7B2C043588}" type="presParOf" srcId="{5B53A3B1-62A7-4723-8B77-2F2E89E18CCC}" destId="{1FD56175-81B0-4978-BC88-CB2865F65E9F}" srcOrd="0" destOrd="0" presId="urn:microsoft.com/office/officeart/2005/8/layout/chevron2"/>
    <dgm:cxn modelId="{9850CA2E-913C-4EE7-8D54-73D1E64F412E}" type="presParOf" srcId="{5B53A3B1-62A7-4723-8B77-2F2E89E18CCC}" destId="{FEEA2475-3D2E-414A-9599-BADC161F7C64}" srcOrd="1" destOrd="0" presId="urn:microsoft.com/office/officeart/2005/8/layout/chevron2"/>
    <dgm:cxn modelId="{FCC06508-B678-4B7D-BFC7-4D085207E2DD}" type="presParOf" srcId="{C94B9A51-F10E-4799-9425-EDA406E1F312}" destId="{C8E6BB97-DB59-4992-A31C-97869841D843}" srcOrd="1" destOrd="0" presId="urn:microsoft.com/office/officeart/2005/8/layout/chevron2"/>
    <dgm:cxn modelId="{DD33ECEE-5FDE-4D8E-91D6-3F75F32D01A7}" type="presParOf" srcId="{C94B9A51-F10E-4799-9425-EDA406E1F312}" destId="{224B0A2C-083D-422C-90D9-009AA9311547}" srcOrd="2" destOrd="0" presId="urn:microsoft.com/office/officeart/2005/8/layout/chevron2"/>
    <dgm:cxn modelId="{9ECD0C30-1EB6-4883-864F-F8DC5E259BDF}" type="presParOf" srcId="{224B0A2C-083D-422C-90D9-009AA9311547}" destId="{F434E901-161E-4054-93D2-D381E91FDB7A}" srcOrd="0" destOrd="0" presId="urn:microsoft.com/office/officeart/2005/8/layout/chevron2"/>
    <dgm:cxn modelId="{E38F269E-16D0-4D3C-A9E8-E510150F1A4F}" type="presParOf" srcId="{224B0A2C-083D-422C-90D9-009AA9311547}" destId="{C5BC082E-5C02-4B8E-9747-934794A5CC9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CC80C2-9C76-4A14-90B1-E9FA1F63CF5E}" type="doc">
      <dgm:prSet loTypeId="urn:microsoft.com/office/officeart/2005/8/layout/chevron2" loCatId="process" qsTypeId="urn:microsoft.com/office/officeart/2005/8/quickstyle/simple3" qsCatId="simple" csTypeId="urn:microsoft.com/office/officeart/2005/8/colors/colorful3" csCatId="colorful" phldr="1"/>
      <dgm:spPr/>
      <dgm:t>
        <a:bodyPr/>
        <a:lstStyle/>
        <a:p>
          <a:endParaRPr lang="es-ES"/>
        </a:p>
      </dgm:t>
    </dgm:pt>
    <dgm:pt modelId="{3ACA5C53-5474-4800-844A-1F40726B0919}">
      <dgm:prSet phldrT="[Texto]"/>
      <dgm:spPr/>
      <dgm:t>
        <a:bodyPr/>
        <a:lstStyle/>
        <a:p>
          <a:r>
            <a:rPr lang="es-ES" dirty="0" smtClean="0">
              <a:hlinkClick xmlns:r="http://schemas.openxmlformats.org/officeDocument/2006/relationships" r:id="rId1" action="ppaction://hlinksldjump"/>
            </a:rPr>
            <a:t>Política General</a:t>
          </a:r>
          <a:endParaRPr lang="es-ES" dirty="0"/>
        </a:p>
      </dgm:t>
    </dgm:pt>
    <dgm:pt modelId="{DAB038CF-BD5D-40F8-A85B-756BE8A3B913}" type="parTrans" cxnId="{A9CB9825-2990-4251-8A38-1BE5DB66E1AD}">
      <dgm:prSet/>
      <dgm:spPr/>
      <dgm:t>
        <a:bodyPr/>
        <a:lstStyle/>
        <a:p>
          <a:endParaRPr lang="es-ES"/>
        </a:p>
      </dgm:t>
    </dgm:pt>
    <dgm:pt modelId="{5CC4BED7-75BB-4FB0-AA9D-AFD03790DB2E}" type="sibTrans" cxnId="{A9CB9825-2990-4251-8A38-1BE5DB66E1AD}">
      <dgm:prSet/>
      <dgm:spPr/>
      <dgm:t>
        <a:bodyPr/>
        <a:lstStyle/>
        <a:p>
          <a:endParaRPr lang="es-ES"/>
        </a:p>
      </dgm:t>
    </dgm:pt>
    <dgm:pt modelId="{18A29E78-E0B7-4CF4-9615-C54A105FDDDF}">
      <dgm:prSet phldrT="[Texto]" custT="1"/>
      <dgm:spPr/>
      <dgm:t>
        <a:bodyPr/>
        <a:lstStyle/>
        <a:p>
          <a:pPr algn="just"/>
          <a:r>
            <a:rPr lang="es-ES" sz="2000" dirty="0" smtClean="0"/>
            <a:t>Orientar el esfuerzo institucional en forma sinérgica y participativa, hacia la  modernización integral, que permita alcanzar la excelencia académica y  organizacional.</a:t>
          </a:r>
          <a:endParaRPr lang="es-ES" sz="2000" dirty="0"/>
        </a:p>
      </dgm:t>
    </dgm:pt>
    <dgm:pt modelId="{3D928BA3-BC50-411B-907E-04F031507906}" type="parTrans" cxnId="{F6276FED-3FD5-426D-8A6C-B6C83AD0E88A}">
      <dgm:prSet/>
      <dgm:spPr/>
      <dgm:t>
        <a:bodyPr/>
        <a:lstStyle/>
        <a:p>
          <a:endParaRPr lang="es-ES"/>
        </a:p>
      </dgm:t>
    </dgm:pt>
    <dgm:pt modelId="{7FBD45FF-0EF7-4E33-826C-0643A2E3E4C9}" type="sibTrans" cxnId="{F6276FED-3FD5-426D-8A6C-B6C83AD0E88A}">
      <dgm:prSet/>
      <dgm:spPr/>
      <dgm:t>
        <a:bodyPr/>
        <a:lstStyle/>
        <a:p>
          <a:endParaRPr lang="es-ES"/>
        </a:p>
      </dgm:t>
    </dgm:pt>
    <dgm:pt modelId="{68DC24E4-AB05-407C-86AE-2E20FEB993B5}">
      <dgm:prSet phldrT="[Texto]"/>
      <dgm:spPr/>
      <dgm:t>
        <a:bodyPr/>
        <a:lstStyle/>
        <a:p>
          <a:r>
            <a:rPr lang="es-ES" dirty="0" smtClean="0">
              <a:hlinkClick xmlns:r="http://schemas.openxmlformats.org/officeDocument/2006/relationships" r:id="rId1" action="ppaction://hlinksldjump"/>
            </a:rPr>
            <a:t>Política de Calidad</a:t>
          </a:r>
          <a:endParaRPr lang="es-ES" dirty="0"/>
        </a:p>
      </dgm:t>
    </dgm:pt>
    <dgm:pt modelId="{6DE0A526-39A4-4FB4-B622-975843D59B88}" type="parTrans" cxnId="{4F644FD9-D256-4B62-A2DA-4537DFA8D9A2}">
      <dgm:prSet/>
      <dgm:spPr/>
      <dgm:t>
        <a:bodyPr/>
        <a:lstStyle/>
        <a:p>
          <a:endParaRPr lang="es-ES"/>
        </a:p>
      </dgm:t>
    </dgm:pt>
    <dgm:pt modelId="{93B59BB5-6F64-4BC7-AF96-2AA615C2C5D1}" type="sibTrans" cxnId="{4F644FD9-D256-4B62-A2DA-4537DFA8D9A2}">
      <dgm:prSet/>
      <dgm:spPr/>
      <dgm:t>
        <a:bodyPr/>
        <a:lstStyle/>
        <a:p>
          <a:endParaRPr lang="es-ES"/>
        </a:p>
      </dgm:t>
    </dgm:pt>
    <dgm:pt modelId="{7CB58516-0F14-46B2-BC2D-83A1E6198A5F}">
      <dgm:prSet phldrT="[Texto]" custT="1"/>
      <dgm:spPr/>
      <dgm:t>
        <a:bodyPr/>
        <a:lstStyle/>
        <a:p>
          <a:pPr algn="just"/>
          <a:r>
            <a:rPr lang="es-ES" sz="1400" dirty="0" smtClean="0"/>
            <a:t>En la Escuela Politécnica del Ejército, nuestros estudiantes y usuarios son las  personas más importantes a las que tenemos que servir y satisfacer,  cumpliendo con lo que ofrecemos en los plazos establecidos y mejorando  permanentemente todos los procesos académicos y administrativos. </a:t>
          </a:r>
          <a:endParaRPr lang="es-ES" sz="1400" dirty="0"/>
        </a:p>
      </dgm:t>
    </dgm:pt>
    <dgm:pt modelId="{6DBAC95C-B5D7-4DEB-B49D-B10C624C6191}" type="parTrans" cxnId="{F299E81B-9571-4071-85CC-A6A112043C33}">
      <dgm:prSet/>
      <dgm:spPr/>
      <dgm:t>
        <a:bodyPr/>
        <a:lstStyle/>
        <a:p>
          <a:endParaRPr lang="es-ES"/>
        </a:p>
      </dgm:t>
    </dgm:pt>
    <dgm:pt modelId="{7C38ED1E-A332-4B52-986F-8010E5F9F84F}" type="sibTrans" cxnId="{F299E81B-9571-4071-85CC-A6A112043C33}">
      <dgm:prSet/>
      <dgm:spPr/>
      <dgm:t>
        <a:bodyPr/>
        <a:lstStyle/>
        <a:p>
          <a:endParaRPr lang="es-ES"/>
        </a:p>
      </dgm:t>
    </dgm:pt>
    <dgm:pt modelId="{5E998DE2-FD3C-4B1B-8E2D-BC747F970372}">
      <dgm:prSet custT="1"/>
      <dgm:spPr/>
      <dgm:t>
        <a:bodyPr/>
        <a:lstStyle/>
        <a:p>
          <a:pPr algn="just"/>
          <a:endParaRPr lang="es-ES" sz="1400" dirty="0"/>
        </a:p>
      </dgm:t>
    </dgm:pt>
    <dgm:pt modelId="{A4C7D8F4-CBE8-473F-BAC0-012D998CEAD4}" type="parTrans" cxnId="{A39D056B-BB7D-404F-82EB-5A507703ADF5}">
      <dgm:prSet/>
      <dgm:spPr/>
      <dgm:t>
        <a:bodyPr/>
        <a:lstStyle/>
        <a:p>
          <a:endParaRPr lang="es-ES"/>
        </a:p>
      </dgm:t>
    </dgm:pt>
    <dgm:pt modelId="{C84612C9-7843-4923-A2B2-BAA4E58EC3DC}" type="sibTrans" cxnId="{A39D056B-BB7D-404F-82EB-5A507703ADF5}">
      <dgm:prSet/>
      <dgm:spPr/>
      <dgm:t>
        <a:bodyPr/>
        <a:lstStyle/>
        <a:p>
          <a:endParaRPr lang="es-ES"/>
        </a:p>
      </dgm:t>
    </dgm:pt>
    <dgm:pt modelId="{AE278169-1767-40B3-A067-D6486B0A3F5E}">
      <dgm:prSet custT="1"/>
      <dgm:spPr/>
      <dgm:t>
        <a:bodyPr/>
        <a:lstStyle/>
        <a:p>
          <a:pPr algn="just"/>
          <a:r>
            <a:rPr lang="es-ES" sz="1400" dirty="0" smtClean="0"/>
            <a:t>La exigencia académica, el bienestar y la seguridad de todos quienes  formamos la comunidad ESPE y el respeto al medio ambiente son nuestras  prioridades, para dentro de un marco de principios y valores, desarrollar una Cultura de Calidad Institucional</a:t>
          </a:r>
          <a:endParaRPr lang="es-ES" sz="1400" dirty="0"/>
        </a:p>
      </dgm:t>
    </dgm:pt>
    <dgm:pt modelId="{0BAF6631-6D7D-4DEC-AA2C-A783542D8308}" type="parTrans" cxnId="{0B3E4475-4535-4F1D-9549-FBA03AF975EF}">
      <dgm:prSet/>
      <dgm:spPr/>
      <dgm:t>
        <a:bodyPr/>
        <a:lstStyle/>
        <a:p>
          <a:endParaRPr lang="es-ES"/>
        </a:p>
      </dgm:t>
    </dgm:pt>
    <dgm:pt modelId="{3142F1D8-27FB-4741-8007-34240A1D8632}" type="sibTrans" cxnId="{0B3E4475-4535-4F1D-9549-FBA03AF975EF}">
      <dgm:prSet/>
      <dgm:spPr/>
      <dgm:t>
        <a:bodyPr/>
        <a:lstStyle/>
        <a:p>
          <a:endParaRPr lang="es-ES"/>
        </a:p>
      </dgm:t>
    </dgm:pt>
    <dgm:pt modelId="{71726E19-12B4-4863-9E08-65FE4AEF7449}" type="pres">
      <dgm:prSet presAssocID="{83CC80C2-9C76-4A14-90B1-E9FA1F63CF5E}" presName="linearFlow" presStyleCnt="0">
        <dgm:presLayoutVars>
          <dgm:dir/>
          <dgm:animLvl val="lvl"/>
          <dgm:resizeHandles val="exact"/>
        </dgm:presLayoutVars>
      </dgm:prSet>
      <dgm:spPr/>
      <dgm:t>
        <a:bodyPr/>
        <a:lstStyle/>
        <a:p>
          <a:endParaRPr lang="es-ES"/>
        </a:p>
      </dgm:t>
    </dgm:pt>
    <dgm:pt modelId="{A06BEA71-0B5F-454D-B4BE-2B0D49C417DB}" type="pres">
      <dgm:prSet presAssocID="{3ACA5C53-5474-4800-844A-1F40726B0919}" presName="composite" presStyleCnt="0"/>
      <dgm:spPr/>
      <dgm:t>
        <a:bodyPr/>
        <a:lstStyle/>
        <a:p>
          <a:endParaRPr lang="es-ES"/>
        </a:p>
      </dgm:t>
    </dgm:pt>
    <dgm:pt modelId="{9DDFE0CE-0F3F-4EE0-9A53-2268E65224B8}" type="pres">
      <dgm:prSet presAssocID="{3ACA5C53-5474-4800-844A-1F40726B0919}" presName="parentText" presStyleLbl="alignNode1" presStyleIdx="0" presStyleCnt="2">
        <dgm:presLayoutVars>
          <dgm:chMax val="1"/>
          <dgm:bulletEnabled val="1"/>
        </dgm:presLayoutVars>
      </dgm:prSet>
      <dgm:spPr/>
      <dgm:t>
        <a:bodyPr/>
        <a:lstStyle/>
        <a:p>
          <a:endParaRPr lang="es-ES"/>
        </a:p>
      </dgm:t>
    </dgm:pt>
    <dgm:pt modelId="{4BD813B7-BAEB-4236-ADED-DD32CB02E5C6}" type="pres">
      <dgm:prSet presAssocID="{3ACA5C53-5474-4800-844A-1F40726B0919}" presName="descendantText" presStyleLbl="alignAcc1" presStyleIdx="0" presStyleCnt="2">
        <dgm:presLayoutVars>
          <dgm:bulletEnabled val="1"/>
        </dgm:presLayoutVars>
      </dgm:prSet>
      <dgm:spPr/>
      <dgm:t>
        <a:bodyPr/>
        <a:lstStyle/>
        <a:p>
          <a:endParaRPr lang="es-ES"/>
        </a:p>
      </dgm:t>
    </dgm:pt>
    <dgm:pt modelId="{3931DEE1-125B-47C5-8B84-E4EF358B7196}" type="pres">
      <dgm:prSet presAssocID="{5CC4BED7-75BB-4FB0-AA9D-AFD03790DB2E}" presName="sp" presStyleCnt="0"/>
      <dgm:spPr/>
      <dgm:t>
        <a:bodyPr/>
        <a:lstStyle/>
        <a:p>
          <a:endParaRPr lang="es-ES"/>
        </a:p>
      </dgm:t>
    </dgm:pt>
    <dgm:pt modelId="{A416D9B2-6623-49BE-B3A0-02DCFA64BDDB}" type="pres">
      <dgm:prSet presAssocID="{68DC24E4-AB05-407C-86AE-2E20FEB993B5}" presName="composite" presStyleCnt="0"/>
      <dgm:spPr/>
      <dgm:t>
        <a:bodyPr/>
        <a:lstStyle/>
        <a:p>
          <a:endParaRPr lang="es-ES"/>
        </a:p>
      </dgm:t>
    </dgm:pt>
    <dgm:pt modelId="{87BB48D3-F25B-4E48-AB71-45C791BBB4E0}" type="pres">
      <dgm:prSet presAssocID="{68DC24E4-AB05-407C-86AE-2E20FEB993B5}" presName="parentText" presStyleLbl="alignNode1" presStyleIdx="1" presStyleCnt="2">
        <dgm:presLayoutVars>
          <dgm:chMax val="1"/>
          <dgm:bulletEnabled val="1"/>
        </dgm:presLayoutVars>
      </dgm:prSet>
      <dgm:spPr/>
      <dgm:t>
        <a:bodyPr/>
        <a:lstStyle/>
        <a:p>
          <a:endParaRPr lang="es-ES"/>
        </a:p>
      </dgm:t>
    </dgm:pt>
    <dgm:pt modelId="{1D6B0AF9-6994-454D-9EB3-EE51B72F90AA}" type="pres">
      <dgm:prSet presAssocID="{68DC24E4-AB05-407C-86AE-2E20FEB993B5}" presName="descendantText" presStyleLbl="alignAcc1" presStyleIdx="1" presStyleCnt="2">
        <dgm:presLayoutVars>
          <dgm:bulletEnabled val="1"/>
        </dgm:presLayoutVars>
      </dgm:prSet>
      <dgm:spPr/>
      <dgm:t>
        <a:bodyPr/>
        <a:lstStyle/>
        <a:p>
          <a:endParaRPr lang="es-ES"/>
        </a:p>
      </dgm:t>
    </dgm:pt>
  </dgm:ptLst>
  <dgm:cxnLst>
    <dgm:cxn modelId="{E6244B61-44A4-44DD-BC46-86973A06F19F}" type="presOf" srcId="{7CB58516-0F14-46B2-BC2D-83A1E6198A5F}" destId="{1D6B0AF9-6994-454D-9EB3-EE51B72F90AA}" srcOrd="0" destOrd="0" presId="urn:microsoft.com/office/officeart/2005/8/layout/chevron2"/>
    <dgm:cxn modelId="{101D36BA-B355-4287-9988-46DBA4D34075}" type="presOf" srcId="{AE278169-1767-40B3-A067-D6486B0A3F5E}" destId="{1D6B0AF9-6994-454D-9EB3-EE51B72F90AA}" srcOrd="0" destOrd="2" presId="urn:microsoft.com/office/officeart/2005/8/layout/chevron2"/>
    <dgm:cxn modelId="{D96D5422-35D1-45B0-9434-841B90A1F86D}" type="presOf" srcId="{68DC24E4-AB05-407C-86AE-2E20FEB993B5}" destId="{87BB48D3-F25B-4E48-AB71-45C791BBB4E0}" srcOrd="0" destOrd="0" presId="urn:microsoft.com/office/officeart/2005/8/layout/chevron2"/>
    <dgm:cxn modelId="{F6276FED-3FD5-426D-8A6C-B6C83AD0E88A}" srcId="{3ACA5C53-5474-4800-844A-1F40726B0919}" destId="{18A29E78-E0B7-4CF4-9615-C54A105FDDDF}" srcOrd="0" destOrd="0" parTransId="{3D928BA3-BC50-411B-907E-04F031507906}" sibTransId="{7FBD45FF-0EF7-4E33-826C-0643A2E3E4C9}"/>
    <dgm:cxn modelId="{0B3E4475-4535-4F1D-9549-FBA03AF975EF}" srcId="{68DC24E4-AB05-407C-86AE-2E20FEB993B5}" destId="{AE278169-1767-40B3-A067-D6486B0A3F5E}" srcOrd="2" destOrd="0" parTransId="{0BAF6631-6D7D-4DEC-AA2C-A783542D8308}" sibTransId="{3142F1D8-27FB-4741-8007-34240A1D8632}"/>
    <dgm:cxn modelId="{BDF57D7F-5493-4536-B471-600DAC5287FB}" type="presOf" srcId="{5E998DE2-FD3C-4B1B-8E2D-BC747F970372}" destId="{1D6B0AF9-6994-454D-9EB3-EE51B72F90AA}" srcOrd="0" destOrd="1" presId="urn:microsoft.com/office/officeart/2005/8/layout/chevron2"/>
    <dgm:cxn modelId="{72F52E69-767E-4A12-A32C-37A4F7DD1BA0}" type="presOf" srcId="{83CC80C2-9C76-4A14-90B1-E9FA1F63CF5E}" destId="{71726E19-12B4-4863-9E08-65FE4AEF7449}" srcOrd="0" destOrd="0" presId="urn:microsoft.com/office/officeart/2005/8/layout/chevron2"/>
    <dgm:cxn modelId="{4F644FD9-D256-4B62-A2DA-4537DFA8D9A2}" srcId="{83CC80C2-9C76-4A14-90B1-E9FA1F63CF5E}" destId="{68DC24E4-AB05-407C-86AE-2E20FEB993B5}" srcOrd="1" destOrd="0" parTransId="{6DE0A526-39A4-4FB4-B622-975843D59B88}" sibTransId="{93B59BB5-6F64-4BC7-AF96-2AA615C2C5D1}"/>
    <dgm:cxn modelId="{A39D056B-BB7D-404F-82EB-5A507703ADF5}" srcId="{68DC24E4-AB05-407C-86AE-2E20FEB993B5}" destId="{5E998DE2-FD3C-4B1B-8E2D-BC747F970372}" srcOrd="1" destOrd="0" parTransId="{A4C7D8F4-CBE8-473F-BAC0-012D998CEAD4}" sibTransId="{C84612C9-7843-4923-A2B2-BAA4E58EC3DC}"/>
    <dgm:cxn modelId="{A9CB9825-2990-4251-8A38-1BE5DB66E1AD}" srcId="{83CC80C2-9C76-4A14-90B1-E9FA1F63CF5E}" destId="{3ACA5C53-5474-4800-844A-1F40726B0919}" srcOrd="0" destOrd="0" parTransId="{DAB038CF-BD5D-40F8-A85B-756BE8A3B913}" sibTransId="{5CC4BED7-75BB-4FB0-AA9D-AFD03790DB2E}"/>
    <dgm:cxn modelId="{F299E81B-9571-4071-85CC-A6A112043C33}" srcId="{68DC24E4-AB05-407C-86AE-2E20FEB993B5}" destId="{7CB58516-0F14-46B2-BC2D-83A1E6198A5F}" srcOrd="0" destOrd="0" parTransId="{6DBAC95C-B5D7-4DEB-B49D-B10C624C6191}" sibTransId="{7C38ED1E-A332-4B52-986F-8010E5F9F84F}"/>
    <dgm:cxn modelId="{F425AE6B-958F-4986-BF2F-B0175B95760B}" type="presOf" srcId="{18A29E78-E0B7-4CF4-9615-C54A105FDDDF}" destId="{4BD813B7-BAEB-4236-ADED-DD32CB02E5C6}" srcOrd="0" destOrd="0" presId="urn:microsoft.com/office/officeart/2005/8/layout/chevron2"/>
    <dgm:cxn modelId="{F6417904-04DD-4D23-97F4-F0D045D19091}" type="presOf" srcId="{3ACA5C53-5474-4800-844A-1F40726B0919}" destId="{9DDFE0CE-0F3F-4EE0-9A53-2268E65224B8}" srcOrd="0" destOrd="0" presId="urn:microsoft.com/office/officeart/2005/8/layout/chevron2"/>
    <dgm:cxn modelId="{0555B4E7-86B8-41C6-A93A-352581A8FD50}" type="presParOf" srcId="{71726E19-12B4-4863-9E08-65FE4AEF7449}" destId="{A06BEA71-0B5F-454D-B4BE-2B0D49C417DB}" srcOrd="0" destOrd="0" presId="urn:microsoft.com/office/officeart/2005/8/layout/chevron2"/>
    <dgm:cxn modelId="{FD0DC434-5DAB-4D07-8F99-A84B39B6C495}" type="presParOf" srcId="{A06BEA71-0B5F-454D-B4BE-2B0D49C417DB}" destId="{9DDFE0CE-0F3F-4EE0-9A53-2268E65224B8}" srcOrd="0" destOrd="0" presId="urn:microsoft.com/office/officeart/2005/8/layout/chevron2"/>
    <dgm:cxn modelId="{C1205866-1773-436E-B3E1-C84AAABB90FF}" type="presParOf" srcId="{A06BEA71-0B5F-454D-B4BE-2B0D49C417DB}" destId="{4BD813B7-BAEB-4236-ADED-DD32CB02E5C6}" srcOrd="1" destOrd="0" presId="urn:microsoft.com/office/officeart/2005/8/layout/chevron2"/>
    <dgm:cxn modelId="{BB3DBAA0-AAFB-42CF-90BF-023A5B27AB84}" type="presParOf" srcId="{71726E19-12B4-4863-9E08-65FE4AEF7449}" destId="{3931DEE1-125B-47C5-8B84-E4EF358B7196}" srcOrd="1" destOrd="0" presId="urn:microsoft.com/office/officeart/2005/8/layout/chevron2"/>
    <dgm:cxn modelId="{1879636B-7E6B-4803-A4BF-3E8028780A67}" type="presParOf" srcId="{71726E19-12B4-4863-9E08-65FE4AEF7449}" destId="{A416D9B2-6623-49BE-B3A0-02DCFA64BDDB}" srcOrd="2" destOrd="0" presId="urn:microsoft.com/office/officeart/2005/8/layout/chevron2"/>
    <dgm:cxn modelId="{8F6AADE1-6C72-471A-8E2D-9C05B7C3165C}" type="presParOf" srcId="{A416D9B2-6623-49BE-B3A0-02DCFA64BDDB}" destId="{87BB48D3-F25B-4E48-AB71-45C791BBB4E0}" srcOrd="0" destOrd="0" presId="urn:microsoft.com/office/officeart/2005/8/layout/chevron2"/>
    <dgm:cxn modelId="{8603D0CD-7048-49D7-A98F-F3F1C2420B11}" type="presParOf" srcId="{A416D9B2-6623-49BE-B3A0-02DCFA64BDDB}" destId="{1D6B0AF9-6994-454D-9EB3-EE51B72F90A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B73D7-9707-4435-B761-E4F7EEFDC0B7}" type="doc">
      <dgm:prSet loTypeId="urn:microsoft.com/office/officeart/2005/8/layout/hList3" loCatId="list" qsTypeId="urn:microsoft.com/office/officeart/2005/8/quickstyle/simple3" qsCatId="simple" csTypeId="urn:microsoft.com/office/officeart/2005/8/colors/colorful3" csCatId="colorful" phldr="1"/>
      <dgm:spPr/>
      <dgm:t>
        <a:bodyPr/>
        <a:lstStyle/>
        <a:p>
          <a:endParaRPr lang="es-ES"/>
        </a:p>
      </dgm:t>
    </dgm:pt>
    <dgm:pt modelId="{E53E87F9-4872-4C1C-BD2B-BC049719E0F8}">
      <dgm:prSet phldrT="[Texto]"/>
      <dgm:spPr/>
      <dgm:t>
        <a:bodyPr/>
        <a:lstStyle/>
        <a:p>
          <a:r>
            <a:rPr lang="es-ES" dirty="0" smtClean="0"/>
            <a:t>Escuela Politécnica del Ejército</a:t>
          </a:r>
          <a:endParaRPr lang="es-ES" dirty="0"/>
        </a:p>
      </dgm:t>
    </dgm:pt>
    <dgm:pt modelId="{456729DA-B4F1-482A-8EC9-43C0785E283A}" type="parTrans" cxnId="{FA5169C1-029A-46BA-8893-A3CB97BE75A6}">
      <dgm:prSet/>
      <dgm:spPr/>
      <dgm:t>
        <a:bodyPr/>
        <a:lstStyle/>
        <a:p>
          <a:endParaRPr lang="es-ES"/>
        </a:p>
      </dgm:t>
    </dgm:pt>
    <dgm:pt modelId="{2C6C4925-173C-4273-BE7E-7486ECB8468F}" type="sibTrans" cxnId="{FA5169C1-029A-46BA-8893-A3CB97BE75A6}">
      <dgm:prSet/>
      <dgm:spPr/>
      <dgm:t>
        <a:bodyPr/>
        <a:lstStyle/>
        <a:p>
          <a:endParaRPr lang="es-ES"/>
        </a:p>
      </dgm:t>
    </dgm:pt>
    <dgm:pt modelId="{F615D433-2C4A-445D-867F-325FE0E56AC1}">
      <dgm:prSet phldrT="[Texto]"/>
      <dgm:spPr/>
      <dgm:t>
        <a:bodyPr/>
        <a:lstStyle/>
        <a:p>
          <a:r>
            <a:rPr lang="es-ES" b="1" dirty="0" smtClean="0">
              <a:hlinkClick xmlns:r="http://schemas.openxmlformats.org/officeDocument/2006/relationships" r:id="rId1" action="ppaction://hlinksldjump"/>
            </a:rPr>
            <a:t>Marco legal y organizacional</a:t>
          </a:r>
          <a:endParaRPr lang="es-ES" b="1" dirty="0" smtClean="0"/>
        </a:p>
      </dgm:t>
    </dgm:pt>
    <dgm:pt modelId="{FCDE3EF0-6313-4D44-808A-A5EA6E3AFCD0}" type="parTrans" cxnId="{636C54F3-2772-45AD-A783-92A8A06FE22B}">
      <dgm:prSet/>
      <dgm:spPr/>
      <dgm:t>
        <a:bodyPr/>
        <a:lstStyle/>
        <a:p>
          <a:endParaRPr lang="es-ES"/>
        </a:p>
      </dgm:t>
    </dgm:pt>
    <dgm:pt modelId="{49F92826-FED2-4A2F-8ADB-63CFC9FE605F}" type="sibTrans" cxnId="{636C54F3-2772-45AD-A783-92A8A06FE22B}">
      <dgm:prSet/>
      <dgm:spPr/>
      <dgm:t>
        <a:bodyPr/>
        <a:lstStyle/>
        <a:p>
          <a:endParaRPr lang="es-ES"/>
        </a:p>
      </dgm:t>
    </dgm:pt>
    <dgm:pt modelId="{AAA7166A-2671-49D1-81C5-7DF28FCAE929}">
      <dgm:prSet phldrT="[Texto]"/>
      <dgm:spPr/>
      <dgm:t>
        <a:bodyPr/>
        <a:lstStyle/>
        <a:p>
          <a:r>
            <a:rPr lang="es-ES" b="1" dirty="0" smtClean="0">
              <a:hlinkClick xmlns:r="http://schemas.openxmlformats.org/officeDocument/2006/relationships" r:id="rId2" action="ppaction://hlinksldjump"/>
            </a:rPr>
            <a:t>Ubicación geográfica </a:t>
          </a:r>
          <a:endParaRPr lang="es-ES" dirty="0"/>
        </a:p>
      </dgm:t>
    </dgm:pt>
    <dgm:pt modelId="{B48CF73F-112B-47B7-93B1-B3AB0D801630}" type="parTrans" cxnId="{F9A35EF3-41E8-4E6C-B22F-20CD887B8D81}">
      <dgm:prSet/>
      <dgm:spPr/>
      <dgm:t>
        <a:bodyPr/>
        <a:lstStyle/>
        <a:p>
          <a:endParaRPr lang="es-ES"/>
        </a:p>
      </dgm:t>
    </dgm:pt>
    <dgm:pt modelId="{CC0F4B99-84B1-434D-9EFA-28F3FF6FCE7C}" type="sibTrans" cxnId="{F9A35EF3-41E8-4E6C-B22F-20CD887B8D81}">
      <dgm:prSet/>
      <dgm:spPr/>
      <dgm:t>
        <a:bodyPr/>
        <a:lstStyle/>
        <a:p>
          <a:endParaRPr lang="es-ES"/>
        </a:p>
      </dgm:t>
    </dgm:pt>
    <dgm:pt modelId="{CD6E0000-A683-4F96-91B4-74BFF1358E6F}">
      <dgm:prSet phldrT="[Texto]"/>
      <dgm:spPr/>
      <dgm:t>
        <a:bodyPr/>
        <a:lstStyle/>
        <a:p>
          <a:r>
            <a:rPr lang="es-ES" b="1" dirty="0" smtClean="0">
              <a:hlinkClick xmlns:r="http://schemas.openxmlformats.org/officeDocument/2006/relationships" r:id="rId3" action="ppaction://hlinksldjump"/>
            </a:rPr>
            <a:t>Servicios básicos </a:t>
          </a:r>
          <a:endParaRPr lang="es-ES" dirty="0"/>
        </a:p>
      </dgm:t>
    </dgm:pt>
    <dgm:pt modelId="{4290BE3F-47F2-491A-877A-B33EAB30D7FF}" type="parTrans" cxnId="{511675AB-30F6-4511-ACA7-1E684B1855B1}">
      <dgm:prSet/>
      <dgm:spPr/>
      <dgm:t>
        <a:bodyPr/>
        <a:lstStyle/>
        <a:p>
          <a:endParaRPr lang="es-ES"/>
        </a:p>
      </dgm:t>
    </dgm:pt>
    <dgm:pt modelId="{A52E791B-4A73-4DE1-9633-93DC2F84F065}" type="sibTrans" cxnId="{511675AB-30F6-4511-ACA7-1E684B1855B1}">
      <dgm:prSet/>
      <dgm:spPr/>
      <dgm:t>
        <a:bodyPr/>
        <a:lstStyle/>
        <a:p>
          <a:endParaRPr lang="es-ES"/>
        </a:p>
      </dgm:t>
    </dgm:pt>
    <dgm:pt modelId="{987B3EE4-4D33-4B51-9A8B-DF166FCFBA54}">
      <dgm:prSet phldrT="[Texto]"/>
      <dgm:spPr/>
      <dgm:t>
        <a:bodyPr/>
        <a:lstStyle/>
        <a:p>
          <a:r>
            <a:rPr lang="es-ES" b="1" dirty="0" smtClean="0">
              <a:hlinkClick xmlns:r="http://schemas.openxmlformats.org/officeDocument/2006/relationships" r:id="rId4" action="ppaction://hlinksldjump"/>
            </a:rPr>
            <a:t>Caracterización de residuos sólidos y líquidos </a:t>
          </a:r>
          <a:endParaRPr lang="es-ES" dirty="0"/>
        </a:p>
      </dgm:t>
    </dgm:pt>
    <dgm:pt modelId="{14FF62AA-B3BC-4C8C-A491-F22595948A73}" type="parTrans" cxnId="{18164393-F8E4-4D12-B46A-F3569EC18BF2}">
      <dgm:prSet/>
      <dgm:spPr/>
      <dgm:t>
        <a:bodyPr/>
        <a:lstStyle/>
        <a:p>
          <a:endParaRPr lang="es-ES"/>
        </a:p>
      </dgm:t>
    </dgm:pt>
    <dgm:pt modelId="{9D697736-E2FD-4C1A-B15E-8CF06939BBF9}" type="sibTrans" cxnId="{18164393-F8E4-4D12-B46A-F3569EC18BF2}">
      <dgm:prSet/>
      <dgm:spPr/>
      <dgm:t>
        <a:bodyPr/>
        <a:lstStyle/>
        <a:p>
          <a:endParaRPr lang="es-ES"/>
        </a:p>
      </dgm:t>
    </dgm:pt>
    <dgm:pt modelId="{14C039F6-6FE3-478A-BCC0-090716AF0A1D}">
      <dgm:prSet phldrT="[Texto]"/>
      <dgm:spPr/>
      <dgm:t>
        <a:bodyPr/>
        <a:lstStyle/>
        <a:p>
          <a:r>
            <a:rPr lang="es-ES" b="1" dirty="0" smtClean="0">
              <a:hlinkClick xmlns:r="http://schemas.openxmlformats.org/officeDocument/2006/relationships" r:id="rId5" action="ppaction://hlinksldjump"/>
            </a:rPr>
            <a:t>Actividades y problemáticas significativas en las diferentes áreas</a:t>
          </a:r>
          <a:endParaRPr lang="es-ES" b="1" dirty="0"/>
        </a:p>
      </dgm:t>
    </dgm:pt>
    <dgm:pt modelId="{1AA9A773-834D-4185-871A-6218D28F1B50}" type="parTrans" cxnId="{9DD21BCE-30A0-4CCE-9C05-EB325E82759B}">
      <dgm:prSet/>
      <dgm:spPr/>
      <dgm:t>
        <a:bodyPr/>
        <a:lstStyle/>
        <a:p>
          <a:endParaRPr lang="es-ES"/>
        </a:p>
      </dgm:t>
    </dgm:pt>
    <dgm:pt modelId="{88BFE5BA-40A6-4CD7-9B25-6EADF97773D3}" type="sibTrans" cxnId="{9DD21BCE-30A0-4CCE-9C05-EB325E82759B}">
      <dgm:prSet/>
      <dgm:spPr/>
      <dgm:t>
        <a:bodyPr/>
        <a:lstStyle/>
        <a:p>
          <a:endParaRPr lang="es-ES"/>
        </a:p>
      </dgm:t>
    </dgm:pt>
    <dgm:pt modelId="{6EED7F85-7F69-4E8B-BC0C-573102F06021}" type="pres">
      <dgm:prSet presAssocID="{0A7B73D7-9707-4435-B761-E4F7EEFDC0B7}" presName="composite" presStyleCnt="0">
        <dgm:presLayoutVars>
          <dgm:chMax val="1"/>
          <dgm:dir/>
          <dgm:resizeHandles val="exact"/>
        </dgm:presLayoutVars>
      </dgm:prSet>
      <dgm:spPr/>
      <dgm:t>
        <a:bodyPr/>
        <a:lstStyle/>
        <a:p>
          <a:endParaRPr lang="es-ES"/>
        </a:p>
      </dgm:t>
    </dgm:pt>
    <dgm:pt modelId="{6493D42D-82C3-43B7-9AF2-EA61D6175831}" type="pres">
      <dgm:prSet presAssocID="{E53E87F9-4872-4C1C-BD2B-BC049719E0F8}" presName="roof" presStyleLbl="dkBgShp" presStyleIdx="0" presStyleCnt="2"/>
      <dgm:spPr/>
      <dgm:t>
        <a:bodyPr/>
        <a:lstStyle/>
        <a:p>
          <a:endParaRPr lang="es-ES"/>
        </a:p>
      </dgm:t>
    </dgm:pt>
    <dgm:pt modelId="{9948961B-3073-43F8-A9E1-D51EB38B0057}" type="pres">
      <dgm:prSet presAssocID="{E53E87F9-4872-4C1C-BD2B-BC049719E0F8}" presName="pillars" presStyleCnt="0"/>
      <dgm:spPr/>
      <dgm:t>
        <a:bodyPr/>
        <a:lstStyle/>
        <a:p>
          <a:endParaRPr lang="es-ES"/>
        </a:p>
      </dgm:t>
    </dgm:pt>
    <dgm:pt modelId="{FF1593B6-B6E1-4961-8F4B-8246F9818724}" type="pres">
      <dgm:prSet presAssocID="{E53E87F9-4872-4C1C-BD2B-BC049719E0F8}" presName="pillar1" presStyleLbl="node1" presStyleIdx="0" presStyleCnt="5">
        <dgm:presLayoutVars>
          <dgm:bulletEnabled val="1"/>
        </dgm:presLayoutVars>
      </dgm:prSet>
      <dgm:spPr/>
      <dgm:t>
        <a:bodyPr/>
        <a:lstStyle/>
        <a:p>
          <a:endParaRPr lang="es-ES"/>
        </a:p>
      </dgm:t>
    </dgm:pt>
    <dgm:pt modelId="{00F18EF5-51E5-48D9-B0EB-E9AAE1A97705}" type="pres">
      <dgm:prSet presAssocID="{AAA7166A-2671-49D1-81C5-7DF28FCAE929}" presName="pillarX" presStyleLbl="node1" presStyleIdx="1" presStyleCnt="5">
        <dgm:presLayoutVars>
          <dgm:bulletEnabled val="1"/>
        </dgm:presLayoutVars>
      </dgm:prSet>
      <dgm:spPr/>
      <dgm:t>
        <a:bodyPr/>
        <a:lstStyle/>
        <a:p>
          <a:endParaRPr lang="es-ES"/>
        </a:p>
      </dgm:t>
    </dgm:pt>
    <dgm:pt modelId="{589B15D5-0D5B-40AB-A5AB-C43B61F59220}" type="pres">
      <dgm:prSet presAssocID="{CD6E0000-A683-4F96-91B4-74BFF1358E6F}" presName="pillarX" presStyleLbl="node1" presStyleIdx="2" presStyleCnt="5">
        <dgm:presLayoutVars>
          <dgm:bulletEnabled val="1"/>
        </dgm:presLayoutVars>
      </dgm:prSet>
      <dgm:spPr/>
      <dgm:t>
        <a:bodyPr/>
        <a:lstStyle/>
        <a:p>
          <a:endParaRPr lang="es-ES"/>
        </a:p>
      </dgm:t>
    </dgm:pt>
    <dgm:pt modelId="{855950A5-9A19-4B08-8CDB-D151C8FA3AC6}" type="pres">
      <dgm:prSet presAssocID="{987B3EE4-4D33-4B51-9A8B-DF166FCFBA54}" presName="pillarX" presStyleLbl="node1" presStyleIdx="3" presStyleCnt="5">
        <dgm:presLayoutVars>
          <dgm:bulletEnabled val="1"/>
        </dgm:presLayoutVars>
      </dgm:prSet>
      <dgm:spPr/>
      <dgm:t>
        <a:bodyPr/>
        <a:lstStyle/>
        <a:p>
          <a:endParaRPr lang="es-ES"/>
        </a:p>
      </dgm:t>
    </dgm:pt>
    <dgm:pt modelId="{AE10AEF1-09ED-4BA0-8DBE-BBB8CAD529F8}" type="pres">
      <dgm:prSet presAssocID="{14C039F6-6FE3-478A-BCC0-090716AF0A1D}" presName="pillarX" presStyleLbl="node1" presStyleIdx="4" presStyleCnt="5">
        <dgm:presLayoutVars>
          <dgm:bulletEnabled val="1"/>
        </dgm:presLayoutVars>
      </dgm:prSet>
      <dgm:spPr/>
      <dgm:t>
        <a:bodyPr/>
        <a:lstStyle/>
        <a:p>
          <a:endParaRPr lang="es-ES"/>
        </a:p>
      </dgm:t>
    </dgm:pt>
    <dgm:pt modelId="{318B9300-4FCE-4CE4-AF90-E43AF32B672C}" type="pres">
      <dgm:prSet presAssocID="{E53E87F9-4872-4C1C-BD2B-BC049719E0F8}" presName="base" presStyleLbl="dkBgShp" presStyleIdx="1" presStyleCnt="2"/>
      <dgm:spPr/>
      <dgm:t>
        <a:bodyPr/>
        <a:lstStyle/>
        <a:p>
          <a:endParaRPr lang="es-ES"/>
        </a:p>
      </dgm:t>
    </dgm:pt>
  </dgm:ptLst>
  <dgm:cxnLst>
    <dgm:cxn modelId="{18164393-F8E4-4D12-B46A-F3569EC18BF2}" srcId="{E53E87F9-4872-4C1C-BD2B-BC049719E0F8}" destId="{987B3EE4-4D33-4B51-9A8B-DF166FCFBA54}" srcOrd="3" destOrd="0" parTransId="{14FF62AA-B3BC-4C8C-A491-F22595948A73}" sibTransId="{9D697736-E2FD-4C1A-B15E-8CF06939BBF9}"/>
    <dgm:cxn modelId="{214F0024-1D59-461D-8C8B-FC678ABA83B0}" type="presOf" srcId="{F615D433-2C4A-445D-867F-325FE0E56AC1}" destId="{FF1593B6-B6E1-4961-8F4B-8246F9818724}" srcOrd="0" destOrd="0" presId="urn:microsoft.com/office/officeart/2005/8/layout/hList3"/>
    <dgm:cxn modelId="{B7BBAC63-7E7F-4777-B3D1-8F5E9BF04A39}" type="presOf" srcId="{14C039F6-6FE3-478A-BCC0-090716AF0A1D}" destId="{AE10AEF1-09ED-4BA0-8DBE-BBB8CAD529F8}" srcOrd="0" destOrd="0" presId="urn:microsoft.com/office/officeart/2005/8/layout/hList3"/>
    <dgm:cxn modelId="{636C54F3-2772-45AD-A783-92A8A06FE22B}" srcId="{E53E87F9-4872-4C1C-BD2B-BC049719E0F8}" destId="{F615D433-2C4A-445D-867F-325FE0E56AC1}" srcOrd="0" destOrd="0" parTransId="{FCDE3EF0-6313-4D44-808A-A5EA6E3AFCD0}" sibTransId="{49F92826-FED2-4A2F-8ADB-63CFC9FE605F}"/>
    <dgm:cxn modelId="{59B3B8B8-1B27-4DA6-A161-58D8A6845458}" type="presOf" srcId="{0A7B73D7-9707-4435-B761-E4F7EEFDC0B7}" destId="{6EED7F85-7F69-4E8B-BC0C-573102F06021}" srcOrd="0" destOrd="0" presId="urn:microsoft.com/office/officeart/2005/8/layout/hList3"/>
    <dgm:cxn modelId="{AF7DA8E4-1A2E-4157-9207-6878A039FE85}" type="presOf" srcId="{987B3EE4-4D33-4B51-9A8B-DF166FCFBA54}" destId="{855950A5-9A19-4B08-8CDB-D151C8FA3AC6}" srcOrd="0" destOrd="0" presId="urn:microsoft.com/office/officeart/2005/8/layout/hList3"/>
    <dgm:cxn modelId="{F9A35EF3-41E8-4E6C-B22F-20CD887B8D81}" srcId="{E53E87F9-4872-4C1C-BD2B-BC049719E0F8}" destId="{AAA7166A-2671-49D1-81C5-7DF28FCAE929}" srcOrd="1" destOrd="0" parTransId="{B48CF73F-112B-47B7-93B1-B3AB0D801630}" sibTransId="{CC0F4B99-84B1-434D-9EFA-28F3FF6FCE7C}"/>
    <dgm:cxn modelId="{511675AB-30F6-4511-ACA7-1E684B1855B1}" srcId="{E53E87F9-4872-4C1C-BD2B-BC049719E0F8}" destId="{CD6E0000-A683-4F96-91B4-74BFF1358E6F}" srcOrd="2" destOrd="0" parTransId="{4290BE3F-47F2-491A-877A-B33EAB30D7FF}" sibTransId="{A52E791B-4A73-4DE1-9633-93DC2F84F065}"/>
    <dgm:cxn modelId="{91FA0020-49D0-4E0B-BE2D-FBEF5C2329CB}" type="presOf" srcId="{CD6E0000-A683-4F96-91B4-74BFF1358E6F}" destId="{589B15D5-0D5B-40AB-A5AB-C43B61F59220}" srcOrd="0" destOrd="0" presId="urn:microsoft.com/office/officeart/2005/8/layout/hList3"/>
    <dgm:cxn modelId="{A50E5B47-DF9A-4997-9B0C-F346DEE93F19}" type="presOf" srcId="{E53E87F9-4872-4C1C-BD2B-BC049719E0F8}" destId="{6493D42D-82C3-43B7-9AF2-EA61D6175831}" srcOrd="0" destOrd="0" presId="urn:microsoft.com/office/officeart/2005/8/layout/hList3"/>
    <dgm:cxn modelId="{9DD21BCE-30A0-4CCE-9C05-EB325E82759B}" srcId="{E53E87F9-4872-4C1C-BD2B-BC049719E0F8}" destId="{14C039F6-6FE3-478A-BCC0-090716AF0A1D}" srcOrd="4" destOrd="0" parTransId="{1AA9A773-834D-4185-871A-6218D28F1B50}" sibTransId="{88BFE5BA-40A6-4CD7-9B25-6EADF97773D3}"/>
    <dgm:cxn modelId="{FA5169C1-029A-46BA-8893-A3CB97BE75A6}" srcId="{0A7B73D7-9707-4435-B761-E4F7EEFDC0B7}" destId="{E53E87F9-4872-4C1C-BD2B-BC049719E0F8}" srcOrd="0" destOrd="0" parTransId="{456729DA-B4F1-482A-8EC9-43C0785E283A}" sibTransId="{2C6C4925-173C-4273-BE7E-7486ECB8468F}"/>
    <dgm:cxn modelId="{030277DB-17F8-446D-9AEA-73E66E72A3E7}" type="presOf" srcId="{AAA7166A-2671-49D1-81C5-7DF28FCAE929}" destId="{00F18EF5-51E5-48D9-B0EB-E9AAE1A97705}" srcOrd="0" destOrd="0" presId="urn:microsoft.com/office/officeart/2005/8/layout/hList3"/>
    <dgm:cxn modelId="{46FEE967-8B5E-4F0D-9F0F-9567F44C0578}" type="presParOf" srcId="{6EED7F85-7F69-4E8B-BC0C-573102F06021}" destId="{6493D42D-82C3-43B7-9AF2-EA61D6175831}" srcOrd="0" destOrd="0" presId="urn:microsoft.com/office/officeart/2005/8/layout/hList3"/>
    <dgm:cxn modelId="{95F1E314-42DF-4F34-9D4A-8031C95FA60D}" type="presParOf" srcId="{6EED7F85-7F69-4E8B-BC0C-573102F06021}" destId="{9948961B-3073-43F8-A9E1-D51EB38B0057}" srcOrd="1" destOrd="0" presId="urn:microsoft.com/office/officeart/2005/8/layout/hList3"/>
    <dgm:cxn modelId="{4F061E54-FD39-4A47-89B2-BC9A1185992B}" type="presParOf" srcId="{9948961B-3073-43F8-A9E1-D51EB38B0057}" destId="{FF1593B6-B6E1-4961-8F4B-8246F9818724}" srcOrd="0" destOrd="0" presId="urn:microsoft.com/office/officeart/2005/8/layout/hList3"/>
    <dgm:cxn modelId="{32B8121F-5EC1-4601-A404-3C942FC97851}" type="presParOf" srcId="{9948961B-3073-43F8-A9E1-D51EB38B0057}" destId="{00F18EF5-51E5-48D9-B0EB-E9AAE1A97705}" srcOrd="1" destOrd="0" presId="urn:microsoft.com/office/officeart/2005/8/layout/hList3"/>
    <dgm:cxn modelId="{35012CAF-67E0-4374-B9D3-915472975B3D}" type="presParOf" srcId="{9948961B-3073-43F8-A9E1-D51EB38B0057}" destId="{589B15D5-0D5B-40AB-A5AB-C43B61F59220}" srcOrd="2" destOrd="0" presId="urn:microsoft.com/office/officeart/2005/8/layout/hList3"/>
    <dgm:cxn modelId="{942CF995-C3E2-4792-94AF-17266E05A9FC}" type="presParOf" srcId="{9948961B-3073-43F8-A9E1-D51EB38B0057}" destId="{855950A5-9A19-4B08-8CDB-D151C8FA3AC6}" srcOrd="3" destOrd="0" presId="urn:microsoft.com/office/officeart/2005/8/layout/hList3"/>
    <dgm:cxn modelId="{FECC9C6E-2AEA-46C5-B164-E219DE492D2F}" type="presParOf" srcId="{9948961B-3073-43F8-A9E1-D51EB38B0057}" destId="{AE10AEF1-09ED-4BA0-8DBE-BBB8CAD529F8}" srcOrd="4" destOrd="0" presId="urn:microsoft.com/office/officeart/2005/8/layout/hList3"/>
    <dgm:cxn modelId="{842E2D4A-150C-4C85-B11E-F01864307B20}" type="presParOf" srcId="{6EED7F85-7F69-4E8B-BC0C-573102F06021}" destId="{318B9300-4FCE-4CE4-AF90-E43AF32B672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FF42C51-5C3E-485D-AA7B-8B2C6E014390}"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es-ES"/>
        </a:p>
      </dgm:t>
    </dgm:pt>
    <dgm:pt modelId="{0B6F0D17-A6F3-41C6-BF58-71192D4C8738}">
      <dgm:prSet phldrT="[Texto]"/>
      <dgm:spPr/>
      <dgm:t>
        <a:bodyPr/>
        <a:lstStyle/>
        <a:p>
          <a:r>
            <a:rPr lang="es-ES" b="1" dirty="0" smtClean="0">
              <a:effectLst>
                <a:outerShdw blurRad="38100" dist="38100" dir="2700000" algn="tl">
                  <a:srgbClr val="000000">
                    <a:alpha val="43137"/>
                  </a:srgbClr>
                </a:outerShdw>
              </a:effectLst>
              <a:hlinkClick xmlns:r="http://schemas.openxmlformats.org/officeDocument/2006/relationships" r:id="rId1" action="ppaction://hlinksldjump"/>
            </a:rPr>
            <a:t>4.3 Planificación</a:t>
          </a:r>
          <a:endParaRPr lang="es-ES" b="1" dirty="0">
            <a:effectLst>
              <a:outerShdw blurRad="38100" dist="38100" dir="2700000" algn="tl">
                <a:srgbClr val="000000">
                  <a:alpha val="43137"/>
                </a:srgbClr>
              </a:outerShdw>
            </a:effectLst>
          </a:endParaRPr>
        </a:p>
      </dgm:t>
    </dgm:pt>
    <dgm:pt modelId="{0B7DFC28-CF7B-467B-BFE1-487F0C6B117A}" type="parTrans" cxnId="{C96A4E41-9B58-4C9F-A1D6-BDB9CAB8A6FE}">
      <dgm:prSet/>
      <dgm:spPr/>
      <dgm:t>
        <a:bodyPr/>
        <a:lstStyle/>
        <a:p>
          <a:endParaRPr lang="es-ES"/>
        </a:p>
      </dgm:t>
    </dgm:pt>
    <dgm:pt modelId="{A68FF06C-BB5E-41BF-9435-AFF52679CCD0}" type="sibTrans" cxnId="{C96A4E41-9B58-4C9F-A1D6-BDB9CAB8A6FE}">
      <dgm:prSet/>
      <dgm:spPr/>
      <dgm:t>
        <a:bodyPr/>
        <a:lstStyle/>
        <a:p>
          <a:endParaRPr lang="es-ES"/>
        </a:p>
      </dgm:t>
    </dgm:pt>
    <dgm:pt modelId="{CC6C8A0C-0E55-4405-93BE-6C3B398F5C01}">
      <dgm:prSet phldrT="[Texto]"/>
      <dgm:spPr/>
      <dgm:t>
        <a:bodyPr/>
        <a:lstStyle/>
        <a:p>
          <a:r>
            <a:rPr lang="es-ES" dirty="0" smtClean="0">
              <a:hlinkClick xmlns:r="http://schemas.openxmlformats.org/officeDocument/2006/relationships" r:id="rId2" action="ppaction://hlinksldjump"/>
            </a:rPr>
            <a:t>4.3.1 Aspectos ambientales</a:t>
          </a:r>
          <a:endParaRPr lang="es-ES" dirty="0"/>
        </a:p>
      </dgm:t>
    </dgm:pt>
    <dgm:pt modelId="{805143FA-8ED5-4F28-96CF-61BA42EC43FC}" type="parTrans" cxnId="{01E99533-1FB6-4234-910B-8F0B45E39FAE}">
      <dgm:prSet/>
      <dgm:spPr/>
      <dgm:t>
        <a:bodyPr/>
        <a:lstStyle/>
        <a:p>
          <a:endParaRPr lang="es-ES"/>
        </a:p>
      </dgm:t>
    </dgm:pt>
    <dgm:pt modelId="{B5B6C4D1-B796-4DF7-9B49-0E45E22D37ED}" type="sibTrans" cxnId="{01E99533-1FB6-4234-910B-8F0B45E39FAE}">
      <dgm:prSet/>
      <dgm:spPr/>
      <dgm:t>
        <a:bodyPr/>
        <a:lstStyle/>
        <a:p>
          <a:endParaRPr lang="es-ES"/>
        </a:p>
      </dgm:t>
    </dgm:pt>
    <dgm:pt modelId="{6F11FF50-9EF0-41DF-A7F0-2BC67B9021AC}">
      <dgm:prSet phldrT="[Texto]"/>
      <dgm:spPr/>
      <dgm:t>
        <a:bodyPr/>
        <a:lstStyle/>
        <a:p>
          <a:r>
            <a:rPr lang="es-ES" dirty="0" smtClean="0">
              <a:hlinkClick xmlns:r="http://schemas.openxmlformats.org/officeDocument/2006/relationships" r:id="rId3" action="ppaction://hlinksldjump"/>
            </a:rPr>
            <a:t>4.3.2 Requisitos legales y otros requisitos</a:t>
          </a:r>
          <a:endParaRPr lang="es-ES" dirty="0"/>
        </a:p>
      </dgm:t>
    </dgm:pt>
    <dgm:pt modelId="{4C456B82-9EF1-4CCD-920B-ACF35AF3B4C8}" type="parTrans" cxnId="{4794A860-753C-4733-BBA1-42B600FEB889}">
      <dgm:prSet/>
      <dgm:spPr/>
      <dgm:t>
        <a:bodyPr/>
        <a:lstStyle/>
        <a:p>
          <a:endParaRPr lang="es-ES"/>
        </a:p>
      </dgm:t>
    </dgm:pt>
    <dgm:pt modelId="{874DC330-AE1D-4F57-B5A5-A516B8C329FC}" type="sibTrans" cxnId="{4794A860-753C-4733-BBA1-42B600FEB889}">
      <dgm:prSet/>
      <dgm:spPr/>
      <dgm:t>
        <a:bodyPr/>
        <a:lstStyle/>
        <a:p>
          <a:endParaRPr lang="es-ES"/>
        </a:p>
      </dgm:t>
    </dgm:pt>
    <dgm:pt modelId="{79E2AFFC-5BCB-4776-81AD-C354E872BCC4}">
      <dgm:prSet phldrT="[Texto]"/>
      <dgm:spPr/>
      <dgm:t>
        <a:bodyPr/>
        <a:lstStyle/>
        <a:p>
          <a:r>
            <a:rPr lang="es-ES" dirty="0" smtClean="0">
              <a:hlinkClick xmlns:r="http://schemas.openxmlformats.org/officeDocument/2006/relationships" r:id="rId4" action="ppaction://hlinksldjump"/>
            </a:rPr>
            <a:t>4.3.3 Objetivos, metas y programas ambientales</a:t>
          </a:r>
          <a:endParaRPr lang="es-ES" dirty="0"/>
        </a:p>
      </dgm:t>
    </dgm:pt>
    <dgm:pt modelId="{03D4EF09-9800-4B67-B854-456875EC9C2D}" type="parTrans" cxnId="{535F2ED5-CD05-424C-AA00-FED3BBA57028}">
      <dgm:prSet/>
      <dgm:spPr/>
      <dgm:t>
        <a:bodyPr/>
        <a:lstStyle/>
        <a:p>
          <a:endParaRPr lang="es-ES"/>
        </a:p>
      </dgm:t>
    </dgm:pt>
    <dgm:pt modelId="{E52FB27D-3730-4FAC-84A1-2ADCD30D6CF1}" type="sibTrans" cxnId="{535F2ED5-CD05-424C-AA00-FED3BBA57028}">
      <dgm:prSet/>
      <dgm:spPr/>
      <dgm:t>
        <a:bodyPr/>
        <a:lstStyle/>
        <a:p>
          <a:endParaRPr lang="es-ES"/>
        </a:p>
      </dgm:t>
    </dgm:pt>
    <dgm:pt modelId="{C16068F5-4AA6-4DF4-9D48-DC20D1BC052A}" type="pres">
      <dgm:prSet presAssocID="{7FF42C51-5C3E-485D-AA7B-8B2C6E014390}" presName="diagram" presStyleCnt="0">
        <dgm:presLayoutVars>
          <dgm:chPref val="1"/>
          <dgm:dir/>
          <dgm:animOne val="branch"/>
          <dgm:animLvl val="lvl"/>
          <dgm:resizeHandles val="exact"/>
        </dgm:presLayoutVars>
      </dgm:prSet>
      <dgm:spPr/>
      <dgm:t>
        <a:bodyPr/>
        <a:lstStyle/>
        <a:p>
          <a:endParaRPr lang="es-ES"/>
        </a:p>
      </dgm:t>
    </dgm:pt>
    <dgm:pt modelId="{57C57A0A-B2D2-40AC-B9F6-9206D3C6B545}" type="pres">
      <dgm:prSet presAssocID="{0B6F0D17-A6F3-41C6-BF58-71192D4C8738}" presName="root1" presStyleCnt="0"/>
      <dgm:spPr/>
      <dgm:t>
        <a:bodyPr/>
        <a:lstStyle/>
        <a:p>
          <a:endParaRPr lang="es-ES"/>
        </a:p>
      </dgm:t>
    </dgm:pt>
    <dgm:pt modelId="{D8E3D01E-A1B6-4828-A074-01CD46C977B8}" type="pres">
      <dgm:prSet presAssocID="{0B6F0D17-A6F3-41C6-BF58-71192D4C8738}" presName="LevelOneTextNode" presStyleLbl="node0" presStyleIdx="0" presStyleCnt="1">
        <dgm:presLayoutVars>
          <dgm:chPref val="3"/>
        </dgm:presLayoutVars>
      </dgm:prSet>
      <dgm:spPr/>
      <dgm:t>
        <a:bodyPr/>
        <a:lstStyle/>
        <a:p>
          <a:endParaRPr lang="es-ES"/>
        </a:p>
      </dgm:t>
    </dgm:pt>
    <dgm:pt modelId="{440B1FE2-8EA6-45D4-B690-CE70CD3E9475}" type="pres">
      <dgm:prSet presAssocID="{0B6F0D17-A6F3-41C6-BF58-71192D4C8738}" presName="level2hierChild" presStyleCnt="0"/>
      <dgm:spPr/>
      <dgm:t>
        <a:bodyPr/>
        <a:lstStyle/>
        <a:p>
          <a:endParaRPr lang="es-ES"/>
        </a:p>
      </dgm:t>
    </dgm:pt>
    <dgm:pt modelId="{4DE9532B-6870-4AAE-81B5-E275517B01E7}" type="pres">
      <dgm:prSet presAssocID="{805143FA-8ED5-4F28-96CF-61BA42EC43FC}" presName="conn2-1" presStyleLbl="parChTrans1D2" presStyleIdx="0" presStyleCnt="3"/>
      <dgm:spPr/>
      <dgm:t>
        <a:bodyPr/>
        <a:lstStyle/>
        <a:p>
          <a:endParaRPr lang="es-ES"/>
        </a:p>
      </dgm:t>
    </dgm:pt>
    <dgm:pt modelId="{EFE50975-CF49-4C82-9F68-F6BB42C469C3}" type="pres">
      <dgm:prSet presAssocID="{805143FA-8ED5-4F28-96CF-61BA42EC43FC}" presName="connTx" presStyleLbl="parChTrans1D2" presStyleIdx="0" presStyleCnt="3"/>
      <dgm:spPr/>
      <dgm:t>
        <a:bodyPr/>
        <a:lstStyle/>
        <a:p>
          <a:endParaRPr lang="es-ES"/>
        </a:p>
      </dgm:t>
    </dgm:pt>
    <dgm:pt modelId="{B37132EE-2BCE-4D7F-82C8-86AADB407A9D}" type="pres">
      <dgm:prSet presAssocID="{CC6C8A0C-0E55-4405-93BE-6C3B398F5C01}" presName="root2" presStyleCnt="0"/>
      <dgm:spPr/>
      <dgm:t>
        <a:bodyPr/>
        <a:lstStyle/>
        <a:p>
          <a:endParaRPr lang="es-ES"/>
        </a:p>
      </dgm:t>
    </dgm:pt>
    <dgm:pt modelId="{4E7CDB18-DC53-47FA-8812-DC9E739971DE}" type="pres">
      <dgm:prSet presAssocID="{CC6C8A0C-0E55-4405-93BE-6C3B398F5C01}" presName="LevelTwoTextNode" presStyleLbl="node2" presStyleIdx="0" presStyleCnt="3">
        <dgm:presLayoutVars>
          <dgm:chPref val="3"/>
        </dgm:presLayoutVars>
      </dgm:prSet>
      <dgm:spPr/>
      <dgm:t>
        <a:bodyPr/>
        <a:lstStyle/>
        <a:p>
          <a:endParaRPr lang="es-ES"/>
        </a:p>
      </dgm:t>
    </dgm:pt>
    <dgm:pt modelId="{123F5FE6-5E62-4B9A-9CEF-D1230A89F2F1}" type="pres">
      <dgm:prSet presAssocID="{CC6C8A0C-0E55-4405-93BE-6C3B398F5C01}" presName="level3hierChild" presStyleCnt="0"/>
      <dgm:spPr/>
      <dgm:t>
        <a:bodyPr/>
        <a:lstStyle/>
        <a:p>
          <a:endParaRPr lang="es-ES"/>
        </a:p>
      </dgm:t>
    </dgm:pt>
    <dgm:pt modelId="{70283D04-B191-4E4C-AC13-099F6FE3F7C7}" type="pres">
      <dgm:prSet presAssocID="{4C456B82-9EF1-4CCD-920B-ACF35AF3B4C8}" presName="conn2-1" presStyleLbl="parChTrans1D2" presStyleIdx="1" presStyleCnt="3"/>
      <dgm:spPr/>
      <dgm:t>
        <a:bodyPr/>
        <a:lstStyle/>
        <a:p>
          <a:endParaRPr lang="es-ES"/>
        </a:p>
      </dgm:t>
    </dgm:pt>
    <dgm:pt modelId="{BFB6FADD-8CFA-40BB-8D16-5452763CC3B5}" type="pres">
      <dgm:prSet presAssocID="{4C456B82-9EF1-4CCD-920B-ACF35AF3B4C8}" presName="connTx" presStyleLbl="parChTrans1D2" presStyleIdx="1" presStyleCnt="3"/>
      <dgm:spPr/>
      <dgm:t>
        <a:bodyPr/>
        <a:lstStyle/>
        <a:p>
          <a:endParaRPr lang="es-ES"/>
        </a:p>
      </dgm:t>
    </dgm:pt>
    <dgm:pt modelId="{CA7D7352-9487-457C-8850-FC59A6C98F30}" type="pres">
      <dgm:prSet presAssocID="{6F11FF50-9EF0-41DF-A7F0-2BC67B9021AC}" presName="root2" presStyleCnt="0"/>
      <dgm:spPr/>
      <dgm:t>
        <a:bodyPr/>
        <a:lstStyle/>
        <a:p>
          <a:endParaRPr lang="es-ES"/>
        </a:p>
      </dgm:t>
    </dgm:pt>
    <dgm:pt modelId="{1CD57E5B-DA93-4EED-BC59-48E7BDE15901}" type="pres">
      <dgm:prSet presAssocID="{6F11FF50-9EF0-41DF-A7F0-2BC67B9021AC}" presName="LevelTwoTextNode" presStyleLbl="node2" presStyleIdx="1" presStyleCnt="3">
        <dgm:presLayoutVars>
          <dgm:chPref val="3"/>
        </dgm:presLayoutVars>
      </dgm:prSet>
      <dgm:spPr/>
      <dgm:t>
        <a:bodyPr/>
        <a:lstStyle/>
        <a:p>
          <a:endParaRPr lang="es-ES"/>
        </a:p>
      </dgm:t>
    </dgm:pt>
    <dgm:pt modelId="{F0D08259-EBE4-44B0-B73B-7EAB3C90601A}" type="pres">
      <dgm:prSet presAssocID="{6F11FF50-9EF0-41DF-A7F0-2BC67B9021AC}" presName="level3hierChild" presStyleCnt="0"/>
      <dgm:spPr/>
      <dgm:t>
        <a:bodyPr/>
        <a:lstStyle/>
        <a:p>
          <a:endParaRPr lang="es-ES"/>
        </a:p>
      </dgm:t>
    </dgm:pt>
    <dgm:pt modelId="{AF0103AB-80F3-4007-8BA8-16E0F17E5202}" type="pres">
      <dgm:prSet presAssocID="{03D4EF09-9800-4B67-B854-456875EC9C2D}" presName="conn2-1" presStyleLbl="parChTrans1D2" presStyleIdx="2" presStyleCnt="3"/>
      <dgm:spPr/>
      <dgm:t>
        <a:bodyPr/>
        <a:lstStyle/>
        <a:p>
          <a:endParaRPr lang="es-ES"/>
        </a:p>
      </dgm:t>
    </dgm:pt>
    <dgm:pt modelId="{4ADA71B2-5783-436A-9264-6CFA1F7428DB}" type="pres">
      <dgm:prSet presAssocID="{03D4EF09-9800-4B67-B854-456875EC9C2D}" presName="connTx" presStyleLbl="parChTrans1D2" presStyleIdx="2" presStyleCnt="3"/>
      <dgm:spPr/>
      <dgm:t>
        <a:bodyPr/>
        <a:lstStyle/>
        <a:p>
          <a:endParaRPr lang="es-ES"/>
        </a:p>
      </dgm:t>
    </dgm:pt>
    <dgm:pt modelId="{3B32AF3E-21D8-42FB-943D-97FA251D9402}" type="pres">
      <dgm:prSet presAssocID="{79E2AFFC-5BCB-4776-81AD-C354E872BCC4}" presName="root2" presStyleCnt="0"/>
      <dgm:spPr/>
    </dgm:pt>
    <dgm:pt modelId="{F547DB91-0457-4821-8010-B4D012079277}" type="pres">
      <dgm:prSet presAssocID="{79E2AFFC-5BCB-4776-81AD-C354E872BCC4}" presName="LevelTwoTextNode" presStyleLbl="node2" presStyleIdx="2" presStyleCnt="3">
        <dgm:presLayoutVars>
          <dgm:chPref val="3"/>
        </dgm:presLayoutVars>
      </dgm:prSet>
      <dgm:spPr/>
      <dgm:t>
        <a:bodyPr/>
        <a:lstStyle/>
        <a:p>
          <a:endParaRPr lang="es-ES"/>
        </a:p>
      </dgm:t>
    </dgm:pt>
    <dgm:pt modelId="{04B65A4E-0C80-4803-B9FE-88F1473D1D71}" type="pres">
      <dgm:prSet presAssocID="{79E2AFFC-5BCB-4776-81AD-C354E872BCC4}" presName="level3hierChild" presStyleCnt="0"/>
      <dgm:spPr/>
    </dgm:pt>
  </dgm:ptLst>
  <dgm:cxnLst>
    <dgm:cxn modelId="{5AF62F88-003A-4B22-A79C-1E421EF659B8}" type="presOf" srcId="{0B6F0D17-A6F3-41C6-BF58-71192D4C8738}" destId="{D8E3D01E-A1B6-4828-A074-01CD46C977B8}" srcOrd="0" destOrd="0" presId="urn:microsoft.com/office/officeart/2005/8/layout/hierarchy2"/>
    <dgm:cxn modelId="{535F2ED5-CD05-424C-AA00-FED3BBA57028}" srcId="{0B6F0D17-A6F3-41C6-BF58-71192D4C8738}" destId="{79E2AFFC-5BCB-4776-81AD-C354E872BCC4}" srcOrd="2" destOrd="0" parTransId="{03D4EF09-9800-4B67-B854-456875EC9C2D}" sibTransId="{E52FB27D-3730-4FAC-84A1-2ADCD30D6CF1}"/>
    <dgm:cxn modelId="{AE7BAFE5-2B4D-4A47-BAEA-980497AB087B}" type="presOf" srcId="{CC6C8A0C-0E55-4405-93BE-6C3B398F5C01}" destId="{4E7CDB18-DC53-47FA-8812-DC9E739971DE}" srcOrd="0" destOrd="0" presId="urn:microsoft.com/office/officeart/2005/8/layout/hierarchy2"/>
    <dgm:cxn modelId="{7F16B895-C8E5-41CD-9B5E-2908432894A0}" type="presOf" srcId="{4C456B82-9EF1-4CCD-920B-ACF35AF3B4C8}" destId="{70283D04-B191-4E4C-AC13-099F6FE3F7C7}" srcOrd="0" destOrd="0" presId="urn:microsoft.com/office/officeart/2005/8/layout/hierarchy2"/>
    <dgm:cxn modelId="{C96A4E41-9B58-4C9F-A1D6-BDB9CAB8A6FE}" srcId="{7FF42C51-5C3E-485D-AA7B-8B2C6E014390}" destId="{0B6F0D17-A6F3-41C6-BF58-71192D4C8738}" srcOrd="0" destOrd="0" parTransId="{0B7DFC28-CF7B-467B-BFE1-487F0C6B117A}" sibTransId="{A68FF06C-BB5E-41BF-9435-AFF52679CCD0}"/>
    <dgm:cxn modelId="{D0ED8560-53D4-4631-A2DB-79E2BD164CD0}" type="presOf" srcId="{4C456B82-9EF1-4CCD-920B-ACF35AF3B4C8}" destId="{BFB6FADD-8CFA-40BB-8D16-5452763CC3B5}" srcOrd="1" destOrd="0" presId="urn:microsoft.com/office/officeart/2005/8/layout/hierarchy2"/>
    <dgm:cxn modelId="{26356DF2-5653-452F-8A4A-75FF5AE588C1}" type="presOf" srcId="{03D4EF09-9800-4B67-B854-456875EC9C2D}" destId="{4ADA71B2-5783-436A-9264-6CFA1F7428DB}" srcOrd="1" destOrd="0" presId="urn:microsoft.com/office/officeart/2005/8/layout/hierarchy2"/>
    <dgm:cxn modelId="{3F646A22-C144-4BCF-AAD0-F8D58ACE6C0A}" type="presOf" srcId="{805143FA-8ED5-4F28-96CF-61BA42EC43FC}" destId="{4DE9532B-6870-4AAE-81B5-E275517B01E7}" srcOrd="0" destOrd="0" presId="urn:microsoft.com/office/officeart/2005/8/layout/hierarchy2"/>
    <dgm:cxn modelId="{6DC29648-5255-4089-AD43-636A6C9A233E}" type="presOf" srcId="{03D4EF09-9800-4B67-B854-456875EC9C2D}" destId="{AF0103AB-80F3-4007-8BA8-16E0F17E5202}" srcOrd="0" destOrd="0" presId="urn:microsoft.com/office/officeart/2005/8/layout/hierarchy2"/>
    <dgm:cxn modelId="{5B1CB388-4412-4596-8D13-9BAEF463E8B7}" type="presOf" srcId="{79E2AFFC-5BCB-4776-81AD-C354E872BCC4}" destId="{F547DB91-0457-4821-8010-B4D012079277}" srcOrd="0" destOrd="0" presId="urn:microsoft.com/office/officeart/2005/8/layout/hierarchy2"/>
    <dgm:cxn modelId="{01E99533-1FB6-4234-910B-8F0B45E39FAE}" srcId="{0B6F0D17-A6F3-41C6-BF58-71192D4C8738}" destId="{CC6C8A0C-0E55-4405-93BE-6C3B398F5C01}" srcOrd="0" destOrd="0" parTransId="{805143FA-8ED5-4F28-96CF-61BA42EC43FC}" sibTransId="{B5B6C4D1-B796-4DF7-9B49-0E45E22D37ED}"/>
    <dgm:cxn modelId="{5552F30A-3806-4A0E-9ACE-65778A04ABD7}" type="presOf" srcId="{7FF42C51-5C3E-485D-AA7B-8B2C6E014390}" destId="{C16068F5-4AA6-4DF4-9D48-DC20D1BC052A}" srcOrd="0" destOrd="0" presId="urn:microsoft.com/office/officeart/2005/8/layout/hierarchy2"/>
    <dgm:cxn modelId="{54B86703-ABC7-47C6-A53D-45C8E486A28F}" type="presOf" srcId="{6F11FF50-9EF0-41DF-A7F0-2BC67B9021AC}" destId="{1CD57E5B-DA93-4EED-BC59-48E7BDE15901}" srcOrd="0" destOrd="0" presId="urn:microsoft.com/office/officeart/2005/8/layout/hierarchy2"/>
    <dgm:cxn modelId="{8CC4CC89-399B-40A6-B9B5-5390D0B4B74F}" type="presOf" srcId="{805143FA-8ED5-4F28-96CF-61BA42EC43FC}" destId="{EFE50975-CF49-4C82-9F68-F6BB42C469C3}" srcOrd="1" destOrd="0" presId="urn:microsoft.com/office/officeart/2005/8/layout/hierarchy2"/>
    <dgm:cxn modelId="{4794A860-753C-4733-BBA1-42B600FEB889}" srcId="{0B6F0D17-A6F3-41C6-BF58-71192D4C8738}" destId="{6F11FF50-9EF0-41DF-A7F0-2BC67B9021AC}" srcOrd="1" destOrd="0" parTransId="{4C456B82-9EF1-4CCD-920B-ACF35AF3B4C8}" sibTransId="{874DC330-AE1D-4F57-B5A5-A516B8C329FC}"/>
    <dgm:cxn modelId="{92D6FFF8-E39C-4845-B8C5-8188FE37251A}" type="presParOf" srcId="{C16068F5-4AA6-4DF4-9D48-DC20D1BC052A}" destId="{57C57A0A-B2D2-40AC-B9F6-9206D3C6B545}" srcOrd="0" destOrd="0" presId="urn:microsoft.com/office/officeart/2005/8/layout/hierarchy2"/>
    <dgm:cxn modelId="{0463A619-EAD3-4C48-A128-B2D713226E77}" type="presParOf" srcId="{57C57A0A-B2D2-40AC-B9F6-9206D3C6B545}" destId="{D8E3D01E-A1B6-4828-A074-01CD46C977B8}" srcOrd="0" destOrd="0" presId="urn:microsoft.com/office/officeart/2005/8/layout/hierarchy2"/>
    <dgm:cxn modelId="{5FCEB5D2-E0E6-4D85-B5AA-F19C869E9531}" type="presParOf" srcId="{57C57A0A-B2D2-40AC-B9F6-9206D3C6B545}" destId="{440B1FE2-8EA6-45D4-B690-CE70CD3E9475}" srcOrd="1" destOrd="0" presId="urn:microsoft.com/office/officeart/2005/8/layout/hierarchy2"/>
    <dgm:cxn modelId="{13127DBD-0B89-4450-A049-E03E011F92EA}" type="presParOf" srcId="{440B1FE2-8EA6-45D4-B690-CE70CD3E9475}" destId="{4DE9532B-6870-4AAE-81B5-E275517B01E7}" srcOrd="0" destOrd="0" presId="urn:microsoft.com/office/officeart/2005/8/layout/hierarchy2"/>
    <dgm:cxn modelId="{1483227B-BDAB-4093-95BC-08ACD4E4A151}" type="presParOf" srcId="{4DE9532B-6870-4AAE-81B5-E275517B01E7}" destId="{EFE50975-CF49-4C82-9F68-F6BB42C469C3}" srcOrd="0" destOrd="0" presId="urn:microsoft.com/office/officeart/2005/8/layout/hierarchy2"/>
    <dgm:cxn modelId="{1755FA34-9BE7-4F04-A4E8-F34CA7425287}" type="presParOf" srcId="{440B1FE2-8EA6-45D4-B690-CE70CD3E9475}" destId="{B37132EE-2BCE-4D7F-82C8-86AADB407A9D}" srcOrd="1" destOrd="0" presId="urn:microsoft.com/office/officeart/2005/8/layout/hierarchy2"/>
    <dgm:cxn modelId="{67BFFF6D-EDBD-4CF0-B90F-4E956F586B38}" type="presParOf" srcId="{B37132EE-2BCE-4D7F-82C8-86AADB407A9D}" destId="{4E7CDB18-DC53-47FA-8812-DC9E739971DE}" srcOrd="0" destOrd="0" presId="urn:microsoft.com/office/officeart/2005/8/layout/hierarchy2"/>
    <dgm:cxn modelId="{A34CF706-8B4D-4809-B4C1-D82FAC43BC24}" type="presParOf" srcId="{B37132EE-2BCE-4D7F-82C8-86AADB407A9D}" destId="{123F5FE6-5E62-4B9A-9CEF-D1230A89F2F1}" srcOrd="1" destOrd="0" presId="urn:microsoft.com/office/officeart/2005/8/layout/hierarchy2"/>
    <dgm:cxn modelId="{BF7ACBAD-0CAD-4B84-9AA6-4012C7FC09B3}" type="presParOf" srcId="{440B1FE2-8EA6-45D4-B690-CE70CD3E9475}" destId="{70283D04-B191-4E4C-AC13-099F6FE3F7C7}" srcOrd="2" destOrd="0" presId="urn:microsoft.com/office/officeart/2005/8/layout/hierarchy2"/>
    <dgm:cxn modelId="{D60F349A-07BE-4B39-838E-34D998D125FE}" type="presParOf" srcId="{70283D04-B191-4E4C-AC13-099F6FE3F7C7}" destId="{BFB6FADD-8CFA-40BB-8D16-5452763CC3B5}" srcOrd="0" destOrd="0" presId="urn:microsoft.com/office/officeart/2005/8/layout/hierarchy2"/>
    <dgm:cxn modelId="{B4DD67AC-70BC-45E7-AA60-8C7B07B5196C}" type="presParOf" srcId="{440B1FE2-8EA6-45D4-B690-CE70CD3E9475}" destId="{CA7D7352-9487-457C-8850-FC59A6C98F30}" srcOrd="3" destOrd="0" presId="urn:microsoft.com/office/officeart/2005/8/layout/hierarchy2"/>
    <dgm:cxn modelId="{C6172527-3D75-4051-A276-64D7C58D999A}" type="presParOf" srcId="{CA7D7352-9487-457C-8850-FC59A6C98F30}" destId="{1CD57E5B-DA93-4EED-BC59-48E7BDE15901}" srcOrd="0" destOrd="0" presId="urn:microsoft.com/office/officeart/2005/8/layout/hierarchy2"/>
    <dgm:cxn modelId="{B32C5FB4-F4D0-4151-8B03-958C2E0C71F8}" type="presParOf" srcId="{CA7D7352-9487-457C-8850-FC59A6C98F30}" destId="{F0D08259-EBE4-44B0-B73B-7EAB3C90601A}" srcOrd="1" destOrd="0" presId="urn:microsoft.com/office/officeart/2005/8/layout/hierarchy2"/>
    <dgm:cxn modelId="{00740A86-A795-4F7B-9073-1AC5984CB8E9}" type="presParOf" srcId="{440B1FE2-8EA6-45D4-B690-CE70CD3E9475}" destId="{AF0103AB-80F3-4007-8BA8-16E0F17E5202}" srcOrd="4" destOrd="0" presId="urn:microsoft.com/office/officeart/2005/8/layout/hierarchy2"/>
    <dgm:cxn modelId="{93907233-F4B5-432E-9530-05D6C6124D0D}" type="presParOf" srcId="{AF0103AB-80F3-4007-8BA8-16E0F17E5202}" destId="{4ADA71B2-5783-436A-9264-6CFA1F7428DB}" srcOrd="0" destOrd="0" presId="urn:microsoft.com/office/officeart/2005/8/layout/hierarchy2"/>
    <dgm:cxn modelId="{7114F7CA-4330-40EC-A517-54A5CC4B4B20}" type="presParOf" srcId="{440B1FE2-8EA6-45D4-B690-CE70CD3E9475}" destId="{3B32AF3E-21D8-42FB-943D-97FA251D9402}" srcOrd="5" destOrd="0" presId="urn:microsoft.com/office/officeart/2005/8/layout/hierarchy2"/>
    <dgm:cxn modelId="{71A2A5B0-5FD3-446A-A404-4453D7F164B5}" type="presParOf" srcId="{3B32AF3E-21D8-42FB-943D-97FA251D9402}" destId="{F547DB91-0457-4821-8010-B4D012079277}" srcOrd="0" destOrd="0" presId="urn:microsoft.com/office/officeart/2005/8/layout/hierarchy2"/>
    <dgm:cxn modelId="{BC473D73-94AB-4E41-A454-4F320DC5181A}" type="presParOf" srcId="{3B32AF3E-21D8-42FB-943D-97FA251D9402}" destId="{04B65A4E-0C80-4803-B9FE-88F1473D1D7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4D812C2-7BB5-4153-85EA-E37060E67FB7}"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536A87CE-E458-449D-A93E-AB682C4B9211}">
      <dgm:prSet phldrT="[Texto]"/>
      <dgm:spPr/>
      <dgm:t>
        <a:bodyPr/>
        <a:lstStyle/>
        <a:p>
          <a:endParaRPr lang="es-ES" dirty="0"/>
        </a:p>
      </dgm:t>
    </dgm:pt>
    <dgm:pt modelId="{9E940BFD-83FA-4551-82A3-DA38C31DA019}" type="parTrans" cxnId="{D1D32AB8-52C1-4F94-8977-D361838E9721}">
      <dgm:prSet/>
      <dgm:spPr/>
      <dgm:t>
        <a:bodyPr/>
        <a:lstStyle/>
        <a:p>
          <a:endParaRPr lang="es-ES"/>
        </a:p>
      </dgm:t>
    </dgm:pt>
    <dgm:pt modelId="{6B4BD232-D946-4473-AA4B-001F92622703}" type="sibTrans" cxnId="{D1D32AB8-52C1-4F94-8977-D361838E9721}">
      <dgm:prSet/>
      <dgm:spPr/>
      <dgm:t>
        <a:bodyPr/>
        <a:lstStyle/>
        <a:p>
          <a:endParaRPr lang="es-ES"/>
        </a:p>
      </dgm:t>
    </dgm:pt>
    <dgm:pt modelId="{B301668C-79AC-4C3D-8C6D-BB2C56B4A6EC}">
      <dgm:prSet phldrT="[Texto]"/>
      <dgm:spPr/>
      <dgm:t>
        <a:bodyPr/>
        <a:lstStyle/>
        <a:p>
          <a:pPr algn="just"/>
          <a:r>
            <a:rPr lang="es-ES" dirty="0" smtClean="0"/>
            <a:t>Se estableció la </a:t>
          </a:r>
          <a:r>
            <a:rPr lang="es-ES" dirty="0" smtClean="0"/>
            <a:t>forma de identificación, actualización y comunicación de la legislación ambiental </a:t>
          </a:r>
          <a:r>
            <a:rPr lang="es-ES" dirty="0" smtClean="0"/>
            <a:t>aplicable.</a:t>
          </a:r>
          <a:endParaRPr lang="es-ES" dirty="0"/>
        </a:p>
      </dgm:t>
    </dgm:pt>
    <dgm:pt modelId="{638A1E5D-19B0-4564-BD2B-46F9F86717CE}" type="parTrans" cxnId="{5609F7CE-6943-450F-A75D-AB73209D87F8}">
      <dgm:prSet/>
      <dgm:spPr/>
      <dgm:t>
        <a:bodyPr/>
        <a:lstStyle/>
        <a:p>
          <a:endParaRPr lang="es-ES"/>
        </a:p>
      </dgm:t>
    </dgm:pt>
    <dgm:pt modelId="{7A2FBBE6-ED31-4E99-809A-83354EEE6584}" type="sibTrans" cxnId="{5609F7CE-6943-450F-A75D-AB73209D87F8}">
      <dgm:prSet/>
      <dgm:spPr/>
      <dgm:t>
        <a:bodyPr/>
        <a:lstStyle/>
        <a:p>
          <a:endParaRPr lang="es-ES"/>
        </a:p>
      </dgm:t>
    </dgm:pt>
    <dgm:pt modelId="{2CE8888A-7B06-4025-8DFC-16CADE01947B}">
      <dgm:prSet phldrT="[Texto]"/>
      <dgm:spPr/>
      <dgm:t>
        <a:bodyPr/>
        <a:lstStyle/>
        <a:p>
          <a:pPr algn="just"/>
          <a:r>
            <a:rPr lang="es-ES" dirty="0" smtClean="0"/>
            <a:t>Además la metodología para realizar las revisiones de cumplimiento de los requisitos legales que afecten a las actividades de la escuela.</a:t>
          </a:r>
          <a:endParaRPr lang="es-ES" dirty="0"/>
        </a:p>
      </dgm:t>
    </dgm:pt>
    <dgm:pt modelId="{F6DC9253-57C4-4ED4-9319-ED6BB5E655D7}" type="parTrans" cxnId="{AB33A002-3730-4A25-86AE-B1539FCEE891}">
      <dgm:prSet/>
      <dgm:spPr/>
      <dgm:t>
        <a:bodyPr/>
        <a:lstStyle/>
        <a:p>
          <a:endParaRPr lang="es-ES"/>
        </a:p>
      </dgm:t>
    </dgm:pt>
    <dgm:pt modelId="{940C9575-3CE9-4F4E-AD7D-4AEA4C85B856}" type="sibTrans" cxnId="{AB33A002-3730-4A25-86AE-B1539FCEE891}">
      <dgm:prSet/>
      <dgm:spPr/>
      <dgm:t>
        <a:bodyPr/>
        <a:lstStyle/>
        <a:p>
          <a:endParaRPr lang="es-ES"/>
        </a:p>
      </dgm:t>
    </dgm:pt>
    <dgm:pt modelId="{53BD13AC-09F5-4ABF-95C1-3B77030F524E}">
      <dgm:prSet custT="1"/>
      <dgm:spPr/>
      <dgm:t>
        <a:bodyPr/>
        <a:lstStyle/>
        <a:p>
          <a:r>
            <a:rPr lang="es-ES" sz="3200" b="1" dirty="0" smtClean="0">
              <a:effectLst>
                <a:outerShdw blurRad="38100" dist="38100" dir="2700000" algn="tl">
                  <a:srgbClr val="000000">
                    <a:alpha val="43137"/>
                  </a:srgbClr>
                </a:outerShdw>
              </a:effectLst>
            </a:rPr>
            <a:t>4.3.2 Requisitos legales y otros requisitos </a:t>
          </a:r>
          <a:endParaRPr lang="es-ES" sz="3200" b="1" dirty="0" smtClean="0">
            <a:effectLst>
              <a:outerShdw blurRad="38100" dist="38100" dir="2700000" algn="tl">
                <a:srgbClr val="000000">
                  <a:alpha val="43137"/>
                </a:srgbClr>
              </a:outerShdw>
            </a:effectLst>
          </a:endParaRPr>
        </a:p>
        <a:p>
          <a:r>
            <a:rPr lang="es-ES" sz="3200" b="1" dirty="0" smtClean="0">
              <a:effectLst>
                <a:outerShdw blurRad="38100" dist="38100" dir="2700000" algn="tl">
                  <a:srgbClr val="000000">
                    <a:alpha val="43137"/>
                  </a:srgbClr>
                </a:outerShdw>
              </a:effectLst>
            </a:rPr>
            <a:t>4.5.2 Evaluación del cumplimiento legal</a:t>
          </a:r>
          <a:endParaRPr lang="es-ES" sz="3200" b="1" dirty="0">
            <a:effectLst>
              <a:outerShdw blurRad="38100" dist="38100" dir="2700000" algn="tl">
                <a:srgbClr val="000000">
                  <a:alpha val="43137"/>
                </a:srgbClr>
              </a:outerShdw>
            </a:effectLst>
          </a:endParaRPr>
        </a:p>
      </dgm:t>
    </dgm:pt>
    <dgm:pt modelId="{3FA5A97F-F38A-4CF7-9EE0-D311AC7C58F9}" type="sibTrans" cxnId="{25C13DC6-D768-42C6-94AE-DAF9B282B29C}">
      <dgm:prSet/>
      <dgm:spPr/>
      <dgm:t>
        <a:bodyPr/>
        <a:lstStyle/>
        <a:p>
          <a:endParaRPr lang="es-ES"/>
        </a:p>
      </dgm:t>
    </dgm:pt>
    <dgm:pt modelId="{C60E8A47-233C-434E-8A48-889A7925C81F}" type="parTrans" cxnId="{25C13DC6-D768-42C6-94AE-DAF9B282B29C}">
      <dgm:prSet/>
      <dgm:spPr/>
      <dgm:t>
        <a:bodyPr/>
        <a:lstStyle/>
        <a:p>
          <a:endParaRPr lang="es-ES"/>
        </a:p>
      </dgm:t>
    </dgm:pt>
    <dgm:pt modelId="{307218DC-D42C-4D46-BE32-055C1733500C}" type="pres">
      <dgm:prSet presAssocID="{54D812C2-7BB5-4153-85EA-E37060E67FB7}" presName="vert0" presStyleCnt="0">
        <dgm:presLayoutVars>
          <dgm:dir/>
          <dgm:animOne val="branch"/>
          <dgm:animLvl val="lvl"/>
        </dgm:presLayoutVars>
      </dgm:prSet>
      <dgm:spPr/>
      <dgm:t>
        <a:bodyPr/>
        <a:lstStyle/>
        <a:p>
          <a:endParaRPr lang="es-ES"/>
        </a:p>
      </dgm:t>
    </dgm:pt>
    <dgm:pt modelId="{1E16FFA5-6848-4E33-A075-39E0E4779CD7}" type="pres">
      <dgm:prSet presAssocID="{536A87CE-E458-449D-A93E-AB682C4B9211}" presName="thickLine" presStyleLbl="alignNode1" presStyleIdx="0" presStyleCnt="1"/>
      <dgm:spPr/>
    </dgm:pt>
    <dgm:pt modelId="{C4E2CA08-768A-4958-BC5A-75B2841D7615}" type="pres">
      <dgm:prSet presAssocID="{536A87CE-E458-449D-A93E-AB682C4B9211}" presName="horz1" presStyleCnt="0"/>
      <dgm:spPr/>
    </dgm:pt>
    <dgm:pt modelId="{0C7E0857-EFF4-4FF3-BC1E-6B8FBC3EC037}" type="pres">
      <dgm:prSet presAssocID="{536A87CE-E458-449D-A93E-AB682C4B9211}" presName="tx1" presStyleLbl="revTx" presStyleIdx="0" presStyleCnt="4" custScaleX="7438"/>
      <dgm:spPr/>
      <dgm:t>
        <a:bodyPr/>
        <a:lstStyle/>
        <a:p>
          <a:endParaRPr lang="es-ES"/>
        </a:p>
      </dgm:t>
    </dgm:pt>
    <dgm:pt modelId="{9CA525ED-CF94-483E-88FE-9D151D0828A3}" type="pres">
      <dgm:prSet presAssocID="{536A87CE-E458-449D-A93E-AB682C4B9211}" presName="vert1" presStyleCnt="0"/>
      <dgm:spPr/>
    </dgm:pt>
    <dgm:pt modelId="{35246D62-861D-44FA-AEE8-50192009513A}" type="pres">
      <dgm:prSet presAssocID="{53BD13AC-09F5-4ABF-95C1-3B77030F524E}" presName="vertSpace2a" presStyleCnt="0"/>
      <dgm:spPr/>
    </dgm:pt>
    <dgm:pt modelId="{7318A33E-74B9-4636-B1AA-96A80664F935}" type="pres">
      <dgm:prSet presAssocID="{53BD13AC-09F5-4ABF-95C1-3B77030F524E}" presName="horz2" presStyleCnt="0"/>
      <dgm:spPr/>
    </dgm:pt>
    <dgm:pt modelId="{42D2A535-2E6A-4EBE-93B9-A20366FB2B38}" type="pres">
      <dgm:prSet presAssocID="{53BD13AC-09F5-4ABF-95C1-3B77030F524E}" presName="horzSpace2" presStyleCnt="0"/>
      <dgm:spPr/>
    </dgm:pt>
    <dgm:pt modelId="{29EB0374-99D3-4A37-B9C1-34691A11E735}" type="pres">
      <dgm:prSet presAssocID="{53BD13AC-09F5-4ABF-95C1-3B77030F524E}" presName="tx2" presStyleLbl="revTx" presStyleIdx="1" presStyleCnt="4" custScaleX="127389" custScaleY="136069"/>
      <dgm:spPr/>
      <dgm:t>
        <a:bodyPr/>
        <a:lstStyle/>
        <a:p>
          <a:endParaRPr lang="es-ES"/>
        </a:p>
      </dgm:t>
    </dgm:pt>
    <dgm:pt modelId="{240B0BEE-FE37-41B9-8B79-E0A1F101B9FA}" type="pres">
      <dgm:prSet presAssocID="{53BD13AC-09F5-4ABF-95C1-3B77030F524E}" presName="vert2" presStyleCnt="0"/>
      <dgm:spPr/>
    </dgm:pt>
    <dgm:pt modelId="{62A17548-A2D6-4481-9B70-DEE35C8EA15F}" type="pres">
      <dgm:prSet presAssocID="{53BD13AC-09F5-4ABF-95C1-3B77030F524E}" presName="thinLine2b" presStyleLbl="callout" presStyleIdx="0" presStyleCnt="3" custLinFactY="-400000" custLinFactNeighborX="-826" custLinFactNeighborY="-481625"/>
      <dgm:spPr/>
    </dgm:pt>
    <dgm:pt modelId="{70B6E144-2214-43D1-8703-998871F1ACFF}" type="pres">
      <dgm:prSet presAssocID="{53BD13AC-09F5-4ABF-95C1-3B77030F524E}" presName="vertSpace2b" presStyleCnt="0"/>
      <dgm:spPr/>
    </dgm:pt>
    <dgm:pt modelId="{A1F8A384-E749-46CD-BEAC-C6C235BA8F43}" type="pres">
      <dgm:prSet presAssocID="{B301668C-79AC-4C3D-8C6D-BB2C56B4A6EC}" presName="horz2" presStyleCnt="0"/>
      <dgm:spPr/>
    </dgm:pt>
    <dgm:pt modelId="{2FCFF5F7-40F4-446F-9DCE-C71F12DBDBE7}" type="pres">
      <dgm:prSet presAssocID="{B301668C-79AC-4C3D-8C6D-BB2C56B4A6EC}" presName="horzSpace2" presStyleCnt="0"/>
      <dgm:spPr/>
    </dgm:pt>
    <dgm:pt modelId="{99104000-90C5-4959-B3C7-396A84A516B2}" type="pres">
      <dgm:prSet presAssocID="{B301668C-79AC-4C3D-8C6D-BB2C56B4A6EC}" presName="tx2" presStyleLbl="revTx" presStyleIdx="2" presStyleCnt="4"/>
      <dgm:spPr/>
      <dgm:t>
        <a:bodyPr/>
        <a:lstStyle/>
        <a:p>
          <a:endParaRPr lang="es-ES"/>
        </a:p>
      </dgm:t>
    </dgm:pt>
    <dgm:pt modelId="{B9E523F2-D803-4C32-A0E1-5177C5A91E56}" type="pres">
      <dgm:prSet presAssocID="{B301668C-79AC-4C3D-8C6D-BB2C56B4A6EC}" presName="vert2" presStyleCnt="0"/>
      <dgm:spPr/>
    </dgm:pt>
    <dgm:pt modelId="{992CEB64-675D-4BD2-9B60-3ED4F44D1685}" type="pres">
      <dgm:prSet presAssocID="{B301668C-79AC-4C3D-8C6D-BB2C56B4A6EC}" presName="thinLine2b" presStyleLbl="callout" presStyleIdx="1" presStyleCnt="3"/>
      <dgm:spPr/>
    </dgm:pt>
    <dgm:pt modelId="{DF86D07D-F85D-45BF-8CBE-7610DCC30475}" type="pres">
      <dgm:prSet presAssocID="{B301668C-79AC-4C3D-8C6D-BB2C56B4A6EC}" presName="vertSpace2b" presStyleCnt="0"/>
      <dgm:spPr/>
    </dgm:pt>
    <dgm:pt modelId="{AE44CA4E-1B8A-4B8D-89DF-A6A0ADDEFB19}" type="pres">
      <dgm:prSet presAssocID="{2CE8888A-7B06-4025-8DFC-16CADE01947B}" presName="horz2" presStyleCnt="0"/>
      <dgm:spPr/>
    </dgm:pt>
    <dgm:pt modelId="{C92631A8-FE20-4D12-BE8A-D79D6C34964F}" type="pres">
      <dgm:prSet presAssocID="{2CE8888A-7B06-4025-8DFC-16CADE01947B}" presName="horzSpace2" presStyleCnt="0"/>
      <dgm:spPr/>
    </dgm:pt>
    <dgm:pt modelId="{DFBE485C-7614-4F8C-930C-5DE3C35DB5EB}" type="pres">
      <dgm:prSet presAssocID="{2CE8888A-7B06-4025-8DFC-16CADE01947B}" presName="tx2" presStyleLbl="revTx" presStyleIdx="3" presStyleCnt="4"/>
      <dgm:spPr/>
      <dgm:t>
        <a:bodyPr/>
        <a:lstStyle/>
        <a:p>
          <a:endParaRPr lang="es-ES"/>
        </a:p>
      </dgm:t>
    </dgm:pt>
    <dgm:pt modelId="{35208490-162A-4EBA-A1D3-041B7EFDEDB1}" type="pres">
      <dgm:prSet presAssocID="{2CE8888A-7B06-4025-8DFC-16CADE01947B}" presName="vert2" presStyleCnt="0"/>
      <dgm:spPr/>
    </dgm:pt>
    <dgm:pt modelId="{7FE5B0DA-DBD1-4DE1-A422-4EE1B3A3C06A}" type="pres">
      <dgm:prSet presAssocID="{2CE8888A-7B06-4025-8DFC-16CADE01947B}" presName="thinLine2b" presStyleLbl="callout" presStyleIdx="2" presStyleCnt="3"/>
      <dgm:spPr/>
    </dgm:pt>
    <dgm:pt modelId="{415354ED-126C-4D7F-8CE1-B7A7474EBAB7}" type="pres">
      <dgm:prSet presAssocID="{2CE8888A-7B06-4025-8DFC-16CADE01947B}" presName="vertSpace2b" presStyleCnt="0"/>
      <dgm:spPr/>
    </dgm:pt>
  </dgm:ptLst>
  <dgm:cxnLst>
    <dgm:cxn modelId="{D1D32AB8-52C1-4F94-8977-D361838E9721}" srcId="{54D812C2-7BB5-4153-85EA-E37060E67FB7}" destId="{536A87CE-E458-449D-A93E-AB682C4B9211}" srcOrd="0" destOrd="0" parTransId="{9E940BFD-83FA-4551-82A3-DA38C31DA019}" sibTransId="{6B4BD232-D946-4473-AA4B-001F92622703}"/>
    <dgm:cxn modelId="{5609F7CE-6943-450F-A75D-AB73209D87F8}" srcId="{536A87CE-E458-449D-A93E-AB682C4B9211}" destId="{B301668C-79AC-4C3D-8C6D-BB2C56B4A6EC}" srcOrd="1" destOrd="0" parTransId="{638A1E5D-19B0-4564-BD2B-46F9F86717CE}" sibTransId="{7A2FBBE6-ED31-4E99-809A-83354EEE6584}"/>
    <dgm:cxn modelId="{FB79E9CD-2807-4D87-8EF9-544191FDB0E6}" type="presOf" srcId="{B301668C-79AC-4C3D-8C6D-BB2C56B4A6EC}" destId="{99104000-90C5-4959-B3C7-396A84A516B2}" srcOrd="0" destOrd="0" presId="urn:microsoft.com/office/officeart/2008/layout/LinedList"/>
    <dgm:cxn modelId="{0303FB3F-3BEC-4BCB-A842-DE9BA9DFB57D}" type="presOf" srcId="{2CE8888A-7B06-4025-8DFC-16CADE01947B}" destId="{DFBE485C-7614-4F8C-930C-5DE3C35DB5EB}" srcOrd="0" destOrd="0" presId="urn:microsoft.com/office/officeart/2008/layout/LinedList"/>
    <dgm:cxn modelId="{AB33A002-3730-4A25-86AE-B1539FCEE891}" srcId="{536A87CE-E458-449D-A93E-AB682C4B9211}" destId="{2CE8888A-7B06-4025-8DFC-16CADE01947B}" srcOrd="2" destOrd="0" parTransId="{F6DC9253-57C4-4ED4-9319-ED6BB5E655D7}" sibTransId="{940C9575-3CE9-4F4E-AD7D-4AEA4C85B856}"/>
    <dgm:cxn modelId="{23B790A4-909B-4D46-9D9D-D31636A7561B}" type="presOf" srcId="{54D812C2-7BB5-4153-85EA-E37060E67FB7}" destId="{307218DC-D42C-4D46-BE32-055C1733500C}" srcOrd="0" destOrd="0" presId="urn:microsoft.com/office/officeart/2008/layout/LinedList"/>
    <dgm:cxn modelId="{25C13DC6-D768-42C6-94AE-DAF9B282B29C}" srcId="{536A87CE-E458-449D-A93E-AB682C4B9211}" destId="{53BD13AC-09F5-4ABF-95C1-3B77030F524E}" srcOrd="0" destOrd="0" parTransId="{C60E8A47-233C-434E-8A48-889A7925C81F}" sibTransId="{3FA5A97F-F38A-4CF7-9EE0-D311AC7C58F9}"/>
    <dgm:cxn modelId="{20D37775-7906-45C0-9A13-870BC2231CA6}" type="presOf" srcId="{536A87CE-E458-449D-A93E-AB682C4B9211}" destId="{0C7E0857-EFF4-4FF3-BC1E-6B8FBC3EC037}" srcOrd="0" destOrd="0" presId="urn:microsoft.com/office/officeart/2008/layout/LinedList"/>
    <dgm:cxn modelId="{646DD6E4-D438-4098-AD71-8FB65A24141A}" type="presOf" srcId="{53BD13AC-09F5-4ABF-95C1-3B77030F524E}" destId="{29EB0374-99D3-4A37-B9C1-34691A11E735}" srcOrd="0" destOrd="0" presId="urn:microsoft.com/office/officeart/2008/layout/LinedList"/>
    <dgm:cxn modelId="{EEBC2BDC-BAF9-4745-8C52-DCC8A62F612B}" type="presParOf" srcId="{307218DC-D42C-4D46-BE32-055C1733500C}" destId="{1E16FFA5-6848-4E33-A075-39E0E4779CD7}" srcOrd="0" destOrd="0" presId="urn:microsoft.com/office/officeart/2008/layout/LinedList"/>
    <dgm:cxn modelId="{E062C606-67ED-40E8-8DF4-C27E176AE875}" type="presParOf" srcId="{307218DC-D42C-4D46-BE32-055C1733500C}" destId="{C4E2CA08-768A-4958-BC5A-75B2841D7615}" srcOrd="1" destOrd="0" presId="urn:microsoft.com/office/officeart/2008/layout/LinedList"/>
    <dgm:cxn modelId="{5A99B2B3-4EED-43B9-852F-5F67C7FD54E3}" type="presParOf" srcId="{C4E2CA08-768A-4958-BC5A-75B2841D7615}" destId="{0C7E0857-EFF4-4FF3-BC1E-6B8FBC3EC037}" srcOrd="0" destOrd="0" presId="urn:microsoft.com/office/officeart/2008/layout/LinedList"/>
    <dgm:cxn modelId="{4CB85A15-6AEB-4719-84D7-2097F829C197}" type="presParOf" srcId="{C4E2CA08-768A-4958-BC5A-75B2841D7615}" destId="{9CA525ED-CF94-483E-88FE-9D151D0828A3}" srcOrd="1" destOrd="0" presId="urn:microsoft.com/office/officeart/2008/layout/LinedList"/>
    <dgm:cxn modelId="{E6E12359-6A61-49CE-A4DC-56AA90E108AE}" type="presParOf" srcId="{9CA525ED-CF94-483E-88FE-9D151D0828A3}" destId="{35246D62-861D-44FA-AEE8-50192009513A}" srcOrd="0" destOrd="0" presId="urn:microsoft.com/office/officeart/2008/layout/LinedList"/>
    <dgm:cxn modelId="{B19B650F-9359-459D-9CA9-8E90D6128677}" type="presParOf" srcId="{9CA525ED-CF94-483E-88FE-9D151D0828A3}" destId="{7318A33E-74B9-4636-B1AA-96A80664F935}" srcOrd="1" destOrd="0" presId="urn:microsoft.com/office/officeart/2008/layout/LinedList"/>
    <dgm:cxn modelId="{6578E492-8101-43D7-A0C0-71182D8C0303}" type="presParOf" srcId="{7318A33E-74B9-4636-B1AA-96A80664F935}" destId="{42D2A535-2E6A-4EBE-93B9-A20366FB2B38}" srcOrd="0" destOrd="0" presId="urn:microsoft.com/office/officeart/2008/layout/LinedList"/>
    <dgm:cxn modelId="{B27C5D58-9393-4F9D-ADAB-86A837ECC4AA}" type="presParOf" srcId="{7318A33E-74B9-4636-B1AA-96A80664F935}" destId="{29EB0374-99D3-4A37-B9C1-34691A11E735}" srcOrd="1" destOrd="0" presId="urn:microsoft.com/office/officeart/2008/layout/LinedList"/>
    <dgm:cxn modelId="{B6EF5D58-25A5-4D6E-B36F-19F90E3DB0B1}" type="presParOf" srcId="{7318A33E-74B9-4636-B1AA-96A80664F935}" destId="{240B0BEE-FE37-41B9-8B79-E0A1F101B9FA}" srcOrd="2" destOrd="0" presId="urn:microsoft.com/office/officeart/2008/layout/LinedList"/>
    <dgm:cxn modelId="{C99492E4-B7F6-4D49-8429-388D8A1733CA}" type="presParOf" srcId="{9CA525ED-CF94-483E-88FE-9D151D0828A3}" destId="{62A17548-A2D6-4481-9B70-DEE35C8EA15F}" srcOrd="2" destOrd="0" presId="urn:microsoft.com/office/officeart/2008/layout/LinedList"/>
    <dgm:cxn modelId="{D091EF8E-2D3B-465F-86F0-097AF2CC7D5B}" type="presParOf" srcId="{9CA525ED-CF94-483E-88FE-9D151D0828A3}" destId="{70B6E144-2214-43D1-8703-998871F1ACFF}" srcOrd="3" destOrd="0" presId="urn:microsoft.com/office/officeart/2008/layout/LinedList"/>
    <dgm:cxn modelId="{77EA3B01-EBCA-4E96-9D7B-D56D51744DEE}" type="presParOf" srcId="{9CA525ED-CF94-483E-88FE-9D151D0828A3}" destId="{A1F8A384-E749-46CD-BEAC-C6C235BA8F43}" srcOrd="4" destOrd="0" presId="urn:microsoft.com/office/officeart/2008/layout/LinedList"/>
    <dgm:cxn modelId="{6E109C4A-BA5D-4807-8173-D440302254FE}" type="presParOf" srcId="{A1F8A384-E749-46CD-BEAC-C6C235BA8F43}" destId="{2FCFF5F7-40F4-446F-9DCE-C71F12DBDBE7}" srcOrd="0" destOrd="0" presId="urn:microsoft.com/office/officeart/2008/layout/LinedList"/>
    <dgm:cxn modelId="{88A19EC7-9EA9-4CC6-B24E-FBBD0F5B50D2}" type="presParOf" srcId="{A1F8A384-E749-46CD-BEAC-C6C235BA8F43}" destId="{99104000-90C5-4959-B3C7-396A84A516B2}" srcOrd="1" destOrd="0" presId="urn:microsoft.com/office/officeart/2008/layout/LinedList"/>
    <dgm:cxn modelId="{69CA565D-945C-4306-964A-DEF1C0F63427}" type="presParOf" srcId="{A1F8A384-E749-46CD-BEAC-C6C235BA8F43}" destId="{B9E523F2-D803-4C32-A0E1-5177C5A91E56}" srcOrd="2" destOrd="0" presId="urn:microsoft.com/office/officeart/2008/layout/LinedList"/>
    <dgm:cxn modelId="{DF69A3CA-0FC3-4F55-8CB0-8E8012EB2A08}" type="presParOf" srcId="{9CA525ED-CF94-483E-88FE-9D151D0828A3}" destId="{992CEB64-675D-4BD2-9B60-3ED4F44D1685}" srcOrd="5" destOrd="0" presId="urn:microsoft.com/office/officeart/2008/layout/LinedList"/>
    <dgm:cxn modelId="{0E48AF20-6E9B-48A9-9C9C-C6A1824EAC0C}" type="presParOf" srcId="{9CA525ED-CF94-483E-88FE-9D151D0828A3}" destId="{DF86D07D-F85D-45BF-8CBE-7610DCC30475}" srcOrd="6" destOrd="0" presId="urn:microsoft.com/office/officeart/2008/layout/LinedList"/>
    <dgm:cxn modelId="{A27C94F4-8E31-41CD-A9F5-EA4963759D48}" type="presParOf" srcId="{9CA525ED-CF94-483E-88FE-9D151D0828A3}" destId="{AE44CA4E-1B8A-4B8D-89DF-A6A0ADDEFB19}" srcOrd="7" destOrd="0" presId="urn:microsoft.com/office/officeart/2008/layout/LinedList"/>
    <dgm:cxn modelId="{C347F020-B4C8-4A53-A134-4B95BF64010A}" type="presParOf" srcId="{AE44CA4E-1B8A-4B8D-89DF-A6A0ADDEFB19}" destId="{C92631A8-FE20-4D12-BE8A-D79D6C34964F}" srcOrd="0" destOrd="0" presId="urn:microsoft.com/office/officeart/2008/layout/LinedList"/>
    <dgm:cxn modelId="{5D429A28-90BE-4DF7-A9B8-7722DF6A11C0}" type="presParOf" srcId="{AE44CA4E-1B8A-4B8D-89DF-A6A0ADDEFB19}" destId="{DFBE485C-7614-4F8C-930C-5DE3C35DB5EB}" srcOrd="1" destOrd="0" presId="urn:microsoft.com/office/officeart/2008/layout/LinedList"/>
    <dgm:cxn modelId="{E8650034-6192-4C2C-AB32-9C3765DD1FF2}" type="presParOf" srcId="{AE44CA4E-1B8A-4B8D-89DF-A6A0ADDEFB19}" destId="{35208490-162A-4EBA-A1D3-041B7EFDEDB1}" srcOrd="2" destOrd="0" presId="urn:microsoft.com/office/officeart/2008/layout/LinedList"/>
    <dgm:cxn modelId="{EADF7998-46A4-4B30-A7D1-A246355EB70B}" type="presParOf" srcId="{9CA525ED-CF94-483E-88FE-9D151D0828A3}" destId="{7FE5B0DA-DBD1-4DE1-A422-4EE1B3A3C06A}" srcOrd="8" destOrd="0" presId="urn:microsoft.com/office/officeart/2008/layout/LinedList"/>
    <dgm:cxn modelId="{DA93DF73-AA10-499F-B764-7829A35580C9}" type="presParOf" srcId="{9CA525ED-CF94-483E-88FE-9D151D0828A3}" destId="{415354ED-126C-4D7F-8CE1-B7A7474EBAB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50109B2-E4D7-45D3-8D50-5F5041390F73}"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77611106-C1E1-413C-BD05-C7364BA896B3}">
      <dgm:prSet phldrT="[Texto]" custT="1"/>
      <dgm:spPr/>
      <dgm:t>
        <a:bodyPr/>
        <a:lstStyle/>
        <a:p>
          <a:r>
            <a:rPr lang="es-ES" sz="2000" dirty="0" smtClean="0"/>
            <a:t>Medibles</a:t>
          </a:r>
          <a:endParaRPr lang="en-US" sz="2000" dirty="0"/>
        </a:p>
      </dgm:t>
    </dgm:pt>
    <dgm:pt modelId="{C1219238-4F32-48DA-8681-2FEDD8687C84}" type="parTrans" cxnId="{5ACD0027-300F-4BB4-84B6-8B3F91C27B10}">
      <dgm:prSet/>
      <dgm:spPr/>
      <dgm:t>
        <a:bodyPr/>
        <a:lstStyle/>
        <a:p>
          <a:endParaRPr lang="en-US"/>
        </a:p>
      </dgm:t>
    </dgm:pt>
    <dgm:pt modelId="{F65957F5-E301-47EA-BF5B-B3721B8C9563}" type="sibTrans" cxnId="{5ACD0027-300F-4BB4-84B6-8B3F91C27B10}">
      <dgm:prSet/>
      <dgm:spPr/>
      <dgm:t>
        <a:bodyPr/>
        <a:lstStyle/>
        <a:p>
          <a:endParaRPr lang="en-US"/>
        </a:p>
      </dgm:t>
    </dgm:pt>
    <dgm:pt modelId="{923B644F-C004-47FB-9AA9-2CF732F63A6C}">
      <dgm:prSet phldrT="[Texto]" custT="1"/>
      <dgm:spPr/>
      <dgm:t>
        <a:bodyPr/>
        <a:lstStyle/>
        <a:p>
          <a:r>
            <a:rPr lang="es-ES" sz="2000" dirty="0" smtClean="0"/>
            <a:t>Coherentes con la política ambiental</a:t>
          </a:r>
          <a:endParaRPr lang="en-US" sz="2000" dirty="0"/>
        </a:p>
      </dgm:t>
    </dgm:pt>
    <dgm:pt modelId="{6111CDCE-A5BF-40B6-9C2E-4FFEE0FEA8B5}" type="parTrans" cxnId="{A5458E18-8F86-4266-970F-BA3077575E4F}">
      <dgm:prSet/>
      <dgm:spPr/>
      <dgm:t>
        <a:bodyPr/>
        <a:lstStyle/>
        <a:p>
          <a:endParaRPr lang="en-US"/>
        </a:p>
      </dgm:t>
    </dgm:pt>
    <dgm:pt modelId="{53861D27-AE34-4813-A4A0-539F73DF0741}" type="sibTrans" cxnId="{A5458E18-8F86-4266-970F-BA3077575E4F}">
      <dgm:prSet/>
      <dgm:spPr/>
      <dgm:t>
        <a:bodyPr/>
        <a:lstStyle/>
        <a:p>
          <a:endParaRPr lang="en-US"/>
        </a:p>
      </dgm:t>
    </dgm:pt>
    <dgm:pt modelId="{2D57CCEE-8CF1-4244-A0E6-B78206D02020}">
      <dgm:prSet phldrT="[Texto]" custT="1"/>
      <dgm:spPr/>
      <dgm:t>
        <a:bodyPr/>
        <a:lstStyle/>
        <a:p>
          <a:r>
            <a:rPr lang="es-ES" sz="2000" dirty="0" smtClean="0"/>
            <a:t>Coherentes con las posibilidades económicas y tecnológicas </a:t>
          </a:r>
          <a:endParaRPr lang="en-US" sz="2000" dirty="0"/>
        </a:p>
      </dgm:t>
    </dgm:pt>
    <dgm:pt modelId="{5B5AE2DB-68AD-4AA7-8435-E18649268F31}" type="parTrans" cxnId="{32E7794F-427B-41BD-BA06-28A34648C0BF}">
      <dgm:prSet/>
      <dgm:spPr/>
      <dgm:t>
        <a:bodyPr/>
        <a:lstStyle/>
        <a:p>
          <a:endParaRPr lang="en-US"/>
        </a:p>
      </dgm:t>
    </dgm:pt>
    <dgm:pt modelId="{8DB2F8A0-F126-4250-8708-A507B6DCC590}" type="sibTrans" cxnId="{32E7794F-427B-41BD-BA06-28A34648C0BF}">
      <dgm:prSet/>
      <dgm:spPr/>
      <dgm:t>
        <a:bodyPr/>
        <a:lstStyle/>
        <a:p>
          <a:endParaRPr lang="en-US"/>
        </a:p>
      </dgm:t>
    </dgm:pt>
    <dgm:pt modelId="{A2E131E4-958F-4717-86FC-5C020EBEF2AA}" type="pres">
      <dgm:prSet presAssocID="{350109B2-E4D7-45D3-8D50-5F5041390F73}" presName="linear" presStyleCnt="0">
        <dgm:presLayoutVars>
          <dgm:dir/>
          <dgm:animLvl val="lvl"/>
          <dgm:resizeHandles val="exact"/>
        </dgm:presLayoutVars>
      </dgm:prSet>
      <dgm:spPr/>
      <dgm:t>
        <a:bodyPr/>
        <a:lstStyle/>
        <a:p>
          <a:endParaRPr lang="es-ES"/>
        </a:p>
      </dgm:t>
    </dgm:pt>
    <dgm:pt modelId="{54A0B261-2BC8-4A87-B20D-5EE847FD61CA}" type="pres">
      <dgm:prSet presAssocID="{77611106-C1E1-413C-BD05-C7364BA896B3}" presName="parentLin" presStyleCnt="0"/>
      <dgm:spPr/>
      <dgm:t>
        <a:bodyPr/>
        <a:lstStyle/>
        <a:p>
          <a:endParaRPr lang="es-ES"/>
        </a:p>
      </dgm:t>
    </dgm:pt>
    <dgm:pt modelId="{4C138C78-5938-4057-86F8-35AA7988ABEE}" type="pres">
      <dgm:prSet presAssocID="{77611106-C1E1-413C-BD05-C7364BA896B3}" presName="parentLeftMargin" presStyleLbl="node1" presStyleIdx="0" presStyleCnt="3"/>
      <dgm:spPr/>
      <dgm:t>
        <a:bodyPr/>
        <a:lstStyle/>
        <a:p>
          <a:endParaRPr lang="es-ES"/>
        </a:p>
      </dgm:t>
    </dgm:pt>
    <dgm:pt modelId="{FAD65CBA-C1F8-4020-AD0E-C6DDE9D8EB62}" type="pres">
      <dgm:prSet presAssocID="{77611106-C1E1-413C-BD05-C7364BA896B3}" presName="parentText" presStyleLbl="node1" presStyleIdx="0" presStyleCnt="3" custScaleX="142857" custScaleY="512018">
        <dgm:presLayoutVars>
          <dgm:chMax val="0"/>
          <dgm:bulletEnabled val="1"/>
        </dgm:presLayoutVars>
      </dgm:prSet>
      <dgm:spPr/>
      <dgm:t>
        <a:bodyPr/>
        <a:lstStyle/>
        <a:p>
          <a:endParaRPr lang="en-US"/>
        </a:p>
      </dgm:t>
    </dgm:pt>
    <dgm:pt modelId="{A2D66E8A-178F-4EBD-9FD9-701D9723F0AD}" type="pres">
      <dgm:prSet presAssocID="{77611106-C1E1-413C-BD05-C7364BA896B3}" presName="negativeSpace" presStyleCnt="0"/>
      <dgm:spPr/>
      <dgm:t>
        <a:bodyPr/>
        <a:lstStyle/>
        <a:p>
          <a:endParaRPr lang="es-ES"/>
        </a:p>
      </dgm:t>
    </dgm:pt>
    <dgm:pt modelId="{0E0CC8CF-6BE6-4FCB-B4EF-57137FCFB718}" type="pres">
      <dgm:prSet presAssocID="{77611106-C1E1-413C-BD05-C7364BA896B3}" presName="childText" presStyleLbl="conFgAcc1" presStyleIdx="0" presStyleCnt="3">
        <dgm:presLayoutVars>
          <dgm:bulletEnabled val="1"/>
        </dgm:presLayoutVars>
      </dgm:prSet>
      <dgm:spPr/>
      <dgm:t>
        <a:bodyPr/>
        <a:lstStyle/>
        <a:p>
          <a:endParaRPr lang="es-ES"/>
        </a:p>
      </dgm:t>
    </dgm:pt>
    <dgm:pt modelId="{1925E76F-FA9F-4155-BBB6-61071EF75DA0}" type="pres">
      <dgm:prSet presAssocID="{F65957F5-E301-47EA-BF5B-B3721B8C9563}" presName="spaceBetweenRectangles" presStyleCnt="0"/>
      <dgm:spPr/>
      <dgm:t>
        <a:bodyPr/>
        <a:lstStyle/>
        <a:p>
          <a:endParaRPr lang="es-ES"/>
        </a:p>
      </dgm:t>
    </dgm:pt>
    <dgm:pt modelId="{C21CD426-E9EC-42D7-A91B-AAE231D2759E}" type="pres">
      <dgm:prSet presAssocID="{923B644F-C004-47FB-9AA9-2CF732F63A6C}" presName="parentLin" presStyleCnt="0"/>
      <dgm:spPr/>
      <dgm:t>
        <a:bodyPr/>
        <a:lstStyle/>
        <a:p>
          <a:endParaRPr lang="es-ES"/>
        </a:p>
      </dgm:t>
    </dgm:pt>
    <dgm:pt modelId="{9B60EE73-F68B-4457-9FF6-FA24C0771300}" type="pres">
      <dgm:prSet presAssocID="{923B644F-C004-47FB-9AA9-2CF732F63A6C}" presName="parentLeftMargin" presStyleLbl="node1" presStyleIdx="0" presStyleCnt="3"/>
      <dgm:spPr/>
      <dgm:t>
        <a:bodyPr/>
        <a:lstStyle/>
        <a:p>
          <a:endParaRPr lang="es-ES"/>
        </a:p>
      </dgm:t>
    </dgm:pt>
    <dgm:pt modelId="{0369882C-B9CC-41BA-A227-5097633F5C87}" type="pres">
      <dgm:prSet presAssocID="{923B644F-C004-47FB-9AA9-2CF732F63A6C}" presName="parentText" presStyleLbl="node1" presStyleIdx="1" presStyleCnt="3" custScaleX="142857" custScaleY="512018">
        <dgm:presLayoutVars>
          <dgm:chMax val="0"/>
          <dgm:bulletEnabled val="1"/>
        </dgm:presLayoutVars>
      </dgm:prSet>
      <dgm:spPr/>
      <dgm:t>
        <a:bodyPr/>
        <a:lstStyle/>
        <a:p>
          <a:endParaRPr lang="en-US"/>
        </a:p>
      </dgm:t>
    </dgm:pt>
    <dgm:pt modelId="{0C58BC22-EBE1-4160-AE0F-BDE76C3D42D7}" type="pres">
      <dgm:prSet presAssocID="{923B644F-C004-47FB-9AA9-2CF732F63A6C}" presName="negativeSpace" presStyleCnt="0"/>
      <dgm:spPr/>
      <dgm:t>
        <a:bodyPr/>
        <a:lstStyle/>
        <a:p>
          <a:endParaRPr lang="es-ES"/>
        </a:p>
      </dgm:t>
    </dgm:pt>
    <dgm:pt modelId="{AEAEF20B-C69D-4719-899C-14607578E260}" type="pres">
      <dgm:prSet presAssocID="{923B644F-C004-47FB-9AA9-2CF732F63A6C}" presName="childText" presStyleLbl="conFgAcc1" presStyleIdx="1" presStyleCnt="3">
        <dgm:presLayoutVars>
          <dgm:bulletEnabled val="1"/>
        </dgm:presLayoutVars>
      </dgm:prSet>
      <dgm:spPr/>
      <dgm:t>
        <a:bodyPr/>
        <a:lstStyle/>
        <a:p>
          <a:endParaRPr lang="es-ES"/>
        </a:p>
      </dgm:t>
    </dgm:pt>
    <dgm:pt modelId="{E20115C2-CC50-4656-9C9C-31B5949D0D80}" type="pres">
      <dgm:prSet presAssocID="{53861D27-AE34-4813-A4A0-539F73DF0741}" presName="spaceBetweenRectangles" presStyleCnt="0"/>
      <dgm:spPr/>
      <dgm:t>
        <a:bodyPr/>
        <a:lstStyle/>
        <a:p>
          <a:endParaRPr lang="es-ES"/>
        </a:p>
      </dgm:t>
    </dgm:pt>
    <dgm:pt modelId="{17998B85-383A-4CE7-98DE-0F04847C14C2}" type="pres">
      <dgm:prSet presAssocID="{2D57CCEE-8CF1-4244-A0E6-B78206D02020}" presName="parentLin" presStyleCnt="0"/>
      <dgm:spPr/>
      <dgm:t>
        <a:bodyPr/>
        <a:lstStyle/>
        <a:p>
          <a:endParaRPr lang="es-ES"/>
        </a:p>
      </dgm:t>
    </dgm:pt>
    <dgm:pt modelId="{73D22581-20C9-48CE-89F5-A98AC232E4B0}" type="pres">
      <dgm:prSet presAssocID="{2D57CCEE-8CF1-4244-A0E6-B78206D02020}" presName="parentLeftMargin" presStyleLbl="node1" presStyleIdx="1" presStyleCnt="3"/>
      <dgm:spPr/>
      <dgm:t>
        <a:bodyPr/>
        <a:lstStyle/>
        <a:p>
          <a:endParaRPr lang="es-ES"/>
        </a:p>
      </dgm:t>
    </dgm:pt>
    <dgm:pt modelId="{6741691E-B049-4149-9E71-16435064695B}" type="pres">
      <dgm:prSet presAssocID="{2D57CCEE-8CF1-4244-A0E6-B78206D02020}" presName="parentText" presStyleLbl="node1" presStyleIdx="2" presStyleCnt="3" custScaleX="142857" custScaleY="512018">
        <dgm:presLayoutVars>
          <dgm:chMax val="0"/>
          <dgm:bulletEnabled val="1"/>
        </dgm:presLayoutVars>
      </dgm:prSet>
      <dgm:spPr/>
      <dgm:t>
        <a:bodyPr/>
        <a:lstStyle/>
        <a:p>
          <a:endParaRPr lang="en-US"/>
        </a:p>
      </dgm:t>
    </dgm:pt>
    <dgm:pt modelId="{8417E056-2CB4-4395-A2D8-2ABD56B00434}" type="pres">
      <dgm:prSet presAssocID="{2D57CCEE-8CF1-4244-A0E6-B78206D02020}" presName="negativeSpace" presStyleCnt="0"/>
      <dgm:spPr/>
      <dgm:t>
        <a:bodyPr/>
        <a:lstStyle/>
        <a:p>
          <a:endParaRPr lang="es-ES"/>
        </a:p>
      </dgm:t>
    </dgm:pt>
    <dgm:pt modelId="{A44999C2-89EB-4145-B1DE-F7F84F3CC714}" type="pres">
      <dgm:prSet presAssocID="{2D57CCEE-8CF1-4244-A0E6-B78206D02020}" presName="childText" presStyleLbl="conFgAcc1" presStyleIdx="2" presStyleCnt="3">
        <dgm:presLayoutVars>
          <dgm:bulletEnabled val="1"/>
        </dgm:presLayoutVars>
      </dgm:prSet>
      <dgm:spPr/>
      <dgm:t>
        <a:bodyPr/>
        <a:lstStyle/>
        <a:p>
          <a:endParaRPr lang="es-ES"/>
        </a:p>
      </dgm:t>
    </dgm:pt>
  </dgm:ptLst>
  <dgm:cxnLst>
    <dgm:cxn modelId="{8825BE1E-260B-46B1-BB91-04113AF10B75}" type="presOf" srcId="{77611106-C1E1-413C-BD05-C7364BA896B3}" destId="{4C138C78-5938-4057-86F8-35AA7988ABEE}" srcOrd="0" destOrd="0" presId="urn:microsoft.com/office/officeart/2005/8/layout/list1"/>
    <dgm:cxn modelId="{79197A81-AA90-4FC3-88D7-C4E135DD970C}" type="presOf" srcId="{923B644F-C004-47FB-9AA9-2CF732F63A6C}" destId="{0369882C-B9CC-41BA-A227-5097633F5C87}" srcOrd="1" destOrd="0" presId="urn:microsoft.com/office/officeart/2005/8/layout/list1"/>
    <dgm:cxn modelId="{5ACD0027-300F-4BB4-84B6-8B3F91C27B10}" srcId="{350109B2-E4D7-45D3-8D50-5F5041390F73}" destId="{77611106-C1E1-413C-BD05-C7364BA896B3}" srcOrd="0" destOrd="0" parTransId="{C1219238-4F32-48DA-8681-2FEDD8687C84}" sibTransId="{F65957F5-E301-47EA-BF5B-B3721B8C9563}"/>
    <dgm:cxn modelId="{914D25A4-265C-4A83-89EC-293753D806F2}" type="presOf" srcId="{77611106-C1E1-413C-BD05-C7364BA896B3}" destId="{FAD65CBA-C1F8-4020-AD0E-C6DDE9D8EB62}" srcOrd="1" destOrd="0" presId="urn:microsoft.com/office/officeart/2005/8/layout/list1"/>
    <dgm:cxn modelId="{32E7794F-427B-41BD-BA06-28A34648C0BF}" srcId="{350109B2-E4D7-45D3-8D50-5F5041390F73}" destId="{2D57CCEE-8CF1-4244-A0E6-B78206D02020}" srcOrd="2" destOrd="0" parTransId="{5B5AE2DB-68AD-4AA7-8435-E18649268F31}" sibTransId="{8DB2F8A0-F126-4250-8708-A507B6DCC590}"/>
    <dgm:cxn modelId="{2F0B0AA0-08DC-4ABE-9C95-1305BDB99EE0}" type="presOf" srcId="{2D57CCEE-8CF1-4244-A0E6-B78206D02020}" destId="{6741691E-B049-4149-9E71-16435064695B}" srcOrd="1" destOrd="0" presId="urn:microsoft.com/office/officeart/2005/8/layout/list1"/>
    <dgm:cxn modelId="{8460397B-ED2B-4DEA-B63A-862862AEA282}" type="presOf" srcId="{923B644F-C004-47FB-9AA9-2CF732F63A6C}" destId="{9B60EE73-F68B-4457-9FF6-FA24C0771300}" srcOrd="0" destOrd="0" presId="urn:microsoft.com/office/officeart/2005/8/layout/list1"/>
    <dgm:cxn modelId="{CBAE9C3F-595F-4BC2-A3FE-9D803A45202E}" type="presOf" srcId="{350109B2-E4D7-45D3-8D50-5F5041390F73}" destId="{A2E131E4-958F-4717-86FC-5C020EBEF2AA}" srcOrd="0" destOrd="0" presId="urn:microsoft.com/office/officeart/2005/8/layout/list1"/>
    <dgm:cxn modelId="{A5458E18-8F86-4266-970F-BA3077575E4F}" srcId="{350109B2-E4D7-45D3-8D50-5F5041390F73}" destId="{923B644F-C004-47FB-9AA9-2CF732F63A6C}" srcOrd="1" destOrd="0" parTransId="{6111CDCE-A5BF-40B6-9C2E-4FFEE0FEA8B5}" sibTransId="{53861D27-AE34-4813-A4A0-539F73DF0741}"/>
    <dgm:cxn modelId="{9E38E266-DC42-4683-81D7-13A74415C7BC}" type="presOf" srcId="{2D57CCEE-8CF1-4244-A0E6-B78206D02020}" destId="{73D22581-20C9-48CE-89F5-A98AC232E4B0}" srcOrd="0" destOrd="0" presId="urn:microsoft.com/office/officeart/2005/8/layout/list1"/>
    <dgm:cxn modelId="{62C482EB-8F5A-44C4-BCF2-4C509E5131B0}" type="presParOf" srcId="{A2E131E4-958F-4717-86FC-5C020EBEF2AA}" destId="{54A0B261-2BC8-4A87-B20D-5EE847FD61CA}" srcOrd="0" destOrd="0" presId="urn:microsoft.com/office/officeart/2005/8/layout/list1"/>
    <dgm:cxn modelId="{9C870789-D4D9-450C-9900-9D658D97B07A}" type="presParOf" srcId="{54A0B261-2BC8-4A87-B20D-5EE847FD61CA}" destId="{4C138C78-5938-4057-86F8-35AA7988ABEE}" srcOrd="0" destOrd="0" presId="urn:microsoft.com/office/officeart/2005/8/layout/list1"/>
    <dgm:cxn modelId="{57FED59A-EA06-4108-9E01-53FE0FB194C6}" type="presParOf" srcId="{54A0B261-2BC8-4A87-B20D-5EE847FD61CA}" destId="{FAD65CBA-C1F8-4020-AD0E-C6DDE9D8EB62}" srcOrd="1" destOrd="0" presId="urn:microsoft.com/office/officeart/2005/8/layout/list1"/>
    <dgm:cxn modelId="{F36BBE09-73A4-4CAD-8107-F3BDB5E9FBA0}" type="presParOf" srcId="{A2E131E4-958F-4717-86FC-5C020EBEF2AA}" destId="{A2D66E8A-178F-4EBD-9FD9-701D9723F0AD}" srcOrd="1" destOrd="0" presId="urn:microsoft.com/office/officeart/2005/8/layout/list1"/>
    <dgm:cxn modelId="{6FDCEE96-FCA9-4368-9F81-46087E4601F6}" type="presParOf" srcId="{A2E131E4-958F-4717-86FC-5C020EBEF2AA}" destId="{0E0CC8CF-6BE6-4FCB-B4EF-57137FCFB718}" srcOrd="2" destOrd="0" presId="urn:microsoft.com/office/officeart/2005/8/layout/list1"/>
    <dgm:cxn modelId="{9E0C314A-EB21-43DD-8CA0-424760FB0ED2}" type="presParOf" srcId="{A2E131E4-958F-4717-86FC-5C020EBEF2AA}" destId="{1925E76F-FA9F-4155-BBB6-61071EF75DA0}" srcOrd="3" destOrd="0" presId="urn:microsoft.com/office/officeart/2005/8/layout/list1"/>
    <dgm:cxn modelId="{8314E09F-FA9B-4F14-8503-1BFB28622E60}" type="presParOf" srcId="{A2E131E4-958F-4717-86FC-5C020EBEF2AA}" destId="{C21CD426-E9EC-42D7-A91B-AAE231D2759E}" srcOrd="4" destOrd="0" presId="urn:microsoft.com/office/officeart/2005/8/layout/list1"/>
    <dgm:cxn modelId="{E7DED0E2-38E1-47F7-A49A-D07B7F581CBB}" type="presParOf" srcId="{C21CD426-E9EC-42D7-A91B-AAE231D2759E}" destId="{9B60EE73-F68B-4457-9FF6-FA24C0771300}" srcOrd="0" destOrd="0" presId="urn:microsoft.com/office/officeart/2005/8/layout/list1"/>
    <dgm:cxn modelId="{56E9E6CA-455F-4BF4-875D-C434D847AA4D}" type="presParOf" srcId="{C21CD426-E9EC-42D7-A91B-AAE231D2759E}" destId="{0369882C-B9CC-41BA-A227-5097633F5C87}" srcOrd="1" destOrd="0" presId="urn:microsoft.com/office/officeart/2005/8/layout/list1"/>
    <dgm:cxn modelId="{5480A861-AE6D-45AD-961D-189FC1F3D869}" type="presParOf" srcId="{A2E131E4-958F-4717-86FC-5C020EBEF2AA}" destId="{0C58BC22-EBE1-4160-AE0F-BDE76C3D42D7}" srcOrd="5" destOrd="0" presId="urn:microsoft.com/office/officeart/2005/8/layout/list1"/>
    <dgm:cxn modelId="{E143B1D9-266F-4B0C-AC35-E112DC2C48B9}" type="presParOf" srcId="{A2E131E4-958F-4717-86FC-5C020EBEF2AA}" destId="{AEAEF20B-C69D-4719-899C-14607578E260}" srcOrd="6" destOrd="0" presId="urn:microsoft.com/office/officeart/2005/8/layout/list1"/>
    <dgm:cxn modelId="{0BA6F87E-F061-4C9B-86E3-2D87F106186B}" type="presParOf" srcId="{A2E131E4-958F-4717-86FC-5C020EBEF2AA}" destId="{E20115C2-CC50-4656-9C9C-31B5949D0D80}" srcOrd="7" destOrd="0" presId="urn:microsoft.com/office/officeart/2005/8/layout/list1"/>
    <dgm:cxn modelId="{17BA88DE-86DA-4BA4-A693-6C5F8DB5CAC7}" type="presParOf" srcId="{A2E131E4-958F-4717-86FC-5C020EBEF2AA}" destId="{17998B85-383A-4CE7-98DE-0F04847C14C2}" srcOrd="8" destOrd="0" presId="urn:microsoft.com/office/officeart/2005/8/layout/list1"/>
    <dgm:cxn modelId="{5867ED5A-D7F2-4852-99CD-438BAE5A5C1C}" type="presParOf" srcId="{17998B85-383A-4CE7-98DE-0F04847C14C2}" destId="{73D22581-20C9-48CE-89F5-A98AC232E4B0}" srcOrd="0" destOrd="0" presId="urn:microsoft.com/office/officeart/2005/8/layout/list1"/>
    <dgm:cxn modelId="{5FC7C2BC-25DF-4F26-A7EF-630F1C6FD9D1}" type="presParOf" srcId="{17998B85-383A-4CE7-98DE-0F04847C14C2}" destId="{6741691E-B049-4149-9E71-16435064695B}" srcOrd="1" destOrd="0" presId="urn:microsoft.com/office/officeart/2005/8/layout/list1"/>
    <dgm:cxn modelId="{C554479B-DD6A-4F30-8E78-13EADC4A0E7B}" type="presParOf" srcId="{A2E131E4-958F-4717-86FC-5C020EBEF2AA}" destId="{8417E056-2CB4-4395-A2D8-2ABD56B00434}" srcOrd="9" destOrd="0" presId="urn:microsoft.com/office/officeart/2005/8/layout/list1"/>
    <dgm:cxn modelId="{C4D3515B-1327-4DB8-9E1D-C80033EDCFB7}" type="presParOf" srcId="{A2E131E4-958F-4717-86FC-5C020EBEF2AA}" destId="{A44999C2-89EB-4145-B1DE-F7F84F3CC71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0E9DF0D-AFB4-4917-9106-259A971336F6}"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3E9E59BA-AB8F-41F3-9E6C-EBF9CE5EC6FB}">
      <dgm:prSet phldrT="[Texto]" custT="1"/>
      <dgm:spPr/>
      <dgm:t>
        <a:bodyPr/>
        <a:lstStyle/>
        <a:p>
          <a:r>
            <a:rPr lang="es-ES" sz="1800" dirty="0" smtClean="0"/>
            <a:t>Definen el resultado final esperado a alcanzar.</a:t>
          </a:r>
          <a:endParaRPr lang="en-US" sz="1800" dirty="0"/>
        </a:p>
      </dgm:t>
    </dgm:pt>
    <dgm:pt modelId="{8E9826E1-62BD-4C87-A791-A20E83771A54}" type="parTrans" cxnId="{B98A0815-84B3-4FB0-9A3A-D1A9EC0E1A2E}">
      <dgm:prSet/>
      <dgm:spPr/>
      <dgm:t>
        <a:bodyPr/>
        <a:lstStyle/>
        <a:p>
          <a:endParaRPr lang="en-US"/>
        </a:p>
      </dgm:t>
    </dgm:pt>
    <dgm:pt modelId="{2F7C487A-DBFC-4DF3-BE1E-16714368B5B3}" type="sibTrans" cxnId="{B98A0815-84B3-4FB0-9A3A-D1A9EC0E1A2E}">
      <dgm:prSet/>
      <dgm:spPr/>
      <dgm:t>
        <a:bodyPr/>
        <a:lstStyle/>
        <a:p>
          <a:endParaRPr lang="en-US"/>
        </a:p>
      </dgm:t>
    </dgm:pt>
    <dgm:pt modelId="{AADE0FCF-9445-4BB4-8F23-754C569E74A6}">
      <dgm:prSet phldrT="[Texto]" custT="1"/>
      <dgm:spPr/>
      <dgm:t>
        <a:bodyPr/>
        <a:lstStyle/>
        <a:p>
          <a:r>
            <a:rPr lang="es-ES" sz="1800" dirty="0" smtClean="0"/>
            <a:t>Punto de referencia del cual se puede partir para la verificación.</a:t>
          </a:r>
          <a:endParaRPr lang="en-US" sz="1800" dirty="0"/>
        </a:p>
      </dgm:t>
    </dgm:pt>
    <dgm:pt modelId="{7C49F636-FA32-4DFA-979C-B30555B0DB38}" type="parTrans" cxnId="{4687D85E-524D-4D60-8956-D6B91C26DA51}">
      <dgm:prSet/>
      <dgm:spPr/>
      <dgm:t>
        <a:bodyPr/>
        <a:lstStyle/>
        <a:p>
          <a:endParaRPr lang="en-US"/>
        </a:p>
      </dgm:t>
    </dgm:pt>
    <dgm:pt modelId="{7BDB2100-3A01-4D50-9039-5E2E09318EE3}" type="sibTrans" cxnId="{4687D85E-524D-4D60-8956-D6B91C26DA51}">
      <dgm:prSet/>
      <dgm:spPr/>
      <dgm:t>
        <a:bodyPr/>
        <a:lstStyle/>
        <a:p>
          <a:endParaRPr lang="en-US"/>
        </a:p>
      </dgm:t>
    </dgm:pt>
    <dgm:pt modelId="{F815FEF4-52F9-47DE-8C86-EE81194E907E}">
      <dgm:prSet phldrT="[Texto]" custT="1"/>
      <dgm:spPr/>
      <dgm:t>
        <a:bodyPr/>
        <a:lstStyle/>
        <a:p>
          <a:r>
            <a:rPr lang="es-ES" sz="1800" dirty="0" smtClean="0"/>
            <a:t>Ser medibles, cuantificables y al igual que los objetivos deben encontrarse dentro de las posibilidades financieras y tecnológicas.</a:t>
          </a:r>
          <a:endParaRPr lang="en-US" sz="1800" dirty="0"/>
        </a:p>
      </dgm:t>
    </dgm:pt>
    <dgm:pt modelId="{7CF2777C-8BFE-4844-B9FC-FAFB6A8F81DF}" type="parTrans" cxnId="{2E2FF6EA-8E9D-4E64-B530-EC7DB39739F4}">
      <dgm:prSet/>
      <dgm:spPr/>
      <dgm:t>
        <a:bodyPr/>
        <a:lstStyle/>
        <a:p>
          <a:endParaRPr lang="en-US"/>
        </a:p>
      </dgm:t>
    </dgm:pt>
    <dgm:pt modelId="{FE771521-0DEB-4CFD-966A-F5498031B33D}" type="sibTrans" cxnId="{2E2FF6EA-8E9D-4E64-B530-EC7DB39739F4}">
      <dgm:prSet/>
      <dgm:spPr/>
      <dgm:t>
        <a:bodyPr/>
        <a:lstStyle/>
        <a:p>
          <a:endParaRPr lang="en-US"/>
        </a:p>
      </dgm:t>
    </dgm:pt>
    <dgm:pt modelId="{9D9DEEFF-999F-4A5F-98CC-145217840EDB}" type="pres">
      <dgm:prSet presAssocID="{00E9DF0D-AFB4-4917-9106-259A971336F6}" presName="linear" presStyleCnt="0">
        <dgm:presLayoutVars>
          <dgm:dir/>
          <dgm:animLvl val="lvl"/>
          <dgm:resizeHandles val="exact"/>
        </dgm:presLayoutVars>
      </dgm:prSet>
      <dgm:spPr/>
      <dgm:t>
        <a:bodyPr/>
        <a:lstStyle/>
        <a:p>
          <a:endParaRPr lang="es-ES"/>
        </a:p>
      </dgm:t>
    </dgm:pt>
    <dgm:pt modelId="{038EB2E5-90B5-4E79-B95F-93860001D696}" type="pres">
      <dgm:prSet presAssocID="{3E9E59BA-AB8F-41F3-9E6C-EBF9CE5EC6FB}" presName="parentLin" presStyleCnt="0"/>
      <dgm:spPr/>
      <dgm:t>
        <a:bodyPr/>
        <a:lstStyle/>
        <a:p>
          <a:endParaRPr lang="es-ES"/>
        </a:p>
      </dgm:t>
    </dgm:pt>
    <dgm:pt modelId="{0C43BD25-AE03-4937-BB0D-31C31F817D6E}" type="pres">
      <dgm:prSet presAssocID="{3E9E59BA-AB8F-41F3-9E6C-EBF9CE5EC6FB}" presName="parentLeftMargin" presStyleLbl="node1" presStyleIdx="0" presStyleCnt="3"/>
      <dgm:spPr/>
      <dgm:t>
        <a:bodyPr/>
        <a:lstStyle/>
        <a:p>
          <a:endParaRPr lang="es-ES"/>
        </a:p>
      </dgm:t>
    </dgm:pt>
    <dgm:pt modelId="{A8C51915-5F2E-4254-AC70-B5B776370A9E}" type="pres">
      <dgm:prSet presAssocID="{3E9E59BA-AB8F-41F3-9E6C-EBF9CE5EC6FB}" presName="parentText" presStyleLbl="node1" presStyleIdx="0" presStyleCnt="3" custScaleX="133195" custScaleY="389105">
        <dgm:presLayoutVars>
          <dgm:chMax val="0"/>
          <dgm:bulletEnabled val="1"/>
        </dgm:presLayoutVars>
      </dgm:prSet>
      <dgm:spPr/>
      <dgm:t>
        <a:bodyPr/>
        <a:lstStyle/>
        <a:p>
          <a:endParaRPr lang="en-US"/>
        </a:p>
      </dgm:t>
    </dgm:pt>
    <dgm:pt modelId="{9CC7815C-AE3B-4BB8-84EF-F740424959FD}" type="pres">
      <dgm:prSet presAssocID="{3E9E59BA-AB8F-41F3-9E6C-EBF9CE5EC6FB}" presName="negativeSpace" presStyleCnt="0"/>
      <dgm:spPr/>
      <dgm:t>
        <a:bodyPr/>
        <a:lstStyle/>
        <a:p>
          <a:endParaRPr lang="es-ES"/>
        </a:p>
      </dgm:t>
    </dgm:pt>
    <dgm:pt modelId="{BBC1F6FE-2007-42F8-86D4-3DBED1E335C4}" type="pres">
      <dgm:prSet presAssocID="{3E9E59BA-AB8F-41F3-9E6C-EBF9CE5EC6FB}" presName="childText" presStyleLbl="conFgAcc1" presStyleIdx="0" presStyleCnt="3">
        <dgm:presLayoutVars>
          <dgm:bulletEnabled val="1"/>
        </dgm:presLayoutVars>
      </dgm:prSet>
      <dgm:spPr/>
      <dgm:t>
        <a:bodyPr/>
        <a:lstStyle/>
        <a:p>
          <a:endParaRPr lang="es-ES"/>
        </a:p>
      </dgm:t>
    </dgm:pt>
    <dgm:pt modelId="{3D7475A9-EEF2-4F67-8EBE-18F147FCFB92}" type="pres">
      <dgm:prSet presAssocID="{2F7C487A-DBFC-4DF3-BE1E-16714368B5B3}" presName="spaceBetweenRectangles" presStyleCnt="0"/>
      <dgm:spPr/>
      <dgm:t>
        <a:bodyPr/>
        <a:lstStyle/>
        <a:p>
          <a:endParaRPr lang="es-ES"/>
        </a:p>
      </dgm:t>
    </dgm:pt>
    <dgm:pt modelId="{D2197490-6288-4E4E-BDB1-65621429681C}" type="pres">
      <dgm:prSet presAssocID="{AADE0FCF-9445-4BB4-8F23-754C569E74A6}" presName="parentLin" presStyleCnt="0"/>
      <dgm:spPr/>
      <dgm:t>
        <a:bodyPr/>
        <a:lstStyle/>
        <a:p>
          <a:endParaRPr lang="es-ES"/>
        </a:p>
      </dgm:t>
    </dgm:pt>
    <dgm:pt modelId="{4B704AC7-B015-4B1B-B5DC-AF3187E93562}" type="pres">
      <dgm:prSet presAssocID="{AADE0FCF-9445-4BB4-8F23-754C569E74A6}" presName="parentLeftMargin" presStyleLbl="node1" presStyleIdx="0" presStyleCnt="3"/>
      <dgm:spPr/>
      <dgm:t>
        <a:bodyPr/>
        <a:lstStyle/>
        <a:p>
          <a:endParaRPr lang="es-ES"/>
        </a:p>
      </dgm:t>
    </dgm:pt>
    <dgm:pt modelId="{8C03F79C-074C-4B5A-8833-1FF17C400CD3}" type="pres">
      <dgm:prSet presAssocID="{AADE0FCF-9445-4BB4-8F23-754C569E74A6}" presName="parentText" presStyleLbl="node1" presStyleIdx="1" presStyleCnt="3" custScaleX="133195" custScaleY="389105">
        <dgm:presLayoutVars>
          <dgm:chMax val="0"/>
          <dgm:bulletEnabled val="1"/>
        </dgm:presLayoutVars>
      </dgm:prSet>
      <dgm:spPr/>
      <dgm:t>
        <a:bodyPr/>
        <a:lstStyle/>
        <a:p>
          <a:endParaRPr lang="en-US"/>
        </a:p>
      </dgm:t>
    </dgm:pt>
    <dgm:pt modelId="{77EB098A-D6C7-4E57-91EA-8F7E3E7D6A66}" type="pres">
      <dgm:prSet presAssocID="{AADE0FCF-9445-4BB4-8F23-754C569E74A6}" presName="negativeSpace" presStyleCnt="0"/>
      <dgm:spPr/>
      <dgm:t>
        <a:bodyPr/>
        <a:lstStyle/>
        <a:p>
          <a:endParaRPr lang="es-ES"/>
        </a:p>
      </dgm:t>
    </dgm:pt>
    <dgm:pt modelId="{D73E2540-03CC-4C87-AB40-FD163AAC11A0}" type="pres">
      <dgm:prSet presAssocID="{AADE0FCF-9445-4BB4-8F23-754C569E74A6}" presName="childText" presStyleLbl="conFgAcc1" presStyleIdx="1" presStyleCnt="3">
        <dgm:presLayoutVars>
          <dgm:bulletEnabled val="1"/>
        </dgm:presLayoutVars>
      </dgm:prSet>
      <dgm:spPr/>
      <dgm:t>
        <a:bodyPr/>
        <a:lstStyle/>
        <a:p>
          <a:endParaRPr lang="es-ES"/>
        </a:p>
      </dgm:t>
    </dgm:pt>
    <dgm:pt modelId="{446ED69B-47CD-4030-8349-97E74D57470D}" type="pres">
      <dgm:prSet presAssocID="{7BDB2100-3A01-4D50-9039-5E2E09318EE3}" presName="spaceBetweenRectangles" presStyleCnt="0"/>
      <dgm:spPr/>
      <dgm:t>
        <a:bodyPr/>
        <a:lstStyle/>
        <a:p>
          <a:endParaRPr lang="es-ES"/>
        </a:p>
      </dgm:t>
    </dgm:pt>
    <dgm:pt modelId="{42DAF11E-0ECD-4B61-959B-4C1FD903C467}" type="pres">
      <dgm:prSet presAssocID="{F815FEF4-52F9-47DE-8C86-EE81194E907E}" presName="parentLin" presStyleCnt="0"/>
      <dgm:spPr/>
      <dgm:t>
        <a:bodyPr/>
        <a:lstStyle/>
        <a:p>
          <a:endParaRPr lang="es-ES"/>
        </a:p>
      </dgm:t>
    </dgm:pt>
    <dgm:pt modelId="{7F88CC3A-D817-44EC-90B6-4B34E505BA2E}" type="pres">
      <dgm:prSet presAssocID="{F815FEF4-52F9-47DE-8C86-EE81194E907E}" presName="parentLeftMargin" presStyleLbl="node1" presStyleIdx="1" presStyleCnt="3"/>
      <dgm:spPr/>
      <dgm:t>
        <a:bodyPr/>
        <a:lstStyle/>
        <a:p>
          <a:endParaRPr lang="es-ES"/>
        </a:p>
      </dgm:t>
    </dgm:pt>
    <dgm:pt modelId="{223D1A88-F0A5-4DCC-9B55-BD1716F2F37C}" type="pres">
      <dgm:prSet presAssocID="{F815FEF4-52F9-47DE-8C86-EE81194E907E}" presName="parentText" presStyleLbl="node1" presStyleIdx="2" presStyleCnt="3" custScaleX="132403" custScaleY="389066" custLinFactNeighborX="9123">
        <dgm:presLayoutVars>
          <dgm:chMax val="0"/>
          <dgm:bulletEnabled val="1"/>
        </dgm:presLayoutVars>
      </dgm:prSet>
      <dgm:spPr/>
      <dgm:t>
        <a:bodyPr/>
        <a:lstStyle/>
        <a:p>
          <a:endParaRPr lang="en-US"/>
        </a:p>
      </dgm:t>
    </dgm:pt>
    <dgm:pt modelId="{FAEF2FFD-A8F8-413C-9C23-EF4DDA23ECA6}" type="pres">
      <dgm:prSet presAssocID="{F815FEF4-52F9-47DE-8C86-EE81194E907E}" presName="negativeSpace" presStyleCnt="0"/>
      <dgm:spPr/>
      <dgm:t>
        <a:bodyPr/>
        <a:lstStyle/>
        <a:p>
          <a:endParaRPr lang="es-ES"/>
        </a:p>
      </dgm:t>
    </dgm:pt>
    <dgm:pt modelId="{081E130C-1468-440B-9B1B-FA0499AE2A60}" type="pres">
      <dgm:prSet presAssocID="{F815FEF4-52F9-47DE-8C86-EE81194E907E}" presName="childText" presStyleLbl="conFgAcc1" presStyleIdx="2" presStyleCnt="3">
        <dgm:presLayoutVars>
          <dgm:bulletEnabled val="1"/>
        </dgm:presLayoutVars>
      </dgm:prSet>
      <dgm:spPr/>
      <dgm:t>
        <a:bodyPr/>
        <a:lstStyle/>
        <a:p>
          <a:endParaRPr lang="es-ES"/>
        </a:p>
      </dgm:t>
    </dgm:pt>
  </dgm:ptLst>
  <dgm:cxnLst>
    <dgm:cxn modelId="{72400138-B2E2-43B6-A99A-2737F2B9B97A}" type="presOf" srcId="{3E9E59BA-AB8F-41F3-9E6C-EBF9CE5EC6FB}" destId="{A8C51915-5F2E-4254-AC70-B5B776370A9E}" srcOrd="1" destOrd="0" presId="urn:microsoft.com/office/officeart/2005/8/layout/list1"/>
    <dgm:cxn modelId="{FE4107A5-608D-4094-92E4-387E170857D6}" type="presOf" srcId="{F815FEF4-52F9-47DE-8C86-EE81194E907E}" destId="{7F88CC3A-D817-44EC-90B6-4B34E505BA2E}" srcOrd="0" destOrd="0" presId="urn:microsoft.com/office/officeart/2005/8/layout/list1"/>
    <dgm:cxn modelId="{6405D43D-F243-4329-8335-6B5EC83261ED}" type="presOf" srcId="{AADE0FCF-9445-4BB4-8F23-754C569E74A6}" destId="{4B704AC7-B015-4B1B-B5DC-AF3187E93562}" srcOrd="0" destOrd="0" presId="urn:microsoft.com/office/officeart/2005/8/layout/list1"/>
    <dgm:cxn modelId="{98A26465-C4F6-4CD3-9354-CB01C8BBE7D2}" type="presOf" srcId="{3E9E59BA-AB8F-41F3-9E6C-EBF9CE5EC6FB}" destId="{0C43BD25-AE03-4937-BB0D-31C31F817D6E}" srcOrd="0" destOrd="0" presId="urn:microsoft.com/office/officeart/2005/8/layout/list1"/>
    <dgm:cxn modelId="{B98A0815-84B3-4FB0-9A3A-D1A9EC0E1A2E}" srcId="{00E9DF0D-AFB4-4917-9106-259A971336F6}" destId="{3E9E59BA-AB8F-41F3-9E6C-EBF9CE5EC6FB}" srcOrd="0" destOrd="0" parTransId="{8E9826E1-62BD-4C87-A791-A20E83771A54}" sibTransId="{2F7C487A-DBFC-4DF3-BE1E-16714368B5B3}"/>
    <dgm:cxn modelId="{4687D85E-524D-4D60-8956-D6B91C26DA51}" srcId="{00E9DF0D-AFB4-4917-9106-259A971336F6}" destId="{AADE0FCF-9445-4BB4-8F23-754C569E74A6}" srcOrd="1" destOrd="0" parTransId="{7C49F636-FA32-4DFA-979C-B30555B0DB38}" sibTransId="{7BDB2100-3A01-4D50-9039-5E2E09318EE3}"/>
    <dgm:cxn modelId="{C92A053D-591A-4623-A644-7301379ED613}" type="presOf" srcId="{F815FEF4-52F9-47DE-8C86-EE81194E907E}" destId="{223D1A88-F0A5-4DCC-9B55-BD1716F2F37C}" srcOrd="1" destOrd="0" presId="urn:microsoft.com/office/officeart/2005/8/layout/list1"/>
    <dgm:cxn modelId="{2E2FF6EA-8E9D-4E64-B530-EC7DB39739F4}" srcId="{00E9DF0D-AFB4-4917-9106-259A971336F6}" destId="{F815FEF4-52F9-47DE-8C86-EE81194E907E}" srcOrd="2" destOrd="0" parTransId="{7CF2777C-8BFE-4844-B9FC-FAFB6A8F81DF}" sibTransId="{FE771521-0DEB-4CFD-966A-F5498031B33D}"/>
    <dgm:cxn modelId="{5514DC01-3A9F-42F8-89BE-285C619591D9}" type="presOf" srcId="{AADE0FCF-9445-4BB4-8F23-754C569E74A6}" destId="{8C03F79C-074C-4B5A-8833-1FF17C400CD3}" srcOrd="1" destOrd="0" presId="urn:microsoft.com/office/officeart/2005/8/layout/list1"/>
    <dgm:cxn modelId="{1AD5659E-125A-4C87-BA79-EAF7E42F9605}" type="presOf" srcId="{00E9DF0D-AFB4-4917-9106-259A971336F6}" destId="{9D9DEEFF-999F-4A5F-98CC-145217840EDB}" srcOrd="0" destOrd="0" presId="urn:microsoft.com/office/officeart/2005/8/layout/list1"/>
    <dgm:cxn modelId="{21BD794A-1B65-4634-80CC-3419082CC1C4}" type="presParOf" srcId="{9D9DEEFF-999F-4A5F-98CC-145217840EDB}" destId="{038EB2E5-90B5-4E79-B95F-93860001D696}" srcOrd="0" destOrd="0" presId="urn:microsoft.com/office/officeart/2005/8/layout/list1"/>
    <dgm:cxn modelId="{1F9E8090-C75F-4495-8420-07C3E78683AA}" type="presParOf" srcId="{038EB2E5-90B5-4E79-B95F-93860001D696}" destId="{0C43BD25-AE03-4937-BB0D-31C31F817D6E}" srcOrd="0" destOrd="0" presId="urn:microsoft.com/office/officeart/2005/8/layout/list1"/>
    <dgm:cxn modelId="{D0482B62-54DF-48A5-BC07-E1B4A65E9394}" type="presParOf" srcId="{038EB2E5-90B5-4E79-B95F-93860001D696}" destId="{A8C51915-5F2E-4254-AC70-B5B776370A9E}" srcOrd="1" destOrd="0" presId="urn:microsoft.com/office/officeart/2005/8/layout/list1"/>
    <dgm:cxn modelId="{68C1EBD0-F366-426A-9CA7-A12C754986CC}" type="presParOf" srcId="{9D9DEEFF-999F-4A5F-98CC-145217840EDB}" destId="{9CC7815C-AE3B-4BB8-84EF-F740424959FD}" srcOrd="1" destOrd="0" presId="urn:microsoft.com/office/officeart/2005/8/layout/list1"/>
    <dgm:cxn modelId="{DF688F2D-2432-4DA3-B054-D79007C7DFE7}" type="presParOf" srcId="{9D9DEEFF-999F-4A5F-98CC-145217840EDB}" destId="{BBC1F6FE-2007-42F8-86D4-3DBED1E335C4}" srcOrd="2" destOrd="0" presId="urn:microsoft.com/office/officeart/2005/8/layout/list1"/>
    <dgm:cxn modelId="{D7B85CA5-CAD8-48B4-9EE6-46FE4C2BCD63}" type="presParOf" srcId="{9D9DEEFF-999F-4A5F-98CC-145217840EDB}" destId="{3D7475A9-EEF2-4F67-8EBE-18F147FCFB92}" srcOrd="3" destOrd="0" presId="urn:microsoft.com/office/officeart/2005/8/layout/list1"/>
    <dgm:cxn modelId="{27D92845-2B61-4FCD-9416-13EA2903D269}" type="presParOf" srcId="{9D9DEEFF-999F-4A5F-98CC-145217840EDB}" destId="{D2197490-6288-4E4E-BDB1-65621429681C}" srcOrd="4" destOrd="0" presId="urn:microsoft.com/office/officeart/2005/8/layout/list1"/>
    <dgm:cxn modelId="{4B1516FC-D952-4C16-ADE6-D9DADDA20781}" type="presParOf" srcId="{D2197490-6288-4E4E-BDB1-65621429681C}" destId="{4B704AC7-B015-4B1B-B5DC-AF3187E93562}" srcOrd="0" destOrd="0" presId="urn:microsoft.com/office/officeart/2005/8/layout/list1"/>
    <dgm:cxn modelId="{E99C6655-A00E-4E80-9DDC-9D212E032136}" type="presParOf" srcId="{D2197490-6288-4E4E-BDB1-65621429681C}" destId="{8C03F79C-074C-4B5A-8833-1FF17C400CD3}" srcOrd="1" destOrd="0" presId="urn:microsoft.com/office/officeart/2005/8/layout/list1"/>
    <dgm:cxn modelId="{FE8CD0C2-32CB-4724-A0A0-7CFCEF4946FB}" type="presParOf" srcId="{9D9DEEFF-999F-4A5F-98CC-145217840EDB}" destId="{77EB098A-D6C7-4E57-91EA-8F7E3E7D6A66}" srcOrd="5" destOrd="0" presId="urn:microsoft.com/office/officeart/2005/8/layout/list1"/>
    <dgm:cxn modelId="{B715D562-9F75-4666-9684-C498718469AA}" type="presParOf" srcId="{9D9DEEFF-999F-4A5F-98CC-145217840EDB}" destId="{D73E2540-03CC-4C87-AB40-FD163AAC11A0}" srcOrd="6" destOrd="0" presId="urn:microsoft.com/office/officeart/2005/8/layout/list1"/>
    <dgm:cxn modelId="{DD9004AB-B624-46A8-8839-A842CF66573D}" type="presParOf" srcId="{9D9DEEFF-999F-4A5F-98CC-145217840EDB}" destId="{446ED69B-47CD-4030-8349-97E74D57470D}" srcOrd="7" destOrd="0" presId="urn:microsoft.com/office/officeart/2005/8/layout/list1"/>
    <dgm:cxn modelId="{F1FF8BB2-655B-4822-A466-7A48709EE856}" type="presParOf" srcId="{9D9DEEFF-999F-4A5F-98CC-145217840EDB}" destId="{42DAF11E-0ECD-4B61-959B-4C1FD903C467}" srcOrd="8" destOrd="0" presId="urn:microsoft.com/office/officeart/2005/8/layout/list1"/>
    <dgm:cxn modelId="{4BD472F2-D764-4502-A516-E3934E564E99}" type="presParOf" srcId="{42DAF11E-0ECD-4B61-959B-4C1FD903C467}" destId="{7F88CC3A-D817-44EC-90B6-4B34E505BA2E}" srcOrd="0" destOrd="0" presId="urn:microsoft.com/office/officeart/2005/8/layout/list1"/>
    <dgm:cxn modelId="{3C13B8FE-0B6E-4E81-BCE3-99FEE8E155C4}" type="presParOf" srcId="{42DAF11E-0ECD-4B61-959B-4C1FD903C467}" destId="{223D1A88-F0A5-4DCC-9B55-BD1716F2F37C}" srcOrd="1" destOrd="0" presId="urn:microsoft.com/office/officeart/2005/8/layout/list1"/>
    <dgm:cxn modelId="{3082307B-C664-409D-AC22-DC38CE32513A}" type="presParOf" srcId="{9D9DEEFF-999F-4A5F-98CC-145217840EDB}" destId="{FAEF2FFD-A8F8-413C-9C23-EF4DDA23ECA6}" srcOrd="9" destOrd="0" presId="urn:microsoft.com/office/officeart/2005/8/layout/list1"/>
    <dgm:cxn modelId="{85A84FD2-D08C-4114-B61C-B6FEC3C114B5}" type="presParOf" srcId="{9D9DEEFF-999F-4A5F-98CC-145217840EDB}" destId="{081E130C-1468-440B-9B1B-FA0499AE2A60}"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5F8F3CA-9D9D-4D8F-9775-3EFF6990C07C}" type="doc">
      <dgm:prSet loTypeId="urn:microsoft.com/office/officeart/2005/8/layout/vList6" loCatId="list" qsTypeId="urn:microsoft.com/office/officeart/2005/8/quickstyle/simple3" qsCatId="simple" csTypeId="urn:microsoft.com/office/officeart/2005/8/colors/colorful2" csCatId="colorful" phldr="1"/>
      <dgm:spPr/>
      <dgm:t>
        <a:bodyPr/>
        <a:lstStyle/>
        <a:p>
          <a:endParaRPr lang="en-US"/>
        </a:p>
      </dgm:t>
    </dgm:pt>
    <dgm:pt modelId="{8CE7F6E6-B2CC-4C3E-B832-8A5522A33E61}">
      <dgm:prSet phldrT="[Texto]"/>
      <dgm:spPr/>
      <dgm:t>
        <a:bodyPr/>
        <a:lstStyle/>
        <a:p>
          <a:r>
            <a:rPr lang="es-ES" dirty="0" smtClean="0"/>
            <a:t>OA01</a:t>
          </a:r>
        </a:p>
        <a:p>
          <a:r>
            <a:rPr lang="es-ES" dirty="0" smtClean="0"/>
            <a:t>Reciclar el 15% del aceite usado para la elaboración de alimentos y mantenimiento mecánico de los equipos, vehículos y maquinaria durante el semestre marzo – agosto 2012, respecto al consumo total.</a:t>
          </a:r>
          <a:endParaRPr lang="en-US" dirty="0"/>
        </a:p>
      </dgm:t>
    </dgm:pt>
    <dgm:pt modelId="{80C66CFE-A942-492F-B68E-7D6B5063C643}" type="parTrans" cxnId="{E56475D9-84C2-4BDB-B9DD-0114C4C5898F}">
      <dgm:prSet/>
      <dgm:spPr/>
      <dgm:t>
        <a:bodyPr/>
        <a:lstStyle/>
        <a:p>
          <a:endParaRPr lang="en-US"/>
        </a:p>
      </dgm:t>
    </dgm:pt>
    <dgm:pt modelId="{F0A6FC68-E05B-4E86-A3DA-BBC230EADC88}" type="sibTrans" cxnId="{E56475D9-84C2-4BDB-B9DD-0114C4C5898F}">
      <dgm:prSet/>
      <dgm:spPr/>
      <dgm:t>
        <a:bodyPr/>
        <a:lstStyle/>
        <a:p>
          <a:endParaRPr lang="en-US"/>
        </a:p>
      </dgm:t>
    </dgm:pt>
    <dgm:pt modelId="{2F42F805-29BF-4289-852D-716C20A981BF}">
      <dgm:prSet phldrT="[Texto]"/>
      <dgm:spPr/>
      <dgm:t>
        <a:bodyPr/>
        <a:lstStyle/>
        <a:p>
          <a:pPr algn="just"/>
          <a:r>
            <a:rPr lang="es-ES" dirty="0" smtClean="0"/>
            <a:t>Recuperar el 10 % de aceites usados en la elaboración de alimentos.</a:t>
          </a:r>
          <a:endParaRPr lang="en-US" dirty="0"/>
        </a:p>
      </dgm:t>
    </dgm:pt>
    <dgm:pt modelId="{D8E07FF8-1FDD-4D10-B818-1BEAF1EA02BD}" type="parTrans" cxnId="{8587A65E-EA6F-446B-BAAD-F2CC62C6B7A9}">
      <dgm:prSet/>
      <dgm:spPr/>
      <dgm:t>
        <a:bodyPr/>
        <a:lstStyle/>
        <a:p>
          <a:endParaRPr lang="en-US"/>
        </a:p>
      </dgm:t>
    </dgm:pt>
    <dgm:pt modelId="{958482A4-BBE5-404D-99AF-BCA8D270DF73}" type="sibTrans" cxnId="{8587A65E-EA6F-446B-BAAD-F2CC62C6B7A9}">
      <dgm:prSet/>
      <dgm:spPr/>
      <dgm:t>
        <a:bodyPr/>
        <a:lstStyle/>
        <a:p>
          <a:endParaRPr lang="en-US"/>
        </a:p>
      </dgm:t>
    </dgm:pt>
    <dgm:pt modelId="{FC20132F-FDC8-4ADB-A9DF-2D6640181AC4}">
      <dgm:prSet phldrT="[Texto]"/>
      <dgm:spPr/>
      <dgm:t>
        <a:bodyPr/>
        <a:lstStyle/>
        <a:p>
          <a:r>
            <a:rPr lang="es-ES" dirty="0" smtClean="0"/>
            <a:t>OA02</a:t>
          </a:r>
        </a:p>
        <a:p>
          <a:r>
            <a:rPr lang="es-ES" dirty="0" smtClean="0"/>
            <a:t>Reducir un 20% el consumo de agua en la Escuela Politécnica del Ejército, campus Sangolquí, mediante la implementación de nuevas tecnologías y buenas prácticas durante el semestre marzo – agosto 2012.</a:t>
          </a:r>
          <a:endParaRPr lang="en-US" b="1" dirty="0"/>
        </a:p>
      </dgm:t>
    </dgm:pt>
    <dgm:pt modelId="{FC9019C1-A833-43A9-9A3C-98D5825F7D68}" type="parTrans" cxnId="{D8989D96-8BA8-417C-9154-D266AE3D86AD}">
      <dgm:prSet/>
      <dgm:spPr/>
      <dgm:t>
        <a:bodyPr/>
        <a:lstStyle/>
        <a:p>
          <a:endParaRPr lang="en-US"/>
        </a:p>
      </dgm:t>
    </dgm:pt>
    <dgm:pt modelId="{F1C9A743-8A15-43F5-AC95-7BDE2D7634A0}" type="sibTrans" cxnId="{D8989D96-8BA8-417C-9154-D266AE3D86AD}">
      <dgm:prSet/>
      <dgm:spPr/>
      <dgm:t>
        <a:bodyPr/>
        <a:lstStyle/>
        <a:p>
          <a:endParaRPr lang="en-US"/>
        </a:p>
      </dgm:t>
    </dgm:pt>
    <dgm:pt modelId="{B9495DE6-0DEE-4F31-8209-5B1EF4EFBB7F}">
      <dgm:prSet phldrT="[Texto]"/>
      <dgm:spPr/>
      <dgm:t>
        <a:bodyPr/>
        <a:lstStyle/>
        <a:p>
          <a:pPr algn="just"/>
          <a:r>
            <a:rPr lang="es-ES" dirty="0" smtClean="0"/>
            <a:t>Reducir en un 20% el consumo de agua en la Escuela Politécnica del Ejército, campus Sangolquí.</a:t>
          </a:r>
          <a:endParaRPr lang="en-US" dirty="0"/>
        </a:p>
      </dgm:t>
    </dgm:pt>
    <dgm:pt modelId="{61C97431-0E41-460E-8055-4921435DFBAB}" type="parTrans" cxnId="{51BE006D-E570-4F4C-93E9-5CC8BD5F0488}">
      <dgm:prSet/>
      <dgm:spPr/>
      <dgm:t>
        <a:bodyPr/>
        <a:lstStyle/>
        <a:p>
          <a:endParaRPr lang="en-US"/>
        </a:p>
      </dgm:t>
    </dgm:pt>
    <dgm:pt modelId="{61AA75C1-2DFF-4D03-B209-C3A066C601B2}" type="sibTrans" cxnId="{51BE006D-E570-4F4C-93E9-5CC8BD5F0488}">
      <dgm:prSet/>
      <dgm:spPr/>
      <dgm:t>
        <a:bodyPr/>
        <a:lstStyle/>
        <a:p>
          <a:endParaRPr lang="en-US"/>
        </a:p>
      </dgm:t>
    </dgm:pt>
    <dgm:pt modelId="{48092098-86E8-4D8D-BA93-6D8C5CB5A0DA}">
      <dgm:prSet/>
      <dgm:spPr/>
      <dgm:t>
        <a:bodyPr/>
        <a:lstStyle/>
        <a:p>
          <a:r>
            <a:rPr lang="es-ES" dirty="0" smtClean="0"/>
            <a:t>OA03</a:t>
          </a:r>
        </a:p>
        <a:p>
          <a:r>
            <a:rPr lang="es-ES" dirty="0" smtClean="0"/>
            <a:t>Reducir en un 10% la contaminación al Río Santa Clara como consecuencia del uso de detergentes dentro de la Escuela Politécnica del Ejército, campus Sangolquí, con la utilización de productos de limpieza biodegradables y ecológicos durante el semestre marzo- agosto 2012.</a:t>
          </a:r>
          <a:endParaRPr lang="en-US" b="1" dirty="0"/>
        </a:p>
      </dgm:t>
    </dgm:pt>
    <dgm:pt modelId="{1B700A3F-CFAF-4E75-80E1-0937CC3A995F}" type="parTrans" cxnId="{E54E0CDD-7F97-4451-BEE4-AC8A8EB4A952}">
      <dgm:prSet/>
      <dgm:spPr/>
      <dgm:t>
        <a:bodyPr/>
        <a:lstStyle/>
        <a:p>
          <a:endParaRPr lang="en-US"/>
        </a:p>
      </dgm:t>
    </dgm:pt>
    <dgm:pt modelId="{1D94AD64-B0A9-48F1-A382-312B1B8964D0}" type="sibTrans" cxnId="{E54E0CDD-7F97-4451-BEE4-AC8A8EB4A952}">
      <dgm:prSet/>
      <dgm:spPr/>
      <dgm:t>
        <a:bodyPr/>
        <a:lstStyle/>
        <a:p>
          <a:endParaRPr lang="en-US"/>
        </a:p>
      </dgm:t>
    </dgm:pt>
    <dgm:pt modelId="{8281ECC4-3D31-4AA9-9581-6AE90E69B422}">
      <dgm:prSet/>
      <dgm:spPr/>
      <dgm:t>
        <a:bodyPr/>
        <a:lstStyle/>
        <a:p>
          <a:pPr algn="just"/>
          <a:r>
            <a:rPr lang="es-ES" dirty="0" smtClean="0"/>
            <a:t>Disminuir 10% el uso de productos químicos no biodegradables usados en la limpieza y desinfección del campus.</a:t>
          </a:r>
          <a:endParaRPr lang="en-US" dirty="0"/>
        </a:p>
      </dgm:t>
    </dgm:pt>
    <dgm:pt modelId="{19BEFEC7-4E50-4880-987E-ABC48DE4E4B4}" type="parTrans" cxnId="{CF252751-AA20-4694-9E17-AF446AEE3A39}">
      <dgm:prSet/>
      <dgm:spPr/>
      <dgm:t>
        <a:bodyPr/>
        <a:lstStyle/>
        <a:p>
          <a:endParaRPr lang="en-US"/>
        </a:p>
      </dgm:t>
    </dgm:pt>
    <dgm:pt modelId="{9AB91357-6350-48A9-806D-35716189D2BF}" type="sibTrans" cxnId="{CF252751-AA20-4694-9E17-AF446AEE3A39}">
      <dgm:prSet/>
      <dgm:spPr/>
      <dgm:t>
        <a:bodyPr/>
        <a:lstStyle/>
        <a:p>
          <a:endParaRPr lang="en-US"/>
        </a:p>
      </dgm:t>
    </dgm:pt>
    <dgm:pt modelId="{8294D868-178B-4C04-B988-260ECAD11DE1}">
      <dgm:prSet phldrT="[Texto]"/>
      <dgm:spPr/>
      <dgm:t>
        <a:bodyPr/>
        <a:lstStyle/>
        <a:p>
          <a:pPr algn="just"/>
          <a:r>
            <a:rPr lang="es-ES" dirty="0" smtClean="0"/>
            <a:t>Recobrar el 40 % de aceite usado en los talleres y laboratorios de mecánica.</a:t>
          </a:r>
          <a:endParaRPr lang="en-US" dirty="0"/>
        </a:p>
      </dgm:t>
    </dgm:pt>
    <dgm:pt modelId="{229AAD78-C19F-4132-BAEB-A8A0EE7ACE88}" type="parTrans" cxnId="{2F4B92B9-B005-4134-B858-D9397DEEF7B5}">
      <dgm:prSet/>
      <dgm:spPr/>
      <dgm:t>
        <a:bodyPr/>
        <a:lstStyle/>
        <a:p>
          <a:endParaRPr lang="es-ES"/>
        </a:p>
      </dgm:t>
    </dgm:pt>
    <dgm:pt modelId="{009505B0-CCE1-4D20-BCF5-9AE6BEF2540D}" type="sibTrans" cxnId="{2F4B92B9-B005-4134-B858-D9397DEEF7B5}">
      <dgm:prSet/>
      <dgm:spPr/>
      <dgm:t>
        <a:bodyPr/>
        <a:lstStyle/>
        <a:p>
          <a:endParaRPr lang="es-ES"/>
        </a:p>
      </dgm:t>
    </dgm:pt>
    <dgm:pt modelId="{946B1A23-06DD-4B88-AC5C-815952AE7EA8}">
      <dgm:prSet phldrT="[Texto]"/>
      <dgm:spPr/>
      <dgm:t>
        <a:bodyPr/>
        <a:lstStyle/>
        <a:p>
          <a:pPr algn="just"/>
          <a:endParaRPr lang="en-US" dirty="0"/>
        </a:p>
      </dgm:t>
    </dgm:pt>
    <dgm:pt modelId="{04444DE8-524B-4BED-8F0E-71F158C0E292}" type="parTrans" cxnId="{32481EB9-FBF0-4D78-9B40-79CAECA5ADE9}">
      <dgm:prSet/>
      <dgm:spPr/>
      <dgm:t>
        <a:bodyPr/>
        <a:lstStyle/>
        <a:p>
          <a:endParaRPr lang="es-ES"/>
        </a:p>
      </dgm:t>
    </dgm:pt>
    <dgm:pt modelId="{928995C2-992A-404D-A544-C7BDB71707EE}" type="sibTrans" cxnId="{32481EB9-FBF0-4D78-9B40-79CAECA5ADE9}">
      <dgm:prSet/>
      <dgm:spPr/>
      <dgm:t>
        <a:bodyPr/>
        <a:lstStyle/>
        <a:p>
          <a:endParaRPr lang="es-ES"/>
        </a:p>
      </dgm:t>
    </dgm:pt>
    <dgm:pt modelId="{A2FE283E-045C-4E9D-9556-396849B6A711}">
      <dgm:prSet phldrT="[Texto]"/>
      <dgm:spPr/>
      <dgm:t>
        <a:bodyPr/>
        <a:lstStyle/>
        <a:p>
          <a:pPr algn="just"/>
          <a:r>
            <a:rPr lang="es-ES" dirty="0" smtClean="0"/>
            <a:t>Fomentar una cultura de responsabilidad con el ambiente en cada una de las personas que trabajan y estudian en el campus.</a:t>
          </a:r>
          <a:endParaRPr lang="en-US" dirty="0"/>
        </a:p>
      </dgm:t>
    </dgm:pt>
    <dgm:pt modelId="{8E053A28-F335-4FF0-B43A-61850A7BCBC1}" type="parTrans" cxnId="{1DB91E43-E495-4359-9D63-E273BB971F26}">
      <dgm:prSet/>
      <dgm:spPr/>
      <dgm:t>
        <a:bodyPr/>
        <a:lstStyle/>
        <a:p>
          <a:endParaRPr lang="es-ES"/>
        </a:p>
      </dgm:t>
    </dgm:pt>
    <dgm:pt modelId="{1427E643-275F-4393-9395-40193444A045}" type="sibTrans" cxnId="{1DB91E43-E495-4359-9D63-E273BB971F26}">
      <dgm:prSet/>
      <dgm:spPr/>
      <dgm:t>
        <a:bodyPr/>
        <a:lstStyle/>
        <a:p>
          <a:endParaRPr lang="es-ES"/>
        </a:p>
      </dgm:t>
    </dgm:pt>
    <dgm:pt modelId="{87FCD068-C721-493A-B8BF-243E37D8C576}">
      <dgm:prSet phldrT="[Texto]"/>
      <dgm:spPr/>
      <dgm:t>
        <a:bodyPr/>
        <a:lstStyle/>
        <a:p>
          <a:pPr algn="just"/>
          <a:endParaRPr lang="en-US" dirty="0"/>
        </a:p>
      </dgm:t>
    </dgm:pt>
    <dgm:pt modelId="{0A5E6B87-50B2-40B0-8D97-CC0FEF551BF6}" type="parTrans" cxnId="{E1C6EAF6-5FAB-4607-B4AD-DE0C1BAB72E5}">
      <dgm:prSet/>
      <dgm:spPr/>
      <dgm:t>
        <a:bodyPr/>
        <a:lstStyle/>
        <a:p>
          <a:endParaRPr lang="es-ES"/>
        </a:p>
      </dgm:t>
    </dgm:pt>
    <dgm:pt modelId="{DD49007D-11EC-42A1-82E4-E340D2DDAC33}" type="sibTrans" cxnId="{E1C6EAF6-5FAB-4607-B4AD-DE0C1BAB72E5}">
      <dgm:prSet/>
      <dgm:spPr/>
      <dgm:t>
        <a:bodyPr/>
        <a:lstStyle/>
        <a:p>
          <a:endParaRPr lang="es-ES"/>
        </a:p>
      </dgm:t>
    </dgm:pt>
    <dgm:pt modelId="{5C2B517A-5B0B-45D1-B6DA-E361D8C69383}">
      <dgm:prSet/>
      <dgm:spPr/>
      <dgm:t>
        <a:bodyPr/>
        <a:lstStyle/>
        <a:p>
          <a:pPr algn="just"/>
          <a:r>
            <a:rPr lang="es-ES" dirty="0" smtClean="0"/>
            <a:t>Reducir en un 10 % el uso de detergentes que causen contaminación al agua.</a:t>
          </a:r>
          <a:endParaRPr lang="en-US" dirty="0"/>
        </a:p>
      </dgm:t>
    </dgm:pt>
    <dgm:pt modelId="{C6D4CD92-77CE-494F-8835-902DC5963E91}" type="parTrans" cxnId="{10773C61-9F73-4CAB-88F1-BCB917411B29}">
      <dgm:prSet/>
      <dgm:spPr/>
      <dgm:t>
        <a:bodyPr/>
        <a:lstStyle/>
        <a:p>
          <a:endParaRPr lang="es-ES"/>
        </a:p>
      </dgm:t>
    </dgm:pt>
    <dgm:pt modelId="{072D1C31-A9C9-4885-B378-F42625E0D78F}" type="sibTrans" cxnId="{10773C61-9F73-4CAB-88F1-BCB917411B29}">
      <dgm:prSet/>
      <dgm:spPr/>
      <dgm:t>
        <a:bodyPr/>
        <a:lstStyle/>
        <a:p>
          <a:endParaRPr lang="es-ES"/>
        </a:p>
      </dgm:t>
    </dgm:pt>
    <dgm:pt modelId="{9490034D-B71B-47D6-928B-7CC5CE1E1321}">
      <dgm:prSet/>
      <dgm:spPr/>
      <dgm:t>
        <a:bodyPr/>
        <a:lstStyle/>
        <a:p>
          <a:pPr algn="just"/>
          <a:endParaRPr lang="en-US" dirty="0"/>
        </a:p>
      </dgm:t>
    </dgm:pt>
    <dgm:pt modelId="{455BF526-7B91-4CC9-B4E4-541295CEFCD3}" type="parTrans" cxnId="{3CD46FFB-64E4-469E-BBEC-962F8E064C50}">
      <dgm:prSet/>
      <dgm:spPr/>
      <dgm:t>
        <a:bodyPr/>
        <a:lstStyle/>
        <a:p>
          <a:endParaRPr lang="es-ES"/>
        </a:p>
      </dgm:t>
    </dgm:pt>
    <dgm:pt modelId="{5FE8D81F-C4B8-482E-ABE5-5FACB005441E}" type="sibTrans" cxnId="{3CD46FFB-64E4-469E-BBEC-962F8E064C50}">
      <dgm:prSet/>
      <dgm:spPr/>
      <dgm:t>
        <a:bodyPr/>
        <a:lstStyle/>
        <a:p>
          <a:endParaRPr lang="es-ES"/>
        </a:p>
      </dgm:t>
    </dgm:pt>
    <dgm:pt modelId="{FF1B4193-59AE-4EAF-B461-DAFC7D554E54}" type="pres">
      <dgm:prSet presAssocID="{15F8F3CA-9D9D-4D8F-9775-3EFF6990C07C}" presName="Name0" presStyleCnt="0">
        <dgm:presLayoutVars>
          <dgm:dir/>
          <dgm:animLvl val="lvl"/>
          <dgm:resizeHandles/>
        </dgm:presLayoutVars>
      </dgm:prSet>
      <dgm:spPr/>
      <dgm:t>
        <a:bodyPr/>
        <a:lstStyle/>
        <a:p>
          <a:endParaRPr lang="es-ES"/>
        </a:p>
      </dgm:t>
    </dgm:pt>
    <dgm:pt modelId="{EF512136-9D14-45C1-AB7A-DEACA7B68A32}" type="pres">
      <dgm:prSet presAssocID="{8CE7F6E6-B2CC-4C3E-B832-8A5522A33E61}" presName="linNode" presStyleCnt="0"/>
      <dgm:spPr/>
      <dgm:t>
        <a:bodyPr/>
        <a:lstStyle/>
        <a:p>
          <a:endParaRPr lang="es-ES"/>
        </a:p>
      </dgm:t>
    </dgm:pt>
    <dgm:pt modelId="{A7095068-EC00-4A41-9E19-9806E792E63D}" type="pres">
      <dgm:prSet presAssocID="{8CE7F6E6-B2CC-4C3E-B832-8A5522A33E61}" presName="parentShp" presStyleLbl="node1" presStyleIdx="0" presStyleCnt="3">
        <dgm:presLayoutVars>
          <dgm:bulletEnabled val="1"/>
        </dgm:presLayoutVars>
      </dgm:prSet>
      <dgm:spPr/>
      <dgm:t>
        <a:bodyPr/>
        <a:lstStyle/>
        <a:p>
          <a:endParaRPr lang="en-US"/>
        </a:p>
      </dgm:t>
    </dgm:pt>
    <dgm:pt modelId="{3C5475BE-EF75-4C7C-B2B9-ED7F8F0ACAF5}" type="pres">
      <dgm:prSet presAssocID="{8CE7F6E6-B2CC-4C3E-B832-8A5522A33E61}" presName="childShp" presStyleLbl="bgAccFollowNode1" presStyleIdx="0" presStyleCnt="3">
        <dgm:presLayoutVars>
          <dgm:bulletEnabled val="1"/>
        </dgm:presLayoutVars>
      </dgm:prSet>
      <dgm:spPr/>
      <dgm:t>
        <a:bodyPr/>
        <a:lstStyle/>
        <a:p>
          <a:endParaRPr lang="en-US"/>
        </a:p>
      </dgm:t>
    </dgm:pt>
    <dgm:pt modelId="{545A2AA3-FBAD-4D3E-AF3B-F8E39029C6E0}" type="pres">
      <dgm:prSet presAssocID="{F0A6FC68-E05B-4E86-A3DA-BBC230EADC88}" presName="spacing" presStyleCnt="0"/>
      <dgm:spPr/>
      <dgm:t>
        <a:bodyPr/>
        <a:lstStyle/>
        <a:p>
          <a:endParaRPr lang="es-ES"/>
        </a:p>
      </dgm:t>
    </dgm:pt>
    <dgm:pt modelId="{19F8D8C2-35B8-4E30-9F60-6C20D9BC6C5F}" type="pres">
      <dgm:prSet presAssocID="{FC20132F-FDC8-4ADB-A9DF-2D6640181AC4}" presName="linNode" presStyleCnt="0"/>
      <dgm:spPr/>
      <dgm:t>
        <a:bodyPr/>
        <a:lstStyle/>
        <a:p>
          <a:endParaRPr lang="es-ES"/>
        </a:p>
      </dgm:t>
    </dgm:pt>
    <dgm:pt modelId="{268914AE-12FC-4A9A-9054-A577A9CB848B}" type="pres">
      <dgm:prSet presAssocID="{FC20132F-FDC8-4ADB-A9DF-2D6640181AC4}" presName="parentShp" presStyleLbl="node1" presStyleIdx="1" presStyleCnt="3">
        <dgm:presLayoutVars>
          <dgm:bulletEnabled val="1"/>
        </dgm:presLayoutVars>
      </dgm:prSet>
      <dgm:spPr/>
      <dgm:t>
        <a:bodyPr/>
        <a:lstStyle/>
        <a:p>
          <a:endParaRPr lang="en-US"/>
        </a:p>
      </dgm:t>
    </dgm:pt>
    <dgm:pt modelId="{4A7EDD27-2892-4372-892E-FA78242A8BA0}" type="pres">
      <dgm:prSet presAssocID="{FC20132F-FDC8-4ADB-A9DF-2D6640181AC4}" presName="childShp" presStyleLbl="bgAccFollowNode1" presStyleIdx="1" presStyleCnt="3">
        <dgm:presLayoutVars>
          <dgm:bulletEnabled val="1"/>
        </dgm:presLayoutVars>
      </dgm:prSet>
      <dgm:spPr/>
      <dgm:t>
        <a:bodyPr/>
        <a:lstStyle/>
        <a:p>
          <a:endParaRPr lang="en-US"/>
        </a:p>
      </dgm:t>
    </dgm:pt>
    <dgm:pt modelId="{32DF6F6A-F187-40F5-BCE8-4193E03DE536}" type="pres">
      <dgm:prSet presAssocID="{F1C9A743-8A15-43F5-AC95-7BDE2D7634A0}" presName="spacing" presStyleCnt="0"/>
      <dgm:spPr/>
      <dgm:t>
        <a:bodyPr/>
        <a:lstStyle/>
        <a:p>
          <a:endParaRPr lang="es-ES"/>
        </a:p>
      </dgm:t>
    </dgm:pt>
    <dgm:pt modelId="{A07FF496-2E98-4747-A725-C3E17F2DD773}" type="pres">
      <dgm:prSet presAssocID="{48092098-86E8-4D8D-BA93-6D8C5CB5A0DA}" presName="linNode" presStyleCnt="0"/>
      <dgm:spPr/>
      <dgm:t>
        <a:bodyPr/>
        <a:lstStyle/>
        <a:p>
          <a:endParaRPr lang="es-ES"/>
        </a:p>
      </dgm:t>
    </dgm:pt>
    <dgm:pt modelId="{6BBB82EE-4AF3-432B-B9A1-0C5CA067407D}" type="pres">
      <dgm:prSet presAssocID="{48092098-86E8-4D8D-BA93-6D8C5CB5A0DA}" presName="parentShp" presStyleLbl="node1" presStyleIdx="2" presStyleCnt="3">
        <dgm:presLayoutVars>
          <dgm:bulletEnabled val="1"/>
        </dgm:presLayoutVars>
      </dgm:prSet>
      <dgm:spPr/>
      <dgm:t>
        <a:bodyPr/>
        <a:lstStyle/>
        <a:p>
          <a:endParaRPr lang="en-US"/>
        </a:p>
      </dgm:t>
    </dgm:pt>
    <dgm:pt modelId="{B5BFEE69-4051-48A7-9B84-5CBF3C4071FA}" type="pres">
      <dgm:prSet presAssocID="{48092098-86E8-4D8D-BA93-6D8C5CB5A0DA}" presName="childShp" presStyleLbl="bgAccFollowNode1" presStyleIdx="2" presStyleCnt="3">
        <dgm:presLayoutVars>
          <dgm:bulletEnabled val="1"/>
        </dgm:presLayoutVars>
      </dgm:prSet>
      <dgm:spPr/>
      <dgm:t>
        <a:bodyPr/>
        <a:lstStyle/>
        <a:p>
          <a:endParaRPr lang="es-ES"/>
        </a:p>
      </dgm:t>
    </dgm:pt>
  </dgm:ptLst>
  <dgm:cxnLst>
    <dgm:cxn modelId="{46DC4E5C-515D-4C34-8FE1-DDC24FF608B8}" type="presOf" srcId="{946B1A23-06DD-4B88-AC5C-815952AE7EA8}" destId="{3C5475BE-EF75-4C7C-B2B9-ED7F8F0ACAF5}" srcOrd="0" destOrd="1" presId="urn:microsoft.com/office/officeart/2005/8/layout/vList6"/>
    <dgm:cxn modelId="{D8989D96-8BA8-417C-9154-D266AE3D86AD}" srcId="{15F8F3CA-9D9D-4D8F-9775-3EFF6990C07C}" destId="{FC20132F-FDC8-4ADB-A9DF-2D6640181AC4}" srcOrd="1" destOrd="0" parTransId="{FC9019C1-A833-43A9-9A3C-98D5825F7D68}" sibTransId="{F1C9A743-8A15-43F5-AC95-7BDE2D7634A0}"/>
    <dgm:cxn modelId="{01FBBC7F-39EE-4E73-BDEE-31F9E132E95C}" type="presOf" srcId="{8294D868-178B-4C04-B988-260ECAD11DE1}" destId="{3C5475BE-EF75-4C7C-B2B9-ED7F8F0ACAF5}" srcOrd="0" destOrd="2" presId="urn:microsoft.com/office/officeart/2005/8/layout/vList6"/>
    <dgm:cxn modelId="{2BDE625C-85A3-4B2C-9F78-6D022B0DBA5C}" type="presOf" srcId="{48092098-86E8-4D8D-BA93-6D8C5CB5A0DA}" destId="{6BBB82EE-4AF3-432B-B9A1-0C5CA067407D}" srcOrd="0" destOrd="0" presId="urn:microsoft.com/office/officeart/2005/8/layout/vList6"/>
    <dgm:cxn modelId="{8587A65E-EA6F-446B-BAAD-F2CC62C6B7A9}" srcId="{8CE7F6E6-B2CC-4C3E-B832-8A5522A33E61}" destId="{2F42F805-29BF-4289-852D-716C20A981BF}" srcOrd="0" destOrd="0" parTransId="{D8E07FF8-1FDD-4D10-B818-1BEAF1EA02BD}" sibTransId="{958482A4-BBE5-404D-99AF-BCA8D270DF73}"/>
    <dgm:cxn modelId="{98A2A820-6D72-4B68-A1B9-0195AF158C6A}" type="presOf" srcId="{9490034D-B71B-47D6-928B-7CC5CE1E1321}" destId="{B5BFEE69-4051-48A7-9B84-5CBF3C4071FA}" srcOrd="0" destOrd="1" presId="urn:microsoft.com/office/officeart/2005/8/layout/vList6"/>
    <dgm:cxn modelId="{E56475D9-84C2-4BDB-B9DD-0114C4C5898F}" srcId="{15F8F3CA-9D9D-4D8F-9775-3EFF6990C07C}" destId="{8CE7F6E6-B2CC-4C3E-B832-8A5522A33E61}" srcOrd="0" destOrd="0" parTransId="{80C66CFE-A942-492F-B68E-7D6B5063C643}" sibTransId="{F0A6FC68-E05B-4E86-A3DA-BBC230EADC88}"/>
    <dgm:cxn modelId="{777AFD32-6703-4405-815A-6FE89DC4B0CE}" type="presOf" srcId="{87FCD068-C721-493A-B8BF-243E37D8C576}" destId="{4A7EDD27-2892-4372-892E-FA78242A8BA0}" srcOrd="0" destOrd="1" presId="urn:microsoft.com/office/officeart/2005/8/layout/vList6"/>
    <dgm:cxn modelId="{E1C6EAF6-5FAB-4607-B4AD-DE0C1BAB72E5}" srcId="{FC20132F-FDC8-4ADB-A9DF-2D6640181AC4}" destId="{87FCD068-C721-493A-B8BF-243E37D8C576}" srcOrd="1" destOrd="0" parTransId="{0A5E6B87-50B2-40B0-8D97-CC0FEF551BF6}" sibTransId="{DD49007D-11EC-42A1-82E4-E340D2DDAC33}"/>
    <dgm:cxn modelId="{AD595BE3-7DE1-413A-BCD9-69E76C20BE13}" type="presOf" srcId="{5C2B517A-5B0B-45D1-B6DA-E361D8C69383}" destId="{B5BFEE69-4051-48A7-9B84-5CBF3C4071FA}" srcOrd="0" destOrd="2" presId="urn:microsoft.com/office/officeart/2005/8/layout/vList6"/>
    <dgm:cxn modelId="{FC5D6213-18FE-4E21-95D9-BD05820DAE86}" type="presOf" srcId="{15F8F3CA-9D9D-4D8F-9775-3EFF6990C07C}" destId="{FF1B4193-59AE-4EAF-B461-DAFC7D554E54}" srcOrd="0" destOrd="0" presId="urn:microsoft.com/office/officeart/2005/8/layout/vList6"/>
    <dgm:cxn modelId="{CF252751-AA20-4694-9E17-AF446AEE3A39}" srcId="{48092098-86E8-4D8D-BA93-6D8C5CB5A0DA}" destId="{8281ECC4-3D31-4AA9-9581-6AE90E69B422}" srcOrd="0" destOrd="0" parTransId="{19BEFEC7-4E50-4880-987E-ABC48DE4E4B4}" sibTransId="{9AB91357-6350-48A9-806D-35716189D2BF}"/>
    <dgm:cxn modelId="{E92D8F74-68DF-4505-A6CE-94AEBA52ECE5}" type="presOf" srcId="{FC20132F-FDC8-4ADB-A9DF-2D6640181AC4}" destId="{268914AE-12FC-4A9A-9054-A577A9CB848B}" srcOrd="0" destOrd="0" presId="urn:microsoft.com/office/officeart/2005/8/layout/vList6"/>
    <dgm:cxn modelId="{80128EA0-53A6-4F17-B5C0-723EAD07390F}" type="presOf" srcId="{A2FE283E-045C-4E9D-9556-396849B6A711}" destId="{4A7EDD27-2892-4372-892E-FA78242A8BA0}" srcOrd="0" destOrd="2" presId="urn:microsoft.com/office/officeart/2005/8/layout/vList6"/>
    <dgm:cxn modelId="{2F4B92B9-B005-4134-B858-D9397DEEF7B5}" srcId="{8CE7F6E6-B2CC-4C3E-B832-8A5522A33E61}" destId="{8294D868-178B-4C04-B988-260ECAD11DE1}" srcOrd="2" destOrd="0" parTransId="{229AAD78-C19F-4132-BAEB-A8A0EE7ACE88}" sibTransId="{009505B0-CCE1-4D20-BCF5-9AE6BEF2540D}"/>
    <dgm:cxn modelId="{1DB91E43-E495-4359-9D63-E273BB971F26}" srcId="{FC20132F-FDC8-4ADB-A9DF-2D6640181AC4}" destId="{A2FE283E-045C-4E9D-9556-396849B6A711}" srcOrd="2" destOrd="0" parTransId="{8E053A28-F335-4FF0-B43A-61850A7BCBC1}" sibTransId="{1427E643-275F-4393-9395-40193444A045}"/>
    <dgm:cxn modelId="{32481EB9-FBF0-4D78-9B40-79CAECA5ADE9}" srcId="{8CE7F6E6-B2CC-4C3E-B832-8A5522A33E61}" destId="{946B1A23-06DD-4B88-AC5C-815952AE7EA8}" srcOrd="1" destOrd="0" parTransId="{04444DE8-524B-4BED-8F0E-71F158C0E292}" sibTransId="{928995C2-992A-404D-A544-C7BDB71707EE}"/>
    <dgm:cxn modelId="{51BE006D-E570-4F4C-93E9-5CC8BD5F0488}" srcId="{FC20132F-FDC8-4ADB-A9DF-2D6640181AC4}" destId="{B9495DE6-0DEE-4F31-8209-5B1EF4EFBB7F}" srcOrd="0" destOrd="0" parTransId="{61C97431-0E41-460E-8055-4921435DFBAB}" sibTransId="{61AA75C1-2DFF-4D03-B209-C3A066C601B2}"/>
    <dgm:cxn modelId="{3CD46FFB-64E4-469E-BBEC-962F8E064C50}" srcId="{48092098-86E8-4D8D-BA93-6D8C5CB5A0DA}" destId="{9490034D-B71B-47D6-928B-7CC5CE1E1321}" srcOrd="1" destOrd="0" parTransId="{455BF526-7B91-4CC9-B4E4-541295CEFCD3}" sibTransId="{5FE8D81F-C4B8-482E-ABE5-5FACB005441E}"/>
    <dgm:cxn modelId="{E54E0CDD-7F97-4451-BEE4-AC8A8EB4A952}" srcId="{15F8F3CA-9D9D-4D8F-9775-3EFF6990C07C}" destId="{48092098-86E8-4D8D-BA93-6D8C5CB5A0DA}" srcOrd="2" destOrd="0" parTransId="{1B700A3F-CFAF-4E75-80E1-0937CC3A995F}" sibTransId="{1D94AD64-B0A9-48F1-A382-312B1B8964D0}"/>
    <dgm:cxn modelId="{DE011E9D-7C5A-40CA-BBF0-4C6FF847774E}" type="presOf" srcId="{B9495DE6-0DEE-4F31-8209-5B1EF4EFBB7F}" destId="{4A7EDD27-2892-4372-892E-FA78242A8BA0}" srcOrd="0" destOrd="0" presId="urn:microsoft.com/office/officeart/2005/8/layout/vList6"/>
    <dgm:cxn modelId="{10773C61-9F73-4CAB-88F1-BCB917411B29}" srcId="{48092098-86E8-4D8D-BA93-6D8C5CB5A0DA}" destId="{5C2B517A-5B0B-45D1-B6DA-E361D8C69383}" srcOrd="2" destOrd="0" parTransId="{C6D4CD92-77CE-494F-8835-902DC5963E91}" sibTransId="{072D1C31-A9C9-4885-B378-F42625E0D78F}"/>
    <dgm:cxn modelId="{BCA6ADB3-1CAE-4A57-A144-E43CDC5995DD}" type="presOf" srcId="{8CE7F6E6-B2CC-4C3E-B832-8A5522A33E61}" destId="{A7095068-EC00-4A41-9E19-9806E792E63D}" srcOrd="0" destOrd="0" presId="urn:microsoft.com/office/officeart/2005/8/layout/vList6"/>
    <dgm:cxn modelId="{319FCDD6-C113-481E-8890-6D91CB2FBF57}" type="presOf" srcId="{2F42F805-29BF-4289-852D-716C20A981BF}" destId="{3C5475BE-EF75-4C7C-B2B9-ED7F8F0ACAF5}" srcOrd="0" destOrd="0" presId="urn:microsoft.com/office/officeart/2005/8/layout/vList6"/>
    <dgm:cxn modelId="{7F0D1DDC-7710-482F-B723-4545D92E89AD}" type="presOf" srcId="{8281ECC4-3D31-4AA9-9581-6AE90E69B422}" destId="{B5BFEE69-4051-48A7-9B84-5CBF3C4071FA}" srcOrd="0" destOrd="0" presId="urn:microsoft.com/office/officeart/2005/8/layout/vList6"/>
    <dgm:cxn modelId="{1956066A-31B4-469E-8479-8E88BF942DD1}" type="presParOf" srcId="{FF1B4193-59AE-4EAF-B461-DAFC7D554E54}" destId="{EF512136-9D14-45C1-AB7A-DEACA7B68A32}" srcOrd="0" destOrd="0" presId="urn:microsoft.com/office/officeart/2005/8/layout/vList6"/>
    <dgm:cxn modelId="{702CB2F2-06B0-475A-AB75-628B0121E12A}" type="presParOf" srcId="{EF512136-9D14-45C1-AB7A-DEACA7B68A32}" destId="{A7095068-EC00-4A41-9E19-9806E792E63D}" srcOrd="0" destOrd="0" presId="urn:microsoft.com/office/officeart/2005/8/layout/vList6"/>
    <dgm:cxn modelId="{19B87C0A-29F0-4348-80C2-0695DAC6C9FD}" type="presParOf" srcId="{EF512136-9D14-45C1-AB7A-DEACA7B68A32}" destId="{3C5475BE-EF75-4C7C-B2B9-ED7F8F0ACAF5}" srcOrd="1" destOrd="0" presId="urn:microsoft.com/office/officeart/2005/8/layout/vList6"/>
    <dgm:cxn modelId="{C37DE170-665F-4E96-AD94-9327000E3C6B}" type="presParOf" srcId="{FF1B4193-59AE-4EAF-B461-DAFC7D554E54}" destId="{545A2AA3-FBAD-4D3E-AF3B-F8E39029C6E0}" srcOrd="1" destOrd="0" presId="urn:microsoft.com/office/officeart/2005/8/layout/vList6"/>
    <dgm:cxn modelId="{699CBF42-AFA7-4D65-9378-70FC8306B329}" type="presParOf" srcId="{FF1B4193-59AE-4EAF-B461-DAFC7D554E54}" destId="{19F8D8C2-35B8-4E30-9F60-6C20D9BC6C5F}" srcOrd="2" destOrd="0" presId="urn:microsoft.com/office/officeart/2005/8/layout/vList6"/>
    <dgm:cxn modelId="{BA38E12E-DB86-4242-A49E-1687242DC348}" type="presParOf" srcId="{19F8D8C2-35B8-4E30-9F60-6C20D9BC6C5F}" destId="{268914AE-12FC-4A9A-9054-A577A9CB848B}" srcOrd="0" destOrd="0" presId="urn:microsoft.com/office/officeart/2005/8/layout/vList6"/>
    <dgm:cxn modelId="{47CE352D-65CB-4F70-BE44-3D25042FE718}" type="presParOf" srcId="{19F8D8C2-35B8-4E30-9F60-6C20D9BC6C5F}" destId="{4A7EDD27-2892-4372-892E-FA78242A8BA0}" srcOrd="1" destOrd="0" presId="urn:microsoft.com/office/officeart/2005/8/layout/vList6"/>
    <dgm:cxn modelId="{C630863F-0549-43DB-BE23-85FBBE847DD6}" type="presParOf" srcId="{FF1B4193-59AE-4EAF-B461-DAFC7D554E54}" destId="{32DF6F6A-F187-40F5-BCE8-4193E03DE536}" srcOrd="3" destOrd="0" presId="urn:microsoft.com/office/officeart/2005/8/layout/vList6"/>
    <dgm:cxn modelId="{DC7ED546-EC09-4337-A0A5-965C766BF682}" type="presParOf" srcId="{FF1B4193-59AE-4EAF-B461-DAFC7D554E54}" destId="{A07FF496-2E98-4747-A725-C3E17F2DD773}" srcOrd="4" destOrd="0" presId="urn:microsoft.com/office/officeart/2005/8/layout/vList6"/>
    <dgm:cxn modelId="{675ED422-B961-4594-9B89-781159544AC1}" type="presParOf" srcId="{A07FF496-2E98-4747-A725-C3E17F2DD773}" destId="{6BBB82EE-4AF3-432B-B9A1-0C5CA067407D}" srcOrd="0" destOrd="0" presId="urn:microsoft.com/office/officeart/2005/8/layout/vList6"/>
    <dgm:cxn modelId="{466CFE22-A0F3-430E-A70D-BF2ECAFFB829}" type="presParOf" srcId="{A07FF496-2E98-4747-A725-C3E17F2DD773}" destId="{B5BFEE69-4051-48A7-9B84-5CBF3C4071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5F8F3CA-9D9D-4D8F-9775-3EFF6990C07C}" type="doc">
      <dgm:prSet loTypeId="urn:microsoft.com/office/officeart/2005/8/layout/vList6" loCatId="list" qsTypeId="urn:microsoft.com/office/officeart/2005/8/quickstyle/simple3" qsCatId="simple" csTypeId="urn:microsoft.com/office/officeart/2005/8/colors/colorful3" csCatId="colorful" phldr="1"/>
      <dgm:spPr/>
      <dgm:t>
        <a:bodyPr/>
        <a:lstStyle/>
        <a:p>
          <a:endParaRPr lang="en-US"/>
        </a:p>
      </dgm:t>
    </dgm:pt>
    <dgm:pt modelId="{8CE7F6E6-B2CC-4C3E-B832-8A5522A33E61}">
      <dgm:prSet phldrT="[Texto]"/>
      <dgm:spPr/>
      <dgm:t>
        <a:bodyPr/>
        <a:lstStyle/>
        <a:p>
          <a:r>
            <a:rPr lang="es-ES" dirty="0" smtClean="0"/>
            <a:t>OA04</a:t>
          </a:r>
        </a:p>
        <a:p>
          <a:r>
            <a:rPr lang="es-ES" dirty="0" smtClean="0"/>
            <a:t>Clasificar en la fuente un 75% de los desechos generados en los diferentes procesos durante el semestre marzo – agosto 2012.</a:t>
          </a:r>
          <a:endParaRPr lang="en-US" dirty="0"/>
        </a:p>
      </dgm:t>
    </dgm:pt>
    <dgm:pt modelId="{80C66CFE-A942-492F-B68E-7D6B5063C643}" type="parTrans" cxnId="{E56475D9-84C2-4BDB-B9DD-0114C4C5898F}">
      <dgm:prSet/>
      <dgm:spPr/>
      <dgm:t>
        <a:bodyPr/>
        <a:lstStyle/>
        <a:p>
          <a:endParaRPr lang="en-US"/>
        </a:p>
      </dgm:t>
    </dgm:pt>
    <dgm:pt modelId="{F0A6FC68-E05B-4E86-A3DA-BBC230EADC88}" type="sibTrans" cxnId="{E56475D9-84C2-4BDB-B9DD-0114C4C5898F}">
      <dgm:prSet/>
      <dgm:spPr/>
      <dgm:t>
        <a:bodyPr/>
        <a:lstStyle/>
        <a:p>
          <a:endParaRPr lang="en-US"/>
        </a:p>
      </dgm:t>
    </dgm:pt>
    <dgm:pt modelId="{2F42F805-29BF-4289-852D-716C20A981BF}">
      <dgm:prSet phldrT="[Texto]"/>
      <dgm:spPr/>
      <dgm:t>
        <a:bodyPr/>
        <a:lstStyle/>
        <a:p>
          <a:pPr algn="just"/>
          <a:r>
            <a:rPr lang="es-ES" dirty="0" smtClean="0"/>
            <a:t>Reciclar el 50 % de botellas de plástico generadas en la institución.</a:t>
          </a:r>
          <a:endParaRPr lang="en-US" dirty="0"/>
        </a:p>
      </dgm:t>
    </dgm:pt>
    <dgm:pt modelId="{D8E07FF8-1FDD-4D10-B818-1BEAF1EA02BD}" type="parTrans" cxnId="{8587A65E-EA6F-446B-BAAD-F2CC62C6B7A9}">
      <dgm:prSet/>
      <dgm:spPr/>
      <dgm:t>
        <a:bodyPr/>
        <a:lstStyle/>
        <a:p>
          <a:endParaRPr lang="en-US"/>
        </a:p>
      </dgm:t>
    </dgm:pt>
    <dgm:pt modelId="{958482A4-BBE5-404D-99AF-BCA8D270DF73}" type="sibTrans" cxnId="{8587A65E-EA6F-446B-BAAD-F2CC62C6B7A9}">
      <dgm:prSet/>
      <dgm:spPr/>
      <dgm:t>
        <a:bodyPr/>
        <a:lstStyle/>
        <a:p>
          <a:endParaRPr lang="en-US"/>
        </a:p>
      </dgm:t>
    </dgm:pt>
    <dgm:pt modelId="{FC20132F-FDC8-4ADB-A9DF-2D6640181AC4}">
      <dgm:prSet phldrT="[Texto]"/>
      <dgm:spPr/>
      <dgm:t>
        <a:bodyPr/>
        <a:lstStyle/>
        <a:p>
          <a:r>
            <a:rPr lang="es-ES" dirty="0" smtClean="0"/>
            <a:t>OA05</a:t>
          </a:r>
        </a:p>
        <a:p>
          <a:r>
            <a:rPr lang="es-ES" dirty="0" smtClean="0"/>
            <a:t>Evacuar en un 25% de las áreas cerradas los gases de combustión, soldadura, fundición y químicos mediante el uso de campanas de extracción minimizar la contaminación de aire ambiente durante el semestre marzo – agosto 2012.</a:t>
          </a:r>
          <a:endParaRPr lang="en-US" b="1" dirty="0"/>
        </a:p>
      </dgm:t>
    </dgm:pt>
    <dgm:pt modelId="{FC9019C1-A833-43A9-9A3C-98D5825F7D68}" type="parTrans" cxnId="{D8989D96-8BA8-417C-9154-D266AE3D86AD}">
      <dgm:prSet/>
      <dgm:spPr/>
      <dgm:t>
        <a:bodyPr/>
        <a:lstStyle/>
        <a:p>
          <a:endParaRPr lang="en-US"/>
        </a:p>
      </dgm:t>
    </dgm:pt>
    <dgm:pt modelId="{F1C9A743-8A15-43F5-AC95-7BDE2D7634A0}" type="sibTrans" cxnId="{D8989D96-8BA8-417C-9154-D266AE3D86AD}">
      <dgm:prSet/>
      <dgm:spPr/>
      <dgm:t>
        <a:bodyPr/>
        <a:lstStyle/>
        <a:p>
          <a:endParaRPr lang="en-US"/>
        </a:p>
      </dgm:t>
    </dgm:pt>
    <dgm:pt modelId="{B9495DE6-0DEE-4F31-8209-5B1EF4EFBB7F}">
      <dgm:prSet phldrT="[Texto]"/>
      <dgm:spPr/>
      <dgm:t>
        <a:bodyPr/>
        <a:lstStyle/>
        <a:p>
          <a:pPr algn="just"/>
          <a:r>
            <a:rPr lang="es-ES" dirty="0" smtClean="0"/>
            <a:t>Incorporar dentro del campus, en todas las fuentes fijas de emanación de estos gases, campanas de extracción y ductos de ventilación que evacuen un 25%.</a:t>
          </a:r>
          <a:endParaRPr lang="en-US" dirty="0"/>
        </a:p>
      </dgm:t>
    </dgm:pt>
    <dgm:pt modelId="{61C97431-0E41-460E-8055-4921435DFBAB}" type="parTrans" cxnId="{51BE006D-E570-4F4C-93E9-5CC8BD5F0488}">
      <dgm:prSet/>
      <dgm:spPr/>
      <dgm:t>
        <a:bodyPr/>
        <a:lstStyle/>
        <a:p>
          <a:endParaRPr lang="en-US"/>
        </a:p>
      </dgm:t>
    </dgm:pt>
    <dgm:pt modelId="{61AA75C1-2DFF-4D03-B209-C3A066C601B2}" type="sibTrans" cxnId="{51BE006D-E570-4F4C-93E9-5CC8BD5F0488}">
      <dgm:prSet/>
      <dgm:spPr/>
      <dgm:t>
        <a:bodyPr/>
        <a:lstStyle/>
        <a:p>
          <a:endParaRPr lang="en-US"/>
        </a:p>
      </dgm:t>
    </dgm:pt>
    <dgm:pt modelId="{48092098-86E8-4D8D-BA93-6D8C5CB5A0DA}">
      <dgm:prSet/>
      <dgm:spPr/>
      <dgm:t>
        <a:bodyPr/>
        <a:lstStyle/>
        <a:p>
          <a:r>
            <a:rPr lang="es-ES" dirty="0" smtClean="0"/>
            <a:t>OA06</a:t>
          </a:r>
        </a:p>
        <a:p>
          <a:r>
            <a:rPr lang="es-ES" dirty="0" smtClean="0"/>
            <a:t>Reciclar en un 50% el papel usado procedente de las actividades administrativas, de prestación de servicios de fotocopiado y educativas, para minimizar la contaminación al ambiente por éstos residuos además de disminuir el uso de los recursos naturales durante el semestre marzo 2012 – agosto 2012.</a:t>
          </a:r>
          <a:endParaRPr lang="en-US" b="1" dirty="0"/>
        </a:p>
      </dgm:t>
    </dgm:pt>
    <dgm:pt modelId="{1B700A3F-CFAF-4E75-80E1-0937CC3A995F}" type="parTrans" cxnId="{E54E0CDD-7F97-4451-BEE4-AC8A8EB4A952}">
      <dgm:prSet/>
      <dgm:spPr/>
      <dgm:t>
        <a:bodyPr/>
        <a:lstStyle/>
        <a:p>
          <a:endParaRPr lang="en-US"/>
        </a:p>
      </dgm:t>
    </dgm:pt>
    <dgm:pt modelId="{1D94AD64-B0A9-48F1-A382-312B1B8964D0}" type="sibTrans" cxnId="{E54E0CDD-7F97-4451-BEE4-AC8A8EB4A952}">
      <dgm:prSet/>
      <dgm:spPr/>
      <dgm:t>
        <a:bodyPr/>
        <a:lstStyle/>
        <a:p>
          <a:endParaRPr lang="en-US"/>
        </a:p>
      </dgm:t>
    </dgm:pt>
    <dgm:pt modelId="{8281ECC4-3D31-4AA9-9581-6AE90E69B422}">
      <dgm:prSet/>
      <dgm:spPr/>
      <dgm:t>
        <a:bodyPr/>
        <a:lstStyle/>
        <a:p>
          <a:pPr algn="just"/>
          <a:r>
            <a:rPr lang="es-ES" dirty="0" smtClean="0"/>
            <a:t>Reciclar el 50% de papel usado en las actividades de la ESPE.</a:t>
          </a:r>
          <a:endParaRPr lang="en-US" dirty="0"/>
        </a:p>
      </dgm:t>
    </dgm:pt>
    <dgm:pt modelId="{19BEFEC7-4E50-4880-987E-ABC48DE4E4B4}" type="parTrans" cxnId="{CF252751-AA20-4694-9E17-AF446AEE3A39}">
      <dgm:prSet/>
      <dgm:spPr/>
      <dgm:t>
        <a:bodyPr/>
        <a:lstStyle/>
        <a:p>
          <a:endParaRPr lang="en-US"/>
        </a:p>
      </dgm:t>
    </dgm:pt>
    <dgm:pt modelId="{9AB91357-6350-48A9-806D-35716189D2BF}" type="sibTrans" cxnId="{CF252751-AA20-4694-9E17-AF446AEE3A39}">
      <dgm:prSet/>
      <dgm:spPr/>
      <dgm:t>
        <a:bodyPr/>
        <a:lstStyle/>
        <a:p>
          <a:endParaRPr lang="en-US"/>
        </a:p>
      </dgm:t>
    </dgm:pt>
    <dgm:pt modelId="{56F2680C-6737-4462-B2C7-9995BBAB9F46}">
      <dgm:prSet phldrT="[Texto]"/>
      <dgm:spPr/>
      <dgm:t>
        <a:bodyPr/>
        <a:lstStyle/>
        <a:p>
          <a:pPr algn="just"/>
          <a:r>
            <a:rPr lang="es-ES" dirty="0" smtClean="0"/>
            <a:t>Reciclar el 50 % de papel y cartón.</a:t>
          </a:r>
          <a:endParaRPr lang="en-US" dirty="0"/>
        </a:p>
      </dgm:t>
    </dgm:pt>
    <dgm:pt modelId="{0FF58182-39DB-4B27-85A0-DD82E02E61BB}" type="parTrans" cxnId="{330DDF3E-B08B-473D-83B8-B80B8FDCC946}">
      <dgm:prSet/>
      <dgm:spPr/>
      <dgm:t>
        <a:bodyPr/>
        <a:lstStyle/>
        <a:p>
          <a:endParaRPr lang="es-ES"/>
        </a:p>
      </dgm:t>
    </dgm:pt>
    <dgm:pt modelId="{CFC263CC-4F8F-4E6D-A7B1-69190A4AD779}" type="sibTrans" cxnId="{330DDF3E-B08B-473D-83B8-B80B8FDCC946}">
      <dgm:prSet/>
      <dgm:spPr/>
      <dgm:t>
        <a:bodyPr/>
        <a:lstStyle/>
        <a:p>
          <a:endParaRPr lang="es-ES"/>
        </a:p>
      </dgm:t>
    </dgm:pt>
    <dgm:pt modelId="{863F00DF-6B2A-4447-A768-DE6D311CFA72}">
      <dgm:prSet phldrT="[Texto]"/>
      <dgm:spPr/>
      <dgm:t>
        <a:bodyPr/>
        <a:lstStyle/>
        <a:p>
          <a:pPr algn="just"/>
          <a:r>
            <a:rPr lang="es-ES" dirty="0" smtClean="0"/>
            <a:t>Reciclar el 30% de la materia orgánica  generada en el campus.</a:t>
          </a:r>
          <a:endParaRPr lang="en-US" dirty="0"/>
        </a:p>
      </dgm:t>
    </dgm:pt>
    <dgm:pt modelId="{6FB2FEA1-1AC5-4C90-BEDA-8604E48161AC}" type="parTrans" cxnId="{9ACE777D-A38B-4FB8-9C42-F3060B33210B}">
      <dgm:prSet/>
      <dgm:spPr/>
      <dgm:t>
        <a:bodyPr/>
        <a:lstStyle/>
        <a:p>
          <a:endParaRPr lang="es-ES"/>
        </a:p>
      </dgm:t>
    </dgm:pt>
    <dgm:pt modelId="{28BA6C28-6B0A-4F0D-9D41-8771BBCA7C46}" type="sibTrans" cxnId="{9ACE777D-A38B-4FB8-9C42-F3060B33210B}">
      <dgm:prSet/>
      <dgm:spPr/>
      <dgm:t>
        <a:bodyPr/>
        <a:lstStyle/>
        <a:p>
          <a:endParaRPr lang="es-ES"/>
        </a:p>
      </dgm:t>
    </dgm:pt>
    <dgm:pt modelId="{1BD89262-3B6E-4363-8BF9-842F9D59FF2E}">
      <dgm:prSet phldrT="[Texto]"/>
      <dgm:spPr/>
      <dgm:t>
        <a:bodyPr/>
        <a:lstStyle/>
        <a:p>
          <a:pPr algn="just"/>
          <a:r>
            <a:rPr lang="es-ES" dirty="0" smtClean="0"/>
            <a:t>Reciclar el 70 % del material eléctrico y electrónico de las áreas involucradas.</a:t>
          </a:r>
          <a:endParaRPr lang="en-US" dirty="0"/>
        </a:p>
      </dgm:t>
    </dgm:pt>
    <dgm:pt modelId="{0ADCB1AE-301B-474E-AF0D-ABEF19F39CB5}" type="parTrans" cxnId="{56B751BC-7FF7-4A1C-A0A8-5EF200E56528}">
      <dgm:prSet/>
      <dgm:spPr/>
      <dgm:t>
        <a:bodyPr/>
        <a:lstStyle/>
        <a:p>
          <a:endParaRPr lang="es-ES"/>
        </a:p>
      </dgm:t>
    </dgm:pt>
    <dgm:pt modelId="{959B3415-8EFA-4283-9625-191530E30A90}" type="sibTrans" cxnId="{56B751BC-7FF7-4A1C-A0A8-5EF200E56528}">
      <dgm:prSet/>
      <dgm:spPr/>
      <dgm:t>
        <a:bodyPr/>
        <a:lstStyle/>
        <a:p>
          <a:endParaRPr lang="es-ES"/>
        </a:p>
      </dgm:t>
    </dgm:pt>
    <dgm:pt modelId="{C2FA96DA-FD67-4387-BD08-5C9AA94C7CA6}">
      <dgm:prSet phldrT="[Texto]"/>
      <dgm:spPr/>
      <dgm:t>
        <a:bodyPr/>
        <a:lstStyle/>
        <a:p>
          <a:pPr algn="just"/>
          <a:r>
            <a:rPr lang="es-ES" dirty="0" smtClean="0"/>
            <a:t>Colocar en todos los ductos de extracción filtros de diferente tipo, los cuales procedan a  reducir un 15% la concentración de contaminantes en los gases de salida.</a:t>
          </a:r>
          <a:endParaRPr lang="en-US" dirty="0"/>
        </a:p>
      </dgm:t>
    </dgm:pt>
    <dgm:pt modelId="{A86DE3A6-C995-479E-9AA1-379760AC5A98}" type="parTrans" cxnId="{4D6CA9FC-E0DB-40B7-B80A-4C7F7DE0108C}">
      <dgm:prSet/>
      <dgm:spPr/>
      <dgm:t>
        <a:bodyPr/>
        <a:lstStyle/>
        <a:p>
          <a:endParaRPr lang="es-ES"/>
        </a:p>
      </dgm:t>
    </dgm:pt>
    <dgm:pt modelId="{F399AAFB-EF98-4F6A-B330-5ED32DC31D16}" type="sibTrans" cxnId="{4D6CA9FC-E0DB-40B7-B80A-4C7F7DE0108C}">
      <dgm:prSet/>
      <dgm:spPr/>
      <dgm:t>
        <a:bodyPr/>
        <a:lstStyle/>
        <a:p>
          <a:endParaRPr lang="es-ES"/>
        </a:p>
      </dgm:t>
    </dgm:pt>
    <dgm:pt modelId="{C3E4B5AC-C1D2-4F9D-A37E-EEE7686D6AFE}">
      <dgm:prSet phldrT="[Texto]"/>
      <dgm:spPr/>
      <dgm:t>
        <a:bodyPr/>
        <a:lstStyle/>
        <a:p>
          <a:pPr algn="just"/>
          <a:endParaRPr lang="en-US" dirty="0"/>
        </a:p>
      </dgm:t>
    </dgm:pt>
    <dgm:pt modelId="{BF6A4C18-3291-40BD-B949-8A67BB52DE64}" type="parTrans" cxnId="{94C611CB-C480-4A45-8709-4181330826E8}">
      <dgm:prSet/>
      <dgm:spPr/>
      <dgm:t>
        <a:bodyPr/>
        <a:lstStyle/>
        <a:p>
          <a:endParaRPr lang="es-ES"/>
        </a:p>
      </dgm:t>
    </dgm:pt>
    <dgm:pt modelId="{FD68B850-3DB8-49E5-9242-36F34BD575FD}" type="sibTrans" cxnId="{94C611CB-C480-4A45-8709-4181330826E8}">
      <dgm:prSet/>
      <dgm:spPr/>
      <dgm:t>
        <a:bodyPr/>
        <a:lstStyle/>
        <a:p>
          <a:endParaRPr lang="es-ES"/>
        </a:p>
      </dgm:t>
    </dgm:pt>
    <dgm:pt modelId="{7C76A488-6A4E-419F-B5E4-82D341DAD0B2}">
      <dgm:prSet/>
      <dgm:spPr/>
      <dgm:t>
        <a:bodyPr/>
        <a:lstStyle/>
        <a:p>
          <a:pPr algn="just"/>
          <a:r>
            <a:rPr lang="es-ES" dirty="0" smtClean="0"/>
            <a:t>Reciclar el 20% del papel generado en los centros de copiado del campus.</a:t>
          </a:r>
          <a:endParaRPr lang="en-US" dirty="0"/>
        </a:p>
      </dgm:t>
    </dgm:pt>
    <dgm:pt modelId="{F4A076DB-1329-4569-AC62-555E5469B459}" type="parTrans" cxnId="{3B8DD4AA-987A-4DA0-A27A-E71B6265C6D8}">
      <dgm:prSet/>
      <dgm:spPr/>
    </dgm:pt>
    <dgm:pt modelId="{03873523-6D4D-42EC-AE57-CCBECBEB285C}" type="sibTrans" cxnId="{3B8DD4AA-987A-4DA0-A27A-E71B6265C6D8}">
      <dgm:prSet/>
      <dgm:spPr/>
    </dgm:pt>
    <dgm:pt modelId="{522D4A6F-028D-48DB-9BF3-BAA4CC4BADCC}">
      <dgm:prSet/>
      <dgm:spPr/>
      <dgm:t>
        <a:bodyPr/>
        <a:lstStyle/>
        <a:p>
          <a:pPr algn="just"/>
          <a:r>
            <a:rPr lang="es-ES" dirty="0" smtClean="0"/>
            <a:t>Reducir el 30% de papel utilizado en el área educativa (trabajos, deberes, proyectos).</a:t>
          </a:r>
          <a:endParaRPr lang="en-US" dirty="0"/>
        </a:p>
      </dgm:t>
    </dgm:pt>
    <dgm:pt modelId="{CBD8C88E-C3BE-401A-AA8F-69C7078B4688}" type="parTrans" cxnId="{CCD74136-61D8-4C13-8810-ADA618585241}">
      <dgm:prSet/>
      <dgm:spPr/>
    </dgm:pt>
    <dgm:pt modelId="{8A913E4D-A90F-442C-B8FD-E9BB2DC4D3EF}" type="sibTrans" cxnId="{CCD74136-61D8-4C13-8810-ADA618585241}">
      <dgm:prSet/>
      <dgm:spPr/>
    </dgm:pt>
    <dgm:pt modelId="{4D95E1F8-EBD1-4BF6-80C0-053F44C03E5D}">
      <dgm:prSet/>
      <dgm:spPr/>
      <dgm:t>
        <a:bodyPr/>
        <a:lstStyle/>
        <a:p>
          <a:pPr algn="just"/>
          <a:endParaRPr lang="en-US" dirty="0"/>
        </a:p>
      </dgm:t>
    </dgm:pt>
    <dgm:pt modelId="{7B1EEFC8-70A8-4B6E-A819-5532399B70A5}" type="parTrans" cxnId="{072263C4-60C5-420F-A99E-A5C95E35F6AC}">
      <dgm:prSet/>
      <dgm:spPr/>
    </dgm:pt>
    <dgm:pt modelId="{5BD0002E-2A8E-4DB6-843A-DEF26B3EB052}" type="sibTrans" cxnId="{072263C4-60C5-420F-A99E-A5C95E35F6AC}">
      <dgm:prSet/>
      <dgm:spPr/>
    </dgm:pt>
    <dgm:pt modelId="{1456959F-3402-4954-AE87-4F6E97745B5C}">
      <dgm:prSet/>
      <dgm:spPr/>
      <dgm:t>
        <a:bodyPr/>
        <a:lstStyle/>
        <a:p>
          <a:pPr algn="just"/>
          <a:endParaRPr lang="en-US" dirty="0"/>
        </a:p>
      </dgm:t>
    </dgm:pt>
    <dgm:pt modelId="{6FF63446-236B-44CA-BEA6-67BBBD41B67A}" type="parTrans" cxnId="{3666816D-0186-4736-B9BD-A7A6F80FB2F3}">
      <dgm:prSet/>
      <dgm:spPr/>
    </dgm:pt>
    <dgm:pt modelId="{6ABA29BA-A1E3-405A-8007-A8839C3B6DFA}" type="sibTrans" cxnId="{3666816D-0186-4736-B9BD-A7A6F80FB2F3}">
      <dgm:prSet/>
      <dgm:spPr/>
    </dgm:pt>
    <dgm:pt modelId="{FF1B4193-59AE-4EAF-B461-DAFC7D554E54}" type="pres">
      <dgm:prSet presAssocID="{15F8F3CA-9D9D-4D8F-9775-3EFF6990C07C}" presName="Name0" presStyleCnt="0">
        <dgm:presLayoutVars>
          <dgm:dir/>
          <dgm:animLvl val="lvl"/>
          <dgm:resizeHandles/>
        </dgm:presLayoutVars>
      </dgm:prSet>
      <dgm:spPr/>
      <dgm:t>
        <a:bodyPr/>
        <a:lstStyle/>
        <a:p>
          <a:endParaRPr lang="es-ES"/>
        </a:p>
      </dgm:t>
    </dgm:pt>
    <dgm:pt modelId="{EF512136-9D14-45C1-AB7A-DEACA7B68A32}" type="pres">
      <dgm:prSet presAssocID="{8CE7F6E6-B2CC-4C3E-B832-8A5522A33E61}" presName="linNode" presStyleCnt="0"/>
      <dgm:spPr/>
      <dgm:t>
        <a:bodyPr/>
        <a:lstStyle/>
        <a:p>
          <a:endParaRPr lang="es-ES"/>
        </a:p>
      </dgm:t>
    </dgm:pt>
    <dgm:pt modelId="{A7095068-EC00-4A41-9E19-9806E792E63D}" type="pres">
      <dgm:prSet presAssocID="{8CE7F6E6-B2CC-4C3E-B832-8A5522A33E61}" presName="parentShp" presStyleLbl="node1" presStyleIdx="0" presStyleCnt="3">
        <dgm:presLayoutVars>
          <dgm:bulletEnabled val="1"/>
        </dgm:presLayoutVars>
      </dgm:prSet>
      <dgm:spPr/>
      <dgm:t>
        <a:bodyPr/>
        <a:lstStyle/>
        <a:p>
          <a:endParaRPr lang="en-US"/>
        </a:p>
      </dgm:t>
    </dgm:pt>
    <dgm:pt modelId="{3C5475BE-EF75-4C7C-B2B9-ED7F8F0ACAF5}" type="pres">
      <dgm:prSet presAssocID="{8CE7F6E6-B2CC-4C3E-B832-8A5522A33E61}" presName="childShp" presStyleLbl="bgAccFollowNode1" presStyleIdx="0" presStyleCnt="3">
        <dgm:presLayoutVars>
          <dgm:bulletEnabled val="1"/>
        </dgm:presLayoutVars>
      </dgm:prSet>
      <dgm:spPr/>
      <dgm:t>
        <a:bodyPr/>
        <a:lstStyle/>
        <a:p>
          <a:endParaRPr lang="en-US"/>
        </a:p>
      </dgm:t>
    </dgm:pt>
    <dgm:pt modelId="{545A2AA3-FBAD-4D3E-AF3B-F8E39029C6E0}" type="pres">
      <dgm:prSet presAssocID="{F0A6FC68-E05B-4E86-A3DA-BBC230EADC88}" presName="spacing" presStyleCnt="0"/>
      <dgm:spPr/>
      <dgm:t>
        <a:bodyPr/>
        <a:lstStyle/>
        <a:p>
          <a:endParaRPr lang="es-ES"/>
        </a:p>
      </dgm:t>
    </dgm:pt>
    <dgm:pt modelId="{19F8D8C2-35B8-4E30-9F60-6C20D9BC6C5F}" type="pres">
      <dgm:prSet presAssocID="{FC20132F-FDC8-4ADB-A9DF-2D6640181AC4}" presName="linNode" presStyleCnt="0"/>
      <dgm:spPr/>
      <dgm:t>
        <a:bodyPr/>
        <a:lstStyle/>
        <a:p>
          <a:endParaRPr lang="es-ES"/>
        </a:p>
      </dgm:t>
    </dgm:pt>
    <dgm:pt modelId="{268914AE-12FC-4A9A-9054-A577A9CB848B}" type="pres">
      <dgm:prSet presAssocID="{FC20132F-FDC8-4ADB-A9DF-2D6640181AC4}" presName="parentShp" presStyleLbl="node1" presStyleIdx="1" presStyleCnt="3">
        <dgm:presLayoutVars>
          <dgm:bulletEnabled val="1"/>
        </dgm:presLayoutVars>
      </dgm:prSet>
      <dgm:spPr/>
      <dgm:t>
        <a:bodyPr/>
        <a:lstStyle/>
        <a:p>
          <a:endParaRPr lang="en-US"/>
        </a:p>
      </dgm:t>
    </dgm:pt>
    <dgm:pt modelId="{4A7EDD27-2892-4372-892E-FA78242A8BA0}" type="pres">
      <dgm:prSet presAssocID="{FC20132F-FDC8-4ADB-A9DF-2D6640181AC4}" presName="childShp" presStyleLbl="bgAccFollowNode1" presStyleIdx="1" presStyleCnt="3">
        <dgm:presLayoutVars>
          <dgm:bulletEnabled val="1"/>
        </dgm:presLayoutVars>
      </dgm:prSet>
      <dgm:spPr/>
      <dgm:t>
        <a:bodyPr/>
        <a:lstStyle/>
        <a:p>
          <a:endParaRPr lang="en-US"/>
        </a:p>
      </dgm:t>
    </dgm:pt>
    <dgm:pt modelId="{32DF6F6A-F187-40F5-BCE8-4193E03DE536}" type="pres">
      <dgm:prSet presAssocID="{F1C9A743-8A15-43F5-AC95-7BDE2D7634A0}" presName="spacing" presStyleCnt="0"/>
      <dgm:spPr/>
      <dgm:t>
        <a:bodyPr/>
        <a:lstStyle/>
        <a:p>
          <a:endParaRPr lang="es-ES"/>
        </a:p>
      </dgm:t>
    </dgm:pt>
    <dgm:pt modelId="{A07FF496-2E98-4747-A725-C3E17F2DD773}" type="pres">
      <dgm:prSet presAssocID="{48092098-86E8-4D8D-BA93-6D8C5CB5A0DA}" presName="linNode" presStyleCnt="0"/>
      <dgm:spPr/>
      <dgm:t>
        <a:bodyPr/>
        <a:lstStyle/>
        <a:p>
          <a:endParaRPr lang="es-ES"/>
        </a:p>
      </dgm:t>
    </dgm:pt>
    <dgm:pt modelId="{6BBB82EE-4AF3-432B-B9A1-0C5CA067407D}" type="pres">
      <dgm:prSet presAssocID="{48092098-86E8-4D8D-BA93-6D8C5CB5A0DA}" presName="parentShp" presStyleLbl="node1" presStyleIdx="2" presStyleCnt="3">
        <dgm:presLayoutVars>
          <dgm:bulletEnabled val="1"/>
        </dgm:presLayoutVars>
      </dgm:prSet>
      <dgm:spPr/>
      <dgm:t>
        <a:bodyPr/>
        <a:lstStyle/>
        <a:p>
          <a:endParaRPr lang="en-US"/>
        </a:p>
      </dgm:t>
    </dgm:pt>
    <dgm:pt modelId="{B5BFEE69-4051-48A7-9B84-5CBF3C4071FA}" type="pres">
      <dgm:prSet presAssocID="{48092098-86E8-4D8D-BA93-6D8C5CB5A0DA}" presName="childShp" presStyleLbl="bgAccFollowNode1" presStyleIdx="2" presStyleCnt="3">
        <dgm:presLayoutVars>
          <dgm:bulletEnabled val="1"/>
        </dgm:presLayoutVars>
      </dgm:prSet>
      <dgm:spPr/>
      <dgm:t>
        <a:bodyPr/>
        <a:lstStyle/>
        <a:p>
          <a:endParaRPr lang="en-US"/>
        </a:p>
      </dgm:t>
    </dgm:pt>
  </dgm:ptLst>
  <dgm:cxnLst>
    <dgm:cxn modelId="{9709AC95-F335-405D-A6BB-6E0C4AB87091}" type="presOf" srcId="{C2FA96DA-FD67-4387-BD08-5C9AA94C7CA6}" destId="{4A7EDD27-2892-4372-892E-FA78242A8BA0}" srcOrd="0" destOrd="2" presId="urn:microsoft.com/office/officeart/2005/8/layout/vList6"/>
    <dgm:cxn modelId="{17ACAAD7-E3A8-4A99-AD3C-D3683A054A7D}" type="presOf" srcId="{FC20132F-FDC8-4ADB-A9DF-2D6640181AC4}" destId="{268914AE-12FC-4A9A-9054-A577A9CB848B}" srcOrd="0" destOrd="0" presId="urn:microsoft.com/office/officeart/2005/8/layout/vList6"/>
    <dgm:cxn modelId="{D8989D96-8BA8-417C-9154-D266AE3D86AD}" srcId="{15F8F3CA-9D9D-4D8F-9775-3EFF6990C07C}" destId="{FC20132F-FDC8-4ADB-A9DF-2D6640181AC4}" srcOrd="1" destOrd="0" parTransId="{FC9019C1-A833-43A9-9A3C-98D5825F7D68}" sibTransId="{F1C9A743-8A15-43F5-AC95-7BDE2D7634A0}"/>
    <dgm:cxn modelId="{3666816D-0186-4736-B9BD-A7A6F80FB2F3}" srcId="{48092098-86E8-4D8D-BA93-6D8C5CB5A0DA}" destId="{1456959F-3402-4954-AE87-4F6E97745B5C}" srcOrd="3" destOrd="0" parTransId="{6FF63446-236B-44CA-BEA6-67BBBD41B67A}" sibTransId="{6ABA29BA-A1E3-405A-8007-A8839C3B6DFA}"/>
    <dgm:cxn modelId="{0E95DC52-5C36-4CAD-B488-97FA9766DE5F}" type="presOf" srcId="{522D4A6F-028D-48DB-9BF3-BAA4CC4BADCC}" destId="{B5BFEE69-4051-48A7-9B84-5CBF3C4071FA}" srcOrd="0" destOrd="4" presId="urn:microsoft.com/office/officeart/2005/8/layout/vList6"/>
    <dgm:cxn modelId="{330DDF3E-B08B-473D-83B8-B80B8FDCC946}" srcId="{8CE7F6E6-B2CC-4C3E-B832-8A5522A33E61}" destId="{56F2680C-6737-4462-B2C7-9995BBAB9F46}" srcOrd="1" destOrd="0" parTransId="{0FF58182-39DB-4B27-85A0-DD82E02E61BB}" sibTransId="{CFC263CC-4F8F-4E6D-A7B1-69190A4AD779}"/>
    <dgm:cxn modelId="{E5C821BC-E542-47A7-8490-43DE23676BDA}" type="presOf" srcId="{1BD89262-3B6E-4363-8BF9-842F9D59FF2E}" destId="{3C5475BE-EF75-4C7C-B2B9-ED7F8F0ACAF5}" srcOrd="0" destOrd="3" presId="urn:microsoft.com/office/officeart/2005/8/layout/vList6"/>
    <dgm:cxn modelId="{E56475D9-84C2-4BDB-B9DD-0114C4C5898F}" srcId="{15F8F3CA-9D9D-4D8F-9775-3EFF6990C07C}" destId="{8CE7F6E6-B2CC-4C3E-B832-8A5522A33E61}" srcOrd="0" destOrd="0" parTransId="{80C66CFE-A942-492F-B68E-7D6B5063C643}" sibTransId="{F0A6FC68-E05B-4E86-A3DA-BBC230EADC88}"/>
    <dgm:cxn modelId="{8587A65E-EA6F-446B-BAAD-F2CC62C6B7A9}" srcId="{8CE7F6E6-B2CC-4C3E-B832-8A5522A33E61}" destId="{2F42F805-29BF-4289-852D-716C20A981BF}" srcOrd="0" destOrd="0" parTransId="{D8E07FF8-1FDD-4D10-B818-1BEAF1EA02BD}" sibTransId="{958482A4-BBE5-404D-99AF-BCA8D270DF73}"/>
    <dgm:cxn modelId="{0AB1FF57-AD6E-4934-ACF5-F0FC930D017C}" type="presOf" srcId="{4D95E1F8-EBD1-4BF6-80C0-053F44C03E5D}" destId="{B5BFEE69-4051-48A7-9B84-5CBF3C4071FA}" srcOrd="0" destOrd="1" presId="urn:microsoft.com/office/officeart/2005/8/layout/vList6"/>
    <dgm:cxn modelId="{D983044D-C7A6-44CF-B0E1-524569399D1D}" type="presOf" srcId="{1456959F-3402-4954-AE87-4F6E97745B5C}" destId="{B5BFEE69-4051-48A7-9B84-5CBF3C4071FA}" srcOrd="0" destOrd="3" presId="urn:microsoft.com/office/officeart/2005/8/layout/vList6"/>
    <dgm:cxn modelId="{DE04FE46-7D90-44E9-904D-1D29BC2DE3CA}" type="presOf" srcId="{48092098-86E8-4D8D-BA93-6D8C5CB5A0DA}" destId="{6BBB82EE-4AF3-432B-B9A1-0C5CA067407D}" srcOrd="0" destOrd="0" presId="urn:microsoft.com/office/officeart/2005/8/layout/vList6"/>
    <dgm:cxn modelId="{9ACE777D-A38B-4FB8-9C42-F3060B33210B}" srcId="{8CE7F6E6-B2CC-4C3E-B832-8A5522A33E61}" destId="{863F00DF-6B2A-4447-A768-DE6D311CFA72}" srcOrd="2" destOrd="0" parTransId="{6FB2FEA1-1AC5-4C90-BEDA-8604E48161AC}" sibTransId="{28BA6C28-6B0A-4F0D-9D41-8771BBCA7C46}"/>
    <dgm:cxn modelId="{9DBD39B9-2E41-4B3B-A998-D5A7E66AF7F1}" type="presOf" srcId="{B9495DE6-0DEE-4F31-8209-5B1EF4EFBB7F}" destId="{4A7EDD27-2892-4372-892E-FA78242A8BA0}" srcOrd="0" destOrd="0" presId="urn:microsoft.com/office/officeart/2005/8/layout/vList6"/>
    <dgm:cxn modelId="{4D6CA9FC-E0DB-40B7-B80A-4C7F7DE0108C}" srcId="{FC20132F-FDC8-4ADB-A9DF-2D6640181AC4}" destId="{C2FA96DA-FD67-4387-BD08-5C9AA94C7CA6}" srcOrd="2" destOrd="0" parTransId="{A86DE3A6-C995-479E-9AA1-379760AC5A98}" sibTransId="{F399AAFB-EF98-4F6A-B330-5ED32DC31D16}"/>
    <dgm:cxn modelId="{52C28B4A-C3D2-4BBC-BA70-CCFD897C13D4}" type="presOf" srcId="{7C76A488-6A4E-419F-B5E4-82D341DAD0B2}" destId="{B5BFEE69-4051-48A7-9B84-5CBF3C4071FA}" srcOrd="0" destOrd="2" presId="urn:microsoft.com/office/officeart/2005/8/layout/vList6"/>
    <dgm:cxn modelId="{CF252751-AA20-4694-9E17-AF446AEE3A39}" srcId="{48092098-86E8-4D8D-BA93-6D8C5CB5A0DA}" destId="{8281ECC4-3D31-4AA9-9581-6AE90E69B422}" srcOrd="0" destOrd="0" parTransId="{19BEFEC7-4E50-4880-987E-ABC48DE4E4B4}" sibTransId="{9AB91357-6350-48A9-806D-35716189D2BF}"/>
    <dgm:cxn modelId="{94C611CB-C480-4A45-8709-4181330826E8}" srcId="{FC20132F-FDC8-4ADB-A9DF-2D6640181AC4}" destId="{C3E4B5AC-C1D2-4F9D-A37E-EEE7686D6AFE}" srcOrd="1" destOrd="0" parTransId="{BF6A4C18-3291-40BD-B949-8A67BB52DE64}" sibTransId="{FD68B850-3DB8-49E5-9242-36F34BD575FD}"/>
    <dgm:cxn modelId="{997D8382-E3D6-4A97-ACC8-3D8CD5BDE150}" type="presOf" srcId="{8CE7F6E6-B2CC-4C3E-B832-8A5522A33E61}" destId="{A7095068-EC00-4A41-9E19-9806E792E63D}" srcOrd="0" destOrd="0" presId="urn:microsoft.com/office/officeart/2005/8/layout/vList6"/>
    <dgm:cxn modelId="{56B751BC-7FF7-4A1C-A0A8-5EF200E56528}" srcId="{8CE7F6E6-B2CC-4C3E-B832-8A5522A33E61}" destId="{1BD89262-3B6E-4363-8BF9-842F9D59FF2E}" srcOrd="3" destOrd="0" parTransId="{0ADCB1AE-301B-474E-AF0D-ABEF19F39CB5}" sibTransId="{959B3415-8EFA-4283-9625-191530E30A90}"/>
    <dgm:cxn modelId="{51BE006D-E570-4F4C-93E9-5CC8BD5F0488}" srcId="{FC20132F-FDC8-4ADB-A9DF-2D6640181AC4}" destId="{B9495DE6-0DEE-4F31-8209-5B1EF4EFBB7F}" srcOrd="0" destOrd="0" parTransId="{61C97431-0E41-460E-8055-4921435DFBAB}" sibTransId="{61AA75C1-2DFF-4D03-B209-C3A066C601B2}"/>
    <dgm:cxn modelId="{E54E0CDD-7F97-4451-BEE4-AC8A8EB4A952}" srcId="{15F8F3CA-9D9D-4D8F-9775-3EFF6990C07C}" destId="{48092098-86E8-4D8D-BA93-6D8C5CB5A0DA}" srcOrd="2" destOrd="0" parTransId="{1B700A3F-CFAF-4E75-80E1-0937CC3A995F}" sibTransId="{1D94AD64-B0A9-48F1-A382-312B1B8964D0}"/>
    <dgm:cxn modelId="{60F2170C-F2AE-471D-8351-6BFE9668FF7A}" type="presOf" srcId="{863F00DF-6B2A-4447-A768-DE6D311CFA72}" destId="{3C5475BE-EF75-4C7C-B2B9-ED7F8F0ACAF5}" srcOrd="0" destOrd="2" presId="urn:microsoft.com/office/officeart/2005/8/layout/vList6"/>
    <dgm:cxn modelId="{304F1AF8-8B15-4487-A692-2C3B5291BA0F}" type="presOf" srcId="{2F42F805-29BF-4289-852D-716C20A981BF}" destId="{3C5475BE-EF75-4C7C-B2B9-ED7F8F0ACAF5}" srcOrd="0" destOrd="0" presId="urn:microsoft.com/office/officeart/2005/8/layout/vList6"/>
    <dgm:cxn modelId="{CCD74136-61D8-4C13-8810-ADA618585241}" srcId="{48092098-86E8-4D8D-BA93-6D8C5CB5A0DA}" destId="{522D4A6F-028D-48DB-9BF3-BAA4CC4BADCC}" srcOrd="4" destOrd="0" parTransId="{CBD8C88E-C3BE-401A-AA8F-69C7078B4688}" sibTransId="{8A913E4D-A90F-442C-B8FD-E9BB2DC4D3EF}"/>
    <dgm:cxn modelId="{072263C4-60C5-420F-A99E-A5C95E35F6AC}" srcId="{48092098-86E8-4D8D-BA93-6D8C5CB5A0DA}" destId="{4D95E1F8-EBD1-4BF6-80C0-053F44C03E5D}" srcOrd="1" destOrd="0" parTransId="{7B1EEFC8-70A8-4B6E-A819-5532399B70A5}" sibTransId="{5BD0002E-2A8E-4DB6-843A-DEF26B3EB052}"/>
    <dgm:cxn modelId="{C37613DC-D6D3-4916-A458-90C79A0E71B8}" type="presOf" srcId="{15F8F3CA-9D9D-4D8F-9775-3EFF6990C07C}" destId="{FF1B4193-59AE-4EAF-B461-DAFC7D554E54}" srcOrd="0" destOrd="0" presId="urn:microsoft.com/office/officeart/2005/8/layout/vList6"/>
    <dgm:cxn modelId="{653F69E0-8B4F-42EB-8E41-1087096A9D84}" type="presOf" srcId="{56F2680C-6737-4462-B2C7-9995BBAB9F46}" destId="{3C5475BE-EF75-4C7C-B2B9-ED7F8F0ACAF5}" srcOrd="0" destOrd="1" presId="urn:microsoft.com/office/officeart/2005/8/layout/vList6"/>
    <dgm:cxn modelId="{3B8DD4AA-987A-4DA0-A27A-E71B6265C6D8}" srcId="{48092098-86E8-4D8D-BA93-6D8C5CB5A0DA}" destId="{7C76A488-6A4E-419F-B5E4-82D341DAD0B2}" srcOrd="2" destOrd="0" parTransId="{F4A076DB-1329-4569-AC62-555E5469B459}" sibTransId="{03873523-6D4D-42EC-AE57-CCBECBEB285C}"/>
    <dgm:cxn modelId="{63E696F9-5CAC-4236-AFDC-72BFACAA4948}" type="presOf" srcId="{C3E4B5AC-C1D2-4F9D-A37E-EEE7686D6AFE}" destId="{4A7EDD27-2892-4372-892E-FA78242A8BA0}" srcOrd="0" destOrd="1" presId="urn:microsoft.com/office/officeart/2005/8/layout/vList6"/>
    <dgm:cxn modelId="{68FDE881-EF02-4EC7-94A7-C54E77DC4DF7}" type="presOf" srcId="{8281ECC4-3D31-4AA9-9581-6AE90E69B422}" destId="{B5BFEE69-4051-48A7-9B84-5CBF3C4071FA}" srcOrd="0" destOrd="0" presId="urn:microsoft.com/office/officeart/2005/8/layout/vList6"/>
    <dgm:cxn modelId="{14C0B06C-EE5E-4468-A418-C9382577EF21}" type="presParOf" srcId="{FF1B4193-59AE-4EAF-B461-DAFC7D554E54}" destId="{EF512136-9D14-45C1-AB7A-DEACA7B68A32}" srcOrd="0" destOrd="0" presId="urn:microsoft.com/office/officeart/2005/8/layout/vList6"/>
    <dgm:cxn modelId="{FD7D347D-94A0-4226-AFA2-3CC6F0C4FED5}" type="presParOf" srcId="{EF512136-9D14-45C1-AB7A-DEACA7B68A32}" destId="{A7095068-EC00-4A41-9E19-9806E792E63D}" srcOrd="0" destOrd="0" presId="urn:microsoft.com/office/officeart/2005/8/layout/vList6"/>
    <dgm:cxn modelId="{EA729E48-7C1F-403E-940A-F4FBD8694963}" type="presParOf" srcId="{EF512136-9D14-45C1-AB7A-DEACA7B68A32}" destId="{3C5475BE-EF75-4C7C-B2B9-ED7F8F0ACAF5}" srcOrd="1" destOrd="0" presId="urn:microsoft.com/office/officeart/2005/8/layout/vList6"/>
    <dgm:cxn modelId="{708642DE-1BCA-4081-BBF3-DB21A511E84F}" type="presParOf" srcId="{FF1B4193-59AE-4EAF-B461-DAFC7D554E54}" destId="{545A2AA3-FBAD-4D3E-AF3B-F8E39029C6E0}" srcOrd="1" destOrd="0" presId="urn:microsoft.com/office/officeart/2005/8/layout/vList6"/>
    <dgm:cxn modelId="{2E80ACD0-41EC-4EBC-8183-3CC6CAFCFF2E}" type="presParOf" srcId="{FF1B4193-59AE-4EAF-B461-DAFC7D554E54}" destId="{19F8D8C2-35B8-4E30-9F60-6C20D9BC6C5F}" srcOrd="2" destOrd="0" presId="urn:microsoft.com/office/officeart/2005/8/layout/vList6"/>
    <dgm:cxn modelId="{ED147468-604A-4C1A-AC4D-FCA632A3ACAC}" type="presParOf" srcId="{19F8D8C2-35B8-4E30-9F60-6C20D9BC6C5F}" destId="{268914AE-12FC-4A9A-9054-A577A9CB848B}" srcOrd="0" destOrd="0" presId="urn:microsoft.com/office/officeart/2005/8/layout/vList6"/>
    <dgm:cxn modelId="{A7FE5CF2-0B4A-47C0-82C9-4F0AC143A9FB}" type="presParOf" srcId="{19F8D8C2-35B8-4E30-9F60-6C20D9BC6C5F}" destId="{4A7EDD27-2892-4372-892E-FA78242A8BA0}" srcOrd="1" destOrd="0" presId="urn:microsoft.com/office/officeart/2005/8/layout/vList6"/>
    <dgm:cxn modelId="{3A1329F0-F0F1-40D4-815A-B8C8E17A3AA0}" type="presParOf" srcId="{FF1B4193-59AE-4EAF-B461-DAFC7D554E54}" destId="{32DF6F6A-F187-40F5-BCE8-4193E03DE536}" srcOrd="3" destOrd="0" presId="urn:microsoft.com/office/officeart/2005/8/layout/vList6"/>
    <dgm:cxn modelId="{563097EB-3F05-4D4C-AB99-0D8DC29D3ECF}" type="presParOf" srcId="{FF1B4193-59AE-4EAF-B461-DAFC7D554E54}" destId="{A07FF496-2E98-4747-A725-C3E17F2DD773}" srcOrd="4" destOrd="0" presId="urn:microsoft.com/office/officeart/2005/8/layout/vList6"/>
    <dgm:cxn modelId="{451616B5-BB04-480C-B68A-B83300EBB44E}" type="presParOf" srcId="{A07FF496-2E98-4747-A725-C3E17F2DD773}" destId="{6BBB82EE-4AF3-432B-B9A1-0C5CA067407D}" srcOrd="0" destOrd="0" presId="urn:microsoft.com/office/officeart/2005/8/layout/vList6"/>
    <dgm:cxn modelId="{C5B0B736-5C18-477D-8073-89ACFE8D2841}" type="presParOf" srcId="{A07FF496-2E98-4747-A725-C3E17F2DD773}" destId="{B5BFEE69-4051-48A7-9B84-5CBF3C4071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5F8F3CA-9D9D-4D8F-9775-3EFF6990C07C}" type="doc">
      <dgm:prSet loTypeId="urn:microsoft.com/office/officeart/2005/8/layout/vList6" loCatId="list" qsTypeId="urn:microsoft.com/office/officeart/2005/8/quickstyle/simple3" qsCatId="simple" csTypeId="urn:microsoft.com/office/officeart/2005/8/colors/colorful5" csCatId="colorful" phldr="1"/>
      <dgm:spPr/>
      <dgm:t>
        <a:bodyPr/>
        <a:lstStyle/>
        <a:p>
          <a:endParaRPr lang="en-US"/>
        </a:p>
      </dgm:t>
    </dgm:pt>
    <dgm:pt modelId="{8CE7F6E6-B2CC-4C3E-B832-8A5522A33E61}">
      <dgm:prSet phldrT="[Texto]"/>
      <dgm:spPr/>
      <dgm:t>
        <a:bodyPr/>
        <a:lstStyle/>
        <a:p>
          <a:r>
            <a:rPr lang="es-ES" dirty="0" smtClean="0"/>
            <a:t>OA07</a:t>
          </a:r>
        </a:p>
        <a:p>
          <a:r>
            <a:rPr lang="es-ES" dirty="0" smtClean="0"/>
            <a:t>Reducir en un 15% la concentración de material particulado dentro del laboratorio de Ensayo de Materiales durante las prácticas de laboratorio en el periodo marzo – agosto 2012.</a:t>
          </a:r>
          <a:endParaRPr lang="en-US" dirty="0"/>
        </a:p>
      </dgm:t>
    </dgm:pt>
    <dgm:pt modelId="{80C66CFE-A942-492F-B68E-7D6B5063C643}" type="parTrans" cxnId="{E56475D9-84C2-4BDB-B9DD-0114C4C5898F}">
      <dgm:prSet/>
      <dgm:spPr/>
      <dgm:t>
        <a:bodyPr/>
        <a:lstStyle/>
        <a:p>
          <a:endParaRPr lang="en-US"/>
        </a:p>
      </dgm:t>
    </dgm:pt>
    <dgm:pt modelId="{F0A6FC68-E05B-4E86-A3DA-BBC230EADC88}" type="sibTrans" cxnId="{E56475D9-84C2-4BDB-B9DD-0114C4C5898F}">
      <dgm:prSet/>
      <dgm:spPr/>
      <dgm:t>
        <a:bodyPr/>
        <a:lstStyle/>
        <a:p>
          <a:endParaRPr lang="en-US"/>
        </a:p>
      </dgm:t>
    </dgm:pt>
    <dgm:pt modelId="{2F42F805-29BF-4289-852D-716C20A981BF}">
      <dgm:prSet phldrT="[Texto]"/>
      <dgm:spPr/>
      <dgm:t>
        <a:bodyPr/>
        <a:lstStyle/>
        <a:p>
          <a:pPr algn="just"/>
          <a:r>
            <a:rPr lang="es-ES" dirty="0" smtClean="0"/>
            <a:t>Disminución de la contaminación por material particulado en el aire ambiente en un 15%.</a:t>
          </a:r>
          <a:endParaRPr lang="en-US" dirty="0"/>
        </a:p>
      </dgm:t>
    </dgm:pt>
    <dgm:pt modelId="{D8E07FF8-1FDD-4D10-B818-1BEAF1EA02BD}" type="parTrans" cxnId="{8587A65E-EA6F-446B-BAAD-F2CC62C6B7A9}">
      <dgm:prSet/>
      <dgm:spPr/>
      <dgm:t>
        <a:bodyPr/>
        <a:lstStyle/>
        <a:p>
          <a:endParaRPr lang="en-US"/>
        </a:p>
      </dgm:t>
    </dgm:pt>
    <dgm:pt modelId="{958482A4-BBE5-404D-99AF-BCA8D270DF73}" type="sibTrans" cxnId="{8587A65E-EA6F-446B-BAAD-F2CC62C6B7A9}">
      <dgm:prSet/>
      <dgm:spPr/>
      <dgm:t>
        <a:bodyPr/>
        <a:lstStyle/>
        <a:p>
          <a:endParaRPr lang="en-US"/>
        </a:p>
      </dgm:t>
    </dgm:pt>
    <dgm:pt modelId="{FC20132F-FDC8-4ADB-A9DF-2D6640181AC4}">
      <dgm:prSet phldrT="[Texto]"/>
      <dgm:spPr/>
      <dgm:t>
        <a:bodyPr/>
        <a:lstStyle/>
        <a:p>
          <a:r>
            <a:rPr lang="es-ES" dirty="0" smtClean="0"/>
            <a:t>OA08</a:t>
          </a:r>
        </a:p>
        <a:p>
          <a:r>
            <a:rPr lang="es-ES" dirty="0" smtClean="0"/>
            <a:t>Encontrar un sitio para la disposición final del material de despojo que sale de los ensayos de laboratorio durante el periodo marzo- agosto 2012.</a:t>
          </a:r>
          <a:endParaRPr lang="en-US" b="1" dirty="0"/>
        </a:p>
      </dgm:t>
    </dgm:pt>
    <dgm:pt modelId="{FC9019C1-A833-43A9-9A3C-98D5825F7D68}" type="parTrans" cxnId="{D8989D96-8BA8-417C-9154-D266AE3D86AD}">
      <dgm:prSet/>
      <dgm:spPr/>
      <dgm:t>
        <a:bodyPr/>
        <a:lstStyle/>
        <a:p>
          <a:endParaRPr lang="en-US"/>
        </a:p>
      </dgm:t>
    </dgm:pt>
    <dgm:pt modelId="{F1C9A743-8A15-43F5-AC95-7BDE2D7634A0}" type="sibTrans" cxnId="{D8989D96-8BA8-417C-9154-D266AE3D86AD}">
      <dgm:prSet/>
      <dgm:spPr/>
      <dgm:t>
        <a:bodyPr/>
        <a:lstStyle/>
        <a:p>
          <a:endParaRPr lang="en-US"/>
        </a:p>
      </dgm:t>
    </dgm:pt>
    <dgm:pt modelId="{B9495DE6-0DEE-4F31-8209-5B1EF4EFBB7F}">
      <dgm:prSet phldrT="[Texto]"/>
      <dgm:spPr/>
      <dgm:t>
        <a:bodyPr/>
        <a:lstStyle/>
        <a:p>
          <a:pPr algn="just"/>
          <a:r>
            <a:rPr lang="es-ES" dirty="0" smtClean="0"/>
            <a:t>Eliminación total de los escombros generados en cada una de las prácticas de laboratorio.</a:t>
          </a:r>
          <a:endParaRPr lang="en-US" dirty="0"/>
        </a:p>
      </dgm:t>
    </dgm:pt>
    <dgm:pt modelId="{61C97431-0E41-460E-8055-4921435DFBAB}" type="parTrans" cxnId="{51BE006D-E570-4F4C-93E9-5CC8BD5F0488}">
      <dgm:prSet/>
      <dgm:spPr/>
      <dgm:t>
        <a:bodyPr/>
        <a:lstStyle/>
        <a:p>
          <a:endParaRPr lang="en-US"/>
        </a:p>
      </dgm:t>
    </dgm:pt>
    <dgm:pt modelId="{61AA75C1-2DFF-4D03-B209-C3A066C601B2}" type="sibTrans" cxnId="{51BE006D-E570-4F4C-93E9-5CC8BD5F0488}">
      <dgm:prSet/>
      <dgm:spPr/>
      <dgm:t>
        <a:bodyPr/>
        <a:lstStyle/>
        <a:p>
          <a:endParaRPr lang="en-US"/>
        </a:p>
      </dgm:t>
    </dgm:pt>
    <dgm:pt modelId="{48092098-86E8-4D8D-BA93-6D8C5CB5A0DA}">
      <dgm:prSet/>
      <dgm:spPr/>
      <dgm:t>
        <a:bodyPr/>
        <a:lstStyle/>
        <a:p>
          <a:r>
            <a:rPr lang="es-ES" dirty="0" smtClean="0"/>
            <a:t>OA09</a:t>
          </a:r>
        </a:p>
        <a:p>
          <a:r>
            <a:rPr lang="es-ES" dirty="0" smtClean="0"/>
            <a:t>Aislar las áreas de operación de los equipos que sobrepasan los límites máximos permisibles de ruido en el periodo marzo- agosto 2012.</a:t>
          </a:r>
          <a:endParaRPr lang="en-US" b="1" dirty="0"/>
        </a:p>
      </dgm:t>
    </dgm:pt>
    <dgm:pt modelId="{1B700A3F-CFAF-4E75-80E1-0937CC3A995F}" type="parTrans" cxnId="{E54E0CDD-7F97-4451-BEE4-AC8A8EB4A952}">
      <dgm:prSet/>
      <dgm:spPr/>
      <dgm:t>
        <a:bodyPr/>
        <a:lstStyle/>
        <a:p>
          <a:endParaRPr lang="en-US"/>
        </a:p>
      </dgm:t>
    </dgm:pt>
    <dgm:pt modelId="{1D94AD64-B0A9-48F1-A382-312B1B8964D0}" type="sibTrans" cxnId="{E54E0CDD-7F97-4451-BEE4-AC8A8EB4A952}">
      <dgm:prSet/>
      <dgm:spPr/>
      <dgm:t>
        <a:bodyPr/>
        <a:lstStyle/>
        <a:p>
          <a:endParaRPr lang="en-US"/>
        </a:p>
      </dgm:t>
    </dgm:pt>
    <dgm:pt modelId="{8281ECC4-3D31-4AA9-9581-6AE90E69B422}">
      <dgm:prSet/>
      <dgm:spPr/>
      <dgm:t>
        <a:bodyPr/>
        <a:lstStyle/>
        <a:p>
          <a:pPr algn="just"/>
          <a:r>
            <a:rPr lang="es-ES" dirty="0" smtClean="0"/>
            <a:t>Elaborar e implementar procedimientos en los cuales se minimice la contaminación acústica.</a:t>
          </a:r>
          <a:endParaRPr lang="en-US" dirty="0"/>
        </a:p>
      </dgm:t>
    </dgm:pt>
    <dgm:pt modelId="{19BEFEC7-4E50-4880-987E-ABC48DE4E4B4}" type="parTrans" cxnId="{CF252751-AA20-4694-9E17-AF446AEE3A39}">
      <dgm:prSet/>
      <dgm:spPr/>
      <dgm:t>
        <a:bodyPr/>
        <a:lstStyle/>
        <a:p>
          <a:endParaRPr lang="en-US"/>
        </a:p>
      </dgm:t>
    </dgm:pt>
    <dgm:pt modelId="{9AB91357-6350-48A9-806D-35716189D2BF}" type="sibTrans" cxnId="{CF252751-AA20-4694-9E17-AF446AEE3A39}">
      <dgm:prSet/>
      <dgm:spPr/>
      <dgm:t>
        <a:bodyPr/>
        <a:lstStyle/>
        <a:p>
          <a:endParaRPr lang="en-US"/>
        </a:p>
      </dgm:t>
    </dgm:pt>
    <dgm:pt modelId="{AF9FC760-3DC3-4022-AC81-6A2F87DB24E2}">
      <dgm:prSet phldrT="[Texto]"/>
      <dgm:spPr/>
      <dgm:t>
        <a:bodyPr/>
        <a:lstStyle/>
        <a:p>
          <a:pPr algn="just"/>
          <a:r>
            <a:rPr lang="es-ES" dirty="0" smtClean="0"/>
            <a:t>Mejoramiento de la calidad de aire ambiente dentro de las instalaciones.</a:t>
          </a:r>
          <a:endParaRPr lang="en-US" dirty="0"/>
        </a:p>
      </dgm:t>
    </dgm:pt>
    <dgm:pt modelId="{38B8C5DF-D730-4DB1-A35F-99306F9DEBE6}" type="parTrans" cxnId="{42FFC9A4-0E13-4893-B3C7-EF14065A1B19}">
      <dgm:prSet/>
      <dgm:spPr/>
      <dgm:t>
        <a:bodyPr/>
        <a:lstStyle/>
        <a:p>
          <a:endParaRPr lang="es-ES"/>
        </a:p>
      </dgm:t>
    </dgm:pt>
    <dgm:pt modelId="{3EAF1D4C-F519-4BBB-93DB-CC32D757DF4D}" type="sibTrans" cxnId="{42FFC9A4-0E13-4893-B3C7-EF14065A1B19}">
      <dgm:prSet/>
      <dgm:spPr/>
      <dgm:t>
        <a:bodyPr/>
        <a:lstStyle/>
        <a:p>
          <a:endParaRPr lang="es-ES"/>
        </a:p>
      </dgm:t>
    </dgm:pt>
    <dgm:pt modelId="{4A6FED37-1509-4D63-82AA-150B6804A134}">
      <dgm:prSet phldrT="[Texto]"/>
      <dgm:spPr/>
      <dgm:t>
        <a:bodyPr/>
        <a:lstStyle/>
        <a:p>
          <a:pPr algn="just"/>
          <a:endParaRPr lang="en-US" dirty="0"/>
        </a:p>
      </dgm:t>
    </dgm:pt>
    <dgm:pt modelId="{A5698EAF-CB86-4E6C-828F-2AAF9DEF2A9E}" type="parTrans" cxnId="{A9ED6CE5-C8D8-45EC-81D3-B9181584FD5B}">
      <dgm:prSet/>
      <dgm:spPr/>
      <dgm:t>
        <a:bodyPr/>
        <a:lstStyle/>
        <a:p>
          <a:endParaRPr lang="es-ES"/>
        </a:p>
      </dgm:t>
    </dgm:pt>
    <dgm:pt modelId="{21E660F2-008C-4E8A-BA1E-C9ED9075CAF4}" type="sibTrans" cxnId="{A9ED6CE5-C8D8-45EC-81D3-B9181584FD5B}">
      <dgm:prSet/>
      <dgm:spPr/>
      <dgm:t>
        <a:bodyPr/>
        <a:lstStyle/>
        <a:p>
          <a:endParaRPr lang="es-ES"/>
        </a:p>
      </dgm:t>
    </dgm:pt>
    <dgm:pt modelId="{C4A5B3EC-5D41-4C62-AE23-4D55F4BA39F0}">
      <dgm:prSet phldrT="[Texto]"/>
      <dgm:spPr/>
      <dgm:t>
        <a:bodyPr/>
        <a:lstStyle/>
        <a:p>
          <a:pPr algn="just"/>
          <a:r>
            <a:rPr lang="es-ES" dirty="0" smtClean="0"/>
            <a:t>Encontrar un área en la cual se pueda disponer de todo el material de despojo.</a:t>
          </a:r>
          <a:endParaRPr lang="en-US" dirty="0"/>
        </a:p>
      </dgm:t>
    </dgm:pt>
    <dgm:pt modelId="{C04D09C8-7C82-4C6C-A956-DD38F56F1569}" type="parTrans" cxnId="{226D187D-D647-48E0-8DF3-FE3B63C7DAB2}">
      <dgm:prSet/>
      <dgm:spPr/>
    </dgm:pt>
    <dgm:pt modelId="{DF8E757A-4113-4A7A-8D79-84BD0D476B69}" type="sibTrans" cxnId="{226D187D-D647-48E0-8DF3-FE3B63C7DAB2}">
      <dgm:prSet/>
      <dgm:spPr/>
    </dgm:pt>
    <dgm:pt modelId="{E04032ED-A5C3-4053-B674-54190B81ECF5}">
      <dgm:prSet phldrT="[Texto]"/>
      <dgm:spPr/>
      <dgm:t>
        <a:bodyPr/>
        <a:lstStyle/>
        <a:p>
          <a:pPr algn="just"/>
          <a:endParaRPr lang="en-US" dirty="0"/>
        </a:p>
      </dgm:t>
    </dgm:pt>
    <dgm:pt modelId="{BFAFD086-7931-4AFE-85E9-57979CD0B6C8}" type="parTrans" cxnId="{4D85788C-43F5-4880-8070-D4863D20679E}">
      <dgm:prSet/>
      <dgm:spPr/>
    </dgm:pt>
    <dgm:pt modelId="{D79C0B75-9A91-469A-A91D-7D011A804811}" type="sibTrans" cxnId="{4D85788C-43F5-4880-8070-D4863D20679E}">
      <dgm:prSet/>
      <dgm:spPr/>
    </dgm:pt>
    <dgm:pt modelId="{8ADFD8AC-E056-4B3C-A692-6BEEF45237B4}">
      <dgm:prSet/>
      <dgm:spPr/>
      <dgm:t>
        <a:bodyPr/>
        <a:lstStyle/>
        <a:p>
          <a:pPr algn="just"/>
          <a:r>
            <a:rPr lang="es-ES" dirty="0" smtClean="0"/>
            <a:t>Reducir los niveles de contaminación acústica producida en las distintas áreas.</a:t>
          </a:r>
          <a:endParaRPr lang="en-US" dirty="0"/>
        </a:p>
      </dgm:t>
    </dgm:pt>
    <dgm:pt modelId="{B571F030-254D-426B-B21F-A2C716A32EC7}" type="parTrans" cxnId="{A0962735-32B8-417C-83DE-BB9418A0CDC8}">
      <dgm:prSet/>
      <dgm:spPr/>
    </dgm:pt>
    <dgm:pt modelId="{BA1C374A-9976-45B4-991E-72481B252FA2}" type="sibTrans" cxnId="{A0962735-32B8-417C-83DE-BB9418A0CDC8}">
      <dgm:prSet/>
      <dgm:spPr/>
    </dgm:pt>
    <dgm:pt modelId="{DA709A9B-E5C0-4CAF-8534-33F33ED73EBC}">
      <dgm:prSet/>
      <dgm:spPr/>
      <dgm:t>
        <a:bodyPr/>
        <a:lstStyle/>
        <a:p>
          <a:pPr algn="just"/>
          <a:r>
            <a:rPr lang="es-ES" dirty="0" smtClean="0"/>
            <a:t>Cumplir con las normativas aplicables al caso.</a:t>
          </a:r>
          <a:endParaRPr lang="en-US" dirty="0"/>
        </a:p>
      </dgm:t>
    </dgm:pt>
    <dgm:pt modelId="{577A17CC-097E-45D6-8C6B-1E25E0276050}" type="parTrans" cxnId="{485C85D4-652A-485F-9300-F9A03A9D3484}">
      <dgm:prSet/>
      <dgm:spPr/>
    </dgm:pt>
    <dgm:pt modelId="{382B5B2E-F6FB-4F90-B47C-C042BACFB708}" type="sibTrans" cxnId="{485C85D4-652A-485F-9300-F9A03A9D3484}">
      <dgm:prSet/>
      <dgm:spPr/>
    </dgm:pt>
    <dgm:pt modelId="{FF1B4193-59AE-4EAF-B461-DAFC7D554E54}" type="pres">
      <dgm:prSet presAssocID="{15F8F3CA-9D9D-4D8F-9775-3EFF6990C07C}" presName="Name0" presStyleCnt="0">
        <dgm:presLayoutVars>
          <dgm:dir/>
          <dgm:animLvl val="lvl"/>
          <dgm:resizeHandles/>
        </dgm:presLayoutVars>
      </dgm:prSet>
      <dgm:spPr/>
      <dgm:t>
        <a:bodyPr/>
        <a:lstStyle/>
        <a:p>
          <a:endParaRPr lang="es-ES"/>
        </a:p>
      </dgm:t>
    </dgm:pt>
    <dgm:pt modelId="{EF512136-9D14-45C1-AB7A-DEACA7B68A32}" type="pres">
      <dgm:prSet presAssocID="{8CE7F6E6-B2CC-4C3E-B832-8A5522A33E61}" presName="linNode" presStyleCnt="0"/>
      <dgm:spPr/>
      <dgm:t>
        <a:bodyPr/>
        <a:lstStyle/>
        <a:p>
          <a:endParaRPr lang="es-ES"/>
        </a:p>
      </dgm:t>
    </dgm:pt>
    <dgm:pt modelId="{A7095068-EC00-4A41-9E19-9806E792E63D}" type="pres">
      <dgm:prSet presAssocID="{8CE7F6E6-B2CC-4C3E-B832-8A5522A33E61}" presName="parentShp" presStyleLbl="node1" presStyleIdx="0" presStyleCnt="3">
        <dgm:presLayoutVars>
          <dgm:bulletEnabled val="1"/>
        </dgm:presLayoutVars>
      </dgm:prSet>
      <dgm:spPr/>
      <dgm:t>
        <a:bodyPr/>
        <a:lstStyle/>
        <a:p>
          <a:endParaRPr lang="en-US"/>
        </a:p>
      </dgm:t>
    </dgm:pt>
    <dgm:pt modelId="{3C5475BE-EF75-4C7C-B2B9-ED7F8F0ACAF5}" type="pres">
      <dgm:prSet presAssocID="{8CE7F6E6-B2CC-4C3E-B832-8A5522A33E61}" presName="childShp" presStyleLbl="bgAccFollowNode1" presStyleIdx="0" presStyleCnt="3">
        <dgm:presLayoutVars>
          <dgm:bulletEnabled val="1"/>
        </dgm:presLayoutVars>
      </dgm:prSet>
      <dgm:spPr/>
      <dgm:t>
        <a:bodyPr/>
        <a:lstStyle/>
        <a:p>
          <a:endParaRPr lang="en-US"/>
        </a:p>
      </dgm:t>
    </dgm:pt>
    <dgm:pt modelId="{545A2AA3-FBAD-4D3E-AF3B-F8E39029C6E0}" type="pres">
      <dgm:prSet presAssocID="{F0A6FC68-E05B-4E86-A3DA-BBC230EADC88}" presName="spacing" presStyleCnt="0"/>
      <dgm:spPr/>
      <dgm:t>
        <a:bodyPr/>
        <a:lstStyle/>
        <a:p>
          <a:endParaRPr lang="es-ES"/>
        </a:p>
      </dgm:t>
    </dgm:pt>
    <dgm:pt modelId="{19F8D8C2-35B8-4E30-9F60-6C20D9BC6C5F}" type="pres">
      <dgm:prSet presAssocID="{FC20132F-FDC8-4ADB-A9DF-2D6640181AC4}" presName="linNode" presStyleCnt="0"/>
      <dgm:spPr/>
      <dgm:t>
        <a:bodyPr/>
        <a:lstStyle/>
        <a:p>
          <a:endParaRPr lang="es-ES"/>
        </a:p>
      </dgm:t>
    </dgm:pt>
    <dgm:pt modelId="{268914AE-12FC-4A9A-9054-A577A9CB848B}" type="pres">
      <dgm:prSet presAssocID="{FC20132F-FDC8-4ADB-A9DF-2D6640181AC4}" presName="parentShp" presStyleLbl="node1" presStyleIdx="1" presStyleCnt="3">
        <dgm:presLayoutVars>
          <dgm:bulletEnabled val="1"/>
        </dgm:presLayoutVars>
      </dgm:prSet>
      <dgm:spPr/>
      <dgm:t>
        <a:bodyPr/>
        <a:lstStyle/>
        <a:p>
          <a:endParaRPr lang="en-US"/>
        </a:p>
      </dgm:t>
    </dgm:pt>
    <dgm:pt modelId="{4A7EDD27-2892-4372-892E-FA78242A8BA0}" type="pres">
      <dgm:prSet presAssocID="{FC20132F-FDC8-4ADB-A9DF-2D6640181AC4}" presName="childShp" presStyleLbl="bgAccFollowNode1" presStyleIdx="1" presStyleCnt="3">
        <dgm:presLayoutVars>
          <dgm:bulletEnabled val="1"/>
        </dgm:presLayoutVars>
      </dgm:prSet>
      <dgm:spPr/>
      <dgm:t>
        <a:bodyPr/>
        <a:lstStyle/>
        <a:p>
          <a:endParaRPr lang="en-US"/>
        </a:p>
      </dgm:t>
    </dgm:pt>
    <dgm:pt modelId="{32DF6F6A-F187-40F5-BCE8-4193E03DE536}" type="pres">
      <dgm:prSet presAssocID="{F1C9A743-8A15-43F5-AC95-7BDE2D7634A0}" presName="spacing" presStyleCnt="0"/>
      <dgm:spPr/>
      <dgm:t>
        <a:bodyPr/>
        <a:lstStyle/>
        <a:p>
          <a:endParaRPr lang="es-ES"/>
        </a:p>
      </dgm:t>
    </dgm:pt>
    <dgm:pt modelId="{A07FF496-2E98-4747-A725-C3E17F2DD773}" type="pres">
      <dgm:prSet presAssocID="{48092098-86E8-4D8D-BA93-6D8C5CB5A0DA}" presName="linNode" presStyleCnt="0"/>
      <dgm:spPr/>
      <dgm:t>
        <a:bodyPr/>
        <a:lstStyle/>
        <a:p>
          <a:endParaRPr lang="es-ES"/>
        </a:p>
      </dgm:t>
    </dgm:pt>
    <dgm:pt modelId="{6BBB82EE-4AF3-432B-B9A1-0C5CA067407D}" type="pres">
      <dgm:prSet presAssocID="{48092098-86E8-4D8D-BA93-6D8C5CB5A0DA}" presName="parentShp" presStyleLbl="node1" presStyleIdx="2" presStyleCnt="3">
        <dgm:presLayoutVars>
          <dgm:bulletEnabled val="1"/>
        </dgm:presLayoutVars>
      </dgm:prSet>
      <dgm:spPr/>
      <dgm:t>
        <a:bodyPr/>
        <a:lstStyle/>
        <a:p>
          <a:endParaRPr lang="en-US"/>
        </a:p>
      </dgm:t>
    </dgm:pt>
    <dgm:pt modelId="{B5BFEE69-4051-48A7-9B84-5CBF3C4071FA}" type="pres">
      <dgm:prSet presAssocID="{48092098-86E8-4D8D-BA93-6D8C5CB5A0DA}" presName="childShp" presStyleLbl="bgAccFollowNode1" presStyleIdx="2" presStyleCnt="3">
        <dgm:presLayoutVars>
          <dgm:bulletEnabled val="1"/>
        </dgm:presLayoutVars>
      </dgm:prSet>
      <dgm:spPr/>
      <dgm:t>
        <a:bodyPr/>
        <a:lstStyle/>
        <a:p>
          <a:endParaRPr lang="en-US"/>
        </a:p>
      </dgm:t>
    </dgm:pt>
  </dgm:ptLst>
  <dgm:cxnLst>
    <dgm:cxn modelId="{D8989D96-8BA8-417C-9154-D266AE3D86AD}" srcId="{15F8F3CA-9D9D-4D8F-9775-3EFF6990C07C}" destId="{FC20132F-FDC8-4ADB-A9DF-2D6640181AC4}" srcOrd="1" destOrd="0" parTransId="{FC9019C1-A833-43A9-9A3C-98D5825F7D68}" sibTransId="{F1C9A743-8A15-43F5-AC95-7BDE2D7634A0}"/>
    <dgm:cxn modelId="{A5155310-1962-4963-8ABA-0D993C6FA16D}" type="presOf" srcId="{8281ECC4-3D31-4AA9-9581-6AE90E69B422}" destId="{B5BFEE69-4051-48A7-9B84-5CBF3C4071FA}" srcOrd="0" destOrd="0" presId="urn:microsoft.com/office/officeart/2005/8/layout/vList6"/>
    <dgm:cxn modelId="{AFEF39FF-3678-4F3D-8F4E-A832BB92D166}" type="presOf" srcId="{E04032ED-A5C3-4053-B674-54190B81ECF5}" destId="{4A7EDD27-2892-4372-892E-FA78242A8BA0}" srcOrd="0" destOrd="1" presId="urn:microsoft.com/office/officeart/2005/8/layout/vList6"/>
    <dgm:cxn modelId="{4D85788C-43F5-4880-8070-D4863D20679E}" srcId="{FC20132F-FDC8-4ADB-A9DF-2D6640181AC4}" destId="{E04032ED-A5C3-4053-B674-54190B81ECF5}" srcOrd="1" destOrd="0" parTransId="{BFAFD086-7931-4AFE-85E9-57979CD0B6C8}" sibTransId="{D79C0B75-9A91-469A-A91D-7D011A804811}"/>
    <dgm:cxn modelId="{8587A65E-EA6F-446B-BAAD-F2CC62C6B7A9}" srcId="{8CE7F6E6-B2CC-4C3E-B832-8A5522A33E61}" destId="{2F42F805-29BF-4289-852D-716C20A981BF}" srcOrd="0" destOrd="0" parTransId="{D8E07FF8-1FDD-4D10-B818-1BEAF1EA02BD}" sibTransId="{958482A4-BBE5-404D-99AF-BCA8D270DF73}"/>
    <dgm:cxn modelId="{E56475D9-84C2-4BDB-B9DD-0114C4C5898F}" srcId="{15F8F3CA-9D9D-4D8F-9775-3EFF6990C07C}" destId="{8CE7F6E6-B2CC-4C3E-B832-8A5522A33E61}" srcOrd="0" destOrd="0" parTransId="{80C66CFE-A942-492F-B68E-7D6B5063C643}" sibTransId="{F0A6FC68-E05B-4E86-A3DA-BBC230EADC88}"/>
    <dgm:cxn modelId="{485C85D4-652A-485F-9300-F9A03A9D3484}" srcId="{48092098-86E8-4D8D-BA93-6D8C5CB5A0DA}" destId="{DA709A9B-E5C0-4CAF-8534-33F33ED73EBC}" srcOrd="2" destOrd="0" parTransId="{577A17CC-097E-45D6-8C6B-1E25E0276050}" sibTransId="{382B5B2E-F6FB-4F90-B47C-C042BACFB708}"/>
    <dgm:cxn modelId="{6D0D9A1F-BAE9-4521-BC2F-422709607E9B}" type="presOf" srcId="{C4A5B3EC-5D41-4C62-AE23-4D55F4BA39F0}" destId="{4A7EDD27-2892-4372-892E-FA78242A8BA0}" srcOrd="0" destOrd="2" presId="urn:microsoft.com/office/officeart/2005/8/layout/vList6"/>
    <dgm:cxn modelId="{181A2CD4-C4C4-42AC-BDCC-AEC6D5EA20F2}" type="presOf" srcId="{2F42F805-29BF-4289-852D-716C20A981BF}" destId="{3C5475BE-EF75-4C7C-B2B9-ED7F8F0ACAF5}" srcOrd="0" destOrd="0" presId="urn:microsoft.com/office/officeart/2005/8/layout/vList6"/>
    <dgm:cxn modelId="{B268D719-2904-4298-A58C-47E6BDF40E2C}" type="presOf" srcId="{AF9FC760-3DC3-4022-AC81-6A2F87DB24E2}" destId="{3C5475BE-EF75-4C7C-B2B9-ED7F8F0ACAF5}" srcOrd="0" destOrd="2" presId="urn:microsoft.com/office/officeart/2005/8/layout/vList6"/>
    <dgm:cxn modelId="{38F7203A-B602-4155-BB5E-93699B921D3E}" type="presOf" srcId="{48092098-86E8-4D8D-BA93-6D8C5CB5A0DA}" destId="{6BBB82EE-4AF3-432B-B9A1-0C5CA067407D}" srcOrd="0" destOrd="0" presId="urn:microsoft.com/office/officeart/2005/8/layout/vList6"/>
    <dgm:cxn modelId="{8DD8CE16-7DF9-4E4A-8067-5F5321CFE07E}" type="presOf" srcId="{15F8F3CA-9D9D-4D8F-9775-3EFF6990C07C}" destId="{FF1B4193-59AE-4EAF-B461-DAFC7D554E54}" srcOrd="0" destOrd="0" presId="urn:microsoft.com/office/officeart/2005/8/layout/vList6"/>
    <dgm:cxn modelId="{A0962735-32B8-417C-83DE-BB9418A0CDC8}" srcId="{48092098-86E8-4D8D-BA93-6D8C5CB5A0DA}" destId="{8ADFD8AC-E056-4B3C-A692-6BEEF45237B4}" srcOrd="1" destOrd="0" parTransId="{B571F030-254D-426B-B21F-A2C716A32EC7}" sibTransId="{BA1C374A-9976-45B4-991E-72481B252FA2}"/>
    <dgm:cxn modelId="{CF252751-AA20-4694-9E17-AF446AEE3A39}" srcId="{48092098-86E8-4D8D-BA93-6D8C5CB5A0DA}" destId="{8281ECC4-3D31-4AA9-9581-6AE90E69B422}" srcOrd="0" destOrd="0" parTransId="{19BEFEC7-4E50-4880-987E-ABC48DE4E4B4}" sibTransId="{9AB91357-6350-48A9-806D-35716189D2BF}"/>
    <dgm:cxn modelId="{C637DC9A-2128-4FC5-8A06-D8D413D08978}" type="presOf" srcId="{B9495DE6-0DEE-4F31-8209-5B1EF4EFBB7F}" destId="{4A7EDD27-2892-4372-892E-FA78242A8BA0}" srcOrd="0" destOrd="0" presId="urn:microsoft.com/office/officeart/2005/8/layout/vList6"/>
    <dgm:cxn modelId="{226D187D-D647-48E0-8DF3-FE3B63C7DAB2}" srcId="{FC20132F-FDC8-4ADB-A9DF-2D6640181AC4}" destId="{C4A5B3EC-5D41-4C62-AE23-4D55F4BA39F0}" srcOrd="2" destOrd="0" parTransId="{C04D09C8-7C82-4C6C-A956-DD38F56F1569}" sibTransId="{DF8E757A-4113-4A7A-8D79-84BD0D476B69}"/>
    <dgm:cxn modelId="{A57A0343-CC9C-48C4-871F-DB67E8B5C41F}" type="presOf" srcId="{8CE7F6E6-B2CC-4C3E-B832-8A5522A33E61}" destId="{A7095068-EC00-4A41-9E19-9806E792E63D}" srcOrd="0" destOrd="0" presId="urn:microsoft.com/office/officeart/2005/8/layout/vList6"/>
    <dgm:cxn modelId="{A9ED6CE5-C8D8-45EC-81D3-B9181584FD5B}" srcId="{8CE7F6E6-B2CC-4C3E-B832-8A5522A33E61}" destId="{4A6FED37-1509-4D63-82AA-150B6804A134}" srcOrd="1" destOrd="0" parTransId="{A5698EAF-CB86-4E6C-828F-2AAF9DEF2A9E}" sibTransId="{21E660F2-008C-4E8A-BA1E-C9ED9075CAF4}"/>
    <dgm:cxn modelId="{BE0822B7-B68A-40E4-B1A0-7C6E48333437}" type="presOf" srcId="{FC20132F-FDC8-4ADB-A9DF-2D6640181AC4}" destId="{268914AE-12FC-4A9A-9054-A577A9CB848B}" srcOrd="0" destOrd="0" presId="urn:microsoft.com/office/officeart/2005/8/layout/vList6"/>
    <dgm:cxn modelId="{51BE006D-E570-4F4C-93E9-5CC8BD5F0488}" srcId="{FC20132F-FDC8-4ADB-A9DF-2D6640181AC4}" destId="{B9495DE6-0DEE-4F31-8209-5B1EF4EFBB7F}" srcOrd="0" destOrd="0" parTransId="{61C97431-0E41-460E-8055-4921435DFBAB}" sibTransId="{61AA75C1-2DFF-4D03-B209-C3A066C601B2}"/>
    <dgm:cxn modelId="{42FFC9A4-0E13-4893-B3C7-EF14065A1B19}" srcId="{8CE7F6E6-B2CC-4C3E-B832-8A5522A33E61}" destId="{AF9FC760-3DC3-4022-AC81-6A2F87DB24E2}" srcOrd="2" destOrd="0" parTransId="{38B8C5DF-D730-4DB1-A35F-99306F9DEBE6}" sibTransId="{3EAF1D4C-F519-4BBB-93DB-CC32D757DF4D}"/>
    <dgm:cxn modelId="{E54E0CDD-7F97-4451-BEE4-AC8A8EB4A952}" srcId="{15F8F3CA-9D9D-4D8F-9775-3EFF6990C07C}" destId="{48092098-86E8-4D8D-BA93-6D8C5CB5A0DA}" srcOrd="2" destOrd="0" parTransId="{1B700A3F-CFAF-4E75-80E1-0937CC3A995F}" sibTransId="{1D94AD64-B0A9-48F1-A382-312B1B8964D0}"/>
    <dgm:cxn modelId="{B09728AE-9C5B-45B0-A844-671885A8C97E}" type="presOf" srcId="{4A6FED37-1509-4D63-82AA-150B6804A134}" destId="{3C5475BE-EF75-4C7C-B2B9-ED7F8F0ACAF5}" srcOrd="0" destOrd="1" presId="urn:microsoft.com/office/officeart/2005/8/layout/vList6"/>
    <dgm:cxn modelId="{A15F59F5-12EC-4FF2-82E6-80C37B73BD33}" type="presOf" srcId="{DA709A9B-E5C0-4CAF-8534-33F33ED73EBC}" destId="{B5BFEE69-4051-48A7-9B84-5CBF3C4071FA}" srcOrd="0" destOrd="2" presId="urn:microsoft.com/office/officeart/2005/8/layout/vList6"/>
    <dgm:cxn modelId="{F3429F17-79D3-4E84-82C1-138825BF8379}" type="presOf" srcId="{8ADFD8AC-E056-4B3C-A692-6BEEF45237B4}" destId="{B5BFEE69-4051-48A7-9B84-5CBF3C4071FA}" srcOrd="0" destOrd="1" presId="urn:microsoft.com/office/officeart/2005/8/layout/vList6"/>
    <dgm:cxn modelId="{54C2C364-8862-49CA-A78E-8387D47F2BB8}" type="presParOf" srcId="{FF1B4193-59AE-4EAF-B461-DAFC7D554E54}" destId="{EF512136-9D14-45C1-AB7A-DEACA7B68A32}" srcOrd="0" destOrd="0" presId="urn:microsoft.com/office/officeart/2005/8/layout/vList6"/>
    <dgm:cxn modelId="{8BAFFD64-6820-44D3-AF4D-5E9BFFF8C276}" type="presParOf" srcId="{EF512136-9D14-45C1-AB7A-DEACA7B68A32}" destId="{A7095068-EC00-4A41-9E19-9806E792E63D}" srcOrd="0" destOrd="0" presId="urn:microsoft.com/office/officeart/2005/8/layout/vList6"/>
    <dgm:cxn modelId="{F72CD700-6B6B-40EE-860B-9C390F31D5FA}" type="presParOf" srcId="{EF512136-9D14-45C1-AB7A-DEACA7B68A32}" destId="{3C5475BE-EF75-4C7C-B2B9-ED7F8F0ACAF5}" srcOrd="1" destOrd="0" presId="urn:microsoft.com/office/officeart/2005/8/layout/vList6"/>
    <dgm:cxn modelId="{0FFFF25A-CB5C-48EB-AF24-C753EF9E02B0}" type="presParOf" srcId="{FF1B4193-59AE-4EAF-B461-DAFC7D554E54}" destId="{545A2AA3-FBAD-4D3E-AF3B-F8E39029C6E0}" srcOrd="1" destOrd="0" presId="urn:microsoft.com/office/officeart/2005/8/layout/vList6"/>
    <dgm:cxn modelId="{24AEF069-859F-480C-942E-B1200BB10494}" type="presParOf" srcId="{FF1B4193-59AE-4EAF-B461-DAFC7D554E54}" destId="{19F8D8C2-35B8-4E30-9F60-6C20D9BC6C5F}" srcOrd="2" destOrd="0" presId="urn:microsoft.com/office/officeart/2005/8/layout/vList6"/>
    <dgm:cxn modelId="{07DE08A4-175D-45B4-9456-FA1060C44887}" type="presParOf" srcId="{19F8D8C2-35B8-4E30-9F60-6C20D9BC6C5F}" destId="{268914AE-12FC-4A9A-9054-A577A9CB848B}" srcOrd="0" destOrd="0" presId="urn:microsoft.com/office/officeart/2005/8/layout/vList6"/>
    <dgm:cxn modelId="{43F5D9F8-2B13-43AC-A856-7C6CE28DD1C1}" type="presParOf" srcId="{19F8D8C2-35B8-4E30-9F60-6C20D9BC6C5F}" destId="{4A7EDD27-2892-4372-892E-FA78242A8BA0}" srcOrd="1" destOrd="0" presId="urn:microsoft.com/office/officeart/2005/8/layout/vList6"/>
    <dgm:cxn modelId="{C779C7BC-8190-4A39-B348-078C4855FA81}" type="presParOf" srcId="{FF1B4193-59AE-4EAF-B461-DAFC7D554E54}" destId="{32DF6F6A-F187-40F5-BCE8-4193E03DE536}" srcOrd="3" destOrd="0" presId="urn:microsoft.com/office/officeart/2005/8/layout/vList6"/>
    <dgm:cxn modelId="{A7F966DB-CEFF-4512-97C6-EFBC67DA564B}" type="presParOf" srcId="{FF1B4193-59AE-4EAF-B461-DAFC7D554E54}" destId="{A07FF496-2E98-4747-A725-C3E17F2DD773}" srcOrd="4" destOrd="0" presId="urn:microsoft.com/office/officeart/2005/8/layout/vList6"/>
    <dgm:cxn modelId="{51ADEF97-6DF3-4AF4-A488-530EC07D5CF5}" type="presParOf" srcId="{A07FF496-2E98-4747-A725-C3E17F2DD773}" destId="{6BBB82EE-4AF3-432B-B9A1-0C5CA067407D}" srcOrd="0" destOrd="0" presId="urn:microsoft.com/office/officeart/2005/8/layout/vList6"/>
    <dgm:cxn modelId="{0BB86577-B2DD-4FD2-9C3E-D68F6654B7AC}" type="presParOf" srcId="{A07FF496-2E98-4747-A725-C3E17F2DD773}" destId="{B5BFEE69-4051-48A7-9B84-5CBF3C4071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5F8F3CA-9D9D-4D8F-9775-3EFF6990C07C}" type="doc">
      <dgm:prSet loTypeId="urn:microsoft.com/office/officeart/2005/8/layout/vList6" loCatId="list" qsTypeId="urn:microsoft.com/office/officeart/2005/8/quickstyle/simple3" qsCatId="simple" csTypeId="urn:microsoft.com/office/officeart/2005/8/colors/colorful1#1" csCatId="colorful" phldr="1"/>
      <dgm:spPr/>
      <dgm:t>
        <a:bodyPr/>
        <a:lstStyle/>
        <a:p>
          <a:endParaRPr lang="en-US"/>
        </a:p>
      </dgm:t>
    </dgm:pt>
    <dgm:pt modelId="{8CE7F6E6-B2CC-4C3E-B832-8A5522A33E61}">
      <dgm:prSet phldrT="[Texto]"/>
      <dgm:spPr/>
      <dgm:t>
        <a:bodyPr/>
        <a:lstStyle/>
        <a:p>
          <a:r>
            <a:rPr lang="es-ES" dirty="0" smtClean="0"/>
            <a:t>OA10</a:t>
          </a:r>
        </a:p>
        <a:p>
          <a:r>
            <a:rPr lang="es-ES" dirty="0" smtClean="0"/>
            <a:t>Reciclar el 20% de cartuchos y toners provenientes de las actividades administrativas y de los servicios de fotocopiado en el semestre marzo – agosto 2012.</a:t>
          </a:r>
          <a:endParaRPr lang="en-US" dirty="0"/>
        </a:p>
      </dgm:t>
    </dgm:pt>
    <dgm:pt modelId="{80C66CFE-A942-492F-B68E-7D6B5063C643}" type="parTrans" cxnId="{E56475D9-84C2-4BDB-B9DD-0114C4C5898F}">
      <dgm:prSet/>
      <dgm:spPr/>
      <dgm:t>
        <a:bodyPr/>
        <a:lstStyle/>
        <a:p>
          <a:endParaRPr lang="en-US"/>
        </a:p>
      </dgm:t>
    </dgm:pt>
    <dgm:pt modelId="{F0A6FC68-E05B-4E86-A3DA-BBC230EADC88}" type="sibTrans" cxnId="{E56475D9-84C2-4BDB-B9DD-0114C4C5898F}">
      <dgm:prSet/>
      <dgm:spPr/>
      <dgm:t>
        <a:bodyPr/>
        <a:lstStyle/>
        <a:p>
          <a:endParaRPr lang="en-US"/>
        </a:p>
      </dgm:t>
    </dgm:pt>
    <dgm:pt modelId="{2F42F805-29BF-4289-852D-716C20A981BF}">
      <dgm:prSet phldrT="[Texto]"/>
      <dgm:spPr/>
      <dgm:t>
        <a:bodyPr/>
        <a:lstStyle/>
        <a:p>
          <a:pPr algn="just"/>
          <a:r>
            <a:rPr lang="es-ES" dirty="0" smtClean="0"/>
            <a:t>Reciclar el 80% de toners y cartuchos vacíos generados en el área administrativa del campus.</a:t>
          </a:r>
          <a:endParaRPr lang="en-US" dirty="0"/>
        </a:p>
      </dgm:t>
    </dgm:pt>
    <dgm:pt modelId="{D8E07FF8-1FDD-4D10-B818-1BEAF1EA02BD}" type="parTrans" cxnId="{8587A65E-EA6F-446B-BAAD-F2CC62C6B7A9}">
      <dgm:prSet/>
      <dgm:spPr/>
      <dgm:t>
        <a:bodyPr/>
        <a:lstStyle/>
        <a:p>
          <a:endParaRPr lang="en-US"/>
        </a:p>
      </dgm:t>
    </dgm:pt>
    <dgm:pt modelId="{958482A4-BBE5-404D-99AF-BCA8D270DF73}" type="sibTrans" cxnId="{8587A65E-EA6F-446B-BAAD-F2CC62C6B7A9}">
      <dgm:prSet/>
      <dgm:spPr/>
      <dgm:t>
        <a:bodyPr/>
        <a:lstStyle/>
        <a:p>
          <a:endParaRPr lang="en-US"/>
        </a:p>
      </dgm:t>
    </dgm:pt>
    <dgm:pt modelId="{FC20132F-FDC8-4ADB-A9DF-2D6640181AC4}">
      <dgm:prSet phldrT="[Texto]"/>
      <dgm:spPr/>
      <dgm:t>
        <a:bodyPr/>
        <a:lstStyle/>
        <a:p>
          <a:r>
            <a:rPr lang="es-ES" dirty="0" smtClean="0"/>
            <a:t>OA11</a:t>
          </a:r>
        </a:p>
        <a:p>
          <a:r>
            <a:rPr lang="es-ES" dirty="0" smtClean="0"/>
            <a:t>Reducir las descargas líquidas con altas concentraciones de químicos en un 10% hacia el río Santa Clara mediante la propuesta de procedimientos y actividades que lleven a la disminución de la contaminación como consecuencia de éstos durante el periodo marzo- agosto 2012.</a:t>
          </a:r>
          <a:endParaRPr lang="en-US" b="1" dirty="0"/>
        </a:p>
      </dgm:t>
    </dgm:pt>
    <dgm:pt modelId="{FC9019C1-A833-43A9-9A3C-98D5825F7D68}" type="parTrans" cxnId="{D8989D96-8BA8-417C-9154-D266AE3D86AD}">
      <dgm:prSet/>
      <dgm:spPr/>
      <dgm:t>
        <a:bodyPr/>
        <a:lstStyle/>
        <a:p>
          <a:endParaRPr lang="en-US"/>
        </a:p>
      </dgm:t>
    </dgm:pt>
    <dgm:pt modelId="{F1C9A743-8A15-43F5-AC95-7BDE2D7634A0}" type="sibTrans" cxnId="{D8989D96-8BA8-417C-9154-D266AE3D86AD}">
      <dgm:prSet/>
      <dgm:spPr/>
      <dgm:t>
        <a:bodyPr/>
        <a:lstStyle/>
        <a:p>
          <a:endParaRPr lang="en-US"/>
        </a:p>
      </dgm:t>
    </dgm:pt>
    <dgm:pt modelId="{B9495DE6-0DEE-4F31-8209-5B1EF4EFBB7F}">
      <dgm:prSet phldrT="[Texto]"/>
      <dgm:spPr/>
      <dgm:t>
        <a:bodyPr/>
        <a:lstStyle/>
        <a:p>
          <a:pPr algn="just"/>
          <a:r>
            <a:rPr lang="es-ES" dirty="0" smtClean="0"/>
            <a:t>Reducir en un 6% la contaminación al río Santa Clara proveniente de los laboratorios de Ingeniería en Biotecnología y de los laboratorios de Ingeniería Geográfica y del Medio Ambiente.</a:t>
          </a:r>
          <a:endParaRPr lang="en-US" dirty="0"/>
        </a:p>
      </dgm:t>
    </dgm:pt>
    <dgm:pt modelId="{61C97431-0E41-460E-8055-4921435DFBAB}" type="parTrans" cxnId="{51BE006D-E570-4F4C-93E9-5CC8BD5F0488}">
      <dgm:prSet/>
      <dgm:spPr/>
      <dgm:t>
        <a:bodyPr/>
        <a:lstStyle/>
        <a:p>
          <a:endParaRPr lang="en-US"/>
        </a:p>
      </dgm:t>
    </dgm:pt>
    <dgm:pt modelId="{61AA75C1-2DFF-4D03-B209-C3A066C601B2}" type="sibTrans" cxnId="{51BE006D-E570-4F4C-93E9-5CC8BD5F0488}">
      <dgm:prSet/>
      <dgm:spPr/>
      <dgm:t>
        <a:bodyPr/>
        <a:lstStyle/>
        <a:p>
          <a:endParaRPr lang="en-US"/>
        </a:p>
      </dgm:t>
    </dgm:pt>
    <dgm:pt modelId="{48092098-86E8-4D8D-BA93-6D8C5CB5A0DA}">
      <dgm:prSet/>
      <dgm:spPr/>
      <dgm:t>
        <a:bodyPr/>
        <a:lstStyle/>
        <a:p>
          <a:r>
            <a:rPr lang="es-ES" dirty="0" smtClean="0"/>
            <a:t>OA12</a:t>
          </a:r>
        </a:p>
        <a:p>
          <a:r>
            <a:rPr lang="es-ES" dirty="0" smtClean="0"/>
            <a:t>Realizar un plan de capacitación a todos quienes forman parte de la ESPE, campus Sangolquí, sobre los problemas ambientales que se genera en ésta y las posibles soluciones a realizar, mediante una campaña ambiental intensiva en las instalaciones con el fin de llegar por lo menos al 70% de todas las personas, creando y fomentando una cultura ambiental.</a:t>
          </a:r>
          <a:endParaRPr lang="en-US" b="1" dirty="0"/>
        </a:p>
      </dgm:t>
    </dgm:pt>
    <dgm:pt modelId="{1B700A3F-CFAF-4E75-80E1-0937CC3A995F}" type="parTrans" cxnId="{E54E0CDD-7F97-4451-BEE4-AC8A8EB4A952}">
      <dgm:prSet/>
      <dgm:spPr/>
      <dgm:t>
        <a:bodyPr/>
        <a:lstStyle/>
        <a:p>
          <a:endParaRPr lang="en-US"/>
        </a:p>
      </dgm:t>
    </dgm:pt>
    <dgm:pt modelId="{1D94AD64-B0A9-48F1-A382-312B1B8964D0}" type="sibTrans" cxnId="{E54E0CDD-7F97-4451-BEE4-AC8A8EB4A952}">
      <dgm:prSet/>
      <dgm:spPr/>
      <dgm:t>
        <a:bodyPr/>
        <a:lstStyle/>
        <a:p>
          <a:endParaRPr lang="en-US"/>
        </a:p>
      </dgm:t>
    </dgm:pt>
    <dgm:pt modelId="{8281ECC4-3D31-4AA9-9581-6AE90E69B422}">
      <dgm:prSet/>
      <dgm:spPr/>
      <dgm:t>
        <a:bodyPr/>
        <a:lstStyle/>
        <a:p>
          <a:pPr algn="just"/>
          <a:r>
            <a:rPr lang="es-ES" dirty="0" smtClean="0"/>
            <a:t>Dar a conocer a todo el personal de la ESPE sobre las actividades ambientales a realizarse en la institución.</a:t>
          </a:r>
          <a:endParaRPr lang="en-US" dirty="0"/>
        </a:p>
      </dgm:t>
    </dgm:pt>
    <dgm:pt modelId="{19BEFEC7-4E50-4880-987E-ABC48DE4E4B4}" type="parTrans" cxnId="{CF252751-AA20-4694-9E17-AF446AEE3A39}">
      <dgm:prSet/>
      <dgm:spPr/>
      <dgm:t>
        <a:bodyPr/>
        <a:lstStyle/>
        <a:p>
          <a:endParaRPr lang="en-US"/>
        </a:p>
      </dgm:t>
    </dgm:pt>
    <dgm:pt modelId="{9AB91357-6350-48A9-806D-35716189D2BF}" type="sibTrans" cxnId="{CF252751-AA20-4694-9E17-AF446AEE3A39}">
      <dgm:prSet/>
      <dgm:spPr/>
      <dgm:t>
        <a:bodyPr/>
        <a:lstStyle/>
        <a:p>
          <a:endParaRPr lang="en-US"/>
        </a:p>
      </dgm:t>
    </dgm:pt>
    <dgm:pt modelId="{4A15EEE2-44F1-4E20-9B2B-5B60E8199088}">
      <dgm:prSet phldrT="[Texto]"/>
      <dgm:spPr/>
      <dgm:t>
        <a:bodyPr/>
        <a:lstStyle/>
        <a:p>
          <a:pPr algn="just"/>
          <a:r>
            <a:rPr lang="es-ES" dirty="0" smtClean="0"/>
            <a:t>Reciclar el 10% de toners y cartuchos vacíos generados en los centros de copiado.</a:t>
          </a:r>
          <a:endParaRPr lang="en-US" dirty="0"/>
        </a:p>
      </dgm:t>
    </dgm:pt>
    <dgm:pt modelId="{46B169A7-7134-416C-9C52-60AF310860DC}" type="parTrans" cxnId="{76BAB763-6CEF-4703-A663-CC2DD6DEF891}">
      <dgm:prSet/>
      <dgm:spPr/>
    </dgm:pt>
    <dgm:pt modelId="{41525178-1452-4628-A63C-953845A651BE}" type="sibTrans" cxnId="{76BAB763-6CEF-4703-A663-CC2DD6DEF891}">
      <dgm:prSet/>
      <dgm:spPr/>
    </dgm:pt>
    <dgm:pt modelId="{6D7EAFE8-B728-4654-9368-A2212787F35D}">
      <dgm:prSet phldrT="[Texto]"/>
      <dgm:spPr/>
      <dgm:t>
        <a:bodyPr/>
        <a:lstStyle/>
        <a:p>
          <a:pPr algn="just"/>
          <a:endParaRPr lang="en-US" dirty="0"/>
        </a:p>
      </dgm:t>
    </dgm:pt>
    <dgm:pt modelId="{CE4895C6-AFBA-4F7F-92B4-AC5FC68E6DE6}" type="parTrans" cxnId="{6461159A-2628-464C-AF3F-E85CA62CA6EF}">
      <dgm:prSet/>
      <dgm:spPr/>
    </dgm:pt>
    <dgm:pt modelId="{37078C54-61DF-4D81-AEAC-FBA9CAE2EDFC}" type="sibTrans" cxnId="{6461159A-2628-464C-AF3F-E85CA62CA6EF}">
      <dgm:prSet/>
      <dgm:spPr/>
    </dgm:pt>
    <dgm:pt modelId="{F4E7F19F-F2F4-4C04-BE31-D0C07D1808FE}">
      <dgm:prSet phldrT="[Texto]"/>
      <dgm:spPr/>
      <dgm:t>
        <a:bodyPr/>
        <a:lstStyle/>
        <a:p>
          <a:pPr algn="just"/>
          <a:r>
            <a:rPr lang="es-ES" dirty="0" smtClean="0"/>
            <a:t>Reducir en un 14 % las descargar contaminantes hacia el río Santa Clara proveniente de la imprenta institucional.</a:t>
          </a:r>
          <a:endParaRPr lang="en-US" dirty="0"/>
        </a:p>
      </dgm:t>
    </dgm:pt>
    <dgm:pt modelId="{C1C5E51D-DA9C-4402-8656-DDF174309BA9}" type="parTrans" cxnId="{1D6DEB0D-8CDB-4A97-AEEE-B5D96A934545}">
      <dgm:prSet/>
      <dgm:spPr/>
    </dgm:pt>
    <dgm:pt modelId="{62F30391-9920-4B01-A9E5-8AA05FB644F2}" type="sibTrans" cxnId="{1D6DEB0D-8CDB-4A97-AEEE-B5D96A934545}">
      <dgm:prSet/>
      <dgm:spPr/>
    </dgm:pt>
    <dgm:pt modelId="{661ED229-9510-4597-BF7F-CBAE67EF0CC8}">
      <dgm:prSet phldrT="[Texto]"/>
      <dgm:spPr/>
      <dgm:t>
        <a:bodyPr/>
        <a:lstStyle/>
        <a:p>
          <a:pPr algn="just"/>
          <a:endParaRPr lang="en-US" dirty="0"/>
        </a:p>
      </dgm:t>
    </dgm:pt>
    <dgm:pt modelId="{5C16C0D9-9316-4EBD-A96F-4454446DC838}" type="parTrans" cxnId="{A3103FA9-6B7C-4D93-8D1B-05222D5389F3}">
      <dgm:prSet/>
      <dgm:spPr/>
    </dgm:pt>
    <dgm:pt modelId="{9226D58A-D2FF-42C8-8CF4-95CFC7705CB1}" type="sibTrans" cxnId="{A3103FA9-6B7C-4D93-8D1B-05222D5389F3}">
      <dgm:prSet/>
      <dgm:spPr/>
    </dgm:pt>
    <dgm:pt modelId="{87A3074E-3E90-4F8E-BE6A-54CF88302023}">
      <dgm:prSet/>
      <dgm:spPr/>
      <dgm:t>
        <a:bodyPr/>
        <a:lstStyle/>
        <a:p>
          <a:pPr algn="just"/>
          <a:r>
            <a:rPr lang="es-ES" dirty="0" smtClean="0"/>
            <a:t>Motivar en por lo menos el 70% de las personas una conciencia ambiental mediante la difusión de los impactos ambientales como consecuencia de las actividades diarias que realizamos dentro del campus.</a:t>
          </a:r>
          <a:endParaRPr lang="en-US" dirty="0"/>
        </a:p>
      </dgm:t>
    </dgm:pt>
    <dgm:pt modelId="{43E80412-0EE8-42DE-B087-401733F2DDBC}" type="parTrans" cxnId="{9E6365A5-6115-4E5F-9A2A-C9D1D6828675}">
      <dgm:prSet/>
      <dgm:spPr/>
    </dgm:pt>
    <dgm:pt modelId="{C396EB95-F708-4366-AB68-7A668E40EF6E}" type="sibTrans" cxnId="{9E6365A5-6115-4E5F-9A2A-C9D1D6828675}">
      <dgm:prSet/>
      <dgm:spPr/>
    </dgm:pt>
    <dgm:pt modelId="{B4535047-5B47-4678-BDEA-094C30924860}">
      <dgm:prSet/>
      <dgm:spPr/>
      <dgm:t>
        <a:bodyPr/>
        <a:lstStyle/>
        <a:p>
          <a:pPr algn="just"/>
          <a:endParaRPr lang="en-US" dirty="0"/>
        </a:p>
      </dgm:t>
    </dgm:pt>
    <dgm:pt modelId="{D7FB9878-3CCE-44D1-814F-8B218CA3D434}" type="parTrans" cxnId="{47179184-6CFE-4E54-BE1E-4A2318585011}">
      <dgm:prSet/>
      <dgm:spPr/>
    </dgm:pt>
    <dgm:pt modelId="{B91B7469-79BF-4240-8E45-86CC0C0711E4}" type="sibTrans" cxnId="{47179184-6CFE-4E54-BE1E-4A2318585011}">
      <dgm:prSet/>
      <dgm:spPr/>
    </dgm:pt>
    <dgm:pt modelId="{FF1B4193-59AE-4EAF-B461-DAFC7D554E54}" type="pres">
      <dgm:prSet presAssocID="{15F8F3CA-9D9D-4D8F-9775-3EFF6990C07C}" presName="Name0" presStyleCnt="0">
        <dgm:presLayoutVars>
          <dgm:dir/>
          <dgm:animLvl val="lvl"/>
          <dgm:resizeHandles/>
        </dgm:presLayoutVars>
      </dgm:prSet>
      <dgm:spPr/>
      <dgm:t>
        <a:bodyPr/>
        <a:lstStyle/>
        <a:p>
          <a:endParaRPr lang="es-ES"/>
        </a:p>
      </dgm:t>
    </dgm:pt>
    <dgm:pt modelId="{EF512136-9D14-45C1-AB7A-DEACA7B68A32}" type="pres">
      <dgm:prSet presAssocID="{8CE7F6E6-B2CC-4C3E-B832-8A5522A33E61}" presName="linNode" presStyleCnt="0"/>
      <dgm:spPr/>
      <dgm:t>
        <a:bodyPr/>
        <a:lstStyle/>
        <a:p>
          <a:endParaRPr lang="es-ES"/>
        </a:p>
      </dgm:t>
    </dgm:pt>
    <dgm:pt modelId="{A7095068-EC00-4A41-9E19-9806E792E63D}" type="pres">
      <dgm:prSet presAssocID="{8CE7F6E6-B2CC-4C3E-B832-8A5522A33E61}" presName="parentShp" presStyleLbl="node1" presStyleIdx="0" presStyleCnt="3">
        <dgm:presLayoutVars>
          <dgm:bulletEnabled val="1"/>
        </dgm:presLayoutVars>
      </dgm:prSet>
      <dgm:spPr/>
      <dgm:t>
        <a:bodyPr/>
        <a:lstStyle/>
        <a:p>
          <a:endParaRPr lang="en-US"/>
        </a:p>
      </dgm:t>
    </dgm:pt>
    <dgm:pt modelId="{3C5475BE-EF75-4C7C-B2B9-ED7F8F0ACAF5}" type="pres">
      <dgm:prSet presAssocID="{8CE7F6E6-B2CC-4C3E-B832-8A5522A33E61}" presName="childShp" presStyleLbl="bgAccFollowNode1" presStyleIdx="0" presStyleCnt="3">
        <dgm:presLayoutVars>
          <dgm:bulletEnabled val="1"/>
        </dgm:presLayoutVars>
      </dgm:prSet>
      <dgm:spPr/>
      <dgm:t>
        <a:bodyPr/>
        <a:lstStyle/>
        <a:p>
          <a:endParaRPr lang="en-US"/>
        </a:p>
      </dgm:t>
    </dgm:pt>
    <dgm:pt modelId="{545A2AA3-FBAD-4D3E-AF3B-F8E39029C6E0}" type="pres">
      <dgm:prSet presAssocID="{F0A6FC68-E05B-4E86-A3DA-BBC230EADC88}" presName="spacing" presStyleCnt="0"/>
      <dgm:spPr/>
      <dgm:t>
        <a:bodyPr/>
        <a:lstStyle/>
        <a:p>
          <a:endParaRPr lang="es-ES"/>
        </a:p>
      </dgm:t>
    </dgm:pt>
    <dgm:pt modelId="{19F8D8C2-35B8-4E30-9F60-6C20D9BC6C5F}" type="pres">
      <dgm:prSet presAssocID="{FC20132F-FDC8-4ADB-A9DF-2D6640181AC4}" presName="linNode" presStyleCnt="0"/>
      <dgm:spPr/>
      <dgm:t>
        <a:bodyPr/>
        <a:lstStyle/>
        <a:p>
          <a:endParaRPr lang="es-ES"/>
        </a:p>
      </dgm:t>
    </dgm:pt>
    <dgm:pt modelId="{268914AE-12FC-4A9A-9054-A577A9CB848B}" type="pres">
      <dgm:prSet presAssocID="{FC20132F-FDC8-4ADB-A9DF-2D6640181AC4}" presName="parentShp" presStyleLbl="node1" presStyleIdx="1" presStyleCnt="3">
        <dgm:presLayoutVars>
          <dgm:bulletEnabled val="1"/>
        </dgm:presLayoutVars>
      </dgm:prSet>
      <dgm:spPr/>
      <dgm:t>
        <a:bodyPr/>
        <a:lstStyle/>
        <a:p>
          <a:endParaRPr lang="en-US"/>
        </a:p>
      </dgm:t>
    </dgm:pt>
    <dgm:pt modelId="{4A7EDD27-2892-4372-892E-FA78242A8BA0}" type="pres">
      <dgm:prSet presAssocID="{FC20132F-FDC8-4ADB-A9DF-2D6640181AC4}" presName="childShp" presStyleLbl="bgAccFollowNode1" presStyleIdx="1" presStyleCnt="3">
        <dgm:presLayoutVars>
          <dgm:bulletEnabled val="1"/>
        </dgm:presLayoutVars>
      </dgm:prSet>
      <dgm:spPr/>
      <dgm:t>
        <a:bodyPr/>
        <a:lstStyle/>
        <a:p>
          <a:endParaRPr lang="en-US"/>
        </a:p>
      </dgm:t>
    </dgm:pt>
    <dgm:pt modelId="{32DF6F6A-F187-40F5-BCE8-4193E03DE536}" type="pres">
      <dgm:prSet presAssocID="{F1C9A743-8A15-43F5-AC95-7BDE2D7634A0}" presName="spacing" presStyleCnt="0"/>
      <dgm:spPr/>
      <dgm:t>
        <a:bodyPr/>
        <a:lstStyle/>
        <a:p>
          <a:endParaRPr lang="es-ES"/>
        </a:p>
      </dgm:t>
    </dgm:pt>
    <dgm:pt modelId="{A07FF496-2E98-4747-A725-C3E17F2DD773}" type="pres">
      <dgm:prSet presAssocID="{48092098-86E8-4D8D-BA93-6D8C5CB5A0DA}" presName="linNode" presStyleCnt="0"/>
      <dgm:spPr/>
      <dgm:t>
        <a:bodyPr/>
        <a:lstStyle/>
        <a:p>
          <a:endParaRPr lang="es-ES"/>
        </a:p>
      </dgm:t>
    </dgm:pt>
    <dgm:pt modelId="{6BBB82EE-4AF3-432B-B9A1-0C5CA067407D}" type="pres">
      <dgm:prSet presAssocID="{48092098-86E8-4D8D-BA93-6D8C5CB5A0DA}" presName="parentShp" presStyleLbl="node1" presStyleIdx="2" presStyleCnt="3">
        <dgm:presLayoutVars>
          <dgm:bulletEnabled val="1"/>
        </dgm:presLayoutVars>
      </dgm:prSet>
      <dgm:spPr/>
      <dgm:t>
        <a:bodyPr/>
        <a:lstStyle/>
        <a:p>
          <a:endParaRPr lang="en-US"/>
        </a:p>
      </dgm:t>
    </dgm:pt>
    <dgm:pt modelId="{B5BFEE69-4051-48A7-9B84-5CBF3C4071FA}" type="pres">
      <dgm:prSet presAssocID="{48092098-86E8-4D8D-BA93-6D8C5CB5A0DA}" presName="childShp" presStyleLbl="bgAccFollowNode1" presStyleIdx="2" presStyleCnt="3">
        <dgm:presLayoutVars>
          <dgm:bulletEnabled val="1"/>
        </dgm:presLayoutVars>
      </dgm:prSet>
      <dgm:spPr/>
      <dgm:t>
        <a:bodyPr/>
        <a:lstStyle/>
        <a:p>
          <a:endParaRPr lang="en-US"/>
        </a:p>
      </dgm:t>
    </dgm:pt>
  </dgm:ptLst>
  <dgm:cxnLst>
    <dgm:cxn modelId="{3C9D4679-C5A9-4DA8-A0A7-8E103E99AFD1}" type="presOf" srcId="{48092098-86E8-4D8D-BA93-6D8C5CB5A0DA}" destId="{6BBB82EE-4AF3-432B-B9A1-0C5CA067407D}" srcOrd="0" destOrd="0" presId="urn:microsoft.com/office/officeart/2005/8/layout/vList6"/>
    <dgm:cxn modelId="{CF252751-AA20-4694-9E17-AF446AEE3A39}" srcId="{48092098-86E8-4D8D-BA93-6D8C5CB5A0DA}" destId="{8281ECC4-3D31-4AA9-9581-6AE90E69B422}" srcOrd="0" destOrd="0" parTransId="{19BEFEC7-4E50-4880-987E-ABC48DE4E4B4}" sibTransId="{9AB91357-6350-48A9-806D-35716189D2BF}"/>
    <dgm:cxn modelId="{6461159A-2628-464C-AF3F-E85CA62CA6EF}" srcId="{8CE7F6E6-B2CC-4C3E-B832-8A5522A33E61}" destId="{6D7EAFE8-B728-4654-9368-A2212787F35D}" srcOrd="1" destOrd="0" parTransId="{CE4895C6-AFBA-4F7F-92B4-AC5FC68E6DE6}" sibTransId="{37078C54-61DF-4D81-AEAC-FBA9CAE2EDFC}"/>
    <dgm:cxn modelId="{8C31E12B-A4CE-4FF6-BB96-245745E5A627}" type="presOf" srcId="{8281ECC4-3D31-4AA9-9581-6AE90E69B422}" destId="{B5BFEE69-4051-48A7-9B84-5CBF3C4071FA}" srcOrd="0" destOrd="0" presId="urn:microsoft.com/office/officeart/2005/8/layout/vList6"/>
    <dgm:cxn modelId="{F590D201-957E-4D18-AC96-7A6759C129B3}" type="presOf" srcId="{B9495DE6-0DEE-4F31-8209-5B1EF4EFBB7F}" destId="{4A7EDD27-2892-4372-892E-FA78242A8BA0}" srcOrd="0" destOrd="0" presId="urn:microsoft.com/office/officeart/2005/8/layout/vList6"/>
    <dgm:cxn modelId="{1D6DEB0D-8CDB-4A97-AEEE-B5D96A934545}" srcId="{FC20132F-FDC8-4ADB-A9DF-2D6640181AC4}" destId="{F4E7F19F-F2F4-4C04-BE31-D0C07D1808FE}" srcOrd="2" destOrd="0" parTransId="{C1C5E51D-DA9C-4402-8656-DDF174309BA9}" sibTransId="{62F30391-9920-4B01-A9E5-8AA05FB644F2}"/>
    <dgm:cxn modelId="{D8989D96-8BA8-417C-9154-D266AE3D86AD}" srcId="{15F8F3CA-9D9D-4D8F-9775-3EFF6990C07C}" destId="{FC20132F-FDC8-4ADB-A9DF-2D6640181AC4}" srcOrd="1" destOrd="0" parTransId="{FC9019C1-A833-43A9-9A3C-98D5825F7D68}" sibTransId="{F1C9A743-8A15-43F5-AC95-7BDE2D7634A0}"/>
    <dgm:cxn modelId="{76BAB763-6CEF-4703-A663-CC2DD6DEF891}" srcId="{8CE7F6E6-B2CC-4C3E-B832-8A5522A33E61}" destId="{4A15EEE2-44F1-4E20-9B2B-5B60E8199088}" srcOrd="2" destOrd="0" parTransId="{46B169A7-7134-416C-9C52-60AF310860DC}" sibTransId="{41525178-1452-4628-A63C-953845A651BE}"/>
    <dgm:cxn modelId="{51BE006D-E570-4F4C-93E9-5CC8BD5F0488}" srcId="{FC20132F-FDC8-4ADB-A9DF-2D6640181AC4}" destId="{B9495DE6-0DEE-4F31-8209-5B1EF4EFBB7F}" srcOrd="0" destOrd="0" parTransId="{61C97431-0E41-460E-8055-4921435DFBAB}" sibTransId="{61AA75C1-2DFF-4D03-B209-C3A066C601B2}"/>
    <dgm:cxn modelId="{A3103FA9-6B7C-4D93-8D1B-05222D5389F3}" srcId="{FC20132F-FDC8-4ADB-A9DF-2D6640181AC4}" destId="{661ED229-9510-4597-BF7F-CBAE67EF0CC8}" srcOrd="1" destOrd="0" parTransId="{5C16C0D9-9316-4EBD-A96F-4454446DC838}" sibTransId="{9226D58A-D2FF-42C8-8CF4-95CFC7705CB1}"/>
    <dgm:cxn modelId="{E54E0CDD-7F97-4451-BEE4-AC8A8EB4A952}" srcId="{15F8F3CA-9D9D-4D8F-9775-3EFF6990C07C}" destId="{48092098-86E8-4D8D-BA93-6D8C5CB5A0DA}" srcOrd="2" destOrd="0" parTransId="{1B700A3F-CFAF-4E75-80E1-0937CC3A995F}" sibTransId="{1D94AD64-B0A9-48F1-A382-312B1B8964D0}"/>
    <dgm:cxn modelId="{7D5E7431-D84C-4786-82CE-5477C0205342}" type="presOf" srcId="{87A3074E-3E90-4F8E-BE6A-54CF88302023}" destId="{B5BFEE69-4051-48A7-9B84-5CBF3C4071FA}" srcOrd="0" destOrd="2" presId="urn:microsoft.com/office/officeart/2005/8/layout/vList6"/>
    <dgm:cxn modelId="{47179184-6CFE-4E54-BE1E-4A2318585011}" srcId="{48092098-86E8-4D8D-BA93-6D8C5CB5A0DA}" destId="{B4535047-5B47-4678-BDEA-094C30924860}" srcOrd="1" destOrd="0" parTransId="{D7FB9878-3CCE-44D1-814F-8B218CA3D434}" sibTransId="{B91B7469-79BF-4240-8E45-86CC0C0711E4}"/>
    <dgm:cxn modelId="{8587A65E-EA6F-446B-BAAD-F2CC62C6B7A9}" srcId="{8CE7F6E6-B2CC-4C3E-B832-8A5522A33E61}" destId="{2F42F805-29BF-4289-852D-716C20A981BF}" srcOrd="0" destOrd="0" parTransId="{D8E07FF8-1FDD-4D10-B818-1BEAF1EA02BD}" sibTransId="{958482A4-BBE5-404D-99AF-BCA8D270DF73}"/>
    <dgm:cxn modelId="{E56475D9-84C2-4BDB-B9DD-0114C4C5898F}" srcId="{15F8F3CA-9D9D-4D8F-9775-3EFF6990C07C}" destId="{8CE7F6E6-B2CC-4C3E-B832-8A5522A33E61}" srcOrd="0" destOrd="0" parTransId="{80C66CFE-A942-492F-B68E-7D6B5063C643}" sibTransId="{F0A6FC68-E05B-4E86-A3DA-BBC230EADC88}"/>
    <dgm:cxn modelId="{6AA578B7-9EC2-4020-84AC-320C25646C85}" type="presOf" srcId="{FC20132F-FDC8-4ADB-A9DF-2D6640181AC4}" destId="{268914AE-12FC-4A9A-9054-A577A9CB848B}" srcOrd="0" destOrd="0" presId="urn:microsoft.com/office/officeart/2005/8/layout/vList6"/>
    <dgm:cxn modelId="{EF2A40AC-7217-4909-AFA2-593E89417E10}" type="presOf" srcId="{2F42F805-29BF-4289-852D-716C20A981BF}" destId="{3C5475BE-EF75-4C7C-B2B9-ED7F8F0ACAF5}" srcOrd="0" destOrd="0" presId="urn:microsoft.com/office/officeart/2005/8/layout/vList6"/>
    <dgm:cxn modelId="{CD7B81E4-1033-4369-BD33-8DF11AE39E4F}" type="presOf" srcId="{8CE7F6E6-B2CC-4C3E-B832-8A5522A33E61}" destId="{A7095068-EC00-4A41-9E19-9806E792E63D}" srcOrd="0" destOrd="0" presId="urn:microsoft.com/office/officeart/2005/8/layout/vList6"/>
    <dgm:cxn modelId="{32DDCEAB-EF3D-462A-86DA-EF1978C5ADD0}" type="presOf" srcId="{B4535047-5B47-4678-BDEA-094C30924860}" destId="{B5BFEE69-4051-48A7-9B84-5CBF3C4071FA}" srcOrd="0" destOrd="1" presId="urn:microsoft.com/office/officeart/2005/8/layout/vList6"/>
    <dgm:cxn modelId="{BBC880A4-472A-42C7-B76E-136BCB067346}" type="presOf" srcId="{15F8F3CA-9D9D-4D8F-9775-3EFF6990C07C}" destId="{FF1B4193-59AE-4EAF-B461-DAFC7D554E54}" srcOrd="0" destOrd="0" presId="urn:microsoft.com/office/officeart/2005/8/layout/vList6"/>
    <dgm:cxn modelId="{F4D2D9F7-5B73-416A-839D-37A06E0AB785}" type="presOf" srcId="{4A15EEE2-44F1-4E20-9B2B-5B60E8199088}" destId="{3C5475BE-EF75-4C7C-B2B9-ED7F8F0ACAF5}" srcOrd="0" destOrd="2" presId="urn:microsoft.com/office/officeart/2005/8/layout/vList6"/>
    <dgm:cxn modelId="{78359C96-8CBE-4F07-8E98-A77219DDC7C0}" type="presOf" srcId="{6D7EAFE8-B728-4654-9368-A2212787F35D}" destId="{3C5475BE-EF75-4C7C-B2B9-ED7F8F0ACAF5}" srcOrd="0" destOrd="1" presId="urn:microsoft.com/office/officeart/2005/8/layout/vList6"/>
    <dgm:cxn modelId="{7450EEAF-D335-431E-BD56-38A104D09F41}" type="presOf" srcId="{F4E7F19F-F2F4-4C04-BE31-D0C07D1808FE}" destId="{4A7EDD27-2892-4372-892E-FA78242A8BA0}" srcOrd="0" destOrd="2" presId="urn:microsoft.com/office/officeart/2005/8/layout/vList6"/>
    <dgm:cxn modelId="{9E6365A5-6115-4E5F-9A2A-C9D1D6828675}" srcId="{48092098-86E8-4D8D-BA93-6D8C5CB5A0DA}" destId="{87A3074E-3E90-4F8E-BE6A-54CF88302023}" srcOrd="2" destOrd="0" parTransId="{43E80412-0EE8-42DE-B087-401733F2DDBC}" sibTransId="{C396EB95-F708-4366-AB68-7A668E40EF6E}"/>
    <dgm:cxn modelId="{F1A5C1BE-F61B-4380-8A79-639131DB86A6}" type="presOf" srcId="{661ED229-9510-4597-BF7F-CBAE67EF0CC8}" destId="{4A7EDD27-2892-4372-892E-FA78242A8BA0}" srcOrd="0" destOrd="1" presId="urn:microsoft.com/office/officeart/2005/8/layout/vList6"/>
    <dgm:cxn modelId="{845E9D38-5894-416A-B5B4-DFDB9F7CF845}" type="presParOf" srcId="{FF1B4193-59AE-4EAF-B461-DAFC7D554E54}" destId="{EF512136-9D14-45C1-AB7A-DEACA7B68A32}" srcOrd="0" destOrd="0" presId="urn:microsoft.com/office/officeart/2005/8/layout/vList6"/>
    <dgm:cxn modelId="{D884513A-C4B3-4367-A773-0302398FF46C}" type="presParOf" srcId="{EF512136-9D14-45C1-AB7A-DEACA7B68A32}" destId="{A7095068-EC00-4A41-9E19-9806E792E63D}" srcOrd="0" destOrd="0" presId="urn:microsoft.com/office/officeart/2005/8/layout/vList6"/>
    <dgm:cxn modelId="{7755370F-99C6-4FF0-92F1-8C9F57E466DB}" type="presParOf" srcId="{EF512136-9D14-45C1-AB7A-DEACA7B68A32}" destId="{3C5475BE-EF75-4C7C-B2B9-ED7F8F0ACAF5}" srcOrd="1" destOrd="0" presId="urn:microsoft.com/office/officeart/2005/8/layout/vList6"/>
    <dgm:cxn modelId="{D8EC9E5F-AA68-4F11-A109-9EEE65924932}" type="presParOf" srcId="{FF1B4193-59AE-4EAF-B461-DAFC7D554E54}" destId="{545A2AA3-FBAD-4D3E-AF3B-F8E39029C6E0}" srcOrd="1" destOrd="0" presId="urn:microsoft.com/office/officeart/2005/8/layout/vList6"/>
    <dgm:cxn modelId="{01785236-8B05-4F4C-906C-10FD2C9CAF1D}" type="presParOf" srcId="{FF1B4193-59AE-4EAF-B461-DAFC7D554E54}" destId="{19F8D8C2-35B8-4E30-9F60-6C20D9BC6C5F}" srcOrd="2" destOrd="0" presId="urn:microsoft.com/office/officeart/2005/8/layout/vList6"/>
    <dgm:cxn modelId="{46E7C154-C570-4B9A-BE10-D024A58B00E9}" type="presParOf" srcId="{19F8D8C2-35B8-4E30-9F60-6C20D9BC6C5F}" destId="{268914AE-12FC-4A9A-9054-A577A9CB848B}" srcOrd="0" destOrd="0" presId="urn:microsoft.com/office/officeart/2005/8/layout/vList6"/>
    <dgm:cxn modelId="{B479B1FC-47C3-4323-9485-7FB1652C6223}" type="presParOf" srcId="{19F8D8C2-35B8-4E30-9F60-6C20D9BC6C5F}" destId="{4A7EDD27-2892-4372-892E-FA78242A8BA0}" srcOrd="1" destOrd="0" presId="urn:microsoft.com/office/officeart/2005/8/layout/vList6"/>
    <dgm:cxn modelId="{A0ACEDE8-728D-4879-9CB9-93CE36B1AE2C}" type="presParOf" srcId="{FF1B4193-59AE-4EAF-B461-DAFC7D554E54}" destId="{32DF6F6A-F187-40F5-BCE8-4193E03DE536}" srcOrd="3" destOrd="0" presId="urn:microsoft.com/office/officeart/2005/8/layout/vList6"/>
    <dgm:cxn modelId="{DD8B7B50-525E-4984-92FD-ACD757F046A8}" type="presParOf" srcId="{FF1B4193-59AE-4EAF-B461-DAFC7D554E54}" destId="{A07FF496-2E98-4747-A725-C3E17F2DD773}" srcOrd="4" destOrd="0" presId="urn:microsoft.com/office/officeart/2005/8/layout/vList6"/>
    <dgm:cxn modelId="{2FB8A820-C6CB-48D0-89AB-9957F8F5E815}" type="presParOf" srcId="{A07FF496-2E98-4747-A725-C3E17F2DD773}" destId="{6BBB82EE-4AF3-432B-B9A1-0C5CA067407D}" srcOrd="0" destOrd="0" presId="urn:microsoft.com/office/officeart/2005/8/layout/vList6"/>
    <dgm:cxn modelId="{8284718F-66D7-4F18-B6D4-602B78B81316}" type="presParOf" srcId="{A07FF496-2E98-4747-A725-C3E17F2DD773}" destId="{B5BFEE69-4051-48A7-9B84-5CBF3C4071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1F3549D-6224-41BA-AA78-A5702E004E99}" type="doc">
      <dgm:prSet loTypeId="urn:microsoft.com/office/officeart/2005/8/layout/process5" loCatId="process" qsTypeId="urn:microsoft.com/office/officeart/2005/8/quickstyle/simple2" qsCatId="simple" csTypeId="urn:microsoft.com/office/officeart/2005/8/colors/colorful4" csCatId="colorful" phldr="1"/>
      <dgm:spPr/>
      <dgm:t>
        <a:bodyPr/>
        <a:lstStyle/>
        <a:p>
          <a:endParaRPr lang="es-ES"/>
        </a:p>
      </dgm:t>
    </dgm:pt>
    <dgm:pt modelId="{AC67F359-CB75-4FEF-8085-DCCBDDEDC56A}">
      <dgm:prSet phldrT="[Texto]"/>
      <dgm:spPr/>
      <dgm:t>
        <a:bodyPr/>
        <a:lstStyle/>
        <a:p>
          <a:r>
            <a:rPr lang="es-ES" dirty="0" smtClean="0"/>
            <a:t>La dirección de la Escuela Politécnica del Ejército, campus Sangolquí, es consciente de los beneficios que reporta la implementación de un Sistema de Gestión Ambiental, bajo la Norma NTE-ISO 14001:2004, para lograr un desarrollo holístico compatible y amigable con el medio ambiente.</a:t>
          </a:r>
          <a:endParaRPr lang="es-ES" dirty="0"/>
        </a:p>
      </dgm:t>
    </dgm:pt>
    <dgm:pt modelId="{EFCB3678-781F-4597-94C1-7834C13ED6DF}" type="parTrans" cxnId="{F7A2CC24-0CB1-4ACA-8B6C-888FB21993C9}">
      <dgm:prSet/>
      <dgm:spPr/>
      <dgm:t>
        <a:bodyPr/>
        <a:lstStyle/>
        <a:p>
          <a:endParaRPr lang="es-ES"/>
        </a:p>
      </dgm:t>
    </dgm:pt>
    <dgm:pt modelId="{A5B63677-1535-4B14-8157-B077825E4167}" type="sibTrans" cxnId="{F7A2CC24-0CB1-4ACA-8B6C-888FB21993C9}">
      <dgm:prSet/>
      <dgm:spPr/>
      <dgm:t>
        <a:bodyPr/>
        <a:lstStyle/>
        <a:p>
          <a:endParaRPr lang="es-ES"/>
        </a:p>
      </dgm:t>
    </dgm:pt>
    <dgm:pt modelId="{B9A7E8C9-6A37-4BED-AD8A-7415B072B1AA}">
      <dgm:prSet phldrT="[Texto]"/>
      <dgm:spPr/>
      <dgm:t>
        <a:bodyPr/>
        <a:lstStyle/>
        <a:p>
          <a:r>
            <a:rPr lang="es-ES" dirty="0" smtClean="0"/>
            <a:t>Este Sistema de Gestión Ambiental es de aplicación a todas las actividades que se realizan en la Escuela Politécnica del Ejército, campus Sangolquí.</a:t>
          </a:r>
          <a:endParaRPr lang="es-ES" dirty="0"/>
        </a:p>
      </dgm:t>
    </dgm:pt>
    <dgm:pt modelId="{FCF9C12D-DCD5-443A-B250-56DB124B5A76}" type="parTrans" cxnId="{54F4BBD4-94B3-47E8-9A48-975DB5790CB0}">
      <dgm:prSet/>
      <dgm:spPr/>
      <dgm:t>
        <a:bodyPr/>
        <a:lstStyle/>
        <a:p>
          <a:endParaRPr lang="es-ES"/>
        </a:p>
      </dgm:t>
    </dgm:pt>
    <dgm:pt modelId="{908738BB-7B81-447C-8C5A-E626F6B3ED48}" type="sibTrans" cxnId="{54F4BBD4-94B3-47E8-9A48-975DB5790CB0}">
      <dgm:prSet/>
      <dgm:spPr/>
      <dgm:t>
        <a:bodyPr/>
        <a:lstStyle/>
        <a:p>
          <a:endParaRPr lang="es-ES"/>
        </a:p>
      </dgm:t>
    </dgm:pt>
    <dgm:pt modelId="{37567E76-EBD6-46AE-A184-D68C763970E1}" type="pres">
      <dgm:prSet presAssocID="{41F3549D-6224-41BA-AA78-A5702E004E99}" presName="diagram" presStyleCnt="0">
        <dgm:presLayoutVars>
          <dgm:dir/>
          <dgm:resizeHandles val="exact"/>
        </dgm:presLayoutVars>
      </dgm:prSet>
      <dgm:spPr/>
    </dgm:pt>
    <dgm:pt modelId="{06DC968D-4619-4DE8-9CEF-651FDEA85C5A}" type="pres">
      <dgm:prSet presAssocID="{AC67F359-CB75-4FEF-8085-DCCBDDEDC56A}" presName="node" presStyleLbl="node1" presStyleIdx="0" presStyleCnt="2" custScaleX="105144" custScaleY="132341">
        <dgm:presLayoutVars>
          <dgm:bulletEnabled val="1"/>
        </dgm:presLayoutVars>
      </dgm:prSet>
      <dgm:spPr/>
      <dgm:t>
        <a:bodyPr/>
        <a:lstStyle/>
        <a:p>
          <a:endParaRPr lang="es-ES"/>
        </a:p>
      </dgm:t>
    </dgm:pt>
    <dgm:pt modelId="{22A837C4-80A0-488D-8284-5C68D358EE17}" type="pres">
      <dgm:prSet presAssocID="{A5B63677-1535-4B14-8157-B077825E4167}" presName="sibTrans" presStyleLbl="sibTrans2D1" presStyleIdx="0" presStyleCnt="1"/>
      <dgm:spPr/>
    </dgm:pt>
    <dgm:pt modelId="{73F4C05D-93BC-406D-BF6B-4B40F535553B}" type="pres">
      <dgm:prSet presAssocID="{A5B63677-1535-4B14-8157-B077825E4167}" presName="connectorText" presStyleLbl="sibTrans2D1" presStyleIdx="0" presStyleCnt="1"/>
      <dgm:spPr/>
    </dgm:pt>
    <dgm:pt modelId="{F9ADDA0C-6472-40FF-ABBF-146A7A598692}" type="pres">
      <dgm:prSet presAssocID="{B9A7E8C9-6A37-4BED-AD8A-7415B072B1AA}" presName="node" presStyleLbl="node1" presStyleIdx="1" presStyleCnt="2" custScaleX="100246" custScaleY="125338">
        <dgm:presLayoutVars>
          <dgm:bulletEnabled val="1"/>
        </dgm:presLayoutVars>
      </dgm:prSet>
      <dgm:spPr/>
      <dgm:t>
        <a:bodyPr/>
        <a:lstStyle/>
        <a:p>
          <a:endParaRPr lang="es-ES"/>
        </a:p>
      </dgm:t>
    </dgm:pt>
  </dgm:ptLst>
  <dgm:cxnLst>
    <dgm:cxn modelId="{B3ED2AFB-91E0-4AE7-B575-6385E2D16426}" type="presOf" srcId="{AC67F359-CB75-4FEF-8085-DCCBDDEDC56A}" destId="{06DC968D-4619-4DE8-9CEF-651FDEA85C5A}" srcOrd="0" destOrd="0" presId="urn:microsoft.com/office/officeart/2005/8/layout/process5"/>
    <dgm:cxn modelId="{1DC6A497-66BC-42D4-A5AE-E09041246C70}" type="presOf" srcId="{A5B63677-1535-4B14-8157-B077825E4167}" destId="{73F4C05D-93BC-406D-BF6B-4B40F535553B}" srcOrd="1" destOrd="0" presId="urn:microsoft.com/office/officeart/2005/8/layout/process5"/>
    <dgm:cxn modelId="{F7A2CC24-0CB1-4ACA-8B6C-888FB21993C9}" srcId="{41F3549D-6224-41BA-AA78-A5702E004E99}" destId="{AC67F359-CB75-4FEF-8085-DCCBDDEDC56A}" srcOrd="0" destOrd="0" parTransId="{EFCB3678-781F-4597-94C1-7834C13ED6DF}" sibTransId="{A5B63677-1535-4B14-8157-B077825E4167}"/>
    <dgm:cxn modelId="{A06D7F68-181F-4155-8694-9CC1B7908605}" type="presOf" srcId="{A5B63677-1535-4B14-8157-B077825E4167}" destId="{22A837C4-80A0-488D-8284-5C68D358EE17}" srcOrd="0" destOrd="0" presId="urn:microsoft.com/office/officeart/2005/8/layout/process5"/>
    <dgm:cxn modelId="{F7E30A80-F203-440B-950C-0CB83FAAF339}" type="presOf" srcId="{41F3549D-6224-41BA-AA78-A5702E004E99}" destId="{37567E76-EBD6-46AE-A184-D68C763970E1}" srcOrd="0" destOrd="0" presId="urn:microsoft.com/office/officeart/2005/8/layout/process5"/>
    <dgm:cxn modelId="{54F4BBD4-94B3-47E8-9A48-975DB5790CB0}" srcId="{41F3549D-6224-41BA-AA78-A5702E004E99}" destId="{B9A7E8C9-6A37-4BED-AD8A-7415B072B1AA}" srcOrd="1" destOrd="0" parTransId="{FCF9C12D-DCD5-443A-B250-56DB124B5A76}" sibTransId="{908738BB-7B81-447C-8C5A-E626F6B3ED48}"/>
    <dgm:cxn modelId="{3C536EF1-28F4-433E-8E2D-9662CA1D26DF}" type="presOf" srcId="{B9A7E8C9-6A37-4BED-AD8A-7415B072B1AA}" destId="{F9ADDA0C-6472-40FF-ABBF-146A7A598692}" srcOrd="0" destOrd="0" presId="urn:microsoft.com/office/officeart/2005/8/layout/process5"/>
    <dgm:cxn modelId="{D4A5A989-A34D-4F80-8825-2C4CC0A8F522}" type="presParOf" srcId="{37567E76-EBD6-46AE-A184-D68C763970E1}" destId="{06DC968D-4619-4DE8-9CEF-651FDEA85C5A}" srcOrd="0" destOrd="0" presId="urn:microsoft.com/office/officeart/2005/8/layout/process5"/>
    <dgm:cxn modelId="{B3123716-1556-4DE2-B811-ABD5ACC95E15}" type="presParOf" srcId="{37567E76-EBD6-46AE-A184-D68C763970E1}" destId="{22A837C4-80A0-488D-8284-5C68D358EE17}" srcOrd="1" destOrd="0" presId="urn:microsoft.com/office/officeart/2005/8/layout/process5"/>
    <dgm:cxn modelId="{303C996E-5151-40E4-9998-BD447BAD1627}" type="presParOf" srcId="{22A837C4-80A0-488D-8284-5C68D358EE17}" destId="{73F4C05D-93BC-406D-BF6B-4B40F535553B}" srcOrd="0" destOrd="0" presId="urn:microsoft.com/office/officeart/2005/8/layout/process5"/>
    <dgm:cxn modelId="{1C4C95C1-AAB6-4150-806D-1DD6549A9D66}" type="presParOf" srcId="{37567E76-EBD6-46AE-A184-D68C763970E1}" destId="{F9ADDA0C-6472-40FF-ABBF-146A7A598692}"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1A266B2-E21A-478E-851F-505A336EE17D}" type="doc">
      <dgm:prSet loTypeId="urn:microsoft.com/office/officeart/2011/layout/HexagonRadial" loCatId="cycle" qsTypeId="urn:microsoft.com/office/officeart/2005/8/quickstyle/simple3" qsCatId="simple" csTypeId="urn:microsoft.com/office/officeart/2005/8/colors/colorful3" csCatId="colorful" phldr="1"/>
      <dgm:spPr/>
      <dgm:t>
        <a:bodyPr/>
        <a:lstStyle/>
        <a:p>
          <a:endParaRPr lang="es-ES"/>
        </a:p>
      </dgm:t>
    </dgm:pt>
    <dgm:pt modelId="{3335F85D-4240-4DF1-B329-E24236574AAC}">
      <dgm:prSet phldrT="[Texto]"/>
      <dgm:spPr/>
      <dgm:t>
        <a:bodyPr/>
        <a:lstStyle/>
        <a:p>
          <a:r>
            <a:rPr lang="es-ES" dirty="0" smtClean="0"/>
            <a:t>Director</a:t>
          </a:r>
          <a:endParaRPr lang="es-ES" dirty="0"/>
        </a:p>
      </dgm:t>
    </dgm:pt>
    <dgm:pt modelId="{91B862AD-F854-4972-B696-989A59163B9A}" type="parTrans" cxnId="{206453DC-D4E7-4943-B423-29230BE62957}">
      <dgm:prSet/>
      <dgm:spPr/>
      <dgm:t>
        <a:bodyPr/>
        <a:lstStyle/>
        <a:p>
          <a:endParaRPr lang="es-ES"/>
        </a:p>
      </dgm:t>
    </dgm:pt>
    <dgm:pt modelId="{4BDEDFD3-42A6-4E47-9463-B13D6444FEF7}" type="sibTrans" cxnId="{206453DC-D4E7-4943-B423-29230BE62957}">
      <dgm:prSet/>
      <dgm:spPr/>
      <dgm:t>
        <a:bodyPr/>
        <a:lstStyle/>
        <a:p>
          <a:endParaRPr lang="es-ES"/>
        </a:p>
      </dgm:t>
    </dgm:pt>
    <dgm:pt modelId="{A8FB7E64-B04A-4EC5-AD7F-2A15481FB5E8}">
      <dgm:prSet phldrT="[Texto]" custT="1"/>
      <dgm:spPr/>
      <dgm:t>
        <a:bodyPr/>
        <a:lstStyle/>
        <a:p>
          <a:r>
            <a:rPr lang="es-ES" sz="1200" dirty="0" smtClean="0"/>
            <a:t>Asegura las revisiones del sistema por la alta dirección, la consecución de los objetivos establecidos, y buen funcionamiento del SGA implementado</a:t>
          </a:r>
          <a:endParaRPr lang="es-ES" sz="1200" dirty="0"/>
        </a:p>
      </dgm:t>
    </dgm:pt>
    <dgm:pt modelId="{D0667849-11C6-43E0-9729-AE7B97ADF28B}" type="parTrans" cxnId="{2B9B0F70-2227-411E-B8DE-7758D31AAA89}">
      <dgm:prSet/>
      <dgm:spPr/>
      <dgm:t>
        <a:bodyPr/>
        <a:lstStyle/>
        <a:p>
          <a:endParaRPr lang="es-ES"/>
        </a:p>
      </dgm:t>
    </dgm:pt>
    <dgm:pt modelId="{A9C21287-512E-4CC6-A742-5B0950505E8C}" type="sibTrans" cxnId="{2B9B0F70-2227-411E-B8DE-7758D31AAA89}">
      <dgm:prSet/>
      <dgm:spPr/>
      <dgm:t>
        <a:bodyPr/>
        <a:lstStyle/>
        <a:p>
          <a:endParaRPr lang="es-ES"/>
        </a:p>
      </dgm:t>
    </dgm:pt>
    <dgm:pt modelId="{FA350EE5-AE04-4681-B29B-74576A106FB3}">
      <dgm:prSet phldrT="[Texto]" custT="1"/>
      <dgm:spPr/>
      <dgm:t>
        <a:bodyPr/>
        <a:lstStyle/>
        <a:p>
          <a:r>
            <a:rPr lang="es-ES" sz="1200" dirty="0" smtClean="0"/>
            <a:t>Define la política y los objetivos ambientales </a:t>
          </a:r>
          <a:endParaRPr lang="es-ES" sz="1200" dirty="0"/>
        </a:p>
      </dgm:t>
    </dgm:pt>
    <dgm:pt modelId="{610F27D7-04F5-4121-9E6F-0BAC3EA62201}" type="parTrans" cxnId="{93CC5073-F887-4EF7-821B-6C70A493C9B1}">
      <dgm:prSet/>
      <dgm:spPr/>
      <dgm:t>
        <a:bodyPr/>
        <a:lstStyle/>
        <a:p>
          <a:endParaRPr lang="es-ES"/>
        </a:p>
      </dgm:t>
    </dgm:pt>
    <dgm:pt modelId="{B185178A-9124-418B-8F8B-900A0E5489F9}" type="sibTrans" cxnId="{93CC5073-F887-4EF7-821B-6C70A493C9B1}">
      <dgm:prSet/>
      <dgm:spPr/>
      <dgm:t>
        <a:bodyPr/>
        <a:lstStyle/>
        <a:p>
          <a:endParaRPr lang="es-ES"/>
        </a:p>
      </dgm:t>
    </dgm:pt>
    <dgm:pt modelId="{7FB158D3-018F-498C-8861-FD2E377BC659}">
      <dgm:prSet phldrT="[Texto]" custT="1"/>
      <dgm:spPr/>
      <dgm:t>
        <a:bodyPr/>
        <a:lstStyle/>
        <a:p>
          <a:r>
            <a:rPr lang="es-ES" sz="1200" dirty="0" smtClean="0"/>
            <a:t>Organiza las auditorías internas </a:t>
          </a:r>
          <a:endParaRPr lang="es-ES" sz="1200" dirty="0"/>
        </a:p>
      </dgm:t>
    </dgm:pt>
    <dgm:pt modelId="{E1880232-4DF5-45BF-B5CF-A9F733885B4B}" type="parTrans" cxnId="{C372D2FC-3B07-420A-A621-C9F8E89B529F}">
      <dgm:prSet/>
      <dgm:spPr/>
      <dgm:t>
        <a:bodyPr/>
        <a:lstStyle/>
        <a:p>
          <a:endParaRPr lang="es-ES"/>
        </a:p>
      </dgm:t>
    </dgm:pt>
    <dgm:pt modelId="{1148AF3A-0CDA-430E-8535-BCE960493782}" type="sibTrans" cxnId="{C372D2FC-3B07-420A-A621-C9F8E89B529F}">
      <dgm:prSet/>
      <dgm:spPr/>
      <dgm:t>
        <a:bodyPr/>
        <a:lstStyle/>
        <a:p>
          <a:endParaRPr lang="es-ES"/>
        </a:p>
      </dgm:t>
    </dgm:pt>
    <dgm:pt modelId="{76028FF3-BACD-4C32-89FA-FE96067CA5CE}">
      <dgm:prSet phldrT="[Texto]" custT="1"/>
      <dgm:spPr/>
      <dgm:t>
        <a:bodyPr/>
        <a:lstStyle/>
        <a:p>
          <a:r>
            <a:rPr lang="es-ES" sz="1200" dirty="0" smtClean="0"/>
            <a:t>Difunde y controla la documentación del SGA</a:t>
          </a:r>
          <a:endParaRPr lang="es-ES" sz="1200" dirty="0"/>
        </a:p>
      </dgm:t>
    </dgm:pt>
    <dgm:pt modelId="{79338965-0447-485A-B315-72A7E7D471B1}" type="parTrans" cxnId="{ACD3F841-91B8-45D4-9A48-0CC8F2C21E04}">
      <dgm:prSet/>
      <dgm:spPr/>
      <dgm:t>
        <a:bodyPr/>
        <a:lstStyle/>
        <a:p>
          <a:endParaRPr lang="es-ES"/>
        </a:p>
      </dgm:t>
    </dgm:pt>
    <dgm:pt modelId="{DC74F794-3512-41BF-B8C9-3A3CA7B7695A}" type="sibTrans" cxnId="{ACD3F841-91B8-45D4-9A48-0CC8F2C21E04}">
      <dgm:prSet/>
      <dgm:spPr/>
      <dgm:t>
        <a:bodyPr/>
        <a:lstStyle/>
        <a:p>
          <a:endParaRPr lang="es-ES"/>
        </a:p>
      </dgm:t>
    </dgm:pt>
    <dgm:pt modelId="{97E19392-D97E-43AE-8819-9F117800087B}">
      <dgm:prSet phldrT="[Texto]" custT="1"/>
      <dgm:spPr/>
      <dgm:t>
        <a:bodyPr/>
        <a:lstStyle/>
        <a:p>
          <a:r>
            <a:rPr lang="es-ES" sz="1200" dirty="0" smtClean="0"/>
            <a:t>Asegura que el SGA conforme a la Norma NTE-ISO 14001:2004 esté establecido, implementado y mantenido</a:t>
          </a:r>
          <a:endParaRPr lang="es-ES" sz="1200" dirty="0"/>
        </a:p>
      </dgm:t>
    </dgm:pt>
    <dgm:pt modelId="{25BCD807-F481-4D51-B3E5-88A116932F02}" type="parTrans" cxnId="{E8BC7A25-7985-4A62-B2C9-F9F57EB35791}">
      <dgm:prSet/>
      <dgm:spPr/>
      <dgm:t>
        <a:bodyPr/>
        <a:lstStyle/>
        <a:p>
          <a:endParaRPr lang="es-ES"/>
        </a:p>
      </dgm:t>
    </dgm:pt>
    <dgm:pt modelId="{621B680A-4859-4B29-A7E9-407663926A4C}" type="sibTrans" cxnId="{E8BC7A25-7985-4A62-B2C9-F9F57EB35791}">
      <dgm:prSet/>
      <dgm:spPr/>
      <dgm:t>
        <a:bodyPr/>
        <a:lstStyle/>
        <a:p>
          <a:endParaRPr lang="es-ES"/>
        </a:p>
      </dgm:t>
    </dgm:pt>
    <dgm:pt modelId="{BCA060A0-E132-4BA4-B44B-997D2AD432D6}">
      <dgm:prSet phldrT="[Texto]" custT="1"/>
      <dgm:spPr/>
      <dgm:t>
        <a:bodyPr/>
        <a:lstStyle/>
        <a:p>
          <a:r>
            <a:rPr lang="es-ES" sz="1200" dirty="0" smtClean="0"/>
            <a:t>Participa en el tratamiento de las no conformidades y verifica las acciones correctoras y preventivas.</a:t>
          </a:r>
          <a:endParaRPr lang="es-ES" sz="1200" dirty="0"/>
        </a:p>
      </dgm:t>
    </dgm:pt>
    <dgm:pt modelId="{45604230-3C73-430F-964D-EEA5C1DA50E2}" type="parTrans" cxnId="{54EC1744-9437-40E0-847A-91DB5723D733}">
      <dgm:prSet/>
      <dgm:spPr/>
      <dgm:t>
        <a:bodyPr/>
        <a:lstStyle/>
        <a:p>
          <a:endParaRPr lang="es-ES"/>
        </a:p>
      </dgm:t>
    </dgm:pt>
    <dgm:pt modelId="{811D574C-A831-4492-B6C0-238EF022C06D}" type="sibTrans" cxnId="{54EC1744-9437-40E0-847A-91DB5723D733}">
      <dgm:prSet/>
      <dgm:spPr/>
      <dgm:t>
        <a:bodyPr/>
        <a:lstStyle/>
        <a:p>
          <a:endParaRPr lang="es-ES"/>
        </a:p>
      </dgm:t>
    </dgm:pt>
    <dgm:pt modelId="{206150B2-8A3D-4304-9535-A1EDEFAB559D}" type="pres">
      <dgm:prSet presAssocID="{01A266B2-E21A-478E-851F-505A336EE17D}" presName="Name0" presStyleCnt="0">
        <dgm:presLayoutVars>
          <dgm:chMax val="1"/>
          <dgm:chPref val="1"/>
          <dgm:dir/>
          <dgm:animOne val="branch"/>
          <dgm:animLvl val="lvl"/>
        </dgm:presLayoutVars>
      </dgm:prSet>
      <dgm:spPr/>
      <dgm:t>
        <a:bodyPr/>
        <a:lstStyle/>
        <a:p>
          <a:endParaRPr lang="es-ES"/>
        </a:p>
      </dgm:t>
    </dgm:pt>
    <dgm:pt modelId="{284AB302-93DD-46F1-B2DB-46BE455CB705}" type="pres">
      <dgm:prSet presAssocID="{3335F85D-4240-4DF1-B329-E24236574AAC}" presName="Parent" presStyleLbl="node0" presStyleIdx="0" presStyleCnt="1">
        <dgm:presLayoutVars>
          <dgm:chMax val="6"/>
          <dgm:chPref val="6"/>
        </dgm:presLayoutVars>
      </dgm:prSet>
      <dgm:spPr/>
      <dgm:t>
        <a:bodyPr/>
        <a:lstStyle/>
        <a:p>
          <a:endParaRPr lang="es-ES"/>
        </a:p>
      </dgm:t>
    </dgm:pt>
    <dgm:pt modelId="{3A28FBDD-955C-49E2-B2F8-6AE5B0A7EE21}" type="pres">
      <dgm:prSet presAssocID="{A8FB7E64-B04A-4EC5-AD7F-2A15481FB5E8}" presName="Accent1" presStyleCnt="0"/>
      <dgm:spPr/>
    </dgm:pt>
    <dgm:pt modelId="{9A0F167D-697B-4C51-A2B8-9A4852A94E1C}" type="pres">
      <dgm:prSet presAssocID="{A8FB7E64-B04A-4EC5-AD7F-2A15481FB5E8}" presName="Accent" presStyleLbl="bgShp" presStyleIdx="0" presStyleCnt="6"/>
      <dgm:spPr/>
    </dgm:pt>
    <dgm:pt modelId="{60643A46-88F4-4732-92E6-C1DA98CB39E3}" type="pres">
      <dgm:prSet presAssocID="{A8FB7E64-B04A-4EC5-AD7F-2A15481FB5E8}" presName="Child1" presStyleLbl="node1" presStyleIdx="0" presStyleCnt="6">
        <dgm:presLayoutVars>
          <dgm:chMax val="0"/>
          <dgm:chPref val="0"/>
          <dgm:bulletEnabled val="1"/>
        </dgm:presLayoutVars>
      </dgm:prSet>
      <dgm:spPr/>
      <dgm:t>
        <a:bodyPr/>
        <a:lstStyle/>
        <a:p>
          <a:endParaRPr lang="es-ES"/>
        </a:p>
      </dgm:t>
    </dgm:pt>
    <dgm:pt modelId="{50722F1A-211E-4D38-BC31-BBF4BAF0433B}" type="pres">
      <dgm:prSet presAssocID="{FA350EE5-AE04-4681-B29B-74576A106FB3}" presName="Accent2" presStyleCnt="0"/>
      <dgm:spPr/>
    </dgm:pt>
    <dgm:pt modelId="{BE46A0BE-CDF2-425D-89CF-E7B4348249DE}" type="pres">
      <dgm:prSet presAssocID="{FA350EE5-AE04-4681-B29B-74576A106FB3}" presName="Accent" presStyleLbl="bgShp" presStyleIdx="1" presStyleCnt="6"/>
      <dgm:spPr/>
    </dgm:pt>
    <dgm:pt modelId="{5C6D4F00-CFBB-477A-B033-538042BF0654}" type="pres">
      <dgm:prSet presAssocID="{FA350EE5-AE04-4681-B29B-74576A106FB3}" presName="Child2" presStyleLbl="node1" presStyleIdx="1" presStyleCnt="6">
        <dgm:presLayoutVars>
          <dgm:chMax val="0"/>
          <dgm:chPref val="0"/>
          <dgm:bulletEnabled val="1"/>
        </dgm:presLayoutVars>
      </dgm:prSet>
      <dgm:spPr/>
      <dgm:t>
        <a:bodyPr/>
        <a:lstStyle/>
        <a:p>
          <a:endParaRPr lang="es-ES"/>
        </a:p>
      </dgm:t>
    </dgm:pt>
    <dgm:pt modelId="{97352FBF-D067-4ABE-8ADE-54B3C4245242}" type="pres">
      <dgm:prSet presAssocID="{7FB158D3-018F-498C-8861-FD2E377BC659}" presName="Accent3" presStyleCnt="0"/>
      <dgm:spPr/>
    </dgm:pt>
    <dgm:pt modelId="{5677F479-EAAB-43EE-863E-957CF17A22CE}" type="pres">
      <dgm:prSet presAssocID="{7FB158D3-018F-498C-8861-FD2E377BC659}" presName="Accent" presStyleLbl="bgShp" presStyleIdx="2" presStyleCnt="6"/>
      <dgm:spPr/>
    </dgm:pt>
    <dgm:pt modelId="{5C5CC2EA-182E-4AED-A9B5-42970D3D865C}" type="pres">
      <dgm:prSet presAssocID="{7FB158D3-018F-498C-8861-FD2E377BC659}" presName="Child3" presStyleLbl="node1" presStyleIdx="2" presStyleCnt="6">
        <dgm:presLayoutVars>
          <dgm:chMax val="0"/>
          <dgm:chPref val="0"/>
          <dgm:bulletEnabled val="1"/>
        </dgm:presLayoutVars>
      </dgm:prSet>
      <dgm:spPr/>
      <dgm:t>
        <a:bodyPr/>
        <a:lstStyle/>
        <a:p>
          <a:endParaRPr lang="es-ES"/>
        </a:p>
      </dgm:t>
    </dgm:pt>
    <dgm:pt modelId="{5AC29D5C-3848-4BDB-B9AE-BD9BDD2B5279}" type="pres">
      <dgm:prSet presAssocID="{76028FF3-BACD-4C32-89FA-FE96067CA5CE}" presName="Accent4" presStyleCnt="0"/>
      <dgm:spPr/>
    </dgm:pt>
    <dgm:pt modelId="{DC5A640A-4098-4042-B9A1-8F31FCDE3D8D}" type="pres">
      <dgm:prSet presAssocID="{76028FF3-BACD-4C32-89FA-FE96067CA5CE}" presName="Accent" presStyleLbl="bgShp" presStyleIdx="3" presStyleCnt="6"/>
      <dgm:spPr/>
    </dgm:pt>
    <dgm:pt modelId="{28A91BF9-A3CF-4ABE-8CF3-CA2EECB8352B}" type="pres">
      <dgm:prSet presAssocID="{76028FF3-BACD-4C32-89FA-FE96067CA5CE}" presName="Child4" presStyleLbl="node1" presStyleIdx="3" presStyleCnt="6">
        <dgm:presLayoutVars>
          <dgm:chMax val="0"/>
          <dgm:chPref val="0"/>
          <dgm:bulletEnabled val="1"/>
        </dgm:presLayoutVars>
      </dgm:prSet>
      <dgm:spPr/>
      <dgm:t>
        <a:bodyPr/>
        <a:lstStyle/>
        <a:p>
          <a:endParaRPr lang="es-ES"/>
        </a:p>
      </dgm:t>
    </dgm:pt>
    <dgm:pt modelId="{DA1EB094-9DA3-459A-8CFB-FD4C864FEBCA}" type="pres">
      <dgm:prSet presAssocID="{97E19392-D97E-43AE-8819-9F117800087B}" presName="Accent5" presStyleCnt="0"/>
      <dgm:spPr/>
    </dgm:pt>
    <dgm:pt modelId="{EEE23CA6-C5B5-41C6-A359-70EC97018E10}" type="pres">
      <dgm:prSet presAssocID="{97E19392-D97E-43AE-8819-9F117800087B}" presName="Accent" presStyleLbl="bgShp" presStyleIdx="4" presStyleCnt="6"/>
      <dgm:spPr/>
    </dgm:pt>
    <dgm:pt modelId="{761AF6E9-68F9-4E20-A075-49C09CF9FE21}" type="pres">
      <dgm:prSet presAssocID="{97E19392-D97E-43AE-8819-9F117800087B}" presName="Child5" presStyleLbl="node1" presStyleIdx="4" presStyleCnt="6">
        <dgm:presLayoutVars>
          <dgm:chMax val="0"/>
          <dgm:chPref val="0"/>
          <dgm:bulletEnabled val="1"/>
        </dgm:presLayoutVars>
      </dgm:prSet>
      <dgm:spPr/>
      <dgm:t>
        <a:bodyPr/>
        <a:lstStyle/>
        <a:p>
          <a:endParaRPr lang="es-ES"/>
        </a:p>
      </dgm:t>
    </dgm:pt>
    <dgm:pt modelId="{41CDD0FA-7FD3-4581-92A9-9E689EC6854F}" type="pres">
      <dgm:prSet presAssocID="{BCA060A0-E132-4BA4-B44B-997D2AD432D6}" presName="Accent6" presStyleCnt="0"/>
      <dgm:spPr/>
    </dgm:pt>
    <dgm:pt modelId="{B48AEDE3-018C-45E8-BDE8-2A970CF300B1}" type="pres">
      <dgm:prSet presAssocID="{BCA060A0-E132-4BA4-B44B-997D2AD432D6}" presName="Accent" presStyleLbl="bgShp" presStyleIdx="5" presStyleCnt="6"/>
      <dgm:spPr/>
    </dgm:pt>
    <dgm:pt modelId="{8EC61E09-B0D3-450B-A7DB-6CC506902112}" type="pres">
      <dgm:prSet presAssocID="{BCA060A0-E132-4BA4-B44B-997D2AD432D6}" presName="Child6" presStyleLbl="node1" presStyleIdx="5" presStyleCnt="6">
        <dgm:presLayoutVars>
          <dgm:chMax val="0"/>
          <dgm:chPref val="0"/>
          <dgm:bulletEnabled val="1"/>
        </dgm:presLayoutVars>
      </dgm:prSet>
      <dgm:spPr/>
      <dgm:t>
        <a:bodyPr/>
        <a:lstStyle/>
        <a:p>
          <a:endParaRPr lang="es-ES"/>
        </a:p>
      </dgm:t>
    </dgm:pt>
  </dgm:ptLst>
  <dgm:cxnLst>
    <dgm:cxn modelId="{2D49D0B9-5B75-4457-87C2-CC820AA1A38D}" type="presOf" srcId="{01A266B2-E21A-478E-851F-505A336EE17D}" destId="{206150B2-8A3D-4304-9535-A1EDEFAB559D}" srcOrd="0" destOrd="0" presId="urn:microsoft.com/office/officeart/2011/layout/HexagonRadial"/>
    <dgm:cxn modelId="{D710B482-0EF7-4264-BF3C-BFB6C2DDF4E6}" type="presOf" srcId="{A8FB7E64-B04A-4EC5-AD7F-2A15481FB5E8}" destId="{60643A46-88F4-4732-92E6-C1DA98CB39E3}" srcOrd="0" destOrd="0" presId="urn:microsoft.com/office/officeart/2011/layout/HexagonRadial"/>
    <dgm:cxn modelId="{0DFFC025-D0DC-498D-A77E-F93805E440EC}" type="presOf" srcId="{BCA060A0-E132-4BA4-B44B-997D2AD432D6}" destId="{8EC61E09-B0D3-450B-A7DB-6CC506902112}" srcOrd="0" destOrd="0" presId="urn:microsoft.com/office/officeart/2011/layout/HexagonRadial"/>
    <dgm:cxn modelId="{090488A8-7DF1-4B70-BB84-44D38ECDB018}" type="presOf" srcId="{FA350EE5-AE04-4681-B29B-74576A106FB3}" destId="{5C6D4F00-CFBB-477A-B033-538042BF0654}" srcOrd="0" destOrd="0" presId="urn:microsoft.com/office/officeart/2011/layout/HexagonRadial"/>
    <dgm:cxn modelId="{2B9B0F70-2227-411E-B8DE-7758D31AAA89}" srcId="{3335F85D-4240-4DF1-B329-E24236574AAC}" destId="{A8FB7E64-B04A-4EC5-AD7F-2A15481FB5E8}" srcOrd="0" destOrd="0" parTransId="{D0667849-11C6-43E0-9729-AE7B97ADF28B}" sibTransId="{A9C21287-512E-4CC6-A742-5B0950505E8C}"/>
    <dgm:cxn modelId="{C372D2FC-3B07-420A-A621-C9F8E89B529F}" srcId="{3335F85D-4240-4DF1-B329-E24236574AAC}" destId="{7FB158D3-018F-498C-8861-FD2E377BC659}" srcOrd="2" destOrd="0" parTransId="{E1880232-4DF5-45BF-B5CF-A9F733885B4B}" sibTransId="{1148AF3A-0CDA-430E-8535-BCE960493782}"/>
    <dgm:cxn modelId="{E8BC7A25-7985-4A62-B2C9-F9F57EB35791}" srcId="{3335F85D-4240-4DF1-B329-E24236574AAC}" destId="{97E19392-D97E-43AE-8819-9F117800087B}" srcOrd="4" destOrd="0" parTransId="{25BCD807-F481-4D51-B3E5-88A116932F02}" sibTransId="{621B680A-4859-4B29-A7E9-407663926A4C}"/>
    <dgm:cxn modelId="{93CC5073-F887-4EF7-821B-6C70A493C9B1}" srcId="{3335F85D-4240-4DF1-B329-E24236574AAC}" destId="{FA350EE5-AE04-4681-B29B-74576A106FB3}" srcOrd="1" destOrd="0" parTransId="{610F27D7-04F5-4121-9E6F-0BAC3EA62201}" sibTransId="{B185178A-9124-418B-8F8B-900A0E5489F9}"/>
    <dgm:cxn modelId="{ACD3F841-91B8-45D4-9A48-0CC8F2C21E04}" srcId="{3335F85D-4240-4DF1-B329-E24236574AAC}" destId="{76028FF3-BACD-4C32-89FA-FE96067CA5CE}" srcOrd="3" destOrd="0" parTransId="{79338965-0447-485A-B315-72A7E7D471B1}" sibTransId="{DC74F794-3512-41BF-B8C9-3A3CA7B7695A}"/>
    <dgm:cxn modelId="{206453DC-D4E7-4943-B423-29230BE62957}" srcId="{01A266B2-E21A-478E-851F-505A336EE17D}" destId="{3335F85D-4240-4DF1-B329-E24236574AAC}" srcOrd="0" destOrd="0" parTransId="{91B862AD-F854-4972-B696-989A59163B9A}" sibTransId="{4BDEDFD3-42A6-4E47-9463-B13D6444FEF7}"/>
    <dgm:cxn modelId="{99A366C9-0502-41F8-9A83-1C2BF33CFEB1}" type="presOf" srcId="{76028FF3-BACD-4C32-89FA-FE96067CA5CE}" destId="{28A91BF9-A3CF-4ABE-8CF3-CA2EECB8352B}" srcOrd="0" destOrd="0" presId="urn:microsoft.com/office/officeart/2011/layout/HexagonRadial"/>
    <dgm:cxn modelId="{7A403957-E497-4D48-939E-CB635434DF02}" type="presOf" srcId="{97E19392-D97E-43AE-8819-9F117800087B}" destId="{761AF6E9-68F9-4E20-A075-49C09CF9FE21}" srcOrd="0" destOrd="0" presId="urn:microsoft.com/office/officeart/2011/layout/HexagonRadial"/>
    <dgm:cxn modelId="{F47F4239-EE74-441A-87F1-910B0A5ED1E4}" type="presOf" srcId="{7FB158D3-018F-498C-8861-FD2E377BC659}" destId="{5C5CC2EA-182E-4AED-A9B5-42970D3D865C}" srcOrd="0" destOrd="0" presId="urn:microsoft.com/office/officeart/2011/layout/HexagonRadial"/>
    <dgm:cxn modelId="{54EC1744-9437-40E0-847A-91DB5723D733}" srcId="{3335F85D-4240-4DF1-B329-E24236574AAC}" destId="{BCA060A0-E132-4BA4-B44B-997D2AD432D6}" srcOrd="5" destOrd="0" parTransId="{45604230-3C73-430F-964D-EEA5C1DA50E2}" sibTransId="{811D574C-A831-4492-B6C0-238EF022C06D}"/>
    <dgm:cxn modelId="{37075EFB-FC96-40E3-837B-39E11B725E2E}" type="presOf" srcId="{3335F85D-4240-4DF1-B329-E24236574AAC}" destId="{284AB302-93DD-46F1-B2DB-46BE455CB705}" srcOrd="0" destOrd="0" presId="urn:microsoft.com/office/officeart/2011/layout/HexagonRadial"/>
    <dgm:cxn modelId="{6ACD3ECC-C030-45CE-84A3-BA52EDCB2C1B}" type="presParOf" srcId="{206150B2-8A3D-4304-9535-A1EDEFAB559D}" destId="{284AB302-93DD-46F1-B2DB-46BE455CB705}" srcOrd="0" destOrd="0" presId="urn:microsoft.com/office/officeart/2011/layout/HexagonRadial"/>
    <dgm:cxn modelId="{B16CAC32-C3FA-40D0-AEF9-E4C223ADBF99}" type="presParOf" srcId="{206150B2-8A3D-4304-9535-A1EDEFAB559D}" destId="{3A28FBDD-955C-49E2-B2F8-6AE5B0A7EE21}" srcOrd="1" destOrd="0" presId="urn:microsoft.com/office/officeart/2011/layout/HexagonRadial"/>
    <dgm:cxn modelId="{83FD47C2-40B8-4E5F-8935-BE86C2B09045}" type="presParOf" srcId="{3A28FBDD-955C-49E2-B2F8-6AE5B0A7EE21}" destId="{9A0F167D-697B-4C51-A2B8-9A4852A94E1C}" srcOrd="0" destOrd="0" presId="urn:microsoft.com/office/officeart/2011/layout/HexagonRadial"/>
    <dgm:cxn modelId="{36D97A99-CA57-4C1D-BA2E-2DFA541CDCB9}" type="presParOf" srcId="{206150B2-8A3D-4304-9535-A1EDEFAB559D}" destId="{60643A46-88F4-4732-92E6-C1DA98CB39E3}" srcOrd="2" destOrd="0" presId="urn:microsoft.com/office/officeart/2011/layout/HexagonRadial"/>
    <dgm:cxn modelId="{6FC180A0-8007-4DA3-B715-04B4B9B86F2D}" type="presParOf" srcId="{206150B2-8A3D-4304-9535-A1EDEFAB559D}" destId="{50722F1A-211E-4D38-BC31-BBF4BAF0433B}" srcOrd="3" destOrd="0" presId="urn:microsoft.com/office/officeart/2011/layout/HexagonRadial"/>
    <dgm:cxn modelId="{BA67C86E-EDC8-411E-AC9C-5DE8B30CB046}" type="presParOf" srcId="{50722F1A-211E-4D38-BC31-BBF4BAF0433B}" destId="{BE46A0BE-CDF2-425D-89CF-E7B4348249DE}" srcOrd="0" destOrd="0" presId="urn:microsoft.com/office/officeart/2011/layout/HexagonRadial"/>
    <dgm:cxn modelId="{66C2C441-B80D-4A79-A5E9-0B82574D139D}" type="presParOf" srcId="{206150B2-8A3D-4304-9535-A1EDEFAB559D}" destId="{5C6D4F00-CFBB-477A-B033-538042BF0654}" srcOrd="4" destOrd="0" presId="urn:microsoft.com/office/officeart/2011/layout/HexagonRadial"/>
    <dgm:cxn modelId="{C6DCD7D8-8048-4C09-AFB9-B847212999B8}" type="presParOf" srcId="{206150B2-8A3D-4304-9535-A1EDEFAB559D}" destId="{97352FBF-D067-4ABE-8ADE-54B3C4245242}" srcOrd="5" destOrd="0" presId="urn:microsoft.com/office/officeart/2011/layout/HexagonRadial"/>
    <dgm:cxn modelId="{BA0C7A5F-D3DE-4413-9C65-D7ABF17304E6}" type="presParOf" srcId="{97352FBF-D067-4ABE-8ADE-54B3C4245242}" destId="{5677F479-EAAB-43EE-863E-957CF17A22CE}" srcOrd="0" destOrd="0" presId="urn:microsoft.com/office/officeart/2011/layout/HexagonRadial"/>
    <dgm:cxn modelId="{433E4F4A-E4C5-4CA8-B3FE-9B29F71F4FFD}" type="presParOf" srcId="{206150B2-8A3D-4304-9535-A1EDEFAB559D}" destId="{5C5CC2EA-182E-4AED-A9B5-42970D3D865C}" srcOrd="6" destOrd="0" presId="urn:microsoft.com/office/officeart/2011/layout/HexagonRadial"/>
    <dgm:cxn modelId="{30880D35-A9A9-45D2-817A-FA0E5657945B}" type="presParOf" srcId="{206150B2-8A3D-4304-9535-A1EDEFAB559D}" destId="{5AC29D5C-3848-4BDB-B9AE-BD9BDD2B5279}" srcOrd="7" destOrd="0" presId="urn:microsoft.com/office/officeart/2011/layout/HexagonRadial"/>
    <dgm:cxn modelId="{37E0BC63-98D6-4196-BC0E-749F4F2626BC}" type="presParOf" srcId="{5AC29D5C-3848-4BDB-B9AE-BD9BDD2B5279}" destId="{DC5A640A-4098-4042-B9A1-8F31FCDE3D8D}" srcOrd="0" destOrd="0" presId="urn:microsoft.com/office/officeart/2011/layout/HexagonRadial"/>
    <dgm:cxn modelId="{287F24CF-BBBE-439E-AF8B-0C099CAD89E5}" type="presParOf" srcId="{206150B2-8A3D-4304-9535-A1EDEFAB559D}" destId="{28A91BF9-A3CF-4ABE-8CF3-CA2EECB8352B}" srcOrd="8" destOrd="0" presId="urn:microsoft.com/office/officeart/2011/layout/HexagonRadial"/>
    <dgm:cxn modelId="{65971EB2-FFDE-47E3-9D4C-1B12BB346B26}" type="presParOf" srcId="{206150B2-8A3D-4304-9535-A1EDEFAB559D}" destId="{DA1EB094-9DA3-459A-8CFB-FD4C864FEBCA}" srcOrd="9" destOrd="0" presId="urn:microsoft.com/office/officeart/2011/layout/HexagonRadial"/>
    <dgm:cxn modelId="{960F1BA5-1FAC-4C9A-AFBF-F6D0E0D4226C}" type="presParOf" srcId="{DA1EB094-9DA3-459A-8CFB-FD4C864FEBCA}" destId="{EEE23CA6-C5B5-41C6-A359-70EC97018E10}" srcOrd="0" destOrd="0" presId="urn:microsoft.com/office/officeart/2011/layout/HexagonRadial"/>
    <dgm:cxn modelId="{FC6E2ECB-8F37-46EC-AEA1-45CEA1654F1E}" type="presParOf" srcId="{206150B2-8A3D-4304-9535-A1EDEFAB559D}" destId="{761AF6E9-68F9-4E20-A075-49C09CF9FE21}" srcOrd="10" destOrd="0" presId="urn:microsoft.com/office/officeart/2011/layout/HexagonRadial"/>
    <dgm:cxn modelId="{81C95D20-29E8-4026-A928-552D51886107}" type="presParOf" srcId="{206150B2-8A3D-4304-9535-A1EDEFAB559D}" destId="{41CDD0FA-7FD3-4581-92A9-9E689EC6854F}" srcOrd="11" destOrd="0" presId="urn:microsoft.com/office/officeart/2011/layout/HexagonRadial"/>
    <dgm:cxn modelId="{02316843-A149-41E3-A54C-D9BAF657800B}" type="presParOf" srcId="{41CDD0FA-7FD3-4581-92A9-9E689EC6854F}" destId="{B48AEDE3-018C-45E8-BDE8-2A970CF300B1}" srcOrd="0" destOrd="0" presId="urn:microsoft.com/office/officeart/2011/layout/HexagonRadial"/>
    <dgm:cxn modelId="{F18A6EA1-171C-44FA-AD25-2AFD4AF9444F}" type="presParOf" srcId="{206150B2-8A3D-4304-9535-A1EDEFAB559D}" destId="{8EC61E09-B0D3-450B-A7DB-6CC50690211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9C3A23-0E02-443F-9439-53DE6B562B7C}" type="doc">
      <dgm:prSet loTypeId="urn:microsoft.com/office/officeart/2005/8/layout/hProcess7#1" loCatId="process" qsTypeId="urn:microsoft.com/office/officeart/2005/8/quickstyle/simple3" qsCatId="simple" csTypeId="urn:microsoft.com/office/officeart/2005/8/colors/colorful3" csCatId="colorful" phldr="1"/>
      <dgm:spPr/>
      <dgm:t>
        <a:bodyPr/>
        <a:lstStyle/>
        <a:p>
          <a:endParaRPr lang="es-ES"/>
        </a:p>
      </dgm:t>
    </dgm:pt>
    <dgm:pt modelId="{68A49CA6-7FBB-4414-AF93-3161556B7F85}">
      <dgm:prSet phldrT="[Texto]"/>
      <dgm:spPr/>
      <dgm:t>
        <a:bodyPr/>
        <a:lstStyle/>
        <a:p>
          <a:r>
            <a:rPr lang="es-ES" dirty="0" smtClean="0"/>
            <a:t>.</a:t>
          </a:r>
          <a:endParaRPr lang="es-ES" dirty="0"/>
        </a:p>
      </dgm:t>
    </dgm:pt>
    <dgm:pt modelId="{7EDAA0A5-215C-48A8-B67F-68C1BB452B61}" type="parTrans" cxnId="{82AB1D5D-64BE-4CEF-A414-346066B209B3}">
      <dgm:prSet/>
      <dgm:spPr/>
      <dgm:t>
        <a:bodyPr/>
        <a:lstStyle/>
        <a:p>
          <a:endParaRPr lang="es-ES"/>
        </a:p>
      </dgm:t>
    </dgm:pt>
    <dgm:pt modelId="{ABF85B97-F780-45D1-B903-140239B36DFE}" type="sibTrans" cxnId="{82AB1D5D-64BE-4CEF-A414-346066B209B3}">
      <dgm:prSet/>
      <dgm:spPr/>
      <dgm:t>
        <a:bodyPr/>
        <a:lstStyle/>
        <a:p>
          <a:endParaRPr lang="es-ES"/>
        </a:p>
      </dgm:t>
    </dgm:pt>
    <dgm:pt modelId="{29DDFA80-21D9-4321-B37E-1E6290308F7E}">
      <dgm:prSet phldrT="[Texto]"/>
      <dgm:spPr/>
      <dgm:t>
        <a:bodyPr/>
        <a:lstStyle/>
        <a:p>
          <a:pPr algn="just"/>
          <a:r>
            <a:rPr lang="es-ES" dirty="0" smtClean="0"/>
            <a:t>La Escuela Politécnica del Ejército se rige por la Constitución Política de la República, la Ley de Educación Superior, su Ley constitutiva Decreto No. 2029, publicado en el Registro Oficial No. 487 del 20 de diciembre de 1977, otras leyes conexas, el presente estatuto, los reglamentos expedidos de acuerdo con la ley y por normas emitidas por sus órganos de administración y autoridades</a:t>
          </a:r>
          <a:r>
            <a:rPr lang="es-ES" b="1" dirty="0" smtClean="0"/>
            <a:t>.</a:t>
          </a:r>
          <a:endParaRPr lang="es-ES" dirty="0"/>
        </a:p>
      </dgm:t>
    </dgm:pt>
    <dgm:pt modelId="{83F7D1CF-E3C5-4E47-94D3-B123A45481F7}" type="parTrans" cxnId="{47C7BF45-582F-43E4-AB75-F341A3E18725}">
      <dgm:prSet/>
      <dgm:spPr/>
      <dgm:t>
        <a:bodyPr/>
        <a:lstStyle/>
        <a:p>
          <a:endParaRPr lang="es-ES"/>
        </a:p>
      </dgm:t>
    </dgm:pt>
    <dgm:pt modelId="{40E3C693-9BBC-449A-9BF1-FD24EE93A85A}" type="sibTrans" cxnId="{47C7BF45-582F-43E4-AB75-F341A3E18725}">
      <dgm:prSet/>
      <dgm:spPr/>
      <dgm:t>
        <a:bodyPr/>
        <a:lstStyle/>
        <a:p>
          <a:endParaRPr lang="es-ES"/>
        </a:p>
      </dgm:t>
    </dgm:pt>
    <dgm:pt modelId="{840B506F-D3AB-4B04-96D3-9C0EBC7CE949}">
      <dgm:prSet phldrT="[Texto]"/>
      <dgm:spPr/>
      <dgm:t>
        <a:bodyPr/>
        <a:lstStyle/>
        <a:p>
          <a:r>
            <a:rPr lang="es-ES" dirty="0" smtClean="0"/>
            <a:t>.</a:t>
          </a:r>
          <a:endParaRPr lang="es-ES" dirty="0"/>
        </a:p>
      </dgm:t>
    </dgm:pt>
    <dgm:pt modelId="{6713E93B-CCB1-4353-9240-7BDFA6285F65}" type="parTrans" cxnId="{2FFF6188-749B-45E8-A701-8E3956453950}">
      <dgm:prSet/>
      <dgm:spPr/>
      <dgm:t>
        <a:bodyPr/>
        <a:lstStyle/>
        <a:p>
          <a:endParaRPr lang="es-ES"/>
        </a:p>
      </dgm:t>
    </dgm:pt>
    <dgm:pt modelId="{FF6955E8-96E2-4246-87FE-8A5DD35A3899}" type="sibTrans" cxnId="{2FFF6188-749B-45E8-A701-8E3956453950}">
      <dgm:prSet/>
      <dgm:spPr/>
      <dgm:t>
        <a:bodyPr/>
        <a:lstStyle/>
        <a:p>
          <a:endParaRPr lang="es-ES"/>
        </a:p>
      </dgm:t>
    </dgm:pt>
    <dgm:pt modelId="{4754F41E-D4AD-4299-9B45-1FDB3A3439AD}">
      <dgm:prSet phldrT="[Texto]" custT="1"/>
      <dgm:spPr/>
      <dgm:t>
        <a:bodyPr/>
        <a:lstStyle/>
        <a:p>
          <a:pPr algn="just"/>
          <a:r>
            <a:rPr lang="es-ES" sz="1800" dirty="0" smtClean="0"/>
            <a:t>La Escuela Politécnica del Ejército se rige por una organización jerárquica y departamental. </a:t>
          </a:r>
        </a:p>
        <a:p>
          <a:pPr algn="just"/>
          <a:endParaRPr lang="es-ES" sz="1800" dirty="0" smtClean="0"/>
        </a:p>
        <a:p>
          <a:pPr algn="just"/>
          <a:r>
            <a:rPr lang="es-ES" sz="1800" dirty="0" smtClean="0"/>
            <a:t>La población de la ESPE, campus Sangolquí, es de 7075 personas, se compone de alumnado, personal docente, servidores públicos y personal militar. </a:t>
          </a:r>
          <a:endParaRPr lang="es-ES" sz="1800" dirty="0"/>
        </a:p>
      </dgm:t>
    </dgm:pt>
    <dgm:pt modelId="{3B63C812-0F56-455E-B3A6-DC21A8248314}" type="parTrans" cxnId="{DB824617-74CD-40D1-93B6-9F5D9441CCEA}">
      <dgm:prSet/>
      <dgm:spPr/>
      <dgm:t>
        <a:bodyPr/>
        <a:lstStyle/>
        <a:p>
          <a:endParaRPr lang="es-ES"/>
        </a:p>
      </dgm:t>
    </dgm:pt>
    <dgm:pt modelId="{D81A9306-B06B-4FBD-A522-F5888696488C}" type="sibTrans" cxnId="{DB824617-74CD-40D1-93B6-9F5D9441CCEA}">
      <dgm:prSet/>
      <dgm:spPr/>
      <dgm:t>
        <a:bodyPr/>
        <a:lstStyle/>
        <a:p>
          <a:endParaRPr lang="es-ES"/>
        </a:p>
      </dgm:t>
    </dgm:pt>
    <dgm:pt modelId="{2459DC9A-68EB-43DB-B48B-16AB098325B1}" type="pres">
      <dgm:prSet presAssocID="{6C9C3A23-0E02-443F-9439-53DE6B562B7C}" presName="Name0" presStyleCnt="0">
        <dgm:presLayoutVars>
          <dgm:dir/>
          <dgm:animLvl val="lvl"/>
          <dgm:resizeHandles val="exact"/>
        </dgm:presLayoutVars>
      </dgm:prSet>
      <dgm:spPr/>
      <dgm:t>
        <a:bodyPr/>
        <a:lstStyle/>
        <a:p>
          <a:endParaRPr lang="es-ES"/>
        </a:p>
      </dgm:t>
    </dgm:pt>
    <dgm:pt modelId="{7CF38DFC-E880-4524-91BE-B42C80887DE0}" type="pres">
      <dgm:prSet presAssocID="{68A49CA6-7FBB-4414-AF93-3161556B7F85}" presName="compositeNode" presStyleCnt="0">
        <dgm:presLayoutVars>
          <dgm:bulletEnabled val="1"/>
        </dgm:presLayoutVars>
      </dgm:prSet>
      <dgm:spPr/>
      <dgm:t>
        <a:bodyPr/>
        <a:lstStyle/>
        <a:p>
          <a:endParaRPr lang="es-ES"/>
        </a:p>
      </dgm:t>
    </dgm:pt>
    <dgm:pt modelId="{7E64B841-2033-4B2F-A42C-DC0A7972EA46}" type="pres">
      <dgm:prSet presAssocID="{68A49CA6-7FBB-4414-AF93-3161556B7F85}" presName="bgRect" presStyleLbl="node1" presStyleIdx="0" presStyleCnt="2" custScaleX="98166" custScaleY="100000"/>
      <dgm:spPr/>
      <dgm:t>
        <a:bodyPr/>
        <a:lstStyle/>
        <a:p>
          <a:endParaRPr lang="es-ES"/>
        </a:p>
      </dgm:t>
    </dgm:pt>
    <dgm:pt modelId="{C4620611-E09E-4A43-8C2D-AF2EA547B7C5}" type="pres">
      <dgm:prSet presAssocID="{68A49CA6-7FBB-4414-AF93-3161556B7F85}" presName="parentNode" presStyleLbl="node1" presStyleIdx="0" presStyleCnt="2">
        <dgm:presLayoutVars>
          <dgm:chMax val="0"/>
          <dgm:bulletEnabled val="1"/>
        </dgm:presLayoutVars>
      </dgm:prSet>
      <dgm:spPr/>
      <dgm:t>
        <a:bodyPr/>
        <a:lstStyle/>
        <a:p>
          <a:endParaRPr lang="es-ES"/>
        </a:p>
      </dgm:t>
    </dgm:pt>
    <dgm:pt modelId="{90D4C3E2-EC72-4E9B-9A15-6DBFF9F42FCF}" type="pres">
      <dgm:prSet presAssocID="{68A49CA6-7FBB-4414-AF93-3161556B7F85}" presName="childNode" presStyleLbl="node1" presStyleIdx="0" presStyleCnt="2">
        <dgm:presLayoutVars>
          <dgm:bulletEnabled val="1"/>
        </dgm:presLayoutVars>
      </dgm:prSet>
      <dgm:spPr/>
      <dgm:t>
        <a:bodyPr/>
        <a:lstStyle/>
        <a:p>
          <a:endParaRPr lang="es-ES"/>
        </a:p>
      </dgm:t>
    </dgm:pt>
    <dgm:pt modelId="{43F1DA77-9C46-4E45-B568-32F39BE1B302}" type="pres">
      <dgm:prSet presAssocID="{ABF85B97-F780-45D1-B903-140239B36DFE}" presName="hSp" presStyleCnt="0"/>
      <dgm:spPr/>
      <dgm:t>
        <a:bodyPr/>
        <a:lstStyle/>
        <a:p>
          <a:endParaRPr lang="es-ES"/>
        </a:p>
      </dgm:t>
    </dgm:pt>
    <dgm:pt modelId="{4CA9ACD8-34FB-4D95-B098-70743F42C2B1}" type="pres">
      <dgm:prSet presAssocID="{ABF85B97-F780-45D1-B903-140239B36DFE}" presName="vProcSp" presStyleCnt="0"/>
      <dgm:spPr/>
      <dgm:t>
        <a:bodyPr/>
        <a:lstStyle/>
        <a:p>
          <a:endParaRPr lang="es-ES"/>
        </a:p>
      </dgm:t>
    </dgm:pt>
    <dgm:pt modelId="{30384852-D945-48E2-ABD0-DD49DA557A04}" type="pres">
      <dgm:prSet presAssocID="{ABF85B97-F780-45D1-B903-140239B36DFE}" presName="vSp1" presStyleCnt="0"/>
      <dgm:spPr/>
      <dgm:t>
        <a:bodyPr/>
        <a:lstStyle/>
        <a:p>
          <a:endParaRPr lang="es-ES"/>
        </a:p>
      </dgm:t>
    </dgm:pt>
    <dgm:pt modelId="{853F7165-FA7F-4382-BF22-18A326D428C7}" type="pres">
      <dgm:prSet presAssocID="{ABF85B97-F780-45D1-B903-140239B36DFE}" presName="simulatedConn" presStyleLbl="solidFgAcc1" presStyleIdx="0" presStyleCnt="1"/>
      <dgm:spPr/>
      <dgm:t>
        <a:bodyPr/>
        <a:lstStyle/>
        <a:p>
          <a:endParaRPr lang="es-ES"/>
        </a:p>
      </dgm:t>
    </dgm:pt>
    <dgm:pt modelId="{7F441D5C-2F0C-4D7C-A3C3-107EEE9A2FC4}" type="pres">
      <dgm:prSet presAssocID="{ABF85B97-F780-45D1-B903-140239B36DFE}" presName="vSp2" presStyleCnt="0"/>
      <dgm:spPr/>
      <dgm:t>
        <a:bodyPr/>
        <a:lstStyle/>
        <a:p>
          <a:endParaRPr lang="es-ES"/>
        </a:p>
      </dgm:t>
    </dgm:pt>
    <dgm:pt modelId="{5FC21017-BB89-4A44-AE24-0B798F521AAA}" type="pres">
      <dgm:prSet presAssocID="{ABF85B97-F780-45D1-B903-140239B36DFE}" presName="sibTrans" presStyleCnt="0"/>
      <dgm:spPr/>
      <dgm:t>
        <a:bodyPr/>
        <a:lstStyle/>
        <a:p>
          <a:endParaRPr lang="es-ES"/>
        </a:p>
      </dgm:t>
    </dgm:pt>
    <dgm:pt modelId="{47E74F76-2955-40FA-832D-63AF2B478020}" type="pres">
      <dgm:prSet presAssocID="{840B506F-D3AB-4B04-96D3-9C0EBC7CE949}" presName="compositeNode" presStyleCnt="0">
        <dgm:presLayoutVars>
          <dgm:bulletEnabled val="1"/>
        </dgm:presLayoutVars>
      </dgm:prSet>
      <dgm:spPr/>
      <dgm:t>
        <a:bodyPr/>
        <a:lstStyle/>
        <a:p>
          <a:endParaRPr lang="es-ES"/>
        </a:p>
      </dgm:t>
    </dgm:pt>
    <dgm:pt modelId="{EC374EFE-D03B-40DC-926E-05536964DCA2}" type="pres">
      <dgm:prSet presAssocID="{840B506F-D3AB-4B04-96D3-9C0EBC7CE949}" presName="bgRect" presStyleLbl="node1" presStyleIdx="1" presStyleCnt="2" custLinFactNeighborX="-1656" custLinFactNeighborY="540"/>
      <dgm:spPr/>
      <dgm:t>
        <a:bodyPr/>
        <a:lstStyle/>
        <a:p>
          <a:endParaRPr lang="es-ES"/>
        </a:p>
      </dgm:t>
    </dgm:pt>
    <dgm:pt modelId="{329E8AAC-6199-46C9-8DEB-567625925432}" type="pres">
      <dgm:prSet presAssocID="{840B506F-D3AB-4B04-96D3-9C0EBC7CE949}" presName="parentNode" presStyleLbl="node1" presStyleIdx="1" presStyleCnt="2">
        <dgm:presLayoutVars>
          <dgm:chMax val="0"/>
          <dgm:bulletEnabled val="1"/>
        </dgm:presLayoutVars>
      </dgm:prSet>
      <dgm:spPr/>
      <dgm:t>
        <a:bodyPr/>
        <a:lstStyle/>
        <a:p>
          <a:endParaRPr lang="es-ES"/>
        </a:p>
      </dgm:t>
    </dgm:pt>
    <dgm:pt modelId="{1DC5D1F0-3CC1-44C3-ADCC-B68E0278A338}" type="pres">
      <dgm:prSet presAssocID="{840B506F-D3AB-4B04-96D3-9C0EBC7CE949}" presName="childNode" presStyleLbl="node1" presStyleIdx="1" presStyleCnt="2">
        <dgm:presLayoutVars>
          <dgm:bulletEnabled val="1"/>
        </dgm:presLayoutVars>
      </dgm:prSet>
      <dgm:spPr/>
      <dgm:t>
        <a:bodyPr/>
        <a:lstStyle/>
        <a:p>
          <a:endParaRPr lang="es-ES"/>
        </a:p>
      </dgm:t>
    </dgm:pt>
  </dgm:ptLst>
  <dgm:cxnLst>
    <dgm:cxn modelId="{47C7BF45-582F-43E4-AB75-F341A3E18725}" srcId="{68A49CA6-7FBB-4414-AF93-3161556B7F85}" destId="{29DDFA80-21D9-4321-B37E-1E6290308F7E}" srcOrd="0" destOrd="0" parTransId="{83F7D1CF-E3C5-4E47-94D3-B123A45481F7}" sibTransId="{40E3C693-9BBC-449A-9BF1-FD24EE93A85A}"/>
    <dgm:cxn modelId="{6E2A7307-A115-4D2C-833C-CE46CA683084}" type="presOf" srcId="{4754F41E-D4AD-4299-9B45-1FDB3A3439AD}" destId="{1DC5D1F0-3CC1-44C3-ADCC-B68E0278A338}" srcOrd="0" destOrd="0" presId="urn:microsoft.com/office/officeart/2005/8/layout/hProcess7#1"/>
    <dgm:cxn modelId="{3796E466-510D-4612-B9DF-0DDA56C241AF}" type="presOf" srcId="{6C9C3A23-0E02-443F-9439-53DE6B562B7C}" destId="{2459DC9A-68EB-43DB-B48B-16AB098325B1}" srcOrd="0" destOrd="0" presId="urn:microsoft.com/office/officeart/2005/8/layout/hProcess7#1"/>
    <dgm:cxn modelId="{82AB1D5D-64BE-4CEF-A414-346066B209B3}" srcId="{6C9C3A23-0E02-443F-9439-53DE6B562B7C}" destId="{68A49CA6-7FBB-4414-AF93-3161556B7F85}" srcOrd="0" destOrd="0" parTransId="{7EDAA0A5-215C-48A8-B67F-68C1BB452B61}" sibTransId="{ABF85B97-F780-45D1-B903-140239B36DFE}"/>
    <dgm:cxn modelId="{2FFF6188-749B-45E8-A701-8E3956453950}" srcId="{6C9C3A23-0E02-443F-9439-53DE6B562B7C}" destId="{840B506F-D3AB-4B04-96D3-9C0EBC7CE949}" srcOrd="1" destOrd="0" parTransId="{6713E93B-CCB1-4353-9240-7BDFA6285F65}" sibTransId="{FF6955E8-96E2-4246-87FE-8A5DD35A3899}"/>
    <dgm:cxn modelId="{DB824617-74CD-40D1-93B6-9F5D9441CCEA}" srcId="{840B506F-D3AB-4B04-96D3-9C0EBC7CE949}" destId="{4754F41E-D4AD-4299-9B45-1FDB3A3439AD}" srcOrd="0" destOrd="0" parTransId="{3B63C812-0F56-455E-B3A6-DC21A8248314}" sibTransId="{D81A9306-B06B-4FBD-A522-F5888696488C}"/>
    <dgm:cxn modelId="{612187D2-1425-4784-9CCB-3964FAF65DDC}" type="presOf" srcId="{29DDFA80-21D9-4321-B37E-1E6290308F7E}" destId="{90D4C3E2-EC72-4E9B-9A15-6DBFF9F42FCF}" srcOrd="0" destOrd="0" presId="urn:microsoft.com/office/officeart/2005/8/layout/hProcess7#1"/>
    <dgm:cxn modelId="{DC8D2A13-1681-4E95-9459-DD50BA219182}" type="presOf" srcId="{840B506F-D3AB-4B04-96D3-9C0EBC7CE949}" destId="{EC374EFE-D03B-40DC-926E-05536964DCA2}" srcOrd="0" destOrd="0" presId="urn:microsoft.com/office/officeart/2005/8/layout/hProcess7#1"/>
    <dgm:cxn modelId="{07E5B22E-C017-4111-8A92-AD9D1B496F73}" type="presOf" srcId="{840B506F-D3AB-4B04-96D3-9C0EBC7CE949}" destId="{329E8AAC-6199-46C9-8DEB-567625925432}" srcOrd="1" destOrd="0" presId="urn:microsoft.com/office/officeart/2005/8/layout/hProcess7#1"/>
    <dgm:cxn modelId="{9A0B059F-F1F1-439C-997C-BD628432736F}" type="presOf" srcId="{68A49CA6-7FBB-4414-AF93-3161556B7F85}" destId="{C4620611-E09E-4A43-8C2D-AF2EA547B7C5}" srcOrd="1" destOrd="0" presId="urn:microsoft.com/office/officeart/2005/8/layout/hProcess7#1"/>
    <dgm:cxn modelId="{7A64168F-AECF-459F-B18C-658C84007093}" type="presOf" srcId="{68A49CA6-7FBB-4414-AF93-3161556B7F85}" destId="{7E64B841-2033-4B2F-A42C-DC0A7972EA46}" srcOrd="0" destOrd="0" presId="urn:microsoft.com/office/officeart/2005/8/layout/hProcess7#1"/>
    <dgm:cxn modelId="{B1B1CA5E-79A0-4A4A-BDD1-041442D8908D}" type="presParOf" srcId="{2459DC9A-68EB-43DB-B48B-16AB098325B1}" destId="{7CF38DFC-E880-4524-91BE-B42C80887DE0}" srcOrd="0" destOrd="0" presId="urn:microsoft.com/office/officeart/2005/8/layout/hProcess7#1"/>
    <dgm:cxn modelId="{D1C7AA3F-2B97-487F-914D-600CBFA9AB65}" type="presParOf" srcId="{7CF38DFC-E880-4524-91BE-B42C80887DE0}" destId="{7E64B841-2033-4B2F-A42C-DC0A7972EA46}" srcOrd="0" destOrd="0" presId="urn:microsoft.com/office/officeart/2005/8/layout/hProcess7#1"/>
    <dgm:cxn modelId="{9A27F860-42CB-43BD-9F98-1CC4332BCE4A}" type="presParOf" srcId="{7CF38DFC-E880-4524-91BE-B42C80887DE0}" destId="{C4620611-E09E-4A43-8C2D-AF2EA547B7C5}" srcOrd="1" destOrd="0" presId="urn:microsoft.com/office/officeart/2005/8/layout/hProcess7#1"/>
    <dgm:cxn modelId="{C470CCB7-11E5-44E0-AF5A-2596113E313D}" type="presParOf" srcId="{7CF38DFC-E880-4524-91BE-B42C80887DE0}" destId="{90D4C3E2-EC72-4E9B-9A15-6DBFF9F42FCF}" srcOrd="2" destOrd="0" presId="urn:microsoft.com/office/officeart/2005/8/layout/hProcess7#1"/>
    <dgm:cxn modelId="{1B791BE6-9040-4D0A-8F64-A1DE8034F283}" type="presParOf" srcId="{2459DC9A-68EB-43DB-B48B-16AB098325B1}" destId="{43F1DA77-9C46-4E45-B568-32F39BE1B302}" srcOrd="1" destOrd="0" presId="urn:microsoft.com/office/officeart/2005/8/layout/hProcess7#1"/>
    <dgm:cxn modelId="{853101BA-07C4-4FAB-A150-2EAF748577D4}" type="presParOf" srcId="{2459DC9A-68EB-43DB-B48B-16AB098325B1}" destId="{4CA9ACD8-34FB-4D95-B098-70743F42C2B1}" srcOrd="2" destOrd="0" presId="urn:microsoft.com/office/officeart/2005/8/layout/hProcess7#1"/>
    <dgm:cxn modelId="{2E930A11-A5CC-4AA7-8F0E-9A8CE1D0371D}" type="presParOf" srcId="{4CA9ACD8-34FB-4D95-B098-70743F42C2B1}" destId="{30384852-D945-48E2-ABD0-DD49DA557A04}" srcOrd="0" destOrd="0" presId="urn:microsoft.com/office/officeart/2005/8/layout/hProcess7#1"/>
    <dgm:cxn modelId="{DE691C2C-1961-46A6-9D23-94B2CAC4EB4E}" type="presParOf" srcId="{4CA9ACD8-34FB-4D95-B098-70743F42C2B1}" destId="{853F7165-FA7F-4382-BF22-18A326D428C7}" srcOrd="1" destOrd="0" presId="urn:microsoft.com/office/officeart/2005/8/layout/hProcess7#1"/>
    <dgm:cxn modelId="{E59E8A9D-50D1-4936-B619-A1AC0307918D}" type="presParOf" srcId="{4CA9ACD8-34FB-4D95-B098-70743F42C2B1}" destId="{7F441D5C-2F0C-4D7C-A3C3-107EEE9A2FC4}" srcOrd="2" destOrd="0" presId="urn:microsoft.com/office/officeart/2005/8/layout/hProcess7#1"/>
    <dgm:cxn modelId="{90F839A0-7F95-475F-A29F-522A904A2975}" type="presParOf" srcId="{2459DC9A-68EB-43DB-B48B-16AB098325B1}" destId="{5FC21017-BB89-4A44-AE24-0B798F521AAA}" srcOrd="3" destOrd="0" presId="urn:microsoft.com/office/officeart/2005/8/layout/hProcess7#1"/>
    <dgm:cxn modelId="{D060B1D2-9AF9-4E38-AD16-AE1FDCBD0257}" type="presParOf" srcId="{2459DC9A-68EB-43DB-B48B-16AB098325B1}" destId="{47E74F76-2955-40FA-832D-63AF2B478020}" srcOrd="4" destOrd="0" presId="urn:microsoft.com/office/officeart/2005/8/layout/hProcess7#1"/>
    <dgm:cxn modelId="{E0643AC3-8AB7-498B-98E7-8A17D1A17D33}" type="presParOf" srcId="{47E74F76-2955-40FA-832D-63AF2B478020}" destId="{EC374EFE-D03B-40DC-926E-05536964DCA2}" srcOrd="0" destOrd="0" presId="urn:microsoft.com/office/officeart/2005/8/layout/hProcess7#1"/>
    <dgm:cxn modelId="{83707CFC-CC3D-48EE-B92B-8416CC772FFD}" type="presParOf" srcId="{47E74F76-2955-40FA-832D-63AF2B478020}" destId="{329E8AAC-6199-46C9-8DEB-567625925432}" srcOrd="1" destOrd="0" presId="urn:microsoft.com/office/officeart/2005/8/layout/hProcess7#1"/>
    <dgm:cxn modelId="{F9E74C88-A3FD-44FC-A9AD-7245243B3035}" type="presParOf" srcId="{47E74F76-2955-40FA-832D-63AF2B478020}" destId="{1DC5D1F0-3CC1-44C3-ADCC-B68E0278A338}"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1910384-6E75-478E-A54D-4E29D5EBD989}" type="doc">
      <dgm:prSet loTypeId="urn:microsoft.com/office/officeart/2005/8/layout/radial1" loCatId="relationship" qsTypeId="urn:microsoft.com/office/officeart/2005/8/quickstyle/simple3" qsCatId="simple" csTypeId="urn:microsoft.com/office/officeart/2005/8/colors/colorful4" csCatId="colorful" phldr="1"/>
      <dgm:spPr/>
      <dgm:t>
        <a:bodyPr/>
        <a:lstStyle/>
        <a:p>
          <a:endParaRPr lang="es-ES"/>
        </a:p>
      </dgm:t>
    </dgm:pt>
    <dgm:pt modelId="{E838EEEB-A0BF-4FAD-8CA8-C119A624A71F}">
      <dgm:prSet phldrT="[Texto]"/>
      <dgm:spPr/>
      <dgm:t>
        <a:bodyPr/>
        <a:lstStyle/>
        <a:p>
          <a:r>
            <a:rPr lang="es-ES" dirty="0" smtClean="0"/>
            <a:t>El personal  debe tener autoridad para:</a:t>
          </a:r>
          <a:endParaRPr lang="es-ES" dirty="0"/>
        </a:p>
      </dgm:t>
    </dgm:pt>
    <dgm:pt modelId="{FD7DAC2B-E949-44A6-88BB-288910065B8E}" type="parTrans" cxnId="{B8634EED-ADF1-442C-99A7-3B52C61429CC}">
      <dgm:prSet/>
      <dgm:spPr/>
      <dgm:t>
        <a:bodyPr/>
        <a:lstStyle/>
        <a:p>
          <a:endParaRPr lang="es-ES"/>
        </a:p>
      </dgm:t>
    </dgm:pt>
    <dgm:pt modelId="{6ADF7673-5169-49CB-B1CE-2DF6A2AE8BFF}" type="sibTrans" cxnId="{B8634EED-ADF1-442C-99A7-3B52C61429CC}">
      <dgm:prSet/>
      <dgm:spPr/>
      <dgm:t>
        <a:bodyPr/>
        <a:lstStyle/>
        <a:p>
          <a:endParaRPr lang="es-ES"/>
        </a:p>
      </dgm:t>
    </dgm:pt>
    <dgm:pt modelId="{AA9C9C40-1929-4729-B088-6E2ED5FFDAD5}">
      <dgm:prSet phldrT="[Texto]" custT="1"/>
      <dgm:spPr/>
      <dgm:t>
        <a:bodyPr/>
        <a:lstStyle/>
        <a:p>
          <a:r>
            <a:rPr lang="es-ES" sz="1200" dirty="0" smtClean="0"/>
            <a:t>Iniciar acciones para prevenir las desviaciones de la Política Ambiental, Objetivos y Metas</a:t>
          </a:r>
          <a:endParaRPr lang="es-ES" sz="1200" dirty="0"/>
        </a:p>
      </dgm:t>
    </dgm:pt>
    <dgm:pt modelId="{9DB66E3C-2F00-4932-A841-D6991197CD40}" type="parTrans" cxnId="{82E697BF-A18B-406D-A9C1-474A266232B4}">
      <dgm:prSet/>
      <dgm:spPr/>
      <dgm:t>
        <a:bodyPr/>
        <a:lstStyle/>
        <a:p>
          <a:endParaRPr lang="es-ES"/>
        </a:p>
      </dgm:t>
    </dgm:pt>
    <dgm:pt modelId="{78A493D5-0598-4B42-BA41-BBBE5231EB65}" type="sibTrans" cxnId="{82E697BF-A18B-406D-A9C1-474A266232B4}">
      <dgm:prSet/>
      <dgm:spPr/>
      <dgm:t>
        <a:bodyPr/>
        <a:lstStyle/>
        <a:p>
          <a:endParaRPr lang="es-ES"/>
        </a:p>
      </dgm:t>
    </dgm:pt>
    <dgm:pt modelId="{79EFCFD9-9C2B-4576-BC56-20E8AE98917A}">
      <dgm:prSet phldrT="[Texto]" custT="1"/>
      <dgm:spPr/>
      <dgm:t>
        <a:bodyPr/>
        <a:lstStyle/>
        <a:p>
          <a:r>
            <a:rPr lang="es-ES" sz="1200" dirty="0" smtClean="0"/>
            <a:t>Identificar y registrar cualquier aspecto ambiental</a:t>
          </a:r>
          <a:endParaRPr lang="es-ES" sz="1200" dirty="0"/>
        </a:p>
      </dgm:t>
    </dgm:pt>
    <dgm:pt modelId="{3785FD1B-5861-4D6B-8AA9-CFC981ADB943}" type="parTrans" cxnId="{700FAF1C-21A0-480B-8DC1-A736B41373D9}">
      <dgm:prSet/>
      <dgm:spPr/>
      <dgm:t>
        <a:bodyPr/>
        <a:lstStyle/>
        <a:p>
          <a:endParaRPr lang="es-ES"/>
        </a:p>
      </dgm:t>
    </dgm:pt>
    <dgm:pt modelId="{BFD53A78-4A8D-49E8-8DF1-3050DD47BC2C}" type="sibTrans" cxnId="{700FAF1C-21A0-480B-8DC1-A736B41373D9}">
      <dgm:prSet/>
      <dgm:spPr/>
      <dgm:t>
        <a:bodyPr/>
        <a:lstStyle/>
        <a:p>
          <a:endParaRPr lang="es-ES"/>
        </a:p>
      </dgm:t>
    </dgm:pt>
    <dgm:pt modelId="{5664B7E8-96F3-4DFE-913E-D463F84B7B95}">
      <dgm:prSet phldrT="[Texto]" custT="1"/>
      <dgm:spPr/>
      <dgm:t>
        <a:bodyPr/>
        <a:lstStyle/>
        <a:p>
          <a:r>
            <a:rPr lang="es-ES" sz="1200" dirty="0" smtClean="0"/>
            <a:t>Controlar el posterior tratamiento hasta que se haya corregido el impacto</a:t>
          </a:r>
          <a:endParaRPr lang="es-ES" sz="1200" dirty="0"/>
        </a:p>
      </dgm:t>
    </dgm:pt>
    <dgm:pt modelId="{1AF6F516-AC75-43B0-8183-7C60147953DE}" type="parTrans" cxnId="{F701E940-2F37-4647-8370-890D7B1D66A7}">
      <dgm:prSet/>
      <dgm:spPr/>
      <dgm:t>
        <a:bodyPr/>
        <a:lstStyle/>
        <a:p>
          <a:endParaRPr lang="es-ES"/>
        </a:p>
      </dgm:t>
    </dgm:pt>
    <dgm:pt modelId="{150FC9C7-3012-4101-BA27-DEE4C745E571}" type="sibTrans" cxnId="{F701E940-2F37-4647-8370-890D7B1D66A7}">
      <dgm:prSet/>
      <dgm:spPr/>
      <dgm:t>
        <a:bodyPr/>
        <a:lstStyle/>
        <a:p>
          <a:endParaRPr lang="es-ES"/>
        </a:p>
      </dgm:t>
    </dgm:pt>
    <dgm:pt modelId="{2E2F0C59-8983-41C4-8415-E1217CBE0BF0}">
      <dgm:prSet phldrT="[Texto]" custT="1"/>
      <dgm:spPr/>
      <dgm:t>
        <a:bodyPr/>
        <a:lstStyle/>
        <a:p>
          <a:r>
            <a:rPr lang="es-ES" sz="1200" dirty="0" smtClean="0"/>
            <a:t>Iniciar, recomendar o aportar soluciones</a:t>
          </a:r>
          <a:endParaRPr lang="es-ES" sz="1200" dirty="0"/>
        </a:p>
      </dgm:t>
    </dgm:pt>
    <dgm:pt modelId="{DFFD4C9D-5C5B-409C-9972-352C6B2AF290}" type="parTrans" cxnId="{93539FC9-CA64-4F5D-823E-EB95AD12522F}">
      <dgm:prSet/>
      <dgm:spPr/>
      <dgm:t>
        <a:bodyPr/>
        <a:lstStyle/>
        <a:p>
          <a:endParaRPr lang="es-ES"/>
        </a:p>
      </dgm:t>
    </dgm:pt>
    <dgm:pt modelId="{56B22732-810F-4270-8249-566966DB42E1}" type="sibTrans" cxnId="{93539FC9-CA64-4F5D-823E-EB95AD12522F}">
      <dgm:prSet/>
      <dgm:spPr/>
      <dgm:t>
        <a:bodyPr/>
        <a:lstStyle/>
        <a:p>
          <a:endParaRPr lang="es-ES"/>
        </a:p>
      </dgm:t>
    </dgm:pt>
    <dgm:pt modelId="{E14B6826-5422-40A0-B639-87240068EA8F}">
      <dgm:prSet phldrT="[Texto]" custT="1"/>
      <dgm:spPr/>
      <dgm:t>
        <a:bodyPr/>
        <a:lstStyle/>
        <a:p>
          <a:r>
            <a:rPr lang="es-ES" sz="1200" dirty="0" smtClean="0"/>
            <a:t>Verificar la implementación de las soluciones</a:t>
          </a:r>
          <a:endParaRPr lang="es-ES" sz="1200" dirty="0"/>
        </a:p>
      </dgm:t>
    </dgm:pt>
    <dgm:pt modelId="{931BCB73-9C00-4FFD-9D4F-8F69AA34C576}" type="parTrans" cxnId="{99068958-C6A3-4ABE-A04D-80C1CB281C2F}">
      <dgm:prSet/>
      <dgm:spPr/>
      <dgm:t>
        <a:bodyPr/>
        <a:lstStyle/>
        <a:p>
          <a:endParaRPr lang="es-ES"/>
        </a:p>
      </dgm:t>
    </dgm:pt>
    <dgm:pt modelId="{63C5318B-C17C-4713-8D1F-E7C274A37DB9}" type="sibTrans" cxnId="{99068958-C6A3-4ABE-A04D-80C1CB281C2F}">
      <dgm:prSet/>
      <dgm:spPr/>
      <dgm:t>
        <a:bodyPr/>
        <a:lstStyle/>
        <a:p>
          <a:endParaRPr lang="es-ES"/>
        </a:p>
      </dgm:t>
    </dgm:pt>
    <dgm:pt modelId="{246105F0-77DA-45CE-93CD-33E42F61E364}">
      <dgm:prSet phldrT="[Texto]" custT="1"/>
      <dgm:spPr/>
      <dgm:t>
        <a:bodyPr/>
        <a:lstStyle/>
        <a:p>
          <a:r>
            <a:rPr lang="es-ES" sz="1200" dirty="0" smtClean="0"/>
            <a:t>Informar del funcionamiento del SGA a la dirección para realizar la revisión periódica del mismo y sirva como base de la mejora continua del sistema</a:t>
          </a:r>
          <a:endParaRPr lang="es-ES" sz="1200" dirty="0"/>
        </a:p>
      </dgm:t>
    </dgm:pt>
    <dgm:pt modelId="{E4864DC0-BC97-4687-8A1E-A4E45859187A}" type="parTrans" cxnId="{65C642DE-1F5F-4528-9A6F-7900E6B3DD6E}">
      <dgm:prSet/>
      <dgm:spPr/>
      <dgm:t>
        <a:bodyPr/>
        <a:lstStyle/>
        <a:p>
          <a:endParaRPr lang="es-ES"/>
        </a:p>
      </dgm:t>
    </dgm:pt>
    <dgm:pt modelId="{CBFE563C-8E96-4091-AB9D-1619B168BB38}" type="sibTrans" cxnId="{65C642DE-1F5F-4528-9A6F-7900E6B3DD6E}">
      <dgm:prSet/>
      <dgm:spPr/>
      <dgm:t>
        <a:bodyPr/>
        <a:lstStyle/>
        <a:p>
          <a:endParaRPr lang="es-ES"/>
        </a:p>
      </dgm:t>
    </dgm:pt>
    <dgm:pt modelId="{58853921-23D1-430C-A750-DDB8F5CF2B08}" type="pres">
      <dgm:prSet presAssocID="{C1910384-6E75-478E-A54D-4E29D5EBD989}" presName="cycle" presStyleCnt="0">
        <dgm:presLayoutVars>
          <dgm:chMax val="1"/>
          <dgm:dir/>
          <dgm:animLvl val="ctr"/>
          <dgm:resizeHandles val="exact"/>
        </dgm:presLayoutVars>
      </dgm:prSet>
      <dgm:spPr/>
      <dgm:t>
        <a:bodyPr/>
        <a:lstStyle/>
        <a:p>
          <a:endParaRPr lang="es-ES"/>
        </a:p>
      </dgm:t>
    </dgm:pt>
    <dgm:pt modelId="{CE6258BA-E42B-4872-9A3E-7FB0B3AE1D25}" type="pres">
      <dgm:prSet presAssocID="{E838EEEB-A0BF-4FAD-8CA8-C119A624A71F}" presName="centerShape" presStyleLbl="node0" presStyleIdx="0" presStyleCnt="1"/>
      <dgm:spPr/>
      <dgm:t>
        <a:bodyPr/>
        <a:lstStyle/>
        <a:p>
          <a:endParaRPr lang="es-ES"/>
        </a:p>
      </dgm:t>
    </dgm:pt>
    <dgm:pt modelId="{F5DC0942-877F-4076-A54C-D690CAB98A8B}" type="pres">
      <dgm:prSet presAssocID="{9DB66E3C-2F00-4932-A841-D6991197CD40}" presName="Name9" presStyleLbl="parChTrans1D2" presStyleIdx="0" presStyleCnt="6"/>
      <dgm:spPr/>
      <dgm:t>
        <a:bodyPr/>
        <a:lstStyle/>
        <a:p>
          <a:endParaRPr lang="es-ES"/>
        </a:p>
      </dgm:t>
    </dgm:pt>
    <dgm:pt modelId="{12BAC364-6FB6-4DD3-BC9B-23AFA4277BEE}" type="pres">
      <dgm:prSet presAssocID="{9DB66E3C-2F00-4932-A841-D6991197CD40}" presName="connTx" presStyleLbl="parChTrans1D2" presStyleIdx="0" presStyleCnt="6"/>
      <dgm:spPr/>
      <dgm:t>
        <a:bodyPr/>
        <a:lstStyle/>
        <a:p>
          <a:endParaRPr lang="es-ES"/>
        </a:p>
      </dgm:t>
    </dgm:pt>
    <dgm:pt modelId="{F4F1F9F1-35FD-4661-AF3A-1AC266CEA496}" type="pres">
      <dgm:prSet presAssocID="{AA9C9C40-1929-4729-B088-6E2ED5FFDAD5}" presName="node" presStyleLbl="node1" presStyleIdx="0" presStyleCnt="6">
        <dgm:presLayoutVars>
          <dgm:bulletEnabled val="1"/>
        </dgm:presLayoutVars>
      </dgm:prSet>
      <dgm:spPr/>
      <dgm:t>
        <a:bodyPr/>
        <a:lstStyle/>
        <a:p>
          <a:endParaRPr lang="es-ES"/>
        </a:p>
      </dgm:t>
    </dgm:pt>
    <dgm:pt modelId="{C609D9D9-66D8-439A-82C9-599FA5B30988}" type="pres">
      <dgm:prSet presAssocID="{3785FD1B-5861-4D6B-8AA9-CFC981ADB943}" presName="Name9" presStyleLbl="parChTrans1D2" presStyleIdx="1" presStyleCnt="6"/>
      <dgm:spPr/>
      <dgm:t>
        <a:bodyPr/>
        <a:lstStyle/>
        <a:p>
          <a:endParaRPr lang="es-ES"/>
        </a:p>
      </dgm:t>
    </dgm:pt>
    <dgm:pt modelId="{607FD871-F00F-497E-B154-80DF43365004}" type="pres">
      <dgm:prSet presAssocID="{3785FD1B-5861-4D6B-8AA9-CFC981ADB943}" presName="connTx" presStyleLbl="parChTrans1D2" presStyleIdx="1" presStyleCnt="6"/>
      <dgm:spPr/>
      <dgm:t>
        <a:bodyPr/>
        <a:lstStyle/>
        <a:p>
          <a:endParaRPr lang="es-ES"/>
        </a:p>
      </dgm:t>
    </dgm:pt>
    <dgm:pt modelId="{12098E63-EF7F-4505-8598-29148D258473}" type="pres">
      <dgm:prSet presAssocID="{79EFCFD9-9C2B-4576-BC56-20E8AE98917A}" presName="node" presStyleLbl="node1" presStyleIdx="1" presStyleCnt="6">
        <dgm:presLayoutVars>
          <dgm:bulletEnabled val="1"/>
        </dgm:presLayoutVars>
      </dgm:prSet>
      <dgm:spPr/>
      <dgm:t>
        <a:bodyPr/>
        <a:lstStyle/>
        <a:p>
          <a:endParaRPr lang="es-ES"/>
        </a:p>
      </dgm:t>
    </dgm:pt>
    <dgm:pt modelId="{A77DD1FC-263F-4E89-AEAD-47BECF41C0BD}" type="pres">
      <dgm:prSet presAssocID="{DFFD4C9D-5C5B-409C-9972-352C6B2AF290}" presName="Name9" presStyleLbl="parChTrans1D2" presStyleIdx="2" presStyleCnt="6"/>
      <dgm:spPr/>
      <dgm:t>
        <a:bodyPr/>
        <a:lstStyle/>
        <a:p>
          <a:endParaRPr lang="es-ES"/>
        </a:p>
      </dgm:t>
    </dgm:pt>
    <dgm:pt modelId="{F83575E0-293F-4E4F-8995-4B43DB9378DA}" type="pres">
      <dgm:prSet presAssocID="{DFFD4C9D-5C5B-409C-9972-352C6B2AF290}" presName="connTx" presStyleLbl="parChTrans1D2" presStyleIdx="2" presStyleCnt="6"/>
      <dgm:spPr/>
      <dgm:t>
        <a:bodyPr/>
        <a:lstStyle/>
        <a:p>
          <a:endParaRPr lang="es-ES"/>
        </a:p>
      </dgm:t>
    </dgm:pt>
    <dgm:pt modelId="{73CC2E1C-665C-4E0B-A7E9-5E3DAE2D5946}" type="pres">
      <dgm:prSet presAssocID="{2E2F0C59-8983-41C4-8415-E1217CBE0BF0}" presName="node" presStyleLbl="node1" presStyleIdx="2" presStyleCnt="6">
        <dgm:presLayoutVars>
          <dgm:bulletEnabled val="1"/>
        </dgm:presLayoutVars>
      </dgm:prSet>
      <dgm:spPr/>
      <dgm:t>
        <a:bodyPr/>
        <a:lstStyle/>
        <a:p>
          <a:endParaRPr lang="es-ES"/>
        </a:p>
      </dgm:t>
    </dgm:pt>
    <dgm:pt modelId="{7CD06CBB-B5A7-42C4-A59A-B6EF3F8ACE5F}" type="pres">
      <dgm:prSet presAssocID="{931BCB73-9C00-4FFD-9D4F-8F69AA34C576}" presName="Name9" presStyleLbl="parChTrans1D2" presStyleIdx="3" presStyleCnt="6"/>
      <dgm:spPr/>
      <dgm:t>
        <a:bodyPr/>
        <a:lstStyle/>
        <a:p>
          <a:endParaRPr lang="es-ES"/>
        </a:p>
      </dgm:t>
    </dgm:pt>
    <dgm:pt modelId="{410AB9DD-172D-41D4-B02E-844A3139234F}" type="pres">
      <dgm:prSet presAssocID="{931BCB73-9C00-4FFD-9D4F-8F69AA34C576}" presName="connTx" presStyleLbl="parChTrans1D2" presStyleIdx="3" presStyleCnt="6"/>
      <dgm:spPr/>
      <dgm:t>
        <a:bodyPr/>
        <a:lstStyle/>
        <a:p>
          <a:endParaRPr lang="es-ES"/>
        </a:p>
      </dgm:t>
    </dgm:pt>
    <dgm:pt modelId="{4B4BCFA1-9561-4BCA-B607-17A02275E242}" type="pres">
      <dgm:prSet presAssocID="{E14B6826-5422-40A0-B639-87240068EA8F}" presName="node" presStyleLbl="node1" presStyleIdx="3" presStyleCnt="6">
        <dgm:presLayoutVars>
          <dgm:bulletEnabled val="1"/>
        </dgm:presLayoutVars>
      </dgm:prSet>
      <dgm:spPr/>
      <dgm:t>
        <a:bodyPr/>
        <a:lstStyle/>
        <a:p>
          <a:endParaRPr lang="es-ES"/>
        </a:p>
      </dgm:t>
    </dgm:pt>
    <dgm:pt modelId="{C439259E-020A-4F8D-B01B-4100961F1E54}" type="pres">
      <dgm:prSet presAssocID="{1AF6F516-AC75-43B0-8183-7C60147953DE}" presName="Name9" presStyleLbl="parChTrans1D2" presStyleIdx="4" presStyleCnt="6"/>
      <dgm:spPr/>
      <dgm:t>
        <a:bodyPr/>
        <a:lstStyle/>
        <a:p>
          <a:endParaRPr lang="es-ES"/>
        </a:p>
      </dgm:t>
    </dgm:pt>
    <dgm:pt modelId="{F00E8A2D-0FE9-47B3-9553-B2FE39EB5DDC}" type="pres">
      <dgm:prSet presAssocID="{1AF6F516-AC75-43B0-8183-7C60147953DE}" presName="connTx" presStyleLbl="parChTrans1D2" presStyleIdx="4" presStyleCnt="6"/>
      <dgm:spPr/>
      <dgm:t>
        <a:bodyPr/>
        <a:lstStyle/>
        <a:p>
          <a:endParaRPr lang="es-ES"/>
        </a:p>
      </dgm:t>
    </dgm:pt>
    <dgm:pt modelId="{4FA3A516-F856-4A52-9B48-A5FF87341170}" type="pres">
      <dgm:prSet presAssocID="{5664B7E8-96F3-4DFE-913E-D463F84B7B95}" presName="node" presStyleLbl="node1" presStyleIdx="4" presStyleCnt="6">
        <dgm:presLayoutVars>
          <dgm:bulletEnabled val="1"/>
        </dgm:presLayoutVars>
      </dgm:prSet>
      <dgm:spPr/>
      <dgm:t>
        <a:bodyPr/>
        <a:lstStyle/>
        <a:p>
          <a:endParaRPr lang="es-ES"/>
        </a:p>
      </dgm:t>
    </dgm:pt>
    <dgm:pt modelId="{297442F1-7E82-44DE-8FF3-F4E283FB5AA6}" type="pres">
      <dgm:prSet presAssocID="{E4864DC0-BC97-4687-8A1E-A4E45859187A}" presName="Name9" presStyleLbl="parChTrans1D2" presStyleIdx="5" presStyleCnt="6"/>
      <dgm:spPr/>
      <dgm:t>
        <a:bodyPr/>
        <a:lstStyle/>
        <a:p>
          <a:endParaRPr lang="es-ES"/>
        </a:p>
      </dgm:t>
    </dgm:pt>
    <dgm:pt modelId="{28CF7C48-20B9-4321-9F1F-69B15A540864}" type="pres">
      <dgm:prSet presAssocID="{E4864DC0-BC97-4687-8A1E-A4E45859187A}" presName="connTx" presStyleLbl="parChTrans1D2" presStyleIdx="5" presStyleCnt="6"/>
      <dgm:spPr/>
      <dgm:t>
        <a:bodyPr/>
        <a:lstStyle/>
        <a:p>
          <a:endParaRPr lang="es-ES"/>
        </a:p>
      </dgm:t>
    </dgm:pt>
    <dgm:pt modelId="{8145F8AD-5582-4B24-BE5C-4D3EBD0DA823}" type="pres">
      <dgm:prSet presAssocID="{246105F0-77DA-45CE-93CD-33E42F61E364}" presName="node" presStyleLbl="node1" presStyleIdx="5" presStyleCnt="6">
        <dgm:presLayoutVars>
          <dgm:bulletEnabled val="1"/>
        </dgm:presLayoutVars>
      </dgm:prSet>
      <dgm:spPr/>
      <dgm:t>
        <a:bodyPr/>
        <a:lstStyle/>
        <a:p>
          <a:endParaRPr lang="es-ES"/>
        </a:p>
      </dgm:t>
    </dgm:pt>
  </dgm:ptLst>
  <dgm:cxnLst>
    <dgm:cxn modelId="{6C53F854-6367-462E-B307-49A04526CFBD}" type="presOf" srcId="{DFFD4C9D-5C5B-409C-9972-352C6B2AF290}" destId="{A77DD1FC-263F-4E89-AEAD-47BECF41C0BD}" srcOrd="0" destOrd="0" presId="urn:microsoft.com/office/officeart/2005/8/layout/radial1"/>
    <dgm:cxn modelId="{700FAF1C-21A0-480B-8DC1-A736B41373D9}" srcId="{E838EEEB-A0BF-4FAD-8CA8-C119A624A71F}" destId="{79EFCFD9-9C2B-4576-BC56-20E8AE98917A}" srcOrd="1" destOrd="0" parTransId="{3785FD1B-5861-4D6B-8AA9-CFC981ADB943}" sibTransId="{BFD53A78-4A8D-49E8-8DF1-3050DD47BC2C}"/>
    <dgm:cxn modelId="{DE60CA52-19F2-4328-BF30-79513760490E}" type="presOf" srcId="{C1910384-6E75-478E-A54D-4E29D5EBD989}" destId="{58853921-23D1-430C-A750-DDB8F5CF2B08}" srcOrd="0" destOrd="0" presId="urn:microsoft.com/office/officeart/2005/8/layout/radial1"/>
    <dgm:cxn modelId="{7D155873-6C97-41F7-B306-4B77B31C741D}" type="presOf" srcId="{3785FD1B-5861-4D6B-8AA9-CFC981ADB943}" destId="{607FD871-F00F-497E-B154-80DF43365004}" srcOrd="1" destOrd="0" presId="urn:microsoft.com/office/officeart/2005/8/layout/radial1"/>
    <dgm:cxn modelId="{D1E70C36-AFEA-4EF0-8F59-0D60CA2E957A}" type="presOf" srcId="{9DB66E3C-2F00-4932-A841-D6991197CD40}" destId="{12BAC364-6FB6-4DD3-BC9B-23AFA4277BEE}" srcOrd="1" destOrd="0" presId="urn:microsoft.com/office/officeart/2005/8/layout/radial1"/>
    <dgm:cxn modelId="{28F8640E-78A2-45E4-BBAF-6DD4691110BF}" type="presOf" srcId="{5664B7E8-96F3-4DFE-913E-D463F84B7B95}" destId="{4FA3A516-F856-4A52-9B48-A5FF87341170}" srcOrd="0" destOrd="0" presId="urn:microsoft.com/office/officeart/2005/8/layout/radial1"/>
    <dgm:cxn modelId="{56136461-BFB2-4BD4-87ED-F814CD06FEA5}" type="presOf" srcId="{931BCB73-9C00-4FFD-9D4F-8F69AA34C576}" destId="{410AB9DD-172D-41D4-B02E-844A3139234F}" srcOrd="1" destOrd="0" presId="urn:microsoft.com/office/officeart/2005/8/layout/radial1"/>
    <dgm:cxn modelId="{481A094D-38AF-46B3-982C-211574099DED}" type="presOf" srcId="{E4864DC0-BC97-4687-8A1E-A4E45859187A}" destId="{297442F1-7E82-44DE-8FF3-F4E283FB5AA6}" srcOrd="0" destOrd="0" presId="urn:microsoft.com/office/officeart/2005/8/layout/radial1"/>
    <dgm:cxn modelId="{388CC90A-1E96-4E6B-B57C-EE847EC08265}" type="presOf" srcId="{3785FD1B-5861-4D6B-8AA9-CFC981ADB943}" destId="{C609D9D9-66D8-439A-82C9-599FA5B30988}" srcOrd="0" destOrd="0" presId="urn:microsoft.com/office/officeart/2005/8/layout/radial1"/>
    <dgm:cxn modelId="{7C7E2169-779E-472E-B4F6-77DFFAE5FD75}" type="presOf" srcId="{E4864DC0-BC97-4687-8A1E-A4E45859187A}" destId="{28CF7C48-20B9-4321-9F1F-69B15A540864}" srcOrd="1" destOrd="0" presId="urn:microsoft.com/office/officeart/2005/8/layout/radial1"/>
    <dgm:cxn modelId="{31E66AB6-AB1C-40FD-8242-747CDC5B475B}" type="presOf" srcId="{E14B6826-5422-40A0-B639-87240068EA8F}" destId="{4B4BCFA1-9561-4BCA-B607-17A02275E242}" srcOrd="0" destOrd="0" presId="urn:microsoft.com/office/officeart/2005/8/layout/radial1"/>
    <dgm:cxn modelId="{A902DF35-B051-4180-AC5C-9A66AB0D3F83}" type="presOf" srcId="{AA9C9C40-1929-4729-B088-6E2ED5FFDAD5}" destId="{F4F1F9F1-35FD-4661-AF3A-1AC266CEA496}" srcOrd="0" destOrd="0" presId="urn:microsoft.com/office/officeart/2005/8/layout/radial1"/>
    <dgm:cxn modelId="{82E697BF-A18B-406D-A9C1-474A266232B4}" srcId="{E838EEEB-A0BF-4FAD-8CA8-C119A624A71F}" destId="{AA9C9C40-1929-4729-B088-6E2ED5FFDAD5}" srcOrd="0" destOrd="0" parTransId="{9DB66E3C-2F00-4932-A841-D6991197CD40}" sibTransId="{78A493D5-0598-4B42-BA41-BBBE5231EB65}"/>
    <dgm:cxn modelId="{93539FC9-CA64-4F5D-823E-EB95AD12522F}" srcId="{E838EEEB-A0BF-4FAD-8CA8-C119A624A71F}" destId="{2E2F0C59-8983-41C4-8415-E1217CBE0BF0}" srcOrd="2" destOrd="0" parTransId="{DFFD4C9D-5C5B-409C-9972-352C6B2AF290}" sibTransId="{56B22732-810F-4270-8249-566966DB42E1}"/>
    <dgm:cxn modelId="{A8B4D355-BC61-4533-B66B-40ADBE835516}" type="presOf" srcId="{246105F0-77DA-45CE-93CD-33E42F61E364}" destId="{8145F8AD-5582-4B24-BE5C-4D3EBD0DA823}" srcOrd="0" destOrd="0" presId="urn:microsoft.com/office/officeart/2005/8/layout/radial1"/>
    <dgm:cxn modelId="{CEEB5BE7-7B17-460C-AD98-92C2E377A342}" type="presOf" srcId="{DFFD4C9D-5C5B-409C-9972-352C6B2AF290}" destId="{F83575E0-293F-4E4F-8995-4B43DB9378DA}" srcOrd="1" destOrd="0" presId="urn:microsoft.com/office/officeart/2005/8/layout/radial1"/>
    <dgm:cxn modelId="{65C642DE-1F5F-4528-9A6F-7900E6B3DD6E}" srcId="{E838EEEB-A0BF-4FAD-8CA8-C119A624A71F}" destId="{246105F0-77DA-45CE-93CD-33E42F61E364}" srcOrd="5" destOrd="0" parTransId="{E4864DC0-BC97-4687-8A1E-A4E45859187A}" sibTransId="{CBFE563C-8E96-4091-AB9D-1619B168BB38}"/>
    <dgm:cxn modelId="{45E434CE-3203-4DA4-89FF-7AC3CE011580}" type="presOf" srcId="{2E2F0C59-8983-41C4-8415-E1217CBE0BF0}" destId="{73CC2E1C-665C-4E0B-A7E9-5E3DAE2D5946}" srcOrd="0" destOrd="0" presId="urn:microsoft.com/office/officeart/2005/8/layout/radial1"/>
    <dgm:cxn modelId="{99068958-C6A3-4ABE-A04D-80C1CB281C2F}" srcId="{E838EEEB-A0BF-4FAD-8CA8-C119A624A71F}" destId="{E14B6826-5422-40A0-B639-87240068EA8F}" srcOrd="3" destOrd="0" parTransId="{931BCB73-9C00-4FFD-9D4F-8F69AA34C576}" sibTransId="{63C5318B-C17C-4713-8D1F-E7C274A37DB9}"/>
    <dgm:cxn modelId="{F701E940-2F37-4647-8370-890D7B1D66A7}" srcId="{E838EEEB-A0BF-4FAD-8CA8-C119A624A71F}" destId="{5664B7E8-96F3-4DFE-913E-D463F84B7B95}" srcOrd="4" destOrd="0" parTransId="{1AF6F516-AC75-43B0-8183-7C60147953DE}" sibTransId="{150FC9C7-3012-4101-BA27-DEE4C745E571}"/>
    <dgm:cxn modelId="{53BE7FC0-F64D-427E-88BA-7892B25C5047}" type="presOf" srcId="{9DB66E3C-2F00-4932-A841-D6991197CD40}" destId="{F5DC0942-877F-4076-A54C-D690CAB98A8B}" srcOrd="0" destOrd="0" presId="urn:microsoft.com/office/officeart/2005/8/layout/radial1"/>
    <dgm:cxn modelId="{D994CCFD-BABD-4F56-AA65-8BCE35FA1087}" type="presOf" srcId="{E838EEEB-A0BF-4FAD-8CA8-C119A624A71F}" destId="{CE6258BA-E42B-4872-9A3E-7FB0B3AE1D25}" srcOrd="0" destOrd="0" presId="urn:microsoft.com/office/officeart/2005/8/layout/radial1"/>
    <dgm:cxn modelId="{E72F2E6F-EAC8-41A8-B1FB-5A6A803CF186}" type="presOf" srcId="{79EFCFD9-9C2B-4576-BC56-20E8AE98917A}" destId="{12098E63-EF7F-4505-8598-29148D258473}" srcOrd="0" destOrd="0" presId="urn:microsoft.com/office/officeart/2005/8/layout/radial1"/>
    <dgm:cxn modelId="{5968F587-5D5D-41D2-B4FF-85653567A102}" type="presOf" srcId="{1AF6F516-AC75-43B0-8183-7C60147953DE}" destId="{C439259E-020A-4F8D-B01B-4100961F1E54}" srcOrd="0" destOrd="0" presId="urn:microsoft.com/office/officeart/2005/8/layout/radial1"/>
    <dgm:cxn modelId="{B8634EED-ADF1-442C-99A7-3B52C61429CC}" srcId="{C1910384-6E75-478E-A54D-4E29D5EBD989}" destId="{E838EEEB-A0BF-4FAD-8CA8-C119A624A71F}" srcOrd="0" destOrd="0" parTransId="{FD7DAC2B-E949-44A6-88BB-288910065B8E}" sibTransId="{6ADF7673-5169-49CB-B1CE-2DF6A2AE8BFF}"/>
    <dgm:cxn modelId="{270F335B-1E22-45D5-BDBE-31E043CD1C5F}" type="presOf" srcId="{1AF6F516-AC75-43B0-8183-7C60147953DE}" destId="{F00E8A2D-0FE9-47B3-9553-B2FE39EB5DDC}" srcOrd="1" destOrd="0" presId="urn:microsoft.com/office/officeart/2005/8/layout/radial1"/>
    <dgm:cxn modelId="{9F730604-26AC-4FCD-A3F1-CD97C085A915}" type="presOf" srcId="{931BCB73-9C00-4FFD-9D4F-8F69AA34C576}" destId="{7CD06CBB-B5A7-42C4-A59A-B6EF3F8ACE5F}" srcOrd="0" destOrd="0" presId="urn:microsoft.com/office/officeart/2005/8/layout/radial1"/>
    <dgm:cxn modelId="{0C1F8A8A-AD1F-4E6D-987C-7AA988AC0111}" type="presParOf" srcId="{58853921-23D1-430C-A750-DDB8F5CF2B08}" destId="{CE6258BA-E42B-4872-9A3E-7FB0B3AE1D25}" srcOrd="0" destOrd="0" presId="urn:microsoft.com/office/officeart/2005/8/layout/radial1"/>
    <dgm:cxn modelId="{D504825D-DF80-49DC-A147-AB7DE40578D7}" type="presParOf" srcId="{58853921-23D1-430C-A750-DDB8F5CF2B08}" destId="{F5DC0942-877F-4076-A54C-D690CAB98A8B}" srcOrd="1" destOrd="0" presId="urn:microsoft.com/office/officeart/2005/8/layout/radial1"/>
    <dgm:cxn modelId="{04437C96-7120-41AA-B813-A32BE3EA552A}" type="presParOf" srcId="{F5DC0942-877F-4076-A54C-D690CAB98A8B}" destId="{12BAC364-6FB6-4DD3-BC9B-23AFA4277BEE}" srcOrd="0" destOrd="0" presId="urn:microsoft.com/office/officeart/2005/8/layout/radial1"/>
    <dgm:cxn modelId="{45105968-5619-40C6-9FFA-A9E188523880}" type="presParOf" srcId="{58853921-23D1-430C-A750-DDB8F5CF2B08}" destId="{F4F1F9F1-35FD-4661-AF3A-1AC266CEA496}" srcOrd="2" destOrd="0" presId="urn:microsoft.com/office/officeart/2005/8/layout/radial1"/>
    <dgm:cxn modelId="{510A3570-CC8B-42A3-A8BC-C2A8ACEA41BC}" type="presParOf" srcId="{58853921-23D1-430C-A750-DDB8F5CF2B08}" destId="{C609D9D9-66D8-439A-82C9-599FA5B30988}" srcOrd="3" destOrd="0" presId="urn:microsoft.com/office/officeart/2005/8/layout/radial1"/>
    <dgm:cxn modelId="{CE6F5E98-2B3C-42B3-9C3A-9E479622F53A}" type="presParOf" srcId="{C609D9D9-66D8-439A-82C9-599FA5B30988}" destId="{607FD871-F00F-497E-B154-80DF43365004}" srcOrd="0" destOrd="0" presId="urn:microsoft.com/office/officeart/2005/8/layout/radial1"/>
    <dgm:cxn modelId="{2D572BB3-CD42-434C-8071-BF84DF785A5C}" type="presParOf" srcId="{58853921-23D1-430C-A750-DDB8F5CF2B08}" destId="{12098E63-EF7F-4505-8598-29148D258473}" srcOrd="4" destOrd="0" presId="urn:microsoft.com/office/officeart/2005/8/layout/radial1"/>
    <dgm:cxn modelId="{7EAC92C4-4512-404B-BB42-DFCBE9FD658A}" type="presParOf" srcId="{58853921-23D1-430C-A750-DDB8F5CF2B08}" destId="{A77DD1FC-263F-4E89-AEAD-47BECF41C0BD}" srcOrd="5" destOrd="0" presId="urn:microsoft.com/office/officeart/2005/8/layout/radial1"/>
    <dgm:cxn modelId="{E0697AF6-6E1A-445C-AE30-2235735FD533}" type="presParOf" srcId="{A77DD1FC-263F-4E89-AEAD-47BECF41C0BD}" destId="{F83575E0-293F-4E4F-8995-4B43DB9378DA}" srcOrd="0" destOrd="0" presId="urn:microsoft.com/office/officeart/2005/8/layout/radial1"/>
    <dgm:cxn modelId="{42A9DBA6-EA40-4D5E-8B1D-DD16F3F1908F}" type="presParOf" srcId="{58853921-23D1-430C-A750-DDB8F5CF2B08}" destId="{73CC2E1C-665C-4E0B-A7E9-5E3DAE2D5946}" srcOrd="6" destOrd="0" presId="urn:microsoft.com/office/officeart/2005/8/layout/radial1"/>
    <dgm:cxn modelId="{C68E8E66-29BF-459B-8F94-D20962A2A481}" type="presParOf" srcId="{58853921-23D1-430C-A750-DDB8F5CF2B08}" destId="{7CD06CBB-B5A7-42C4-A59A-B6EF3F8ACE5F}" srcOrd="7" destOrd="0" presId="urn:microsoft.com/office/officeart/2005/8/layout/radial1"/>
    <dgm:cxn modelId="{0532610D-6235-4EA8-82A7-11FDFBEE01D1}" type="presParOf" srcId="{7CD06CBB-B5A7-42C4-A59A-B6EF3F8ACE5F}" destId="{410AB9DD-172D-41D4-B02E-844A3139234F}" srcOrd="0" destOrd="0" presId="urn:microsoft.com/office/officeart/2005/8/layout/radial1"/>
    <dgm:cxn modelId="{05AA3636-0DEF-4BBC-B836-6FD460917F2C}" type="presParOf" srcId="{58853921-23D1-430C-A750-DDB8F5CF2B08}" destId="{4B4BCFA1-9561-4BCA-B607-17A02275E242}" srcOrd="8" destOrd="0" presId="urn:microsoft.com/office/officeart/2005/8/layout/radial1"/>
    <dgm:cxn modelId="{96897DB5-7247-42D6-8FD5-F096C30DFC57}" type="presParOf" srcId="{58853921-23D1-430C-A750-DDB8F5CF2B08}" destId="{C439259E-020A-4F8D-B01B-4100961F1E54}" srcOrd="9" destOrd="0" presId="urn:microsoft.com/office/officeart/2005/8/layout/radial1"/>
    <dgm:cxn modelId="{59703807-2D9A-4BCB-9E5C-73966C34E0C2}" type="presParOf" srcId="{C439259E-020A-4F8D-B01B-4100961F1E54}" destId="{F00E8A2D-0FE9-47B3-9553-B2FE39EB5DDC}" srcOrd="0" destOrd="0" presId="urn:microsoft.com/office/officeart/2005/8/layout/radial1"/>
    <dgm:cxn modelId="{DE88B481-3203-4A56-87FC-913E51261351}" type="presParOf" srcId="{58853921-23D1-430C-A750-DDB8F5CF2B08}" destId="{4FA3A516-F856-4A52-9B48-A5FF87341170}" srcOrd="10" destOrd="0" presId="urn:microsoft.com/office/officeart/2005/8/layout/radial1"/>
    <dgm:cxn modelId="{E36A8AB3-B7F7-4DA6-9659-3DCE475F3793}" type="presParOf" srcId="{58853921-23D1-430C-A750-DDB8F5CF2B08}" destId="{297442F1-7E82-44DE-8FF3-F4E283FB5AA6}" srcOrd="11" destOrd="0" presId="urn:microsoft.com/office/officeart/2005/8/layout/radial1"/>
    <dgm:cxn modelId="{AA6293D8-A7F0-46DC-98F3-0192C7A53C8A}" type="presParOf" srcId="{297442F1-7E82-44DE-8FF3-F4E283FB5AA6}" destId="{28CF7C48-20B9-4321-9F1F-69B15A540864}" srcOrd="0" destOrd="0" presId="urn:microsoft.com/office/officeart/2005/8/layout/radial1"/>
    <dgm:cxn modelId="{EC3BE1FC-1890-4676-8AD1-31F1E2BE9E3F}" type="presParOf" srcId="{58853921-23D1-430C-A750-DDB8F5CF2B08}" destId="{8145F8AD-5582-4B24-BE5C-4D3EBD0DA823}"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E7E2E62-4CA2-4F51-81C6-A848B5CB8A0D}" type="doc">
      <dgm:prSet loTypeId="urn:microsoft.com/office/officeart/2005/8/layout/hProcess9" loCatId="process" qsTypeId="urn:microsoft.com/office/officeart/2005/8/quickstyle/simple1" qsCatId="simple" csTypeId="urn:microsoft.com/office/officeart/2005/8/colors/colorful4" csCatId="colorful" phldr="1"/>
      <dgm:spPr/>
    </dgm:pt>
    <dgm:pt modelId="{4DCDDEE0-5A2A-4104-9EE4-DBDFD8A1CD54}">
      <dgm:prSet phldrT="[Texto]"/>
      <dgm:spPr/>
      <dgm:t>
        <a:bodyPr/>
        <a:lstStyle/>
        <a:p>
          <a:r>
            <a:rPr lang="es-ES" dirty="0" smtClean="0"/>
            <a:t>Expone las necesidades formativas de todo el personal que realice actividades que afecten a la gestión ambiental, y procura los medios necesarios para satisfacer estas necesidades. </a:t>
          </a:r>
          <a:endParaRPr lang="es-ES" dirty="0"/>
        </a:p>
      </dgm:t>
    </dgm:pt>
    <dgm:pt modelId="{BA03EDF4-A221-4CD8-AEB1-D2A93587C0D6}" type="parTrans" cxnId="{4C40E1E0-00A7-4BF2-A455-0DDEDB54DE4B}">
      <dgm:prSet/>
      <dgm:spPr/>
      <dgm:t>
        <a:bodyPr/>
        <a:lstStyle/>
        <a:p>
          <a:endParaRPr lang="es-ES"/>
        </a:p>
      </dgm:t>
    </dgm:pt>
    <dgm:pt modelId="{DC4C8597-16FC-4D36-9929-FD6AFD29976D}" type="sibTrans" cxnId="{4C40E1E0-00A7-4BF2-A455-0DDEDB54DE4B}">
      <dgm:prSet/>
      <dgm:spPr/>
      <dgm:t>
        <a:bodyPr/>
        <a:lstStyle/>
        <a:p>
          <a:endParaRPr lang="es-ES"/>
        </a:p>
      </dgm:t>
    </dgm:pt>
    <dgm:pt modelId="{F89D2FED-CCFE-497D-94D2-5B5030F6A340}">
      <dgm:prSet phldrT="[Texto]"/>
      <dgm:spPr/>
      <dgm:t>
        <a:bodyPr/>
        <a:lstStyle/>
        <a:p>
          <a:r>
            <a:rPr lang="es-ES" dirty="0" smtClean="0"/>
            <a:t>Para lo cual existe un manual de funciones donde se describe las responsabilidades de cada integrante del SGA.</a:t>
          </a:r>
          <a:endParaRPr lang="es-ES" dirty="0"/>
        </a:p>
      </dgm:t>
    </dgm:pt>
    <dgm:pt modelId="{F997F79C-DF21-4F45-B1A3-D05FD01D27F3}" type="parTrans" cxnId="{C1378291-415A-4AA0-9935-821796F17511}">
      <dgm:prSet/>
      <dgm:spPr/>
      <dgm:t>
        <a:bodyPr/>
        <a:lstStyle/>
        <a:p>
          <a:endParaRPr lang="es-ES"/>
        </a:p>
      </dgm:t>
    </dgm:pt>
    <dgm:pt modelId="{2ECE071B-9032-456F-BFD6-3F09018544F3}" type="sibTrans" cxnId="{C1378291-415A-4AA0-9935-821796F17511}">
      <dgm:prSet/>
      <dgm:spPr/>
      <dgm:t>
        <a:bodyPr/>
        <a:lstStyle/>
        <a:p>
          <a:endParaRPr lang="es-ES"/>
        </a:p>
      </dgm:t>
    </dgm:pt>
    <dgm:pt modelId="{A758F4A7-26A6-4EBE-AE22-418B1C081571}" type="pres">
      <dgm:prSet presAssocID="{FE7E2E62-4CA2-4F51-81C6-A848B5CB8A0D}" presName="CompostProcess" presStyleCnt="0">
        <dgm:presLayoutVars>
          <dgm:dir/>
          <dgm:resizeHandles val="exact"/>
        </dgm:presLayoutVars>
      </dgm:prSet>
      <dgm:spPr/>
    </dgm:pt>
    <dgm:pt modelId="{63E8FFAF-7ADC-4EF2-B79D-E56D766AC9EE}" type="pres">
      <dgm:prSet presAssocID="{FE7E2E62-4CA2-4F51-81C6-A848B5CB8A0D}" presName="arrow" presStyleLbl="bgShp" presStyleIdx="0" presStyleCnt="1"/>
      <dgm:spPr/>
    </dgm:pt>
    <dgm:pt modelId="{4A7FFA65-9E9F-4346-B220-E7E4871F65F0}" type="pres">
      <dgm:prSet presAssocID="{FE7E2E62-4CA2-4F51-81C6-A848B5CB8A0D}" presName="linearProcess" presStyleCnt="0"/>
      <dgm:spPr/>
    </dgm:pt>
    <dgm:pt modelId="{98016AEB-E330-4B1B-9EA3-B518000BC2F8}" type="pres">
      <dgm:prSet presAssocID="{4DCDDEE0-5A2A-4104-9EE4-DBDFD8A1CD54}" presName="textNode" presStyleLbl="node1" presStyleIdx="0" presStyleCnt="2">
        <dgm:presLayoutVars>
          <dgm:bulletEnabled val="1"/>
        </dgm:presLayoutVars>
      </dgm:prSet>
      <dgm:spPr/>
      <dgm:t>
        <a:bodyPr/>
        <a:lstStyle/>
        <a:p>
          <a:endParaRPr lang="es-ES"/>
        </a:p>
      </dgm:t>
    </dgm:pt>
    <dgm:pt modelId="{89BF8965-3B2A-4AB0-BDDF-2D6874C2B562}" type="pres">
      <dgm:prSet presAssocID="{DC4C8597-16FC-4D36-9929-FD6AFD29976D}" presName="sibTrans" presStyleCnt="0"/>
      <dgm:spPr/>
    </dgm:pt>
    <dgm:pt modelId="{CB7071DF-F3F9-4FB8-A1EE-A5B2AAF65EEF}" type="pres">
      <dgm:prSet presAssocID="{F89D2FED-CCFE-497D-94D2-5B5030F6A340}" presName="textNode" presStyleLbl="node1" presStyleIdx="1" presStyleCnt="2">
        <dgm:presLayoutVars>
          <dgm:bulletEnabled val="1"/>
        </dgm:presLayoutVars>
      </dgm:prSet>
      <dgm:spPr/>
      <dgm:t>
        <a:bodyPr/>
        <a:lstStyle/>
        <a:p>
          <a:endParaRPr lang="es-ES"/>
        </a:p>
      </dgm:t>
    </dgm:pt>
  </dgm:ptLst>
  <dgm:cxnLst>
    <dgm:cxn modelId="{B7C89897-16BE-4922-AC17-30AB2DDEFA9A}" type="presOf" srcId="{FE7E2E62-4CA2-4F51-81C6-A848B5CB8A0D}" destId="{A758F4A7-26A6-4EBE-AE22-418B1C081571}" srcOrd="0" destOrd="0" presId="urn:microsoft.com/office/officeart/2005/8/layout/hProcess9"/>
    <dgm:cxn modelId="{22804E6B-A937-4BEB-8C26-3084C0A4EDF5}" type="presOf" srcId="{4DCDDEE0-5A2A-4104-9EE4-DBDFD8A1CD54}" destId="{98016AEB-E330-4B1B-9EA3-B518000BC2F8}" srcOrd="0" destOrd="0" presId="urn:microsoft.com/office/officeart/2005/8/layout/hProcess9"/>
    <dgm:cxn modelId="{4C40E1E0-00A7-4BF2-A455-0DDEDB54DE4B}" srcId="{FE7E2E62-4CA2-4F51-81C6-A848B5CB8A0D}" destId="{4DCDDEE0-5A2A-4104-9EE4-DBDFD8A1CD54}" srcOrd="0" destOrd="0" parTransId="{BA03EDF4-A221-4CD8-AEB1-D2A93587C0D6}" sibTransId="{DC4C8597-16FC-4D36-9929-FD6AFD29976D}"/>
    <dgm:cxn modelId="{BC645252-67FE-41B2-AB10-FDB8F689EA2C}" type="presOf" srcId="{F89D2FED-CCFE-497D-94D2-5B5030F6A340}" destId="{CB7071DF-F3F9-4FB8-A1EE-A5B2AAF65EEF}" srcOrd="0" destOrd="0" presId="urn:microsoft.com/office/officeart/2005/8/layout/hProcess9"/>
    <dgm:cxn modelId="{C1378291-415A-4AA0-9935-821796F17511}" srcId="{FE7E2E62-4CA2-4F51-81C6-A848B5CB8A0D}" destId="{F89D2FED-CCFE-497D-94D2-5B5030F6A340}" srcOrd="1" destOrd="0" parTransId="{F997F79C-DF21-4F45-B1A3-D05FD01D27F3}" sibTransId="{2ECE071B-9032-456F-BFD6-3F09018544F3}"/>
    <dgm:cxn modelId="{69F7D292-48A3-43EF-9B40-CABB83BB42C5}" type="presParOf" srcId="{A758F4A7-26A6-4EBE-AE22-418B1C081571}" destId="{63E8FFAF-7ADC-4EF2-B79D-E56D766AC9EE}" srcOrd="0" destOrd="0" presId="urn:microsoft.com/office/officeart/2005/8/layout/hProcess9"/>
    <dgm:cxn modelId="{B4A4D357-97BF-418C-AFDB-3C0EC1507E07}" type="presParOf" srcId="{A758F4A7-26A6-4EBE-AE22-418B1C081571}" destId="{4A7FFA65-9E9F-4346-B220-E7E4871F65F0}" srcOrd="1" destOrd="0" presId="urn:microsoft.com/office/officeart/2005/8/layout/hProcess9"/>
    <dgm:cxn modelId="{49223893-5CC7-431B-82F0-DF2D822DF5BC}" type="presParOf" srcId="{4A7FFA65-9E9F-4346-B220-E7E4871F65F0}" destId="{98016AEB-E330-4B1B-9EA3-B518000BC2F8}" srcOrd="0" destOrd="0" presId="urn:microsoft.com/office/officeart/2005/8/layout/hProcess9"/>
    <dgm:cxn modelId="{015F0DC4-5584-4871-BA84-F08281AFB5CB}" type="presParOf" srcId="{4A7FFA65-9E9F-4346-B220-E7E4871F65F0}" destId="{89BF8965-3B2A-4AB0-BDDF-2D6874C2B562}" srcOrd="1" destOrd="0" presId="urn:microsoft.com/office/officeart/2005/8/layout/hProcess9"/>
    <dgm:cxn modelId="{F5C04096-994C-407B-8FE9-893DFB513ADA}" type="presParOf" srcId="{4A7FFA65-9E9F-4346-B220-E7E4871F65F0}" destId="{CB7071DF-F3F9-4FB8-A1EE-A5B2AAF65EE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8C9703B-03F7-4E69-A45C-53651288F62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E31E2831-B8F0-40FF-8018-4335DF2CD433}">
      <dgm:prSet phldrT="[Texto]" custT="1"/>
      <dgm:spPr/>
      <dgm:t>
        <a:bodyPr/>
        <a:lstStyle/>
        <a:p>
          <a:pPr algn="just"/>
          <a:r>
            <a:rPr lang="es-ES" sz="1800" dirty="0" smtClean="0"/>
            <a:t>Son aquellos documentos que al ser complementados se convierten en registros del Sistema de Gestión Ambiental para dejar constancia de las actividades realizadas. </a:t>
          </a:r>
          <a:endParaRPr lang="en-US" sz="1800" dirty="0"/>
        </a:p>
      </dgm:t>
    </dgm:pt>
    <dgm:pt modelId="{18E466C3-F027-4325-85DE-A6E0AE658E15}" type="parTrans" cxnId="{574B5CA5-2F9F-459E-A366-D7141BCBA032}">
      <dgm:prSet/>
      <dgm:spPr/>
      <dgm:t>
        <a:bodyPr/>
        <a:lstStyle/>
        <a:p>
          <a:endParaRPr lang="en-US"/>
        </a:p>
      </dgm:t>
    </dgm:pt>
    <dgm:pt modelId="{34B40DBE-908B-4D8F-A6A6-21A66B32F93C}" type="sibTrans" cxnId="{574B5CA5-2F9F-459E-A366-D7141BCBA032}">
      <dgm:prSet/>
      <dgm:spPr/>
      <dgm:t>
        <a:bodyPr/>
        <a:lstStyle/>
        <a:p>
          <a:endParaRPr lang="en-US"/>
        </a:p>
      </dgm:t>
    </dgm:pt>
    <dgm:pt modelId="{A5455020-40BA-4D4A-A221-82422C4BBD0D}" type="pres">
      <dgm:prSet presAssocID="{A8C9703B-03F7-4E69-A45C-53651288F62B}" presName="linear" presStyleCnt="0">
        <dgm:presLayoutVars>
          <dgm:animLvl val="lvl"/>
          <dgm:resizeHandles val="exact"/>
        </dgm:presLayoutVars>
      </dgm:prSet>
      <dgm:spPr/>
      <dgm:t>
        <a:bodyPr/>
        <a:lstStyle/>
        <a:p>
          <a:endParaRPr lang="es-ES"/>
        </a:p>
      </dgm:t>
    </dgm:pt>
    <dgm:pt modelId="{FCC112AC-7DA0-4CBD-948D-287D471F0AC1}" type="pres">
      <dgm:prSet presAssocID="{E31E2831-B8F0-40FF-8018-4335DF2CD433}" presName="parentText" presStyleLbl="node1" presStyleIdx="0" presStyleCnt="1" custScaleY="308028" custLinFactY="-800000" custLinFactNeighborX="-5042" custLinFactNeighborY="-868678">
        <dgm:presLayoutVars>
          <dgm:chMax val="0"/>
          <dgm:bulletEnabled val="1"/>
        </dgm:presLayoutVars>
      </dgm:prSet>
      <dgm:spPr/>
      <dgm:t>
        <a:bodyPr/>
        <a:lstStyle/>
        <a:p>
          <a:endParaRPr lang="en-US"/>
        </a:p>
      </dgm:t>
    </dgm:pt>
  </dgm:ptLst>
  <dgm:cxnLst>
    <dgm:cxn modelId="{574B5CA5-2F9F-459E-A366-D7141BCBA032}" srcId="{A8C9703B-03F7-4E69-A45C-53651288F62B}" destId="{E31E2831-B8F0-40FF-8018-4335DF2CD433}" srcOrd="0" destOrd="0" parTransId="{18E466C3-F027-4325-85DE-A6E0AE658E15}" sibTransId="{34B40DBE-908B-4D8F-A6A6-21A66B32F93C}"/>
    <dgm:cxn modelId="{890DD81E-0A7B-4F22-973E-526A1A50897A}" type="presOf" srcId="{A8C9703B-03F7-4E69-A45C-53651288F62B}" destId="{A5455020-40BA-4D4A-A221-82422C4BBD0D}" srcOrd="0" destOrd="0" presId="urn:microsoft.com/office/officeart/2005/8/layout/vList2"/>
    <dgm:cxn modelId="{2F5D2E7D-2C90-4862-9E44-71658A72DDAD}" type="presOf" srcId="{E31E2831-B8F0-40FF-8018-4335DF2CD433}" destId="{FCC112AC-7DA0-4CBD-948D-287D471F0AC1}" srcOrd="0" destOrd="0" presId="urn:microsoft.com/office/officeart/2005/8/layout/vList2"/>
    <dgm:cxn modelId="{73199A88-76B1-4D5D-9064-CB3E87A1D103}" type="presParOf" srcId="{A5455020-40BA-4D4A-A221-82422C4BBD0D}" destId="{FCC112AC-7DA0-4CBD-948D-287D471F0A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79F0A36-FFBF-4A8A-BA6A-E2A06173AADB}" type="doc">
      <dgm:prSet loTypeId="urn:microsoft.com/office/officeart/2009/3/layout/BlockDescendingList" loCatId="list" qsTypeId="urn:microsoft.com/office/officeart/2005/8/quickstyle/simple3" qsCatId="simple" csTypeId="urn:microsoft.com/office/officeart/2005/8/colors/colorful3" csCatId="colorful" phldr="1"/>
      <dgm:spPr/>
      <dgm:t>
        <a:bodyPr/>
        <a:lstStyle/>
        <a:p>
          <a:endParaRPr lang="es-ES"/>
        </a:p>
      </dgm:t>
    </dgm:pt>
    <dgm:pt modelId="{A5AAF2C9-FAD1-4185-ACFA-B202208AF81B}">
      <dgm:prSet phldrT="[Texto]"/>
      <dgm:spPr/>
      <dgm:t>
        <a:bodyPr/>
        <a:lstStyle/>
        <a:p>
          <a:r>
            <a:rPr lang="es-ES" dirty="0" smtClean="0"/>
            <a:t>.</a:t>
          </a:r>
          <a:endParaRPr lang="es-ES" dirty="0"/>
        </a:p>
      </dgm:t>
    </dgm:pt>
    <dgm:pt modelId="{D6E21AFB-D844-4175-BC94-1A59B4DE5DBB}" type="parTrans" cxnId="{9EE96223-30CA-4BC5-B3E8-8B63D3FBFB1A}">
      <dgm:prSet/>
      <dgm:spPr/>
      <dgm:t>
        <a:bodyPr/>
        <a:lstStyle/>
        <a:p>
          <a:endParaRPr lang="es-ES"/>
        </a:p>
      </dgm:t>
    </dgm:pt>
    <dgm:pt modelId="{E3362CE2-334C-4E92-A7E7-C47A04F4CE1E}" type="sibTrans" cxnId="{9EE96223-30CA-4BC5-B3E8-8B63D3FBFB1A}">
      <dgm:prSet/>
      <dgm:spPr/>
      <dgm:t>
        <a:bodyPr/>
        <a:lstStyle/>
        <a:p>
          <a:endParaRPr lang="es-ES"/>
        </a:p>
      </dgm:t>
    </dgm:pt>
    <dgm:pt modelId="{F430D41F-A735-4207-8E54-0B32CB98D893}">
      <dgm:prSet phldrT="[Texto]"/>
      <dgm:spPr/>
      <dgm:t>
        <a:bodyPr/>
        <a:lstStyle/>
        <a:p>
          <a:r>
            <a:rPr lang="es-ES" dirty="0" smtClean="0"/>
            <a:t>Establece que los documentos y registros deben elaborarse, revisarse y aprobarse por personal autorizado antes de su distribución.</a:t>
          </a:r>
          <a:endParaRPr lang="es-ES" dirty="0"/>
        </a:p>
      </dgm:t>
    </dgm:pt>
    <dgm:pt modelId="{407DD68C-0E35-422C-B642-267DC25C6484}" type="parTrans" cxnId="{765E05CA-A6A4-4648-9FBE-B844CB3CC63E}">
      <dgm:prSet/>
      <dgm:spPr/>
      <dgm:t>
        <a:bodyPr/>
        <a:lstStyle/>
        <a:p>
          <a:endParaRPr lang="es-ES"/>
        </a:p>
      </dgm:t>
    </dgm:pt>
    <dgm:pt modelId="{D1EC76F9-C8BF-4DE6-9C7F-6B00F9E65B1C}" type="sibTrans" cxnId="{765E05CA-A6A4-4648-9FBE-B844CB3CC63E}">
      <dgm:prSet/>
      <dgm:spPr/>
      <dgm:t>
        <a:bodyPr/>
        <a:lstStyle/>
        <a:p>
          <a:endParaRPr lang="es-ES"/>
        </a:p>
      </dgm:t>
    </dgm:pt>
    <dgm:pt modelId="{349EDDA7-C690-4153-925D-A49BB87E3D8F}">
      <dgm:prSet phldrT="[Texto]"/>
      <dgm:spPr/>
      <dgm:t>
        <a:bodyPr/>
        <a:lstStyle/>
        <a:p>
          <a:r>
            <a:rPr lang="es-ES" dirty="0" smtClean="0"/>
            <a:t>.</a:t>
          </a:r>
          <a:endParaRPr lang="es-ES" dirty="0"/>
        </a:p>
      </dgm:t>
    </dgm:pt>
    <dgm:pt modelId="{002024EB-D69F-448A-97F0-0EF22FBB5404}" type="parTrans" cxnId="{17A0B037-597E-43C8-BF34-4813285B8D97}">
      <dgm:prSet/>
      <dgm:spPr/>
      <dgm:t>
        <a:bodyPr/>
        <a:lstStyle/>
        <a:p>
          <a:endParaRPr lang="es-ES"/>
        </a:p>
      </dgm:t>
    </dgm:pt>
    <dgm:pt modelId="{B9C61463-9820-493B-9151-0677D3EC6DD9}" type="sibTrans" cxnId="{17A0B037-597E-43C8-BF34-4813285B8D97}">
      <dgm:prSet/>
      <dgm:spPr/>
      <dgm:t>
        <a:bodyPr/>
        <a:lstStyle/>
        <a:p>
          <a:endParaRPr lang="es-ES"/>
        </a:p>
      </dgm:t>
    </dgm:pt>
    <dgm:pt modelId="{DA5E8B2F-C45B-4689-BB94-E7398A9E120C}">
      <dgm:prSet phldrT="[Texto]"/>
      <dgm:spPr/>
      <dgm:t>
        <a:bodyPr/>
        <a:lstStyle/>
        <a:p>
          <a:r>
            <a:rPr lang="es-ES" dirty="0" smtClean="0"/>
            <a:t>Para lo cual se creó una lista maestra de documentos y registros de todo el Sistema de Gestión Ambiental.</a:t>
          </a:r>
          <a:endParaRPr lang="es-ES" dirty="0"/>
        </a:p>
      </dgm:t>
    </dgm:pt>
    <dgm:pt modelId="{38F406CD-E42D-4EB3-A389-BFDB66475064}" type="parTrans" cxnId="{487292DD-33EC-4798-9F4F-5BD7042E057D}">
      <dgm:prSet/>
      <dgm:spPr/>
      <dgm:t>
        <a:bodyPr/>
        <a:lstStyle/>
        <a:p>
          <a:endParaRPr lang="es-ES"/>
        </a:p>
      </dgm:t>
    </dgm:pt>
    <dgm:pt modelId="{30B3395D-0DB6-4C5C-9CE6-C6913E65E966}" type="sibTrans" cxnId="{487292DD-33EC-4798-9F4F-5BD7042E057D}">
      <dgm:prSet/>
      <dgm:spPr/>
      <dgm:t>
        <a:bodyPr/>
        <a:lstStyle/>
        <a:p>
          <a:endParaRPr lang="es-ES"/>
        </a:p>
      </dgm:t>
    </dgm:pt>
    <dgm:pt modelId="{1D374803-2C09-4CCF-9947-5EBA20B3F269}">
      <dgm:prSet phldrT="[Texto]"/>
      <dgm:spPr/>
      <dgm:t>
        <a:bodyPr/>
        <a:lstStyle/>
        <a:p>
          <a:r>
            <a:rPr lang="es-ES" dirty="0" smtClean="0"/>
            <a:t>.</a:t>
          </a:r>
          <a:endParaRPr lang="es-ES" dirty="0"/>
        </a:p>
      </dgm:t>
    </dgm:pt>
    <dgm:pt modelId="{9AE6FA8E-19FD-4090-809F-B41651B643E5}" type="parTrans" cxnId="{D31A2E68-CAF7-4C19-9860-FB9F3AD808E6}">
      <dgm:prSet/>
      <dgm:spPr/>
      <dgm:t>
        <a:bodyPr/>
        <a:lstStyle/>
        <a:p>
          <a:endParaRPr lang="es-ES"/>
        </a:p>
      </dgm:t>
    </dgm:pt>
    <dgm:pt modelId="{0F048015-CF50-45DD-8B9E-2BB9D934B34B}" type="sibTrans" cxnId="{D31A2E68-CAF7-4C19-9860-FB9F3AD808E6}">
      <dgm:prSet/>
      <dgm:spPr/>
      <dgm:t>
        <a:bodyPr/>
        <a:lstStyle/>
        <a:p>
          <a:endParaRPr lang="es-ES"/>
        </a:p>
      </dgm:t>
    </dgm:pt>
    <dgm:pt modelId="{6958BC17-2856-4565-9C56-F11A5FB2C0CC}">
      <dgm:prSet phldrT="[Texto]"/>
      <dgm:spPr/>
      <dgm:t>
        <a:bodyPr/>
        <a:lstStyle/>
        <a:p>
          <a:r>
            <a:rPr lang="es-ES" dirty="0" smtClean="0"/>
            <a:t>Todos los documentos obsoletos se almacenan para demostrar como evidencia ante cualquier denuncia.</a:t>
          </a:r>
          <a:endParaRPr lang="es-ES" dirty="0"/>
        </a:p>
      </dgm:t>
    </dgm:pt>
    <dgm:pt modelId="{26B31D4F-D9FF-4160-B846-EEDA6C84133C}" type="parTrans" cxnId="{2349D384-9F63-461F-AB05-09D71E257A57}">
      <dgm:prSet/>
      <dgm:spPr/>
      <dgm:t>
        <a:bodyPr/>
        <a:lstStyle/>
        <a:p>
          <a:endParaRPr lang="es-ES"/>
        </a:p>
      </dgm:t>
    </dgm:pt>
    <dgm:pt modelId="{1B3A0D69-0464-40D3-B64D-A2D839EEF6D0}" type="sibTrans" cxnId="{2349D384-9F63-461F-AB05-09D71E257A57}">
      <dgm:prSet/>
      <dgm:spPr/>
      <dgm:t>
        <a:bodyPr/>
        <a:lstStyle/>
        <a:p>
          <a:endParaRPr lang="es-ES"/>
        </a:p>
      </dgm:t>
    </dgm:pt>
    <dgm:pt modelId="{B1BCB4DE-9F52-4510-BCE2-4C8A215EFDDA}">
      <dgm:prSet phldrT="[Texto]" phldr="1"/>
      <dgm:spPr/>
      <dgm:t>
        <a:bodyPr/>
        <a:lstStyle/>
        <a:p>
          <a:endParaRPr lang="es-ES"/>
        </a:p>
      </dgm:t>
    </dgm:pt>
    <dgm:pt modelId="{D80D5059-BEEB-47D3-9667-B53BE2373F0B}" type="parTrans" cxnId="{AC4D9293-EDF7-4780-9282-BB2E83E17366}">
      <dgm:prSet/>
      <dgm:spPr/>
      <dgm:t>
        <a:bodyPr/>
        <a:lstStyle/>
        <a:p>
          <a:endParaRPr lang="es-ES"/>
        </a:p>
      </dgm:t>
    </dgm:pt>
    <dgm:pt modelId="{E396C931-346D-4D3B-8576-CCB6640711CA}" type="sibTrans" cxnId="{AC4D9293-EDF7-4780-9282-BB2E83E17366}">
      <dgm:prSet/>
      <dgm:spPr/>
      <dgm:t>
        <a:bodyPr/>
        <a:lstStyle/>
        <a:p>
          <a:endParaRPr lang="es-ES"/>
        </a:p>
      </dgm:t>
    </dgm:pt>
    <dgm:pt modelId="{B5332F69-8B3D-4881-B251-B737ACB6FEC5}" type="pres">
      <dgm:prSet presAssocID="{E79F0A36-FFBF-4A8A-BA6A-E2A06173AADB}" presName="Name0" presStyleCnt="0">
        <dgm:presLayoutVars>
          <dgm:chMax val="7"/>
          <dgm:chPref val="7"/>
          <dgm:dir/>
          <dgm:animLvl val="lvl"/>
        </dgm:presLayoutVars>
      </dgm:prSet>
      <dgm:spPr/>
    </dgm:pt>
    <dgm:pt modelId="{9EED4532-697A-41BA-9958-12763FD2EB62}" type="pres">
      <dgm:prSet presAssocID="{A5AAF2C9-FAD1-4185-ACFA-B202208AF81B}" presName="parentText_1" presStyleLbl="node1" presStyleIdx="0" presStyleCnt="3">
        <dgm:presLayoutVars>
          <dgm:chMax val="1"/>
          <dgm:chPref val="1"/>
          <dgm:bulletEnabled val="1"/>
        </dgm:presLayoutVars>
      </dgm:prSet>
      <dgm:spPr/>
    </dgm:pt>
    <dgm:pt modelId="{02CE9082-730A-431F-AE5E-FE8C90BCB0EB}" type="pres">
      <dgm:prSet presAssocID="{A5AAF2C9-FAD1-4185-ACFA-B202208AF81B}" presName="childText_1" presStyleLbl="node1" presStyleIdx="0" presStyleCnt="3">
        <dgm:presLayoutVars>
          <dgm:chMax val="0"/>
          <dgm:chPref val="0"/>
          <dgm:bulletEnabled val="1"/>
        </dgm:presLayoutVars>
      </dgm:prSet>
      <dgm:spPr/>
      <dgm:t>
        <a:bodyPr/>
        <a:lstStyle/>
        <a:p>
          <a:endParaRPr lang="es-ES"/>
        </a:p>
      </dgm:t>
    </dgm:pt>
    <dgm:pt modelId="{603BB778-2C5D-44BC-A547-B552A5392ACD}" type="pres">
      <dgm:prSet presAssocID="{A5AAF2C9-FAD1-4185-ACFA-B202208AF81B}" presName="accentShape_1" presStyleCnt="0"/>
      <dgm:spPr/>
    </dgm:pt>
    <dgm:pt modelId="{4D7BFAFB-E8FD-4224-93F7-F1A00ACFCCB3}" type="pres">
      <dgm:prSet presAssocID="{A5AAF2C9-FAD1-4185-ACFA-B202208AF81B}" presName="imageRepeatNode" presStyleLbl="node1" presStyleIdx="0" presStyleCnt="3"/>
      <dgm:spPr/>
    </dgm:pt>
    <dgm:pt modelId="{69EEADCB-501C-4083-B09E-0E335851AD30}" type="pres">
      <dgm:prSet presAssocID="{349EDDA7-C690-4153-925D-A49BB87E3D8F}" presName="parentText_2" presStyleLbl="node1" presStyleIdx="0" presStyleCnt="3">
        <dgm:presLayoutVars>
          <dgm:chMax val="1"/>
          <dgm:chPref val="1"/>
          <dgm:bulletEnabled val="1"/>
        </dgm:presLayoutVars>
      </dgm:prSet>
      <dgm:spPr/>
    </dgm:pt>
    <dgm:pt modelId="{9970841E-F4DE-4E7F-8599-52977B1827B7}" type="pres">
      <dgm:prSet presAssocID="{349EDDA7-C690-4153-925D-A49BB87E3D8F}" presName="childText_2" presStyleLbl="node2" presStyleIdx="0" presStyleCnt="0">
        <dgm:presLayoutVars>
          <dgm:chMax val="0"/>
          <dgm:chPref val="0"/>
          <dgm:bulletEnabled val="1"/>
        </dgm:presLayoutVars>
      </dgm:prSet>
      <dgm:spPr/>
      <dgm:t>
        <a:bodyPr/>
        <a:lstStyle/>
        <a:p>
          <a:endParaRPr lang="es-ES"/>
        </a:p>
      </dgm:t>
    </dgm:pt>
    <dgm:pt modelId="{E24E76E5-DDE0-424C-A45A-C9ED4523CE5B}" type="pres">
      <dgm:prSet presAssocID="{349EDDA7-C690-4153-925D-A49BB87E3D8F}" presName="accentShape_2" presStyleCnt="0"/>
      <dgm:spPr/>
    </dgm:pt>
    <dgm:pt modelId="{D994F386-60A5-4D42-8903-11C8EF66BCAD}" type="pres">
      <dgm:prSet presAssocID="{349EDDA7-C690-4153-925D-A49BB87E3D8F}" presName="imageRepeatNode" presStyleLbl="node1" presStyleIdx="1" presStyleCnt="3"/>
      <dgm:spPr/>
    </dgm:pt>
    <dgm:pt modelId="{C927BAC2-9824-4501-BF1C-7B264ABF3BD3}" type="pres">
      <dgm:prSet presAssocID="{1D374803-2C09-4CCF-9947-5EBA20B3F269}" presName="parentText_3" presStyleLbl="node1" presStyleIdx="1" presStyleCnt="3">
        <dgm:presLayoutVars>
          <dgm:chMax val="1"/>
          <dgm:chPref val="1"/>
          <dgm:bulletEnabled val="1"/>
        </dgm:presLayoutVars>
      </dgm:prSet>
      <dgm:spPr/>
    </dgm:pt>
    <dgm:pt modelId="{FDCB8B76-6458-44F5-AE14-BD6FAD92214B}" type="pres">
      <dgm:prSet presAssocID="{1D374803-2C09-4CCF-9947-5EBA20B3F269}" presName="childText_3" presStyleLbl="node2" presStyleIdx="0" presStyleCnt="0">
        <dgm:presLayoutVars>
          <dgm:chMax val="0"/>
          <dgm:chPref val="0"/>
          <dgm:bulletEnabled val="1"/>
        </dgm:presLayoutVars>
      </dgm:prSet>
      <dgm:spPr/>
      <dgm:t>
        <a:bodyPr/>
        <a:lstStyle/>
        <a:p>
          <a:endParaRPr lang="es-ES"/>
        </a:p>
      </dgm:t>
    </dgm:pt>
    <dgm:pt modelId="{DD84D583-F74E-4762-8FE9-CC52841B7CA4}" type="pres">
      <dgm:prSet presAssocID="{1D374803-2C09-4CCF-9947-5EBA20B3F269}" presName="accentShape_3" presStyleCnt="0"/>
      <dgm:spPr/>
    </dgm:pt>
    <dgm:pt modelId="{19AC1CFB-7054-434C-B158-5BEBCDCBE94A}" type="pres">
      <dgm:prSet presAssocID="{1D374803-2C09-4CCF-9947-5EBA20B3F269}" presName="imageRepeatNode" presStyleLbl="node1" presStyleIdx="2" presStyleCnt="3"/>
      <dgm:spPr/>
    </dgm:pt>
  </dgm:ptLst>
  <dgm:cxnLst>
    <dgm:cxn modelId="{A1E5D36A-5FF1-4055-8C16-D05D520BFEAA}" type="presOf" srcId="{E79F0A36-FFBF-4A8A-BA6A-E2A06173AADB}" destId="{B5332F69-8B3D-4881-B251-B737ACB6FEC5}" srcOrd="0" destOrd="0" presId="urn:microsoft.com/office/officeart/2009/3/layout/BlockDescendingList"/>
    <dgm:cxn modelId="{765E05CA-A6A4-4648-9FBE-B844CB3CC63E}" srcId="{A5AAF2C9-FAD1-4185-ACFA-B202208AF81B}" destId="{F430D41F-A735-4207-8E54-0B32CB98D893}" srcOrd="0" destOrd="0" parTransId="{407DD68C-0E35-422C-B642-267DC25C6484}" sibTransId="{D1EC76F9-C8BF-4DE6-9C7F-6B00F9E65B1C}"/>
    <dgm:cxn modelId="{70D7E070-90B9-4A90-80EC-49A8EB0CEAD4}" type="presOf" srcId="{349EDDA7-C690-4153-925D-A49BB87E3D8F}" destId="{D994F386-60A5-4D42-8903-11C8EF66BCAD}" srcOrd="1" destOrd="0" presId="urn:microsoft.com/office/officeart/2009/3/layout/BlockDescendingList"/>
    <dgm:cxn modelId="{F5B2DFF8-AD60-4E94-9354-85271734E0B3}" type="presOf" srcId="{F430D41F-A735-4207-8E54-0B32CB98D893}" destId="{02CE9082-730A-431F-AE5E-FE8C90BCB0EB}" srcOrd="0" destOrd="0" presId="urn:microsoft.com/office/officeart/2009/3/layout/BlockDescendingList"/>
    <dgm:cxn modelId="{49AB211B-DE66-40B1-9F5A-6AC7D015D03D}" type="presOf" srcId="{1D374803-2C09-4CCF-9947-5EBA20B3F269}" destId="{19AC1CFB-7054-434C-B158-5BEBCDCBE94A}" srcOrd="1" destOrd="0" presId="urn:microsoft.com/office/officeart/2009/3/layout/BlockDescendingList"/>
    <dgm:cxn modelId="{D31A2E68-CAF7-4C19-9860-FB9F3AD808E6}" srcId="{E79F0A36-FFBF-4A8A-BA6A-E2A06173AADB}" destId="{1D374803-2C09-4CCF-9947-5EBA20B3F269}" srcOrd="2" destOrd="0" parTransId="{9AE6FA8E-19FD-4090-809F-B41651B643E5}" sibTransId="{0F048015-CF50-45DD-8B9E-2BB9D934B34B}"/>
    <dgm:cxn modelId="{CF68DBC0-61CD-4A33-B73C-00C6588E2495}" type="presOf" srcId="{1D374803-2C09-4CCF-9947-5EBA20B3F269}" destId="{C927BAC2-9824-4501-BF1C-7B264ABF3BD3}" srcOrd="0" destOrd="0" presId="urn:microsoft.com/office/officeart/2009/3/layout/BlockDescendingList"/>
    <dgm:cxn modelId="{5048961B-881B-4872-B80E-187DA3A7873D}" type="presOf" srcId="{349EDDA7-C690-4153-925D-A49BB87E3D8F}" destId="{69EEADCB-501C-4083-B09E-0E335851AD30}" srcOrd="0" destOrd="0" presId="urn:microsoft.com/office/officeart/2009/3/layout/BlockDescendingList"/>
    <dgm:cxn modelId="{9EE96223-30CA-4BC5-B3E8-8B63D3FBFB1A}" srcId="{E79F0A36-FFBF-4A8A-BA6A-E2A06173AADB}" destId="{A5AAF2C9-FAD1-4185-ACFA-B202208AF81B}" srcOrd="0" destOrd="0" parTransId="{D6E21AFB-D844-4175-BC94-1A59B4DE5DBB}" sibTransId="{E3362CE2-334C-4E92-A7E7-C47A04F4CE1E}"/>
    <dgm:cxn modelId="{2349D384-9F63-461F-AB05-09D71E257A57}" srcId="{1D374803-2C09-4CCF-9947-5EBA20B3F269}" destId="{6958BC17-2856-4565-9C56-F11A5FB2C0CC}" srcOrd="0" destOrd="0" parTransId="{26B31D4F-D9FF-4160-B846-EEDA6C84133C}" sibTransId="{1B3A0D69-0464-40D3-B64D-A2D839EEF6D0}"/>
    <dgm:cxn modelId="{487292DD-33EC-4798-9F4F-5BD7042E057D}" srcId="{349EDDA7-C690-4153-925D-A49BB87E3D8F}" destId="{DA5E8B2F-C45B-4689-BB94-E7398A9E120C}" srcOrd="0" destOrd="0" parTransId="{38F406CD-E42D-4EB3-A389-BFDB66475064}" sibTransId="{30B3395D-0DB6-4C5C-9CE6-C6913E65E966}"/>
    <dgm:cxn modelId="{17A0B037-597E-43C8-BF34-4813285B8D97}" srcId="{E79F0A36-FFBF-4A8A-BA6A-E2A06173AADB}" destId="{349EDDA7-C690-4153-925D-A49BB87E3D8F}" srcOrd="1" destOrd="0" parTransId="{002024EB-D69F-448A-97F0-0EF22FBB5404}" sibTransId="{B9C61463-9820-493B-9151-0677D3EC6DD9}"/>
    <dgm:cxn modelId="{AC4D9293-EDF7-4780-9282-BB2E83E17366}" srcId="{1D374803-2C09-4CCF-9947-5EBA20B3F269}" destId="{B1BCB4DE-9F52-4510-BCE2-4C8A215EFDDA}" srcOrd="1" destOrd="0" parTransId="{D80D5059-BEEB-47D3-9667-B53BE2373F0B}" sibTransId="{E396C931-346D-4D3B-8576-CCB6640711CA}"/>
    <dgm:cxn modelId="{78F165EA-9576-4259-B91F-D1E71CC94062}" type="presOf" srcId="{A5AAF2C9-FAD1-4185-ACFA-B202208AF81B}" destId="{9EED4532-697A-41BA-9958-12763FD2EB62}" srcOrd="0" destOrd="0" presId="urn:microsoft.com/office/officeart/2009/3/layout/BlockDescendingList"/>
    <dgm:cxn modelId="{2A085C35-238D-491C-AF73-3D65D4B09CDC}" type="presOf" srcId="{6958BC17-2856-4565-9C56-F11A5FB2C0CC}" destId="{FDCB8B76-6458-44F5-AE14-BD6FAD92214B}" srcOrd="0" destOrd="0" presId="urn:microsoft.com/office/officeart/2009/3/layout/BlockDescendingList"/>
    <dgm:cxn modelId="{375C2D47-00D0-47A9-AB12-4F4F4E33822E}" type="presOf" srcId="{B1BCB4DE-9F52-4510-BCE2-4C8A215EFDDA}" destId="{FDCB8B76-6458-44F5-AE14-BD6FAD92214B}" srcOrd="0" destOrd="1" presId="urn:microsoft.com/office/officeart/2009/3/layout/BlockDescendingList"/>
    <dgm:cxn modelId="{C2829F8E-9523-49B4-B2CF-55ECA98D607F}" type="presOf" srcId="{A5AAF2C9-FAD1-4185-ACFA-B202208AF81B}" destId="{4D7BFAFB-E8FD-4224-93F7-F1A00ACFCCB3}" srcOrd="1" destOrd="0" presId="urn:microsoft.com/office/officeart/2009/3/layout/BlockDescendingList"/>
    <dgm:cxn modelId="{6AEBFA92-23CB-46B6-91BA-E389D7621ED1}" type="presOf" srcId="{DA5E8B2F-C45B-4689-BB94-E7398A9E120C}" destId="{9970841E-F4DE-4E7F-8599-52977B1827B7}" srcOrd="0" destOrd="0" presId="urn:microsoft.com/office/officeart/2009/3/layout/BlockDescendingList"/>
    <dgm:cxn modelId="{35CA4791-799A-4977-99F8-E7E4FBB7B30B}" type="presParOf" srcId="{B5332F69-8B3D-4881-B251-B737ACB6FEC5}" destId="{9EED4532-697A-41BA-9958-12763FD2EB62}" srcOrd="0" destOrd="0" presId="urn:microsoft.com/office/officeart/2009/3/layout/BlockDescendingList"/>
    <dgm:cxn modelId="{493AA18B-6750-4A11-8B20-FDB20A48EDCF}" type="presParOf" srcId="{B5332F69-8B3D-4881-B251-B737ACB6FEC5}" destId="{02CE9082-730A-431F-AE5E-FE8C90BCB0EB}" srcOrd="1" destOrd="0" presId="urn:microsoft.com/office/officeart/2009/3/layout/BlockDescendingList"/>
    <dgm:cxn modelId="{0634C461-E501-4653-8AF8-41B60B245899}" type="presParOf" srcId="{B5332F69-8B3D-4881-B251-B737ACB6FEC5}" destId="{603BB778-2C5D-44BC-A547-B552A5392ACD}" srcOrd="2" destOrd="0" presId="urn:microsoft.com/office/officeart/2009/3/layout/BlockDescendingList"/>
    <dgm:cxn modelId="{F96D6365-B152-494A-AC8D-C1E0EC47B0C0}" type="presParOf" srcId="{603BB778-2C5D-44BC-A547-B552A5392ACD}" destId="{4D7BFAFB-E8FD-4224-93F7-F1A00ACFCCB3}" srcOrd="0" destOrd="0" presId="urn:microsoft.com/office/officeart/2009/3/layout/BlockDescendingList"/>
    <dgm:cxn modelId="{A4CD256D-4BF5-4A66-BA95-5317A8CE6F21}" type="presParOf" srcId="{B5332F69-8B3D-4881-B251-B737ACB6FEC5}" destId="{69EEADCB-501C-4083-B09E-0E335851AD30}" srcOrd="3" destOrd="0" presId="urn:microsoft.com/office/officeart/2009/3/layout/BlockDescendingList"/>
    <dgm:cxn modelId="{86113326-D273-4E13-BADE-31CD8B2032EE}" type="presParOf" srcId="{B5332F69-8B3D-4881-B251-B737ACB6FEC5}" destId="{9970841E-F4DE-4E7F-8599-52977B1827B7}" srcOrd="4" destOrd="0" presId="urn:microsoft.com/office/officeart/2009/3/layout/BlockDescendingList"/>
    <dgm:cxn modelId="{3CA445B2-5142-430E-8BED-1D8D30A6A737}" type="presParOf" srcId="{B5332F69-8B3D-4881-B251-B737ACB6FEC5}" destId="{E24E76E5-DDE0-424C-A45A-C9ED4523CE5B}" srcOrd="5" destOrd="0" presId="urn:microsoft.com/office/officeart/2009/3/layout/BlockDescendingList"/>
    <dgm:cxn modelId="{37C7EB0D-1065-44DF-A937-F8EE99AA2713}" type="presParOf" srcId="{E24E76E5-DDE0-424C-A45A-C9ED4523CE5B}" destId="{D994F386-60A5-4D42-8903-11C8EF66BCAD}" srcOrd="0" destOrd="0" presId="urn:microsoft.com/office/officeart/2009/3/layout/BlockDescendingList"/>
    <dgm:cxn modelId="{36F671FD-18DB-43B0-A369-ECFC539FBD64}" type="presParOf" srcId="{B5332F69-8B3D-4881-B251-B737ACB6FEC5}" destId="{C927BAC2-9824-4501-BF1C-7B264ABF3BD3}" srcOrd="6" destOrd="0" presId="urn:microsoft.com/office/officeart/2009/3/layout/BlockDescendingList"/>
    <dgm:cxn modelId="{B518B616-69FD-4343-BD9D-0A3E23784A66}" type="presParOf" srcId="{B5332F69-8B3D-4881-B251-B737ACB6FEC5}" destId="{FDCB8B76-6458-44F5-AE14-BD6FAD92214B}" srcOrd="7" destOrd="0" presId="urn:microsoft.com/office/officeart/2009/3/layout/BlockDescendingList"/>
    <dgm:cxn modelId="{BAB942EE-FC66-4F78-8398-2F9936A7C8C0}" type="presParOf" srcId="{B5332F69-8B3D-4881-B251-B737ACB6FEC5}" destId="{DD84D583-F74E-4762-8FE9-CC52841B7CA4}" srcOrd="8" destOrd="0" presId="urn:microsoft.com/office/officeart/2009/3/layout/BlockDescendingList"/>
    <dgm:cxn modelId="{65151F86-36AF-4D07-9723-CE55D771AD5C}" type="presParOf" srcId="{DD84D583-F74E-4762-8FE9-CC52841B7CA4}" destId="{19AC1CFB-7054-434C-B158-5BEBCDCBE94A}"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E954E9D-6445-4FFF-BBB6-7BB01CE9C3D6}" type="doc">
      <dgm:prSet loTypeId="urn:microsoft.com/office/officeart/2005/8/layout/hList6" loCatId="list" qsTypeId="urn:microsoft.com/office/officeart/2005/8/quickstyle/3d1" qsCatId="3D" csTypeId="urn:microsoft.com/office/officeart/2005/8/colors/colorful3" csCatId="colorful" phldr="1"/>
      <dgm:spPr/>
      <dgm:t>
        <a:bodyPr/>
        <a:lstStyle/>
        <a:p>
          <a:endParaRPr lang="en-US"/>
        </a:p>
      </dgm:t>
    </dgm:pt>
    <dgm:pt modelId="{39537B44-8452-4AAE-9CEB-1E63D1F6CD86}">
      <dgm:prSet phldrT="[Texto]"/>
      <dgm:spPr/>
      <dgm:t>
        <a:bodyPr/>
        <a:lstStyle/>
        <a:p>
          <a:pPr algn="l"/>
          <a:r>
            <a:rPr lang="es-ES" dirty="0" smtClean="0"/>
            <a:t>Identificó </a:t>
          </a:r>
          <a:r>
            <a:rPr lang="es-ES" dirty="0" smtClean="0"/>
            <a:t>las actividades relacionadas con los objetivos y metas que necesiten de su control para su consecución.</a:t>
          </a:r>
        </a:p>
        <a:p>
          <a:pPr algn="l"/>
          <a:endParaRPr lang="en-US" dirty="0"/>
        </a:p>
      </dgm:t>
    </dgm:pt>
    <dgm:pt modelId="{0F18B8FB-5153-4E5D-8EFE-86AD68E56DC0}" type="parTrans" cxnId="{02BF7EFA-8EA2-40EA-A30D-99C41706B2E6}">
      <dgm:prSet/>
      <dgm:spPr/>
      <dgm:t>
        <a:bodyPr/>
        <a:lstStyle/>
        <a:p>
          <a:endParaRPr lang="en-US"/>
        </a:p>
      </dgm:t>
    </dgm:pt>
    <dgm:pt modelId="{6D27797F-9B4E-4637-95CF-A95B82B00C47}" type="sibTrans" cxnId="{02BF7EFA-8EA2-40EA-A30D-99C41706B2E6}">
      <dgm:prSet/>
      <dgm:spPr/>
      <dgm:t>
        <a:bodyPr/>
        <a:lstStyle/>
        <a:p>
          <a:endParaRPr lang="en-US"/>
        </a:p>
      </dgm:t>
    </dgm:pt>
    <dgm:pt modelId="{D4CB1EE6-F41B-49D9-9D1A-3F50FB7ABA4D}">
      <dgm:prSet phldrT="[Texto]"/>
      <dgm:spPr/>
      <dgm:t>
        <a:bodyPr/>
        <a:lstStyle/>
        <a:p>
          <a:pPr algn="l"/>
          <a:r>
            <a:rPr lang="es-ES" dirty="0" smtClean="0"/>
            <a:t>Identificó </a:t>
          </a:r>
          <a:r>
            <a:rPr lang="es-ES" dirty="0" smtClean="0"/>
            <a:t>las actividades que tienen relación con los aspectos ambientales, según el (Procedimiento medioambiental PMA-01 “Identificación y evaluación de los aspectos ambientales”).</a:t>
          </a:r>
          <a:endParaRPr lang="en-US" dirty="0"/>
        </a:p>
      </dgm:t>
    </dgm:pt>
    <dgm:pt modelId="{97BE86EB-C543-4627-B583-298DDD3C4A33}" type="parTrans" cxnId="{19A23541-07BB-4E4B-B7F5-B7D620211C01}">
      <dgm:prSet/>
      <dgm:spPr/>
      <dgm:t>
        <a:bodyPr/>
        <a:lstStyle/>
        <a:p>
          <a:endParaRPr lang="en-US"/>
        </a:p>
      </dgm:t>
    </dgm:pt>
    <dgm:pt modelId="{2514A2DC-6918-4285-8BB9-7C5831CE956E}" type="sibTrans" cxnId="{19A23541-07BB-4E4B-B7F5-B7D620211C01}">
      <dgm:prSet/>
      <dgm:spPr/>
      <dgm:t>
        <a:bodyPr/>
        <a:lstStyle/>
        <a:p>
          <a:endParaRPr lang="en-US"/>
        </a:p>
      </dgm:t>
    </dgm:pt>
    <dgm:pt modelId="{C8DD4272-1784-4EB7-BEF9-54DEE2089296}">
      <dgm:prSet phldrT="[Texto]"/>
      <dgm:spPr/>
      <dgm:t>
        <a:bodyPr/>
        <a:lstStyle/>
        <a:p>
          <a:pPr algn="l"/>
          <a:r>
            <a:rPr lang="es-ES" dirty="0" smtClean="0"/>
            <a:t>Desarrolló </a:t>
          </a:r>
          <a:r>
            <a:rPr lang="es-ES" dirty="0" smtClean="0"/>
            <a:t>los programas de control operacional sobre las actividades que tengan que ser controladas propuestas en el (Procedimientos medioambientales  PMA-06 hasta PMA- 16 “Control Operacional”).</a:t>
          </a:r>
          <a:endParaRPr lang="en-US" dirty="0"/>
        </a:p>
      </dgm:t>
    </dgm:pt>
    <dgm:pt modelId="{DD362D7F-2D63-495B-BAEB-DCD3075B78B9}" type="parTrans" cxnId="{FE800FA5-3E0F-40BA-AB03-EBF185700A73}">
      <dgm:prSet/>
      <dgm:spPr/>
      <dgm:t>
        <a:bodyPr/>
        <a:lstStyle/>
        <a:p>
          <a:endParaRPr lang="en-US"/>
        </a:p>
      </dgm:t>
    </dgm:pt>
    <dgm:pt modelId="{7C588789-D6DF-4960-A77C-2930C797961C}" type="sibTrans" cxnId="{FE800FA5-3E0F-40BA-AB03-EBF185700A73}">
      <dgm:prSet/>
      <dgm:spPr/>
      <dgm:t>
        <a:bodyPr/>
        <a:lstStyle/>
        <a:p>
          <a:endParaRPr lang="en-US"/>
        </a:p>
      </dgm:t>
    </dgm:pt>
    <dgm:pt modelId="{55477210-16AA-4641-AC6E-2E0DA53CC18C}" type="pres">
      <dgm:prSet presAssocID="{DE954E9D-6445-4FFF-BBB6-7BB01CE9C3D6}" presName="Name0" presStyleCnt="0">
        <dgm:presLayoutVars>
          <dgm:dir/>
          <dgm:resizeHandles val="exact"/>
        </dgm:presLayoutVars>
      </dgm:prSet>
      <dgm:spPr/>
      <dgm:t>
        <a:bodyPr/>
        <a:lstStyle/>
        <a:p>
          <a:endParaRPr lang="es-ES"/>
        </a:p>
      </dgm:t>
    </dgm:pt>
    <dgm:pt modelId="{0A85A220-80AA-4C4A-A2C1-363A2939E6D4}" type="pres">
      <dgm:prSet presAssocID="{39537B44-8452-4AAE-9CEB-1E63D1F6CD86}" presName="node" presStyleLbl="node1" presStyleIdx="0" presStyleCnt="3">
        <dgm:presLayoutVars>
          <dgm:bulletEnabled val="1"/>
        </dgm:presLayoutVars>
      </dgm:prSet>
      <dgm:spPr/>
      <dgm:t>
        <a:bodyPr/>
        <a:lstStyle/>
        <a:p>
          <a:endParaRPr lang="en-US"/>
        </a:p>
      </dgm:t>
    </dgm:pt>
    <dgm:pt modelId="{5B8917C2-AA79-45E2-9C3B-472CF969FE0B}" type="pres">
      <dgm:prSet presAssocID="{6D27797F-9B4E-4637-95CF-A95B82B00C47}" presName="sibTrans" presStyleCnt="0"/>
      <dgm:spPr/>
      <dgm:t>
        <a:bodyPr/>
        <a:lstStyle/>
        <a:p>
          <a:endParaRPr lang="es-ES"/>
        </a:p>
      </dgm:t>
    </dgm:pt>
    <dgm:pt modelId="{8ADA4811-79C1-4FB3-99C9-D92C32005C84}" type="pres">
      <dgm:prSet presAssocID="{D4CB1EE6-F41B-49D9-9D1A-3F50FB7ABA4D}" presName="node" presStyleLbl="node1" presStyleIdx="1" presStyleCnt="3">
        <dgm:presLayoutVars>
          <dgm:bulletEnabled val="1"/>
        </dgm:presLayoutVars>
      </dgm:prSet>
      <dgm:spPr/>
      <dgm:t>
        <a:bodyPr/>
        <a:lstStyle/>
        <a:p>
          <a:endParaRPr lang="en-US"/>
        </a:p>
      </dgm:t>
    </dgm:pt>
    <dgm:pt modelId="{5BFFDB95-2F3E-4062-B3CB-7644740F2E26}" type="pres">
      <dgm:prSet presAssocID="{2514A2DC-6918-4285-8BB9-7C5831CE956E}" presName="sibTrans" presStyleCnt="0"/>
      <dgm:spPr/>
      <dgm:t>
        <a:bodyPr/>
        <a:lstStyle/>
        <a:p>
          <a:endParaRPr lang="es-ES"/>
        </a:p>
      </dgm:t>
    </dgm:pt>
    <dgm:pt modelId="{632E8994-8A78-45AA-8967-3F2E035C6657}" type="pres">
      <dgm:prSet presAssocID="{C8DD4272-1784-4EB7-BEF9-54DEE2089296}" presName="node" presStyleLbl="node1" presStyleIdx="2" presStyleCnt="3">
        <dgm:presLayoutVars>
          <dgm:bulletEnabled val="1"/>
        </dgm:presLayoutVars>
      </dgm:prSet>
      <dgm:spPr/>
      <dgm:t>
        <a:bodyPr/>
        <a:lstStyle/>
        <a:p>
          <a:endParaRPr lang="en-US"/>
        </a:p>
      </dgm:t>
    </dgm:pt>
  </dgm:ptLst>
  <dgm:cxnLst>
    <dgm:cxn modelId="{19A23541-07BB-4E4B-B7F5-B7D620211C01}" srcId="{DE954E9D-6445-4FFF-BBB6-7BB01CE9C3D6}" destId="{D4CB1EE6-F41B-49D9-9D1A-3F50FB7ABA4D}" srcOrd="1" destOrd="0" parTransId="{97BE86EB-C543-4627-B583-298DDD3C4A33}" sibTransId="{2514A2DC-6918-4285-8BB9-7C5831CE956E}"/>
    <dgm:cxn modelId="{EFC8848D-2172-4730-9B90-F06126118246}" type="presOf" srcId="{D4CB1EE6-F41B-49D9-9D1A-3F50FB7ABA4D}" destId="{8ADA4811-79C1-4FB3-99C9-D92C32005C84}" srcOrd="0" destOrd="0" presId="urn:microsoft.com/office/officeart/2005/8/layout/hList6"/>
    <dgm:cxn modelId="{FE800FA5-3E0F-40BA-AB03-EBF185700A73}" srcId="{DE954E9D-6445-4FFF-BBB6-7BB01CE9C3D6}" destId="{C8DD4272-1784-4EB7-BEF9-54DEE2089296}" srcOrd="2" destOrd="0" parTransId="{DD362D7F-2D63-495B-BAEB-DCD3075B78B9}" sibTransId="{7C588789-D6DF-4960-A77C-2930C797961C}"/>
    <dgm:cxn modelId="{9E894307-31A7-4460-A3C5-52C6AFFCA0C6}" type="presOf" srcId="{DE954E9D-6445-4FFF-BBB6-7BB01CE9C3D6}" destId="{55477210-16AA-4641-AC6E-2E0DA53CC18C}" srcOrd="0" destOrd="0" presId="urn:microsoft.com/office/officeart/2005/8/layout/hList6"/>
    <dgm:cxn modelId="{4FE826E3-F350-435C-8F64-E27119D14B0D}" type="presOf" srcId="{C8DD4272-1784-4EB7-BEF9-54DEE2089296}" destId="{632E8994-8A78-45AA-8967-3F2E035C6657}" srcOrd="0" destOrd="0" presId="urn:microsoft.com/office/officeart/2005/8/layout/hList6"/>
    <dgm:cxn modelId="{051AC17C-382C-4561-B97D-D18288D95394}" type="presOf" srcId="{39537B44-8452-4AAE-9CEB-1E63D1F6CD86}" destId="{0A85A220-80AA-4C4A-A2C1-363A2939E6D4}" srcOrd="0" destOrd="0" presId="urn:microsoft.com/office/officeart/2005/8/layout/hList6"/>
    <dgm:cxn modelId="{02BF7EFA-8EA2-40EA-A30D-99C41706B2E6}" srcId="{DE954E9D-6445-4FFF-BBB6-7BB01CE9C3D6}" destId="{39537B44-8452-4AAE-9CEB-1E63D1F6CD86}" srcOrd="0" destOrd="0" parTransId="{0F18B8FB-5153-4E5D-8EFE-86AD68E56DC0}" sibTransId="{6D27797F-9B4E-4637-95CF-A95B82B00C47}"/>
    <dgm:cxn modelId="{349FA435-6087-4799-AA6D-C782B54A16C5}" type="presParOf" srcId="{55477210-16AA-4641-AC6E-2E0DA53CC18C}" destId="{0A85A220-80AA-4C4A-A2C1-363A2939E6D4}" srcOrd="0" destOrd="0" presId="urn:microsoft.com/office/officeart/2005/8/layout/hList6"/>
    <dgm:cxn modelId="{73EE1225-CB81-4DB5-88E4-1E796B832909}" type="presParOf" srcId="{55477210-16AA-4641-AC6E-2E0DA53CC18C}" destId="{5B8917C2-AA79-45E2-9C3B-472CF969FE0B}" srcOrd="1" destOrd="0" presId="urn:microsoft.com/office/officeart/2005/8/layout/hList6"/>
    <dgm:cxn modelId="{A957832A-CCCF-40CC-98BE-387A0AEDD99A}" type="presParOf" srcId="{55477210-16AA-4641-AC6E-2E0DA53CC18C}" destId="{8ADA4811-79C1-4FB3-99C9-D92C32005C84}" srcOrd="2" destOrd="0" presId="urn:microsoft.com/office/officeart/2005/8/layout/hList6"/>
    <dgm:cxn modelId="{0BB4FFD2-4892-41E6-89A9-EEB9FA078840}" type="presParOf" srcId="{55477210-16AA-4641-AC6E-2E0DA53CC18C}" destId="{5BFFDB95-2F3E-4062-B3CB-7644740F2E26}" srcOrd="3" destOrd="0" presId="urn:microsoft.com/office/officeart/2005/8/layout/hList6"/>
    <dgm:cxn modelId="{AD9AABA5-321C-4FC7-86DB-C88DF9EFC161}" type="presParOf" srcId="{55477210-16AA-4641-AC6E-2E0DA53CC18C}" destId="{632E8994-8A78-45AA-8967-3F2E035C665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065E9DB-F34B-43FA-B76B-91A0EEE1D743}"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E770F883-8694-4D46-BA80-06775CF79BFB}">
      <dgm:prSet phldrT="[Texto]"/>
      <dgm:spPr/>
      <dgm:t>
        <a:bodyPr/>
        <a:lstStyle/>
        <a:p>
          <a:pPr algn="just"/>
          <a:r>
            <a:rPr lang="es-ES" dirty="0" smtClean="0"/>
            <a:t>Identificar y responder ante accidentes potenciales y situaciones de emergencia, para prevenir y reducir los impactos ambientales que puedan estar asociadas a estas situaciones.</a:t>
          </a:r>
          <a:endParaRPr lang="en-US" dirty="0"/>
        </a:p>
      </dgm:t>
    </dgm:pt>
    <dgm:pt modelId="{B645EABE-FC19-4F7D-8C54-C57591800916}" type="parTrans" cxnId="{71E4E771-D585-4DB0-98AF-85D0044B67B1}">
      <dgm:prSet/>
      <dgm:spPr/>
      <dgm:t>
        <a:bodyPr/>
        <a:lstStyle/>
        <a:p>
          <a:endParaRPr lang="en-US"/>
        </a:p>
      </dgm:t>
    </dgm:pt>
    <dgm:pt modelId="{CBFCF523-4418-4BD4-9BC8-B875FE3AAAA8}" type="sibTrans" cxnId="{71E4E771-D585-4DB0-98AF-85D0044B67B1}">
      <dgm:prSet/>
      <dgm:spPr/>
      <dgm:t>
        <a:bodyPr/>
        <a:lstStyle/>
        <a:p>
          <a:endParaRPr lang="en-US"/>
        </a:p>
      </dgm:t>
    </dgm:pt>
    <dgm:pt modelId="{E3C3E4D5-B63A-4E4B-90A3-CA998E87A078}" type="pres">
      <dgm:prSet presAssocID="{0065E9DB-F34B-43FA-B76B-91A0EEE1D743}" presName="linear" presStyleCnt="0">
        <dgm:presLayoutVars>
          <dgm:animLvl val="lvl"/>
          <dgm:resizeHandles val="exact"/>
        </dgm:presLayoutVars>
      </dgm:prSet>
      <dgm:spPr/>
      <dgm:t>
        <a:bodyPr/>
        <a:lstStyle/>
        <a:p>
          <a:endParaRPr lang="es-ES"/>
        </a:p>
      </dgm:t>
    </dgm:pt>
    <dgm:pt modelId="{60D61BA6-FF24-4127-BF9A-523E20FB6DCD}" type="pres">
      <dgm:prSet presAssocID="{E770F883-8694-4D46-BA80-06775CF79BFB}" presName="parentText" presStyleLbl="node1" presStyleIdx="0" presStyleCnt="1" custLinFactNeighborX="926" custLinFactNeighborY="-4119">
        <dgm:presLayoutVars>
          <dgm:chMax val="0"/>
          <dgm:bulletEnabled val="1"/>
        </dgm:presLayoutVars>
      </dgm:prSet>
      <dgm:spPr/>
      <dgm:t>
        <a:bodyPr/>
        <a:lstStyle/>
        <a:p>
          <a:endParaRPr lang="en-US"/>
        </a:p>
      </dgm:t>
    </dgm:pt>
  </dgm:ptLst>
  <dgm:cxnLst>
    <dgm:cxn modelId="{000FB6E0-0D53-4FE1-940A-EFBFE49A7343}" type="presOf" srcId="{E770F883-8694-4D46-BA80-06775CF79BFB}" destId="{60D61BA6-FF24-4127-BF9A-523E20FB6DCD}" srcOrd="0" destOrd="0" presId="urn:microsoft.com/office/officeart/2005/8/layout/vList2"/>
    <dgm:cxn modelId="{71E4E771-D585-4DB0-98AF-85D0044B67B1}" srcId="{0065E9DB-F34B-43FA-B76B-91A0EEE1D743}" destId="{E770F883-8694-4D46-BA80-06775CF79BFB}" srcOrd="0" destOrd="0" parTransId="{B645EABE-FC19-4F7D-8C54-C57591800916}" sibTransId="{CBFCF523-4418-4BD4-9BC8-B875FE3AAAA8}"/>
    <dgm:cxn modelId="{C0A19A8F-91EF-4F42-84C2-53E79B3C36BF}" type="presOf" srcId="{0065E9DB-F34B-43FA-B76B-91A0EEE1D743}" destId="{E3C3E4D5-B63A-4E4B-90A3-CA998E87A078}" srcOrd="0" destOrd="0" presId="urn:microsoft.com/office/officeart/2005/8/layout/vList2"/>
    <dgm:cxn modelId="{B30E9E77-3D2F-4C5A-BD51-263A31436712}" type="presParOf" srcId="{E3C3E4D5-B63A-4E4B-90A3-CA998E87A078}" destId="{60D61BA6-FF24-4127-BF9A-523E20FB6DC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A0FCDD4-43A1-44A5-983B-38CE55256A47}"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020F81FB-03F6-41BC-8F53-FAAE746CF57B}">
      <dgm:prSet/>
      <dgm:spPr/>
      <dgm:t>
        <a:bodyPr/>
        <a:lstStyle/>
        <a:p>
          <a:pPr rtl="0"/>
          <a:r>
            <a:rPr lang="es-ES" dirty="0" smtClean="0"/>
            <a:t>SE estableció un calendario </a:t>
          </a:r>
          <a:r>
            <a:rPr lang="es-ES" dirty="0" smtClean="0"/>
            <a:t>de auditorías </a:t>
          </a:r>
          <a:r>
            <a:rPr lang="es-ES" dirty="0" smtClean="0"/>
            <a:t>semestrales. Se realizará una auditoría mínimo anualmente, pero en caso necesario se auditará la actividad que genere o conformidades las veces que se crean necesarias.</a:t>
          </a:r>
          <a:endParaRPr lang="es-ES" dirty="0"/>
        </a:p>
      </dgm:t>
    </dgm:pt>
    <dgm:pt modelId="{7E81F72F-0F84-41BB-A610-2717BF5CDE02}" type="parTrans" cxnId="{20B5B7C6-2459-4D53-AD42-15BE69CE7F69}">
      <dgm:prSet/>
      <dgm:spPr/>
      <dgm:t>
        <a:bodyPr/>
        <a:lstStyle/>
        <a:p>
          <a:endParaRPr lang="en-US"/>
        </a:p>
      </dgm:t>
    </dgm:pt>
    <dgm:pt modelId="{D2BFB9D4-4AF6-46AC-AAC0-9785587A2489}" type="sibTrans" cxnId="{20B5B7C6-2459-4D53-AD42-15BE69CE7F69}">
      <dgm:prSet/>
      <dgm:spPr/>
      <dgm:t>
        <a:bodyPr/>
        <a:lstStyle/>
        <a:p>
          <a:endParaRPr lang="en-US"/>
        </a:p>
      </dgm:t>
    </dgm:pt>
    <dgm:pt modelId="{DA4FACD9-6586-48F0-A028-9069D8D50FD3}">
      <dgm:prSet/>
      <dgm:spPr/>
      <dgm:t>
        <a:bodyPr/>
        <a:lstStyle/>
        <a:p>
          <a:pPr rtl="0"/>
          <a:r>
            <a:rPr lang="es-ES" dirty="0" smtClean="0"/>
            <a:t>Las auditorías se programan en función de la naturaleza de las actividades y de su importancia, junto con los resultados de las auditorías anteriores. </a:t>
          </a:r>
          <a:endParaRPr lang="es-ES" dirty="0"/>
        </a:p>
      </dgm:t>
    </dgm:pt>
    <dgm:pt modelId="{A40ABD1E-55D4-4EB8-8AE8-FD17181F8E8B}" type="parTrans" cxnId="{43DA73D8-D825-41C3-8D5D-515079FC377D}">
      <dgm:prSet/>
      <dgm:spPr/>
      <dgm:t>
        <a:bodyPr/>
        <a:lstStyle/>
        <a:p>
          <a:endParaRPr lang="en-US"/>
        </a:p>
      </dgm:t>
    </dgm:pt>
    <dgm:pt modelId="{5B49470C-33CF-4852-B1C1-1F6C585EEED7}" type="sibTrans" cxnId="{43DA73D8-D825-41C3-8D5D-515079FC377D}">
      <dgm:prSet/>
      <dgm:spPr/>
      <dgm:t>
        <a:bodyPr/>
        <a:lstStyle/>
        <a:p>
          <a:endParaRPr lang="en-US"/>
        </a:p>
      </dgm:t>
    </dgm:pt>
    <dgm:pt modelId="{50F6AEE8-EB22-4808-AAB2-668ABF7986B1}">
      <dgm:prSet/>
      <dgm:spPr/>
      <dgm:t>
        <a:bodyPr/>
        <a:lstStyle/>
        <a:p>
          <a:pPr rtl="0"/>
          <a:r>
            <a:rPr lang="es-ES" dirty="0" smtClean="0"/>
            <a:t>Los resultados de las auditorías se documentan y transmiten al responsable del área auditada</a:t>
          </a:r>
          <a:endParaRPr lang="es-ES" dirty="0"/>
        </a:p>
      </dgm:t>
    </dgm:pt>
    <dgm:pt modelId="{14A5A083-7540-4C14-91C0-F29B29F97FA7}" type="parTrans" cxnId="{7A3D05D3-17FF-4581-8722-68AF19EDD3C8}">
      <dgm:prSet/>
      <dgm:spPr/>
      <dgm:t>
        <a:bodyPr/>
        <a:lstStyle/>
        <a:p>
          <a:endParaRPr lang="en-US"/>
        </a:p>
      </dgm:t>
    </dgm:pt>
    <dgm:pt modelId="{77762B8B-5147-41E4-8165-ADD744EE3D38}" type="sibTrans" cxnId="{7A3D05D3-17FF-4581-8722-68AF19EDD3C8}">
      <dgm:prSet/>
      <dgm:spPr/>
      <dgm:t>
        <a:bodyPr/>
        <a:lstStyle/>
        <a:p>
          <a:endParaRPr lang="en-US"/>
        </a:p>
      </dgm:t>
    </dgm:pt>
    <dgm:pt modelId="{E7690D2A-02D2-4D88-83B3-836BE59C4F8B}">
      <dgm:prSet/>
      <dgm:spPr/>
      <dgm:t>
        <a:bodyPr/>
        <a:lstStyle/>
        <a:p>
          <a:pPr rtl="0"/>
          <a:r>
            <a:rPr lang="es-ES" dirty="0" smtClean="0"/>
            <a:t>Se definió el sistema de identificación, documentación, evaluación, segregación y tratamiento de los casos de no conformidad que impliquen una desviación de la política o de los objetivos y las metas definidos, así con las </a:t>
          </a:r>
          <a:r>
            <a:rPr lang="es-ES" dirty="0" smtClean="0"/>
            <a:t>responsabilidades para el examen de las no conformidades y quién tiene la autoridad para decidir su tratamiento.</a:t>
          </a:r>
          <a:endParaRPr lang="es-ES" dirty="0"/>
        </a:p>
      </dgm:t>
    </dgm:pt>
    <dgm:pt modelId="{99213B4F-DBD5-43A9-A036-FFF9B715C38F}" type="parTrans" cxnId="{31EEBB69-8511-4BCA-A9B7-F859A7AA0DBB}">
      <dgm:prSet/>
      <dgm:spPr/>
      <dgm:t>
        <a:bodyPr/>
        <a:lstStyle/>
        <a:p>
          <a:endParaRPr lang="es-ES"/>
        </a:p>
      </dgm:t>
    </dgm:pt>
    <dgm:pt modelId="{974508C8-F866-4E3E-BFC1-31A954EAC73A}" type="sibTrans" cxnId="{31EEBB69-8511-4BCA-A9B7-F859A7AA0DBB}">
      <dgm:prSet/>
      <dgm:spPr/>
      <dgm:t>
        <a:bodyPr/>
        <a:lstStyle/>
        <a:p>
          <a:endParaRPr lang="es-ES"/>
        </a:p>
      </dgm:t>
    </dgm:pt>
    <dgm:pt modelId="{0439C3C5-CC98-40E4-992D-AF8687010DE6}" type="pres">
      <dgm:prSet presAssocID="{DA0FCDD4-43A1-44A5-983B-38CE55256A47}" presName="linear" presStyleCnt="0">
        <dgm:presLayoutVars>
          <dgm:animLvl val="lvl"/>
          <dgm:resizeHandles val="exact"/>
        </dgm:presLayoutVars>
      </dgm:prSet>
      <dgm:spPr/>
      <dgm:t>
        <a:bodyPr/>
        <a:lstStyle/>
        <a:p>
          <a:endParaRPr lang="es-ES"/>
        </a:p>
      </dgm:t>
    </dgm:pt>
    <dgm:pt modelId="{2AB220DD-CFF0-4834-BBF5-8F62AC056C5F}" type="pres">
      <dgm:prSet presAssocID="{E7690D2A-02D2-4D88-83B3-836BE59C4F8B}" presName="parentText" presStyleLbl="node1" presStyleIdx="0" presStyleCnt="4">
        <dgm:presLayoutVars>
          <dgm:chMax val="0"/>
          <dgm:bulletEnabled val="1"/>
        </dgm:presLayoutVars>
      </dgm:prSet>
      <dgm:spPr/>
      <dgm:t>
        <a:bodyPr/>
        <a:lstStyle/>
        <a:p>
          <a:endParaRPr lang="es-ES"/>
        </a:p>
      </dgm:t>
    </dgm:pt>
    <dgm:pt modelId="{C61F573B-F8AD-490F-8BE4-EF4445C1EA3B}" type="pres">
      <dgm:prSet presAssocID="{974508C8-F866-4E3E-BFC1-31A954EAC73A}" presName="spacer" presStyleCnt="0"/>
      <dgm:spPr/>
    </dgm:pt>
    <dgm:pt modelId="{93771E57-4E6F-4580-9563-36E1F3764A7A}" type="pres">
      <dgm:prSet presAssocID="{020F81FB-03F6-41BC-8F53-FAAE746CF57B}" presName="parentText" presStyleLbl="node1" presStyleIdx="1" presStyleCnt="4">
        <dgm:presLayoutVars>
          <dgm:chMax val="0"/>
          <dgm:bulletEnabled val="1"/>
        </dgm:presLayoutVars>
      </dgm:prSet>
      <dgm:spPr/>
      <dgm:t>
        <a:bodyPr/>
        <a:lstStyle/>
        <a:p>
          <a:endParaRPr lang="es-ES"/>
        </a:p>
      </dgm:t>
    </dgm:pt>
    <dgm:pt modelId="{1D49AE57-0C86-433C-ADFF-CC7BB8A5B993}" type="pres">
      <dgm:prSet presAssocID="{D2BFB9D4-4AF6-46AC-AAC0-9785587A2489}" presName="spacer" presStyleCnt="0"/>
      <dgm:spPr/>
      <dgm:t>
        <a:bodyPr/>
        <a:lstStyle/>
        <a:p>
          <a:endParaRPr lang="es-ES"/>
        </a:p>
      </dgm:t>
    </dgm:pt>
    <dgm:pt modelId="{50CC04AA-7F96-479C-A502-1989561AB52C}" type="pres">
      <dgm:prSet presAssocID="{DA4FACD9-6586-48F0-A028-9069D8D50FD3}" presName="parentText" presStyleLbl="node1" presStyleIdx="2" presStyleCnt="4">
        <dgm:presLayoutVars>
          <dgm:chMax val="0"/>
          <dgm:bulletEnabled val="1"/>
        </dgm:presLayoutVars>
      </dgm:prSet>
      <dgm:spPr/>
      <dgm:t>
        <a:bodyPr/>
        <a:lstStyle/>
        <a:p>
          <a:endParaRPr lang="es-ES"/>
        </a:p>
      </dgm:t>
    </dgm:pt>
    <dgm:pt modelId="{E1C3482E-1563-407F-AFA5-007FF9FE2452}" type="pres">
      <dgm:prSet presAssocID="{5B49470C-33CF-4852-B1C1-1F6C585EEED7}" presName="spacer" presStyleCnt="0"/>
      <dgm:spPr/>
      <dgm:t>
        <a:bodyPr/>
        <a:lstStyle/>
        <a:p>
          <a:endParaRPr lang="es-ES"/>
        </a:p>
      </dgm:t>
    </dgm:pt>
    <dgm:pt modelId="{C2338559-B568-4000-848E-04E89F234BE1}" type="pres">
      <dgm:prSet presAssocID="{50F6AEE8-EB22-4808-AAB2-668ABF7986B1}" presName="parentText" presStyleLbl="node1" presStyleIdx="3" presStyleCnt="4">
        <dgm:presLayoutVars>
          <dgm:chMax val="0"/>
          <dgm:bulletEnabled val="1"/>
        </dgm:presLayoutVars>
      </dgm:prSet>
      <dgm:spPr/>
      <dgm:t>
        <a:bodyPr/>
        <a:lstStyle/>
        <a:p>
          <a:endParaRPr lang="es-ES"/>
        </a:p>
      </dgm:t>
    </dgm:pt>
  </dgm:ptLst>
  <dgm:cxnLst>
    <dgm:cxn modelId="{A2E42D58-57BB-497D-B3C6-E3CC06961A82}" type="presOf" srcId="{E7690D2A-02D2-4D88-83B3-836BE59C4F8B}" destId="{2AB220DD-CFF0-4834-BBF5-8F62AC056C5F}" srcOrd="0" destOrd="0" presId="urn:microsoft.com/office/officeart/2005/8/layout/vList2"/>
    <dgm:cxn modelId="{43DA73D8-D825-41C3-8D5D-515079FC377D}" srcId="{DA0FCDD4-43A1-44A5-983B-38CE55256A47}" destId="{DA4FACD9-6586-48F0-A028-9069D8D50FD3}" srcOrd="2" destOrd="0" parTransId="{A40ABD1E-55D4-4EB8-8AE8-FD17181F8E8B}" sibTransId="{5B49470C-33CF-4852-B1C1-1F6C585EEED7}"/>
    <dgm:cxn modelId="{31716E7A-C473-4180-AE58-4DCF778DC2A5}" type="presOf" srcId="{020F81FB-03F6-41BC-8F53-FAAE746CF57B}" destId="{93771E57-4E6F-4580-9563-36E1F3764A7A}" srcOrd="0" destOrd="0" presId="urn:microsoft.com/office/officeart/2005/8/layout/vList2"/>
    <dgm:cxn modelId="{31EEBB69-8511-4BCA-A9B7-F859A7AA0DBB}" srcId="{DA0FCDD4-43A1-44A5-983B-38CE55256A47}" destId="{E7690D2A-02D2-4D88-83B3-836BE59C4F8B}" srcOrd="0" destOrd="0" parTransId="{99213B4F-DBD5-43A9-A036-FFF9B715C38F}" sibTransId="{974508C8-F866-4E3E-BFC1-31A954EAC73A}"/>
    <dgm:cxn modelId="{29C0C56B-A688-4249-8C10-FB7BCBE40AA2}" type="presOf" srcId="{DA4FACD9-6586-48F0-A028-9069D8D50FD3}" destId="{50CC04AA-7F96-479C-A502-1989561AB52C}" srcOrd="0" destOrd="0" presId="urn:microsoft.com/office/officeart/2005/8/layout/vList2"/>
    <dgm:cxn modelId="{A44003FA-2D37-4FF3-876E-E080D5AC0240}" type="presOf" srcId="{50F6AEE8-EB22-4808-AAB2-668ABF7986B1}" destId="{C2338559-B568-4000-848E-04E89F234BE1}" srcOrd="0" destOrd="0" presId="urn:microsoft.com/office/officeart/2005/8/layout/vList2"/>
    <dgm:cxn modelId="{1445810C-0BFC-4F33-841E-2C4D9EA5B565}" type="presOf" srcId="{DA0FCDD4-43A1-44A5-983B-38CE55256A47}" destId="{0439C3C5-CC98-40E4-992D-AF8687010DE6}" srcOrd="0" destOrd="0" presId="urn:microsoft.com/office/officeart/2005/8/layout/vList2"/>
    <dgm:cxn modelId="{20B5B7C6-2459-4D53-AD42-15BE69CE7F69}" srcId="{DA0FCDD4-43A1-44A5-983B-38CE55256A47}" destId="{020F81FB-03F6-41BC-8F53-FAAE746CF57B}" srcOrd="1" destOrd="0" parTransId="{7E81F72F-0F84-41BB-A610-2717BF5CDE02}" sibTransId="{D2BFB9D4-4AF6-46AC-AAC0-9785587A2489}"/>
    <dgm:cxn modelId="{7A3D05D3-17FF-4581-8722-68AF19EDD3C8}" srcId="{DA0FCDD4-43A1-44A5-983B-38CE55256A47}" destId="{50F6AEE8-EB22-4808-AAB2-668ABF7986B1}" srcOrd="3" destOrd="0" parTransId="{14A5A083-7540-4C14-91C0-F29B29F97FA7}" sibTransId="{77762B8B-5147-41E4-8165-ADD744EE3D38}"/>
    <dgm:cxn modelId="{E02DFBC6-96B5-41A8-A33E-8758C49BD306}" type="presParOf" srcId="{0439C3C5-CC98-40E4-992D-AF8687010DE6}" destId="{2AB220DD-CFF0-4834-BBF5-8F62AC056C5F}" srcOrd="0" destOrd="0" presId="urn:microsoft.com/office/officeart/2005/8/layout/vList2"/>
    <dgm:cxn modelId="{BA3D41F8-6F59-4DB3-A6C9-9E2E5153B20D}" type="presParOf" srcId="{0439C3C5-CC98-40E4-992D-AF8687010DE6}" destId="{C61F573B-F8AD-490F-8BE4-EF4445C1EA3B}" srcOrd="1" destOrd="0" presId="urn:microsoft.com/office/officeart/2005/8/layout/vList2"/>
    <dgm:cxn modelId="{B4F3E187-43B7-4C8D-BBE9-4692C29AD312}" type="presParOf" srcId="{0439C3C5-CC98-40E4-992D-AF8687010DE6}" destId="{93771E57-4E6F-4580-9563-36E1F3764A7A}" srcOrd="2" destOrd="0" presId="urn:microsoft.com/office/officeart/2005/8/layout/vList2"/>
    <dgm:cxn modelId="{73483474-48BB-403D-961B-7994976401A9}" type="presParOf" srcId="{0439C3C5-CC98-40E4-992D-AF8687010DE6}" destId="{1D49AE57-0C86-433C-ADFF-CC7BB8A5B993}" srcOrd="3" destOrd="0" presId="urn:microsoft.com/office/officeart/2005/8/layout/vList2"/>
    <dgm:cxn modelId="{D792F223-2A79-4468-959D-F8971E2B70F7}" type="presParOf" srcId="{0439C3C5-CC98-40E4-992D-AF8687010DE6}" destId="{50CC04AA-7F96-479C-A502-1989561AB52C}" srcOrd="4" destOrd="0" presId="urn:microsoft.com/office/officeart/2005/8/layout/vList2"/>
    <dgm:cxn modelId="{E35CCB3E-2CF0-470A-AF05-F52815B81321}" type="presParOf" srcId="{0439C3C5-CC98-40E4-992D-AF8687010DE6}" destId="{E1C3482E-1563-407F-AFA5-007FF9FE2452}" srcOrd="5" destOrd="0" presId="urn:microsoft.com/office/officeart/2005/8/layout/vList2"/>
    <dgm:cxn modelId="{5BC9964D-F0B5-4C59-A48E-DBB975563375}" type="presParOf" srcId="{0439C3C5-CC98-40E4-992D-AF8687010DE6}" destId="{C2338559-B568-4000-848E-04E89F234BE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138D5B8-9608-4919-8737-8240D27AAF0F}"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BA4DF021-6287-49B4-8614-D1D0E0EF12DC}">
      <dgm:prSet/>
      <dgm:spPr/>
      <dgm:t>
        <a:bodyPr/>
        <a:lstStyle/>
        <a:p>
          <a:pPr algn="just" rtl="0"/>
          <a:r>
            <a:rPr lang="es-ES" dirty="0" smtClean="0"/>
            <a:t>La revisión por la dirección estará documentada e incluye la valoración de los resultados de las auditorías de la gestión ambiental, así como la revisión de la política, los objetivos y las metas y, a la vista de los resultados obtenidos, adquirir el compromiso de mejora continua.</a:t>
          </a:r>
          <a:endParaRPr lang="es-ES" dirty="0"/>
        </a:p>
      </dgm:t>
    </dgm:pt>
    <dgm:pt modelId="{F6C197DD-E71F-4B97-AE0F-4FB10A3462D4}" type="parTrans" cxnId="{D5B2E7B6-9A22-4344-996A-EA5DF04A9166}">
      <dgm:prSet/>
      <dgm:spPr/>
      <dgm:t>
        <a:bodyPr/>
        <a:lstStyle/>
        <a:p>
          <a:endParaRPr lang="en-US"/>
        </a:p>
      </dgm:t>
    </dgm:pt>
    <dgm:pt modelId="{F1978B47-E3F2-46AF-A294-695DB6B120AA}" type="sibTrans" cxnId="{D5B2E7B6-9A22-4344-996A-EA5DF04A9166}">
      <dgm:prSet/>
      <dgm:spPr/>
      <dgm:t>
        <a:bodyPr/>
        <a:lstStyle/>
        <a:p>
          <a:endParaRPr lang="en-US"/>
        </a:p>
      </dgm:t>
    </dgm:pt>
    <dgm:pt modelId="{BF66050D-AF89-4305-88BB-FCE29D669269}" type="pres">
      <dgm:prSet presAssocID="{8138D5B8-9608-4919-8737-8240D27AAF0F}" presName="linear" presStyleCnt="0">
        <dgm:presLayoutVars>
          <dgm:animLvl val="lvl"/>
          <dgm:resizeHandles val="exact"/>
        </dgm:presLayoutVars>
      </dgm:prSet>
      <dgm:spPr/>
      <dgm:t>
        <a:bodyPr/>
        <a:lstStyle/>
        <a:p>
          <a:endParaRPr lang="es-ES"/>
        </a:p>
      </dgm:t>
    </dgm:pt>
    <dgm:pt modelId="{9FB72F25-6098-4161-A339-FFC9A1299BC1}" type="pres">
      <dgm:prSet presAssocID="{BA4DF021-6287-49B4-8614-D1D0E0EF12DC}" presName="parentText" presStyleLbl="node1" presStyleIdx="0" presStyleCnt="1">
        <dgm:presLayoutVars>
          <dgm:chMax val="0"/>
          <dgm:bulletEnabled val="1"/>
        </dgm:presLayoutVars>
      </dgm:prSet>
      <dgm:spPr/>
      <dgm:t>
        <a:bodyPr/>
        <a:lstStyle/>
        <a:p>
          <a:endParaRPr lang="es-ES"/>
        </a:p>
      </dgm:t>
    </dgm:pt>
  </dgm:ptLst>
  <dgm:cxnLst>
    <dgm:cxn modelId="{D5B2E7B6-9A22-4344-996A-EA5DF04A9166}" srcId="{8138D5B8-9608-4919-8737-8240D27AAF0F}" destId="{BA4DF021-6287-49B4-8614-D1D0E0EF12DC}" srcOrd="0" destOrd="0" parTransId="{F6C197DD-E71F-4B97-AE0F-4FB10A3462D4}" sibTransId="{F1978B47-E3F2-46AF-A294-695DB6B120AA}"/>
    <dgm:cxn modelId="{8458AD91-686D-44FF-93C1-C16CF88F0478}" type="presOf" srcId="{BA4DF021-6287-49B4-8614-D1D0E0EF12DC}" destId="{9FB72F25-6098-4161-A339-FFC9A1299BC1}" srcOrd="0" destOrd="0" presId="urn:microsoft.com/office/officeart/2005/8/layout/vList2"/>
    <dgm:cxn modelId="{65BD167D-FF44-4F7B-9848-F5AAFE7F701E}" type="presOf" srcId="{8138D5B8-9608-4919-8737-8240D27AAF0F}" destId="{BF66050D-AF89-4305-88BB-FCE29D669269}" srcOrd="0" destOrd="0" presId="urn:microsoft.com/office/officeart/2005/8/layout/vList2"/>
    <dgm:cxn modelId="{286B0EB2-55E1-46BA-880B-49DC96B44DA5}" type="presParOf" srcId="{BF66050D-AF89-4305-88BB-FCE29D669269}" destId="{9FB72F25-6098-4161-A339-FFC9A1299B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EFE1C16-EE35-4308-A4A3-77FE0D7D5725}"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US"/>
        </a:p>
      </dgm:t>
    </dgm:pt>
    <dgm:pt modelId="{1A124EFF-0B3D-464C-B3FD-D6B0287E6270}">
      <dgm:prSet phldrT="[Texto]"/>
      <dgm:spPr/>
      <dgm:t>
        <a:bodyPr/>
        <a:lstStyle/>
        <a:p>
          <a:pPr algn="just"/>
          <a:r>
            <a:rPr lang="es-ES" dirty="0" smtClean="0"/>
            <a:t>El diseño de un Sistema de Gestión Ambiental es sistemático, documentado y objetivo por lo que se debe tomar en cuenta la práctica del círculo de Deming: Planificar, Hacer, Verificar, Actuar, los cuales se encuentran detallados en la norma NTE-ISO 14001:2004.</a:t>
          </a:r>
          <a:endParaRPr lang="en-US" dirty="0"/>
        </a:p>
      </dgm:t>
    </dgm:pt>
    <dgm:pt modelId="{1A9587CF-76E1-4DA6-95D3-BC672EAA2FB0}" type="parTrans" cxnId="{D8E2B6BC-3FB3-4CBA-A8EE-FEC3D08BC3F8}">
      <dgm:prSet/>
      <dgm:spPr/>
      <dgm:t>
        <a:bodyPr/>
        <a:lstStyle/>
        <a:p>
          <a:endParaRPr lang="en-US"/>
        </a:p>
      </dgm:t>
    </dgm:pt>
    <dgm:pt modelId="{0712E380-BA2E-4C9E-B5EC-5495C4BA10A2}" type="sibTrans" cxnId="{D8E2B6BC-3FB3-4CBA-A8EE-FEC3D08BC3F8}">
      <dgm:prSet/>
      <dgm:spPr/>
      <dgm:t>
        <a:bodyPr/>
        <a:lstStyle/>
        <a:p>
          <a:endParaRPr lang="en-US"/>
        </a:p>
      </dgm:t>
    </dgm:pt>
    <dgm:pt modelId="{15FE4F09-BF85-4481-AF75-D1CC4925FFBE}">
      <dgm:prSet phldrT="[Texto]"/>
      <dgm:spPr/>
      <dgm:t>
        <a:bodyPr/>
        <a:lstStyle/>
        <a:p>
          <a:pPr algn="just"/>
          <a:r>
            <a:rPr lang="es-ES" dirty="0" smtClean="0"/>
            <a:t>El Sistema de Gestión Ambiental es una herramienta donde se evidencia la cultura ambiental de la Escuela Politécnica del Ejército.</a:t>
          </a:r>
          <a:endParaRPr lang="en-US" dirty="0"/>
        </a:p>
      </dgm:t>
    </dgm:pt>
    <dgm:pt modelId="{A8A14F97-3C42-430C-BBAF-312758AAD302}" type="parTrans" cxnId="{7E5D0071-731E-4E7F-A74C-3862B08656EA}">
      <dgm:prSet/>
      <dgm:spPr/>
      <dgm:t>
        <a:bodyPr/>
        <a:lstStyle/>
        <a:p>
          <a:endParaRPr lang="en-US"/>
        </a:p>
      </dgm:t>
    </dgm:pt>
    <dgm:pt modelId="{521B910B-7AF6-4FE5-A585-C8EB19DD70D5}" type="sibTrans" cxnId="{7E5D0071-731E-4E7F-A74C-3862B08656EA}">
      <dgm:prSet/>
      <dgm:spPr/>
      <dgm:t>
        <a:bodyPr/>
        <a:lstStyle/>
        <a:p>
          <a:endParaRPr lang="en-US"/>
        </a:p>
      </dgm:t>
    </dgm:pt>
    <dgm:pt modelId="{84F6E4B6-40C1-4380-9805-9ED6A1C5FB86}">
      <dgm:prSet phldrT="[Texto]"/>
      <dgm:spPr/>
      <dgm:t>
        <a:bodyPr/>
        <a:lstStyle/>
        <a:p>
          <a:pPr algn="just"/>
          <a:r>
            <a:rPr lang="es-ES" dirty="0" smtClean="0"/>
            <a:t>El diseño del Sistema de Gestión Ambiental en la Escuela Politécnica del Ejército es un plan piloto, el cual espera ser ejemplo a seguir por el resto de campus pertenecientes a la institución, además un ejemplo a seguir por el resto de las universidades a nivel nacional y sudamericano.</a:t>
          </a:r>
          <a:endParaRPr lang="en-US" dirty="0"/>
        </a:p>
      </dgm:t>
    </dgm:pt>
    <dgm:pt modelId="{AE48A8BD-B9A0-48E7-8A6A-322197BC08FC}" type="parTrans" cxnId="{5FD0E1EC-6CDD-43B4-B2F9-264138630F1A}">
      <dgm:prSet/>
      <dgm:spPr/>
      <dgm:t>
        <a:bodyPr/>
        <a:lstStyle/>
        <a:p>
          <a:endParaRPr lang="en-US"/>
        </a:p>
      </dgm:t>
    </dgm:pt>
    <dgm:pt modelId="{60D1E5C0-448D-4B8C-80A9-F1A0D113F0EA}" type="sibTrans" cxnId="{5FD0E1EC-6CDD-43B4-B2F9-264138630F1A}">
      <dgm:prSet/>
      <dgm:spPr/>
      <dgm:t>
        <a:bodyPr/>
        <a:lstStyle/>
        <a:p>
          <a:endParaRPr lang="en-US"/>
        </a:p>
      </dgm:t>
    </dgm:pt>
    <dgm:pt modelId="{874F8E41-8DA1-4669-8E55-DB3E94E78577}">
      <dgm:prSet phldrT="[Texto]"/>
      <dgm:spPr/>
      <dgm:t>
        <a:bodyPr/>
        <a:lstStyle/>
        <a:p>
          <a:pPr algn="just"/>
          <a:r>
            <a:rPr lang="es-ES" dirty="0" smtClean="0"/>
            <a:t>La implementación de la Política Ambiental del Sistema de Gestión de la Escuela Politécnica del Ejército, campus Sangolquí, conlleva a un compromiso de todos quienes forman parte de la institución, desde la alta dirección de la escuela hasta los visitantes y nuevos alumnos. Se encuentra acorde a las actividades que se realizan en el campus, los requisitos legales aplicables y promoviendo el mejoramiento continuo.</a:t>
          </a:r>
          <a:endParaRPr lang="en-US" dirty="0"/>
        </a:p>
      </dgm:t>
    </dgm:pt>
    <dgm:pt modelId="{F461D6C5-5F75-4A7B-859B-D73C6343E8F0}" type="parTrans" cxnId="{81029135-963D-4825-96DB-99A36DBEE21F}">
      <dgm:prSet/>
      <dgm:spPr/>
      <dgm:t>
        <a:bodyPr/>
        <a:lstStyle/>
        <a:p>
          <a:endParaRPr lang="en-US"/>
        </a:p>
      </dgm:t>
    </dgm:pt>
    <dgm:pt modelId="{4B65982A-CAA9-486D-9341-C15417C81E66}" type="sibTrans" cxnId="{81029135-963D-4825-96DB-99A36DBEE21F}">
      <dgm:prSet/>
      <dgm:spPr/>
      <dgm:t>
        <a:bodyPr/>
        <a:lstStyle/>
        <a:p>
          <a:endParaRPr lang="en-US"/>
        </a:p>
      </dgm:t>
    </dgm:pt>
    <dgm:pt modelId="{AB990B73-046A-43D3-BD9C-352402D0367E}" type="pres">
      <dgm:prSet presAssocID="{2EFE1C16-EE35-4308-A4A3-77FE0D7D5725}" presName="linear" presStyleCnt="0">
        <dgm:presLayoutVars>
          <dgm:animLvl val="lvl"/>
          <dgm:resizeHandles val="exact"/>
        </dgm:presLayoutVars>
      </dgm:prSet>
      <dgm:spPr/>
      <dgm:t>
        <a:bodyPr/>
        <a:lstStyle/>
        <a:p>
          <a:endParaRPr lang="en-US"/>
        </a:p>
      </dgm:t>
    </dgm:pt>
    <dgm:pt modelId="{E985BDAD-7451-41B5-97E6-E25229A7B2B6}" type="pres">
      <dgm:prSet presAssocID="{1A124EFF-0B3D-464C-B3FD-D6B0287E6270}" presName="parentText" presStyleLbl="node1" presStyleIdx="0" presStyleCnt="2">
        <dgm:presLayoutVars>
          <dgm:chMax val="0"/>
          <dgm:bulletEnabled val="1"/>
        </dgm:presLayoutVars>
      </dgm:prSet>
      <dgm:spPr/>
      <dgm:t>
        <a:bodyPr/>
        <a:lstStyle/>
        <a:p>
          <a:endParaRPr lang="en-US"/>
        </a:p>
      </dgm:t>
    </dgm:pt>
    <dgm:pt modelId="{5836C204-4525-4876-BF87-DEC703499961}" type="pres">
      <dgm:prSet presAssocID="{1A124EFF-0B3D-464C-B3FD-D6B0287E6270}" presName="childText" presStyleLbl="revTx" presStyleIdx="0" presStyleCnt="2">
        <dgm:presLayoutVars>
          <dgm:bulletEnabled val="1"/>
        </dgm:presLayoutVars>
      </dgm:prSet>
      <dgm:spPr/>
      <dgm:t>
        <a:bodyPr/>
        <a:lstStyle/>
        <a:p>
          <a:endParaRPr lang="en-US"/>
        </a:p>
      </dgm:t>
    </dgm:pt>
    <dgm:pt modelId="{BB6C48FF-0FAE-4313-AA7E-166C79D51EC3}" type="pres">
      <dgm:prSet presAssocID="{84F6E4B6-40C1-4380-9805-9ED6A1C5FB86}" presName="parentText" presStyleLbl="node1" presStyleIdx="1" presStyleCnt="2">
        <dgm:presLayoutVars>
          <dgm:chMax val="0"/>
          <dgm:bulletEnabled val="1"/>
        </dgm:presLayoutVars>
      </dgm:prSet>
      <dgm:spPr/>
      <dgm:t>
        <a:bodyPr/>
        <a:lstStyle/>
        <a:p>
          <a:endParaRPr lang="en-US"/>
        </a:p>
      </dgm:t>
    </dgm:pt>
    <dgm:pt modelId="{CF7EB565-191E-42F3-AB2E-1D7E693F9667}" type="pres">
      <dgm:prSet presAssocID="{84F6E4B6-40C1-4380-9805-9ED6A1C5FB86}" presName="childText" presStyleLbl="revTx" presStyleIdx="1" presStyleCnt="2">
        <dgm:presLayoutVars>
          <dgm:bulletEnabled val="1"/>
        </dgm:presLayoutVars>
      </dgm:prSet>
      <dgm:spPr/>
      <dgm:t>
        <a:bodyPr/>
        <a:lstStyle/>
        <a:p>
          <a:endParaRPr lang="en-US"/>
        </a:p>
      </dgm:t>
    </dgm:pt>
  </dgm:ptLst>
  <dgm:cxnLst>
    <dgm:cxn modelId="{F4C3E1A2-CEA7-44C3-BA70-A2B32A446734}" type="presOf" srcId="{84F6E4B6-40C1-4380-9805-9ED6A1C5FB86}" destId="{BB6C48FF-0FAE-4313-AA7E-166C79D51EC3}" srcOrd="0" destOrd="0" presId="urn:microsoft.com/office/officeart/2005/8/layout/vList2"/>
    <dgm:cxn modelId="{5FD0E1EC-6CDD-43B4-B2F9-264138630F1A}" srcId="{2EFE1C16-EE35-4308-A4A3-77FE0D7D5725}" destId="{84F6E4B6-40C1-4380-9805-9ED6A1C5FB86}" srcOrd="1" destOrd="0" parTransId="{AE48A8BD-B9A0-48E7-8A6A-322197BC08FC}" sibTransId="{60D1E5C0-448D-4B8C-80A9-F1A0D113F0EA}"/>
    <dgm:cxn modelId="{D8BB23B7-09A3-44A2-B6C4-171291970A66}" type="presOf" srcId="{1A124EFF-0B3D-464C-B3FD-D6B0287E6270}" destId="{E985BDAD-7451-41B5-97E6-E25229A7B2B6}" srcOrd="0" destOrd="0" presId="urn:microsoft.com/office/officeart/2005/8/layout/vList2"/>
    <dgm:cxn modelId="{81029135-963D-4825-96DB-99A36DBEE21F}" srcId="{84F6E4B6-40C1-4380-9805-9ED6A1C5FB86}" destId="{874F8E41-8DA1-4669-8E55-DB3E94E78577}" srcOrd="0" destOrd="0" parTransId="{F461D6C5-5F75-4A7B-859B-D73C6343E8F0}" sibTransId="{4B65982A-CAA9-486D-9341-C15417C81E66}"/>
    <dgm:cxn modelId="{26B18981-DB81-4FC4-99D5-D0FC202FB2F2}" type="presOf" srcId="{2EFE1C16-EE35-4308-A4A3-77FE0D7D5725}" destId="{AB990B73-046A-43D3-BD9C-352402D0367E}" srcOrd="0" destOrd="0" presId="urn:microsoft.com/office/officeart/2005/8/layout/vList2"/>
    <dgm:cxn modelId="{44D2AA93-0C06-440D-A8D0-E0C5DBA01E7D}" type="presOf" srcId="{15FE4F09-BF85-4481-AF75-D1CC4925FFBE}" destId="{5836C204-4525-4876-BF87-DEC703499961}" srcOrd="0" destOrd="0" presId="urn:microsoft.com/office/officeart/2005/8/layout/vList2"/>
    <dgm:cxn modelId="{5A85F2E3-721B-4C11-A9D8-D499C2D57E73}" type="presOf" srcId="{874F8E41-8DA1-4669-8E55-DB3E94E78577}" destId="{CF7EB565-191E-42F3-AB2E-1D7E693F9667}" srcOrd="0" destOrd="0" presId="urn:microsoft.com/office/officeart/2005/8/layout/vList2"/>
    <dgm:cxn modelId="{D8E2B6BC-3FB3-4CBA-A8EE-FEC3D08BC3F8}" srcId="{2EFE1C16-EE35-4308-A4A3-77FE0D7D5725}" destId="{1A124EFF-0B3D-464C-B3FD-D6B0287E6270}" srcOrd="0" destOrd="0" parTransId="{1A9587CF-76E1-4DA6-95D3-BC672EAA2FB0}" sibTransId="{0712E380-BA2E-4C9E-B5EC-5495C4BA10A2}"/>
    <dgm:cxn modelId="{7E5D0071-731E-4E7F-A74C-3862B08656EA}" srcId="{1A124EFF-0B3D-464C-B3FD-D6B0287E6270}" destId="{15FE4F09-BF85-4481-AF75-D1CC4925FFBE}" srcOrd="0" destOrd="0" parTransId="{A8A14F97-3C42-430C-BBAF-312758AAD302}" sibTransId="{521B910B-7AF6-4FE5-A585-C8EB19DD70D5}"/>
    <dgm:cxn modelId="{765B9412-2131-4FCA-B8AB-4D9B0BF12AFA}" type="presParOf" srcId="{AB990B73-046A-43D3-BD9C-352402D0367E}" destId="{E985BDAD-7451-41B5-97E6-E25229A7B2B6}" srcOrd="0" destOrd="0" presId="urn:microsoft.com/office/officeart/2005/8/layout/vList2"/>
    <dgm:cxn modelId="{09A585C0-B3F1-48BA-B02D-B18054634EF4}" type="presParOf" srcId="{AB990B73-046A-43D3-BD9C-352402D0367E}" destId="{5836C204-4525-4876-BF87-DEC703499961}" srcOrd="1" destOrd="0" presId="urn:microsoft.com/office/officeart/2005/8/layout/vList2"/>
    <dgm:cxn modelId="{77F7B378-F635-4431-A1B2-8C71CB51AFDF}" type="presParOf" srcId="{AB990B73-046A-43D3-BD9C-352402D0367E}" destId="{BB6C48FF-0FAE-4313-AA7E-166C79D51EC3}" srcOrd="2" destOrd="0" presId="urn:microsoft.com/office/officeart/2005/8/layout/vList2"/>
    <dgm:cxn modelId="{E9122645-5685-4737-AE8B-4A8A8A2A3221}" type="presParOf" srcId="{AB990B73-046A-43D3-BD9C-352402D0367E}" destId="{CF7EB565-191E-42F3-AB2E-1D7E693F966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EFE1C16-EE35-4308-A4A3-77FE0D7D5725}" type="doc">
      <dgm:prSet loTypeId="urn:microsoft.com/office/officeart/2005/8/layout/vList2" loCatId="list" qsTypeId="urn:microsoft.com/office/officeart/2005/8/quickstyle/3d4" qsCatId="3D" csTypeId="urn:microsoft.com/office/officeart/2005/8/colors/accent1_3" csCatId="accent1" phldr="1"/>
      <dgm:spPr/>
      <dgm:t>
        <a:bodyPr/>
        <a:lstStyle/>
        <a:p>
          <a:endParaRPr lang="en-US"/>
        </a:p>
      </dgm:t>
    </dgm:pt>
    <dgm:pt modelId="{1A124EFF-0B3D-464C-B3FD-D6B0287E6270}">
      <dgm:prSet phldrT="[Texto]" custT="1"/>
      <dgm:spPr/>
      <dgm:t>
        <a:bodyPr/>
        <a:lstStyle/>
        <a:p>
          <a:pPr algn="just"/>
          <a:r>
            <a:rPr lang="es-ES" sz="2000" dirty="0" smtClean="0"/>
            <a:t>En el campus Sangolquí de la Escuela Politécnica del Ejército se analizaron 14 áreas cada una con sus respectivas actividades dedicadas no sólo al servicio educativo, sino también a la prestación de servicios, investigación, recreación, entre otras, lo que hizo del levantamiento de la información, línea base como de los aspectos e impactos ambientales un proceso sistemático, documentado y objetivo.</a:t>
          </a:r>
          <a:endParaRPr lang="en-US" sz="2000" dirty="0"/>
        </a:p>
      </dgm:t>
    </dgm:pt>
    <dgm:pt modelId="{1A9587CF-76E1-4DA6-95D3-BC672EAA2FB0}" type="parTrans" cxnId="{D8E2B6BC-3FB3-4CBA-A8EE-FEC3D08BC3F8}">
      <dgm:prSet/>
      <dgm:spPr/>
      <dgm:t>
        <a:bodyPr/>
        <a:lstStyle/>
        <a:p>
          <a:endParaRPr lang="en-US"/>
        </a:p>
      </dgm:t>
    </dgm:pt>
    <dgm:pt modelId="{0712E380-BA2E-4C9E-B5EC-5495C4BA10A2}" type="sibTrans" cxnId="{D8E2B6BC-3FB3-4CBA-A8EE-FEC3D08BC3F8}">
      <dgm:prSet/>
      <dgm:spPr/>
      <dgm:t>
        <a:bodyPr/>
        <a:lstStyle/>
        <a:p>
          <a:endParaRPr lang="en-US"/>
        </a:p>
      </dgm:t>
    </dgm:pt>
    <dgm:pt modelId="{15FE4F09-BF85-4481-AF75-D1CC4925FFBE}">
      <dgm:prSet phldrT="[Texto]" custT="1"/>
      <dgm:spPr/>
      <dgm:t>
        <a:bodyPr/>
        <a:lstStyle/>
        <a:p>
          <a:pPr algn="just"/>
          <a:r>
            <a:rPr lang="es-ES" sz="1600" dirty="0" smtClean="0"/>
            <a:t>Existen 24 reglamentos aplicables en derecho ambiental, que van desde la Constitución Política del Estado y normas internacionales, hasta el Reglamento Interno de la ESPE, los mismos que obligan a la Escuela Politécnica del Ejército, campus Sangolquí, a llevar sus actividades dentro de las normativas existentes, sin embargo no existen los controles respectivos que se deberían realizar en materia ambiental.</a:t>
          </a:r>
          <a:endParaRPr lang="en-US" sz="1600" dirty="0"/>
        </a:p>
      </dgm:t>
    </dgm:pt>
    <dgm:pt modelId="{A8A14F97-3C42-430C-BBAF-312758AAD302}" type="parTrans" cxnId="{7E5D0071-731E-4E7F-A74C-3862B08656EA}">
      <dgm:prSet/>
      <dgm:spPr/>
      <dgm:t>
        <a:bodyPr/>
        <a:lstStyle/>
        <a:p>
          <a:endParaRPr lang="en-US"/>
        </a:p>
      </dgm:t>
    </dgm:pt>
    <dgm:pt modelId="{521B910B-7AF6-4FE5-A585-C8EB19DD70D5}" type="sibTrans" cxnId="{7E5D0071-731E-4E7F-A74C-3862B08656EA}">
      <dgm:prSet/>
      <dgm:spPr/>
      <dgm:t>
        <a:bodyPr/>
        <a:lstStyle/>
        <a:p>
          <a:endParaRPr lang="en-US"/>
        </a:p>
      </dgm:t>
    </dgm:pt>
    <dgm:pt modelId="{84F6E4B6-40C1-4380-9805-9ED6A1C5FB86}">
      <dgm:prSet phldrT="[Texto]" custT="1"/>
      <dgm:spPr/>
      <dgm:t>
        <a:bodyPr/>
        <a:lstStyle/>
        <a:p>
          <a:pPr algn="just"/>
          <a:r>
            <a:rPr lang="es-ES" sz="2000" dirty="0" smtClean="0"/>
            <a:t>Los laboratorios de Biotecnología, Mecánica, Geográfica y del Medio Ambiente, Taller y Mecánica Automotriz son  consideradas dentro de la línea base ambiental como áreas con mayor número de aspectos ambientales significativos.</a:t>
          </a:r>
          <a:endParaRPr lang="en-US" sz="2000" dirty="0"/>
        </a:p>
      </dgm:t>
    </dgm:pt>
    <dgm:pt modelId="{AE48A8BD-B9A0-48E7-8A6A-322197BC08FC}" type="parTrans" cxnId="{5FD0E1EC-6CDD-43B4-B2F9-264138630F1A}">
      <dgm:prSet/>
      <dgm:spPr/>
      <dgm:t>
        <a:bodyPr/>
        <a:lstStyle/>
        <a:p>
          <a:endParaRPr lang="en-US"/>
        </a:p>
      </dgm:t>
    </dgm:pt>
    <dgm:pt modelId="{60D1E5C0-448D-4B8C-80A9-F1A0D113F0EA}" type="sibTrans" cxnId="{5FD0E1EC-6CDD-43B4-B2F9-264138630F1A}">
      <dgm:prSet/>
      <dgm:spPr/>
      <dgm:t>
        <a:bodyPr/>
        <a:lstStyle/>
        <a:p>
          <a:endParaRPr lang="en-US"/>
        </a:p>
      </dgm:t>
    </dgm:pt>
    <dgm:pt modelId="{874F8E41-8DA1-4669-8E55-DB3E94E78577}">
      <dgm:prSet phldrT="[Texto]" custT="1"/>
      <dgm:spPr/>
      <dgm:t>
        <a:bodyPr/>
        <a:lstStyle/>
        <a:p>
          <a:pPr algn="just"/>
          <a:r>
            <a:rPr lang="es-ES" sz="1600" dirty="0" smtClean="0"/>
            <a:t>De acuerdo a las actividades que se realizan en la Escuela Politécnica del Ejército, campus Sangolquí, y los requisitos legales aplicables se utilizó la Matriz de Identificación y Evaluación de los Aspectos e Impactos Ambientales Significativos de la ESPE, campus Sangolquí, obteniendo un total de 11 aspectos e impactos significativos.</a:t>
          </a:r>
          <a:endParaRPr lang="en-US" sz="1600" dirty="0"/>
        </a:p>
      </dgm:t>
    </dgm:pt>
    <dgm:pt modelId="{F461D6C5-5F75-4A7B-859B-D73C6343E8F0}" type="parTrans" cxnId="{81029135-963D-4825-96DB-99A36DBEE21F}">
      <dgm:prSet/>
      <dgm:spPr/>
      <dgm:t>
        <a:bodyPr/>
        <a:lstStyle/>
        <a:p>
          <a:endParaRPr lang="en-US"/>
        </a:p>
      </dgm:t>
    </dgm:pt>
    <dgm:pt modelId="{4B65982A-CAA9-486D-9341-C15417C81E66}" type="sibTrans" cxnId="{81029135-963D-4825-96DB-99A36DBEE21F}">
      <dgm:prSet/>
      <dgm:spPr/>
      <dgm:t>
        <a:bodyPr/>
        <a:lstStyle/>
        <a:p>
          <a:endParaRPr lang="en-US"/>
        </a:p>
      </dgm:t>
    </dgm:pt>
    <dgm:pt modelId="{AB990B73-046A-43D3-BD9C-352402D0367E}" type="pres">
      <dgm:prSet presAssocID="{2EFE1C16-EE35-4308-A4A3-77FE0D7D5725}" presName="linear" presStyleCnt="0">
        <dgm:presLayoutVars>
          <dgm:animLvl val="lvl"/>
          <dgm:resizeHandles val="exact"/>
        </dgm:presLayoutVars>
      </dgm:prSet>
      <dgm:spPr/>
      <dgm:t>
        <a:bodyPr/>
        <a:lstStyle/>
        <a:p>
          <a:endParaRPr lang="en-US"/>
        </a:p>
      </dgm:t>
    </dgm:pt>
    <dgm:pt modelId="{E985BDAD-7451-41B5-97E6-E25229A7B2B6}" type="pres">
      <dgm:prSet presAssocID="{1A124EFF-0B3D-464C-B3FD-D6B0287E6270}" presName="parentText" presStyleLbl="node1" presStyleIdx="0" presStyleCnt="2">
        <dgm:presLayoutVars>
          <dgm:chMax val="0"/>
          <dgm:bulletEnabled val="1"/>
        </dgm:presLayoutVars>
      </dgm:prSet>
      <dgm:spPr/>
      <dgm:t>
        <a:bodyPr/>
        <a:lstStyle/>
        <a:p>
          <a:endParaRPr lang="en-US"/>
        </a:p>
      </dgm:t>
    </dgm:pt>
    <dgm:pt modelId="{5836C204-4525-4876-BF87-DEC703499961}" type="pres">
      <dgm:prSet presAssocID="{1A124EFF-0B3D-464C-B3FD-D6B0287E6270}" presName="childText" presStyleLbl="revTx" presStyleIdx="0" presStyleCnt="2">
        <dgm:presLayoutVars>
          <dgm:bulletEnabled val="1"/>
        </dgm:presLayoutVars>
      </dgm:prSet>
      <dgm:spPr/>
      <dgm:t>
        <a:bodyPr/>
        <a:lstStyle/>
        <a:p>
          <a:endParaRPr lang="en-US"/>
        </a:p>
      </dgm:t>
    </dgm:pt>
    <dgm:pt modelId="{BB6C48FF-0FAE-4313-AA7E-166C79D51EC3}" type="pres">
      <dgm:prSet presAssocID="{84F6E4B6-40C1-4380-9805-9ED6A1C5FB86}" presName="parentText" presStyleLbl="node1" presStyleIdx="1" presStyleCnt="2">
        <dgm:presLayoutVars>
          <dgm:chMax val="0"/>
          <dgm:bulletEnabled val="1"/>
        </dgm:presLayoutVars>
      </dgm:prSet>
      <dgm:spPr/>
      <dgm:t>
        <a:bodyPr/>
        <a:lstStyle/>
        <a:p>
          <a:endParaRPr lang="en-US"/>
        </a:p>
      </dgm:t>
    </dgm:pt>
    <dgm:pt modelId="{CF7EB565-191E-42F3-AB2E-1D7E693F9667}" type="pres">
      <dgm:prSet presAssocID="{84F6E4B6-40C1-4380-9805-9ED6A1C5FB86}" presName="childText" presStyleLbl="revTx" presStyleIdx="1" presStyleCnt="2">
        <dgm:presLayoutVars>
          <dgm:bulletEnabled val="1"/>
        </dgm:presLayoutVars>
      </dgm:prSet>
      <dgm:spPr/>
      <dgm:t>
        <a:bodyPr/>
        <a:lstStyle/>
        <a:p>
          <a:endParaRPr lang="en-US"/>
        </a:p>
      </dgm:t>
    </dgm:pt>
  </dgm:ptLst>
  <dgm:cxnLst>
    <dgm:cxn modelId="{D71E1151-4916-40AB-82E5-E7B09C742C53}" type="presOf" srcId="{15FE4F09-BF85-4481-AF75-D1CC4925FFBE}" destId="{5836C204-4525-4876-BF87-DEC703499961}" srcOrd="0" destOrd="0" presId="urn:microsoft.com/office/officeart/2005/8/layout/vList2"/>
    <dgm:cxn modelId="{B226C64F-13AA-4391-A89F-A1181B4F3B2E}" type="presOf" srcId="{2EFE1C16-EE35-4308-A4A3-77FE0D7D5725}" destId="{AB990B73-046A-43D3-BD9C-352402D0367E}" srcOrd="0" destOrd="0" presId="urn:microsoft.com/office/officeart/2005/8/layout/vList2"/>
    <dgm:cxn modelId="{5FD0E1EC-6CDD-43B4-B2F9-264138630F1A}" srcId="{2EFE1C16-EE35-4308-A4A3-77FE0D7D5725}" destId="{84F6E4B6-40C1-4380-9805-9ED6A1C5FB86}" srcOrd="1" destOrd="0" parTransId="{AE48A8BD-B9A0-48E7-8A6A-322197BC08FC}" sibTransId="{60D1E5C0-448D-4B8C-80A9-F1A0D113F0EA}"/>
    <dgm:cxn modelId="{3B2A25AB-BE81-403D-82FD-3AC82D9D68C6}" type="presOf" srcId="{874F8E41-8DA1-4669-8E55-DB3E94E78577}" destId="{CF7EB565-191E-42F3-AB2E-1D7E693F9667}" srcOrd="0" destOrd="0" presId="urn:microsoft.com/office/officeart/2005/8/layout/vList2"/>
    <dgm:cxn modelId="{EAF641D0-DF80-4A6D-B74E-4785395EC915}" type="presOf" srcId="{1A124EFF-0B3D-464C-B3FD-D6B0287E6270}" destId="{E985BDAD-7451-41B5-97E6-E25229A7B2B6}" srcOrd="0" destOrd="0" presId="urn:microsoft.com/office/officeart/2005/8/layout/vList2"/>
    <dgm:cxn modelId="{81029135-963D-4825-96DB-99A36DBEE21F}" srcId="{84F6E4B6-40C1-4380-9805-9ED6A1C5FB86}" destId="{874F8E41-8DA1-4669-8E55-DB3E94E78577}" srcOrd="0" destOrd="0" parTransId="{F461D6C5-5F75-4A7B-859B-D73C6343E8F0}" sibTransId="{4B65982A-CAA9-486D-9341-C15417C81E66}"/>
    <dgm:cxn modelId="{05DCE98A-5A98-4718-A906-199F1767D72E}" type="presOf" srcId="{84F6E4B6-40C1-4380-9805-9ED6A1C5FB86}" destId="{BB6C48FF-0FAE-4313-AA7E-166C79D51EC3}" srcOrd="0" destOrd="0" presId="urn:microsoft.com/office/officeart/2005/8/layout/vList2"/>
    <dgm:cxn modelId="{D8E2B6BC-3FB3-4CBA-A8EE-FEC3D08BC3F8}" srcId="{2EFE1C16-EE35-4308-A4A3-77FE0D7D5725}" destId="{1A124EFF-0B3D-464C-B3FD-D6B0287E6270}" srcOrd="0" destOrd="0" parTransId="{1A9587CF-76E1-4DA6-95D3-BC672EAA2FB0}" sibTransId="{0712E380-BA2E-4C9E-B5EC-5495C4BA10A2}"/>
    <dgm:cxn modelId="{7E5D0071-731E-4E7F-A74C-3862B08656EA}" srcId="{1A124EFF-0B3D-464C-B3FD-D6B0287E6270}" destId="{15FE4F09-BF85-4481-AF75-D1CC4925FFBE}" srcOrd="0" destOrd="0" parTransId="{A8A14F97-3C42-430C-BBAF-312758AAD302}" sibTransId="{521B910B-7AF6-4FE5-A585-C8EB19DD70D5}"/>
    <dgm:cxn modelId="{6257C7B6-2C25-414A-9C50-8A8F760F9DF4}" type="presParOf" srcId="{AB990B73-046A-43D3-BD9C-352402D0367E}" destId="{E985BDAD-7451-41B5-97E6-E25229A7B2B6}" srcOrd="0" destOrd="0" presId="urn:microsoft.com/office/officeart/2005/8/layout/vList2"/>
    <dgm:cxn modelId="{966DD2F9-5562-4017-A07D-DD2A4A48372B}" type="presParOf" srcId="{AB990B73-046A-43D3-BD9C-352402D0367E}" destId="{5836C204-4525-4876-BF87-DEC703499961}" srcOrd="1" destOrd="0" presId="urn:microsoft.com/office/officeart/2005/8/layout/vList2"/>
    <dgm:cxn modelId="{F72B3767-9B89-45D5-9D45-64E6ACC574CF}" type="presParOf" srcId="{AB990B73-046A-43D3-BD9C-352402D0367E}" destId="{BB6C48FF-0FAE-4313-AA7E-166C79D51EC3}" srcOrd="2" destOrd="0" presId="urn:microsoft.com/office/officeart/2005/8/layout/vList2"/>
    <dgm:cxn modelId="{7AB03D80-5E84-4781-8B29-EFB70A138C2A}" type="presParOf" srcId="{AB990B73-046A-43D3-BD9C-352402D0367E}" destId="{CF7EB565-191E-42F3-AB2E-1D7E693F966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E10FBA-38CA-4C51-ADFF-5DC679391E89}" type="doc">
      <dgm:prSet loTypeId="urn:microsoft.com/office/officeart/2005/8/layout/hList1" loCatId="list" qsTypeId="urn:microsoft.com/office/officeart/2005/8/quickstyle/simple2" qsCatId="simple" csTypeId="urn:microsoft.com/office/officeart/2005/8/colors/colorful3" csCatId="colorful" phldr="1"/>
      <dgm:spPr/>
      <dgm:t>
        <a:bodyPr/>
        <a:lstStyle/>
        <a:p>
          <a:endParaRPr lang="es-ES"/>
        </a:p>
      </dgm:t>
    </dgm:pt>
    <dgm:pt modelId="{28BB9330-1403-4F19-909B-CD12D0BCCFBE}">
      <dgm:prSet phldrT="[Texto]"/>
      <dgm:spPr/>
      <dgm:t>
        <a:bodyPr/>
        <a:lstStyle/>
        <a:p>
          <a:r>
            <a:rPr lang="es-ES" b="1" dirty="0" smtClean="0"/>
            <a:t>Agua</a:t>
          </a:r>
          <a:endParaRPr lang="es-ES" dirty="0"/>
        </a:p>
      </dgm:t>
    </dgm:pt>
    <dgm:pt modelId="{E9CA81A9-2E82-4EA7-98B2-CDE280F535E7}" type="parTrans" cxnId="{A91600CE-A34D-4D78-9D79-3FFB18F3FD0B}">
      <dgm:prSet/>
      <dgm:spPr/>
      <dgm:t>
        <a:bodyPr/>
        <a:lstStyle/>
        <a:p>
          <a:endParaRPr lang="es-ES"/>
        </a:p>
      </dgm:t>
    </dgm:pt>
    <dgm:pt modelId="{682DC6C5-7D27-464D-8314-EC621D7C22ED}" type="sibTrans" cxnId="{A91600CE-A34D-4D78-9D79-3FFB18F3FD0B}">
      <dgm:prSet/>
      <dgm:spPr/>
      <dgm:t>
        <a:bodyPr/>
        <a:lstStyle/>
        <a:p>
          <a:endParaRPr lang="es-ES"/>
        </a:p>
      </dgm:t>
    </dgm:pt>
    <dgm:pt modelId="{B0295121-2279-478D-971B-6E8336471439}">
      <dgm:prSet phldrT="[Texto]"/>
      <dgm:spPr/>
      <dgm:t>
        <a:bodyPr/>
        <a:lstStyle/>
        <a:p>
          <a:pPr algn="just"/>
          <a:r>
            <a:rPr lang="es-ES" dirty="0" smtClean="0"/>
            <a:t>Utiliza el agua proveniente de un acuífero superficial ubicado al norte de sus terrenos.</a:t>
          </a:r>
          <a:endParaRPr lang="es-ES" dirty="0"/>
        </a:p>
      </dgm:t>
    </dgm:pt>
    <dgm:pt modelId="{AB8BB1AC-AA34-4DCB-925F-23DF39D15556}" type="parTrans" cxnId="{1F8E32BA-755E-479A-91C0-9C2BE3EBA007}">
      <dgm:prSet/>
      <dgm:spPr/>
      <dgm:t>
        <a:bodyPr/>
        <a:lstStyle/>
        <a:p>
          <a:endParaRPr lang="es-ES"/>
        </a:p>
      </dgm:t>
    </dgm:pt>
    <dgm:pt modelId="{15C46C48-E39D-4FFA-A52D-F0C7EA07F355}" type="sibTrans" cxnId="{1F8E32BA-755E-479A-91C0-9C2BE3EBA007}">
      <dgm:prSet/>
      <dgm:spPr/>
      <dgm:t>
        <a:bodyPr/>
        <a:lstStyle/>
        <a:p>
          <a:endParaRPr lang="es-ES"/>
        </a:p>
      </dgm:t>
    </dgm:pt>
    <dgm:pt modelId="{6F89286E-B6A0-4F4F-A509-6381B61533F2}">
      <dgm:prSet phldrT="[Texto]"/>
      <dgm:spPr/>
      <dgm:t>
        <a:bodyPr/>
        <a:lstStyle/>
        <a:p>
          <a:pPr algn="just"/>
          <a:r>
            <a:rPr lang="es-ES" dirty="0" smtClean="0"/>
            <a:t>El consumo de agua diario es aproximadamente de 425 m</a:t>
          </a:r>
          <a:r>
            <a:rPr lang="es-ES" baseline="30000" dirty="0" smtClean="0"/>
            <a:t>3</a:t>
          </a:r>
          <a:r>
            <a:rPr lang="es-ES" dirty="0" smtClean="0"/>
            <a:t>.</a:t>
          </a:r>
          <a:endParaRPr lang="es-ES" dirty="0"/>
        </a:p>
      </dgm:t>
    </dgm:pt>
    <dgm:pt modelId="{BBCB1642-906F-47DE-A4D2-B1E4A15B8C32}" type="parTrans" cxnId="{1C712CEF-E825-4682-BD07-2FE6894EFB0F}">
      <dgm:prSet/>
      <dgm:spPr/>
      <dgm:t>
        <a:bodyPr/>
        <a:lstStyle/>
        <a:p>
          <a:endParaRPr lang="es-ES"/>
        </a:p>
      </dgm:t>
    </dgm:pt>
    <dgm:pt modelId="{1404C2C3-BED5-41EC-96D9-A537DE5D3E5C}" type="sibTrans" cxnId="{1C712CEF-E825-4682-BD07-2FE6894EFB0F}">
      <dgm:prSet/>
      <dgm:spPr/>
      <dgm:t>
        <a:bodyPr/>
        <a:lstStyle/>
        <a:p>
          <a:endParaRPr lang="es-ES"/>
        </a:p>
      </dgm:t>
    </dgm:pt>
    <dgm:pt modelId="{35E90BD5-5E15-45EC-AAFB-8E90DE91ABC2}">
      <dgm:prSet phldrT="[Texto]"/>
      <dgm:spPr/>
      <dgm:t>
        <a:bodyPr/>
        <a:lstStyle/>
        <a:p>
          <a:r>
            <a:rPr lang="es-ES" b="1" dirty="0" smtClean="0"/>
            <a:t>Energía Eléctrica</a:t>
          </a:r>
          <a:endParaRPr lang="es-ES" dirty="0"/>
        </a:p>
      </dgm:t>
    </dgm:pt>
    <dgm:pt modelId="{1385401E-D085-4D91-8472-4693E42F7A9A}" type="parTrans" cxnId="{C3CB95D6-4457-4D13-9E34-55991F8887D4}">
      <dgm:prSet/>
      <dgm:spPr/>
      <dgm:t>
        <a:bodyPr/>
        <a:lstStyle/>
        <a:p>
          <a:endParaRPr lang="es-ES"/>
        </a:p>
      </dgm:t>
    </dgm:pt>
    <dgm:pt modelId="{5B70E494-5A77-43A2-AA4D-FF678B694A1B}" type="sibTrans" cxnId="{C3CB95D6-4457-4D13-9E34-55991F8887D4}">
      <dgm:prSet/>
      <dgm:spPr/>
      <dgm:t>
        <a:bodyPr/>
        <a:lstStyle/>
        <a:p>
          <a:endParaRPr lang="es-ES"/>
        </a:p>
      </dgm:t>
    </dgm:pt>
    <dgm:pt modelId="{AFC53F56-3E9F-4076-8CFC-B3B3E8C4798F}">
      <dgm:prSet phldrT="[Texto]"/>
      <dgm:spPr/>
      <dgm:t>
        <a:bodyPr/>
        <a:lstStyle/>
        <a:p>
          <a:r>
            <a:rPr lang="es-ES" dirty="0" smtClean="0"/>
            <a:t>Cuenta con tres generadores automáticos ubicados dos de ellos (el principal y su remplazo en caso de fallo) en la parte posterior del Bloque General Rumiñahui, y uno en el Coliseo (secundario).</a:t>
          </a:r>
          <a:endParaRPr lang="es-ES" dirty="0"/>
        </a:p>
      </dgm:t>
    </dgm:pt>
    <dgm:pt modelId="{AE051F31-495C-470E-9D27-3BBAD1C52120}" type="parTrans" cxnId="{17663621-DC0E-4873-A0DB-ED501688D919}">
      <dgm:prSet/>
      <dgm:spPr/>
      <dgm:t>
        <a:bodyPr/>
        <a:lstStyle/>
        <a:p>
          <a:endParaRPr lang="es-ES"/>
        </a:p>
      </dgm:t>
    </dgm:pt>
    <dgm:pt modelId="{DBA11AFA-249F-4E5D-A4C0-19361CBEBA38}" type="sibTrans" cxnId="{17663621-DC0E-4873-A0DB-ED501688D919}">
      <dgm:prSet/>
      <dgm:spPr/>
      <dgm:t>
        <a:bodyPr/>
        <a:lstStyle/>
        <a:p>
          <a:endParaRPr lang="es-ES"/>
        </a:p>
      </dgm:t>
    </dgm:pt>
    <dgm:pt modelId="{F311BCC1-5DCE-4D2C-B5DB-820B74FEF7F6}">
      <dgm:prSet phldrT="[Texto]"/>
      <dgm:spPr/>
      <dgm:t>
        <a:bodyPr/>
        <a:lstStyle/>
        <a:p>
          <a:r>
            <a:rPr lang="es-ES" b="1" dirty="0" smtClean="0"/>
            <a:t>Alcantarillado</a:t>
          </a:r>
          <a:endParaRPr lang="es-ES" dirty="0"/>
        </a:p>
      </dgm:t>
    </dgm:pt>
    <dgm:pt modelId="{D3BAAA25-B002-49AA-A70F-D5B603FE9B82}" type="parTrans" cxnId="{48D9EA0B-D5A5-46C1-8AC4-4D0EF03D5329}">
      <dgm:prSet/>
      <dgm:spPr/>
      <dgm:t>
        <a:bodyPr/>
        <a:lstStyle/>
        <a:p>
          <a:endParaRPr lang="es-ES"/>
        </a:p>
      </dgm:t>
    </dgm:pt>
    <dgm:pt modelId="{CCFFEFD3-E208-49C8-ABC2-C1B33E0571C1}" type="sibTrans" cxnId="{48D9EA0B-D5A5-46C1-8AC4-4D0EF03D5329}">
      <dgm:prSet/>
      <dgm:spPr/>
      <dgm:t>
        <a:bodyPr/>
        <a:lstStyle/>
        <a:p>
          <a:endParaRPr lang="es-ES"/>
        </a:p>
      </dgm:t>
    </dgm:pt>
    <dgm:pt modelId="{BF5625C0-4612-410E-AE30-779D831C75A2}">
      <dgm:prSet phldrT="[Texto]"/>
      <dgm:spPr/>
      <dgm:t>
        <a:bodyPr/>
        <a:lstStyle/>
        <a:p>
          <a:r>
            <a:rPr lang="es-ES" dirty="0" smtClean="0"/>
            <a:t>El alcantarillado de la ESPE es de tres tipos: pluvial, sanitario y mixto.</a:t>
          </a:r>
          <a:endParaRPr lang="es-ES" dirty="0"/>
        </a:p>
      </dgm:t>
    </dgm:pt>
    <dgm:pt modelId="{910E6070-E6DA-40DE-AA16-6C08E8DF9069}" type="parTrans" cxnId="{960F77AA-81BC-4481-B0EA-E1B9E54238E3}">
      <dgm:prSet/>
      <dgm:spPr/>
      <dgm:t>
        <a:bodyPr/>
        <a:lstStyle/>
        <a:p>
          <a:endParaRPr lang="es-ES"/>
        </a:p>
      </dgm:t>
    </dgm:pt>
    <dgm:pt modelId="{5508CE13-3A54-4085-9177-8D30ACB09162}" type="sibTrans" cxnId="{960F77AA-81BC-4481-B0EA-E1B9E54238E3}">
      <dgm:prSet/>
      <dgm:spPr/>
      <dgm:t>
        <a:bodyPr/>
        <a:lstStyle/>
        <a:p>
          <a:endParaRPr lang="es-ES"/>
        </a:p>
      </dgm:t>
    </dgm:pt>
    <dgm:pt modelId="{3B78DC69-0EBF-478D-A380-9D7D838D1DDD}">
      <dgm:prSet phldrT="[Texto]"/>
      <dgm:spPr/>
      <dgm:t>
        <a:bodyPr/>
        <a:lstStyle/>
        <a:p>
          <a:r>
            <a:rPr lang="es-ES" dirty="0" smtClean="0"/>
            <a:t>Todas las aguas recolectadas descargan en el río Santa Clara.</a:t>
          </a:r>
          <a:endParaRPr lang="es-ES" dirty="0"/>
        </a:p>
      </dgm:t>
    </dgm:pt>
    <dgm:pt modelId="{DB6056E2-28E4-4CEB-8BC2-4CA093DE2743}" type="parTrans" cxnId="{077F77B2-CAD0-4B8F-929A-E25520E38AC1}">
      <dgm:prSet/>
      <dgm:spPr/>
      <dgm:t>
        <a:bodyPr/>
        <a:lstStyle/>
        <a:p>
          <a:endParaRPr lang="es-ES"/>
        </a:p>
      </dgm:t>
    </dgm:pt>
    <dgm:pt modelId="{73786073-8EBB-4810-AB4D-D60019586FC7}" type="sibTrans" cxnId="{077F77B2-CAD0-4B8F-929A-E25520E38AC1}">
      <dgm:prSet/>
      <dgm:spPr/>
      <dgm:t>
        <a:bodyPr/>
        <a:lstStyle/>
        <a:p>
          <a:endParaRPr lang="es-ES"/>
        </a:p>
      </dgm:t>
    </dgm:pt>
    <dgm:pt modelId="{C231A955-56EA-401C-AB62-3BA923B6D7C3}">
      <dgm:prSet phldrT="[Texto]"/>
      <dgm:spPr/>
      <dgm:t>
        <a:bodyPr/>
        <a:lstStyle/>
        <a:p>
          <a:pPr algn="just"/>
          <a:endParaRPr lang="es-ES" dirty="0"/>
        </a:p>
      </dgm:t>
    </dgm:pt>
    <dgm:pt modelId="{D5A2FDE9-ED16-49F8-8BF0-062124224AA4}" type="parTrans" cxnId="{9368F94F-8D7B-470E-B41D-83E5BA382EA2}">
      <dgm:prSet/>
      <dgm:spPr/>
      <dgm:t>
        <a:bodyPr/>
        <a:lstStyle/>
        <a:p>
          <a:endParaRPr lang="es-ES"/>
        </a:p>
      </dgm:t>
    </dgm:pt>
    <dgm:pt modelId="{C98B1A7C-8DD8-42B5-97C6-640CB6C8085E}" type="sibTrans" cxnId="{9368F94F-8D7B-470E-B41D-83E5BA382EA2}">
      <dgm:prSet/>
      <dgm:spPr/>
      <dgm:t>
        <a:bodyPr/>
        <a:lstStyle/>
        <a:p>
          <a:endParaRPr lang="es-ES"/>
        </a:p>
      </dgm:t>
    </dgm:pt>
    <dgm:pt modelId="{4D55C7D3-A18C-4745-AE1A-AB6624C93EFE}">
      <dgm:prSet phldrT="[Texto]"/>
      <dgm:spPr/>
      <dgm:t>
        <a:bodyPr/>
        <a:lstStyle/>
        <a:p>
          <a:endParaRPr lang="es-ES" dirty="0"/>
        </a:p>
      </dgm:t>
    </dgm:pt>
    <dgm:pt modelId="{D5733FB2-CFF5-48A4-93CF-0BF185EF904C}" type="parTrans" cxnId="{DDFC11D0-8E75-4AE2-86C0-DB05967E6ABC}">
      <dgm:prSet/>
      <dgm:spPr/>
      <dgm:t>
        <a:bodyPr/>
        <a:lstStyle/>
        <a:p>
          <a:endParaRPr lang="es-ES"/>
        </a:p>
      </dgm:t>
    </dgm:pt>
    <dgm:pt modelId="{202AAEF5-1E1C-4125-A463-B90E11D0AB8E}" type="sibTrans" cxnId="{DDFC11D0-8E75-4AE2-86C0-DB05967E6ABC}">
      <dgm:prSet/>
      <dgm:spPr/>
      <dgm:t>
        <a:bodyPr/>
        <a:lstStyle/>
        <a:p>
          <a:endParaRPr lang="es-ES"/>
        </a:p>
      </dgm:t>
    </dgm:pt>
    <dgm:pt modelId="{D8831277-D527-4424-A354-42B586E4F002}" type="pres">
      <dgm:prSet presAssocID="{B8E10FBA-38CA-4C51-ADFF-5DC679391E89}" presName="Name0" presStyleCnt="0">
        <dgm:presLayoutVars>
          <dgm:dir/>
          <dgm:animLvl val="lvl"/>
          <dgm:resizeHandles val="exact"/>
        </dgm:presLayoutVars>
      </dgm:prSet>
      <dgm:spPr/>
      <dgm:t>
        <a:bodyPr/>
        <a:lstStyle/>
        <a:p>
          <a:endParaRPr lang="es-ES"/>
        </a:p>
      </dgm:t>
    </dgm:pt>
    <dgm:pt modelId="{D7238C1F-74C8-423E-B810-CCDCE432D145}" type="pres">
      <dgm:prSet presAssocID="{28BB9330-1403-4F19-909B-CD12D0BCCFBE}" presName="composite" presStyleCnt="0"/>
      <dgm:spPr/>
      <dgm:t>
        <a:bodyPr/>
        <a:lstStyle/>
        <a:p>
          <a:endParaRPr lang="es-ES"/>
        </a:p>
      </dgm:t>
    </dgm:pt>
    <dgm:pt modelId="{FE64CF79-E0AE-49FB-A64E-FDEC2EB18BC3}" type="pres">
      <dgm:prSet presAssocID="{28BB9330-1403-4F19-909B-CD12D0BCCFBE}" presName="parTx" presStyleLbl="alignNode1" presStyleIdx="0" presStyleCnt="3">
        <dgm:presLayoutVars>
          <dgm:chMax val="0"/>
          <dgm:chPref val="0"/>
          <dgm:bulletEnabled val="1"/>
        </dgm:presLayoutVars>
      </dgm:prSet>
      <dgm:spPr/>
      <dgm:t>
        <a:bodyPr/>
        <a:lstStyle/>
        <a:p>
          <a:endParaRPr lang="es-ES"/>
        </a:p>
      </dgm:t>
    </dgm:pt>
    <dgm:pt modelId="{3FFF1C08-A090-4F7F-AE2C-1BAD330BE4D0}" type="pres">
      <dgm:prSet presAssocID="{28BB9330-1403-4F19-909B-CD12D0BCCFBE}" presName="desTx" presStyleLbl="alignAccFollowNode1" presStyleIdx="0" presStyleCnt="3">
        <dgm:presLayoutVars>
          <dgm:bulletEnabled val="1"/>
        </dgm:presLayoutVars>
      </dgm:prSet>
      <dgm:spPr/>
      <dgm:t>
        <a:bodyPr/>
        <a:lstStyle/>
        <a:p>
          <a:endParaRPr lang="es-ES"/>
        </a:p>
      </dgm:t>
    </dgm:pt>
    <dgm:pt modelId="{5300D9AD-36E9-43D3-8DAF-FE59A7472B61}" type="pres">
      <dgm:prSet presAssocID="{682DC6C5-7D27-464D-8314-EC621D7C22ED}" presName="space" presStyleCnt="0"/>
      <dgm:spPr/>
      <dgm:t>
        <a:bodyPr/>
        <a:lstStyle/>
        <a:p>
          <a:endParaRPr lang="es-ES"/>
        </a:p>
      </dgm:t>
    </dgm:pt>
    <dgm:pt modelId="{E4AC006B-9FCF-4512-B301-F139F2B558A2}" type="pres">
      <dgm:prSet presAssocID="{35E90BD5-5E15-45EC-AAFB-8E90DE91ABC2}" presName="composite" presStyleCnt="0"/>
      <dgm:spPr/>
      <dgm:t>
        <a:bodyPr/>
        <a:lstStyle/>
        <a:p>
          <a:endParaRPr lang="es-ES"/>
        </a:p>
      </dgm:t>
    </dgm:pt>
    <dgm:pt modelId="{58F8FD81-EE20-483E-B329-D9BC2655B1BA}" type="pres">
      <dgm:prSet presAssocID="{35E90BD5-5E15-45EC-AAFB-8E90DE91ABC2}" presName="parTx" presStyleLbl="alignNode1" presStyleIdx="1" presStyleCnt="3">
        <dgm:presLayoutVars>
          <dgm:chMax val="0"/>
          <dgm:chPref val="0"/>
          <dgm:bulletEnabled val="1"/>
        </dgm:presLayoutVars>
      </dgm:prSet>
      <dgm:spPr/>
      <dgm:t>
        <a:bodyPr/>
        <a:lstStyle/>
        <a:p>
          <a:endParaRPr lang="es-ES"/>
        </a:p>
      </dgm:t>
    </dgm:pt>
    <dgm:pt modelId="{B2BE3B28-1A79-49EB-BA59-4AA0617AE883}" type="pres">
      <dgm:prSet presAssocID="{35E90BD5-5E15-45EC-AAFB-8E90DE91ABC2}" presName="desTx" presStyleLbl="alignAccFollowNode1" presStyleIdx="1" presStyleCnt="3">
        <dgm:presLayoutVars>
          <dgm:bulletEnabled val="1"/>
        </dgm:presLayoutVars>
      </dgm:prSet>
      <dgm:spPr/>
      <dgm:t>
        <a:bodyPr/>
        <a:lstStyle/>
        <a:p>
          <a:endParaRPr lang="es-ES"/>
        </a:p>
      </dgm:t>
    </dgm:pt>
    <dgm:pt modelId="{0A1112D9-679B-4464-8F0D-386705511E8C}" type="pres">
      <dgm:prSet presAssocID="{5B70E494-5A77-43A2-AA4D-FF678B694A1B}" presName="space" presStyleCnt="0"/>
      <dgm:spPr/>
      <dgm:t>
        <a:bodyPr/>
        <a:lstStyle/>
        <a:p>
          <a:endParaRPr lang="es-ES"/>
        </a:p>
      </dgm:t>
    </dgm:pt>
    <dgm:pt modelId="{6BCF2EE8-94B1-434A-B7FF-A4B8EA23C6FF}" type="pres">
      <dgm:prSet presAssocID="{F311BCC1-5DCE-4D2C-B5DB-820B74FEF7F6}" presName="composite" presStyleCnt="0"/>
      <dgm:spPr/>
      <dgm:t>
        <a:bodyPr/>
        <a:lstStyle/>
        <a:p>
          <a:endParaRPr lang="es-ES"/>
        </a:p>
      </dgm:t>
    </dgm:pt>
    <dgm:pt modelId="{8C0D7D63-6A13-440C-9CD3-E187A1CCEF8A}" type="pres">
      <dgm:prSet presAssocID="{F311BCC1-5DCE-4D2C-B5DB-820B74FEF7F6}" presName="parTx" presStyleLbl="alignNode1" presStyleIdx="2" presStyleCnt="3">
        <dgm:presLayoutVars>
          <dgm:chMax val="0"/>
          <dgm:chPref val="0"/>
          <dgm:bulletEnabled val="1"/>
        </dgm:presLayoutVars>
      </dgm:prSet>
      <dgm:spPr/>
      <dgm:t>
        <a:bodyPr/>
        <a:lstStyle/>
        <a:p>
          <a:endParaRPr lang="es-ES"/>
        </a:p>
      </dgm:t>
    </dgm:pt>
    <dgm:pt modelId="{72463B3D-24A6-42CC-A7F8-A30F1A4900E7}" type="pres">
      <dgm:prSet presAssocID="{F311BCC1-5DCE-4D2C-B5DB-820B74FEF7F6}" presName="desTx" presStyleLbl="alignAccFollowNode1" presStyleIdx="2" presStyleCnt="3">
        <dgm:presLayoutVars>
          <dgm:bulletEnabled val="1"/>
        </dgm:presLayoutVars>
      </dgm:prSet>
      <dgm:spPr/>
      <dgm:t>
        <a:bodyPr/>
        <a:lstStyle/>
        <a:p>
          <a:endParaRPr lang="es-ES"/>
        </a:p>
      </dgm:t>
    </dgm:pt>
  </dgm:ptLst>
  <dgm:cxnLst>
    <dgm:cxn modelId="{2228A611-1C8C-41BF-AEBD-3ACD7F939CE7}" type="presOf" srcId="{35E90BD5-5E15-45EC-AAFB-8E90DE91ABC2}" destId="{58F8FD81-EE20-483E-B329-D9BC2655B1BA}" srcOrd="0" destOrd="0" presId="urn:microsoft.com/office/officeart/2005/8/layout/hList1"/>
    <dgm:cxn modelId="{299810BA-5CD1-4537-B68B-E993746C1215}" type="presOf" srcId="{6F89286E-B6A0-4F4F-A509-6381B61533F2}" destId="{3FFF1C08-A090-4F7F-AE2C-1BAD330BE4D0}" srcOrd="0" destOrd="2" presId="urn:microsoft.com/office/officeart/2005/8/layout/hList1"/>
    <dgm:cxn modelId="{077F77B2-CAD0-4B8F-929A-E25520E38AC1}" srcId="{F311BCC1-5DCE-4D2C-B5DB-820B74FEF7F6}" destId="{3B78DC69-0EBF-478D-A380-9D7D838D1DDD}" srcOrd="2" destOrd="0" parTransId="{DB6056E2-28E4-4CEB-8BC2-4CA093DE2743}" sibTransId="{73786073-8EBB-4810-AB4D-D60019586FC7}"/>
    <dgm:cxn modelId="{78D1A1ED-3BF8-492F-96EB-A3CBB7FE102E}" type="presOf" srcId="{B8E10FBA-38CA-4C51-ADFF-5DC679391E89}" destId="{D8831277-D527-4424-A354-42B586E4F002}" srcOrd="0" destOrd="0" presId="urn:microsoft.com/office/officeart/2005/8/layout/hList1"/>
    <dgm:cxn modelId="{48D9EA0B-D5A5-46C1-8AC4-4D0EF03D5329}" srcId="{B8E10FBA-38CA-4C51-ADFF-5DC679391E89}" destId="{F311BCC1-5DCE-4D2C-B5DB-820B74FEF7F6}" srcOrd="2" destOrd="0" parTransId="{D3BAAA25-B002-49AA-A70F-D5B603FE9B82}" sibTransId="{CCFFEFD3-E208-49C8-ABC2-C1B33E0571C1}"/>
    <dgm:cxn modelId="{643B36FE-069F-4454-918E-F36D000FF802}" type="presOf" srcId="{AFC53F56-3E9F-4076-8CFC-B3B3E8C4798F}" destId="{B2BE3B28-1A79-49EB-BA59-4AA0617AE883}" srcOrd="0" destOrd="0" presId="urn:microsoft.com/office/officeart/2005/8/layout/hList1"/>
    <dgm:cxn modelId="{659F1AC5-E25F-4FB4-A174-1FEE8A4083FC}" type="presOf" srcId="{B0295121-2279-478D-971B-6E8336471439}" destId="{3FFF1C08-A090-4F7F-AE2C-1BAD330BE4D0}" srcOrd="0" destOrd="0" presId="urn:microsoft.com/office/officeart/2005/8/layout/hList1"/>
    <dgm:cxn modelId="{DDFC11D0-8E75-4AE2-86C0-DB05967E6ABC}" srcId="{F311BCC1-5DCE-4D2C-B5DB-820B74FEF7F6}" destId="{4D55C7D3-A18C-4745-AE1A-AB6624C93EFE}" srcOrd="1" destOrd="0" parTransId="{D5733FB2-CFF5-48A4-93CF-0BF185EF904C}" sibTransId="{202AAEF5-1E1C-4125-A463-B90E11D0AB8E}"/>
    <dgm:cxn modelId="{171FA6ED-F7E2-4B22-9C64-AF35264BFCF6}" type="presOf" srcId="{C231A955-56EA-401C-AB62-3BA923B6D7C3}" destId="{3FFF1C08-A090-4F7F-AE2C-1BAD330BE4D0}" srcOrd="0" destOrd="1" presId="urn:microsoft.com/office/officeart/2005/8/layout/hList1"/>
    <dgm:cxn modelId="{A91600CE-A34D-4D78-9D79-3FFB18F3FD0B}" srcId="{B8E10FBA-38CA-4C51-ADFF-5DC679391E89}" destId="{28BB9330-1403-4F19-909B-CD12D0BCCFBE}" srcOrd="0" destOrd="0" parTransId="{E9CA81A9-2E82-4EA7-98B2-CDE280F535E7}" sibTransId="{682DC6C5-7D27-464D-8314-EC621D7C22ED}"/>
    <dgm:cxn modelId="{1F8E32BA-755E-479A-91C0-9C2BE3EBA007}" srcId="{28BB9330-1403-4F19-909B-CD12D0BCCFBE}" destId="{B0295121-2279-478D-971B-6E8336471439}" srcOrd="0" destOrd="0" parTransId="{AB8BB1AC-AA34-4DCB-925F-23DF39D15556}" sibTransId="{15C46C48-E39D-4FFA-A52D-F0C7EA07F355}"/>
    <dgm:cxn modelId="{F4F89198-3727-4BE1-A8CB-E584991BBD93}" type="presOf" srcId="{BF5625C0-4612-410E-AE30-779D831C75A2}" destId="{72463B3D-24A6-42CC-A7F8-A30F1A4900E7}" srcOrd="0" destOrd="0" presId="urn:microsoft.com/office/officeart/2005/8/layout/hList1"/>
    <dgm:cxn modelId="{17663621-DC0E-4873-A0DB-ED501688D919}" srcId="{35E90BD5-5E15-45EC-AAFB-8E90DE91ABC2}" destId="{AFC53F56-3E9F-4076-8CFC-B3B3E8C4798F}" srcOrd="0" destOrd="0" parTransId="{AE051F31-495C-470E-9D27-3BBAD1C52120}" sibTransId="{DBA11AFA-249F-4E5D-A4C0-19361CBEBA38}"/>
    <dgm:cxn modelId="{9368F94F-8D7B-470E-B41D-83E5BA382EA2}" srcId="{28BB9330-1403-4F19-909B-CD12D0BCCFBE}" destId="{C231A955-56EA-401C-AB62-3BA923B6D7C3}" srcOrd="1" destOrd="0" parTransId="{D5A2FDE9-ED16-49F8-8BF0-062124224AA4}" sibTransId="{C98B1A7C-8DD8-42B5-97C6-640CB6C8085E}"/>
    <dgm:cxn modelId="{E8C0D320-7749-4852-9D43-CA9A3E426AFA}" type="presOf" srcId="{3B78DC69-0EBF-478D-A380-9D7D838D1DDD}" destId="{72463B3D-24A6-42CC-A7F8-A30F1A4900E7}" srcOrd="0" destOrd="2" presId="urn:microsoft.com/office/officeart/2005/8/layout/hList1"/>
    <dgm:cxn modelId="{C3CB95D6-4457-4D13-9E34-55991F8887D4}" srcId="{B8E10FBA-38CA-4C51-ADFF-5DC679391E89}" destId="{35E90BD5-5E15-45EC-AAFB-8E90DE91ABC2}" srcOrd="1" destOrd="0" parTransId="{1385401E-D085-4D91-8472-4693E42F7A9A}" sibTransId="{5B70E494-5A77-43A2-AA4D-FF678B694A1B}"/>
    <dgm:cxn modelId="{1C712CEF-E825-4682-BD07-2FE6894EFB0F}" srcId="{28BB9330-1403-4F19-909B-CD12D0BCCFBE}" destId="{6F89286E-B6A0-4F4F-A509-6381B61533F2}" srcOrd="2" destOrd="0" parTransId="{BBCB1642-906F-47DE-A4D2-B1E4A15B8C32}" sibTransId="{1404C2C3-BED5-41EC-96D9-A537DE5D3E5C}"/>
    <dgm:cxn modelId="{E8CBF4EB-B383-462F-AD74-EFE8ED839866}" type="presOf" srcId="{4D55C7D3-A18C-4745-AE1A-AB6624C93EFE}" destId="{72463B3D-24A6-42CC-A7F8-A30F1A4900E7}" srcOrd="0" destOrd="1" presId="urn:microsoft.com/office/officeart/2005/8/layout/hList1"/>
    <dgm:cxn modelId="{4399B1E7-F285-44D0-BE8A-E0AED47C9725}" type="presOf" srcId="{F311BCC1-5DCE-4D2C-B5DB-820B74FEF7F6}" destId="{8C0D7D63-6A13-440C-9CD3-E187A1CCEF8A}" srcOrd="0" destOrd="0" presId="urn:microsoft.com/office/officeart/2005/8/layout/hList1"/>
    <dgm:cxn modelId="{960F77AA-81BC-4481-B0EA-E1B9E54238E3}" srcId="{F311BCC1-5DCE-4D2C-B5DB-820B74FEF7F6}" destId="{BF5625C0-4612-410E-AE30-779D831C75A2}" srcOrd="0" destOrd="0" parTransId="{910E6070-E6DA-40DE-AA16-6C08E8DF9069}" sibTransId="{5508CE13-3A54-4085-9177-8D30ACB09162}"/>
    <dgm:cxn modelId="{E100B0AD-AE37-4D23-941F-9B6B7EF98BFF}" type="presOf" srcId="{28BB9330-1403-4F19-909B-CD12D0BCCFBE}" destId="{FE64CF79-E0AE-49FB-A64E-FDEC2EB18BC3}" srcOrd="0" destOrd="0" presId="urn:microsoft.com/office/officeart/2005/8/layout/hList1"/>
    <dgm:cxn modelId="{B87AC757-F47C-4AFC-ABC3-9ACD7D4EE37F}" type="presParOf" srcId="{D8831277-D527-4424-A354-42B586E4F002}" destId="{D7238C1F-74C8-423E-B810-CCDCE432D145}" srcOrd="0" destOrd="0" presId="urn:microsoft.com/office/officeart/2005/8/layout/hList1"/>
    <dgm:cxn modelId="{80E08C33-5FF7-406F-A2A0-E5342CFE8F63}" type="presParOf" srcId="{D7238C1F-74C8-423E-B810-CCDCE432D145}" destId="{FE64CF79-E0AE-49FB-A64E-FDEC2EB18BC3}" srcOrd="0" destOrd="0" presId="urn:microsoft.com/office/officeart/2005/8/layout/hList1"/>
    <dgm:cxn modelId="{C2BF4EE1-2363-409C-94BE-6345CDA757AD}" type="presParOf" srcId="{D7238C1F-74C8-423E-B810-CCDCE432D145}" destId="{3FFF1C08-A090-4F7F-AE2C-1BAD330BE4D0}" srcOrd="1" destOrd="0" presId="urn:microsoft.com/office/officeart/2005/8/layout/hList1"/>
    <dgm:cxn modelId="{EB4EB3EE-34E0-4620-95CA-B7C8385EA67A}" type="presParOf" srcId="{D8831277-D527-4424-A354-42B586E4F002}" destId="{5300D9AD-36E9-43D3-8DAF-FE59A7472B61}" srcOrd="1" destOrd="0" presId="urn:microsoft.com/office/officeart/2005/8/layout/hList1"/>
    <dgm:cxn modelId="{E0B8EF0F-A3A5-4711-976D-FD6952FBA2CE}" type="presParOf" srcId="{D8831277-D527-4424-A354-42B586E4F002}" destId="{E4AC006B-9FCF-4512-B301-F139F2B558A2}" srcOrd="2" destOrd="0" presId="urn:microsoft.com/office/officeart/2005/8/layout/hList1"/>
    <dgm:cxn modelId="{827FEB5E-CDC0-4A65-A7F0-C74EE3FF08A5}" type="presParOf" srcId="{E4AC006B-9FCF-4512-B301-F139F2B558A2}" destId="{58F8FD81-EE20-483E-B329-D9BC2655B1BA}" srcOrd="0" destOrd="0" presId="urn:microsoft.com/office/officeart/2005/8/layout/hList1"/>
    <dgm:cxn modelId="{D4B1C2DE-6121-4F47-BE9E-0493A810CE3C}" type="presParOf" srcId="{E4AC006B-9FCF-4512-B301-F139F2B558A2}" destId="{B2BE3B28-1A79-49EB-BA59-4AA0617AE883}" srcOrd="1" destOrd="0" presId="urn:microsoft.com/office/officeart/2005/8/layout/hList1"/>
    <dgm:cxn modelId="{50E4CBF2-E486-4497-825B-979C980B89BB}" type="presParOf" srcId="{D8831277-D527-4424-A354-42B586E4F002}" destId="{0A1112D9-679B-4464-8F0D-386705511E8C}" srcOrd="3" destOrd="0" presId="urn:microsoft.com/office/officeart/2005/8/layout/hList1"/>
    <dgm:cxn modelId="{E5E2DBF6-C4AE-448E-B35E-1901D8975F22}" type="presParOf" srcId="{D8831277-D527-4424-A354-42B586E4F002}" destId="{6BCF2EE8-94B1-434A-B7FF-A4B8EA23C6FF}" srcOrd="4" destOrd="0" presId="urn:microsoft.com/office/officeart/2005/8/layout/hList1"/>
    <dgm:cxn modelId="{F4098DF0-5EC4-41DF-A1E4-8DA183059123}" type="presParOf" srcId="{6BCF2EE8-94B1-434A-B7FF-A4B8EA23C6FF}" destId="{8C0D7D63-6A13-440C-9CD3-E187A1CCEF8A}" srcOrd="0" destOrd="0" presId="urn:microsoft.com/office/officeart/2005/8/layout/hList1"/>
    <dgm:cxn modelId="{3D09D74B-B0D3-44C6-BF6C-65147F9D0D15}" type="presParOf" srcId="{6BCF2EE8-94B1-434A-B7FF-A4B8EA23C6FF}" destId="{72463B3D-24A6-42CC-A7F8-A30F1A4900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EFE1C16-EE35-4308-A4A3-77FE0D7D5725}" type="doc">
      <dgm:prSet loTypeId="urn:microsoft.com/office/officeart/2005/8/layout/vList2" loCatId="list" qsTypeId="urn:microsoft.com/office/officeart/2005/8/quickstyle/3d3" qsCatId="3D" csTypeId="urn:microsoft.com/office/officeart/2005/8/colors/accent1_4" csCatId="accent1" phldr="1"/>
      <dgm:spPr/>
      <dgm:t>
        <a:bodyPr/>
        <a:lstStyle/>
        <a:p>
          <a:endParaRPr lang="en-US"/>
        </a:p>
      </dgm:t>
    </dgm:pt>
    <dgm:pt modelId="{1A124EFF-0B3D-464C-B3FD-D6B0287E6270}">
      <dgm:prSet phldrT="[Texto]"/>
      <dgm:spPr/>
      <dgm:t>
        <a:bodyPr/>
        <a:lstStyle/>
        <a:p>
          <a:pPr algn="just"/>
          <a:r>
            <a:rPr lang="es-ES" dirty="0" smtClean="0"/>
            <a:t>De los 11 aspectos e impactos ambientales significativos se consideran los más perjudiciales al medio ambiente y que serían de una urgente ejecución de su programa ambiental el uso de toners, uso de aceites y grasas , y uso de reactivos químicos y reveladores.</a:t>
          </a:r>
          <a:endParaRPr lang="en-US" dirty="0"/>
        </a:p>
      </dgm:t>
    </dgm:pt>
    <dgm:pt modelId="{1A9587CF-76E1-4DA6-95D3-BC672EAA2FB0}" type="parTrans" cxnId="{D8E2B6BC-3FB3-4CBA-A8EE-FEC3D08BC3F8}">
      <dgm:prSet/>
      <dgm:spPr/>
      <dgm:t>
        <a:bodyPr/>
        <a:lstStyle/>
        <a:p>
          <a:endParaRPr lang="en-US"/>
        </a:p>
      </dgm:t>
    </dgm:pt>
    <dgm:pt modelId="{0712E380-BA2E-4C9E-B5EC-5495C4BA10A2}" type="sibTrans" cxnId="{D8E2B6BC-3FB3-4CBA-A8EE-FEC3D08BC3F8}">
      <dgm:prSet/>
      <dgm:spPr/>
      <dgm:t>
        <a:bodyPr/>
        <a:lstStyle/>
        <a:p>
          <a:endParaRPr lang="en-US"/>
        </a:p>
      </dgm:t>
    </dgm:pt>
    <dgm:pt modelId="{15FE4F09-BF85-4481-AF75-D1CC4925FFBE}">
      <dgm:prSet phldrT="[Texto]"/>
      <dgm:spPr/>
      <dgm:t>
        <a:bodyPr/>
        <a:lstStyle/>
        <a:p>
          <a:pPr algn="just"/>
          <a:r>
            <a:rPr lang="es-ES" dirty="0" smtClean="0"/>
            <a:t>Los objetivos ambientales de la institución se encuentran dirigidos a los mayores problemas que se presentan y surgen a partir de la determinación de los aspectos ambientales significativos.</a:t>
          </a:r>
          <a:endParaRPr lang="en-US" dirty="0"/>
        </a:p>
      </dgm:t>
    </dgm:pt>
    <dgm:pt modelId="{A8A14F97-3C42-430C-BBAF-312758AAD302}" type="parTrans" cxnId="{7E5D0071-731E-4E7F-A74C-3862B08656EA}">
      <dgm:prSet/>
      <dgm:spPr/>
      <dgm:t>
        <a:bodyPr/>
        <a:lstStyle/>
        <a:p>
          <a:endParaRPr lang="en-US"/>
        </a:p>
      </dgm:t>
    </dgm:pt>
    <dgm:pt modelId="{521B910B-7AF6-4FE5-A585-C8EB19DD70D5}" type="sibTrans" cxnId="{7E5D0071-731E-4E7F-A74C-3862B08656EA}">
      <dgm:prSet/>
      <dgm:spPr/>
      <dgm:t>
        <a:bodyPr/>
        <a:lstStyle/>
        <a:p>
          <a:endParaRPr lang="en-US"/>
        </a:p>
      </dgm:t>
    </dgm:pt>
    <dgm:pt modelId="{84F6E4B6-40C1-4380-9805-9ED6A1C5FB86}">
      <dgm:prSet phldrT="[Texto]"/>
      <dgm:spPr/>
      <dgm:t>
        <a:bodyPr/>
        <a:lstStyle/>
        <a:p>
          <a:pPr algn="just"/>
          <a:r>
            <a:rPr lang="es-ES" dirty="0" smtClean="0"/>
            <a:t>Los objetivos y metas ambientales se encuentran realizados en función de lo especificado por la norma NTE-ISO 14001:2004, donde nos da los lineamientos principales para la elaboración de dichos objetivos, como lo es, que deben ser medibles, alcanzables, estar acorde a las posibilidades y limitaciones que tiene la institución.</a:t>
          </a:r>
          <a:endParaRPr lang="en-US" dirty="0"/>
        </a:p>
      </dgm:t>
    </dgm:pt>
    <dgm:pt modelId="{AE48A8BD-B9A0-48E7-8A6A-322197BC08FC}" type="parTrans" cxnId="{5FD0E1EC-6CDD-43B4-B2F9-264138630F1A}">
      <dgm:prSet/>
      <dgm:spPr/>
      <dgm:t>
        <a:bodyPr/>
        <a:lstStyle/>
        <a:p>
          <a:endParaRPr lang="en-US"/>
        </a:p>
      </dgm:t>
    </dgm:pt>
    <dgm:pt modelId="{60D1E5C0-448D-4B8C-80A9-F1A0D113F0EA}" type="sibTrans" cxnId="{5FD0E1EC-6CDD-43B4-B2F9-264138630F1A}">
      <dgm:prSet/>
      <dgm:spPr/>
      <dgm:t>
        <a:bodyPr/>
        <a:lstStyle/>
        <a:p>
          <a:endParaRPr lang="en-US"/>
        </a:p>
      </dgm:t>
    </dgm:pt>
    <dgm:pt modelId="{874F8E41-8DA1-4669-8E55-DB3E94E78577}">
      <dgm:prSet phldrT="[Texto]"/>
      <dgm:spPr/>
      <dgm:t>
        <a:bodyPr/>
        <a:lstStyle/>
        <a:p>
          <a:pPr algn="just"/>
          <a:r>
            <a:rPr lang="es-ES" dirty="0" smtClean="0"/>
            <a:t>La elaboración de los Programas Ambientales se desarrollaron a partir de los aspectos ambientales significativos en la ESPE en los cuales se especifican los plazos y responsables para la ejecución de cada actividad. </a:t>
          </a:r>
          <a:endParaRPr lang="en-US" dirty="0"/>
        </a:p>
      </dgm:t>
    </dgm:pt>
    <dgm:pt modelId="{F461D6C5-5F75-4A7B-859B-D73C6343E8F0}" type="parTrans" cxnId="{81029135-963D-4825-96DB-99A36DBEE21F}">
      <dgm:prSet/>
      <dgm:spPr/>
      <dgm:t>
        <a:bodyPr/>
        <a:lstStyle/>
        <a:p>
          <a:endParaRPr lang="en-US"/>
        </a:p>
      </dgm:t>
    </dgm:pt>
    <dgm:pt modelId="{4B65982A-CAA9-486D-9341-C15417C81E66}" type="sibTrans" cxnId="{81029135-963D-4825-96DB-99A36DBEE21F}">
      <dgm:prSet/>
      <dgm:spPr/>
      <dgm:t>
        <a:bodyPr/>
        <a:lstStyle/>
        <a:p>
          <a:endParaRPr lang="en-US"/>
        </a:p>
      </dgm:t>
    </dgm:pt>
    <dgm:pt modelId="{AB990B73-046A-43D3-BD9C-352402D0367E}" type="pres">
      <dgm:prSet presAssocID="{2EFE1C16-EE35-4308-A4A3-77FE0D7D5725}" presName="linear" presStyleCnt="0">
        <dgm:presLayoutVars>
          <dgm:animLvl val="lvl"/>
          <dgm:resizeHandles val="exact"/>
        </dgm:presLayoutVars>
      </dgm:prSet>
      <dgm:spPr/>
      <dgm:t>
        <a:bodyPr/>
        <a:lstStyle/>
        <a:p>
          <a:endParaRPr lang="en-US"/>
        </a:p>
      </dgm:t>
    </dgm:pt>
    <dgm:pt modelId="{E985BDAD-7451-41B5-97E6-E25229A7B2B6}" type="pres">
      <dgm:prSet presAssocID="{1A124EFF-0B3D-464C-B3FD-D6B0287E6270}" presName="parentText" presStyleLbl="node1" presStyleIdx="0" presStyleCnt="2">
        <dgm:presLayoutVars>
          <dgm:chMax val="0"/>
          <dgm:bulletEnabled val="1"/>
        </dgm:presLayoutVars>
      </dgm:prSet>
      <dgm:spPr/>
      <dgm:t>
        <a:bodyPr/>
        <a:lstStyle/>
        <a:p>
          <a:endParaRPr lang="en-US"/>
        </a:p>
      </dgm:t>
    </dgm:pt>
    <dgm:pt modelId="{5836C204-4525-4876-BF87-DEC703499961}" type="pres">
      <dgm:prSet presAssocID="{1A124EFF-0B3D-464C-B3FD-D6B0287E6270}" presName="childText" presStyleLbl="revTx" presStyleIdx="0" presStyleCnt="2">
        <dgm:presLayoutVars>
          <dgm:bulletEnabled val="1"/>
        </dgm:presLayoutVars>
      </dgm:prSet>
      <dgm:spPr/>
      <dgm:t>
        <a:bodyPr/>
        <a:lstStyle/>
        <a:p>
          <a:endParaRPr lang="en-US"/>
        </a:p>
      </dgm:t>
    </dgm:pt>
    <dgm:pt modelId="{BB6C48FF-0FAE-4313-AA7E-166C79D51EC3}" type="pres">
      <dgm:prSet presAssocID="{84F6E4B6-40C1-4380-9805-9ED6A1C5FB86}" presName="parentText" presStyleLbl="node1" presStyleIdx="1" presStyleCnt="2">
        <dgm:presLayoutVars>
          <dgm:chMax val="0"/>
          <dgm:bulletEnabled val="1"/>
        </dgm:presLayoutVars>
      </dgm:prSet>
      <dgm:spPr/>
      <dgm:t>
        <a:bodyPr/>
        <a:lstStyle/>
        <a:p>
          <a:endParaRPr lang="en-US"/>
        </a:p>
      </dgm:t>
    </dgm:pt>
    <dgm:pt modelId="{CF7EB565-191E-42F3-AB2E-1D7E693F9667}" type="pres">
      <dgm:prSet presAssocID="{84F6E4B6-40C1-4380-9805-9ED6A1C5FB86}" presName="childText" presStyleLbl="revTx" presStyleIdx="1" presStyleCnt="2">
        <dgm:presLayoutVars>
          <dgm:bulletEnabled val="1"/>
        </dgm:presLayoutVars>
      </dgm:prSet>
      <dgm:spPr/>
      <dgm:t>
        <a:bodyPr/>
        <a:lstStyle/>
        <a:p>
          <a:endParaRPr lang="en-US"/>
        </a:p>
      </dgm:t>
    </dgm:pt>
  </dgm:ptLst>
  <dgm:cxnLst>
    <dgm:cxn modelId="{02015B66-80D6-4116-8A65-5E5E98BEF43E}" type="presOf" srcId="{874F8E41-8DA1-4669-8E55-DB3E94E78577}" destId="{CF7EB565-191E-42F3-AB2E-1D7E693F9667}" srcOrd="0" destOrd="0" presId="urn:microsoft.com/office/officeart/2005/8/layout/vList2"/>
    <dgm:cxn modelId="{5FD0E1EC-6CDD-43B4-B2F9-264138630F1A}" srcId="{2EFE1C16-EE35-4308-A4A3-77FE0D7D5725}" destId="{84F6E4B6-40C1-4380-9805-9ED6A1C5FB86}" srcOrd="1" destOrd="0" parTransId="{AE48A8BD-B9A0-48E7-8A6A-322197BC08FC}" sibTransId="{60D1E5C0-448D-4B8C-80A9-F1A0D113F0EA}"/>
    <dgm:cxn modelId="{A7DC7B68-C348-466E-97B6-4533603AF103}" type="presOf" srcId="{1A124EFF-0B3D-464C-B3FD-D6B0287E6270}" destId="{E985BDAD-7451-41B5-97E6-E25229A7B2B6}" srcOrd="0" destOrd="0" presId="urn:microsoft.com/office/officeart/2005/8/layout/vList2"/>
    <dgm:cxn modelId="{5A2861A0-EC47-42F5-B608-B6698DC4AD2B}" type="presOf" srcId="{84F6E4B6-40C1-4380-9805-9ED6A1C5FB86}" destId="{BB6C48FF-0FAE-4313-AA7E-166C79D51EC3}" srcOrd="0" destOrd="0" presId="urn:microsoft.com/office/officeart/2005/8/layout/vList2"/>
    <dgm:cxn modelId="{81029135-963D-4825-96DB-99A36DBEE21F}" srcId="{84F6E4B6-40C1-4380-9805-9ED6A1C5FB86}" destId="{874F8E41-8DA1-4669-8E55-DB3E94E78577}" srcOrd="0" destOrd="0" parTransId="{F461D6C5-5F75-4A7B-859B-D73C6343E8F0}" sibTransId="{4B65982A-CAA9-486D-9341-C15417C81E66}"/>
    <dgm:cxn modelId="{4EF42490-45DF-49D0-A208-93516C8045B5}" type="presOf" srcId="{15FE4F09-BF85-4481-AF75-D1CC4925FFBE}" destId="{5836C204-4525-4876-BF87-DEC703499961}" srcOrd="0" destOrd="0" presId="urn:microsoft.com/office/officeart/2005/8/layout/vList2"/>
    <dgm:cxn modelId="{C9136A05-8644-4310-940C-6254627DADB6}" type="presOf" srcId="{2EFE1C16-EE35-4308-A4A3-77FE0D7D5725}" destId="{AB990B73-046A-43D3-BD9C-352402D0367E}" srcOrd="0" destOrd="0" presId="urn:microsoft.com/office/officeart/2005/8/layout/vList2"/>
    <dgm:cxn modelId="{D8E2B6BC-3FB3-4CBA-A8EE-FEC3D08BC3F8}" srcId="{2EFE1C16-EE35-4308-A4A3-77FE0D7D5725}" destId="{1A124EFF-0B3D-464C-B3FD-D6B0287E6270}" srcOrd="0" destOrd="0" parTransId="{1A9587CF-76E1-4DA6-95D3-BC672EAA2FB0}" sibTransId="{0712E380-BA2E-4C9E-B5EC-5495C4BA10A2}"/>
    <dgm:cxn modelId="{7E5D0071-731E-4E7F-A74C-3862B08656EA}" srcId="{1A124EFF-0B3D-464C-B3FD-D6B0287E6270}" destId="{15FE4F09-BF85-4481-AF75-D1CC4925FFBE}" srcOrd="0" destOrd="0" parTransId="{A8A14F97-3C42-430C-BBAF-312758AAD302}" sibTransId="{521B910B-7AF6-4FE5-A585-C8EB19DD70D5}"/>
    <dgm:cxn modelId="{6C6899F0-05F5-43ED-96B2-962293A28C0D}" type="presParOf" srcId="{AB990B73-046A-43D3-BD9C-352402D0367E}" destId="{E985BDAD-7451-41B5-97E6-E25229A7B2B6}" srcOrd="0" destOrd="0" presId="urn:microsoft.com/office/officeart/2005/8/layout/vList2"/>
    <dgm:cxn modelId="{7EDDBA01-F0AE-40F2-A047-7F1E0FAB807E}" type="presParOf" srcId="{AB990B73-046A-43D3-BD9C-352402D0367E}" destId="{5836C204-4525-4876-BF87-DEC703499961}" srcOrd="1" destOrd="0" presId="urn:microsoft.com/office/officeart/2005/8/layout/vList2"/>
    <dgm:cxn modelId="{3D1A16FA-34B1-4E9E-A3A3-817231A85C91}" type="presParOf" srcId="{AB990B73-046A-43D3-BD9C-352402D0367E}" destId="{BB6C48FF-0FAE-4313-AA7E-166C79D51EC3}" srcOrd="2" destOrd="0" presId="urn:microsoft.com/office/officeart/2005/8/layout/vList2"/>
    <dgm:cxn modelId="{6C92E4C1-3D66-48B4-87B1-B26F42C63E8E}" type="presParOf" srcId="{AB990B73-046A-43D3-BD9C-352402D0367E}" destId="{CF7EB565-191E-42F3-AB2E-1D7E693F966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EFE1C16-EE35-4308-A4A3-77FE0D7D5725}"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84F6E4B6-40C1-4380-9805-9ED6A1C5FB86}">
      <dgm:prSet phldrT="[Texto]"/>
      <dgm:spPr/>
      <dgm:t>
        <a:bodyPr/>
        <a:lstStyle/>
        <a:p>
          <a:pPr algn="just"/>
          <a:r>
            <a:rPr lang="es-ES" dirty="0" smtClean="0"/>
            <a:t>La norma NTE-ISO 14001:2004 menciona la necesidad de establecer responsables para el buen funcionamiento del sistema, por lo que es necesario la creación del Departamento de Gestión Ambiental.</a:t>
          </a:r>
          <a:endParaRPr lang="en-US" dirty="0"/>
        </a:p>
      </dgm:t>
    </dgm:pt>
    <dgm:pt modelId="{AE48A8BD-B9A0-48E7-8A6A-322197BC08FC}" type="parTrans" cxnId="{5FD0E1EC-6CDD-43B4-B2F9-264138630F1A}">
      <dgm:prSet/>
      <dgm:spPr/>
      <dgm:t>
        <a:bodyPr/>
        <a:lstStyle/>
        <a:p>
          <a:endParaRPr lang="en-US"/>
        </a:p>
      </dgm:t>
    </dgm:pt>
    <dgm:pt modelId="{60D1E5C0-448D-4B8C-80A9-F1A0D113F0EA}" type="sibTrans" cxnId="{5FD0E1EC-6CDD-43B4-B2F9-264138630F1A}">
      <dgm:prSet/>
      <dgm:spPr/>
      <dgm:t>
        <a:bodyPr/>
        <a:lstStyle/>
        <a:p>
          <a:endParaRPr lang="en-US"/>
        </a:p>
      </dgm:t>
    </dgm:pt>
    <dgm:pt modelId="{874F8E41-8DA1-4669-8E55-DB3E94E78577}">
      <dgm:prSet phldrT="[Texto]"/>
      <dgm:spPr/>
      <dgm:t>
        <a:bodyPr/>
        <a:lstStyle/>
        <a:p>
          <a:pPr algn="just"/>
          <a:r>
            <a:rPr lang="es-ES" dirty="0" smtClean="0"/>
            <a:t>En el presente proyecto se desarrolló únicamente el diseño del sistema de gestión ambiental junto a todos los procedimientos y formatos que se deben realizar para un mejor entendimiento del objetivo de un sistema de gestión como éste.</a:t>
          </a:r>
          <a:endParaRPr lang="en-US" dirty="0"/>
        </a:p>
      </dgm:t>
    </dgm:pt>
    <dgm:pt modelId="{F461D6C5-5F75-4A7B-859B-D73C6343E8F0}" type="parTrans" cxnId="{81029135-963D-4825-96DB-99A36DBEE21F}">
      <dgm:prSet/>
      <dgm:spPr/>
      <dgm:t>
        <a:bodyPr/>
        <a:lstStyle/>
        <a:p>
          <a:endParaRPr lang="en-US"/>
        </a:p>
      </dgm:t>
    </dgm:pt>
    <dgm:pt modelId="{4B65982A-CAA9-486D-9341-C15417C81E66}" type="sibTrans" cxnId="{81029135-963D-4825-96DB-99A36DBEE21F}">
      <dgm:prSet/>
      <dgm:spPr/>
      <dgm:t>
        <a:bodyPr/>
        <a:lstStyle/>
        <a:p>
          <a:endParaRPr lang="en-US"/>
        </a:p>
      </dgm:t>
    </dgm:pt>
    <dgm:pt modelId="{34A20272-9B8A-47C7-8402-FEC9CBF703BE}">
      <dgm:prSet phldrT="[Texto]"/>
      <dgm:spPr/>
      <dgm:t>
        <a:bodyPr/>
        <a:lstStyle/>
        <a:p>
          <a:pPr algn="just"/>
          <a:r>
            <a:rPr lang="en-US" dirty="0" smtClean="0"/>
            <a:t>En la </a:t>
          </a:r>
          <a:r>
            <a:rPr lang="en-US" dirty="0" err="1" smtClean="0"/>
            <a:t>Escuela</a:t>
          </a:r>
          <a:r>
            <a:rPr lang="en-US" dirty="0" smtClean="0"/>
            <a:t> </a:t>
          </a:r>
          <a:r>
            <a:rPr lang="en-US" dirty="0" err="1" smtClean="0"/>
            <a:t>Politécnica</a:t>
          </a:r>
          <a:r>
            <a:rPr lang="en-US" dirty="0" smtClean="0"/>
            <a:t> del </a:t>
          </a:r>
          <a:r>
            <a:rPr lang="en-US" dirty="0" err="1" smtClean="0"/>
            <a:t>Ejército</a:t>
          </a:r>
          <a:r>
            <a:rPr lang="en-US" dirty="0" smtClean="0"/>
            <a:t>, campus Sangolquí, se </a:t>
          </a:r>
          <a:r>
            <a:rPr lang="en-US" dirty="0" err="1" smtClean="0"/>
            <a:t>desarrollan</a:t>
          </a:r>
          <a:r>
            <a:rPr lang="en-US" dirty="0" smtClean="0"/>
            <a:t> </a:t>
          </a:r>
          <a:r>
            <a:rPr lang="en-US" dirty="0" err="1" smtClean="0"/>
            <a:t>programas</a:t>
          </a:r>
          <a:r>
            <a:rPr lang="en-US" dirty="0" smtClean="0"/>
            <a:t> de </a:t>
          </a:r>
          <a:r>
            <a:rPr lang="en-US" dirty="0" err="1" smtClean="0"/>
            <a:t>investigación</a:t>
          </a:r>
          <a:r>
            <a:rPr lang="en-US" dirty="0" smtClean="0"/>
            <a:t> </a:t>
          </a:r>
          <a:r>
            <a:rPr lang="en-US" dirty="0" err="1" smtClean="0"/>
            <a:t>para</a:t>
          </a:r>
          <a:r>
            <a:rPr lang="en-US" dirty="0" smtClean="0"/>
            <a:t> el </a:t>
          </a:r>
          <a:r>
            <a:rPr lang="en-US" dirty="0" err="1" smtClean="0"/>
            <a:t>cuidado</a:t>
          </a:r>
          <a:r>
            <a:rPr lang="en-US" dirty="0" smtClean="0"/>
            <a:t> del </a:t>
          </a:r>
          <a:r>
            <a:rPr lang="en-US" dirty="0" err="1" smtClean="0"/>
            <a:t>ambietne</a:t>
          </a:r>
          <a:r>
            <a:rPr lang="en-US" dirty="0" smtClean="0"/>
            <a:t> los </a:t>
          </a:r>
          <a:r>
            <a:rPr lang="en-US" dirty="0" err="1" smtClean="0"/>
            <a:t>cuales</a:t>
          </a:r>
          <a:r>
            <a:rPr lang="en-US" dirty="0" smtClean="0"/>
            <a:t> </a:t>
          </a:r>
          <a:r>
            <a:rPr lang="en-US" dirty="0" err="1" smtClean="0"/>
            <a:t>deberían</a:t>
          </a:r>
          <a:r>
            <a:rPr lang="en-US" dirty="0" smtClean="0"/>
            <a:t> </a:t>
          </a:r>
          <a:r>
            <a:rPr lang="en-US" dirty="0" err="1" smtClean="0"/>
            <a:t>integrarse</a:t>
          </a:r>
          <a:r>
            <a:rPr lang="en-US" dirty="0" smtClean="0"/>
            <a:t> </a:t>
          </a:r>
          <a:r>
            <a:rPr lang="en-US" dirty="0" err="1" smtClean="0"/>
            <a:t>mediante</a:t>
          </a:r>
          <a:r>
            <a:rPr lang="en-US" dirty="0" smtClean="0"/>
            <a:t> el SGA.</a:t>
          </a:r>
          <a:endParaRPr lang="en-US" dirty="0"/>
        </a:p>
      </dgm:t>
    </dgm:pt>
    <dgm:pt modelId="{37057488-DF69-4146-B673-F3953A06ABEA}" type="parTrans" cxnId="{4A868422-CB47-41AD-ACC2-6346435CE035}">
      <dgm:prSet/>
      <dgm:spPr/>
    </dgm:pt>
    <dgm:pt modelId="{9DA7875F-7F7E-46AF-94BA-D9E3EF8FA2A5}" type="sibTrans" cxnId="{4A868422-CB47-41AD-ACC2-6346435CE035}">
      <dgm:prSet/>
      <dgm:spPr/>
    </dgm:pt>
    <dgm:pt modelId="{AB990B73-046A-43D3-BD9C-352402D0367E}" type="pres">
      <dgm:prSet presAssocID="{2EFE1C16-EE35-4308-A4A3-77FE0D7D5725}" presName="linear" presStyleCnt="0">
        <dgm:presLayoutVars>
          <dgm:animLvl val="lvl"/>
          <dgm:resizeHandles val="exact"/>
        </dgm:presLayoutVars>
      </dgm:prSet>
      <dgm:spPr/>
      <dgm:t>
        <a:bodyPr/>
        <a:lstStyle/>
        <a:p>
          <a:endParaRPr lang="en-US"/>
        </a:p>
      </dgm:t>
    </dgm:pt>
    <dgm:pt modelId="{81AEBBBA-740F-47A5-94FD-E1266E26F198}" type="pres">
      <dgm:prSet presAssocID="{34A20272-9B8A-47C7-8402-FEC9CBF703BE}" presName="parentText" presStyleLbl="node1" presStyleIdx="0" presStyleCnt="2">
        <dgm:presLayoutVars>
          <dgm:chMax val="0"/>
          <dgm:bulletEnabled val="1"/>
        </dgm:presLayoutVars>
      </dgm:prSet>
      <dgm:spPr/>
      <dgm:t>
        <a:bodyPr/>
        <a:lstStyle/>
        <a:p>
          <a:endParaRPr lang="es-ES"/>
        </a:p>
      </dgm:t>
    </dgm:pt>
    <dgm:pt modelId="{86B1F9CD-4450-4503-9656-157A3F706D9E}" type="pres">
      <dgm:prSet presAssocID="{34A20272-9B8A-47C7-8402-FEC9CBF703BE}" presName="childText" presStyleLbl="revTx" presStyleIdx="0" presStyleCnt="1">
        <dgm:presLayoutVars>
          <dgm:bulletEnabled val="1"/>
        </dgm:presLayoutVars>
      </dgm:prSet>
      <dgm:spPr/>
      <dgm:t>
        <a:bodyPr/>
        <a:lstStyle/>
        <a:p>
          <a:endParaRPr lang="es-ES"/>
        </a:p>
      </dgm:t>
    </dgm:pt>
    <dgm:pt modelId="{A482FD75-C443-4F74-ABAE-E4B162FA0271}" type="pres">
      <dgm:prSet presAssocID="{874F8E41-8DA1-4669-8E55-DB3E94E78577}" presName="parentText" presStyleLbl="node1" presStyleIdx="1" presStyleCnt="2">
        <dgm:presLayoutVars>
          <dgm:chMax val="0"/>
          <dgm:bulletEnabled val="1"/>
        </dgm:presLayoutVars>
      </dgm:prSet>
      <dgm:spPr/>
      <dgm:t>
        <a:bodyPr/>
        <a:lstStyle/>
        <a:p>
          <a:endParaRPr lang="es-ES"/>
        </a:p>
      </dgm:t>
    </dgm:pt>
  </dgm:ptLst>
  <dgm:cxnLst>
    <dgm:cxn modelId="{4CBD18CE-B661-4F6F-A1DB-63440FB112C6}" type="presOf" srcId="{2EFE1C16-EE35-4308-A4A3-77FE0D7D5725}" destId="{AB990B73-046A-43D3-BD9C-352402D0367E}" srcOrd="0" destOrd="0" presId="urn:microsoft.com/office/officeart/2005/8/layout/vList2"/>
    <dgm:cxn modelId="{4A868422-CB47-41AD-ACC2-6346435CE035}" srcId="{2EFE1C16-EE35-4308-A4A3-77FE0D7D5725}" destId="{34A20272-9B8A-47C7-8402-FEC9CBF703BE}" srcOrd="0" destOrd="0" parTransId="{37057488-DF69-4146-B673-F3953A06ABEA}" sibTransId="{9DA7875F-7F7E-46AF-94BA-D9E3EF8FA2A5}"/>
    <dgm:cxn modelId="{5FD0E1EC-6CDD-43B4-B2F9-264138630F1A}" srcId="{34A20272-9B8A-47C7-8402-FEC9CBF703BE}" destId="{84F6E4B6-40C1-4380-9805-9ED6A1C5FB86}" srcOrd="0" destOrd="0" parTransId="{AE48A8BD-B9A0-48E7-8A6A-322197BC08FC}" sibTransId="{60D1E5C0-448D-4B8C-80A9-F1A0D113F0EA}"/>
    <dgm:cxn modelId="{81029135-963D-4825-96DB-99A36DBEE21F}" srcId="{2EFE1C16-EE35-4308-A4A3-77FE0D7D5725}" destId="{874F8E41-8DA1-4669-8E55-DB3E94E78577}" srcOrd="1" destOrd="0" parTransId="{F461D6C5-5F75-4A7B-859B-D73C6343E8F0}" sibTransId="{4B65982A-CAA9-486D-9341-C15417C81E66}"/>
    <dgm:cxn modelId="{01967F69-0E6D-4F5D-BD73-934C0D7B6A5B}" type="presOf" srcId="{84F6E4B6-40C1-4380-9805-9ED6A1C5FB86}" destId="{86B1F9CD-4450-4503-9656-157A3F706D9E}" srcOrd="0" destOrd="0" presId="urn:microsoft.com/office/officeart/2005/8/layout/vList2"/>
    <dgm:cxn modelId="{27B34F8B-8E6A-4C0C-8789-321D66C25A81}" type="presOf" srcId="{874F8E41-8DA1-4669-8E55-DB3E94E78577}" destId="{A482FD75-C443-4F74-ABAE-E4B162FA0271}" srcOrd="0" destOrd="0" presId="urn:microsoft.com/office/officeart/2005/8/layout/vList2"/>
    <dgm:cxn modelId="{558959D7-99EF-40BD-B680-2C356B91453E}" type="presOf" srcId="{34A20272-9B8A-47C7-8402-FEC9CBF703BE}" destId="{81AEBBBA-740F-47A5-94FD-E1266E26F198}" srcOrd="0" destOrd="0" presId="urn:microsoft.com/office/officeart/2005/8/layout/vList2"/>
    <dgm:cxn modelId="{33C5653B-6C0F-48AC-A035-BD4882073776}" type="presParOf" srcId="{AB990B73-046A-43D3-BD9C-352402D0367E}" destId="{81AEBBBA-740F-47A5-94FD-E1266E26F198}" srcOrd="0" destOrd="0" presId="urn:microsoft.com/office/officeart/2005/8/layout/vList2"/>
    <dgm:cxn modelId="{D2A43E57-A7C1-46A4-91F2-CCF197066102}" type="presParOf" srcId="{AB990B73-046A-43D3-BD9C-352402D0367E}" destId="{86B1F9CD-4450-4503-9656-157A3F706D9E}" srcOrd="1" destOrd="0" presId="urn:microsoft.com/office/officeart/2005/8/layout/vList2"/>
    <dgm:cxn modelId="{C893622F-33A4-4DE0-AE7A-B71E0C822171}" type="presParOf" srcId="{AB990B73-046A-43D3-BD9C-352402D0367E}" destId="{A482FD75-C443-4F74-ABAE-E4B162FA027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80C9CC2-B5A7-4700-A690-55301D3EF801}"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F74C02E9-6306-4CE6-A216-EF44127B1C37}">
      <dgm:prSet phldrT="[Texto]" custT="1"/>
      <dgm:spPr/>
      <dgm:t>
        <a:bodyPr/>
        <a:lstStyle/>
        <a:p>
          <a:pPr algn="just"/>
          <a:r>
            <a:rPr lang="es-ES" sz="1800" dirty="0" smtClean="0"/>
            <a:t>Gestionar en la Escuela Politécnica del Ejército, campus Sangolquí un Departamento de Gestión Ambiental, el cual se encargue de la implementación, operación y verificación continua del Sistema de Gestión Ambiental.</a:t>
          </a:r>
          <a:endParaRPr lang="en-US" sz="1800" dirty="0"/>
        </a:p>
      </dgm:t>
    </dgm:pt>
    <dgm:pt modelId="{3BA3E81E-223A-43AE-9E8A-3D658BE9BD3D}" type="parTrans" cxnId="{F61457F9-9128-4FF9-9595-34F9266EF6F4}">
      <dgm:prSet/>
      <dgm:spPr/>
      <dgm:t>
        <a:bodyPr/>
        <a:lstStyle/>
        <a:p>
          <a:endParaRPr lang="en-US"/>
        </a:p>
      </dgm:t>
    </dgm:pt>
    <dgm:pt modelId="{3D7885BC-AF69-4FE2-BB69-1195718192B8}" type="sibTrans" cxnId="{F61457F9-9128-4FF9-9595-34F9266EF6F4}">
      <dgm:prSet/>
      <dgm:spPr/>
      <dgm:t>
        <a:bodyPr/>
        <a:lstStyle/>
        <a:p>
          <a:endParaRPr lang="en-US"/>
        </a:p>
      </dgm:t>
    </dgm:pt>
    <dgm:pt modelId="{73578B40-765E-43EA-B7ED-C6B2F31BA31B}">
      <dgm:prSet phldrT="[Texto]" custT="1"/>
      <dgm:spPr/>
      <dgm:t>
        <a:bodyPr/>
        <a:lstStyle/>
        <a:p>
          <a:pPr algn="just"/>
          <a:r>
            <a:rPr lang="es-ES" sz="1800" dirty="0" smtClean="0"/>
            <a:t>Se debe tener en cuenta que un Sistema de Gestión Ambiental es un proceso de mejoramiento continuo, por lo cual se recomienda la actualización constante de las actividades, usando herramientas de la calidad como el círculo Deming (planificar, hacer, verificar, actuar).</a:t>
          </a:r>
          <a:endParaRPr lang="en-US" sz="1800" dirty="0"/>
        </a:p>
      </dgm:t>
    </dgm:pt>
    <dgm:pt modelId="{C3FBF7CA-C29C-4D44-AE36-AFD50D7B4762}" type="parTrans" cxnId="{BF71DFF4-1107-4D72-8CB9-E2072DCB95BA}">
      <dgm:prSet/>
      <dgm:spPr/>
      <dgm:t>
        <a:bodyPr/>
        <a:lstStyle/>
        <a:p>
          <a:endParaRPr lang="en-US"/>
        </a:p>
      </dgm:t>
    </dgm:pt>
    <dgm:pt modelId="{1AC11942-F483-4C34-A926-16693C99C1B4}" type="sibTrans" cxnId="{BF71DFF4-1107-4D72-8CB9-E2072DCB95BA}">
      <dgm:prSet/>
      <dgm:spPr/>
      <dgm:t>
        <a:bodyPr/>
        <a:lstStyle/>
        <a:p>
          <a:endParaRPr lang="en-US"/>
        </a:p>
      </dgm:t>
    </dgm:pt>
    <dgm:pt modelId="{AE44738D-F8A7-4E52-A4AB-ABA2FA12D86F}">
      <dgm:prSet phldrT="[Texto]" custT="1"/>
      <dgm:spPr/>
      <dgm:t>
        <a:bodyPr/>
        <a:lstStyle/>
        <a:p>
          <a:pPr algn="just"/>
          <a:r>
            <a:rPr lang="es-ES" sz="1800" dirty="0" smtClean="0"/>
            <a:t>Realizar mediciones anuales de todos los tipos de contaminación en el campus politécnico, para conocer de mejor manera cuales de éstos se encuentran incumpliendo las normativas vigentes.</a:t>
          </a:r>
          <a:endParaRPr lang="en-US" sz="1800" dirty="0"/>
        </a:p>
      </dgm:t>
    </dgm:pt>
    <dgm:pt modelId="{799F36D8-C956-4056-819F-819503FB1B27}" type="parTrans" cxnId="{BD61C5BD-ADCA-4DA5-AB01-09138E67B8BE}">
      <dgm:prSet/>
      <dgm:spPr/>
      <dgm:t>
        <a:bodyPr/>
        <a:lstStyle/>
        <a:p>
          <a:endParaRPr lang="en-US"/>
        </a:p>
      </dgm:t>
    </dgm:pt>
    <dgm:pt modelId="{F299759F-A3A1-4BB0-8B44-3E6D22908691}" type="sibTrans" cxnId="{BD61C5BD-ADCA-4DA5-AB01-09138E67B8BE}">
      <dgm:prSet/>
      <dgm:spPr/>
      <dgm:t>
        <a:bodyPr/>
        <a:lstStyle/>
        <a:p>
          <a:endParaRPr lang="en-US"/>
        </a:p>
      </dgm:t>
    </dgm:pt>
    <dgm:pt modelId="{DFE5B9F2-78EC-4838-ACB7-3F56BCAF3A0B}" type="pres">
      <dgm:prSet presAssocID="{580C9CC2-B5A7-4700-A690-55301D3EF801}" presName="linear" presStyleCnt="0">
        <dgm:presLayoutVars>
          <dgm:dir/>
          <dgm:animLvl val="lvl"/>
          <dgm:resizeHandles val="exact"/>
        </dgm:presLayoutVars>
      </dgm:prSet>
      <dgm:spPr/>
      <dgm:t>
        <a:bodyPr/>
        <a:lstStyle/>
        <a:p>
          <a:endParaRPr lang="en-US"/>
        </a:p>
      </dgm:t>
    </dgm:pt>
    <dgm:pt modelId="{8A61FE7F-0A76-44B1-BC34-56A49379DA4F}" type="pres">
      <dgm:prSet presAssocID="{F74C02E9-6306-4CE6-A216-EF44127B1C37}" presName="parentLin" presStyleCnt="0"/>
      <dgm:spPr/>
      <dgm:t>
        <a:bodyPr/>
        <a:lstStyle/>
        <a:p>
          <a:endParaRPr lang="en-US"/>
        </a:p>
      </dgm:t>
    </dgm:pt>
    <dgm:pt modelId="{752CB7D7-88BB-4798-A207-34CF46CF354C}" type="pres">
      <dgm:prSet presAssocID="{F74C02E9-6306-4CE6-A216-EF44127B1C37}" presName="parentLeftMargin" presStyleLbl="node1" presStyleIdx="0" presStyleCnt="3"/>
      <dgm:spPr/>
      <dgm:t>
        <a:bodyPr/>
        <a:lstStyle/>
        <a:p>
          <a:endParaRPr lang="en-US"/>
        </a:p>
      </dgm:t>
    </dgm:pt>
    <dgm:pt modelId="{1B1FD4BD-5A1C-4034-A146-0541D44D0BCD}" type="pres">
      <dgm:prSet presAssocID="{F74C02E9-6306-4CE6-A216-EF44127B1C37}" presName="parentText" presStyleLbl="node1" presStyleIdx="0" presStyleCnt="3" custScaleX="125320">
        <dgm:presLayoutVars>
          <dgm:chMax val="0"/>
          <dgm:bulletEnabled val="1"/>
        </dgm:presLayoutVars>
      </dgm:prSet>
      <dgm:spPr/>
      <dgm:t>
        <a:bodyPr/>
        <a:lstStyle/>
        <a:p>
          <a:endParaRPr lang="en-US"/>
        </a:p>
      </dgm:t>
    </dgm:pt>
    <dgm:pt modelId="{D848DDFC-FDA8-4EFE-BD74-74D45BBADB54}" type="pres">
      <dgm:prSet presAssocID="{F74C02E9-6306-4CE6-A216-EF44127B1C37}" presName="negativeSpace" presStyleCnt="0"/>
      <dgm:spPr/>
      <dgm:t>
        <a:bodyPr/>
        <a:lstStyle/>
        <a:p>
          <a:endParaRPr lang="en-US"/>
        </a:p>
      </dgm:t>
    </dgm:pt>
    <dgm:pt modelId="{A55C6404-8B34-4543-B2EE-44238CABDD96}" type="pres">
      <dgm:prSet presAssocID="{F74C02E9-6306-4CE6-A216-EF44127B1C37}" presName="childText" presStyleLbl="conFgAcc1" presStyleIdx="0" presStyleCnt="3">
        <dgm:presLayoutVars>
          <dgm:bulletEnabled val="1"/>
        </dgm:presLayoutVars>
      </dgm:prSet>
      <dgm:spPr/>
      <dgm:t>
        <a:bodyPr/>
        <a:lstStyle/>
        <a:p>
          <a:endParaRPr lang="en-US"/>
        </a:p>
      </dgm:t>
    </dgm:pt>
    <dgm:pt modelId="{DC05C216-A25C-41A9-816B-3AA4E1E96EBB}" type="pres">
      <dgm:prSet presAssocID="{3D7885BC-AF69-4FE2-BB69-1195718192B8}" presName="spaceBetweenRectangles" presStyleCnt="0"/>
      <dgm:spPr/>
      <dgm:t>
        <a:bodyPr/>
        <a:lstStyle/>
        <a:p>
          <a:endParaRPr lang="en-US"/>
        </a:p>
      </dgm:t>
    </dgm:pt>
    <dgm:pt modelId="{7CD8C8D0-0780-4157-81DF-2CE83C46F579}" type="pres">
      <dgm:prSet presAssocID="{73578B40-765E-43EA-B7ED-C6B2F31BA31B}" presName="parentLin" presStyleCnt="0"/>
      <dgm:spPr/>
      <dgm:t>
        <a:bodyPr/>
        <a:lstStyle/>
        <a:p>
          <a:endParaRPr lang="en-US"/>
        </a:p>
      </dgm:t>
    </dgm:pt>
    <dgm:pt modelId="{FCA2E536-E99A-4945-93CD-10EEF6E36356}" type="pres">
      <dgm:prSet presAssocID="{73578B40-765E-43EA-B7ED-C6B2F31BA31B}" presName="parentLeftMargin" presStyleLbl="node1" presStyleIdx="0" presStyleCnt="3"/>
      <dgm:spPr/>
      <dgm:t>
        <a:bodyPr/>
        <a:lstStyle/>
        <a:p>
          <a:endParaRPr lang="en-US"/>
        </a:p>
      </dgm:t>
    </dgm:pt>
    <dgm:pt modelId="{4336270F-EDCF-4989-B740-683D06E239DB}" type="pres">
      <dgm:prSet presAssocID="{73578B40-765E-43EA-B7ED-C6B2F31BA31B}" presName="parentText" presStyleLbl="node1" presStyleIdx="1" presStyleCnt="3" custScaleX="125320">
        <dgm:presLayoutVars>
          <dgm:chMax val="0"/>
          <dgm:bulletEnabled val="1"/>
        </dgm:presLayoutVars>
      </dgm:prSet>
      <dgm:spPr/>
      <dgm:t>
        <a:bodyPr/>
        <a:lstStyle/>
        <a:p>
          <a:endParaRPr lang="en-US"/>
        </a:p>
      </dgm:t>
    </dgm:pt>
    <dgm:pt modelId="{D4D3D899-E296-41ED-84A3-C58D144B5253}" type="pres">
      <dgm:prSet presAssocID="{73578B40-765E-43EA-B7ED-C6B2F31BA31B}" presName="negativeSpace" presStyleCnt="0"/>
      <dgm:spPr/>
      <dgm:t>
        <a:bodyPr/>
        <a:lstStyle/>
        <a:p>
          <a:endParaRPr lang="en-US"/>
        </a:p>
      </dgm:t>
    </dgm:pt>
    <dgm:pt modelId="{0D7ABFC3-1FAB-4C88-A3C6-7DC0766357D1}" type="pres">
      <dgm:prSet presAssocID="{73578B40-765E-43EA-B7ED-C6B2F31BA31B}" presName="childText" presStyleLbl="conFgAcc1" presStyleIdx="1" presStyleCnt="3">
        <dgm:presLayoutVars>
          <dgm:bulletEnabled val="1"/>
        </dgm:presLayoutVars>
      </dgm:prSet>
      <dgm:spPr/>
      <dgm:t>
        <a:bodyPr/>
        <a:lstStyle/>
        <a:p>
          <a:endParaRPr lang="en-US"/>
        </a:p>
      </dgm:t>
    </dgm:pt>
    <dgm:pt modelId="{40F30DF7-817C-4A5A-8169-BDD88BC8338F}" type="pres">
      <dgm:prSet presAssocID="{1AC11942-F483-4C34-A926-16693C99C1B4}" presName="spaceBetweenRectangles" presStyleCnt="0"/>
      <dgm:spPr/>
      <dgm:t>
        <a:bodyPr/>
        <a:lstStyle/>
        <a:p>
          <a:endParaRPr lang="en-US"/>
        </a:p>
      </dgm:t>
    </dgm:pt>
    <dgm:pt modelId="{9713C2B2-7EA3-454E-AA78-468E32DEB1BF}" type="pres">
      <dgm:prSet presAssocID="{AE44738D-F8A7-4E52-A4AB-ABA2FA12D86F}" presName="parentLin" presStyleCnt="0"/>
      <dgm:spPr/>
      <dgm:t>
        <a:bodyPr/>
        <a:lstStyle/>
        <a:p>
          <a:endParaRPr lang="en-US"/>
        </a:p>
      </dgm:t>
    </dgm:pt>
    <dgm:pt modelId="{637E12E1-2794-4F00-BE94-21588B53F952}" type="pres">
      <dgm:prSet presAssocID="{AE44738D-F8A7-4E52-A4AB-ABA2FA12D86F}" presName="parentLeftMargin" presStyleLbl="node1" presStyleIdx="1" presStyleCnt="3"/>
      <dgm:spPr/>
      <dgm:t>
        <a:bodyPr/>
        <a:lstStyle/>
        <a:p>
          <a:endParaRPr lang="en-US"/>
        </a:p>
      </dgm:t>
    </dgm:pt>
    <dgm:pt modelId="{0D923084-DCA0-4224-A1E3-E6FA8995D314}" type="pres">
      <dgm:prSet presAssocID="{AE44738D-F8A7-4E52-A4AB-ABA2FA12D86F}" presName="parentText" presStyleLbl="node1" presStyleIdx="2" presStyleCnt="3" custScaleX="125320">
        <dgm:presLayoutVars>
          <dgm:chMax val="0"/>
          <dgm:bulletEnabled val="1"/>
        </dgm:presLayoutVars>
      </dgm:prSet>
      <dgm:spPr/>
      <dgm:t>
        <a:bodyPr/>
        <a:lstStyle/>
        <a:p>
          <a:endParaRPr lang="en-US"/>
        </a:p>
      </dgm:t>
    </dgm:pt>
    <dgm:pt modelId="{0D415BFB-AF0A-4102-B86E-D7D887B9E2C6}" type="pres">
      <dgm:prSet presAssocID="{AE44738D-F8A7-4E52-A4AB-ABA2FA12D86F}" presName="negativeSpace" presStyleCnt="0"/>
      <dgm:spPr/>
      <dgm:t>
        <a:bodyPr/>
        <a:lstStyle/>
        <a:p>
          <a:endParaRPr lang="en-US"/>
        </a:p>
      </dgm:t>
    </dgm:pt>
    <dgm:pt modelId="{5067B4EF-58D8-47D1-9731-F26BB5303B43}" type="pres">
      <dgm:prSet presAssocID="{AE44738D-F8A7-4E52-A4AB-ABA2FA12D86F}" presName="childText" presStyleLbl="conFgAcc1" presStyleIdx="2" presStyleCnt="3">
        <dgm:presLayoutVars>
          <dgm:bulletEnabled val="1"/>
        </dgm:presLayoutVars>
      </dgm:prSet>
      <dgm:spPr/>
      <dgm:t>
        <a:bodyPr/>
        <a:lstStyle/>
        <a:p>
          <a:endParaRPr lang="en-US"/>
        </a:p>
      </dgm:t>
    </dgm:pt>
  </dgm:ptLst>
  <dgm:cxnLst>
    <dgm:cxn modelId="{BD61C5BD-ADCA-4DA5-AB01-09138E67B8BE}" srcId="{580C9CC2-B5A7-4700-A690-55301D3EF801}" destId="{AE44738D-F8A7-4E52-A4AB-ABA2FA12D86F}" srcOrd="2" destOrd="0" parTransId="{799F36D8-C956-4056-819F-819503FB1B27}" sibTransId="{F299759F-A3A1-4BB0-8B44-3E6D22908691}"/>
    <dgm:cxn modelId="{A7DA3F24-324F-4C21-8007-1C0DB3D28184}" type="presOf" srcId="{73578B40-765E-43EA-B7ED-C6B2F31BA31B}" destId="{4336270F-EDCF-4989-B740-683D06E239DB}" srcOrd="1" destOrd="0" presId="urn:microsoft.com/office/officeart/2005/8/layout/list1"/>
    <dgm:cxn modelId="{D5769E87-91D8-4A36-8B87-A7952BCF0853}" type="presOf" srcId="{73578B40-765E-43EA-B7ED-C6B2F31BA31B}" destId="{FCA2E536-E99A-4945-93CD-10EEF6E36356}" srcOrd="0" destOrd="0" presId="urn:microsoft.com/office/officeart/2005/8/layout/list1"/>
    <dgm:cxn modelId="{81507D9C-0BF9-4B87-BACA-B6154027D99C}" type="presOf" srcId="{F74C02E9-6306-4CE6-A216-EF44127B1C37}" destId="{752CB7D7-88BB-4798-A207-34CF46CF354C}" srcOrd="0" destOrd="0" presId="urn:microsoft.com/office/officeart/2005/8/layout/list1"/>
    <dgm:cxn modelId="{BF71DFF4-1107-4D72-8CB9-E2072DCB95BA}" srcId="{580C9CC2-B5A7-4700-A690-55301D3EF801}" destId="{73578B40-765E-43EA-B7ED-C6B2F31BA31B}" srcOrd="1" destOrd="0" parTransId="{C3FBF7CA-C29C-4D44-AE36-AFD50D7B4762}" sibTransId="{1AC11942-F483-4C34-A926-16693C99C1B4}"/>
    <dgm:cxn modelId="{963E8D0B-B6D0-4A16-824E-953051D32BF1}" type="presOf" srcId="{AE44738D-F8A7-4E52-A4AB-ABA2FA12D86F}" destId="{0D923084-DCA0-4224-A1E3-E6FA8995D314}" srcOrd="1" destOrd="0" presId="urn:microsoft.com/office/officeart/2005/8/layout/list1"/>
    <dgm:cxn modelId="{2B0A41FB-497D-4A49-BFAC-CE517A552A25}" type="presOf" srcId="{F74C02E9-6306-4CE6-A216-EF44127B1C37}" destId="{1B1FD4BD-5A1C-4034-A146-0541D44D0BCD}" srcOrd="1" destOrd="0" presId="urn:microsoft.com/office/officeart/2005/8/layout/list1"/>
    <dgm:cxn modelId="{F61457F9-9128-4FF9-9595-34F9266EF6F4}" srcId="{580C9CC2-B5A7-4700-A690-55301D3EF801}" destId="{F74C02E9-6306-4CE6-A216-EF44127B1C37}" srcOrd="0" destOrd="0" parTransId="{3BA3E81E-223A-43AE-9E8A-3D658BE9BD3D}" sibTransId="{3D7885BC-AF69-4FE2-BB69-1195718192B8}"/>
    <dgm:cxn modelId="{2DFCDAD7-C5A1-45AE-AF8D-7339689D970A}" type="presOf" srcId="{AE44738D-F8A7-4E52-A4AB-ABA2FA12D86F}" destId="{637E12E1-2794-4F00-BE94-21588B53F952}" srcOrd="0" destOrd="0" presId="urn:microsoft.com/office/officeart/2005/8/layout/list1"/>
    <dgm:cxn modelId="{1AA9F0B7-EC02-4745-B8D5-B2E26097730C}" type="presOf" srcId="{580C9CC2-B5A7-4700-A690-55301D3EF801}" destId="{DFE5B9F2-78EC-4838-ACB7-3F56BCAF3A0B}" srcOrd="0" destOrd="0" presId="urn:microsoft.com/office/officeart/2005/8/layout/list1"/>
    <dgm:cxn modelId="{EF2D2EA7-71DA-42F0-99B3-8E7EEA9F82DE}" type="presParOf" srcId="{DFE5B9F2-78EC-4838-ACB7-3F56BCAF3A0B}" destId="{8A61FE7F-0A76-44B1-BC34-56A49379DA4F}" srcOrd="0" destOrd="0" presId="urn:microsoft.com/office/officeart/2005/8/layout/list1"/>
    <dgm:cxn modelId="{2E517242-BBEF-4CE9-A121-4CEA7AE203DD}" type="presParOf" srcId="{8A61FE7F-0A76-44B1-BC34-56A49379DA4F}" destId="{752CB7D7-88BB-4798-A207-34CF46CF354C}" srcOrd="0" destOrd="0" presId="urn:microsoft.com/office/officeart/2005/8/layout/list1"/>
    <dgm:cxn modelId="{565FF68E-5EC1-4150-9961-860610102FD9}" type="presParOf" srcId="{8A61FE7F-0A76-44B1-BC34-56A49379DA4F}" destId="{1B1FD4BD-5A1C-4034-A146-0541D44D0BCD}" srcOrd="1" destOrd="0" presId="urn:microsoft.com/office/officeart/2005/8/layout/list1"/>
    <dgm:cxn modelId="{D8939DCE-1B66-4831-8A71-8A6C6EEA638C}" type="presParOf" srcId="{DFE5B9F2-78EC-4838-ACB7-3F56BCAF3A0B}" destId="{D848DDFC-FDA8-4EFE-BD74-74D45BBADB54}" srcOrd="1" destOrd="0" presId="urn:microsoft.com/office/officeart/2005/8/layout/list1"/>
    <dgm:cxn modelId="{D896B559-7187-4F6B-905B-EB40FF14EA2A}" type="presParOf" srcId="{DFE5B9F2-78EC-4838-ACB7-3F56BCAF3A0B}" destId="{A55C6404-8B34-4543-B2EE-44238CABDD96}" srcOrd="2" destOrd="0" presId="urn:microsoft.com/office/officeart/2005/8/layout/list1"/>
    <dgm:cxn modelId="{A205AF37-DB31-43BD-A246-0F53DA7BDCA8}" type="presParOf" srcId="{DFE5B9F2-78EC-4838-ACB7-3F56BCAF3A0B}" destId="{DC05C216-A25C-41A9-816B-3AA4E1E96EBB}" srcOrd="3" destOrd="0" presId="urn:microsoft.com/office/officeart/2005/8/layout/list1"/>
    <dgm:cxn modelId="{F5795321-8843-4228-892A-3ACA9CE4A0FE}" type="presParOf" srcId="{DFE5B9F2-78EC-4838-ACB7-3F56BCAF3A0B}" destId="{7CD8C8D0-0780-4157-81DF-2CE83C46F579}" srcOrd="4" destOrd="0" presId="urn:microsoft.com/office/officeart/2005/8/layout/list1"/>
    <dgm:cxn modelId="{A2194620-793E-4E7F-8DDE-7B2DD2DB11D5}" type="presParOf" srcId="{7CD8C8D0-0780-4157-81DF-2CE83C46F579}" destId="{FCA2E536-E99A-4945-93CD-10EEF6E36356}" srcOrd="0" destOrd="0" presId="urn:microsoft.com/office/officeart/2005/8/layout/list1"/>
    <dgm:cxn modelId="{029FA24F-63A4-49F1-9A49-6F67601609E3}" type="presParOf" srcId="{7CD8C8D0-0780-4157-81DF-2CE83C46F579}" destId="{4336270F-EDCF-4989-B740-683D06E239DB}" srcOrd="1" destOrd="0" presId="urn:microsoft.com/office/officeart/2005/8/layout/list1"/>
    <dgm:cxn modelId="{02354722-2BD7-4EDC-926E-6E9B2C75807A}" type="presParOf" srcId="{DFE5B9F2-78EC-4838-ACB7-3F56BCAF3A0B}" destId="{D4D3D899-E296-41ED-84A3-C58D144B5253}" srcOrd="5" destOrd="0" presId="urn:microsoft.com/office/officeart/2005/8/layout/list1"/>
    <dgm:cxn modelId="{FF23A0F7-10D2-4A00-A804-56BEAE400633}" type="presParOf" srcId="{DFE5B9F2-78EC-4838-ACB7-3F56BCAF3A0B}" destId="{0D7ABFC3-1FAB-4C88-A3C6-7DC0766357D1}" srcOrd="6" destOrd="0" presId="urn:microsoft.com/office/officeart/2005/8/layout/list1"/>
    <dgm:cxn modelId="{038FD5A5-3561-4076-8E3F-DC910456351E}" type="presParOf" srcId="{DFE5B9F2-78EC-4838-ACB7-3F56BCAF3A0B}" destId="{40F30DF7-817C-4A5A-8169-BDD88BC8338F}" srcOrd="7" destOrd="0" presId="urn:microsoft.com/office/officeart/2005/8/layout/list1"/>
    <dgm:cxn modelId="{281693F5-F9F9-4FAC-AA46-40DA9954A35C}" type="presParOf" srcId="{DFE5B9F2-78EC-4838-ACB7-3F56BCAF3A0B}" destId="{9713C2B2-7EA3-454E-AA78-468E32DEB1BF}" srcOrd="8" destOrd="0" presId="urn:microsoft.com/office/officeart/2005/8/layout/list1"/>
    <dgm:cxn modelId="{7B8DD412-A58B-4479-9BD9-CE1BF1BDC61A}" type="presParOf" srcId="{9713C2B2-7EA3-454E-AA78-468E32DEB1BF}" destId="{637E12E1-2794-4F00-BE94-21588B53F952}" srcOrd="0" destOrd="0" presId="urn:microsoft.com/office/officeart/2005/8/layout/list1"/>
    <dgm:cxn modelId="{EF1AEAF9-D304-43B4-B9E8-A80C01E8722A}" type="presParOf" srcId="{9713C2B2-7EA3-454E-AA78-468E32DEB1BF}" destId="{0D923084-DCA0-4224-A1E3-E6FA8995D314}" srcOrd="1" destOrd="0" presId="urn:microsoft.com/office/officeart/2005/8/layout/list1"/>
    <dgm:cxn modelId="{14977EB2-B12C-4A83-8547-482E79657116}" type="presParOf" srcId="{DFE5B9F2-78EC-4838-ACB7-3F56BCAF3A0B}" destId="{0D415BFB-AF0A-4102-B86E-D7D887B9E2C6}" srcOrd="9" destOrd="0" presId="urn:microsoft.com/office/officeart/2005/8/layout/list1"/>
    <dgm:cxn modelId="{C5747E64-6B78-401B-903C-1AE006B880F9}" type="presParOf" srcId="{DFE5B9F2-78EC-4838-ACB7-3F56BCAF3A0B}" destId="{5067B4EF-58D8-47D1-9731-F26BB5303B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80C9CC2-B5A7-4700-A690-55301D3EF801}"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F74C02E9-6306-4CE6-A216-EF44127B1C37}">
      <dgm:prSet phldrT="[Texto]" custT="1"/>
      <dgm:spPr/>
      <dgm:t>
        <a:bodyPr/>
        <a:lstStyle/>
        <a:p>
          <a:pPr algn="just"/>
          <a:r>
            <a:rPr lang="es-ES" sz="2000" dirty="0" smtClean="0"/>
            <a:t>La implementación de los puntos ecológicos mencionados en el programa de concienciación ambiental, es una actividad prioritaria dentro del campus, debido a que se está desaprovechando todos los residuos generados.</a:t>
          </a:r>
          <a:endParaRPr lang="en-US" sz="2000" dirty="0"/>
        </a:p>
      </dgm:t>
    </dgm:pt>
    <dgm:pt modelId="{3BA3E81E-223A-43AE-9E8A-3D658BE9BD3D}" type="parTrans" cxnId="{F61457F9-9128-4FF9-9595-34F9266EF6F4}">
      <dgm:prSet/>
      <dgm:spPr/>
      <dgm:t>
        <a:bodyPr/>
        <a:lstStyle/>
        <a:p>
          <a:endParaRPr lang="en-US"/>
        </a:p>
      </dgm:t>
    </dgm:pt>
    <dgm:pt modelId="{3D7885BC-AF69-4FE2-BB69-1195718192B8}" type="sibTrans" cxnId="{F61457F9-9128-4FF9-9595-34F9266EF6F4}">
      <dgm:prSet/>
      <dgm:spPr/>
      <dgm:t>
        <a:bodyPr/>
        <a:lstStyle/>
        <a:p>
          <a:endParaRPr lang="en-US"/>
        </a:p>
      </dgm:t>
    </dgm:pt>
    <dgm:pt modelId="{73578B40-765E-43EA-B7ED-C6B2F31BA31B}">
      <dgm:prSet phldrT="[Texto]" custT="1"/>
      <dgm:spPr/>
      <dgm:t>
        <a:bodyPr/>
        <a:lstStyle/>
        <a:p>
          <a:pPr algn="just"/>
          <a:r>
            <a:rPr lang="es-ES" sz="2000" dirty="0" smtClean="0"/>
            <a:t>Desarrollar programas de capacitación ambiental y de seguridad laboral a los encargados de los laboratorios para que éstos sean los guías en el cuidado ambiental y personal de estas áreas.</a:t>
          </a:r>
          <a:endParaRPr lang="en-US" sz="2000" dirty="0"/>
        </a:p>
      </dgm:t>
    </dgm:pt>
    <dgm:pt modelId="{C3FBF7CA-C29C-4D44-AE36-AFD50D7B4762}" type="parTrans" cxnId="{BF71DFF4-1107-4D72-8CB9-E2072DCB95BA}">
      <dgm:prSet/>
      <dgm:spPr/>
      <dgm:t>
        <a:bodyPr/>
        <a:lstStyle/>
        <a:p>
          <a:endParaRPr lang="en-US"/>
        </a:p>
      </dgm:t>
    </dgm:pt>
    <dgm:pt modelId="{1AC11942-F483-4C34-A926-16693C99C1B4}" type="sibTrans" cxnId="{BF71DFF4-1107-4D72-8CB9-E2072DCB95BA}">
      <dgm:prSet/>
      <dgm:spPr/>
      <dgm:t>
        <a:bodyPr/>
        <a:lstStyle/>
        <a:p>
          <a:endParaRPr lang="en-US"/>
        </a:p>
      </dgm:t>
    </dgm:pt>
    <dgm:pt modelId="{AE44738D-F8A7-4E52-A4AB-ABA2FA12D86F}">
      <dgm:prSet phldrT="[Texto]" custT="1"/>
      <dgm:spPr/>
      <dgm:t>
        <a:bodyPr/>
        <a:lstStyle/>
        <a:p>
          <a:pPr algn="just"/>
          <a:r>
            <a:rPr lang="es-ES" sz="2000" dirty="0" smtClean="0"/>
            <a:t>De no ser implementado el Sistema de Gestión Ambiental se deben tener muy en cuenta los aspectos e impactos ambientales significativos y sus respectivos programas ambientales para lograr realizar ciertas actividades de éstos para disminuir la problemática ambiental.</a:t>
          </a:r>
          <a:endParaRPr lang="en-US" sz="2000" dirty="0"/>
        </a:p>
      </dgm:t>
    </dgm:pt>
    <dgm:pt modelId="{799F36D8-C956-4056-819F-819503FB1B27}" type="parTrans" cxnId="{BD61C5BD-ADCA-4DA5-AB01-09138E67B8BE}">
      <dgm:prSet/>
      <dgm:spPr/>
      <dgm:t>
        <a:bodyPr/>
        <a:lstStyle/>
        <a:p>
          <a:endParaRPr lang="en-US"/>
        </a:p>
      </dgm:t>
    </dgm:pt>
    <dgm:pt modelId="{F299759F-A3A1-4BB0-8B44-3E6D22908691}" type="sibTrans" cxnId="{BD61C5BD-ADCA-4DA5-AB01-09138E67B8BE}">
      <dgm:prSet/>
      <dgm:spPr/>
      <dgm:t>
        <a:bodyPr/>
        <a:lstStyle/>
        <a:p>
          <a:endParaRPr lang="en-US"/>
        </a:p>
      </dgm:t>
    </dgm:pt>
    <dgm:pt modelId="{DFE5B9F2-78EC-4838-ACB7-3F56BCAF3A0B}" type="pres">
      <dgm:prSet presAssocID="{580C9CC2-B5A7-4700-A690-55301D3EF801}" presName="linear" presStyleCnt="0">
        <dgm:presLayoutVars>
          <dgm:dir/>
          <dgm:animLvl val="lvl"/>
          <dgm:resizeHandles val="exact"/>
        </dgm:presLayoutVars>
      </dgm:prSet>
      <dgm:spPr/>
      <dgm:t>
        <a:bodyPr/>
        <a:lstStyle/>
        <a:p>
          <a:endParaRPr lang="en-US"/>
        </a:p>
      </dgm:t>
    </dgm:pt>
    <dgm:pt modelId="{8A61FE7F-0A76-44B1-BC34-56A49379DA4F}" type="pres">
      <dgm:prSet presAssocID="{F74C02E9-6306-4CE6-A216-EF44127B1C37}" presName="parentLin" presStyleCnt="0"/>
      <dgm:spPr/>
      <dgm:t>
        <a:bodyPr/>
        <a:lstStyle/>
        <a:p>
          <a:endParaRPr lang="en-US"/>
        </a:p>
      </dgm:t>
    </dgm:pt>
    <dgm:pt modelId="{752CB7D7-88BB-4798-A207-34CF46CF354C}" type="pres">
      <dgm:prSet presAssocID="{F74C02E9-6306-4CE6-A216-EF44127B1C37}" presName="parentLeftMargin" presStyleLbl="node1" presStyleIdx="0" presStyleCnt="3"/>
      <dgm:spPr/>
      <dgm:t>
        <a:bodyPr/>
        <a:lstStyle/>
        <a:p>
          <a:endParaRPr lang="en-US"/>
        </a:p>
      </dgm:t>
    </dgm:pt>
    <dgm:pt modelId="{1B1FD4BD-5A1C-4034-A146-0541D44D0BCD}" type="pres">
      <dgm:prSet presAssocID="{F74C02E9-6306-4CE6-A216-EF44127B1C37}" presName="parentText" presStyleLbl="node1" presStyleIdx="0" presStyleCnt="3" custScaleX="125320">
        <dgm:presLayoutVars>
          <dgm:chMax val="0"/>
          <dgm:bulletEnabled val="1"/>
        </dgm:presLayoutVars>
      </dgm:prSet>
      <dgm:spPr/>
      <dgm:t>
        <a:bodyPr/>
        <a:lstStyle/>
        <a:p>
          <a:endParaRPr lang="en-US"/>
        </a:p>
      </dgm:t>
    </dgm:pt>
    <dgm:pt modelId="{D848DDFC-FDA8-4EFE-BD74-74D45BBADB54}" type="pres">
      <dgm:prSet presAssocID="{F74C02E9-6306-4CE6-A216-EF44127B1C37}" presName="negativeSpace" presStyleCnt="0"/>
      <dgm:spPr/>
      <dgm:t>
        <a:bodyPr/>
        <a:lstStyle/>
        <a:p>
          <a:endParaRPr lang="en-US"/>
        </a:p>
      </dgm:t>
    </dgm:pt>
    <dgm:pt modelId="{A55C6404-8B34-4543-B2EE-44238CABDD96}" type="pres">
      <dgm:prSet presAssocID="{F74C02E9-6306-4CE6-A216-EF44127B1C37}" presName="childText" presStyleLbl="conFgAcc1" presStyleIdx="0" presStyleCnt="3">
        <dgm:presLayoutVars>
          <dgm:bulletEnabled val="1"/>
        </dgm:presLayoutVars>
      </dgm:prSet>
      <dgm:spPr/>
      <dgm:t>
        <a:bodyPr/>
        <a:lstStyle/>
        <a:p>
          <a:endParaRPr lang="en-US"/>
        </a:p>
      </dgm:t>
    </dgm:pt>
    <dgm:pt modelId="{DC05C216-A25C-41A9-816B-3AA4E1E96EBB}" type="pres">
      <dgm:prSet presAssocID="{3D7885BC-AF69-4FE2-BB69-1195718192B8}" presName="spaceBetweenRectangles" presStyleCnt="0"/>
      <dgm:spPr/>
      <dgm:t>
        <a:bodyPr/>
        <a:lstStyle/>
        <a:p>
          <a:endParaRPr lang="en-US"/>
        </a:p>
      </dgm:t>
    </dgm:pt>
    <dgm:pt modelId="{7CD8C8D0-0780-4157-81DF-2CE83C46F579}" type="pres">
      <dgm:prSet presAssocID="{73578B40-765E-43EA-B7ED-C6B2F31BA31B}" presName="parentLin" presStyleCnt="0"/>
      <dgm:spPr/>
      <dgm:t>
        <a:bodyPr/>
        <a:lstStyle/>
        <a:p>
          <a:endParaRPr lang="en-US"/>
        </a:p>
      </dgm:t>
    </dgm:pt>
    <dgm:pt modelId="{FCA2E536-E99A-4945-93CD-10EEF6E36356}" type="pres">
      <dgm:prSet presAssocID="{73578B40-765E-43EA-B7ED-C6B2F31BA31B}" presName="parentLeftMargin" presStyleLbl="node1" presStyleIdx="0" presStyleCnt="3"/>
      <dgm:spPr/>
      <dgm:t>
        <a:bodyPr/>
        <a:lstStyle/>
        <a:p>
          <a:endParaRPr lang="en-US"/>
        </a:p>
      </dgm:t>
    </dgm:pt>
    <dgm:pt modelId="{4336270F-EDCF-4989-B740-683D06E239DB}" type="pres">
      <dgm:prSet presAssocID="{73578B40-765E-43EA-B7ED-C6B2F31BA31B}" presName="parentText" presStyleLbl="node1" presStyleIdx="1" presStyleCnt="3" custScaleX="125320">
        <dgm:presLayoutVars>
          <dgm:chMax val="0"/>
          <dgm:bulletEnabled val="1"/>
        </dgm:presLayoutVars>
      </dgm:prSet>
      <dgm:spPr/>
      <dgm:t>
        <a:bodyPr/>
        <a:lstStyle/>
        <a:p>
          <a:endParaRPr lang="en-US"/>
        </a:p>
      </dgm:t>
    </dgm:pt>
    <dgm:pt modelId="{D4D3D899-E296-41ED-84A3-C58D144B5253}" type="pres">
      <dgm:prSet presAssocID="{73578B40-765E-43EA-B7ED-C6B2F31BA31B}" presName="negativeSpace" presStyleCnt="0"/>
      <dgm:spPr/>
      <dgm:t>
        <a:bodyPr/>
        <a:lstStyle/>
        <a:p>
          <a:endParaRPr lang="en-US"/>
        </a:p>
      </dgm:t>
    </dgm:pt>
    <dgm:pt modelId="{0D7ABFC3-1FAB-4C88-A3C6-7DC0766357D1}" type="pres">
      <dgm:prSet presAssocID="{73578B40-765E-43EA-B7ED-C6B2F31BA31B}" presName="childText" presStyleLbl="conFgAcc1" presStyleIdx="1" presStyleCnt="3">
        <dgm:presLayoutVars>
          <dgm:bulletEnabled val="1"/>
        </dgm:presLayoutVars>
      </dgm:prSet>
      <dgm:spPr/>
      <dgm:t>
        <a:bodyPr/>
        <a:lstStyle/>
        <a:p>
          <a:endParaRPr lang="en-US"/>
        </a:p>
      </dgm:t>
    </dgm:pt>
    <dgm:pt modelId="{40F30DF7-817C-4A5A-8169-BDD88BC8338F}" type="pres">
      <dgm:prSet presAssocID="{1AC11942-F483-4C34-A926-16693C99C1B4}" presName="spaceBetweenRectangles" presStyleCnt="0"/>
      <dgm:spPr/>
      <dgm:t>
        <a:bodyPr/>
        <a:lstStyle/>
        <a:p>
          <a:endParaRPr lang="en-US"/>
        </a:p>
      </dgm:t>
    </dgm:pt>
    <dgm:pt modelId="{9713C2B2-7EA3-454E-AA78-468E32DEB1BF}" type="pres">
      <dgm:prSet presAssocID="{AE44738D-F8A7-4E52-A4AB-ABA2FA12D86F}" presName="parentLin" presStyleCnt="0"/>
      <dgm:spPr/>
      <dgm:t>
        <a:bodyPr/>
        <a:lstStyle/>
        <a:p>
          <a:endParaRPr lang="en-US"/>
        </a:p>
      </dgm:t>
    </dgm:pt>
    <dgm:pt modelId="{637E12E1-2794-4F00-BE94-21588B53F952}" type="pres">
      <dgm:prSet presAssocID="{AE44738D-F8A7-4E52-A4AB-ABA2FA12D86F}" presName="parentLeftMargin" presStyleLbl="node1" presStyleIdx="1" presStyleCnt="3"/>
      <dgm:spPr/>
      <dgm:t>
        <a:bodyPr/>
        <a:lstStyle/>
        <a:p>
          <a:endParaRPr lang="en-US"/>
        </a:p>
      </dgm:t>
    </dgm:pt>
    <dgm:pt modelId="{0D923084-DCA0-4224-A1E3-E6FA8995D314}" type="pres">
      <dgm:prSet presAssocID="{AE44738D-F8A7-4E52-A4AB-ABA2FA12D86F}" presName="parentText" presStyleLbl="node1" presStyleIdx="2" presStyleCnt="3" custScaleX="125320">
        <dgm:presLayoutVars>
          <dgm:chMax val="0"/>
          <dgm:bulletEnabled val="1"/>
        </dgm:presLayoutVars>
      </dgm:prSet>
      <dgm:spPr/>
      <dgm:t>
        <a:bodyPr/>
        <a:lstStyle/>
        <a:p>
          <a:endParaRPr lang="en-US"/>
        </a:p>
      </dgm:t>
    </dgm:pt>
    <dgm:pt modelId="{0D415BFB-AF0A-4102-B86E-D7D887B9E2C6}" type="pres">
      <dgm:prSet presAssocID="{AE44738D-F8A7-4E52-A4AB-ABA2FA12D86F}" presName="negativeSpace" presStyleCnt="0"/>
      <dgm:spPr/>
      <dgm:t>
        <a:bodyPr/>
        <a:lstStyle/>
        <a:p>
          <a:endParaRPr lang="en-US"/>
        </a:p>
      </dgm:t>
    </dgm:pt>
    <dgm:pt modelId="{5067B4EF-58D8-47D1-9731-F26BB5303B43}" type="pres">
      <dgm:prSet presAssocID="{AE44738D-F8A7-4E52-A4AB-ABA2FA12D86F}" presName="childText" presStyleLbl="conFgAcc1" presStyleIdx="2" presStyleCnt="3">
        <dgm:presLayoutVars>
          <dgm:bulletEnabled val="1"/>
        </dgm:presLayoutVars>
      </dgm:prSet>
      <dgm:spPr/>
      <dgm:t>
        <a:bodyPr/>
        <a:lstStyle/>
        <a:p>
          <a:endParaRPr lang="en-US"/>
        </a:p>
      </dgm:t>
    </dgm:pt>
  </dgm:ptLst>
  <dgm:cxnLst>
    <dgm:cxn modelId="{00D5832B-44D1-4546-B6EA-C3C8A8D0C5FA}" type="presOf" srcId="{AE44738D-F8A7-4E52-A4AB-ABA2FA12D86F}" destId="{0D923084-DCA0-4224-A1E3-E6FA8995D314}" srcOrd="1" destOrd="0" presId="urn:microsoft.com/office/officeart/2005/8/layout/list1"/>
    <dgm:cxn modelId="{1AC9F396-97EB-45A8-8D57-150CE3ACE111}" type="presOf" srcId="{F74C02E9-6306-4CE6-A216-EF44127B1C37}" destId="{1B1FD4BD-5A1C-4034-A146-0541D44D0BCD}" srcOrd="1" destOrd="0" presId="urn:microsoft.com/office/officeart/2005/8/layout/list1"/>
    <dgm:cxn modelId="{BF71DFF4-1107-4D72-8CB9-E2072DCB95BA}" srcId="{580C9CC2-B5A7-4700-A690-55301D3EF801}" destId="{73578B40-765E-43EA-B7ED-C6B2F31BA31B}" srcOrd="1" destOrd="0" parTransId="{C3FBF7CA-C29C-4D44-AE36-AFD50D7B4762}" sibTransId="{1AC11942-F483-4C34-A926-16693C99C1B4}"/>
    <dgm:cxn modelId="{04487052-FCCC-4FB5-9357-E64FDDE4CFFF}" type="presOf" srcId="{580C9CC2-B5A7-4700-A690-55301D3EF801}" destId="{DFE5B9F2-78EC-4838-ACB7-3F56BCAF3A0B}" srcOrd="0" destOrd="0" presId="urn:microsoft.com/office/officeart/2005/8/layout/list1"/>
    <dgm:cxn modelId="{BD61C5BD-ADCA-4DA5-AB01-09138E67B8BE}" srcId="{580C9CC2-B5A7-4700-A690-55301D3EF801}" destId="{AE44738D-F8A7-4E52-A4AB-ABA2FA12D86F}" srcOrd="2" destOrd="0" parTransId="{799F36D8-C956-4056-819F-819503FB1B27}" sibTransId="{F299759F-A3A1-4BB0-8B44-3E6D22908691}"/>
    <dgm:cxn modelId="{46D5A0AA-A31C-42BD-B508-43768438A53F}" type="presOf" srcId="{73578B40-765E-43EA-B7ED-C6B2F31BA31B}" destId="{4336270F-EDCF-4989-B740-683D06E239DB}" srcOrd="1" destOrd="0" presId="urn:microsoft.com/office/officeart/2005/8/layout/list1"/>
    <dgm:cxn modelId="{9C77D984-A1B9-4830-8138-BE7EBA1EEE2E}" type="presOf" srcId="{F74C02E9-6306-4CE6-A216-EF44127B1C37}" destId="{752CB7D7-88BB-4798-A207-34CF46CF354C}" srcOrd="0" destOrd="0" presId="urn:microsoft.com/office/officeart/2005/8/layout/list1"/>
    <dgm:cxn modelId="{1E88BB48-3026-42A1-9C18-945223340F03}" type="presOf" srcId="{73578B40-765E-43EA-B7ED-C6B2F31BA31B}" destId="{FCA2E536-E99A-4945-93CD-10EEF6E36356}" srcOrd="0" destOrd="0" presId="urn:microsoft.com/office/officeart/2005/8/layout/list1"/>
    <dgm:cxn modelId="{F61457F9-9128-4FF9-9595-34F9266EF6F4}" srcId="{580C9CC2-B5A7-4700-A690-55301D3EF801}" destId="{F74C02E9-6306-4CE6-A216-EF44127B1C37}" srcOrd="0" destOrd="0" parTransId="{3BA3E81E-223A-43AE-9E8A-3D658BE9BD3D}" sibTransId="{3D7885BC-AF69-4FE2-BB69-1195718192B8}"/>
    <dgm:cxn modelId="{B3B9FE18-15FD-4990-93C9-737AEA9AB230}" type="presOf" srcId="{AE44738D-F8A7-4E52-A4AB-ABA2FA12D86F}" destId="{637E12E1-2794-4F00-BE94-21588B53F952}" srcOrd="0" destOrd="0" presId="urn:microsoft.com/office/officeart/2005/8/layout/list1"/>
    <dgm:cxn modelId="{32AA6E3A-D4BE-4B9A-B5CB-1CC1A363E592}" type="presParOf" srcId="{DFE5B9F2-78EC-4838-ACB7-3F56BCAF3A0B}" destId="{8A61FE7F-0A76-44B1-BC34-56A49379DA4F}" srcOrd="0" destOrd="0" presId="urn:microsoft.com/office/officeart/2005/8/layout/list1"/>
    <dgm:cxn modelId="{B0DE161C-6D09-41A8-99D1-AF8BD04531E5}" type="presParOf" srcId="{8A61FE7F-0A76-44B1-BC34-56A49379DA4F}" destId="{752CB7D7-88BB-4798-A207-34CF46CF354C}" srcOrd="0" destOrd="0" presId="urn:microsoft.com/office/officeart/2005/8/layout/list1"/>
    <dgm:cxn modelId="{779F05E5-DD9D-4615-B165-8225B89583DC}" type="presParOf" srcId="{8A61FE7F-0A76-44B1-BC34-56A49379DA4F}" destId="{1B1FD4BD-5A1C-4034-A146-0541D44D0BCD}" srcOrd="1" destOrd="0" presId="urn:microsoft.com/office/officeart/2005/8/layout/list1"/>
    <dgm:cxn modelId="{58A6BFCF-99F9-4ACA-8B0D-01F443C248EE}" type="presParOf" srcId="{DFE5B9F2-78EC-4838-ACB7-3F56BCAF3A0B}" destId="{D848DDFC-FDA8-4EFE-BD74-74D45BBADB54}" srcOrd="1" destOrd="0" presId="urn:microsoft.com/office/officeart/2005/8/layout/list1"/>
    <dgm:cxn modelId="{4293949D-BBF6-47D5-ABE1-B86CC9203CAC}" type="presParOf" srcId="{DFE5B9F2-78EC-4838-ACB7-3F56BCAF3A0B}" destId="{A55C6404-8B34-4543-B2EE-44238CABDD96}" srcOrd="2" destOrd="0" presId="urn:microsoft.com/office/officeart/2005/8/layout/list1"/>
    <dgm:cxn modelId="{AB8D5313-F793-4772-8FBA-B48795E46225}" type="presParOf" srcId="{DFE5B9F2-78EC-4838-ACB7-3F56BCAF3A0B}" destId="{DC05C216-A25C-41A9-816B-3AA4E1E96EBB}" srcOrd="3" destOrd="0" presId="urn:microsoft.com/office/officeart/2005/8/layout/list1"/>
    <dgm:cxn modelId="{74342234-7F1D-4EBE-8E06-D00D7F685836}" type="presParOf" srcId="{DFE5B9F2-78EC-4838-ACB7-3F56BCAF3A0B}" destId="{7CD8C8D0-0780-4157-81DF-2CE83C46F579}" srcOrd="4" destOrd="0" presId="urn:microsoft.com/office/officeart/2005/8/layout/list1"/>
    <dgm:cxn modelId="{0FA32C31-A1BA-4C44-B778-4C445DC1FD59}" type="presParOf" srcId="{7CD8C8D0-0780-4157-81DF-2CE83C46F579}" destId="{FCA2E536-E99A-4945-93CD-10EEF6E36356}" srcOrd="0" destOrd="0" presId="urn:microsoft.com/office/officeart/2005/8/layout/list1"/>
    <dgm:cxn modelId="{04194D31-3BFD-4903-B5BE-2F29E512AD79}" type="presParOf" srcId="{7CD8C8D0-0780-4157-81DF-2CE83C46F579}" destId="{4336270F-EDCF-4989-B740-683D06E239DB}" srcOrd="1" destOrd="0" presId="urn:microsoft.com/office/officeart/2005/8/layout/list1"/>
    <dgm:cxn modelId="{A0F10416-41FC-42C1-A009-5BBC7C4FD47F}" type="presParOf" srcId="{DFE5B9F2-78EC-4838-ACB7-3F56BCAF3A0B}" destId="{D4D3D899-E296-41ED-84A3-C58D144B5253}" srcOrd="5" destOrd="0" presId="urn:microsoft.com/office/officeart/2005/8/layout/list1"/>
    <dgm:cxn modelId="{F259B52F-241F-45B6-9A20-BDDE472734AD}" type="presParOf" srcId="{DFE5B9F2-78EC-4838-ACB7-3F56BCAF3A0B}" destId="{0D7ABFC3-1FAB-4C88-A3C6-7DC0766357D1}" srcOrd="6" destOrd="0" presId="urn:microsoft.com/office/officeart/2005/8/layout/list1"/>
    <dgm:cxn modelId="{13CC3789-762C-47CC-8754-3DB7F88D5E21}" type="presParOf" srcId="{DFE5B9F2-78EC-4838-ACB7-3F56BCAF3A0B}" destId="{40F30DF7-817C-4A5A-8169-BDD88BC8338F}" srcOrd="7" destOrd="0" presId="urn:microsoft.com/office/officeart/2005/8/layout/list1"/>
    <dgm:cxn modelId="{AD15AD92-3930-4245-A880-71E0056448BB}" type="presParOf" srcId="{DFE5B9F2-78EC-4838-ACB7-3F56BCAF3A0B}" destId="{9713C2B2-7EA3-454E-AA78-468E32DEB1BF}" srcOrd="8" destOrd="0" presId="urn:microsoft.com/office/officeart/2005/8/layout/list1"/>
    <dgm:cxn modelId="{76735A1C-6456-4184-9169-1E656DDC9ED1}" type="presParOf" srcId="{9713C2B2-7EA3-454E-AA78-468E32DEB1BF}" destId="{637E12E1-2794-4F00-BE94-21588B53F952}" srcOrd="0" destOrd="0" presId="urn:microsoft.com/office/officeart/2005/8/layout/list1"/>
    <dgm:cxn modelId="{4C8667CD-6600-4168-BFC1-0968AEA1A0B7}" type="presParOf" srcId="{9713C2B2-7EA3-454E-AA78-468E32DEB1BF}" destId="{0D923084-DCA0-4224-A1E3-E6FA8995D314}" srcOrd="1" destOrd="0" presId="urn:microsoft.com/office/officeart/2005/8/layout/list1"/>
    <dgm:cxn modelId="{19E67D86-EB63-44BB-B375-3E3A78076F02}" type="presParOf" srcId="{DFE5B9F2-78EC-4838-ACB7-3F56BCAF3A0B}" destId="{0D415BFB-AF0A-4102-B86E-D7D887B9E2C6}" srcOrd="9" destOrd="0" presId="urn:microsoft.com/office/officeart/2005/8/layout/list1"/>
    <dgm:cxn modelId="{1C03C99F-2FC7-4689-90EE-C9CD4C289CAD}" type="presParOf" srcId="{DFE5B9F2-78EC-4838-ACB7-3F56BCAF3A0B}" destId="{5067B4EF-58D8-47D1-9731-F26BB5303B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80C9CC2-B5A7-4700-A690-55301D3EF801}" type="doc">
      <dgm:prSet loTypeId="urn:microsoft.com/office/officeart/2005/8/layout/list1" loCatId="list" qsTypeId="urn:microsoft.com/office/officeart/2005/8/quickstyle/3d3" qsCatId="3D" csTypeId="urn:microsoft.com/office/officeart/2005/8/colors/accent3_1" csCatId="accent3" phldr="1"/>
      <dgm:spPr/>
      <dgm:t>
        <a:bodyPr/>
        <a:lstStyle/>
        <a:p>
          <a:endParaRPr lang="en-US"/>
        </a:p>
      </dgm:t>
    </dgm:pt>
    <dgm:pt modelId="{F74C02E9-6306-4CE6-A216-EF44127B1C37}">
      <dgm:prSet phldrT="[Texto]" custT="1"/>
      <dgm:spPr/>
      <dgm:t>
        <a:bodyPr/>
        <a:lstStyle/>
        <a:p>
          <a:pPr algn="just"/>
          <a:r>
            <a:rPr lang="es-ES" sz="2000" dirty="0" smtClean="0"/>
            <a:t>Para un futuro levantamiento de las actividades, aspectos e impactos ambientales se recomienda enviar un comunicado a todos los departamentos y/o oficinas para que faciliten la información necesaria para el buen desarrollo del proyecto y no haya complicaciones y demoras.</a:t>
          </a:r>
          <a:endParaRPr lang="en-US" sz="2000" dirty="0"/>
        </a:p>
      </dgm:t>
    </dgm:pt>
    <dgm:pt modelId="{3BA3E81E-223A-43AE-9E8A-3D658BE9BD3D}" type="parTrans" cxnId="{F61457F9-9128-4FF9-9595-34F9266EF6F4}">
      <dgm:prSet/>
      <dgm:spPr/>
      <dgm:t>
        <a:bodyPr/>
        <a:lstStyle/>
        <a:p>
          <a:endParaRPr lang="en-US"/>
        </a:p>
      </dgm:t>
    </dgm:pt>
    <dgm:pt modelId="{3D7885BC-AF69-4FE2-BB69-1195718192B8}" type="sibTrans" cxnId="{F61457F9-9128-4FF9-9595-34F9266EF6F4}">
      <dgm:prSet/>
      <dgm:spPr/>
      <dgm:t>
        <a:bodyPr/>
        <a:lstStyle/>
        <a:p>
          <a:endParaRPr lang="en-US"/>
        </a:p>
      </dgm:t>
    </dgm:pt>
    <dgm:pt modelId="{AE44738D-F8A7-4E52-A4AB-ABA2FA12D86F}">
      <dgm:prSet phldrT="[Texto]" custT="1"/>
      <dgm:spPr/>
      <dgm:t>
        <a:bodyPr/>
        <a:lstStyle/>
        <a:p>
          <a:pPr algn="just"/>
          <a:r>
            <a:rPr lang="es-ES" sz="2000" dirty="0" smtClean="0"/>
            <a:t>Los manuales del Sistema de Gestión Ambiental y de Procedimientos deben ser distribuidos a todas las dependencias de la escuela, para que sepan la forma correcta de actuar ante sus actividades.</a:t>
          </a:r>
          <a:endParaRPr lang="en-US" sz="2000" dirty="0"/>
        </a:p>
      </dgm:t>
    </dgm:pt>
    <dgm:pt modelId="{799F36D8-C956-4056-819F-819503FB1B27}" type="parTrans" cxnId="{BD61C5BD-ADCA-4DA5-AB01-09138E67B8BE}">
      <dgm:prSet/>
      <dgm:spPr/>
      <dgm:t>
        <a:bodyPr/>
        <a:lstStyle/>
        <a:p>
          <a:endParaRPr lang="en-US"/>
        </a:p>
      </dgm:t>
    </dgm:pt>
    <dgm:pt modelId="{F299759F-A3A1-4BB0-8B44-3E6D22908691}" type="sibTrans" cxnId="{BD61C5BD-ADCA-4DA5-AB01-09138E67B8BE}">
      <dgm:prSet/>
      <dgm:spPr/>
      <dgm:t>
        <a:bodyPr/>
        <a:lstStyle/>
        <a:p>
          <a:endParaRPr lang="en-US"/>
        </a:p>
      </dgm:t>
    </dgm:pt>
    <dgm:pt modelId="{5BBD1009-2724-4BA6-957A-29F4BB4E2C5F}">
      <dgm:prSet phldrT="[Texto]" custT="1"/>
      <dgm:spPr/>
      <dgm:t>
        <a:bodyPr/>
        <a:lstStyle/>
        <a:p>
          <a:pPr algn="just"/>
          <a:r>
            <a:rPr lang="es-ES" sz="2000" dirty="0" smtClean="0"/>
            <a:t>Al inicio de cada semestre académico se debería realizar una campaña de concienciación ambiental a todos los estudiantes, con el objetivo de que tengan presente el cuidado al medio ambiente y lo practiquen.</a:t>
          </a:r>
          <a:endParaRPr lang="en-US" sz="2000" dirty="0"/>
        </a:p>
      </dgm:t>
    </dgm:pt>
    <dgm:pt modelId="{B2158247-A200-46FA-8581-4F8C96D3DFD4}" type="parTrans" cxnId="{3EF06D6A-2190-4768-A18C-36D044DD6BC5}">
      <dgm:prSet/>
      <dgm:spPr/>
      <dgm:t>
        <a:bodyPr/>
        <a:lstStyle/>
        <a:p>
          <a:endParaRPr lang="es-ES"/>
        </a:p>
      </dgm:t>
    </dgm:pt>
    <dgm:pt modelId="{134A529B-5D27-4EA9-96AE-086FCCE477BF}" type="sibTrans" cxnId="{3EF06D6A-2190-4768-A18C-36D044DD6BC5}">
      <dgm:prSet/>
      <dgm:spPr/>
      <dgm:t>
        <a:bodyPr/>
        <a:lstStyle/>
        <a:p>
          <a:endParaRPr lang="es-ES"/>
        </a:p>
      </dgm:t>
    </dgm:pt>
    <dgm:pt modelId="{DFE5B9F2-78EC-4838-ACB7-3F56BCAF3A0B}" type="pres">
      <dgm:prSet presAssocID="{580C9CC2-B5A7-4700-A690-55301D3EF801}" presName="linear" presStyleCnt="0">
        <dgm:presLayoutVars>
          <dgm:dir/>
          <dgm:animLvl val="lvl"/>
          <dgm:resizeHandles val="exact"/>
        </dgm:presLayoutVars>
      </dgm:prSet>
      <dgm:spPr/>
      <dgm:t>
        <a:bodyPr/>
        <a:lstStyle/>
        <a:p>
          <a:endParaRPr lang="en-US"/>
        </a:p>
      </dgm:t>
    </dgm:pt>
    <dgm:pt modelId="{8A61FE7F-0A76-44B1-BC34-56A49379DA4F}" type="pres">
      <dgm:prSet presAssocID="{F74C02E9-6306-4CE6-A216-EF44127B1C37}" presName="parentLin" presStyleCnt="0"/>
      <dgm:spPr/>
      <dgm:t>
        <a:bodyPr/>
        <a:lstStyle/>
        <a:p>
          <a:endParaRPr lang="en-US"/>
        </a:p>
      </dgm:t>
    </dgm:pt>
    <dgm:pt modelId="{752CB7D7-88BB-4798-A207-34CF46CF354C}" type="pres">
      <dgm:prSet presAssocID="{F74C02E9-6306-4CE6-A216-EF44127B1C37}" presName="parentLeftMargin" presStyleLbl="node1" presStyleIdx="0" presStyleCnt="3"/>
      <dgm:spPr/>
      <dgm:t>
        <a:bodyPr/>
        <a:lstStyle/>
        <a:p>
          <a:endParaRPr lang="en-US"/>
        </a:p>
      </dgm:t>
    </dgm:pt>
    <dgm:pt modelId="{1B1FD4BD-5A1C-4034-A146-0541D44D0BCD}" type="pres">
      <dgm:prSet presAssocID="{F74C02E9-6306-4CE6-A216-EF44127B1C37}" presName="parentText" presStyleLbl="node1" presStyleIdx="0" presStyleCnt="3" custScaleX="125320">
        <dgm:presLayoutVars>
          <dgm:chMax val="0"/>
          <dgm:bulletEnabled val="1"/>
        </dgm:presLayoutVars>
      </dgm:prSet>
      <dgm:spPr/>
      <dgm:t>
        <a:bodyPr/>
        <a:lstStyle/>
        <a:p>
          <a:endParaRPr lang="en-US"/>
        </a:p>
      </dgm:t>
    </dgm:pt>
    <dgm:pt modelId="{D848DDFC-FDA8-4EFE-BD74-74D45BBADB54}" type="pres">
      <dgm:prSet presAssocID="{F74C02E9-6306-4CE6-A216-EF44127B1C37}" presName="negativeSpace" presStyleCnt="0"/>
      <dgm:spPr/>
      <dgm:t>
        <a:bodyPr/>
        <a:lstStyle/>
        <a:p>
          <a:endParaRPr lang="en-US"/>
        </a:p>
      </dgm:t>
    </dgm:pt>
    <dgm:pt modelId="{A55C6404-8B34-4543-B2EE-44238CABDD96}" type="pres">
      <dgm:prSet presAssocID="{F74C02E9-6306-4CE6-A216-EF44127B1C37}" presName="childText" presStyleLbl="conFgAcc1" presStyleIdx="0" presStyleCnt="3">
        <dgm:presLayoutVars>
          <dgm:bulletEnabled val="1"/>
        </dgm:presLayoutVars>
      </dgm:prSet>
      <dgm:spPr/>
      <dgm:t>
        <a:bodyPr/>
        <a:lstStyle/>
        <a:p>
          <a:endParaRPr lang="en-US"/>
        </a:p>
      </dgm:t>
    </dgm:pt>
    <dgm:pt modelId="{DC05C216-A25C-41A9-816B-3AA4E1E96EBB}" type="pres">
      <dgm:prSet presAssocID="{3D7885BC-AF69-4FE2-BB69-1195718192B8}" presName="spaceBetweenRectangles" presStyleCnt="0"/>
      <dgm:spPr/>
      <dgm:t>
        <a:bodyPr/>
        <a:lstStyle/>
        <a:p>
          <a:endParaRPr lang="en-US"/>
        </a:p>
      </dgm:t>
    </dgm:pt>
    <dgm:pt modelId="{83A873B3-4DAD-4169-865A-356ABB93001A}" type="pres">
      <dgm:prSet presAssocID="{5BBD1009-2724-4BA6-957A-29F4BB4E2C5F}" presName="parentLin" presStyleCnt="0"/>
      <dgm:spPr/>
    </dgm:pt>
    <dgm:pt modelId="{6F4E1FA2-03E6-43DE-A299-1F9801353102}" type="pres">
      <dgm:prSet presAssocID="{5BBD1009-2724-4BA6-957A-29F4BB4E2C5F}" presName="parentLeftMargin" presStyleLbl="node1" presStyleIdx="0" presStyleCnt="3"/>
      <dgm:spPr/>
      <dgm:t>
        <a:bodyPr/>
        <a:lstStyle/>
        <a:p>
          <a:endParaRPr lang="es-ES"/>
        </a:p>
      </dgm:t>
    </dgm:pt>
    <dgm:pt modelId="{4FDA3171-FC26-4B0E-8C69-C0342EADB3CC}" type="pres">
      <dgm:prSet presAssocID="{5BBD1009-2724-4BA6-957A-29F4BB4E2C5F}" presName="parentText" presStyleLbl="node1" presStyleIdx="1" presStyleCnt="3" custScaleX="127322" custScaleY="98607">
        <dgm:presLayoutVars>
          <dgm:chMax val="0"/>
          <dgm:bulletEnabled val="1"/>
        </dgm:presLayoutVars>
      </dgm:prSet>
      <dgm:spPr/>
      <dgm:t>
        <a:bodyPr/>
        <a:lstStyle/>
        <a:p>
          <a:endParaRPr lang="es-ES"/>
        </a:p>
      </dgm:t>
    </dgm:pt>
    <dgm:pt modelId="{05D45259-F78E-49F7-9653-50C999B68605}" type="pres">
      <dgm:prSet presAssocID="{5BBD1009-2724-4BA6-957A-29F4BB4E2C5F}" presName="negativeSpace" presStyleCnt="0"/>
      <dgm:spPr/>
    </dgm:pt>
    <dgm:pt modelId="{D607E8BC-6D6E-4626-952D-1EB5152D1E84}" type="pres">
      <dgm:prSet presAssocID="{5BBD1009-2724-4BA6-957A-29F4BB4E2C5F}" presName="childText" presStyleLbl="conFgAcc1" presStyleIdx="1" presStyleCnt="3">
        <dgm:presLayoutVars>
          <dgm:bulletEnabled val="1"/>
        </dgm:presLayoutVars>
      </dgm:prSet>
      <dgm:spPr/>
    </dgm:pt>
    <dgm:pt modelId="{72C1A8B9-CD91-4340-9417-79CE8E4508A4}" type="pres">
      <dgm:prSet presAssocID="{134A529B-5D27-4EA9-96AE-086FCCE477BF}" presName="spaceBetweenRectangles" presStyleCnt="0"/>
      <dgm:spPr/>
    </dgm:pt>
    <dgm:pt modelId="{9713C2B2-7EA3-454E-AA78-468E32DEB1BF}" type="pres">
      <dgm:prSet presAssocID="{AE44738D-F8A7-4E52-A4AB-ABA2FA12D86F}" presName="parentLin" presStyleCnt="0"/>
      <dgm:spPr/>
      <dgm:t>
        <a:bodyPr/>
        <a:lstStyle/>
        <a:p>
          <a:endParaRPr lang="en-US"/>
        </a:p>
      </dgm:t>
    </dgm:pt>
    <dgm:pt modelId="{637E12E1-2794-4F00-BE94-21588B53F952}" type="pres">
      <dgm:prSet presAssocID="{AE44738D-F8A7-4E52-A4AB-ABA2FA12D86F}" presName="parentLeftMargin" presStyleLbl="node1" presStyleIdx="1" presStyleCnt="3"/>
      <dgm:spPr/>
      <dgm:t>
        <a:bodyPr/>
        <a:lstStyle/>
        <a:p>
          <a:endParaRPr lang="en-US"/>
        </a:p>
      </dgm:t>
    </dgm:pt>
    <dgm:pt modelId="{0D923084-DCA0-4224-A1E3-E6FA8995D314}" type="pres">
      <dgm:prSet presAssocID="{AE44738D-F8A7-4E52-A4AB-ABA2FA12D86F}" presName="parentText" presStyleLbl="node1" presStyleIdx="2" presStyleCnt="3" custScaleX="125320">
        <dgm:presLayoutVars>
          <dgm:chMax val="0"/>
          <dgm:bulletEnabled val="1"/>
        </dgm:presLayoutVars>
      </dgm:prSet>
      <dgm:spPr/>
      <dgm:t>
        <a:bodyPr/>
        <a:lstStyle/>
        <a:p>
          <a:endParaRPr lang="en-US"/>
        </a:p>
      </dgm:t>
    </dgm:pt>
    <dgm:pt modelId="{0D415BFB-AF0A-4102-B86E-D7D887B9E2C6}" type="pres">
      <dgm:prSet presAssocID="{AE44738D-F8A7-4E52-A4AB-ABA2FA12D86F}" presName="negativeSpace" presStyleCnt="0"/>
      <dgm:spPr/>
      <dgm:t>
        <a:bodyPr/>
        <a:lstStyle/>
        <a:p>
          <a:endParaRPr lang="en-US"/>
        </a:p>
      </dgm:t>
    </dgm:pt>
    <dgm:pt modelId="{5067B4EF-58D8-47D1-9731-F26BB5303B43}" type="pres">
      <dgm:prSet presAssocID="{AE44738D-F8A7-4E52-A4AB-ABA2FA12D86F}" presName="childText" presStyleLbl="conFgAcc1" presStyleIdx="2" presStyleCnt="3">
        <dgm:presLayoutVars>
          <dgm:bulletEnabled val="1"/>
        </dgm:presLayoutVars>
      </dgm:prSet>
      <dgm:spPr/>
      <dgm:t>
        <a:bodyPr/>
        <a:lstStyle/>
        <a:p>
          <a:endParaRPr lang="en-US"/>
        </a:p>
      </dgm:t>
    </dgm:pt>
  </dgm:ptLst>
  <dgm:cxnLst>
    <dgm:cxn modelId="{8E197AA3-3B3E-4578-BDEC-EC919914DBE2}" type="presOf" srcId="{F74C02E9-6306-4CE6-A216-EF44127B1C37}" destId="{1B1FD4BD-5A1C-4034-A146-0541D44D0BCD}" srcOrd="1" destOrd="0" presId="urn:microsoft.com/office/officeart/2005/8/layout/list1"/>
    <dgm:cxn modelId="{BD61C5BD-ADCA-4DA5-AB01-09138E67B8BE}" srcId="{580C9CC2-B5A7-4700-A690-55301D3EF801}" destId="{AE44738D-F8A7-4E52-A4AB-ABA2FA12D86F}" srcOrd="2" destOrd="0" parTransId="{799F36D8-C956-4056-819F-819503FB1B27}" sibTransId="{F299759F-A3A1-4BB0-8B44-3E6D22908691}"/>
    <dgm:cxn modelId="{3EF06D6A-2190-4768-A18C-36D044DD6BC5}" srcId="{580C9CC2-B5A7-4700-A690-55301D3EF801}" destId="{5BBD1009-2724-4BA6-957A-29F4BB4E2C5F}" srcOrd="1" destOrd="0" parTransId="{B2158247-A200-46FA-8581-4F8C96D3DFD4}" sibTransId="{134A529B-5D27-4EA9-96AE-086FCCE477BF}"/>
    <dgm:cxn modelId="{CC02E6A0-A67B-4504-8B0F-6E8893DCDDBB}" type="presOf" srcId="{F74C02E9-6306-4CE6-A216-EF44127B1C37}" destId="{752CB7D7-88BB-4798-A207-34CF46CF354C}" srcOrd="0" destOrd="0" presId="urn:microsoft.com/office/officeart/2005/8/layout/list1"/>
    <dgm:cxn modelId="{DE54AC03-FE47-4D67-A1E7-B4C296FBDE66}" type="presOf" srcId="{5BBD1009-2724-4BA6-957A-29F4BB4E2C5F}" destId="{4FDA3171-FC26-4B0E-8C69-C0342EADB3CC}" srcOrd="1" destOrd="0" presId="urn:microsoft.com/office/officeart/2005/8/layout/list1"/>
    <dgm:cxn modelId="{29CDA1C8-42E8-45A2-8265-0183A67A6D78}" type="presOf" srcId="{580C9CC2-B5A7-4700-A690-55301D3EF801}" destId="{DFE5B9F2-78EC-4838-ACB7-3F56BCAF3A0B}" srcOrd="0" destOrd="0" presId="urn:microsoft.com/office/officeart/2005/8/layout/list1"/>
    <dgm:cxn modelId="{622B2118-B295-4E21-839C-4A0318D144B9}" type="presOf" srcId="{AE44738D-F8A7-4E52-A4AB-ABA2FA12D86F}" destId="{0D923084-DCA0-4224-A1E3-E6FA8995D314}" srcOrd="1" destOrd="0" presId="urn:microsoft.com/office/officeart/2005/8/layout/list1"/>
    <dgm:cxn modelId="{444437CB-42AF-4ECF-8F4A-2862103CA24A}" type="presOf" srcId="{AE44738D-F8A7-4E52-A4AB-ABA2FA12D86F}" destId="{637E12E1-2794-4F00-BE94-21588B53F952}" srcOrd="0" destOrd="0" presId="urn:microsoft.com/office/officeart/2005/8/layout/list1"/>
    <dgm:cxn modelId="{F61457F9-9128-4FF9-9595-34F9266EF6F4}" srcId="{580C9CC2-B5A7-4700-A690-55301D3EF801}" destId="{F74C02E9-6306-4CE6-A216-EF44127B1C37}" srcOrd="0" destOrd="0" parTransId="{3BA3E81E-223A-43AE-9E8A-3D658BE9BD3D}" sibTransId="{3D7885BC-AF69-4FE2-BB69-1195718192B8}"/>
    <dgm:cxn modelId="{C07D40A9-A737-4EBF-B0B9-2B82C1F51F78}" type="presOf" srcId="{5BBD1009-2724-4BA6-957A-29F4BB4E2C5F}" destId="{6F4E1FA2-03E6-43DE-A299-1F9801353102}" srcOrd="0" destOrd="0" presId="urn:microsoft.com/office/officeart/2005/8/layout/list1"/>
    <dgm:cxn modelId="{B1CD238B-CF85-4ED1-8EAA-665C2893BE73}" type="presParOf" srcId="{DFE5B9F2-78EC-4838-ACB7-3F56BCAF3A0B}" destId="{8A61FE7F-0A76-44B1-BC34-56A49379DA4F}" srcOrd="0" destOrd="0" presId="urn:microsoft.com/office/officeart/2005/8/layout/list1"/>
    <dgm:cxn modelId="{514A68C3-7346-4766-AEEA-B4C88749B6A8}" type="presParOf" srcId="{8A61FE7F-0A76-44B1-BC34-56A49379DA4F}" destId="{752CB7D7-88BB-4798-A207-34CF46CF354C}" srcOrd="0" destOrd="0" presId="urn:microsoft.com/office/officeart/2005/8/layout/list1"/>
    <dgm:cxn modelId="{0284536E-8465-4438-96B2-3CD41EC49F20}" type="presParOf" srcId="{8A61FE7F-0A76-44B1-BC34-56A49379DA4F}" destId="{1B1FD4BD-5A1C-4034-A146-0541D44D0BCD}" srcOrd="1" destOrd="0" presId="urn:microsoft.com/office/officeart/2005/8/layout/list1"/>
    <dgm:cxn modelId="{AFC17A37-CCD0-4F26-B085-BC79E2CC0D65}" type="presParOf" srcId="{DFE5B9F2-78EC-4838-ACB7-3F56BCAF3A0B}" destId="{D848DDFC-FDA8-4EFE-BD74-74D45BBADB54}" srcOrd="1" destOrd="0" presId="urn:microsoft.com/office/officeart/2005/8/layout/list1"/>
    <dgm:cxn modelId="{B2FFF548-F9EA-42CC-9343-7FAA1E290588}" type="presParOf" srcId="{DFE5B9F2-78EC-4838-ACB7-3F56BCAF3A0B}" destId="{A55C6404-8B34-4543-B2EE-44238CABDD96}" srcOrd="2" destOrd="0" presId="urn:microsoft.com/office/officeart/2005/8/layout/list1"/>
    <dgm:cxn modelId="{383A7954-A619-487C-9E5F-BCC09E04257E}" type="presParOf" srcId="{DFE5B9F2-78EC-4838-ACB7-3F56BCAF3A0B}" destId="{DC05C216-A25C-41A9-816B-3AA4E1E96EBB}" srcOrd="3" destOrd="0" presId="urn:microsoft.com/office/officeart/2005/8/layout/list1"/>
    <dgm:cxn modelId="{F28DCC42-0F64-4164-A31F-D9788D7EBDBF}" type="presParOf" srcId="{DFE5B9F2-78EC-4838-ACB7-3F56BCAF3A0B}" destId="{83A873B3-4DAD-4169-865A-356ABB93001A}" srcOrd="4" destOrd="0" presId="urn:microsoft.com/office/officeart/2005/8/layout/list1"/>
    <dgm:cxn modelId="{8912E8E2-F635-4E82-B0AB-439EFBAEDE8A}" type="presParOf" srcId="{83A873B3-4DAD-4169-865A-356ABB93001A}" destId="{6F4E1FA2-03E6-43DE-A299-1F9801353102}" srcOrd="0" destOrd="0" presId="urn:microsoft.com/office/officeart/2005/8/layout/list1"/>
    <dgm:cxn modelId="{D6FEE4AC-2996-48CA-B0F7-DFEBF54F1002}" type="presParOf" srcId="{83A873B3-4DAD-4169-865A-356ABB93001A}" destId="{4FDA3171-FC26-4B0E-8C69-C0342EADB3CC}" srcOrd="1" destOrd="0" presId="urn:microsoft.com/office/officeart/2005/8/layout/list1"/>
    <dgm:cxn modelId="{8C13F596-8AD8-4FE8-B100-66705D811130}" type="presParOf" srcId="{DFE5B9F2-78EC-4838-ACB7-3F56BCAF3A0B}" destId="{05D45259-F78E-49F7-9653-50C999B68605}" srcOrd="5" destOrd="0" presId="urn:microsoft.com/office/officeart/2005/8/layout/list1"/>
    <dgm:cxn modelId="{35B60217-FDBB-4545-A7FA-21CCFD6A7576}" type="presParOf" srcId="{DFE5B9F2-78EC-4838-ACB7-3F56BCAF3A0B}" destId="{D607E8BC-6D6E-4626-952D-1EB5152D1E84}" srcOrd="6" destOrd="0" presId="urn:microsoft.com/office/officeart/2005/8/layout/list1"/>
    <dgm:cxn modelId="{C6A78894-7DD6-48CC-83E4-8C1232A7238F}" type="presParOf" srcId="{DFE5B9F2-78EC-4838-ACB7-3F56BCAF3A0B}" destId="{72C1A8B9-CD91-4340-9417-79CE8E4508A4}" srcOrd="7" destOrd="0" presId="urn:microsoft.com/office/officeart/2005/8/layout/list1"/>
    <dgm:cxn modelId="{C3701878-EEFD-41CC-A0B6-376DAB917573}" type="presParOf" srcId="{DFE5B9F2-78EC-4838-ACB7-3F56BCAF3A0B}" destId="{9713C2B2-7EA3-454E-AA78-468E32DEB1BF}" srcOrd="8" destOrd="0" presId="urn:microsoft.com/office/officeart/2005/8/layout/list1"/>
    <dgm:cxn modelId="{1177A3B0-3DF8-4314-80EA-167C658CDDB7}" type="presParOf" srcId="{9713C2B2-7EA3-454E-AA78-468E32DEB1BF}" destId="{637E12E1-2794-4F00-BE94-21588B53F952}" srcOrd="0" destOrd="0" presId="urn:microsoft.com/office/officeart/2005/8/layout/list1"/>
    <dgm:cxn modelId="{0D221EA8-D024-4D21-A8F2-E26A71BDFD81}" type="presParOf" srcId="{9713C2B2-7EA3-454E-AA78-468E32DEB1BF}" destId="{0D923084-DCA0-4224-A1E3-E6FA8995D314}" srcOrd="1" destOrd="0" presId="urn:microsoft.com/office/officeart/2005/8/layout/list1"/>
    <dgm:cxn modelId="{C8F76ADA-52B6-41D1-954C-CB2592965482}" type="presParOf" srcId="{DFE5B9F2-78EC-4838-ACB7-3F56BCAF3A0B}" destId="{0D415BFB-AF0A-4102-B86E-D7D887B9E2C6}" srcOrd="9" destOrd="0" presId="urn:microsoft.com/office/officeart/2005/8/layout/list1"/>
    <dgm:cxn modelId="{B0D355D0-8962-4F68-A303-8E90A92B1E38}" type="presParOf" srcId="{DFE5B9F2-78EC-4838-ACB7-3F56BCAF3A0B}" destId="{5067B4EF-58D8-47D1-9731-F26BB5303B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EBE520-47AE-497C-9DFE-BD14B4551C26}" type="doc">
      <dgm:prSet loTypeId="urn:microsoft.com/office/officeart/2005/8/layout/radial5" loCatId="cycle" qsTypeId="urn:microsoft.com/office/officeart/2005/8/quickstyle/simple3" qsCatId="simple" csTypeId="urn:microsoft.com/office/officeart/2005/8/colors/colorful4" csCatId="colorful" phldr="1"/>
      <dgm:spPr/>
      <dgm:t>
        <a:bodyPr/>
        <a:lstStyle/>
        <a:p>
          <a:endParaRPr lang="es-ES"/>
        </a:p>
      </dgm:t>
    </dgm:pt>
    <dgm:pt modelId="{3356D967-922C-4FF2-BBBB-627BADFF788B}">
      <dgm:prSet phldrT="[Texto]" custT="1"/>
      <dgm:spPr/>
      <dgm:t>
        <a:bodyPr/>
        <a:lstStyle/>
        <a:p>
          <a:r>
            <a:rPr lang="es-ES" sz="1800" b="1" dirty="0" smtClean="0"/>
            <a:t>Caracterización de residuos sólidos y líquidos </a:t>
          </a:r>
          <a:endParaRPr lang="es-ES" sz="1800" dirty="0"/>
        </a:p>
      </dgm:t>
    </dgm:pt>
    <dgm:pt modelId="{CE4539E5-06EF-4FC6-8CF0-A3498BB8C154}" type="parTrans" cxnId="{6B40BE71-6690-4549-B3A2-3B73C92E4D63}">
      <dgm:prSet/>
      <dgm:spPr/>
      <dgm:t>
        <a:bodyPr/>
        <a:lstStyle/>
        <a:p>
          <a:endParaRPr lang="es-ES"/>
        </a:p>
      </dgm:t>
    </dgm:pt>
    <dgm:pt modelId="{8255E714-52A8-4385-821A-5E56A45EA52A}" type="sibTrans" cxnId="{6B40BE71-6690-4549-B3A2-3B73C92E4D63}">
      <dgm:prSet/>
      <dgm:spPr/>
      <dgm:t>
        <a:bodyPr/>
        <a:lstStyle/>
        <a:p>
          <a:endParaRPr lang="es-ES"/>
        </a:p>
      </dgm:t>
    </dgm:pt>
    <dgm:pt modelId="{ACA09426-BE08-4D91-A19D-620DF7E78E3B}">
      <dgm:prSet phldrT="[Texto]" custT="1"/>
      <dgm:spPr/>
      <dgm:t>
        <a:bodyPr/>
        <a:lstStyle/>
        <a:p>
          <a:r>
            <a:rPr lang="es-ES" sz="1800" dirty="0" smtClean="0"/>
            <a:t>Papel</a:t>
          </a:r>
          <a:endParaRPr lang="es-ES" sz="1800" dirty="0"/>
        </a:p>
      </dgm:t>
    </dgm:pt>
    <dgm:pt modelId="{CE9AE58F-3D56-4788-ADD4-E885C3DC60C0}" type="parTrans" cxnId="{C23C479A-8A7C-47A1-A94B-5D97D12083D7}">
      <dgm:prSet/>
      <dgm:spPr/>
      <dgm:t>
        <a:bodyPr/>
        <a:lstStyle/>
        <a:p>
          <a:endParaRPr lang="es-ES"/>
        </a:p>
      </dgm:t>
    </dgm:pt>
    <dgm:pt modelId="{0CEDCBC1-8CD7-4B07-BF2C-E46C395C23C8}" type="sibTrans" cxnId="{C23C479A-8A7C-47A1-A94B-5D97D12083D7}">
      <dgm:prSet/>
      <dgm:spPr/>
      <dgm:t>
        <a:bodyPr/>
        <a:lstStyle/>
        <a:p>
          <a:endParaRPr lang="es-ES"/>
        </a:p>
      </dgm:t>
    </dgm:pt>
    <dgm:pt modelId="{1E74B2F2-43C6-48A8-A558-A79667F8BF2C}">
      <dgm:prSet phldrT="[Texto]" custT="1"/>
      <dgm:spPr/>
      <dgm:t>
        <a:bodyPr/>
        <a:lstStyle/>
        <a:p>
          <a:r>
            <a:rPr lang="es-ES" sz="1800" dirty="0" smtClean="0"/>
            <a:t>Químicos para la editorial y </a:t>
          </a:r>
          <a:r>
            <a:rPr lang="es-ES" sz="1800" dirty="0" err="1" smtClean="0"/>
            <a:t>toners</a:t>
          </a:r>
          <a:endParaRPr lang="es-ES" sz="1800" dirty="0"/>
        </a:p>
      </dgm:t>
    </dgm:pt>
    <dgm:pt modelId="{80B0C9AD-C298-4EA0-BECF-0F3ED81D4ED2}" type="parTrans" cxnId="{200C8A9E-37D5-4A32-BF46-819ADC1DE0E0}">
      <dgm:prSet/>
      <dgm:spPr/>
      <dgm:t>
        <a:bodyPr/>
        <a:lstStyle/>
        <a:p>
          <a:endParaRPr lang="es-ES"/>
        </a:p>
      </dgm:t>
    </dgm:pt>
    <dgm:pt modelId="{72C1EE03-7714-47C3-A6F8-7E986AEDD5E0}" type="sibTrans" cxnId="{200C8A9E-37D5-4A32-BF46-819ADC1DE0E0}">
      <dgm:prSet/>
      <dgm:spPr/>
      <dgm:t>
        <a:bodyPr/>
        <a:lstStyle/>
        <a:p>
          <a:endParaRPr lang="es-ES"/>
        </a:p>
      </dgm:t>
    </dgm:pt>
    <dgm:pt modelId="{96F3075A-596F-4AD1-87FE-F6A183E244AB}">
      <dgm:prSet phldrT="[Texto]" custT="1"/>
      <dgm:spPr/>
      <dgm:t>
        <a:bodyPr/>
        <a:lstStyle/>
        <a:p>
          <a:r>
            <a:rPr lang="es-ES" sz="1800" dirty="0" smtClean="0"/>
            <a:t>Desechos sólidos</a:t>
          </a:r>
          <a:endParaRPr lang="es-ES" sz="1800" dirty="0"/>
        </a:p>
      </dgm:t>
    </dgm:pt>
    <dgm:pt modelId="{6DD16A7B-8CF1-4FE3-AC79-CA95D71FFB21}" type="parTrans" cxnId="{541B90E8-832C-4C6B-BBE8-FD8D51253D30}">
      <dgm:prSet/>
      <dgm:spPr/>
      <dgm:t>
        <a:bodyPr/>
        <a:lstStyle/>
        <a:p>
          <a:endParaRPr lang="es-ES"/>
        </a:p>
      </dgm:t>
    </dgm:pt>
    <dgm:pt modelId="{627723E1-FFC2-4C59-9E4D-F3DAC75CE9CD}" type="sibTrans" cxnId="{541B90E8-832C-4C6B-BBE8-FD8D51253D30}">
      <dgm:prSet/>
      <dgm:spPr/>
      <dgm:t>
        <a:bodyPr/>
        <a:lstStyle/>
        <a:p>
          <a:endParaRPr lang="es-ES"/>
        </a:p>
      </dgm:t>
    </dgm:pt>
    <dgm:pt modelId="{83DF1E1F-58A4-46AA-A33B-07D8E9440E05}">
      <dgm:prSet phldrT="[Texto]" custT="1"/>
      <dgm:spPr/>
      <dgm:t>
        <a:bodyPr/>
        <a:lstStyle/>
        <a:p>
          <a:r>
            <a:rPr lang="es-ES" sz="1800" dirty="0" smtClean="0"/>
            <a:t>Descargas líquidas</a:t>
          </a:r>
          <a:endParaRPr lang="es-ES" sz="1800" dirty="0"/>
        </a:p>
      </dgm:t>
    </dgm:pt>
    <dgm:pt modelId="{5068FD99-EBF0-4ED7-A475-7BD951EE2CDB}" type="parTrans" cxnId="{10C05E63-CB99-4C76-A757-64453B66F1BE}">
      <dgm:prSet/>
      <dgm:spPr/>
      <dgm:t>
        <a:bodyPr/>
        <a:lstStyle/>
        <a:p>
          <a:endParaRPr lang="es-ES"/>
        </a:p>
      </dgm:t>
    </dgm:pt>
    <dgm:pt modelId="{2978B833-E908-4200-8FFA-5628177D4E3B}" type="sibTrans" cxnId="{10C05E63-CB99-4C76-A757-64453B66F1BE}">
      <dgm:prSet/>
      <dgm:spPr/>
      <dgm:t>
        <a:bodyPr/>
        <a:lstStyle/>
        <a:p>
          <a:endParaRPr lang="es-ES"/>
        </a:p>
      </dgm:t>
    </dgm:pt>
    <dgm:pt modelId="{AA35C110-C5DF-476B-8586-269146C92686}" type="pres">
      <dgm:prSet presAssocID="{4AEBE520-47AE-497C-9DFE-BD14B4551C26}" presName="Name0" presStyleCnt="0">
        <dgm:presLayoutVars>
          <dgm:chMax val="1"/>
          <dgm:dir/>
          <dgm:animLvl val="ctr"/>
          <dgm:resizeHandles val="exact"/>
        </dgm:presLayoutVars>
      </dgm:prSet>
      <dgm:spPr/>
      <dgm:t>
        <a:bodyPr/>
        <a:lstStyle/>
        <a:p>
          <a:endParaRPr lang="es-ES"/>
        </a:p>
      </dgm:t>
    </dgm:pt>
    <dgm:pt modelId="{F2051754-1B24-46B6-AE09-21C833A466F5}" type="pres">
      <dgm:prSet presAssocID="{3356D967-922C-4FF2-BBBB-627BADFF788B}" presName="centerShape" presStyleLbl="node0" presStyleIdx="0" presStyleCnt="1" custScaleX="216968"/>
      <dgm:spPr/>
      <dgm:t>
        <a:bodyPr/>
        <a:lstStyle/>
        <a:p>
          <a:endParaRPr lang="es-ES"/>
        </a:p>
      </dgm:t>
    </dgm:pt>
    <dgm:pt modelId="{166CA9D4-6EC3-4AC3-BE3A-E35EE3CE11EF}" type="pres">
      <dgm:prSet presAssocID="{CE9AE58F-3D56-4788-ADD4-E885C3DC60C0}" presName="parTrans" presStyleLbl="sibTrans2D1" presStyleIdx="0" presStyleCnt="4"/>
      <dgm:spPr/>
      <dgm:t>
        <a:bodyPr/>
        <a:lstStyle/>
        <a:p>
          <a:endParaRPr lang="es-ES"/>
        </a:p>
      </dgm:t>
    </dgm:pt>
    <dgm:pt modelId="{22B2E0CB-5679-41D6-A62B-DEF024F8F7AF}" type="pres">
      <dgm:prSet presAssocID="{CE9AE58F-3D56-4788-ADD4-E885C3DC60C0}" presName="connectorText" presStyleLbl="sibTrans2D1" presStyleIdx="0" presStyleCnt="4"/>
      <dgm:spPr/>
      <dgm:t>
        <a:bodyPr/>
        <a:lstStyle/>
        <a:p>
          <a:endParaRPr lang="es-ES"/>
        </a:p>
      </dgm:t>
    </dgm:pt>
    <dgm:pt modelId="{94647B32-5F61-4F23-955E-BDA23DA93090}" type="pres">
      <dgm:prSet presAssocID="{ACA09426-BE08-4D91-A19D-620DF7E78E3B}" presName="node" presStyleLbl="node1" presStyleIdx="0" presStyleCnt="4" custScaleX="160330">
        <dgm:presLayoutVars>
          <dgm:bulletEnabled val="1"/>
        </dgm:presLayoutVars>
      </dgm:prSet>
      <dgm:spPr/>
      <dgm:t>
        <a:bodyPr/>
        <a:lstStyle/>
        <a:p>
          <a:endParaRPr lang="es-ES"/>
        </a:p>
      </dgm:t>
    </dgm:pt>
    <dgm:pt modelId="{58E4605C-CE23-4B71-9186-E6546B0FF074}" type="pres">
      <dgm:prSet presAssocID="{80B0C9AD-C298-4EA0-BECF-0F3ED81D4ED2}" presName="parTrans" presStyleLbl="sibTrans2D1" presStyleIdx="1" presStyleCnt="4"/>
      <dgm:spPr/>
      <dgm:t>
        <a:bodyPr/>
        <a:lstStyle/>
        <a:p>
          <a:endParaRPr lang="es-ES"/>
        </a:p>
      </dgm:t>
    </dgm:pt>
    <dgm:pt modelId="{A2AC2F26-6DCF-4A31-8BA7-E3A16DD7B4BB}" type="pres">
      <dgm:prSet presAssocID="{80B0C9AD-C298-4EA0-BECF-0F3ED81D4ED2}" presName="connectorText" presStyleLbl="sibTrans2D1" presStyleIdx="1" presStyleCnt="4"/>
      <dgm:spPr/>
      <dgm:t>
        <a:bodyPr/>
        <a:lstStyle/>
        <a:p>
          <a:endParaRPr lang="es-ES"/>
        </a:p>
      </dgm:t>
    </dgm:pt>
    <dgm:pt modelId="{6250547F-E7E3-419B-84BF-3972CBCA59AE}" type="pres">
      <dgm:prSet presAssocID="{1E74B2F2-43C6-48A8-A558-A79667F8BF2C}" presName="node" presStyleLbl="node1" presStyleIdx="1" presStyleCnt="4" custScaleX="148170" custRadScaleRad="149647">
        <dgm:presLayoutVars>
          <dgm:bulletEnabled val="1"/>
        </dgm:presLayoutVars>
      </dgm:prSet>
      <dgm:spPr/>
      <dgm:t>
        <a:bodyPr/>
        <a:lstStyle/>
        <a:p>
          <a:endParaRPr lang="es-ES"/>
        </a:p>
      </dgm:t>
    </dgm:pt>
    <dgm:pt modelId="{2EEE5243-0EAE-4A24-846B-CEFFD079D7F0}" type="pres">
      <dgm:prSet presAssocID="{6DD16A7B-8CF1-4FE3-AC79-CA95D71FFB21}" presName="parTrans" presStyleLbl="sibTrans2D1" presStyleIdx="2" presStyleCnt="4"/>
      <dgm:spPr/>
      <dgm:t>
        <a:bodyPr/>
        <a:lstStyle/>
        <a:p>
          <a:endParaRPr lang="es-ES"/>
        </a:p>
      </dgm:t>
    </dgm:pt>
    <dgm:pt modelId="{1FCDE925-F37B-4640-AABF-0278491ECF0E}" type="pres">
      <dgm:prSet presAssocID="{6DD16A7B-8CF1-4FE3-AC79-CA95D71FFB21}" presName="connectorText" presStyleLbl="sibTrans2D1" presStyleIdx="2" presStyleCnt="4"/>
      <dgm:spPr/>
      <dgm:t>
        <a:bodyPr/>
        <a:lstStyle/>
        <a:p>
          <a:endParaRPr lang="es-ES"/>
        </a:p>
      </dgm:t>
    </dgm:pt>
    <dgm:pt modelId="{2BB26A5F-53C6-4ED0-A40E-F527196CA873}" type="pres">
      <dgm:prSet presAssocID="{96F3075A-596F-4AD1-87FE-F6A183E244AB}" presName="node" presStyleLbl="node1" presStyleIdx="2" presStyleCnt="4" custScaleX="171323">
        <dgm:presLayoutVars>
          <dgm:bulletEnabled val="1"/>
        </dgm:presLayoutVars>
      </dgm:prSet>
      <dgm:spPr/>
      <dgm:t>
        <a:bodyPr/>
        <a:lstStyle/>
        <a:p>
          <a:endParaRPr lang="es-ES"/>
        </a:p>
      </dgm:t>
    </dgm:pt>
    <dgm:pt modelId="{95393DA9-95E4-4673-A669-E53C63B4F12E}" type="pres">
      <dgm:prSet presAssocID="{5068FD99-EBF0-4ED7-A475-7BD951EE2CDB}" presName="parTrans" presStyleLbl="sibTrans2D1" presStyleIdx="3" presStyleCnt="4"/>
      <dgm:spPr/>
      <dgm:t>
        <a:bodyPr/>
        <a:lstStyle/>
        <a:p>
          <a:endParaRPr lang="es-ES"/>
        </a:p>
      </dgm:t>
    </dgm:pt>
    <dgm:pt modelId="{7598C882-6D51-456E-917E-9D2441D1E7FB}" type="pres">
      <dgm:prSet presAssocID="{5068FD99-EBF0-4ED7-A475-7BD951EE2CDB}" presName="connectorText" presStyleLbl="sibTrans2D1" presStyleIdx="3" presStyleCnt="4"/>
      <dgm:spPr/>
      <dgm:t>
        <a:bodyPr/>
        <a:lstStyle/>
        <a:p>
          <a:endParaRPr lang="es-ES"/>
        </a:p>
      </dgm:t>
    </dgm:pt>
    <dgm:pt modelId="{CEAB8CFF-E51E-42F0-AFC6-A6C3CAA3FDDD}" type="pres">
      <dgm:prSet presAssocID="{83DF1E1F-58A4-46AA-A33B-07D8E9440E05}" presName="node" presStyleLbl="node1" presStyleIdx="3" presStyleCnt="4" custScaleX="135314" custRadScaleRad="153403">
        <dgm:presLayoutVars>
          <dgm:bulletEnabled val="1"/>
        </dgm:presLayoutVars>
      </dgm:prSet>
      <dgm:spPr/>
      <dgm:t>
        <a:bodyPr/>
        <a:lstStyle/>
        <a:p>
          <a:endParaRPr lang="es-ES"/>
        </a:p>
      </dgm:t>
    </dgm:pt>
  </dgm:ptLst>
  <dgm:cxnLst>
    <dgm:cxn modelId="{333462B8-3070-4615-A6D8-1C0998DBAA95}" type="presOf" srcId="{6DD16A7B-8CF1-4FE3-AC79-CA95D71FFB21}" destId="{2EEE5243-0EAE-4A24-846B-CEFFD079D7F0}" srcOrd="0" destOrd="0" presId="urn:microsoft.com/office/officeart/2005/8/layout/radial5"/>
    <dgm:cxn modelId="{38F8D0B1-1B23-4778-BD7C-A4CCDE80F88C}" type="presOf" srcId="{80B0C9AD-C298-4EA0-BECF-0F3ED81D4ED2}" destId="{A2AC2F26-6DCF-4A31-8BA7-E3A16DD7B4BB}" srcOrd="1" destOrd="0" presId="urn:microsoft.com/office/officeart/2005/8/layout/radial5"/>
    <dgm:cxn modelId="{045F8F9F-AE82-425A-BEA0-9A37FD9A6C85}" type="presOf" srcId="{4AEBE520-47AE-497C-9DFE-BD14B4551C26}" destId="{AA35C110-C5DF-476B-8586-269146C92686}" srcOrd="0" destOrd="0" presId="urn:microsoft.com/office/officeart/2005/8/layout/radial5"/>
    <dgm:cxn modelId="{885F6FA4-C3D1-43DE-98C8-87459131A869}" type="presOf" srcId="{6DD16A7B-8CF1-4FE3-AC79-CA95D71FFB21}" destId="{1FCDE925-F37B-4640-AABF-0278491ECF0E}" srcOrd="1" destOrd="0" presId="urn:microsoft.com/office/officeart/2005/8/layout/radial5"/>
    <dgm:cxn modelId="{3D072C2A-59E3-4FA0-960D-DB13F071B183}" type="presOf" srcId="{5068FD99-EBF0-4ED7-A475-7BD951EE2CDB}" destId="{7598C882-6D51-456E-917E-9D2441D1E7FB}" srcOrd="1" destOrd="0" presId="urn:microsoft.com/office/officeart/2005/8/layout/radial5"/>
    <dgm:cxn modelId="{68655BC0-1FC5-4774-89A4-45E871D569F4}" type="presOf" srcId="{5068FD99-EBF0-4ED7-A475-7BD951EE2CDB}" destId="{95393DA9-95E4-4673-A669-E53C63B4F12E}" srcOrd="0" destOrd="0" presId="urn:microsoft.com/office/officeart/2005/8/layout/radial5"/>
    <dgm:cxn modelId="{EBFDE560-DF59-4FFC-8C71-4DE230D2E5DC}" type="presOf" srcId="{3356D967-922C-4FF2-BBBB-627BADFF788B}" destId="{F2051754-1B24-46B6-AE09-21C833A466F5}" srcOrd="0" destOrd="0" presId="urn:microsoft.com/office/officeart/2005/8/layout/radial5"/>
    <dgm:cxn modelId="{47E88EF2-BAD9-430D-B525-7740A5992DD5}" type="presOf" srcId="{96F3075A-596F-4AD1-87FE-F6A183E244AB}" destId="{2BB26A5F-53C6-4ED0-A40E-F527196CA873}" srcOrd="0" destOrd="0" presId="urn:microsoft.com/office/officeart/2005/8/layout/radial5"/>
    <dgm:cxn modelId="{200C8A9E-37D5-4A32-BF46-819ADC1DE0E0}" srcId="{3356D967-922C-4FF2-BBBB-627BADFF788B}" destId="{1E74B2F2-43C6-48A8-A558-A79667F8BF2C}" srcOrd="1" destOrd="0" parTransId="{80B0C9AD-C298-4EA0-BECF-0F3ED81D4ED2}" sibTransId="{72C1EE03-7714-47C3-A6F8-7E986AEDD5E0}"/>
    <dgm:cxn modelId="{78EE41C9-C8EA-4097-A58F-B1422CDFDCD8}" type="presOf" srcId="{80B0C9AD-C298-4EA0-BECF-0F3ED81D4ED2}" destId="{58E4605C-CE23-4B71-9186-E6546B0FF074}" srcOrd="0" destOrd="0" presId="urn:microsoft.com/office/officeart/2005/8/layout/radial5"/>
    <dgm:cxn modelId="{541B90E8-832C-4C6B-BBE8-FD8D51253D30}" srcId="{3356D967-922C-4FF2-BBBB-627BADFF788B}" destId="{96F3075A-596F-4AD1-87FE-F6A183E244AB}" srcOrd="2" destOrd="0" parTransId="{6DD16A7B-8CF1-4FE3-AC79-CA95D71FFB21}" sibTransId="{627723E1-FFC2-4C59-9E4D-F3DAC75CE9CD}"/>
    <dgm:cxn modelId="{C99CBA33-1003-44A9-907E-4F44DC50F099}" type="presOf" srcId="{CE9AE58F-3D56-4788-ADD4-E885C3DC60C0}" destId="{22B2E0CB-5679-41D6-A62B-DEF024F8F7AF}" srcOrd="1" destOrd="0" presId="urn:microsoft.com/office/officeart/2005/8/layout/radial5"/>
    <dgm:cxn modelId="{F9C1201B-32FD-4290-BC4E-AF74423F9C0C}" type="presOf" srcId="{1E74B2F2-43C6-48A8-A558-A79667F8BF2C}" destId="{6250547F-E7E3-419B-84BF-3972CBCA59AE}" srcOrd="0" destOrd="0" presId="urn:microsoft.com/office/officeart/2005/8/layout/radial5"/>
    <dgm:cxn modelId="{C23C479A-8A7C-47A1-A94B-5D97D12083D7}" srcId="{3356D967-922C-4FF2-BBBB-627BADFF788B}" destId="{ACA09426-BE08-4D91-A19D-620DF7E78E3B}" srcOrd="0" destOrd="0" parTransId="{CE9AE58F-3D56-4788-ADD4-E885C3DC60C0}" sibTransId="{0CEDCBC1-8CD7-4B07-BF2C-E46C395C23C8}"/>
    <dgm:cxn modelId="{10C05E63-CB99-4C76-A757-64453B66F1BE}" srcId="{3356D967-922C-4FF2-BBBB-627BADFF788B}" destId="{83DF1E1F-58A4-46AA-A33B-07D8E9440E05}" srcOrd="3" destOrd="0" parTransId="{5068FD99-EBF0-4ED7-A475-7BD951EE2CDB}" sibTransId="{2978B833-E908-4200-8FFA-5628177D4E3B}"/>
    <dgm:cxn modelId="{6B40BE71-6690-4549-B3A2-3B73C92E4D63}" srcId="{4AEBE520-47AE-497C-9DFE-BD14B4551C26}" destId="{3356D967-922C-4FF2-BBBB-627BADFF788B}" srcOrd="0" destOrd="0" parTransId="{CE4539E5-06EF-4FC6-8CF0-A3498BB8C154}" sibTransId="{8255E714-52A8-4385-821A-5E56A45EA52A}"/>
    <dgm:cxn modelId="{7724E106-2E72-4510-AE06-81748058FBD2}" type="presOf" srcId="{ACA09426-BE08-4D91-A19D-620DF7E78E3B}" destId="{94647B32-5F61-4F23-955E-BDA23DA93090}" srcOrd="0" destOrd="0" presId="urn:microsoft.com/office/officeart/2005/8/layout/radial5"/>
    <dgm:cxn modelId="{95FBE6AB-0C81-4102-81B8-3D1E3F685671}" type="presOf" srcId="{83DF1E1F-58A4-46AA-A33B-07D8E9440E05}" destId="{CEAB8CFF-E51E-42F0-AFC6-A6C3CAA3FDDD}" srcOrd="0" destOrd="0" presId="urn:microsoft.com/office/officeart/2005/8/layout/radial5"/>
    <dgm:cxn modelId="{0DE74A0F-A7E8-4323-B55E-EA38780A1235}" type="presOf" srcId="{CE9AE58F-3D56-4788-ADD4-E885C3DC60C0}" destId="{166CA9D4-6EC3-4AC3-BE3A-E35EE3CE11EF}" srcOrd="0" destOrd="0" presId="urn:microsoft.com/office/officeart/2005/8/layout/radial5"/>
    <dgm:cxn modelId="{F1300D20-D569-4DDA-A946-D41AA73EC095}" type="presParOf" srcId="{AA35C110-C5DF-476B-8586-269146C92686}" destId="{F2051754-1B24-46B6-AE09-21C833A466F5}" srcOrd="0" destOrd="0" presId="urn:microsoft.com/office/officeart/2005/8/layout/radial5"/>
    <dgm:cxn modelId="{5EE1F845-E81F-4B0F-BED6-976BF17891B3}" type="presParOf" srcId="{AA35C110-C5DF-476B-8586-269146C92686}" destId="{166CA9D4-6EC3-4AC3-BE3A-E35EE3CE11EF}" srcOrd="1" destOrd="0" presId="urn:microsoft.com/office/officeart/2005/8/layout/radial5"/>
    <dgm:cxn modelId="{AEE2C7F8-8FD5-4265-B711-8B61889538CF}" type="presParOf" srcId="{166CA9D4-6EC3-4AC3-BE3A-E35EE3CE11EF}" destId="{22B2E0CB-5679-41D6-A62B-DEF024F8F7AF}" srcOrd="0" destOrd="0" presId="urn:microsoft.com/office/officeart/2005/8/layout/radial5"/>
    <dgm:cxn modelId="{DDFB8807-FE6D-4E47-BA44-A6A5E616217E}" type="presParOf" srcId="{AA35C110-C5DF-476B-8586-269146C92686}" destId="{94647B32-5F61-4F23-955E-BDA23DA93090}" srcOrd="2" destOrd="0" presId="urn:microsoft.com/office/officeart/2005/8/layout/radial5"/>
    <dgm:cxn modelId="{CB1A0842-E1B6-47D8-AE35-0A9422CE9798}" type="presParOf" srcId="{AA35C110-C5DF-476B-8586-269146C92686}" destId="{58E4605C-CE23-4B71-9186-E6546B0FF074}" srcOrd="3" destOrd="0" presId="urn:microsoft.com/office/officeart/2005/8/layout/radial5"/>
    <dgm:cxn modelId="{83294B51-2FC9-466D-A8E5-54D74D636008}" type="presParOf" srcId="{58E4605C-CE23-4B71-9186-E6546B0FF074}" destId="{A2AC2F26-6DCF-4A31-8BA7-E3A16DD7B4BB}" srcOrd="0" destOrd="0" presId="urn:microsoft.com/office/officeart/2005/8/layout/radial5"/>
    <dgm:cxn modelId="{5DA1DE6F-A766-4B8C-B362-12377AFA6B1F}" type="presParOf" srcId="{AA35C110-C5DF-476B-8586-269146C92686}" destId="{6250547F-E7E3-419B-84BF-3972CBCA59AE}" srcOrd="4" destOrd="0" presId="urn:microsoft.com/office/officeart/2005/8/layout/radial5"/>
    <dgm:cxn modelId="{9BABED94-D35C-4731-8F28-AB4CB68C612D}" type="presParOf" srcId="{AA35C110-C5DF-476B-8586-269146C92686}" destId="{2EEE5243-0EAE-4A24-846B-CEFFD079D7F0}" srcOrd="5" destOrd="0" presId="urn:microsoft.com/office/officeart/2005/8/layout/radial5"/>
    <dgm:cxn modelId="{0F1FD9E5-DF84-4E27-B64A-D089EC3EE2E3}" type="presParOf" srcId="{2EEE5243-0EAE-4A24-846B-CEFFD079D7F0}" destId="{1FCDE925-F37B-4640-AABF-0278491ECF0E}" srcOrd="0" destOrd="0" presId="urn:microsoft.com/office/officeart/2005/8/layout/radial5"/>
    <dgm:cxn modelId="{C5477AA7-4B96-49AE-AE27-7BCFE1F9185E}" type="presParOf" srcId="{AA35C110-C5DF-476B-8586-269146C92686}" destId="{2BB26A5F-53C6-4ED0-A40E-F527196CA873}" srcOrd="6" destOrd="0" presId="urn:microsoft.com/office/officeart/2005/8/layout/radial5"/>
    <dgm:cxn modelId="{E72B76AA-207A-4F81-B7B9-5A6B8766838E}" type="presParOf" srcId="{AA35C110-C5DF-476B-8586-269146C92686}" destId="{95393DA9-95E4-4673-A669-E53C63B4F12E}" srcOrd="7" destOrd="0" presId="urn:microsoft.com/office/officeart/2005/8/layout/radial5"/>
    <dgm:cxn modelId="{09576F94-F21F-4F0A-A4F5-2BAE11579A29}" type="presParOf" srcId="{95393DA9-95E4-4673-A669-E53C63B4F12E}" destId="{7598C882-6D51-456E-917E-9D2441D1E7FB}" srcOrd="0" destOrd="0" presId="urn:microsoft.com/office/officeart/2005/8/layout/radial5"/>
    <dgm:cxn modelId="{9B576C78-4E9B-4416-8944-A40077A4022E}" type="presParOf" srcId="{AA35C110-C5DF-476B-8586-269146C92686}" destId="{CEAB8CFF-E51E-42F0-AFC6-A6C3CAA3FDDD}"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813FEC-8F4C-4DDC-809F-52B92E74C57A}" type="doc">
      <dgm:prSet loTypeId="urn:microsoft.com/office/officeart/2008/layout/HexagonCluster" loCatId="picture" qsTypeId="urn:microsoft.com/office/officeart/2005/8/quickstyle/simple3" qsCatId="simple" csTypeId="urn:microsoft.com/office/officeart/2005/8/colors/colorful3" csCatId="colorful" phldr="1"/>
      <dgm:spPr/>
      <dgm:t>
        <a:bodyPr/>
        <a:lstStyle/>
        <a:p>
          <a:endParaRPr lang="es-ES"/>
        </a:p>
      </dgm:t>
    </dgm:pt>
    <dgm:pt modelId="{20410FB1-4929-41CD-A0D4-331353202CFB}">
      <dgm:prSet phldrT="[Texto]"/>
      <dgm:spPr/>
      <dgm:t>
        <a:bodyPr/>
        <a:lstStyle/>
        <a:p>
          <a:r>
            <a:rPr lang="es-ES" b="1" dirty="0" smtClean="0"/>
            <a:t>Laboratorio de Ingeniería Civil</a:t>
          </a:r>
          <a:endParaRPr lang="es-ES" dirty="0"/>
        </a:p>
      </dgm:t>
    </dgm:pt>
    <dgm:pt modelId="{321F0D1D-F4BD-4378-BE11-316C89F56B4A}" type="parTrans" cxnId="{26D290FB-6ED4-443E-8FF7-69D5A5FA852A}">
      <dgm:prSet/>
      <dgm:spPr/>
      <dgm:t>
        <a:bodyPr/>
        <a:lstStyle/>
        <a:p>
          <a:endParaRPr lang="es-ES"/>
        </a:p>
      </dgm:t>
    </dgm:pt>
    <dgm:pt modelId="{028A66CD-7573-4243-8CD5-ED4959DB9235}" type="sibTrans" cxnId="{26D290FB-6ED4-443E-8FF7-69D5A5FA852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dgm:spPr>
      <dgm:t>
        <a:bodyPr/>
        <a:lstStyle/>
        <a:p>
          <a:endParaRPr lang="es-ES"/>
        </a:p>
      </dgm:t>
    </dgm:pt>
    <dgm:pt modelId="{AC8830D6-C1FA-4F09-9537-A728CB222229}">
      <dgm:prSet phldrT="[Texto]"/>
      <dgm:spPr/>
      <dgm:t>
        <a:bodyPr/>
        <a:lstStyle/>
        <a:p>
          <a:r>
            <a:rPr lang="es-ES" b="1" dirty="0" smtClean="0"/>
            <a:t>Laboratorios de Ingeniería en Biotecnología</a:t>
          </a:r>
          <a:endParaRPr lang="es-ES" dirty="0"/>
        </a:p>
      </dgm:t>
    </dgm:pt>
    <dgm:pt modelId="{932DCB50-E29A-4034-B19B-4DD42E95AB09}" type="parTrans" cxnId="{A8916301-AEE1-4205-B660-FBD61C20BD6A}">
      <dgm:prSet/>
      <dgm:spPr/>
      <dgm:t>
        <a:bodyPr/>
        <a:lstStyle/>
        <a:p>
          <a:endParaRPr lang="es-ES"/>
        </a:p>
      </dgm:t>
    </dgm:pt>
    <dgm:pt modelId="{BBB825D7-18D1-4B2B-91A3-2331F779C3AE}" type="sibTrans" cxnId="{A8916301-AEE1-4205-B660-FBD61C20BD6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149426EE-9FA7-4330-9FFA-1857192EB63C}">
      <dgm:prSet phldrT="[Texto]"/>
      <dgm:spPr/>
      <dgm:t>
        <a:bodyPr/>
        <a:lstStyle/>
        <a:p>
          <a:r>
            <a:rPr lang="es-ES" b="1" dirty="0" smtClean="0"/>
            <a:t>Laboratorios de Ingeniería Mecánica</a:t>
          </a:r>
          <a:endParaRPr lang="es-ES" dirty="0"/>
        </a:p>
      </dgm:t>
    </dgm:pt>
    <dgm:pt modelId="{C4B45450-BB98-45AF-8EA1-72599BC0A2D6}" type="parTrans" cxnId="{D135C55B-D167-4C21-B2AE-840E6FF0EDF0}">
      <dgm:prSet/>
      <dgm:spPr/>
      <dgm:t>
        <a:bodyPr/>
        <a:lstStyle/>
        <a:p>
          <a:endParaRPr lang="es-ES"/>
        </a:p>
      </dgm:t>
    </dgm:pt>
    <dgm:pt modelId="{C4EFFDAA-A980-4B25-B670-05831180196D}" type="sibTrans" cxnId="{D135C55B-D167-4C21-B2AE-840E6FF0EDF0}">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DE9EAE29-D239-49E0-8E6B-B9D9BD7F2790}">
      <dgm:prSet phldrT="[Texto]"/>
      <dgm:spPr/>
      <dgm:t>
        <a:bodyPr/>
        <a:lstStyle/>
        <a:p>
          <a:r>
            <a:rPr lang="es-ES" b="1" dirty="0" smtClean="0"/>
            <a:t>Laboratorios de Ingeniería Geográfica y del Medio Ambiente</a:t>
          </a:r>
          <a:endParaRPr lang="es-ES" dirty="0"/>
        </a:p>
      </dgm:t>
    </dgm:pt>
    <dgm:pt modelId="{6ED3A7D7-6E18-4C0C-A293-6D09C16D5D87}" type="parTrans" cxnId="{E6A29A5A-8D1A-440E-8A74-D3BD2743280A}">
      <dgm:prSet/>
      <dgm:spPr/>
      <dgm:t>
        <a:bodyPr/>
        <a:lstStyle/>
        <a:p>
          <a:endParaRPr lang="es-ES"/>
        </a:p>
      </dgm:t>
    </dgm:pt>
    <dgm:pt modelId="{F4AA2941-35E0-431F-B709-7C485AA3B9CD}" type="sibTrans" cxnId="{E6A29A5A-8D1A-440E-8A74-D3BD2743280A}">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8000" b="-28000"/>
          </a:stretch>
        </a:blipFill>
      </dgm:spPr>
      <dgm:t>
        <a:bodyPr/>
        <a:lstStyle/>
        <a:p>
          <a:endParaRPr lang="es-ES"/>
        </a:p>
      </dgm:t>
    </dgm:pt>
    <dgm:pt modelId="{8274D3BA-36EC-4231-A3EC-57F671397F75}" type="pres">
      <dgm:prSet presAssocID="{17813FEC-8F4C-4DDC-809F-52B92E74C57A}" presName="Name0" presStyleCnt="0">
        <dgm:presLayoutVars>
          <dgm:chMax val="21"/>
          <dgm:chPref val="21"/>
        </dgm:presLayoutVars>
      </dgm:prSet>
      <dgm:spPr/>
      <dgm:t>
        <a:bodyPr/>
        <a:lstStyle/>
        <a:p>
          <a:endParaRPr lang="es-ES"/>
        </a:p>
      </dgm:t>
    </dgm:pt>
    <dgm:pt modelId="{3E88ED67-DBF3-4A8F-850B-2B880671BD22}" type="pres">
      <dgm:prSet presAssocID="{20410FB1-4929-41CD-A0D4-331353202CFB}" presName="text1" presStyleCnt="0"/>
      <dgm:spPr/>
      <dgm:t>
        <a:bodyPr/>
        <a:lstStyle/>
        <a:p>
          <a:endParaRPr lang="es-ES"/>
        </a:p>
      </dgm:t>
    </dgm:pt>
    <dgm:pt modelId="{BD0E8D90-B5CE-4446-BF89-2D0FB2E6C0B3}" type="pres">
      <dgm:prSet presAssocID="{20410FB1-4929-41CD-A0D4-331353202CFB}" presName="textRepeatNode" presStyleLbl="alignNode1" presStyleIdx="0" presStyleCnt="4">
        <dgm:presLayoutVars>
          <dgm:chMax val="0"/>
          <dgm:chPref val="0"/>
          <dgm:bulletEnabled val="1"/>
        </dgm:presLayoutVars>
      </dgm:prSet>
      <dgm:spPr/>
      <dgm:t>
        <a:bodyPr/>
        <a:lstStyle/>
        <a:p>
          <a:endParaRPr lang="es-ES"/>
        </a:p>
      </dgm:t>
    </dgm:pt>
    <dgm:pt modelId="{A56ADE85-B11E-41D1-9258-0ABE433BCE61}" type="pres">
      <dgm:prSet presAssocID="{20410FB1-4929-41CD-A0D4-331353202CFB}" presName="textaccent1" presStyleCnt="0"/>
      <dgm:spPr/>
      <dgm:t>
        <a:bodyPr/>
        <a:lstStyle/>
        <a:p>
          <a:endParaRPr lang="es-ES"/>
        </a:p>
      </dgm:t>
    </dgm:pt>
    <dgm:pt modelId="{4AF19910-D6C8-48CE-A307-D298D7CC470D}" type="pres">
      <dgm:prSet presAssocID="{20410FB1-4929-41CD-A0D4-331353202CFB}" presName="accentRepeatNode" presStyleLbl="solidAlignAcc1" presStyleIdx="0" presStyleCnt="8"/>
      <dgm:spPr/>
      <dgm:t>
        <a:bodyPr/>
        <a:lstStyle/>
        <a:p>
          <a:endParaRPr lang="es-ES"/>
        </a:p>
      </dgm:t>
    </dgm:pt>
    <dgm:pt modelId="{E564470F-730D-49B8-B061-859D84A92154}" type="pres">
      <dgm:prSet presAssocID="{028A66CD-7573-4243-8CD5-ED4959DB9235}" presName="image1" presStyleCnt="0"/>
      <dgm:spPr/>
      <dgm:t>
        <a:bodyPr/>
        <a:lstStyle/>
        <a:p>
          <a:endParaRPr lang="es-ES"/>
        </a:p>
      </dgm:t>
    </dgm:pt>
    <dgm:pt modelId="{04405F96-EAC2-46EC-9428-652F225367D3}" type="pres">
      <dgm:prSet presAssocID="{028A66CD-7573-4243-8CD5-ED4959DB9235}" presName="imageRepeatNode" presStyleLbl="alignAcc1" presStyleIdx="0" presStyleCnt="4"/>
      <dgm:spPr/>
      <dgm:t>
        <a:bodyPr/>
        <a:lstStyle/>
        <a:p>
          <a:endParaRPr lang="es-ES"/>
        </a:p>
      </dgm:t>
    </dgm:pt>
    <dgm:pt modelId="{C7FCF288-C4AF-4C43-BFC4-BF78E30C1A7D}" type="pres">
      <dgm:prSet presAssocID="{028A66CD-7573-4243-8CD5-ED4959DB9235}" presName="imageaccent1" presStyleCnt="0"/>
      <dgm:spPr/>
      <dgm:t>
        <a:bodyPr/>
        <a:lstStyle/>
        <a:p>
          <a:endParaRPr lang="es-ES"/>
        </a:p>
      </dgm:t>
    </dgm:pt>
    <dgm:pt modelId="{00380CC4-62B0-400E-B8A5-5A8511E3B246}" type="pres">
      <dgm:prSet presAssocID="{028A66CD-7573-4243-8CD5-ED4959DB9235}" presName="accentRepeatNode" presStyleLbl="solidAlignAcc1" presStyleIdx="1" presStyleCnt="8"/>
      <dgm:spPr/>
      <dgm:t>
        <a:bodyPr/>
        <a:lstStyle/>
        <a:p>
          <a:endParaRPr lang="es-ES"/>
        </a:p>
      </dgm:t>
    </dgm:pt>
    <dgm:pt modelId="{CE02B8FC-0141-4ED8-A38F-F40CDE10B362}" type="pres">
      <dgm:prSet presAssocID="{AC8830D6-C1FA-4F09-9537-A728CB222229}" presName="text2" presStyleCnt="0"/>
      <dgm:spPr/>
      <dgm:t>
        <a:bodyPr/>
        <a:lstStyle/>
        <a:p>
          <a:endParaRPr lang="es-ES"/>
        </a:p>
      </dgm:t>
    </dgm:pt>
    <dgm:pt modelId="{E2972A41-B5B7-41E2-80BF-3EAFAD299B18}" type="pres">
      <dgm:prSet presAssocID="{AC8830D6-C1FA-4F09-9537-A728CB222229}" presName="textRepeatNode" presStyleLbl="alignNode1" presStyleIdx="1" presStyleCnt="4">
        <dgm:presLayoutVars>
          <dgm:chMax val="0"/>
          <dgm:chPref val="0"/>
          <dgm:bulletEnabled val="1"/>
        </dgm:presLayoutVars>
      </dgm:prSet>
      <dgm:spPr/>
      <dgm:t>
        <a:bodyPr/>
        <a:lstStyle/>
        <a:p>
          <a:endParaRPr lang="es-ES"/>
        </a:p>
      </dgm:t>
    </dgm:pt>
    <dgm:pt modelId="{14BBA682-7AB1-4E93-9D58-04F5D53B2F14}" type="pres">
      <dgm:prSet presAssocID="{AC8830D6-C1FA-4F09-9537-A728CB222229}" presName="textaccent2" presStyleCnt="0"/>
      <dgm:spPr/>
      <dgm:t>
        <a:bodyPr/>
        <a:lstStyle/>
        <a:p>
          <a:endParaRPr lang="es-ES"/>
        </a:p>
      </dgm:t>
    </dgm:pt>
    <dgm:pt modelId="{B58728D0-442D-4EBA-A0AA-F4C1D0F34810}" type="pres">
      <dgm:prSet presAssocID="{AC8830D6-C1FA-4F09-9537-A728CB222229}" presName="accentRepeatNode" presStyleLbl="solidAlignAcc1" presStyleIdx="2" presStyleCnt="8"/>
      <dgm:spPr/>
      <dgm:t>
        <a:bodyPr/>
        <a:lstStyle/>
        <a:p>
          <a:endParaRPr lang="es-ES"/>
        </a:p>
      </dgm:t>
    </dgm:pt>
    <dgm:pt modelId="{FC4C6E70-1C16-4171-8A44-EE3FD268A09C}" type="pres">
      <dgm:prSet presAssocID="{BBB825D7-18D1-4B2B-91A3-2331F779C3AE}" presName="image2" presStyleCnt="0"/>
      <dgm:spPr/>
      <dgm:t>
        <a:bodyPr/>
        <a:lstStyle/>
        <a:p>
          <a:endParaRPr lang="es-ES"/>
        </a:p>
      </dgm:t>
    </dgm:pt>
    <dgm:pt modelId="{EA52A3F1-DF48-428B-BC11-A44AB7D9739F}" type="pres">
      <dgm:prSet presAssocID="{BBB825D7-18D1-4B2B-91A3-2331F779C3AE}" presName="imageRepeatNode" presStyleLbl="alignAcc1" presStyleIdx="1" presStyleCnt="4"/>
      <dgm:spPr/>
      <dgm:t>
        <a:bodyPr/>
        <a:lstStyle/>
        <a:p>
          <a:endParaRPr lang="es-ES"/>
        </a:p>
      </dgm:t>
    </dgm:pt>
    <dgm:pt modelId="{2F5C8CDD-02D3-476F-BC69-963A27E3BF7D}" type="pres">
      <dgm:prSet presAssocID="{BBB825D7-18D1-4B2B-91A3-2331F779C3AE}" presName="imageaccent2" presStyleCnt="0"/>
      <dgm:spPr/>
      <dgm:t>
        <a:bodyPr/>
        <a:lstStyle/>
        <a:p>
          <a:endParaRPr lang="es-ES"/>
        </a:p>
      </dgm:t>
    </dgm:pt>
    <dgm:pt modelId="{CC7D3F6C-D2F6-4982-B253-B3FEBCC24FCC}" type="pres">
      <dgm:prSet presAssocID="{BBB825D7-18D1-4B2B-91A3-2331F779C3AE}" presName="accentRepeatNode" presStyleLbl="solidAlignAcc1" presStyleIdx="3" presStyleCnt="8"/>
      <dgm:spPr/>
      <dgm:t>
        <a:bodyPr/>
        <a:lstStyle/>
        <a:p>
          <a:endParaRPr lang="es-ES"/>
        </a:p>
      </dgm:t>
    </dgm:pt>
    <dgm:pt modelId="{12059506-620B-4625-831E-673BE41DF88A}" type="pres">
      <dgm:prSet presAssocID="{149426EE-9FA7-4330-9FFA-1857192EB63C}" presName="text3" presStyleCnt="0"/>
      <dgm:spPr/>
      <dgm:t>
        <a:bodyPr/>
        <a:lstStyle/>
        <a:p>
          <a:endParaRPr lang="es-ES"/>
        </a:p>
      </dgm:t>
    </dgm:pt>
    <dgm:pt modelId="{98C7BE74-8D33-46F2-8A21-C9DDCE1D4AFE}" type="pres">
      <dgm:prSet presAssocID="{149426EE-9FA7-4330-9FFA-1857192EB63C}" presName="textRepeatNode" presStyleLbl="alignNode1" presStyleIdx="2" presStyleCnt="4">
        <dgm:presLayoutVars>
          <dgm:chMax val="0"/>
          <dgm:chPref val="0"/>
          <dgm:bulletEnabled val="1"/>
        </dgm:presLayoutVars>
      </dgm:prSet>
      <dgm:spPr/>
      <dgm:t>
        <a:bodyPr/>
        <a:lstStyle/>
        <a:p>
          <a:endParaRPr lang="es-ES"/>
        </a:p>
      </dgm:t>
    </dgm:pt>
    <dgm:pt modelId="{AF1DE01B-972F-472C-8E3A-785475139EBD}" type="pres">
      <dgm:prSet presAssocID="{149426EE-9FA7-4330-9FFA-1857192EB63C}" presName="textaccent3" presStyleCnt="0"/>
      <dgm:spPr/>
      <dgm:t>
        <a:bodyPr/>
        <a:lstStyle/>
        <a:p>
          <a:endParaRPr lang="es-ES"/>
        </a:p>
      </dgm:t>
    </dgm:pt>
    <dgm:pt modelId="{C7684820-91AD-4C97-AE55-9978B40B48B4}" type="pres">
      <dgm:prSet presAssocID="{149426EE-9FA7-4330-9FFA-1857192EB63C}" presName="accentRepeatNode" presStyleLbl="solidAlignAcc1" presStyleIdx="4" presStyleCnt="8"/>
      <dgm:spPr/>
      <dgm:t>
        <a:bodyPr/>
        <a:lstStyle/>
        <a:p>
          <a:endParaRPr lang="es-ES"/>
        </a:p>
      </dgm:t>
    </dgm:pt>
    <dgm:pt modelId="{73EB458D-5145-476D-8C9B-1705E3A691AD}" type="pres">
      <dgm:prSet presAssocID="{C4EFFDAA-A980-4B25-B670-05831180196D}" presName="image3" presStyleCnt="0"/>
      <dgm:spPr/>
      <dgm:t>
        <a:bodyPr/>
        <a:lstStyle/>
        <a:p>
          <a:endParaRPr lang="es-ES"/>
        </a:p>
      </dgm:t>
    </dgm:pt>
    <dgm:pt modelId="{D0B31108-7502-47F2-9845-EE2A67D3ADBA}" type="pres">
      <dgm:prSet presAssocID="{C4EFFDAA-A980-4B25-B670-05831180196D}" presName="imageRepeatNode" presStyleLbl="alignAcc1" presStyleIdx="2" presStyleCnt="4"/>
      <dgm:spPr/>
      <dgm:t>
        <a:bodyPr/>
        <a:lstStyle/>
        <a:p>
          <a:endParaRPr lang="es-ES"/>
        </a:p>
      </dgm:t>
    </dgm:pt>
    <dgm:pt modelId="{3727E4A1-BC02-4E89-8AAC-85C50B339FA4}" type="pres">
      <dgm:prSet presAssocID="{C4EFFDAA-A980-4B25-B670-05831180196D}" presName="imageaccent3" presStyleCnt="0"/>
      <dgm:spPr/>
      <dgm:t>
        <a:bodyPr/>
        <a:lstStyle/>
        <a:p>
          <a:endParaRPr lang="es-ES"/>
        </a:p>
      </dgm:t>
    </dgm:pt>
    <dgm:pt modelId="{3C7D5C87-40EC-4434-8132-7AB20BB83426}" type="pres">
      <dgm:prSet presAssocID="{C4EFFDAA-A980-4B25-B670-05831180196D}" presName="accentRepeatNode" presStyleLbl="solidAlignAcc1" presStyleIdx="5" presStyleCnt="8"/>
      <dgm:spPr/>
      <dgm:t>
        <a:bodyPr/>
        <a:lstStyle/>
        <a:p>
          <a:endParaRPr lang="es-ES"/>
        </a:p>
      </dgm:t>
    </dgm:pt>
    <dgm:pt modelId="{0774AB4C-49C7-4549-B1C8-3800AB23AF9E}" type="pres">
      <dgm:prSet presAssocID="{DE9EAE29-D239-49E0-8E6B-B9D9BD7F2790}" presName="text4" presStyleCnt="0"/>
      <dgm:spPr/>
      <dgm:t>
        <a:bodyPr/>
        <a:lstStyle/>
        <a:p>
          <a:endParaRPr lang="es-ES"/>
        </a:p>
      </dgm:t>
    </dgm:pt>
    <dgm:pt modelId="{D4A56E33-874D-4826-A92C-FA57684B8E63}" type="pres">
      <dgm:prSet presAssocID="{DE9EAE29-D239-49E0-8E6B-B9D9BD7F2790}" presName="textRepeatNode" presStyleLbl="alignNode1" presStyleIdx="3" presStyleCnt="4">
        <dgm:presLayoutVars>
          <dgm:chMax val="0"/>
          <dgm:chPref val="0"/>
          <dgm:bulletEnabled val="1"/>
        </dgm:presLayoutVars>
      </dgm:prSet>
      <dgm:spPr/>
      <dgm:t>
        <a:bodyPr/>
        <a:lstStyle/>
        <a:p>
          <a:endParaRPr lang="es-ES"/>
        </a:p>
      </dgm:t>
    </dgm:pt>
    <dgm:pt modelId="{84B098AE-AE70-43D2-B675-C040E59D5E16}" type="pres">
      <dgm:prSet presAssocID="{DE9EAE29-D239-49E0-8E6B-B9D9BD7F2790}" presName="textaccent4" presStyleCnt="0"/>
      <dgm:spPr/>
      <dgm:t>
        <a:bodyPr/>
        <a:lstStyle/>
        <a:p>
          <a:endParaRPr lang="es-ES"/>
        </a:p>
      </dgm:t>
    </dgm:pt>
    <dgm:pt modelId="{752EE815-1CBF-4BB5-A981-EA6D6EE50C1E}" type="pres">
      <dgm:prSet presAssocID="{DE9EAE29-D239-49E0-8E6B-B9D9BD7F2790}" presName="accentRepeatNode" presStyleLbl="solidAlignAcc1" presStyleIdx="6" presStyleCnt="8"/>
      <dgm:spPr/>
      <dgm:t>
        <a:bodyPr/>
        <a:lstStyle/>
        <a:p>
          <a:endParaRPr lang="es-ES"/>
        </a:p>
      </dgm:t>
    </dgm:pt>
    <dgm:pt modelId="{10A6CD06-9BFF-4AE5-98C6-B96DB579C092}" type="pres">
      <dgm:prSet presAssocID="{F4AA2941-35E0-431F-B709-7C485AA3B9CD}" presName="image4" presStyleCnt="0"/>
      <dgm:spPr/>
      <dgm:t>
        <a:bodyPr/>
        <a:lstStyle/>
        <a:p>
          <a:endParaRPr lang="es-ES"/>
        </a:p>
      </dgm:t>
    </dgm:pt>
    <dgm:pt modelId="{93B494E9-FF66-4026-8299-FD1AEB748CA1}" type="pres">
      <dgm:prSet presAssocID="{F4AA2941-35E0-431F-B709-7C485AA3B9CD}" presName="imageRepeatNode" presStyleLbl="alignAcc1" presStyleIdx="3" presStyleCnt="4"/>
      <dgm:spPr/>
      <dgm:t>
        <a:bodyPr/>
        <a:lstStyle/>
        <a:p>
          <a:endParaRPr lang="es-ES"/>
        </a:p>
      </dgm:t>
    </dgm:pt>
    <dgm:pt modelId="{95E2819D-7E24-4ABA-B97E-BEC7C3EA5F38}" type="pres">
      <dgm:prSet presAssocID="{F4AA2941-35E0-431F-B709-7C485AA3B9CD}" presName="imageaccent4" presStyleCnt="0"/>
      <dgm:spPr/>
      <dgm:t>
        <a:bodyPr/>
        <a:lstStyle/>
        <a:p>
          <a:endParaRPr lang="es-ES"/>
        </a:p>
      </dgm:t>
    </dgm:pt>
    <dgm:pt modelId="{443CFC1C-12BF-41A9-914F-FBB78448F91D}" type="pres">
      <dgm:prSet presAssocID="{F4AA2941-35E0-431F-B709-7C485AA3B9CD}" presName="accentRepeatNode" presStyleLbl="solidAlignAcc1" presStyleIdx="7" presStyleCnt="8"/>
      <dgm:spPr/>
      <dgm:t>
        <a:bodyPr/>
        <a:lstStyle/>
        <a:p>
          <a:endParaRPr lang="es-ES"/>
        </a:p>
      </dgm:t>
    </dgm:pt>
  </dgm:ptLst>
  <dgm:cxnLst>
    <dgm:cxn modelId="{14C99EB0-6CA5-4BD8-8F8F-F06EA8358B0B}" type="presOf" srcId="{028A66CD-7573-4243-8CD5-ED4959DB9235}" destId="{04405F96-EAC2-46EC-9428-652F225367D3}" srcOrd="0" destOrd="0" presId="urn:microsoft.com/office/officeart/2008/layout/HexagonCluster"/>
    <dgm:cxn modelId="{CB4E120D-12C2-4739-BF71-3B00EF58E254}" type="presOf" srcId="{20410FB1-4929-41CD-A0D4-331353202CFB}" destId="{BD0E8D90-B5CE-4446-BF89-2D0FB2E6C0B3}" srcOrd="0" destOrd="0" presId="urn:microsoft.com/office/officeart/2008/layout/HexagonCluster"/>
    <dgm:cxn modelId="{E6A29A5A-8D1A-440E-8A74-D3BD2743280A}" srcId="{17813FEC-8F4C-4DDC-809F-52B92E74C57A}" destId="{DE9EAE29-D239-49E0-8E6B-B9D9BD7F2790}" srcOrd="3" destOrd="0" parTransId="{6ED3A7D7-6E18-4C0C-A293-6D09C16D5D87}" sibTransId="{F4AA2941-35E0-431F-B709-7C485AA3B9CD}"/>
    <dgm:cxn modelId="{A8916301-AEE1-4205-B660-FBD61C20BD6A}" srcId="{17813FEC-8F4C-4DDC-809F-52B92E74C57A}" destId="{AC8830D6-C1FA-4F09-9537-A728CB222229}" srcOrd="1" destOrd="0" parTransId="{932DCB50-E29A-4034-B19B-4DD42E95AB09}" sibTransId="{BBB825D7-18D1-4B2B-91A3-2331F779C3AE}"/>
    <dgm:cxn modelId="{C9FF6E39-B65E-41AE-8D47-15FFE5D4F7D9}" type="presOf" srcId="{BBB825D7-18D1-4B2B-91A3-2331F779C3AE}" destId="{EA52A3F1-DF48-428B-BC11-A44AB7D9739F}" srcOrd="0" destOrd="0" presId="urn:microsoft.com/office/officeart/2008/layout/HexagonCluster"/>
    <dgm:cxn modelId="{8B72DA90-816D-4384-9279-3FE12B785B19}" type="presOf" srcId="{C4EFFDAA-A980-4B25-B670-05831180196D}" destId="{D0B31108-7502-47F2-9845-EE2A67D3ADBA}" srcOrd="0" destOrd="0" presId="urn:microsoft.com/office/officeart/2008/layout/HexagonCluster"/>
    <dgm:cxn modelId="{6CC2D8E4-22D4-4441-BC59-95EC1B9AF336}" type="presOf" srcId="{17813FEC-8F4C-4DDC-809F-52B92E74C57A}" destId="{8274D3BA-36EC-4231-A3EC-57F671397F75}" srcOrd="0" destOrd="0" presId="urn:microsoft.com/office/officeart/2008/layout/HexagonCluster"/>
    <dgm:cxn modelId="{6D6A36A0-6C21-48B0-9F3A-1810F7F07847}" type="presOf" srcId="{149426EE-9FA7-4330-9FFA-1857192EB63C}" destId="{98C7BE74-8D33-46F2-8A21-C9DDCE1D4AFE}" srcOrd="0" destOrd="0" presId="urn:microsoft.com/office/officeart/2008/layout/HexagonCluster"/>
    <dgm:cxn modelId="{D135C55B-D167-4C21-B2AE-840E6FF0EDF0}" srcId="{17813FEC-8F4C-4DDC-809F-52B92E74C57A}" destId="{149426EE-9FA7-4330-9FFA-1857192EB63C}" srcOrd="2" destOrd="0" parTransId="{C4B45450-BB98-45AF-8EA1-72599BC0A2D6}" sibTransId="{C4EFFDAA-A980-4B25-B670-05831180196D}"/>
    <dgm:cxn modelId="{10B95A9B-7750-46E5-9551-53D38F06BAC1}" type="presOf" srcId="{DE9EAE29-D239-49E0-8E6B-B9D9BD7F2790}" destId="{D4A56E33-874D-4826-A92C-FA57684B8E63}" srcOrd="0" destOrd="0" presId="urn:microsoft.com/office/officeart/2008/layout/HexagonCluster"/>
    <dgm:cxn modelId="{26D290FB-6ED4-443E-8FF7-69D5A5FA852A}" srcId="{17813FEC-8F4C-4DDC-809F-52B92E74C57A}" destId="{20410FB1-4929-41CD-A0D4-331353202CFB}" srcOrd="0" destOrd="0" parTransId="{321F0D1D-F4BD-4378-BE11-316C89F56B4A}" sibTransId="{028A66CD-7573-4243-8CD5-ED4959DB9235}"/>
    <dgm:cxn modelId="{23D47AA9-0391-4B32-A079-6CEB4198CB9F}" type="presOf" srcId="{F4AA2941-35E0-431F-B709-7C485AA3B9CD}" destId="{93B494E9-FF66-4026-8299-FD1AEB748CA1}" srcOrd="0" destOrd="0" presId="urn:microsoft.com/office/officeart/2008/layout/HexagonCluster"/>
    <dgm:cxn modelId="{63F215D8-61EA-49DF-9C0D-CAA6715D4401}" type="presOf" srcId="{AC8830D6-C1FA-4F09-9537-A728CB222229}" destId="{E2972A41-B5B7-41E2-80BF-3EAFAD299B18}" srcOrd="0" destOrd="0" presId="urn:microsoft.com/office/officeart/2008/layout/HexagonCluster"/>
    <dgm:cxn modelId="{07CEFA35-EA60-4F3F-9DBB-90A5F71F3AC9}" type="presParOf" srcId="{8274D3BA-36EC-4231-A3EC-57F671397F75}" destId="{3E88ED67-DBF3-4A8F-850B-2B880671BD22}" srcOrd="0" destOrd="0" presId="urn:microsoft.com/office/officeart/2008/layout/HexagonCluster"/>
    <dgm:cxn modelId="{11F05E0F-C8E9-4A9B-8D4B-AA6B31419936}" type="presParOf" srcId="{3E88ED67-DBF3-4A8F-850B-2B880671BD22}" destId="{BD0E8D90-B5CE-4446-BF89-2D0FB2E6C0B3}" srcOrd="0" destOrd="0" presId="urn:microsoft.com/office/officeart/2008/layout/HexagonCluster"/>
    <dgm:cxn modelId="{51ABB813-1288-46E5-9CD1-2F1927419810}" type="presParOf" srcId="{8274D3BA-36EC-4231-A3EC-57F671397F75}" destId="{A56ADE85-B11E-41D1-9258-0ABE433BCE61}" srcOrd="1" destOrd="0" presId="urn:microsoft.com/office/officeart/2008/layout/HexagonCluster"/>
    <dgm:cxn modelId="{D54D8628-0294-4A71-8DE4-BF74CB94793D}" type="presParOf" srcId="{A56ADE85-B11E-41D1-9258-0ABE433BCE61}" destId="{4AF19910-D6C8-48CE-A307-D298D7CC470D}" srcOrd="0" destOrd="0" presId="urn:microsoft.com/office/officeart/2008/layout/HexagonCluster"/>
    <dgm:cxn modelId="{A8E5BED4-ECAF-4590-847A-6274C3C684A6}" type="presParOf" srcId="{8274D3BA-36EC-4231-A3EC-57F671397F75}" destId="{E564470F-730D-49B8-B061-859D84A92154}" srcOrd="2" destOrd="0" presId="urn:microsoft.com/office/officeart/2008/layout/HexagonCluster"/>
    <dgm:cxn modelId="{132BA008-B738-40DF-A139-657272DF7FCD}" type="presParOf" srcId="{E564470F-730D-49B8-B061-859D84A92154}" destId="{04405F96-EAC2-46EC-9428-652F225367D3}" srcOrd="0" destOrd="0" presId="urn:microsoft.com/office/officeart/2008/layout/HexagonCluster"/>
    <dgm:cxn modelId="{A0761AAB-5C92-4318-8BB8-8C29CAF64773}" type="presParOf" srcId="{8274D3BA-36EC-4231-A3EC-57F671397F75}" destId="{C7FCF288-C4AF-4C43-BFC4-BF78E30C1A7D}" srcOrd="3" destOrd="0" presId="urn:microsoft.com/office/officeart/2008/layout/HexagonCluster"/>
    <dgm:cxn modelId="{140DC177-06C1-4063-8E47-1D107C5E75C2}" type="presParOf" srcId="{C7FCF288-C4AF-4C43-BFC4-BF78E30C1A7D}" destId="{00380CC4-62B0-400E-B8A5-5A8511E3B246}" srcOrd="0" destOrd="0" presId="urn:microsoft.com/office/officeart/2008/layout/HexagonCluster"/>
    <dgm:cxn modelId="{17B339E8-BCE7-40B5-8E4D-34CD426DFCF5}" type="presParOf" srcId="{8274D3BA-36EC-4231-A3EC-57F671397F75}" destId="{CE02B8FC-0141-4ED8-A38F-F40CDE10B362}" srcOrd="4" destOrd="0" presId="urn:microsoft.com/office/officeart/2008/layout/HexagonCluster"/>
    <dgm:cxn modelId="{DA02BA33-D36D-47F0-8F9C-DC632C4C4EBC}" type="presParOf" srcId="{CE02B8FC-0141-4ED8-A38F-F40CDE10B362}" destId="{E2972A41-B5B7-41E2-80BF-3EAFAD299B18}" srcOrd="0" destOrd="0" presId="urn:microsoft.com/office/officeart/2008/layout/HexagonCluster"/>
    <dgm:cxn modelId="{A19C83C9-D0EC-4720-AA23-1F70D539C652}" type="presParOf" srcId="{8274D3BA-36EC-4231-A3EC-57F671397F75}" destId="{14BBA682-7AB1-4E93-9D58-04F5D53B2F14}" srcOrd="5" destOrd="0" presId="urn:microsoft.com/office/officeart/2008/layout/HexagonCluster"/>
    <dgm:cxn modelId="{3875B50E-CA4A-40F7-9ED2-D0B8B9178A34}" type="presParOf" srcId="{14BBA682-7AB1-4E93-9D58-04F5D53B2F14}" destId="{B58728D0-442D-4EBA-A0AA-F4C1D0F34810}" srcOrd="0" destOrd="0" presId="urn:microsoft.com/office/officeart/2008/layout/HexagonCluster"/>
    <dgm:cxn modelId="{85B0D415-2E4B-4CFF-B964-C5C4B6609BBA}" type="presParOf" srcId="{8274D3BA-36EC-4231-A3EC-57F671397F75}" destId="{FC4C6E70-1C16-4171-8A44-EE3FD268A09C}" srcOrd="6" destOrd="0" presId="urn:microsoft.com/office/officeart/2008/layout/HexagonCluster"/>
    <dgm:cxn modelId="{87C80204-5A56-48B2-8880-E9504EB0B7EC}" type="presParOf" srcId="{FC4C6E70-1C16-4171-8A44-EE3FD268A09C}" destId="{EA52A3F1-DF48-428B-BC11-A44AB7D9739F}" srcOrd="0" destOrd="0" presId="urn:microsoft.com/office/officeart/2008/layout/HexagonCluster"/>
    <dgm:cxn modelId="{C8B07903-CC48-4B52-844B-E6D092F0CF6B}" type="presParOf" srcId="{8274D3BA-36EC-4231-A3EC-57F671397F75}" destId="{2F5C8CDD-02D3-476F-BC69-963A27E3BF7D}" srcOrd="7" destOrd="0" presId="urn:microsoft.com/office/officeart/2008/layout/HexagonCluster"/>
    <dgm:cxn modelId="{32F2A8C4-FA5B-4CEC-983D-E80D45916490}" type="presParOf" srcId="{2F5C8CDD-02D3-476F-BC69-963A27E3BF7D}" destId="{CC7D3F6C-D2F6-4982-B253-B3FEBCC24FCC}" srcOrd="0" destOrd="0" presId="urn:microsoft.com/office/officeart/2008/layout/HexagonCluster"/>
    <dgm:cxn modelId="{02872672-8F25-48A4-ACB8-ECB063D293CC}" type="presParOf" srcId="{8274D3BA-36EC-4231-A3EC-57F671397F75}" destId="{12059506-620B-4625-831E-673BE41DF88A}" srcOrd="8" destOrd="0" presId="urn:microsoft.com/office/officeart/2008/layout/HexagonCluster"/>
    <dgm:cxn modelId="{6C952F18-77B9-4E43-B297-8A13E3493DFF}" type="presParOf" srcId="{12059506-620B-4625-831E-673BE41DF88A}" destId="{98C7BE74-8D33-46F2-8A21-C9DDCE1D4AFE}" srcOrd="0" destOrd="0" presId="urn:microsoft.com/office/officeart/2008/layout/HexagonCluster"/>
    <dgm:cxn modelId="{7B189042-CFA1-46B0-9489-EA33FB71B317}" type="presParOf" srcId="{8274D3BA-36EC-4231-A3EC-57F671397F75}" destId="{AF1DE01B-972F-472C-8E3A-785475139EBD}" srcOrd="9" destOrd="0" presId="urn:microsoft.com/office/officeart/2008/layout/HexagonCluster"/>
    <dgm:cxn modelId="{1710330F-F4A6-4FC8-8F6B-EFCB0A15BF01}" type="presParOf" srcId="{AF1DE01B-972F-472C-8E3A-785475139EBD}" destId="{C7684820-91AD-4C97-AE55-9978B40B48B4}" srcOrd="0" destOrd="0" presId="urn:microsoft.com/office/officeart/2008/layout/HexagonCluster"/>
    <dgm:cxn modelId="{1362DF83-8152-48C6-A494-D94EDD7760D6}" type="presParOf" srcId="{8274D3BA-36EC-4231-A3EC-57F671397F75}" destId="{73EB458D-5145-476D-8C9B-1705E3A691AD}" srcOrd="10" destOrd="0" presId="urn:microsoft.com/office/officeart/2008/layout/HexagonCluster"/>
    <dgm:cxn modelId="{1DE84A50-297D-4023-AF95-7717FB80B9FF}" type="presParOf" srcId="{73EB458D-5145-476D-8C9B-1705E3A691AD}" destId="{D0B31108-7502-47F2-9845-EE2A67D3ADBA}" srcOrd="0" destOrd="0" presId="urn:microsoft.com/office/officeart/2008/layout/HexagonCluster"/>
    <dgm:cxn modelId="{61F076F4-1BE2-4EC2-BE52-101E6C17653A}" type="presParOf" srcId="{8274D3BA-36EC-4231-A3EC-57F671397F75}" destId="{3727E4A1-BC02-4E89-8AAC-85C50B339FA4}" srcOrd="11" destOrd="0" presId="urn:microsoft.com/office/officeart/2008/layout/HexagonCluster"/>
    <dgm:cxn modelId="{411F921A-403B-44EE-93D6-22CC1332F355}" type="presParOf" srcId="{3727E4A1-BC02-4E89-8AAC-85C50B339FA4}" destId="{3C7D5C87-40EC-4434-8132-7AB20BB83426}" srcOrd="0" destOrd="0" presId="urn:microsoft.com/office/officeart/2008/layout/HexagonCluster"/>
    <dgm:cxn modelId="{7D376579-46CE-40CC-882A-5E96272045BA}" type="presParOf" srcId="{8274D3BA-36EC-4231-A3EC-57F671397F75}" destId="{0774AB4C-49C7-4549-B1C8-3800AB23AF9E}" srcOrd="12" destOrd="0" presId="urn:microsoft.com/office/officeart/2008/layout/HexagonCluster"/>
    <dgm:cxn modelId="{2B87816D-0D29-4E6C-AD96-3B18438EA963}" type="presParOf" srcId="{0774AB4C-49C7-4549-B1C8-3800AB23AF9E}" destId="{D4A56E33-874D-4826-A92C-FA57684B8E63}" srcOrd="0" destOrd="0" presId="urn:microsoft.com/office/officeart/2008/layout/HexagonCluster"/>
    <dgm:cxn modelId="{D463F57B-0F55-4698-9C51-A45CACBEF6A7}" type="presParOf" srcId="{8274D3BA-36EC-4231-A3EC-57F671397F75}" destId="{84B098AE-AE70-43D2-B675-C040E59D5E16}" srcOrd="13" destOrd="0" presId="urn:microsoft.com/office/officeart/2008/layout/HexagonCluster"/>
    <dgm:cxn modelId="{55026230-7E06-40DE-9AB7-1E52CB051344}" type="presParOf" srcId="{84B098AE-AE70-43D2-B675-C040E59D5E16}" destId="{752EE815-1CBF-4BB5-A981-EA6D6EE50C1E}" srcOrd="0" destOrd="0" presId="urn:microsoft.com/office/officeart/2008/layout/HexagonCluster"/>
    <dgm:cxn modelId="{67183375-3A9A-4C31-92D6-CC8868A9F021}" type="presParOf" srcId="{8274D3BA-36EC-4231-A3EC-57F671397F75}" destId="{10A6CD06-9BFF-4AE5-98C6-B96DB579C092}" srcOrd="14" destOrd="0" presId="urn:microsoft.com/office/officeart/2008/layout/HexagonCluster"/>
    <dgm:cxn modelId="{DCA343E8-A517-4CB4-B343-70A316112A47}" type="presParOf" srcId="{10A6CD06-9BFF-4AE5-98C6-B96DB579C092}" destId="{93B494E9-FF66-4026-8299-FD1AEB748CA1}" srcOrd="0" destOrd="0" presId="urn:microsoft.com/office/officeart/2008/layout/HexagonCluster"/>
    <dgm:cxn modelId="{33B2C91E-9CB5-4B18-933F-F5AA9C6ED803}" type="presParOf" srcId="{8274D3BA-36EC-4231-A3EC-57F671397F75}" destId="{95E2819D-7E24-4ABA-B97E-BEC7C3EA5F38}" srcOrd="15" destOrd="0" presId="urn:microsoft.com/office/officeart/2008/layout/HexagonCluster"/>
    <dgm:cxn modelId="{38A0D425-40E7-4935-ADAA-46CE8E65370A}" type="presParOf" srcId="{95E2819D-7E24-4ABA-B97E-BEC7C3EA5F38}" destId="{443CFC1C-12BF-41A9-914F-FBB78448F91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2FC514-E0BF-4719-8B86-CDAD44D7B739}" type="doc">
      <dgm:prSet loTypeId="urn:microsoft.com/office/officeart/2008/layout/HexagonCluster" loCatId="picture" qsTypeId="urn:microsoft.com/office/officeart/2005/8/quickstyle/simple3" qsCatId="simple" csTypeId="urn:microsoft.com/office/officeart/2005/8/colors/colorful4" csCatId="colorful" phldr="1"/>
      <dgm:spPr/>
      <dgm:t>
        <a:bodyPr/>
        <a:lstStyle/>
        <a:p>
          <a:endParaRPr lang="es-ES"/>
        </a:p>
      </dgm:t>
    </dgm:pt>
    <dgm:pt modelId="{7CF0736F-2DFF-4868-8B70-B4CDFCE67E73}">
      <dgm:prSet phldrT="[Texto]"/>
      <dgm:spPr/>
      <dgm:t>
        <a:bodyPr/>
        <a:lstStyle/>
        <a:p>
          <a:r>
            <a:rPr lang="es-ES" b="1" dirty="0" smtClean="0"/>
            <a:t>Editorial Politécnica</a:t>
          </a:r>
          <a:endParaRPr lang="es-ES" dirty="0"/>
        </a:p>
      </dgm:t>
    </dgm:pt>
    <dgm:pt modelId="{8759F3B7-7C63-43C1-AC57-97911ED67353}" type="parTrans" cxnId="{A61532E3-4562-4942-AC3D-BB85565E66FB}">
      <dgm:prSet/>
      <dgm:spPr/>
      <dgm:t>
        <a:bodyPr/>
        <a:lstStyle/>
        <a:p>
          <a:endParaRPr lang="es-ES"/>
        </a:p>
      </dgm:t>
    </dgm:pt>
    <dgm:pt modelId="{1087A4F1-4872-4C22-86AC-6D402B6A1C39}" type="sibTrans" cxnId="{A61532E3-4562-4942-AC3D-BB85565E66F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65FEB8A8-8FBB-41B9-85CB-AC473AA6ECB7}">
      <dgm:prSet phldrT="[Texto]"/>
      <dgm:spPr/>
      <dgm:t>
        <a:bodyPr/>
        <a:lstStyle/>
        <a:p>
          <a:r>
            <a:rPr lang="es-ES" b="1" dirty="0" smtClean="0"/>
            <a:t>Sistema Integrado de Salud (SIS)</a:t>
          </a:r>
          <a:endParaRPr lang="es-ES" dirty="0"/>
        </a:p>
      </dgm:t>
    </dgm:pt>
    <dgm:pt modelId="{9DDECFD3-DEAA-4CFD-8D4A-7578784C5D2C}" type="parTrans" cxnId="{A93809C6-C09E-4338-ABB6-D5162BAF239F}">
      <dgm:prSet/>
      <dgm:spPr/>
      <dgm:t>
        <a:bodyPr/>
        <a:lstStyle/>
        <a:p>
          <a:endParaRPr lang="es-ES"/>
        </a:p>
      </dgm:t>
    </dgm:pt>
    <dgm:pt modelId="{F1B8B824-1E8B-4258-8D05-2759585789CC}" type="sibTrans" cxnId="{A93809C6-C09E-4338-ABB6-D5162BAF239F}">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2191A365-ADB9-4742-B50C-093A0243C9EB}">
      <dgm:prSet phldrT="[Texto]"/>
      <dgm:spPr/>
      <dgm:t>
        <a:bodyPr/>
        <a:lstStyle/>
        <a:p>
          <a:r>
            <a:rPr lang="es-ES" b="1" dirty="0" smtClean="0"/>
            <a:t>Centros de copiado</a:t>
          </a:r>
          <a:endParaRPr lang="es-ES" dirty="0"/>
        </a:p>
      </dgm:t>
    </dgm:pt>
    <dgm:pt modelId="{90157C00-3B70-442A-8EE0-3F6AF1461399}" type="parTrans" cxnId="{84C1149E-3684-4184-8DEC-0FD5F00A3ECB}">
      <dgm:prSet/>
      <dgm:spPr/>
      <dgm:t>
        <a:bodyPr/>
        <a:lstStyle/>
        <a:p>
          <a:endParaRPr lang="es-ES"/>
        </a:p>
      </dgm:t>
    </dgm:pt>
    <dgm:pt modelId="{1205F0EB-8850-4A39-8311-0DEA8913F419}" type="sibTrans" cxnId="{84C1149E-3684-4184-8DEC-0FD5F00A3EC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0F55A30E-91E4-4BD4-838B-98FECF502F44}">
      <dgm:prSet phldrT="[Texto]"/>
      <dgm:spPr/>
      <dgm:t>
        <a:bodyPr/>
        <a:lstStyle/>
        <a:p>
          <a:r>
            <a:rPr lang="es-ES" b="1" dirty="0" smtClean="0"/>
            <a:t>Laboratorios del Departamento de Eléctrica y Electrónica</a:t>
          </a:r>
          <a:endParaRPr lang="es-ES" dirty="0"/>
        </a:p>
      </dgm:t>
    </dgm:pt>
    <dgm:pt modelId="{E76F850A-2309-4563-AA5C-CBC1E70446EF}" type="parTrans" cxnId="{87C25E67-62FE-4EC7-9AFA-CAC9099DDDEA}">
      <dgm:prSet/>
      <dgm:spPr/>
    </dgm:pt>
    <dgm:pt modelId="{CE684096-5A33-4DF1-84D0-42B93449FBF1}" type="sibTrans" cxnId="{87C25E67-62FE-4EC7-9AFA-CAC9099DDDEA}">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AF51D81D-EE8A-4559-A270-3CDD45C94419}">
      <dgm:prSet phldrT="[Texto]"/>
      <dgm:spPr/>
      <dgm:t>
        <a:bodyPr/>
        <a:lstStyle/>
        <a:p>
          <a:r>
            <a:rPr lang="es-ES" b="1" dirty="0" smtClean="0"/>
            <a:t>Laboratorios de Sistemas Informáticos</a:t>
          </a:r>
          <a:endParaRPr lang="es-ES" dirty="0"/>
        </a:p>
      </dgm:t>
    </dgm:pt>
    <dgm:pt modelId="{38029D39-CD33-46DB-8FD0-0DAC60C20555}" type="parTrans" cxnId="{25AFE143-0F0F-40AA-BF7C-36FB1E21040A}">
      <dgm:prSet/>
      <dgm:spPr/>
    </dgm:pt>
    <dgm:pt modelId="{98ED5795-D762-4890-866C-7F6FBF0DF219}" type="sibTrans" cxnId="{25AFE143-0F0F-40AA-BF7C-36FB1E21040A}">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6D2BF9F8-5BA3-48C8-9B9F-9178731EE928}" type="pres">
      <dgm:prSet presAssocID="{892FC514-E0BF-4719-8B86-CDAD44D7B739}" presName="Name0" presStyleCnt="0">
        <dgm:presLayoutVars>
          <dgm:chMax val="21"/>
          <dgm:chPref val="21"/>
        </dgm:presLayoutVars>
      </dgm:prSet>
      <dgm:spPr/>
      <dgm:t>
        <a:bodyPr/>
        <a:lstStyle/>
        <a:p>
          <a:endParaRPr lang="es-ES"/>
        </a:p>
      </dgm:t>
    </dgm:pt>
    <dgm:pt modelId="{4AFDA382-E8C5-451D-A5A9-89BB17C20737}" type="pres">
      <dgm:prSet presAssocID="{0F55A30E-91E4-4BD4-838B-98FECF502F44}" presName="text1" presStyleCnt="0"/>
      <dgm:spPr/>
    </dgm:pt>
    <dgm:pt modelId="{4620DDBB-9197-4959-9B50-E066E76C134E}" type="pres">
      <dgm:prSet presAssocID="{0F55A30E-91E4-4BD4-838B-98FECF502F44}" presName="textRepeatNode" presStyleLbl="alignNode1" presStyleIdx="0" presStyleCnt="5">
        <dgm:presLayoutVars>
          <dgm:chMax val="0"/>
          <dgm:chPref val="0"/>
          <dgm:bulletEnabled val="1"/>
        </dgm:presLayoutVars>
      </dgm:prSet>
      <dgm:spPr/>
      <dgm:t>
        <a:bodyPr/>
        <a:lstStyle/>
        <a:p>
          <a:endParaRPr lang="es-ES"/>
        </a:p>
      </dgm:t>
    </dgm:pt>
    <dgm:pt modelId="{90EC78D7-FA8C-49D9-87C2-8E1B55844DF3}" type="pres">
      <dgm:prSet presAssocID="{0F55A30E-91E4-4BD4-838B-98FECF502F44}" presName="textaccent1" presStyleCnt="0"/>
      <dgm:spPr/>
    </dgm:pt>
    <dgm:pt modelId="{E1079CB6-9BB4-4AA7-A354-6068FB7E69DF}" type="pres">
      <dgm:prSet presAssocID="{0F55A30E-91E4-4BD4-838B-98FECF502F44}" presName="accentRepeatNode" presStyleLbl="solidAlignAcc1" presStyleIdx="0" presStyleCnt="10"/>
      <dgm:spPr/>
    </dgm:pt>
    <dgm:pt modelId="{215E22E8-A6F0-4890-930A-D1AC04B80E93}" type="pres">
      <dgm:prSet presAssocID="{CE684096-5A33-4DF1-84D0-42B93449FBF1}" presName="image1" presStyleCnt="0"/>
      <dgm:spPr/>
    </dgm:pt>
    <dgm:pt modelId="{8476F266-7494-4D60-B249-0E82FEAE7551}" type="pres">
      <dgm:prSet presAssocID="{CE684096-5A33-4DF1-84D0-42B93449FBF1}" presName="imageRepeatNode" presStyleLbl="alignAcc1" presStyleIdx="0" presStyleCnt="5"/>
      <dgm:spPr/>
      <dgm:t>
        <a:bodyPr/>
        <a:lstStyle/>
        <a:p>
          <a:endParaRPr lang="es-ES"/>
        </a:p>
      </dgm:t>
    </dgm:pt>
    <dgm:pt modelId="{A2D05881-4550-415B-98AD-4EEDD1A62F60}" type="pres">
      <dgm:prSet presAssocID="{CE684096-5A33-4DF1-84D0-42B93449FBF1}" presName="imageaccent1" presStyleCnt="0"/>
      <dgm:spPr/>
    </dgm:pt>
    <dgm:pt modelId="{DB41FA4A-43A9-4D19-8F96-25FC142C67A9}" type="pres">
      <dgm:prSet presAssocID="{CE684096-5A33-4DF1-84D0-42B93449FBF1}" presName="accentRepeatNode" presStyleLbl="solidAlignAcc1" presStyleIdx="1" presStyleCnt="10"/>
      <dgm:spPr/>
    </dgm:pt>
    <dgm:pt modelId="{11F252C7-F3AB-4F3B-BE59-64ECDC9F62A5}" type="pres">
      <dgm:prSet presAssocID="{AF51D81D-EE8A-4559-A270-3CDD45C94419}" presName="text2" presStyleCnt="0"/>
      <dgm:spPr/>
    </dgm:pt>
    <dgm:pt modelId="{3DB32E8E-BB65-42B7-AC4B-573C78CC61FB}" type="pres">
      <dgm:prSet presAssocID="{AF51D81D-EE8A-4559-A270-3CDD45C94419}" presName="textRepeatNode" presStyleLbl="alignNode1" presStyleIdx="1" presStyleCnt="5">
        <dgm:presLayoutVars>
          <dgm:chMax val="0"/>
          <dgm:chPref val="0"/>
          <dgm:bulletEnabled val="1"/>
        </dgm:presLayoutVars>
      </dgm:prSet>
      <dgm:spPr/>
      <dgm:t>
        <a:bodyPr/>
        <a:lstStyle/>
        <a:p>
          <a:endParaRPr lang="es-ES"/>
        </a:p>
      </dgm:t>
    </dgm:pt>
    <dgm:pt modelId="{4856B35E-0B3F-42A2-A0F6-0FFD50527CB4}" type="pres">
      <dgm:prSet presAssocID="{AF51D81D-EE8A-4559-A270-3CDD45C94419}" presName="textaccent2" presStyleCnt="0"/>
      <dgm:spPr/>
    </dgm:pt>
    <dgm:pt modelId="{ECE54D04-46F1-4790-BABD-C0BAED611DC9}" type="pres">
      <dgm:prSet presAssocID="{AF51D81D-EE8A-4559-A270-3CDD45C94419}" presName="accentRepeatNode" presStyleLbl="solidAlignAcc1" presStyleIdx="2" presStyleCnt="10"/>
      <dgm:spPr/>
    </dgm:pt>
    <dgm:pt modelId="{911D6EDC-9278-4B11-83B6-79196EEF3AC4}" type="pres">
      <dgm:prSet presAssocID="{98ED5795-D762-4890-866C-7F6FBF0DF219}" presName="image2" presStyleCnt="0"/>
      <dgm:spPr/>
    </dgm:pt>
    <dgm:pt modelId="{35933BEC-9BCD-4D44-B56E-3D984570AA17}" type="pres">
      <dgm:prSet presAssocID="{98ED5795-D762-4890-866C-7F6FBF0DF219}" presName="imageRepeatNode" presStyleLbl="alignAcc1" presStyleIdx="1" presStyleCnt="5"/>
      <dgm:spPr/>
      <dgm:t>
        <a:bodyPr/>
        <a:lstStyle/>
        <a:p>
          <a:endParaRPr lang="es-ES"/>
        </a:p>
      </dgm:t>
    </dgm:pt>
    <dgm:pt modelId="{44A5ADC6-1D64-45D9-BD94-EA2471D4ABD0}" type="pres">
      <dgm:prSet presAssocID="{98ED5795-D762-4890-866C-7F6FBF0DF219}" presName="imageaccent2" presStyleCnt="0"/>
      <dgm:spPr/>
    </dgm:pt>
    <dgm:pt modelId="{7396D8F7-69EC-4593-AAAF-3DD3287A37AD}" type="pres">
      <dgm:prSet presAssocID="{98ED5795-D762-4890-866C-7F6FBF0DF219}" presName="accentRepeatNode" presStyleLbl="solidAlignAcc1" presStyleIdx="3" presStyleCnt="10"/>
      <dgm:spPr/>
    </dgm:pt>
    <dgm:pt modelId="{AFC44B24-8557-45FA-ADF6-A300CD39949E}" type="pres">
      <dgm:prSet presAssocID="{7CF0736F-2DFF-4868-8B70-B4CDFCE67E73}" presName="text3" presStyleCnt="0"/>
      <dgm:spPr/>
    </dgm:pt>
    <dgm:pt modelId="{2C1FBC3A-3FF9-44D1-8619-9812CECC455D}" type="pres">
      <dgm:prSet presAssocID="{7CF0736F-2DFF-4868-8B70-B4CDFCE67E73}" presName="textRepeatNode" presStyleLbl="alignNode1" presStyleIdx="2" presStyleCnt="5">
        <dgm:presLayoutVars>
          <dgm:chMax val="0"/>
          <dgm:chPref val="0"/>
          <dgm:bulletEnabled val="1"/>
        </dgm:presLayoutVars>
      </dgm:prSet>
      <dgm:spPr/>
      <dgm:t>
        <a:bodyPr/>
        <a:lstStyle/>
        <a:p>
          <a:endParaRPr lang="es-ES"/>
        </a:p>
      </dgm:t>
    </dgm:pt>
    <dgm:pt modelId="{7B6D73F4-58EE-416C-9389-3C7237FA3AF1}" type="pres">
      <dgm:prSet presAssocID="{7CF0736F-2DFF-4868-8B70-B4CDFCE67E73}" presName="textaccent3" presStyleCnt="0"/>
      <dgm:spPr/>
    </dgm:pt>
    <dgm:pt modelId="{8EF42646-7B8A-4CB4-A5C4-A7268504B093}" type="pres">
      <dgm:prSet presAssocID="{7CF0736F-2DFF-4868-8B70-B4CDFCE67E73}" presName="accentRepeatNode" presStyleLbl="solidAlignAcc1" presStyleIdx="4" presStyleCnt="10"/>
      <dgm:spPr/>
      <dgm:t>
        <a:bodyPr/>
        <a:lstStyle/>
        <a:p>
          <a:endParaRPr lang="es-ES"/>
        </a:p>
      </dgm:t>
    </dgm:pt>
    <dgm:pt modelId="{6EC9A11D-36F0-4320-9E86-05B303600B56}" type="pres">
      <dgm:prSet presAssocID="{1087A4F1-4872-4C22-86AC-6D402B6A1C39}" presName="image3" presStyleCnt="0"/>
      <dgm:spPr/>
    </dgm:pt>
    <dgm:pt modelId="{7C6F3134-295F-4234-855A-E677E0BC33A3}" type="pres">
      <dgm:prSet presAssocID="{1087A4F1-4872-4C22-86AC-6D402B6A1C39}" presName="imageRepeatNode" presStyleLbl="alignAcc1" presStyleIdx="2" presStyleCnt="5"/>
      <dgm:spPr/>
      <dgm:t>
        <a:bodyPr/>
        <a:lstStyle/>
        <a:p>
          <a:endParaRPr lang="es-ES"/>
        </a:p>
      </dgm:t>
    </dgm:pt>
    <dgm:pt modelId="{414844EB-FF1F-4787-900D-A247408FB9B4}" type="pres">
      <dgm:prSet presAssocID="{1087A4F1-4872-4C22-86AC-6D402B6A1C39}" presName="imageaccent3" presStyleCnt="0"/>
      <dgm:spPr/>
    </dgm:pt>
    <dgm:pt modelId="{6E2A5C83-E2E7-4A5A-A395-19402ACD6ECA}" type="pres">
      <dgm:prSet presAssocID="{1087A4F1-4872-4C22-86AC-6D402B6A1C39}" presName="accentRepeatNode" presStyleLbl="solidAlignAcc1" presStyleIdx="5" presStyleCnt="10"/>
      <dgm:spPr/>
      <dgm:t>
        <a:bodyPr/>
        <a:lstStyle/>
        <a:p>
          <a:endParaRPr lang="es-ES"/>
        </a:p>
      </dgm:t>
    </dgm:pt>
    <dgm:pt modelId="{A6258232-E7FA-49DF-8AD9-5CB47267C4A0}" type="pres">
      <dgm:prSet presAssocID="{65FEB8A8-8FBB-41B9-85CB-AC473AA6ECB7}" presName="text4" presStyleCnt="0"/>
      <dgm:spPr/>
    </dgm:pt>
    <dgm:pt modelId="{07DD5478-FE71-4C0C-9A6A-9E87AD862AB1}" type="pres">
      <dgm:prSet presAssocID="{65FEB8A8-8FBB-41B9-85CB-AC473AA6ECB7}" presName="textRepeatNode" presStyleLbl="alignNode1" presStyleIdx="3" presStyleCnt="5">
        <dgm:presLayoutVars>
          <dgm:chMax val="0"/>
          <dgm:chPref val="0"/>
          <dgm:bulletEnabled val="1"/>
        </dgm:presLayoutVars>
      </dgm:prSet>
      <dgm:spPr/>
      <dgm:t>
        <a:bodyPr/>
        <a:lstStyle/>
        <a:p>
          <a:endParaRPr lang="es-ES"/>
        </a:p>
      </dgm:t>
    </dgm:pt>
    <dgm:pt modelId="{BCA731EB-2CA0-4375-B6B7-1F8FBE2B070C}" type="pres">
      <dgm:prSet presAssocID="{65FEB8A8-8FBB-41B9-85CB-AC473AA6ECB7}" presName="textaccent4" presStyleCnt="0"/>
      <dgm:spPr/>
    </dgm:pt>
    <dgm:pt modelId="{24B64500-92C6-4FCD-91CF-6E419435EC4B}" type="pres">
      <dgm:prSet presAssocID="{65FEB8A8-8FBB-41B9-85CB-AC473AA6ECB7}" presName="accentRepeatNode" presStyleLbl="solidAlignAcc1" presStyleIdx="6" presStyleCnt="10"/>
      <dgm:spPr/>
      <dgm:t>
        <a:bodyPr/>
        <a:lstStyle/>
        <a:p>
          <a:endParaRPr lang="es-ES"/>
        </a:p>
      </dgm:t>
    </dgm:pt>
    <dgm:pt modelId="{14DB5EF4-0539-440B-9ABF-0A6DA6F0F74D}" type="pres">
      <dgm:prSet presAssocID="{F1B8B824-1E8B-4258-8D05-2759585789CC}" presName="image4" presStyleCnt="0"/>
      <dgm:spPr/>
    </dgm:pt>
    <dgm:pt modelId="{D68578E2-E124-411F-A027-2A999A81A421}" type="pres">
      <dgm:prSet presAssocID="{F1B8B824-1E8B-4258-8D05-2759585789CC}" presName="imageRepeatNode" presStyleLbl="alignAcc1" presStyleIdx="3" presStyleCnt="5"/>
      <dgm:spPr/>
      <dgm:t>
        <a:bodyPr/>
        <a:lstStyle/>
        <a:p>
          <a:endParaRPr lang="es-ES"/>
        </a:p>
      </dgm:t>
    </dgm:pt>
    <dgm:pt modelId="{7936EF9F-52D2-4F55-AD03-4F658A1BA1F8}" type="pres">
      <dgm:prSet presAssocID="{F1B8B824-1E8B-4258-8D05-2759585789CC}" presName="imageaccent4" presStyleCnt="0"/>
      <dgm:spPr/>
    </dgm:pt>
    <dgm:pt modelId="{535D81C8-D102-45E5-ACB5-658DD33F66F3}" type="pres">
      <dgm:prSet presAssocID="{F1B8B824-1E8B-4258-8D05-2759585789CC}" presName="accentRepeatNode" presStyleLbl="solidAlignAcc1" presStyleIdx="7" presStyleCnt="10"/>
      <dgm:spPr/>
      <dgm:t>
        <a:bodyPr/>
        <a:lstStyle/>
        <a:p>
          <a:endParaRPr lang="es-ES"/>
        </a:p>
      </dgm:t>
    </dgm:pt>
    <dgm:pt modelId="{9ABB1BDC-A98C-4F3C-9C47-9BF0F7509960}" type="pres">
      <dgm:prSet presAssocID="{2191A365-ADB9-4742-B50C-093A0243C9EB}" presName="text5" presStyleCnt="0"/>
      <dgm:spPr/>
    </dgm:pt>
    <dgm:pt modelId="{F82FE8FD-ACAC-4B7B-9CF9-0C04B3195161}" type="pres">
      <dgm:prSet presAssocID="{2191A365-ADB9-4742-B50C-093A0243C9EB}" presName="textRepeatNode" presStyleLbl="alignNode1" presStyleIdx="4" presStyleCnt="5">
        <dgm:presLayoutVars>
          <dgm:chMax val="0"/>
          <dgm:chPref val="0"/>
          <dgm:bulletEnabled val="1"/>
        </dgm:presLayoutVars>
      </dgm:prSet>
      <dgm:spPr/>
      <dgm:t>
        <a:bodyPr/>
        <a:lstStyle/>
        <a:p>
          <a:endParaRPr lang="es-ES"/>
        </a:p>
      </dgm:t>
    </dgm:pt>
    <dgm:pt modelId="{62727CF4-0845-4271-9D7E-7BED276534B0}" type="pres">
      <dgm:prSet presAssocID="{2191A365-ADB9-4742-B50C-093A0243C9EB}" presName="textaccent5" presStyleCnt="0"/>
      <dgm:spPr/>
    </dgm:pt>
    <dgm:pt modelId="{C615ABC3-ACCF-4F4C-A13F-B913D319070C}" type="pres">
      <dgm:prSet presAssocID="{2191A365-ADB9-4742-B50C-093A0243C9EB}" presName="accentRepeatNode" presStyleLbl="solidAlignAcc1" presStyleIdx="8" presStyleCnt="10"/>
      <dgm:spPr/>
      <dgm:t>
        <a:bodyPr/>
        <a:lstStyle/>
        <a:p>
          <a:endParaRPr lang="es-ES"/>
        </a:p>
      </dgm:t>
    </dgm:pt>
    <dgm:pt modelId="{CB4B4CFD-0C45-4431-8192-0C4D8BBA2693}" type="pres">
      <dgm:prSet presAssocID="{1205F0EB-8850-4A39-8311-0DEA8913F419}" presName="image5" presStyleCnt="0"/>
      <dgm:spPr/>
    </dgm:pt>
    <dgm:pt modelId="{8EE10CBC-2C0B-4549-A0B6-673C416F7663}" type="pres">
      <dgm:prSet presAssocID="{1205F0EB-8850-4A39-8311-0DEA8913F419}" presName="imageRepeatNode" presStyleLbl="alignAcc1" presStyleIdx="4" presStyleCnt="5"/>
      <dgm:spPr/>
      <dgm:t>
        <a:bodyPr/>
        <a:lstStyle/>
        <a:p>
          <a:endParaRPr lang="es-ES"/>
        </a:p>
      </dgm:t>
    </dgm:pt>
    <dgm:pt modelId="{23620B53-7246-4E67-8DBC-36AB03EC9DB6}" type="pres">
      <dgm:prSet presAssocID="{1205F0EB-8850-4A39-8311-0DEA8913F419}" presName="imageaccent5" presStyleCnt="0"/>
      <dgm:spPr/>
    </dgm:pt>
    <dgm:pt modelId="{AA8D720E-FE59-4955-95B7-17ABB2ED3BF1}" type="pres">
      <dgm:prSet presAssocID="{1205F0EB-8850-4A39-8311-0DEA8913F419}" presName="accentRepeatNode" presStyleLbl="solidAlignAcc1" presStyleIdx="9" presStyleCnt="10"/>
      <dgm:spPr/>
      <dgm:t>
        <a:bodyPr/>
        <a:lstStyle/>
        <a:p>
          <a:endParaRPr lang="es-ES"/>
        </a:p>
      </dgm:t>
    </dgm:pt>
  </dgm:ptLst>
  <dgm:cxnLst>
    <dgm:cxn modelId="{25AFE143-0F0F-40AA-BF7C-36FB1E21040A}" srcId="{892FC514-E0BF-4719-8B86-CDAD44D7B739}" destId="{AF51D81D-EE8A-4559-A270-3CDD45C94419}" srcOrd="1" destOrd="0" parTransId="{38029D39-CD33-46DB-8FD0-0DAC60C20555}" sibTransId="{98ED5795-D762-4890-866C-7F6FBF0DF219}"/>
    <dgm:cxn modelId="{09179F1F-0CF4-4FB6-876B-B27916466CE7}" type="presOf" srcId="{98ED5795-D762-4890-866C-7F6FBF0DF219}" destId="{35933BEC-9BCD-4D44-B56E-3D984570AA17}" srcOrd="0" destOrd="0" presId="urn:microsoft.com/office/officeart/2008/layout/HexagonCluster"/>
    <dgm:cxn modelId="{128ED023-BE2C-4851-8AEA-9A1B2AC7BF54}" type="presOf" srcId="{892FC514-E0BF-4719-8B86-CDAD44D7B739}" destId="{6D2BF9F8-5BA3-48C8-9B9F-9178731EE928}" srcOrd="0" destOrd="0" presId="urn:microsoft.com/office/officeart/2008/layout/HexagonCluster"/>
    <dgm:cxn modelId="{98283218-5343-4B4A-B74F-2DAACC419AF3}" type="presOf" srcId="{7CF0736F-2DFF-4868-8B70-B4CDFCE67E73}" destId="{2C1FBC3A-3FF9-44D1-8619-9812CECC455D}" srcOrd="0" destOrd="0" presId="urn:microsoft.com/office/officeart/2008/layout/HexagonCluster"/>
    <dgm:cxn modelId="{B950E60D-9684-48F9-AD9E-CC9A0D9DD51B}" type="presOf" srcId="{2191A365-ADB9-4742-B50C-093A0243C9EB}" destId="{F82FE8FD-ACAC-4B7B-9CF9-0C04B3195161}" srcOrd="0" destOrd="0" presId="urn:microsoft.com/office/officeart/2008/layout/HexagonCluster"/>
    <dgm:cxn modelId="{29AE4590-B709-4ADC-B700-59315DD5F44A}" type="presOf" srcId="{1087A4F1-4872-4C22-86AC-6D402B6A1C39}" destId="{7C6F3134-295F-4234-855A-E677E0BC33A3}" srcOrd="0" destOrd="0" presId="urn:microsoft.com/office/officeart/2008/layout/HexagonCluster"/>
    <dgm:cxn modelId="{84C1149E-3684-4184-8DEC-0FD5F00A3ECB}" srcId="{892FC514-E0BF-4719-8B86-CDAD44D7B739}" destId="{2191A365-ADB9-4742-B50C-093A0243C9EB}" srcOrd="4" destOrd="0" parTransId="{90157C00-3B70-442A-8EE0-3F6AF1461399}" sibTransId="{1205F0EB-8850-4A39-8311-0DEA8913F419}"/>
    <dgm:cxn modelId="{2CDAEF2A-160E-4A96-828D-ABF49418E930}" type="presOf" srcId="{AF51D81D-EE8A-4559-A270-3CDD45C94419}" destId="{3DB32E8E-BB65-42B7-AC4B-573C78CC61FB}" srcOrd="0" destOrd="0" presId="urn:microsoft.com/office/officeart/2008/layout/HexagonCluster"/>
    <dgm:cxn modelId="{A61532E3-4562-4942-AC3D-BB85565E66FB}" srcId="{892FC514-E0BF-4719-8B86-CDAD44D7B739}" destId="{7CF0736F-2DFF-4868-8B70-B4CDFCE67E73}" srcOrd="2" destOrd="0" parTransId="{8759F3B7-7C63-43C1-AC57-97911ED67353}" sibTransId="{1087A4F1-4872-4C22-86AC-6D402B6A1C39}"/>
    <dgm:cxn modelId="{77FFD505-5307-4EF3-BDB2-30B75E1943DE}" type="presOf" srcId="{65FEB8A8-8FBB-41B9-85CB-AC473AA6ECB7}" destId="{07DD5478-FE71-4C0C-9A6A-9E87AD862AB1}" srcOrd="0" destOrd="0" presId="urn:microsoft.com/office/officeart/2008/layout/HexagonCluster"/>
    <dgm:cxn modelId="{87C25E67-62FE-4EC7-9AFA-CAC9099DDDEA}" srcId="{892FC514-E0BF-4719-8B86-CDAD44D7B739}" destId="{0F55A30E-91E4-4BD4-838B-98FECF502F44}" srcOrd="0" destOrd="0" parTransId="{E76F850A-2309-4563-AA5C-CBC1E70446EF}" sibTransId="{CE684096-5A33-4DF1-84D0-42B93449FBF1}"/>
    <dgm:cxn modelId="{ACDEB81D-8D26-46A3-A18E-30DF8BBEB518}" type="presOf" srcId="{1205F0EB-8850-4A39-8311-0DEA8913F419}" destId="{8EE10CBC-2C0B-4549-A0B6-673C416F7663}" srcOrd="0" destOrd="0" presId="urn:microsoft.com/office/officeart/2008/layout/HexagonCluster"/>
    <dgm:cxn modelId="{A93809C6-C09E-4338-ABB6-D5162BAF239F}" srcId="{892FC514-E0BF-4719-8B86-CDAD44D7B739}" destId="{65FEB8A8-8FBB-41B9-85CB-AC473AA6ECB7}" srcOrd="3" destOrd="0" parTransId="{9DDECFD3-DEAA-4CFD-8D4A-7578784C5D2C}" sibTransId="{F1B8B824-1E8B-4258-8D05-2759585789CC}"/>
    <dgm:cxn modelId="{7CE8B36F-B01D-490D-8B26-FBD1A3247B24}" type="presOf" srcId="{F1B8B824-1E8B-4258-8D05-2759585789CC}" destId="{D68578E2-E124-411F-A027-2A999A81A421}" srcOrd="0" destOrd="0" presId="urn:microsoft.com/office/officeart/2008/layout/HexagonCluster"/>
    <dgm:cxn modelId="{DB76DBD0-FF9D-4965-BB1A-73493C6E7459}" type="presOf" srcId="{0F55A30E-91E4-4BD4-838B-98FECF502F44}" destId="{4620DDBB-9197-4959-9B50-E066E76C134E}" srcOrd="0" destOrd="0" presId="urn:microsoft.com/office/officeart/2008/layout/HexagonCluster"/>
    <dgm:cxn modelId="{997D9A35-EECB-41F6-B78B-11B41449D0E6}" type="presOf" srcId="{CE684096-5A33-4DF1-84D0-42B93449FBF1}" destId="{8476F266-7494-4D60-B249-0E82FEAE7551}" srcOrd="0" destOrd="0" presId="urn:microsoft.com/office/officeart/2008/layout/HexagonCluster"/>
    <dgm:cxn modelId="{6E853D4C-4BBD-4428-88CF-8CDBF8E24E4F}" type="presParOf" srcId="{6D2BF9F8-5BA3-48C8-9B9F-9178731EE928}" destId="{4AFDA382-E8C5-451D-A5A9-89BB17C20737}" srcOrd="0" destOrd="0" presId="urn:microsoft.com/office/officeart/2008/layout/HexagonCluster"/>
    <dgm:cxn modelId="{1596A683-7A59-4250-BA7C-1D19BDF17E26}" type="presParOf" srcId="{4AFDA382-E8C5-451D-A5A9-89BB17C20737}" destId="{4620DDBB-9197-4959-9B50-E066E76C134E}" srcOrd="0" destOrd="0" presId="urn:microsoft.com/office/officeart/2008/layout/HexagonCluster"/>
    <dgm:cxn modelId="{11705ECF-B626-458B-8865-7B36D88A1275}" type="presParOf" srcId="{6D2BF9F8-5BA3-48C8-9B9F-9178731EE928}" destId="{90EC78D7-FA8C-49D9-87C2-8E1B55844DF3}" srcOrd="1" destOrd="0" presId="urn:microsoft.com/office/officeart/2008/layout/HexagonCluster"/>
    <dgm:cxn modelId="{D540E7AD-3EC5-4D0E-AA32-0F95E5876E99}" type="presParOf" srcId="{90EC78D7-FA8C-49D9-87C2-8E1B55844DF3}" destId="{E1079CB6-9BB4-4AA7-A354-6068FB7E69DF}" srcOrd="0" destOrd="0" presId="urn:microsoft.com/office/officeart/2008/layout/HexagonCluster"/>
    <dgm:cxn modelId="{90238481-DF53-4CC5-85C7-5F687F40CEB2}" type="presParOf" srcId="{6D2BF9F8-5BA3-48C8-9B9F-9178731EE928}" destId="{215E22E8-A6F0-4890-930A-D1AC04B80E93}" srcOrd="2" destOrd="0" presId="urn:microsoft.com/office/officeart/2008/layout/HexagonCluster"/>
    <dgm:cxn modelId="{41A13E05-8CC2-434B-B1B8-017CD84BCB1D}" type="presParOf" srcId="{215E22E8-A6F0-4890-930A-D1AC04B80E93}" destId="{8476F266-7494-4D60-B249-0E82FEAE7551}" srcOrd="0" destOrd="0" presId="urn:microsoft.com/office/officeart/2008/layout/HexagonCluster"/>
    <dgm:cxn modelId="{99EA9001-273F-4021-A77F-5D43161FD04C}" type="presParOf" srcId="{6D2BF9F8-5BA3-48C8-9B9F-9178731EE928}" destId="{A2D05881-4550-415B-98AD-4EEDD1A62F60}" srcOrd="3" destOrd="0" presId="urn:microsoft.com/office/officeart/2008/layout/HexagonCluster"/>
    <dgm:cxn modelId="{897D3069-BA7F-4E2A-B5D4-9733C34CB6EE}" type="presParOf" srcId="{A2D05881-4550-415B-98AD-4EEDD1A62F60}" destId="{DB41FA4A-43A9-4D19-8F96-25FC142C67A9}" srcOrd="0" destOrd="0" presId="urn:microsoft.com/office/officeart/2008/layout/HexagonCluster"/>
    <dgm:cxn modelId="{C2FCC0F2-6E97-4F77-BFB3-747E8B96BAB7}" type="presParOf" srcId="{6D2BF9F8-5BA3-48C8-9B9F-9178731EE928}" destId="{11F252C7-F3AB-4F3B-BE59-64ECDC9F62A5}" srcOrd="4" destOrd="0" presId="urn:microsoft.com/office/officeart/2008/layout/HexagonCluster"/>
    <dgm:cxn modelId="{00D0FB7C-CDD5-43CB-9E5A-AC04053E6CA4}" type="presParOf" srcId="{11F252C7-F3AB-4F3B-BE59-64ECDC9F62A5}" destId="{3DB32E8E-BB65-42B7-AC4B-573C78CC61FB}" srcOrd="0" destOrd="0" presId="urn:microsoft.com/office/officeart/2008/layout/HexagonCluster"/>
    <dgm:cxn modelId="{EED1F03C-1BAC-4E37-A7AC-01830ECD7756}" type="presParOf" srcId="{6D2BF9F8-5BA3-48C8-9B9F-9178731EE928}" destId="{4856B35E-0B3F-42A2-A0F6-0FFD50527CB4}" srcOrd="5" destOrd="0" presId="urn:microsoft.com/office/officeart/2008/layout/HexagonCluster"/>
    <dgm:cxn modelId="{BB6F9997-5278-4BE3-95F1-24F8CA2698B1}" type="presParOf" srcId="{4856B35E-0B3F-42A2-A0F6-0FFD50527CB4}" destId="{ECE54D04-46F1-4790-BABD-C0BAED611DC9}" srcOrd="0" destOrd="0" presId="urn:microsoft.com/office/officeart/2008/layout/HexagonCluster"/>
    <dgm:cxn modelId="{B8944088-E57C-436E-B7D1-F0BE8E8A09D3}" type="presParOf" srcId="{6D2BF9F8-5BA3-48C8-9B9F-9178731EE928}" destId="{911D6EDC-9278-4B11-83B6-79196EEF3AC4}" srcOrd="6" destOrd="0" presId="urn:microsoft.com/office/officeart/2008/layout/HexagonCluster"/>
    <dgm:cxn modelId="{E91FBF81-2715-4378-9A37-128AA91ED792}" type="presParOf" srcId="{911D6EDC-9278-4B11-83B6-79196EEF3AC4}" destId="{35933BEC-9BCD-4D44-B56E-3D984570AA17}" srcOrd="0" destOrd="0" presId="urn:microsoft.com/office/officeart/2008/layout/HexagonCluster"/>
    <dgm:cxn modelId="{0004C9D0-05EF-4F61-8025-48F7B1AD6B77}" type="presParOf" srcId="{6D2BF9F8-5BA3-48C8-9B9F-9178731EE928}" destId="{44A5ADC6-1D64-45D9-BD94-EA2471D4ABD0}" srcOrd="7" destOrd="0" presId="urn:microsoft.com/office/officeart/2008/layout/HexagonCluster"/>
    <dgm:cxn modelId="{FC440D45-584A-4614-846D-6B22D102B73A}" type="presParOf" srcId="{44A5ADC6-1D64-45D9-BD94-EA2471D4ABD0}" destId="{7396D8F7-69EC-4593-AAAF-3DD3287A37AD}" srcOrd="0" destOrd="0" presId="urn:microsoft.com/office/officeart/2008/layout/HexagonCluster"/>
    <dgm:cxn modelId="{E3B9A1EB-D9AB-4BA4-97EA-3988687FBA1B}" type="presParOf" srcId="{6D2BF9F8-5BA3-48C8-9B9F-9178731EE928}" destId="{AFC44B24-8557-45FA-ADF6-A300CD39949E}" srcOrd="8" destOrd="0" presId="urn:microsoft.com/office/officeart/2008/layout/HexagonCluster"/>
    <dgm:cxn modelId="{C5B91F3E-950F-41B9-B3CB-2EE8A97FE8D1}" type="presParOf" srcId="{AFC44B24-8557-45FA-ADF6-A300CD39949E}" destId="{2C1FBC3A-3FF9-44D1-8619-9812CECC455D}" srcOrd="0" destOrd="0" presId="urn:microsoft.com/office/officeart/2008/layout/HexagonCluster"/>
    <dgm:cxn modelId="{9EC11F21-B9EC-4311-88AB-1D8F92FA9B60}" type="presParOf" srcId="{6D2BF9F8-5BA3-48C8-9B9F-9178731EE928}" destId="{7B6D73F4-58EE-416C-9389-3C7237FA3AF1}" srcOrd="9" destOrd="0" presId="urn:microsoft.com/office/officeart/2008/layout/HexagonCluster"/>
    <dgm:cxn modelId="{C8F6D60C-7353-4D8A-962E-8C72E10E60E1}" type="presParOf" srcId="{7B6D73F4-58EE-416C-9389-3C7237FA3AF1}" destId="{8EF42646-7B8A-4CB4-A5C4-A7268504B093}" srcOrd="0" destOrd="0" presId="urn:microsoft.com/office/officeart/2008/layout/HexagonCluster"/>
    <dgm:cxn modelId="{F0A6AE70-226A-4065-AEA2-CB5DE31F17FF}" type="presParOf" srcId="{6D2BF9F8-5BA3-48C8-9B9F-9178731EE928}" destId="{6EC9A11D-36F0-4320-9E86-05B303600B56}" srcOrd="10" destOrd="0" presId="urn:microsoft.com/office/officeart/2008/layout/HexagonCluster"/>
    <dgm:cxn modelId="{65A96506-605B-4507-9150-2FCF93FC6A6A}" type="presParOf" srcId="{6EC9A11D-36F0-4320-9E86-05B303600B56}" destId="{7C6F3134-295F-4234-855A-E677E0BC33A3}" srcOrd="0" destOrd="0" presId="urn:microsoft.com/office/officeart/2008/layout/HexagonCluster"/>
    <dgm:cxn modelId="{F22C162E-206B-4959-9063-A5B9341F8B03}" type="presParOf" srcId="{6D2BF9F8-5BA3-48C8-9B9F-9178731EE928}" destId="{414844EB-FF1F-4787-900D-A247408FB9B4}" srcOrd="11" destOrd="0" presId="urn:microsoft.com/office/officeart/2008/layout/HexagonCluster"/>
    <dgm:cxn modelId="{1C32626B-8119-4FE4-91C0-98046275EA75}" type="presParOf" srcId="{414844EB-FF1F-4787-900D-A247408FB9B4}" destId="{6E2A5C83-E2E7-4A5A-A395-19402ACD6ECA}" srcOrd="0" destOrd="0" presId="urn:microsoft.com/office/officeart/2008/layout/HexagonCluster"/>
    <dgm:cxn modelId="{1B3B571D-39BE-4EDF-BF2E-80AE3BD7A83E}" type="presParOf" srcId="{6D2BF9F8-5BA3-48C8-9B9F-9178731EE928}" destId="{A6258232-E7FA-49DF-8AD9-5CB47267C4A0}" srcOrd="12" destOrd="0" presId="urn:microsoft.com/office/officeart/2008/layout/HexagonCluster"/>
    <dgm:cxn modelId="{70DE3F11-2189-42F7-934C-83320BB3E7C6}" type="presParOf" srcId="{A6258232-E7FA-49DF-8AD9-5CB47267C4A0}" destId="{07DD5478-FE71-4C0C-9A6A-9E87AD862AB1}" srcOrd="0" destOrd="0" presId="urn:microsoft.com/office/officeart/2008/layout/HexagonCluster"/>
    <dgm:cxn modelId="{9601785C-2262-44C5-A8FD-28AB7C88ADC2}" type="presParOf" srcId="{6D2BF9F8-5BA3-48C8-9B9F-9178731EE928}" destId="{BCA731EB-2CA0-4375-B6B7-1F8FBE2B070C}" srcOrd="13" destOrd="0" presId="urn:microsoft.com/office/officeart/2008/layout/HexagonCluster"/>
    <dgm:cxn modelId="{8441E5B0-7DF8-44F4-AC68-AC00018C9C5A}" type="presParOf" srcId="{BCA731EB-2CA0-4375-B6B7-1F8FBE2B070C}" destId="{24B64500-92C6-4FCD-91CF-6E419435EC4B}" srcOrd="0" destOrd="0" presId="urn:microsoft.com/office/officeart/2008/layout/HexagonCluster"/>
    <dgm:cxn modelId="{0FAFFF66-0EBD-4298-A96F-97B2C5B34EC3}" type="presParOf" srcId="{6D2BF9F8-5BA3-48C8-9B9F-9178731EE928}" destId="{14DB5EF4-0539-440B-9ABF-0A6DA6F0F74D}" srcOrd="14" destOrd="0" presId="urn:microsoft.com/office/officeart/2008/layout/HexagonCluster"/>
    <dgm:cxn modelId="{DBE64328-DC4E-4AB3-89F7-4BE8074A3702}" type="presParOf" srcId="{14DB5EF4-0539-440B-9ABF-0A6DA6F0F74D}" destId="{D68578E2-E124-411F-A027-2A999A81A421}" srcOrd="0" destOrd="0" presId="urn:microsoft.com/office/officeart/2008/layout/HexagonCluster"/>
    <dgm:cxn modelId="{2B0EE960-C4E9-4DAC-A3EF-7F7BAE423916}" type="presParOf" srcId="{6D2BF9F8-5BA3-48C8-9B9F-9178731EE928}" destId="{7936EF9F-52D2-4F55-AD03-4F658A1BA1F8}" srcOrd="15" destOrd="0" presId="urn:microsoft.com/office/officeart/2008/layout/HexagonCluster"/>
    <dgm:cxn modelId="{9986F3A7-19C6-494F-87C7-2C1C2A489F4D}" type="presParOf" srcId="{7936EF9F-52D2-4F55-AD03-4F658A1BA1F8}" destId="{535D81C8-D102-45E5-ACB5-658DD33F66F3}" srcOrd="0" destOrd="0" presId="urn:microsoft.com/office/officeart/2008/layout/HexagonCluster"/>
    <dgm:cxn modelId="{63A00312-D1EB-4EA2-A6FD-2583BF5829B7}" type="presParOf" srcId="{6D2BF9F8-5BA3-48C8-9B9F-9178731EE928}" destId="{9ABB1BDC-A98C-4F3C-9C47-9BF0F7509960}" srcOrd="16" destOrd="0" presId="urn:microsoft.com/office/officeart/2008/layout/HexagonCluster"/>
    <dgm:cxn modelId="{EB415335-3DAB-41D2-817D-C16CA7CA1897}" type="presParOf" srcId="{9ABB1BDC-A98C-4F3C-9C47-9BF0F7509960}" destId="{F82FE8FD-ACAC-4B7B-9CF9-0C04B3195161}" srcOrd="0" destOrd="0" presId="urn:microsoft.com/office/officeart/2008/layout/HexagonCluster"/>
    <dgm:cxn modelId="{80458B1D-094C-49CC-B76B-EC2EA4FEEB0D}" type="presParOf" srcId="{6D2BF9F8-5BA3-48C8-9B9F-9178731EE928}" destId="{62727CF4-0845-4271-9D7E-7BED276534B0}" srcOrd="17" destOrd="0" presId="urn:microsoft.com/office/officeart/2008/layout/HexagonCluster"/>
    <dgm:cxn modelId="{00219DFC-69F2-454E-8693-FB92F5E0D761}" type="presParOf" srcId="{62727CF4-0845-4271-9D7E-7BED276534B0}" destId="{C615ABC3-ACCF-4F4C-A13F-B913D319070C}" srcOrd="0" destOrd="0" presId="urn:microsoft.com/office/officeart/2008/layout/HexagonCluster"/>
    <dgm:cxn modelId="{AD3CC3C4-19FC-4E0B-AF91-CBAB287D96D4}" type="presParOf" srcId="{6D2BF9F8-5BA3-48C8-9B9F-9178731EE928}" destId="{CB4B4CFD-0C45-4431-8192-0C4D8BBA2693}" srcOrd="18" destOrd="0" presId="urn:microsoft.com/office/officeart/2008/layout/HexagonCluster"/>
    <dgm:cxn modelId="{8E32E43B-822C-4B1F-9FF2-8DD06AEBFB0F}" type="presParOf" srcId="{CB4B4CFD-0C45-4431-8192-0C4D8BBA2693}" destId="{8EE10CBC-2C0B-4549-A0B6-673C416F7663}" srcOrd="0" destOrd="0" presId="urn:microsoft.com/office/officeart/2008/layout/HexagonCluster"/>
    <dgm:cxn modelId="{D6A2E8BE-79C9-4AB8-A849-C785D735ED94}" type="presParOf" srcId="{6D2BF9F8-5BA3-48C8-9B9F-9178731EE928}" destId="{23620B53-7246-4E67-8DBC-36AB03EC9DB6}" srcOrd="19" destOrd="0" presId="urn:microsoft.com/office/officeart/2008/layout/HexagonCluster"/>
    <dgm:cxn modelId="{0F066A16-5F2B-4274-99A3-9D218B660AE3}" type="presParOf" srcId="{23620B53-7246-4E67-8DBC-36AB03EC9DB6}" destId="{AA8D720E-FE59-4955-95B7-17ABB2ED3BF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2FC514-E0BF-4719-8B86-CDAD44D7B739}" type="doc">
      <dgm:prSet loTypeId="urn:microsoft.com/office/officeart/2008/layout/HexagonCluster" loCatId="picture" qsTypeId="urn:microsoft.com/office/officeart/2005/8/quickstyle/simple3" qsCatId="simple" csTypeId="urn:microsoft.com/office/officeart/2005/8/colors/colorful5" csCatId="colorful" phldr="1"/>
      <dgm:spPr/>
      <dgm:t>
        <a:bodyPr/>
        <a:lstStyle/>
        <a:p>
          <a:endParaRPr lang="es-ES"/>
        </a:p>
      </dgm:t>
    </dgm:pt>
    <dgm:pt modelId="{7CF0736F-2DFF-4868-8B70-B4CDFCE67E73}">
      <dgm:prSet phldrT="[Texto]"/>
      <dgm:spPr/>
      <dgm:t>
        <a:bodyPr/>
        <a:lstStyle/>
        <a:p>
          <a:r>
            <a:rPr lang="es-ES" b="1" dirty="0" smtClean="0"/>
            <a:t>Servicios Universitarios</a:t>
          </a:r>
          <a:endParaRPr lang="es-ES" dirty="0"/>
        </a:p>
      </dgm:t>
    </dgm:pt>
    <dgm:pt modelId="{8759F3B7-7C63-43C1-AC57-97911ED67353}" type="parTrans" cxnId="{A61532E3-4562-4942-AC3D-BB85565E66FB}">
      <dgm:prSet/>
      <dgm:spPr/>
      <dgm:t>
        <a:bodyPr/>
        <a:lstStyle/>
        <a:p>
          <a:endParaRPr lang="es-ES"/>
        </a:p>
      </dgm:t>
    </dgm:pt>
    <dgm:pt modelId="{1087A4F1-4872-4C22-86AC-6D402B6A1C39}" type="sibTrans" cxnId="{A61532E3-4562-4942-AC3D-BB85565E66F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65FEB8A8-8FBB-41B9-85CB-AC473AA6ECB7}">
      <dgm:prSet phldrT="[Texto]"/>
      <dgm:spPr/>
      <dgm:t>
        <a:bodyPr/>
        <a:lstStyle/>
        <a:p>
          <a:r>
            <a:rPr lang="es-ES" b="1" dirty="0" smtClean="0"/>
            <a:t>Dirección de Logística</a:t>
          </a:r>
          <a:endParaRPr lang="es-ES" dirty="0"/>
        </a:p>
      </dgm:t>
    </dgm:pt>
    <dgm:pt modelId="{9DDECFD3-DEAA-4CFD-8D4A-7578784C5D2C}" type="parTrans" cxnId="{A93809C6-C09E-4338-ABB6-D5162BAF239F}">
      <dgm:prSet/>
      <dgm:spPr/>
      <dgm:t>
        <a:bodyPr/>
        <a:lstStyle/>
        <a:p>
          <a:endParaRPr lang="es-ES"/>
        </a:p>
      </dgm:t>
    </dgm:pt>
    <dgm:pt modelId="{F1B8B824-1E8B-4258-8D05-2759585789CC}" type="sibTrans" cxnId="{A93809C6-C09E-4338-ABB6-D5162BAF239F}">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8000" b="-28000"/>
          </a:stretch>
        </a:blipFill>
      </dgm:spPr>
      <dgm:t>
        <a:bodyPr/>
        <a:lstStyle/>
        <a:p>
          <a:endParaRPr lang="es-ES"/>
        </a:p>
      </dgm:t>
    </dgm:pt>
    <dgm:pt modelId="{2191A365-ADB9-4742-B50C-093A0243C9EB}">
      <dgm:prSet phldrT="[Texto]"/>
      <dgm:spPr/>
      <dgm:t>
        <a:bodyPr/>
        <a:lstStyle/>
        <a:p>
          <a:r>
            <a:rPr lang="es-ES" b="1" dirty="0" smtClean="0"/>
            <a:t>Dirección de Desarrollo Físico</a:t>
          </a:r>
          <a:endParaRPr lang="es-ES" dirty="0"/>
        </a:p>
      </dgm:t>
    </dgm:pt>
    <dgm:pt modelId="{90157C00-3B70-442A-8EE0-3F6AF1461399}" type="parTrans" cxnId="{84C1149E-3684-4184-8DEC-0FD5F00A3ECB}">
      <dgm:prSet/>
      <dgm:spPr/>
      <dgm:t>
        <a:bodyPr/>
        <a:lstStyle/>
        <a:p>
          <a:endParaRPr lang="es-ES"/>
        </a:p>
      </dgm:t>
    </dgm:pt>
    <dgm:pt modelId="{1205F0EB-8850-4A39-8311-0DEA8913F419}" type="sibTrans" cxnId="{84C1149E-3684-4184-8DEC-0FD5F00A3EC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F0995136-019C-4290-8C41-F0442CC7FF4F}">
      <dgm:prSet phldrT="[Texto]"/>
      <dgm:spPr/>
      <dgm:t>
        <a:bodyPr/>
        <a:lstStyle/>
        <a:p>
          <a:r>
            <a:rPr lang="es-ES" b="1" dirty="0" smtClean="0"/>
            <a:t>Bodegas</a:t>
          </a:r>
          <a:endParaRPr lang="es-ES" dirty="0"/>
        </a:p>
      </dgm:t>
    </dgm:pt>
    <dgm:pt modelId="{55E664A8-F737-40AD-9E12-C10B5AFB2CA1}" type="parTrans" cxnId="{52123D0E-212D-4E79-9134-10DFC675380C}">
      <dgm:prSet/>
      <dgm:spPr/>
      <dgm:t>
        <a:bodyPr/>
        <a:lstStyle/>
        <a:p>
          <a:endParaRPr lang="es-ES"/>
        </a:p>
      </dgm:t>
    </dgm:pt>
    <dgm:pt modelId="{D3D6182F-EC75-47DF-9DF1-0ED22F7B5295}" type="sibTrans" cxnId="{52123D0E-212D-4E79-9134-10DFC675380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8000" b="-28000"/>
          </a:stretch>
        </a:blipFill>
      </dgm:spPr>
      <dgm:t>
        <a:bodyPr/>
        <a:lstStyle/>
        <a:p>
          <a:endParaRPr lang="es-ES"/>
        </a:p>
      </dgm:t>
    </dgm:pt>
    <dgm:pt modelId="{B85F9DFA-A3C7-4AC7-8BEF-A8A310603508}">
      <dgm:prSet phldrT="[Texto]"/>
      <dgm:spPr/>
      <dgm:t>
        <a:bodyPr/>
        <a:lstStyle/>
        <a:p>
          <a:r>
            <a:rPr lang="es-ES" b="1" dirty="0" smtClean="0"/>
            <a:t>Área Administrativa </a:t>
          </a:r>
          <a:endParaRPr lang="es-ES" dirty="0"/>
        </a:p>
      </dgm:t>
    </dgm:pt>
    <dgm:pt modelId="{E855BF0A-8CF5-46BB-B67F-F599AC178F44}" type="parTrans" cxnId="{1D148BC8-1382-4D58-AA84-C2000E71380B}">
      <dgm:prSet/>
      <dgm:spPr/>
      <dgm:t>
        <a:bodyPr/>
        <a:lstStyle/>
        <a:p>
          <a:endParaRPr lang="es-ES"/>
        </a:p>
      </dgm:t>
    </dgm:pt>
    <dgm:pt modelId="{5856CC17-6D87-42D7-9977-BAD627698B96}" type="sibTrans" cxnId="{1D148BC8-1382-4D58-AA84-C2000E71380B}">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8000" b="-28000"/>
          </a:stretch>
        </a:blipFill>
      </dgm:spPr>
      <dgm:t>
        <a:bodyPr/>
        <a:lstStyle/>
        <a:p>
          <a:endParaRPr lang="es-ES"/>
        </a:p>
      </dgm:t>
    </dgm:pt>
    <dgm:pt modelId="{6D2BF9F8-5BA3-48C8-9B9F-9178731EE928}" type="pres">
      <dgm:prSet presAssocID="{892FC514-E0BF-4719-8B86-CDAD44D7B739}" presName="Name0" presStyleCnt="0">
        <dgm:presLayoutVars>
          <dgm:chMax val="21"/>
          <dgm:chPref val="21"/>
        </dgm:presLayoutVars>
      </dgm:prSet>
      <dgm:spPr/>
      <dgm:t>
        <a:bodyPr/>
        <a:lstStyle/>
        <a:p>
          <a:endParaRPr lang="es-ES"/>
        </a:p>
      </dgm:t>
    </dgm:pt>
    <dgm:pt modelId="{1FD214B6-DA6C-49FE-A077-0DDB62F1145B}" type="pres">
      <dgm:prSet presAssocID="{7CF0736F-2DFF-4868-8B70-B4CDFCE67E73}" presName="text1" presStyleCnt="0"/>
      <dgm:spPr/>
      <dgm:t>
        <a:bodyPr/>
        <a:lstStyle/>
        <a:p>
          <a:endParaRPr lang="es-ES"/>
        </a:p>
      </dgm:t>
    </dgm:pt>
    <dgm:pt modelId="{2C1FBC3A-3FF9-44D1-8619-9812CECC455D}" type="pres">
      <dgm:prSet presAssocID="{7CF0736F-2DFF-4868-8B70-B4CDFCE67E73}" presName="textRepeatNode" presStyleLbl="alignNode1" presStyleIdx="0" presStyleCnt="5">
        <dgm:presLayoutVars>
          <dgm:chMax val="0"/>
          <dgm:chPref val="0"/>
          <dgm:bulletEnabled val="1"/>
        </dgm:presLayoutVars>
      </dgm:prSet>
      <dgm:spPr/>
      <dgm:t>
        <a:bodyPr/>
        <a:lstStyle/>
        <a:p>
          <a:endParaRPr lang="es-ES"/>
        </a:p>
      </dgm:t>
    </dgm:pt>
    <dgm:pt modelId="{7BEDAEA6-C5C3-4ECB-9411-C34B484BBFA5}" type="pres">
      <dgm:prSet presAssocID="{7CF0736F-2DFF-4868-8B70-B4CDFCE67E73}" presName="textaccent1" presStyleCnt="0"/>
      <dgm:spPr/>
      <dgm:t>
        <a:bodyPr/>
        <a:lstStyle/>
        <a:p>
          <a:endParaRPr lang="es-ES"/>
        </a:p>
      </dgm:t>
    </dgm:pt>
    <dgm:pt modelId="{8EF42646-7B8A-4CB4-A5C4-A7268504B093}" type="pres">
      <dgm:prSet presAssocID="{7CF0736F-2DFF-4868-8B70-B4CDFCE67E73}" presName="accentRepeatNode" presStyleLbl="solidAlignAcc1" presStyleIdx="0" presStyleCnt="10"/>
      <dgm:spPr/>
      <dgm:t>
        <a:bodyPr/>
        <a:lstStyle/>
        <a:p>
          <a:endParaRPr lang="es-ES"/>
        </a:p>
      </dgm:t>
    </dgm:pt>
    <dgm:pt modelId="{3996F9B0-5035-44D0-A438-FF92F35F5B2E}" type="pres">
      <dgm:prSet presAssocID="{1087A4F1-4872-4C22-86AC-6D402B6A1C39}" presName="image1" presStyleCnt="0"/>
      <dgm:spPr/>
      <dgm:t>
        <a:bodyPr/>
        <a:lstStyle/>
        <a:p>
          <a:endParaRPr lang="es-ES"/>
        </a:p>
      </dgm:t>
    </dgm:pt>
    <dgm:pt modelId="{7C6F3134-295F-4234-855A-E677E0BC33A3}" type="pres">
      <dgm:prSet presAssocID="{1087A4F1-4872-4C22-86AC-6D402B6A1C39}" presName="imageRepeatNode" presStyleLbl="alignAcc1" presStyleIdx="0" presStyleCnt="5"/>
      <dgm:spPr/>
      <dgm:t>
        <a:bodyPr/>
        <a:lstStyle/>
        <a:p>
          <a:endParaRPr lang="es-ES"/>
        </a:p>
      </dgm:t>
    </dgm:pt>
    <dgm:pt modelId="{A9B56038-B78D-45D8-A595-10AE9DC25581}" type="pres">
      <dgm:prSet presAssocID="{1087A4F1-4872-4C22-86AC-6D402B6A1C39}" presName="imageaccent1" presStyleCnt="0"/>
      <dgm:spPr/>
      <dgm:t>
        <a:bodyPr/>
        <a:lstStyle/>
        <a:p>
          <a:endParaRPr lang="es-ES"/>
        </a:p>
      </dgm:t>
    </dgm:pt>
    <dgm:pt modelId="{6E2A5C83-E2E7-4A5A-A395-19402ACD6ECA}" type="pres">
      <dgm:prSet presAssocID="{1087A4F1-4872-4C22-86AC-6D402B6A1C39}" presName="accentRepeatNode" presStyleLbl="solidAlignAcc1" presStyleIdx="1" presStyleCnt="10"/>
      <dgm:spPr/>
      <dgm:t>
        <a:bodyPr/>
        <a:lstStyle/>
        <a:p>
          <a:endParaRPr lang="es-ES"/>
        </a:p>
      </dgm:t>
    </dgm:pt>
    <dgm:pt modelId="{E9F6C609-87A3-42F4-9E2C-59E5CE349F62}" type="pres">
      <dgm:prSet presAssocID="{65FEB8A8-8FBB-41B9-85CB-AC473AA6ECB7}" presName="text2" presStyleCnt="0"/>
      <dgm:spPr/>
      <dgm:t>
        <a:bodyPr/>
        <a:lstStyle/>
        <a:p>
          <a:endParaRPr lang="es-ES"/>
        </a:p>
      </dgm:t>
    </dgm:pt>
    <dgm:pt modelId="{07DD5478-FE71-4C0C-9A6A-9E87AD862AB1}" type="pres">
      <dgm:prSet presAssocID="{65FEB8A8-8FBB-41B9-85CB-AC473AA6ECB7}" presName="textRepeatNode" presStyleLbl="alignNode1" presStyleIdx="1" presStyleCnt="5">
        <dgm:presLayoutVars>
          <dgm:chMax val="0"/>
          <dgm:chPref val="0"/>
          <dgm:bulletEnabled val="1"/>
        </dgm:presLayoutVars>
      </dgm:prSet>
      <dgm:spPr/>
      <dgm:t>
        <a:bodyPr/>
        <a:lstStyle/>
        <a:p>
          <a:endParaRPr lang="es-ES"/>
        </a:p>
      </dgm:t>
    </dgm:pt>
    <dgm:pt modelId="{7EDE91BE-2BD1-4613-A089-264A191AA16D}" type="pres">
      <dgm:prSet presAssocID="{65FEB8A8-8FBB-41B9-85CB-AC473AA6ECB7}" presName="textaccent2" presStyleCnt="0"/>
      <dgm:spPr/>
      <dgm:t>
        <a:bodyPr/>
        <a:lstStyle/>
        <a:p>
          <a:endParaRPr lang="es-ES"/>
        </a:p>
      </dgm:t>
    </dgm:pt>
    <dgm:pt modelId="{24B64500-92C6-4FCD-91CF-6E419435EC4B}" type="pres">
      <dgm:prSet presAssocID="{65FEB8A8-8FBB-41B9-85CB-AC473AA6ECB7}" presName="accentRepeatNode" presStyleLbl="solidAlignAcc1" presStyleIdx="2" presStyleCnt="10"/>
      <dgm:spPr/>
      <dgm:t>
        <a:bodyPr/>
        <a:lstStyle/>
        <a:p>
          <a:endParaRPr lang="es-ES"/>
        </a:p>
      </dgm:t>
    </dgm:pt>
    <dgm:pt modelId="{583AE790-0938-4CFA-A209-822808DB163E}" type="pres">
      <dgm:prSet presAssocID="{F1B8B824-1E8B-4258-8D05-2759585789CC}" presName="image2" presStyleCnt="0"/>
      <dgm:spPr/>
      <dgm:t>
        <a:bodyPr/>
        <a:lstStyle/>
        <a:p>
          <a:endParaRPr lang="es-ES"/>
        </a:p>
      </dgm:t>
    </dgm:pt>
    <dgm:pt modelId="{D68578E2-E124-411F-A027-2A999A81A421}" type="pres">
      <dgm:prSet presAssocID="{F1B8B824-1E8B-4258-8D05-2759585789CC}" presName="imageRepeatNode" presStyleLbl="alignAcc1" presStyleIdx="1" presStyleCnt="5"/>
      <dgm:spPr/>
      <dgm:t>
        <a:bodyPr/>
        <a:lstStyle/>
        <a:p>
          <a:endParaRPr lang="es-ES"/>
        </a:p>
      </dgm:t>
    </dgm:pt>
    <dgm:pt modelId="{BD5F20C4-725C-4228-902D-C91B71944880}" type="pres">
      <dgm:prSet presAssocID="{F1B8B824-1E8B-4258-8D05-2759585789CC}" presName="imageaccent2" presStyleCnt="0"/>
      <dgm:spPr/>
      <dgm:t>
        <a:bodyPr/>
        <a:lstStyle/>
        <a:p>
          <a:endParaRPr lang="es-ES"/>
        </a:p>
      </dgm:t>
    </dgm:pt>
    <dgm:pt modelId="{535D81C8-D102-45E5-ACB5-658DD33F66F3}" type="pres">
      <dgm:prSet presAssocID="{F1B8B824-1E8B-4258-8D05-2759585789CC}" presName="accentRepeatNode" presStyleLbl="solidAlignAcc1" presStyleIdx="3" presStyleCnt="10"/>
      <dgm:spPr/>
      <dgm:t>
        <a:bodyPr/>
        <a:lstStyle/>
        <a:p>
          <a:endParaRPr lang="es-ES"/>
        </a:p>
      </dgm:t>
    </dgm:pt>
    <dgm:pt modelId="{DF5F21B1-9F39-45BC-B73D-C37265A2410D}" type="pres">
      <dgm:prSet presAssocID="{2191A365-ADB9-4742-B50C-093A0243C9EB}" presName="text3" presStyleCnt="0"/>
      <dgm:spPr/>
      <dgm:t>
        <a:bodyPr/>
        <a:lstStyle/>
        <a:p>
          <a:endParaRPr lang="es-ES"/>
        </a:p>
      </dgm:t>
    </dgm:pt>
    <dgm:pt modelId="{F82FE8FD-ACAC-4B7B-9CF9-0C04B3195161}" type="pres">
      <dgm:prSet presAssocID="{2191A365-ADB9-4742-B50C-093A0243C9EB}" presName="textRepeatNode" presStyleLbl="alignNode1" presStyleIdx="2" presStyleCnt="5">
        <dgm:presLayoutVars>
          <dgm:chMax val="0"/>
          <dgm:chPref val="0"/>
          <dgm:bulletEnabled val="1"/>
        </dgm:presLayoutVars>
      </dgm:prSet>
      <dgm:spPr/>
      <dgm:t>
        <a:bodyPr/>
        <a:lstStyle/>
        <a:p>
          <a:endParaRPr lang="es-ES"/>
        </a:p>
      </dgm:t>
    </dgm:pt>
    <dgm:pt modelId="{ECFACA2F-B0A2-4F29-98C5-08F153153E09}" type="pres">
      <dgm:prSet presAssocID="{2191A365-ADB9-4742-B50C-093A0243C9EB}" presName="textaccent3" presStyleCnt="0"/>
      <dgm:spPr/>
      <dgm:t>
        <a:bodyPr/>
        <a:lstStyle/>
        <a:p>
          <a:endParaRPr lang="es-ES"/>
        </a:p>
      </dgm:t>
    </dgm:pt>
    <dgm:pt modelId="{C615ABC3-ACCF-4F4C-A13F-B913D319070C}" type="pres">
      <dgm:prSet presAssocID="{2191A365-ADB9-4742-B50C-093A0243C9EB}" presName="accentRepeatNode" presStyleLbl="solidAlignAcc1" presStyleIdx="4" presStyleCnt="10"/>
      <dgm:spPr/>
      <dgm:t>
        <a:bodyPr/>
        <a:lstStyle/>
        <a:p>
          <a:endParaRPr lang="es-ES"/>
        </a:p>
      </dgm:t>
    </dgm:pt>
    <dgm:pt modelId="{55FF2FE9-C3C5-4D44-8343-8345277A95EF}" type="pres">
      <dgm:prSet presAssocID="{1205F0EB-8850-4A39-8311-0DEA8913F419}" presName="image3" presStyleCnt="0"/>
      <dgm:spPr/>
      <dgm:t>
        <a:bodyPr/>
        <a:lstStyle/>
        <a:p>
          <a:endParaRPr lang="es-ES"/>
        </a:p>
      </dgm:t>
    </dgm:pt>
    <dgm:pt modelId="{8EE10CBC-2C0B-4549-A0B6-673C416F7663}" type="pres">
      <dgm:prSet presAssocID="{1205F0EB-8850-4A39-8311-0DEA8913F419}" presName="imageRepeatNode" presStyleLbl="alignAcc1" presStyleIdx="2" presStyleCnt="5"/>
      <dgm:spPr/>
      <dgm:t>
        <a:bodyPr/>
        <a:lstStyle/>
        <a:p>
          <a:endParaRPr lang="es-ES"/>
        </a:p>
      </dgm:t>
    </dgm:pt>
    <dgm:pt modelId="{C9DCC8DA-2937-4E3C-B279-F9C918E1C224}" type="pres">
      <dgm:prSet presAssocID="{1205F0EB-8850-4A39-8311-0DEA8913F419}" presName="imageaccent3" presStyleCnt="0"/>
      <dgm:spPr/>
      <dgm:t>
        <a:bodyPr/>
        <a:lstStyle/>
        <a:p>
          <a:endParaRPr lang="es-ES"/>
        </a:p>
      </dgm:t>
    </dgm:pt>
    <dgm:pt modelId="{AA8D720E-FE59-4955-95B7-17ABB2ED3BF1}" type="pres">
      <dgm:prSet presAssocID="{1205F0EB-8850-4A39-8311-0DEA8913F419}" presName="accentRepeatNode" presStyleLbl="solidAlignAcc1" presStyleIdx="5" presStyleCnt="10"/>
      <dgm:spPr/>
      <dgm:t>
        <a:bodyPr/>
        <a:lstStyle/>
        <a:p>
          <a:endParaRPr lang="es-ES"/>
        </a:p>
      </dgm:t>
    </dgm:pt>
    <dgm:pt modelId="{F988BD6A-865C-48BF-AA75-A504D6DEB82E}" type="pres">
      <dgm:prSet presAssocID="{F0995136-019C-4290-8C41-F0442CC7FF4F}" presName="text4" presStyleCnt="0"/>
      <dgm:spPr/>
      <dgm:t>
        <a:bodyPr/>
        <a:lstStyle/>
        <a:p>
          <a:endParaRPr lang="es-ES"/>
        </a:p>
      </dgm:t>
    </dgm:pt>
    <dgm:pt modelId="{1E4530C1-182B-4ABF-9413-D8076C99188E}" type="pres">
      <dgm:prSet presAssocID="{F0995136-019C-4290-8C41-F0442CC7FF4F}" presName="textRepeatNode" presStyleLbl="alignNode1" presStyleIdx="3" presStyleCnt="5">
        <dgm:presLayoutVars>
          <dgm:chMax val="0"/>
          <dgm:chPref val="0"/>
          <dgm:bulletEnabled val="1"/>
        </dgm:presLayoutVars>
      </dgm:prSet>
      <dgm:spPr/>
      <dgm:t>
        <a:bodyPr/>
        <a:lstStyle/>
        <a:p>
          <a:endParaRPr lang="es-ES"/>
        </a:p>
      </dgm:t>
    </dgm:pt>
    <dgm:pt modelId="{26CF108F-8C1E-43C2-9FF3-B5EF33DA67AB}" type="pres">
      <dgm:prSet presAssocID="{F0995136-019C-4290-8C41-F0442CC7FF4F}" presName="textaccent4" presStyleCnt="0"/>
      <dgm:spPr/>
      <dgm:t>
        <a:bodyPr/>
        <a:lstStyle/>
        <a:p>
          <a:endParaRPr lang="es-ES"/>
        </a:p>
      </dgm:t>
    </dgm:pt>
    <dgm:pt modelId="{7D8B4C06-8590-4286-B622-0B77D9B5C45D}" type="pres">
      <dgm:prSet presAssocID="{F0995136-019C-4290-8C41-F0442CC7FF4F}" presName="accentRepeatNode" presStyleLbl="solidAlignAcc1" presStyleIdx="6" presStyleCnt="10"/>
      <dgm:spPr/>
      <dgm:t>
        <a:bodyPr/>
        <a:lstStyle/>
        <a:p>
          <a:endParaRPr lang="es-ES"/>
        </a:p>
      </dgm:t>
    </dgm:pt>
    <dgm:pt modelId="{6F3FE37B-99FD-425A-8961-95A218DF5F96}" type="pres">
      <dgm:prSet presAssocID="{D3D6182F-EC75-47DF-9DF1-0ED22F7B5295}" presName="image4" presStyleCnt="0"/>
      <dgm:spPr/>
      <dgm:t>
        <a:bodyPr/>
        <a:lstStyle/>
        <a:p>
          <a:endParaRPr lang="es-ES"/>
        </a:p>
      </dgm:t>
    </dgm:pt>
    <dgm:pt modelId="{66441BA2-3977-4A67-9070-6558E24FAC16}" type="pres">
      <dgm:prSet presAssocID="{D3D6182F-EC75-47DF-9DF1-0ED22F7B5295}" presName="imageRepeatNode" presStyleLbl="alignAcc1" presStyleIdx="3" presStyleCnt="5"/>
      <dgm:spPr/>
      <dgm:t>
        <a:bodyPr/>
        <a:lstStyle/>
        <a:p>
          <a:endParaRPr lang="es-ES"/>
        </a:p>
      </dgm:t>
    </dgm:pt>
    <dgm:pt modelId="{43AA41C4-DA53-4308-9AB8-F4AC953CA5D0}" type="pres">
      <dgm:prSet presAssocID="{D3D6182F-EC75-47DF-9DF1-0ED22F7B5295}" presName="imageaccent4" presStyleCnt="0"/>
      <dgm:spPr/>
      <dgm:t>
        <a:bodyPr/>
        <a:lstStyle/>
        <a:p>
          <a:endParaRPr lang="es-ES"/>
        </a:p>
      </dgm:t>
    </dgm:pt>
    <dgm:pt modelId="{A63FE700-54D9-487E-A013-BFC541745708}" type="pres">
      <dgm:prSet presAssocID="{D3D6182F-EC75-47DF-9DF1-0ED22F7B5295}" presName="accentRepeatNode" presStyleLbl="solidAlignAcc1" presStyleIdx="7" presStyleCnt="10"/>
      <dgm:spPr/>
      <dgm:t>
        <a:bodyPr/>
        <a:lstStyle/>
        <a:p>
          <a:endParaRPr lang="es-ES"/>
        </a:p>
      </dgm:t>
    </dgm:pt>
    <dgm:pt modelId="{C7C9A083-2C8D-4F23-9107-0F22C9E715DB}" type="pres">
      <dgm:prSet presAssocID="{B85F9DFA-A3C7-4AC7-8BEF-A8A310603508}" presName="text5" presStyleCnt="0"/>
      <dgm:spPr/>
      <dgm:t>
        <a:bodyPr/>
        <a:lstStyle/>
        <a:p>
          <a:endParaRPr lang="es-ES"/>
        </a:p>
      </dgm:t>
    </dgm:pt>
    <dgm:pt modelId="{541D61B4-9E50-4606-ADA1-EA1D7C348B27}" type="pres">
      <dgm:prSet presAssocID="{B85F9DFA-A3C7-4AC7-8BEF-A8A310603508}" presName="textRepeatNode" presStyleLbl="alignNode1" presStyleIdx="4" presStyleCnt="5">
        <dgm:presLayoutVars>
          <dgm:chMax val="0"/>
          <dgm:chPref val="0"/>
          <dgm:bulletEnabled val="1"/>
        </dgm:presLayoutVars>
      </dgm:prSet>
      <dgm:spPr/>
      <dgm:t>
        <a:bodyPr/>
        <a:lstStyle/>
        <a:p>
          <a:endParaRPr lang="es-ES"/>
        </a:p>
      </dgm:t>
    </dgm:pt>
    <dgm:pt modelId="{027111E3-91A0-4AB2-B0D0-E4F52F66DBD6}" type="pres">
      <dgm:prSet presAssocID="{B85F9DFA-A3C7-4AC7-8BEF-A8A310603508}" presName="textaccent5" presStyleCnt="0"/>
      <dgm:spPr/>
      <dgm:t>
        <a:bodyPr/>
        <a:lstStyle/>
        <a:p>
          <a:endParaRPr lang="es-ES"/>
        </a:p>
      </dgm:t>
    </dgm:pt>
    <dgm:pt modelId="{11BAA73A-7BEF-4B4A-BFC9-55F737DEB944}" type="pres">
      <dgm:prSet presAssocID="{B85F9DFA-A3C7-4AC7-8BEF-A8A310603508}" presName="accentRepeatNode" presStyleLbl="solidAlignAcc1" presStyleIdx="8" presStyleCnt="10"/>
      <dgm:spPr/>
      <dgm:t>
        <a:bodyPr/>
        <a:lstStyle/>
        <a:p>
          <a:endParaRPr lang="es-ES"/>
        </a:p>
      </dgm:t>
    </dgm:pt>
    <dgm:pt modelId="{AE27B1E4-1F1F-423D-9B7C-E96B2A2C7022}" type="pres">
      <dgm:prSet presAssocID="{5856CC17-6D87-42D7-9977-BAD627698B96}" presName="image5" presStyleCnt="0"/>
      <dgm:spPr/>
      <dgm:t>
        <a:bodyPr/>
        <a:lstStyle/>
        <a:p>
          <a:endParaRPr lang="es-ES"/>
        </a:p>
      </dgm:t>
    </dgm:pt>
    <dgm:pt modelId="{2961EC63-65EE-46A1-BE64-AEEFEACDBD85}" type="pres">
      <dgm:prSet presAssocID="{5856CC17-6D87-42D7-9977-BAD627698B96}" presName="imageRepeatNode" presStyleLbl="alignAcc1" presStyleIdx="4" presStyleCnt="5"/>
      <dgm:spPr/>
      <dgm:t>
        <a:bodyPr/>
        <a:lstStyle/>
        <a:p>
          <a:endParaRPr lang="es-ES"/>
        </a:p>
      </dgm:t>
    </dgm:pt>
    <dgm:pt modelId="{EC05DD96-D0DD-466B-9291-865C0FA9EA9A}" type="pres">
      <dgm:prSet presAssocID="{5856CC17-6D87-42D7-9977-BAD627698B96}" presName="imageaccent5" presStyleCnt="0"/>
      <dgm:spPr/>
      <dgm:t>
        <a:bodyPr/>
        <a:lstStyle/>
        <a:p>
          <a:endParaRPr lang="es-ES"/>
        </a:p>
      </dgm:t>
    </dgm:pt>
    <dgm:pt modelId="{2C96AC4B-071D-4EE1-8546-7896F65D483E}" type="pres">
      <dgm:prSet presAssocID="{5856CC17-6D87-42D7-9977-BAD627698B96}" presName="accentRepeatNode" presStyleLbl="solidAlignAcc1" presStyleIdx="9" presStyleCnt="10"/>
      <dgm:spPr/>
      <dgm:t>
        <a:bodyPr/>
        <a:lstStyle/>
        <a:p>
          <a:endParaRPr lang="es-ES"/>
        </a:p>
      </dgm:t>
    </dgm:pt>
  </dgm:ptLst>
  <dgm:cxnLst>
    <dgm:cxn modelId="{61563286-95B0-4DDC-AEDD-D63D6CEAD343}" type="presOf" srcId="{F1B8B824-1E8B-4258-8D05-2759585789CC}" destId="{D68578E2-E124-411F-A027-2A999A81A421}" srcOrd="0" destOrd="0" presId="urn:microsoft.com/office/officeart/2008/layout/HexagonCluster"/>
    <dgm:cxn modelId="{24D5349C-90AA-4CF0-8430-053E87B390D8}" type="presOf" srcId="{1087A4F1-4872-4C22-86AC-6D402B6A1C39}" destId="{7C6F3134-295F-4234-855A-E677E0BC33A3}" srcOrd="0" destOrd="0" presId="urn:microsoft.com/office/officeart/2008/layout/HexagonCluster"/>
    <dgm:cxn modelId="{28276E5A-658B-4BEE-B05A-E34789E1C8FD}" type="presOf" srcId="{2191A365-ADB9-4742-B50C-093A0243C9EB}" destId="{F82FE8FD-ACAC-4B7B-9CF9-0C04B3195161}" srcOrd="0" destOrd="0" presId="urn:microsoft.com/office/officeart/2008/layout/HexagonCluster"/>
    <dgm:cxn modelId="{A19EFC1C-E849-4C94-A79D-AE30BAD904F7}" type="presOf" srcId="{892FC514-E0BF-4719-8B86-CDAD44D7B739}" destId="{6D2BF9F8-5BA3-48C8-9B9F-9178731EE928}" srcOrd="0" destOrd="0" presId="urn:microsoft.com/office/officeart/2008/layout/HexagonCluster"/>
    <dgm:cxn modelId="{B306DEEB-98A3-4B71-AC41-D1E150FD7B46}" type="presOf" srcId="{F0995136-019C-4290-8C41-F0442CC7FF4F}" destId="{1E4530C1-182B-4ABF-9413-D8076C99188E}" srcOrd="0" destOrd="0" presId="urn:microsoft.com/office/officeart/2008/layout/HexagonCluster"/>
    <dgm:cxn modelId="{9E027324-A380-4CC3-9E85-71F83711B560}" type="presOf" srcId="{65FEB8A8-8FBB-41B9-85CB-AC473AA6ECB7}" destId="{07DD5478-FE71-4C0C-9A6A-9E87AD862AB1}" srcOrd="0" destOrd="0" presId="urn:microsoft.com/office/officeart/2008/layout/HexagonCluster"/>
    <dgm:cxn modelId="{84C1149E-3684-4184-8DEC-0FD5F00A3ECB}" srcId="{892FC514-E0BF-4719-8B86-CDAD44D7B739}" destId="{2191A365-ADB9-4742-B50C-093A0243C9EB}" srcOrd="2" destOrd="0" parTransId="{90157C00-3B70-442A-8EE0-3F6AF1461399}" sibTransId="{1205F0EB-8850-4A39-8311-0DEA8913F419}"/>
    <dgm:cxn modelId="{FBBB3631-EF27-4A71-92EC-D9747F253EF2}" type="presOf" srcId="{B85F9DFA-A3C7-4AC7-8BEF-A8A310603508}" destId="{541D61B4-9E50-4606-ADA1-EA1D7C348B27}" srcOrd="0" destOrd="0" presId="urn:microsoft.com/office/officeart/2008/layout/HexagonCluster"/>
    <dgm:cxn modelId="{366E052B-F995-407E-993D-95E452F6135D}" type="presOf" srcId="{7CF0736F-2DFF-4868-8B70-B4CDFCE67E73}" destId="{2C1FBC3A-3FF9-44D1-8619-9812CECC455D}" srcOrd="0" destOrd="0" presId="urn:microsoft.com/office/officeart/2008/layout/HexagonCluster"/>
    <dgm:cxn modelId="{1D148BC8-1382-4D58-AA84-C2000E71380B}" srcId="{892FC514-E0BF-4719-8B86-CDAD44D7B739}" destId="{B85F9DFA-A3C7-4AC7-8BEF-A8A310603508}" srcOrd="4" destOrd="0" parTransId="{E855BF0A-8CF5-46BB-B67F-F599AC178F44}" sibTransId="{5856CC17-6D87-42D7-9977-BAD627698B96}"/>
    <dgm:cxn modelId="{A93809C6-C09E-4338-ABB6-D5162BAF239F}" srcId="{892FC514-E0BF-4719-8B86-CDAD44D7B739}" destId="{65FEB8A8-8FBB-41B9-85CB-AC473AA6ECB7}" srcOrd="1" destOrd="0" parTransId="{9DDECFD3-DEAA-4CFD-8D4A-7578784C5D2C}" sibTransId="{F1B8B824-1E8B-4258-8D05-2759585789CC}"/>
    <dgm:cxn modelId="{FBB40051-7E79-43CF-92C2-62E40370CF0D}" type="presOf" srcId="{D3D6182F-EC75-47DF-9DF1-0ED22F7B5295}" destId="{66441BA2-3977-4A67-9070-6558E24FAC16}" srcOrd="0" destOrd="0" presId="urn:microsoft.com/office/officeart/2008/layout/HexagonCluster"/>
    <dgm:cxn modelId="{2D6A974E-0E37-400C-88CB-CE1866B64EDA}" type="presOf" srcId="{1205F0EB-8850-4A39-8311-0DEA8913F419}" destId="{8EE10CBC-2C0B-4549-A0B6-673C416F7663}" srcOrd="0" destOrd="0" presId="urn:microsoft.com/office/officeart/2008/layout/HexagonCluster"/>
    <dgm:cxn modelId="{52123D0E-212D-4E79-9134-10DFC675380C}" srcId="{892FC514-E0BF-4719-8B86-CDAD44D7B739}" destId="{F0995136-019C-4290-8C41-F0442CC7FF4F}" srcOrd="3" destOrd="0" parTransId="{55E664A8-F737-40AD-9E12-C10B5AFB2CA1}" sibTransId="{D3D6182F-EC75-47DF-9DF1-0ED22F7B5295}"/>
    <dgm:cxn modelId="{A61532E3-4562-4942-AC3D-BB85565E66FB}" srcId="{892FC514-E0BF-4719-8B86-CDAD44D7B739}" destId="{7CF0736F-2DFF-4868-8B70-B4CDFCE67E73}" srcOrd="0" destOrd="0" parTransId="{8759F3B7-7C63-43C1-AC57-97911ED67353}" sibTransId="{1087A4F1-4872-4C22-86AC-6D402B6A1C39}"/>
    <dgm:cxn modelId="{BBA57E42-1161-4C9A-8146-0440CA39B181}" type="presOf" srcId="{5856CC17-6D87-42D7-9977-BAD627698B96}" destId="{2961EC63-65EE-46A1-BE64-AEEFEACDBD85}" srcOrd="0" destOrd="0" presId="urn:microsoft.com/office/officeart/2008/layout/HexagonCluster"/>
    <dgm:cxn modelId="{5A07BEBC-43E6-4C2B-9327-599DD9765FBA}" type="presParOf" srcId="{6D2BF9F8-5BA3-48C8-9B9F-9178731EE928}" destId="{1FD214B6-DA6C-49FE-A077-0DDB62F1145B}" srcOrd="0" destOrd="0" presId="urn:microsoft.com/office/officeart/2008/layout/HexagonCluster"/>
    <dgm:cxn modelId="{D2074A50-4BDC-4983-A5B2-AD885B6DB2B5}" type="presParOf" srcId="{1FD214B6-DA6C-49FE-A077-0DDB62F1145B}" destId="{2C1FBC3A-3FF9-44D1-8619-9812CECC455D}" srcOrd="0" destOrd="0" presId="urn:microsoft.com/office/officeart/2008/layout/HexagonCluster"/>
    <dgm:cxn modelId="{CF7173EF-0668-4D0A-87C5-8BA786DC1E2B}" type="presParOf" srcId="{6D2BF9F8-5BA3-48C8-9B9F-9178731EE928}" destId="{7BEDAEA6-C5C3-4ECB-9411-C34B484BBFA5}" srcOrd="1" destOrd="0" presId="urn:microsoft.com/office/officeart/2008/layout/HexagonCluster"/>
    <dgm:cxn modelId="{601EBC42-0A0E-43E9-9916-61F3731AE9ED}" type="presParOf" srcId="{7BEDAEA6-C5C3-4ECB-9411-C34B484BBFA5}" destId="{8EF42646-7B8A-4CB4-A5C4-A7268504B093}" srcOrd="0" destOrd="0" presId="urn:microsoft.com/office/officeart/2008/layout/HexagonCluster"/>
    <dgm:cxn modelId="{1861DDF9-79CF-469E-898C-2E1DD88570D6}" type="presParOf" srcId="{6D2BF9F8-5BA3-48C8-9B9F-9178731EE928}" destId="{3996F9B0-5035-44D0-A438-FF92F35F5B2E}" srcOrd="2" destOrd="0" presId="urn:microsoft.com/office/officeart/2008/layout/HexagonCluster"/>
    <dgm:cxn modelId="{D5E143A6-848F-460A-811F-ABF672D497F8}" type="presParOf" srcId="{3996F9B0-5035-44D0-A438-FF92F35F5B2E}" destId="{7C6F3134-295F-4234-855A-E677E0BC33A3}" srcOrd="0" destOrd="0" presId="urn:microsoft.com/office/officeart/2008/layout/HexagonCluster"/>
    <dgm:cxn modelId="{4151222E-FF8F-4DFD-8973-BBAF5D4B8B80}" type="presParOf" srcId="{6D2BF9F8-5BA3-48C8-9B9F-9178731EE928}" destId="{A9B56038-B78D-45D8-A595-10AE9DC25581}" srcOrd="3" destOrd="0" presId="urn:microsoft.com/office/officeart/2008/layout/HexagonCluster"/>
    <dgm:cxn modelId="{80D8F008-8D7B-4623-8C0B-1EB91CFC4C3D}" type="presParOf" srcId="{A9B56038-B78D-45D8-A595-10AE9DC25581}" destId="{6E2A5C83-E2E7-4A5A-A395-19402ACD6ECA}" srcOrd="0" destOrd="0" presId="urn:microsoft.com/office/officeart/2008/layout/HexagonCluster"/>
    <dgm:cxn modelId="{DC6C9F36-D7D4-4E3A-A4AE-AE13F3950470}" type="presParOf" srcId="{6D2BF9F8-5BA3-48C8-9B9F-9178731EE928}" destId="{E9F6C609-87A3-42F4-9E2C-59E5CE349F62}" srcOrd="4" destOrd="0" presId="urn:microsoft.com/office/officeart/2008/layout/HexagonCluster"/>
    <dgm:cxn modelId="{638ADDC2-A56E-4F63-9B6C-12F3AF5A49F6}" type="presParOf" srcId="{E9F6C609-87A3-42F4-9E2C-59E5CE349F62}" destId="{07DD5478-FE71-4C0C-9A6A-9E87AD862AB1}" srcOrd="0" destOrd="0" presId="urn:microsoft.com/office/officeart/2008/layout/HexagonCluster"/>
    <dgm:cxn modelId="{327E985C-AD2E-400B-B30E-E4D11CF4F218}" type="presParOf" srcId="{6D2BF9F8-5BA3-48C8-9B9F-9178731EE928}" destId="{7EDE91BE-2BD1-4613-A089-264A191AA16D}" srcOrd="5" destOrd="0" presId="urn:microsoft.com/office/officeart/2008/layout/HexagonCluster"/>
    <dgm:cxn modelId="{E96E5543-D5CC-4852-B10D-6B168D7003EB}" type="presParOf" srcId="{7EDE91BE-2BD1-4613-A089-264A191AA16D}" destId="{24B64500-92C6-4FCD-91CF-6E419435EC4B}" srcOrd="0" destOrd="0" presId="urn:microsoft.com/office/officeart/2008/layout/HexagonCluster"/>
    <dgm:cxn modelId="{F2811AE5-E90E-4ED7-AEAA-D916D439978F}" type="presParOf" srcId="{6D2BF9F8-5BA3-48C8-9B9F-9178731EE928}" destId="{583AE790-0938-4CFA-A209-822808DB163E}" srcOrd="6" destOrd="0" presId="urn:microsoft.com/office/officeart/2008/layout/HexagonCluster"/>
    <dgm:cxn modelId="{232C1622-5A5C-47D6-8561-0968E26889FC}" type="presParOf" srcId="{583AE790-0938-4CFA-A209-822808DB163E}" destId="{D68578E2-E124-411F-A027-2A999A81A421}" srcOrd="0" destOrd="0" presId="urn:microsoft.com/office/officeart/2008/layout/HexagonCluster"/>
    <dgm:cxn modelId="{A19AE491-BEFB-4E81-A13C-AC8BA34D59BC}" type="presParOf" srcId="{6D2BF9F8-5BA3-48C8-9B9F-9178731EE928}" destId="{BD5F20C4-725C-4228-902D-C91B71944880}" srcOrd="7" destOrd="0" presId="urn:microsoft.com/office/officeart/2008/layout/HexagonCluster"/>
    <dgm:cxn modelId="{EF928A13-87A1-4C77-801F-CB909D71E005}" type="presParOf" srcId="{BD5F20C4-725C-4228-902D-C91B71944880}" destId="{535D81C8-D102-45E5-ACB5-658DD33F66F3}" srcOrd="0" destOrd="0" presId="urn:microsoft.com/office/officeart/2008/layout/HexagonCluster"/>
    <dgm:cxn modelId="{A15ADA62-C977-44A0-AA6D-2F6631664D4B}" type="presParOf" srcId="{6D2BF9F8-5BA3-48C8-9B9F-9178731EE928}" destId="{DF5F21B1-9F39-45BC-B73D-C37265A2410D}" srcOrd="8" destOrd="0" presId="urn:microsoft.com/office/officeart/2008/layout/HexagonCluster"/>
    <dgm:cxn modelId="{D0454CBF-112C-4EFE-9836-E58C6AD22B14}" type="presParOf" srcId="{DF5F21B1-9F39-45BC-B73D-C37265A2410D}" destId="{F82FE8FD-ACAC-4B7B-9CF9-0C04B3195161}" srcOrd="0" destOrd="0" presId="urn:microsoft.com/office/officeart/2008/layout/HexagonCluster"/>
    <dgm:cxn modelId="{52B03541-65CC-4D05-ABA7-DADA016F541D}" type="presParOf" srcId="{6D2BF9F8-5BA3-48C8-9B9F-9178731EE928}" destId="{ECFACA2F-B0A2-4F29-98C5-08F153153E09}" srcOrd="9" destOrd="0" presId="urn:microsoft.com/office/officeart/2008/layout/HexagonCluster"/>
    <dgm:cxn modelId="{4722D525-EA1C-411C-9034-C9D56BDCBC8B}" type="presParOf" srcId="{ECFACA2F-B0A2-4F29-98C5-08F153153E09}" destId="{C615ABC3-ACCF-4F4C-A13F-B913D319070C}" srcOrd="0" destOrd="0" presId="urn:microsoft.com/office/officeart/2008/layout/HexagonCluster"/>
    <dgm:cxn modelId="{6C8E070D-7E77-498B-8B9D-83DEDCCA2879}" type="presParOf" srcId="{6D2BF9F8-5BA3-48C8-9B9F-9178731EE928}" destId="{55FF2FE9-C3C5-4D44-8343-8345277A95EF}" srcOrd="10" destOrd="0" presId="urn:microsoft.com/office/officeart/2008/layout/HexagonCluster"/>
    <dgm:cxn modelId="{5B93CBC0-D2B4-4B8C-959C-7476B3CBAB98}" type="presParOf" srcId="{55FF2FE9-C3C5-4D44-8343-8345277A95EF}" destId="{8EE10CBC-2C0B-4549-A0B6-673C416F7663}" srcOrd="0" destOrd="0" presId="urn:microsoft.com/office/officeart/2008/layout/HexagonCluster"/>
    <dgm:cxn modelId="{FF1E25A1-8CBF-4427-B5F8-4B568FB82F90}" type="presParOf" srcId="{6D2BF9F8-5BA3-48C8-9B9F-9178731EE928}" destId="{C9DCC8DA-2937-4E3C-B279-F9C918E1C224}" srcOrd="11" destOrd="0" presId="urn:microsoft.com/office/officeart/2008/layout/HexagonCluster"/>
    <dgm:cxn modelId="{76B887DE-11BC-4523-AE2D-FCE5B7C73E33}" type="presParOf" srcId="{C9DCC8DA-2937-4E3C-B279-F9C918E1C224}" destId="{AA8D720E-FE59-4955-95B7-17ABB2ED3BF1}" srcOrd="0" destOrd="0" presId="urn:microsoft.com/office/officeart/2008/layout/HexagonCluster"/>
    <dgm:cxn modelId="{9E0181B8-87E2-4793-AF2E-96DA7B8DFDE3}" type="presParOf" srcId="{6D2BF9F8-5BA3-48C8-9B9F-9178731EE928}" destId="{F988BD6A-865C-48BF-AA75-A504D6DEB82E}" srcOrd="12" destOrd="0" presId="urn:microsoft.com/office/officeart/2008/layout/HexagonCluster"/>
    <dgm:cxn modelId="{0EE58F4A-5757-4A28-99CA-75427085CD57}" type="presParOf" srcId="{F988BD6A-865C-48BF-AA75-A504D6DEB82E}" destId="{1E4530C1-182B-4ABF-9413-D8076C99188E}" srcOrd="0" destOrd="0" presId="urn:microsoft.com/office/officeart/2008/layout/HexagonCluster"/>
    <dgm:cxn modelId="{3257CDB2-3C92-45E3-85BC-94FF47AFC499}" type="presParOf" srcId="{6D2BF9F8-5BA3-48C8-9B9F-9178731EE928}" destId="{26CF108F-8C1E-43C2-9FF3-B5EF33DA67AB}" srcOrd="13" destOrd="0" presId="urn:microsoft.com/office/officeart/2008/layout/HexagonCluster"/>
    <dgm:cxn modelId="{BC4A96D5-BD8B-40AC-8F81-C9D7C446DFC9}" type="presParOf" srcId="{26CF108F-8C1E-43C2-9FF3-B5EF33DA67AB}" destId="{7D8B4C06-8590-4286-B622-0B77D9B5C45D}" srcOrd="0" destOrd="0" presId="urn:microsoft.com/office/officeart/2008/layout/HexagonCluster"/>
    <dgm:cxn modelId="{81BDEA85-B6DA-4D42-914B-025B16B5383E}" type="presParOf" srcId="{6D2BF9F8-5BA3-48C8-9B9F-9178731EE928}" destId="{6F3FE37B-99FD-425A-8961-95A218DF5F96}" srcOrd="14" destOrd="0" presId="urn:microsoft.com/office/officeart/2008/layout/HexagonCluster"/>
    <dgm:cxn modelId="{149CE065-9DAF-4D9C-82D2-B65214FE096A}" type="presParOf" srcId="{6F3FE37B-99FD-425A-8961-95A218DF5F96}" destId="{66441BA2-3977-4A67-9070-6558E24FAC16}" srcOrd="0" destOrd="0" presId="urn:microsoft.com/office/officeart/2008/layout/HexagonCluster"/>
    <dgm:cxn modelId="{5BFDF335-3AE1-4584-A8FF-FB7C89B458C5}" type="presParOf" srcId="{6D2BF9F8-5BA3-48C8-9B9F-9178731EE928}" destId="{43AA41C4-DA53-4308-9AB8-F4AC953CA5D0}" srcOrd="15" destOrd="0" presId="urn:microsoft.com/office/officeart/2008/layout/HexagonCluster"/>
    <dgm:cxn modelId="{9BA6C083-414E-464A-A7EE-3BAA1FEFB2FA}" type="presParOf" srcId="{43AA41C4-DA53-4308-9AB8-F4AC953CA5D0}" destId="{A63FE700-54D9-487E-A013-BFC541745708}" srcOrd="0" destOrd="0" presId="urn:microsoft.com/office/officeart/2008/layout/HexagonCluster"/>
    <dgm:cxn modelId="{589F7303-0989-4ADB-A2E4-F6FB6D41C983}" type="presParOf" srcId="{6D2BF9F8-5BA3-48C8-9B9F-9178731EE928}" destId="{C7C9A083-2C8D-4F23-9107-0F22C9E715DB}" srcOrd="16" destOrd="0" presId="urn:microsoft.com/office/officeart/2008/layout/HexagonCluster"/>
    <dgm:cxn modelId="{3C723FB9-9E3C-4C57-9DEA-90B20775E91B}" type="presParOf" srcId="{C7C9A083-2C8D-4F23-9107-0F22C9E715DB}" destId="{541D61B4-9E50-4606-ADA1-EA1D7C348B27}" srcOrd="0" destOrd="0" presId="urn:microsoft.com/office/officeart/2008/layout/HexagonCluster"/>
    <dgm:cxn modelId="{8D1387F6-E7ED-4F70-BFF8-5CD6A06F0015}" type="presParOf" srcId="{6D2BF9F8-5BA3-48C8-9B9F-9178731EE928}" destId="{027111E3-91A0-4AB2-B0D0-E4F52F66DBD6}" srcOrd="17" destOrd="0" presId="urn:microsoft.com/office/officeart/2008/layout/HexagonCluster"/>
    <dgm:cxn modelId="{228125FF-4484-4A3A-8476-6CC7357519C5}" type="presParOf" srcId="{027111E3-91A0-4AB2-B0D0-E4F52F66DBD6}" destId="{11BAA73A-7BEF-4B4A-BFC9-55F737DEB944}" srcOrd="0" destOrd="0" presId="urn:microsoft.com/office/officeart/2008/layout/HexagonCluster"/>
    <dgm:cxn modelId="{5B7F0165-DD1A-4E42-BC04-D60FD605E741}" type="presParOf" srcId="{6D2BF9F8-5BA3-48C8-9B9F-9178731EE928}" destId="{AE27B1E4-1F1F-423D-9B7C-E96B2A2C7022}" srcOrd="18" destOrd="0" presId="urn:microsoft.com/office/officeart/2008/layout/HexagonCluster"/>
    <dgm:cxn modelId="{62A8A620-FDAA-47A1-9B51-A36CF111B71A}" type="presParOf" srcId="{AE27B1E4-1F1F-423D-9B7C-E96B2A2C7022}" destId="{2961EC63-65EE-46A1-BE64-AEEFEACDBD85}" srcOrd="0" destOrd="0" presId="urn:microsoft.com/office/officeart/2008/layout/HexagonCluster"/>
    <dgm:cxn modelId="{83619D4E-55A9-4ACA-83B3-482CE5DE890D}" type="presParOf" srcId="{6D2BF9F8-5BA3-48C8-9B9F-9178731EE928}" destId="{EC05DD96-D0DD-466B-9291-865C0FA9EA9A}" srcOrd="19" destOrd="0" presId="urn:microsoft.com/office/officeart/2008/layout/HexagonCluster"/>
    <dgm:cxn modelId="{0E3A1EA2-A27B-4BA6-9C43-AF230CD300F8}" type="presParOf" srcId="{EC05DD96-D0DD-466B-9291-865C0FA9EA9A}" destId="{2C96AC4B-071D-4EE1-8546-7896F65D483E}"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92C974-EB1B-4051-A787-076D0B772714}"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s-ES"/>
        </a:p>
      </dgm:t>
    </dgm:pt>
    <dgm:pt modelId="{8D5B2363-B33F-4CF1-A2BC-94FD91144196}">
      <dgm:prSet phldrT="[Texto]"/>
      <dgm:spPr/>
      <dgm:t>
        <a:bodyPr/>
        <a:lstStyle/>
        <a:p>
          <a:r>
            <a:rPr lang="es-ES" dirty="0" smtClean="0"/>
            <a:t>METODOLOGÍA APLICADA</a:t>
          </a:r>
          <a:endParaRPr lang="es-ES" dirty="0"/>
        </a:p>
      </dgm:t>
    </dgm:pt>
    <dgm:pt modelId="{98F3C91D-6428-4374-A3E2-49340B735FE2}" type="parTrans" cxnId="{19CD2A61-FDEE-4331-9A25-77B552F8C853}">
      <dgm:prSet/>
      <dgm:spPr/>
      <dgm:t>
        <a:bodyPr/>
        <a:lstStyle/>
        <a:p>
          <a:endParaRPr lang="es-ES"/>
        </a:p>
      </dgm:t>
    </dgm:pt>
    <dgm:pt modelId="{C9DFA81F-94F5-48A0-80F3-B470ED18E01B}" type="sibTrans" cxnId="{19CD2A61-FDEE-4331-9A25-77B552F8C853}">
      <dgm:prSet/>
      <dgm:spPr/>
      <dgm:t>
        <a:bodyPr/>
        <a:lstStyle/>
        <a:p>
          <a:endParaRPr lang="es-ES"/>
        </a:p>
      </dgm:t>
    </dgm:pt>
    <dgm:pt modelId="{09622F59-F8AB-4DBD-A3BF-5D7970A16447}">
      <dgm:prSet phldrT="[Texto]"/>
      <dgm:spPr/>
      <dgm:t>
        <a:bodyPr/>
        <a:lstStyle/>
        <a:p>
          <a:r>
            <a:rPr lang="es-ES" b="1" dirty="0" smtClean="0">
              <a:hlinkClick xmlns:r="http://schemas.openxmlformats.org/officeDocument/2006/relationships" r:id="rId1" action="ppaction://hlinksldjump"/>
            </a:rPr>
            <a:t>Metodología identificación de los aspectos e impactos ambientales significativos</a:t>
          </a:r>
          <a:endParaRPr lang="es-ES" dirty="0"/>
        </a:p>
      </dgm:t>
    </dgm:pt>
    <dgm:pt modelId="{CB9C4B17-988E-4BB7-94B5-5B336FF31BC6}" type="parTrans" cxnId="{A25BC0AF-E07C-4997-96D4-3B6A1F175A77}">
      <dgm:prSet/>
      <dgm:spPr/>
      <dgm:t>
        <a:bodyPr/>
        <a:lstStyle/>
        <a:p>
          <a:endParaRPr lang="es-ES"/>
        </a:p>
      </dgm:t>
    </dgm:pt>
    <dgm:pt modelId="{825E64A2-2AE3-4F6F-A247-ACAD1CD33B43}" type="sibTrans" cxnId="{A25BC0AF-E07C-4997-96D4-3B6A1F175A77}">
      <dgm:prSet/>
      <dgm:spPr/>
      <dgm:t>
        <a:bodyPr/>
        <a:lstStyle/>
        <a:p>
          <a:endParaRPr lang="es-ES"/>
        </a:p>
      </dgm:t>
    </dgm:pt>
    <dgm:pt modelId="{C3694A9E-1C46-4AA2-B493-408947591351}">
      <dgm:prSet phldrT="[Texto]"/>
      <dgm:spPr/>
      <dgm:t>
        <a:bodyPr/>
        <a:lstStyle/>
        <a:p>
          <a:r>
            <a:rPr lang="es-ES" b="1" dirty="0" smtClean="0">
              <a:hlinkClick xmlns:r="http://schemas.openxmlformats.org/officeDocument/2006/relationships" r:id="rId2" action="ppaction://hlinksldjump"/>
            </a:rPr>
            <a:t>Metodología identificación y cumplimiento de los aspectos legales</a:t>
          </a:r>
          <a:endParaRPr lang="es-ES" dirty="0"/>
        </a:p>
      </dgm:t>
    </dgm:pt>
    <dgm:pt modelId="{805CAE80-B6C5-44FF-842B-21651D9E404E}" type="parTrans" cxnId="{BC89B44E-6902-4065-811B-D2EF2A6FB2C0}">
      <dgm:prSet/>
      <dgm:spPr/>
      <dgm:t>
        <a:bodyPr/>
        <a:lstStyle/>
        <a:p>
          <a:endParaRPr lang="es-ES"/>
        </a:p>
      </dgm:t>
    </dgm:pt>
    <dgm:pt modelId="{C51DCF41-ADE8-4A39-A2FF-175E96255FD4}" type="sibTrans" cxnId="{BC89B44E-6902-4065-811B-D2EF2A6FB2C0}">
      <dgm:prSet/>
      <dgm:spPr/>
      <dgm:t>
        <a:bodyPr/>
        <a:lstStyle/>
        <a:p>
          <a:endParaRPr lang="es-ES"/>
        </a:p>
      </dgm:t>
    </dgm:pt>
    <dgm:pt modelId="{81E87B42-8E2D-4051-B102-F21CEFD85504}" type="pres">
      <dgm:prSet presAssocID="{7D92C974-EB1B-4051-A787-076D0B772714}" presName="cycle" presStyleCnt="0">
        <dgm:presLayoutVars>
          <dgm:chMax val="1"/>
          <dgm:dir/>
          <dgm:animLvl val="ctr"/>
          <dgm:resizeHandles val="exact"/>
        </dgm:presLayoutVars>
      </dgm:prSet>
      <dgm:spPr/>
      <dgm:t>
        <a:bodyPr/>
        <a:lstStyle/>
        <a:p>
          <a:endParaRPr lang="es-ES"/>
        </a:p>
      </dgm:t>
    </dgm:pt>
    <dgm:pt modelId="{1543FB36-A7D3-4CA6-8FDC-B42273C3DFF3}" type="pres">
      <dgm:prSet presAssocID="{8D5B2363-B33F-4CF1-A2BC-94FD91144196}" presName="centerShape" presStyleLbl="node0" presStyleIdx="0" presStyleCnt="1"/>
      <dgm:spPr/>
      <dgm:t>
        <a:bodyPr/>
        <a:lstStyle/>
        <a:p>
          <a:endParaRPr lang="es-ES"/>
        </a:p>
      </dgm:t>
    </dgm:pt>
    <dgm:pt modelId="{A294AFD7-2898-4176-B594-B090E0BBA322}" type="pres">
      <dgm:prSet presAssocID="{CB9C4B17-988E-4BB7-94B5-5B336FF31BC6}" presName="parTrans" presStyleLbl="bgSibTrans2D1" presStyleIdx="0" presStyleCnt="2"/>
      <dgm:spPr/>
      <dgm:t>
        <a:bodyPr/>
        <a:lstStyle/>
        <a:p>
          <a:endParaRPr lang="es-ES"/>
        </a:p>
      </dgm:t>
    </dgm:pt>
    <dgm:pt modelId="{5E82AB9A-3D09-480B-8E12-BBEB1845A1D2}" type="pres">
      <dgm:prSet presAssocID="{09622F59-F8AB-4DBD-A3BF-5D7970A16447}" presName="node" presStyleLbl="node1" presStyleIdx="0" presStyleCnt="2">
        <dgm:presLayoutVars>
          <dgm:bulletEnabled val="1"/>
        </dgm:presLayoutVars>
      </dgm:prSet>
      <dgm:spPr/>
      <dgm:t>
        <a:bodyPr/>
        <a:lstStyle/>
        <a:p>
          <a:endParaRPr lang="es-ES"/>
        </a:p>
      </dgm:t>
    </dgm:pt>
    <dgm:pt modelId="{AD4E4CF2-649E-4C0A-ABF3-F0F5EE8F8F39}" type="pres">
      <dgm:prSet presAssocID="{805CAE80-B6C5-44FF-842B-21651D9E404E}" presName="parTrans" presStyleLbl="bgSibTrans2D1" presStyleIdx="1" presStyleCnt="2"/>
      <dgm:spPr/>
      <dgm:t>
        <a:bodyPr/>
        <a:lstStyle/>
        <a:p>
          <a:endParaRPr lang="es-ES"/>
        </a:p>
      </dgm:t>
    </dgm:pt>
    <dgm:pt modelId="{9B88D630-0F94-4B32-97F6-245AC27E076B}" type="pres">
      <dgm:prSet presAssocID="{C3694A9E-1C46-4AA2-B493-408947591351}" presName="node" presStyleLbl="node1" presStyleIdx="1" presStyleCnt="2">
        <dgm:presLayoutVars>
          <dgm:bulletEnabled val="1"/>
        </dgm:presLayoutVars>
      </dgm:prSet>
      <dgm:spPr/>
      <dgm:t>
        <a:bodyPr/>
        <a:lstStyle/>
        <a:p>
          <a:endParaRPr lang="es-ES"/>
        </a:p>
      </dgm:t>
    </dgm:pt>
  </dgm:ptLst>
  <dgm:cxnLst>
    <dgm:cxn modelId="{A7DB9EDB-6EF2-4B2D-BC78-62858E3A30BF}" type="presOf" srcId="{7D92C974-EB1B-4051-A787-076D0B772714}" destId="{81E87B42-8E2D-4051-B102-F21CEFD85504}" srcOrd="0" destOrd="0" presId="urn:microsoft.com/office/officeart/2005/8/layout/radial4"/>
    <dgm:cxn modelId="{BC89B44E-6902-4065-811B-D2EF2A6FB2C0}" srcId="{8D5B2363-B33F-4CF1-A2BC-94FD91144196}" destId="{C3694A9E-1C46-4AA2-B493-408947591351}" srcOrd="1" destOrd="0" parTransId="{805CAE80-B6C5-44FF-842B-21651D9E404E}" sibTransId="{C51DCF41-ADE8-4A39-A2FF-175E96255FD4}"/>
    <dgm:cxn modelId="{B40C11BD-C71E-4CDC-9D5B-9FEAB2B30AB7}" type="presOf" srcId="{CB9C4B17-988E-4BB7-94B5-5B336FF31BC6}" destId="{A294AFD7-2898-4176-B594-B090E0BBA322}" srcOrd="0" destOrd="0" presId="urn:microsoft.com/office/officeart/2005/8/layout/radial4"/>
    <dgm:cxn modelId="{FF74FB71-FF93-4DFA-9EEE-21AECC79C892}" type="presOf" srcId="{805CAE80-B6C5-44FF-842B-21651D9E404E}" destId="{AD4E4CF2-649E-4C0A-ABF3-F0F5EE8F8F39}" srcOrd="0" destOrd="0" presId="urn:microsoft.com/office/officeart/2005/8/layout/radial4"/>
    <dgm:cxn modelId="{1E8AF3C1-ACA5-45F5-8E0A-90D49F1F46AF}" type="presOf" srcId="{C3694A9E-1C46-4AA2-B493-408947591351}" destId="{9B88D630-0F94-4B32-97F6-245AC27E076B}" srcOrd="0" destOrd="0" presId="urn:microsoft.com/office/officeart/2005/8/layout/radial4"/>
    <dgm:cxn modelId="{A25BC0AF-E07C-4997-96D4-3B6A1F175A77}" srcId="{8D5B2363-B33F-4CF1-A2BC-94FD91144196}" destId="{09622F59-F8AB-4DBD-A3BF-5D7970A16447}" srcOrd="0" destOrd="0" parTransId="{CB9C4B17-988E-4BB7-94B5-5B336FF31BC6}" sibTransId="{825E64A2-2AE3-4F6F-A247-ACAD1CD33B43}"/>
    <dgm:cxn modelId="{63F82098-1785-4A21-91F1-5074D36F0298}" type="presOf" srcId="{8D5B2363-B33F-4CF1-A2BC-94FD91144196}" destId="{1543FB36-A7D3-4CA6-8FDC-B42273C3DFF3}" srcOrd="0" destOrd="0" presId="urn:microsoft.com/office/officeart/2005/8/layout/radial4"/>
    <dgm:cxn modelId="{19CD2A61-FDEE-4331-9A25-77B552F8C853}" srcId="{7D92C974-EB1B-4051-A787-076D0B772714}" destId="{8D5B2363-B33F-4CF1-A2BC-94FD91144196}" srcOrd="0" destOrd="0" parTransId="{98F3C91D-6428-4374-A3E2-49340B735FE2}" sibTransId="{C9DFA81F-94F5-48A0-80F3-B470ED18E01B}"/>
    <dgm:cxn modelId="{70EA0BC2-C67D-4C16-AB98-988C36B4EEBF}" type="presOf" srcId="{09622F59-F8AB-4DBD-A3BF-5D7970A16447}" destId="{5E82AB9A-3D09-480B-8E12-BBEB1845A1D2}" srcOrd="0" destOrd="0" presId="urn:microsoft.com/office/officeart/2005/8/layout/radial4"/>
    <dgm:cxn modelId="{F7235AF0-C8FA-4E5B-8667-0EB9C349521E}" type="presParOf" srcId="{81E87B42-8E2D-4051-B102-F21CEFD85504}" destId="{1543FB36-A7D3-4CA6-8FDC-B42273C3DFF3}" srcOrd="0" destOrd="0" presId="urn:microsoft.com/office/officeart/2005/8/layout/radial4"/>
    <dgm:cxn modelId="{CBD16815-CE81-4516-AF84-61952EEEEA61}" type="presParOf" srcId="{81E87B42-8E2D-4051-B102-F21CEFD85504}" destId="{A294AFD7-2898-4176-B594-B090E0BBA322}" srcOrd="1" destOrd="0" presId="urn:microsoft.com/office/officeart/2005/8/layout/radial4"/>
    <dgm:cxn modelId="{05EB5325-E144-459C-9BBC-A34407A59697}" type="presParOf" srcId="{81E87B42-8E2D-4051-B102-F21CEFD85504}" destId="{5E82AB9A-3D09-480B-8E12-BBEB1845A1D2}" srcOrd="2" destOrd="0" presId="urn:microsoft.com/office/officeart/2005/8/layout/radial4"/>
    <dgm:cxn modelId="{1CB49DA1-65CA-42A7-892E-2ACACA403FCF}" type="presParOf" srcId="{81E87B42-8E2D-4051-B102-F21CEFD85504}" destId="{AD4E4CF2-649E-4C0A-ABF3-F0F5EE8F8F39}" srcOrd="3" destOrd="0" presId="urn:microsoft.com/office/officeart/2005/8/layout/radial4"/>
    <dgm:cxn modelId="{C5295AA3-E4C6-4BBC-8EDC-4E6FCB308E5F}" type="presParOf" srcId="{81E87B42-8E2D-4051-B102-F21CEFD85504}" destId="{9B88D630-0F94-4B32-97F6-245AC27E076B}"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8BE43-0E9C-4727-AFB0-D3E3923C229D}">
      <dsp:nvSpPr>
        <dsp:cNvPr id="0" name=""/>
        <dsp:cNvSpPr/>
      </dsp:nvSpPr>
      <dsp:spPr>
        <a:xfrm rot="5400000">
          <a:off x="-169549" y="169590"/>
          <a:ext cx="1130328" cy="79123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1</a:t>
          </a:r>
          <a:endParaRPr lang="es-ES" sz="2200" kern="1200" dirty="0"/>
        </a:p>
      </dsp:txBody>
      <dsp:txXfrm rot="-5400000">
        <a:off x="0" y="395656"/>
        <a:ext cx="791230" cy="339098"/>
      </dsp:txXfrm>
    </dsp:sp>
    <dsp:sp modelId="{D9CBC07E-0A25-4458-BEC9-14D38E7E3F65}">
      <dsp:nvSpPr>
        <dsp:cNvPr id="0" name=""/>
        <dsp:cNvSpPr/>
      </dsp:nvSpPr>
      <dsp:spPr>
        <a:xfrm rot="5400000">
          <a:off x="4173890" y="-3382618"/>
          <a:ext cx="734713" cy="750003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smtClean="0"/>
            <a:t>Elaborar una Política Ambiental acorde a las actividades que se realizan en la institución, la cual contenga el compromiso de mejora continua, prevención de la contaminación y se encuentre bajo las normas ambientales aplicables.</a:t>
          </a:r>
          <a:endParaRPr lang="es-ES" sz="1500" kern="1200" dirty="0"/>
        </a:p>
      </dsp:txBody>
      <dsp:txXfrm rot="-5400000">
        <a:off x="791230" y="35908"/>
        <a:ext cx="7464167" cy="662981"/>
      </dsp:txXfrm>
    </dsp:sp>
    <dsp:sp modelId="{2DBDE5C9-D68C-447D-98A1-5ADD35CC7D21}">
      <dsp:nvSpPr>
        <dsp:cNvPr id="0" name=""/>
        <dsp:cNvSpPr/>
      </dsp:nvSpPr>
      <dsp:spPr>
        <a:xfrm rot="5400000">
          <a:off x="-169549" y="1183131"/>
          <a:ext cx="1130328" cy="791230"/>
        </a:xfrm>
        <a:prstGeom prst="chevron">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w="9525" cap="flat" cmpd="sng" algn="ctr">
          <a:solidFill>
            <a:schemeClr val="accent3">
              <a:hueOff val="2812566"/>
              <a:satOff val="-4220"/>
              <a:lumOff val="-68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2</a:t>
          </a:r>
          <a:endParaRPr lang="es-ES" sz="2200" kern="1200" dirty="0"/>
        </a:p>
      </dsp:txBody>
      <dsp:txXfrm rot="-5400000">
        <a:off x="0" y="1409197"/>
        <a:ext cx="791230" cy="339098"/>
      </dsp:txXfrm>
    </dsp:sp>
    <dsp:sp modelId="{FC106246-D97C-49E0-9AD2-9E9A54FAEC73}">
      <dsp:nvSpPr>
        <dsp:cNvPr id="0" name=""/>
        <dsp:cNvSpPr/>
      </dsp:nvSpPr>
      <dsp:spPr>
        <a:xfrm rot="5400000">
          <a:off x="4173890" y="-2369077"/>
          <a:ext cx="734713" cy="7500033"/>
        </a:xfrm>
        <a:prstGeom prst="round2Same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smtClean="0"/>
            <a:t>Identificar las actividades  de la ESPE, campus Sangolquí. </a:t>
          </a:r>
          <a:endParaRPr lang="es-ES" sz="1500" kern="1200" dirty="0"/>
        </a:p>
      </dsp:txBody>
      <dsp:txXfrm rot="-5400000">
        <a:off x="791230" y="1049449"/>
        <a:ext cx="7464167" cy="662981"/>
      </dsp:txXfrm>
    </dsp:sp>
    <dsp:sp modelId="{19202452-65DD-4856-A27D-F8DFB7FEF4A8}">
      <dsp:nvSpPr>
        <dsp:cNvPr id="0" name=""/>
        <dsp:cNvSpPr/>
      </dsp:nvSpPr>
      <dsp:spPr>
        <a:xfrm rot="5400000">
          <a:off x="-169549" y="2196672"/>
          <a:ext cx="1130328" cy="791230"/>
        </a:xfrm>
        <a:prstGeom prst="chevron">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w="9525" cap="flat" cmpd="sng" algn="ctr">
          <a:solidFill>
            <a:schemeClr val="accent3">
              <a:hueOff val="5625132"/>
              <a:satOff val="-8440"/>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3</a:t>
          </a:r>
          <a:endParaRPr lang="es-ES" sz="2200" kern="1200" dirty="0"/>
        </a:p>
      </dsp:txBody>
      <dsp:txXfrm rot="-5400000">
        <a:off x="0" y="2422738"/>
        <a:ext cx="791230" cy="339098"/>
      </dsp:txXfrm>
    </dsp:sp>
    <dsp:sp modelId="{979FF908-5474-4BAD-AF85-99F12B2DAD24}">
      <dsp:nvSpPr>
        <dsp:cNvPr id="0" name=""/>
        <dsp:cNvSpPr/>
      </dsp:nvSpPr>
      <dsp:spPr>
        <a:xfrm rot="5400000">
          <a:off x="4173890" y="-1355536"/>
          <a:ext cx="734713" cy="7500033"/>
        </a:xfrm>
        <a:prstGeom prst="round2Same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smtClean="0"/>
            <a:t>Identificar los aspectos e impactos ambientales significativos, relacionados con las actividades del campus Sangolquí de la ESPE.</a:t>
          </a:r>
          <a:endParaRPr lang="es-ES" sz="1500" kern="1200" dirty="0"/>
        </a:p>
      </dsp:txBody>
      <dsp:txXfrm rot="-5400000">
        <a:off x="791230" y="2062990"/>
        <a:ext cx="7464167" cy="662981"/>
      </dsp:txXfrm>
    </dsp:sp>
    <dsp:sp modelId="{23AFF73F-1B07-4EDD-A5AA-5DF3E4F97760}">
      <dsp:nvSpPr>
        <dsp:cNvPr id="0" name=""/>
        <dsp:cNvSpPr/>
      </dsp:nvSpPr>
      <dsp:spPr>
        <a:xfrm rot="5400000">
          <a:off x="-169549" y="3210214"/>
          <a:ext cx="1130328" cy="791230"/>
        </a:xfrm>
        <a:prstGeom prst="chevron">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w="9525" cap="flat" cmpd="sng" algn="ctr">
          <a:solidFill>
            <a:schemeClr val="accent3">
              <a:hueOff val="8437698"/>
              <a:satOff val="-12660"/>
              <a:lumOff val="-20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4</a:t>
          </a:r>
          <a:endParaRPr lang="es-ES" sz="2200" kern="1200" dirty="0"/>
        </a:p>
      </dsp:txBody>
      <dsp:txXfrm rot="-5400000">
        <a:off x="0" y="3436280"/>
        <a:ext cx="791230" cy="339098"/>
      </dsp:txXfrm>
    </dsp:sp>
    <dsp:sp modelId="{2EC18ACC-2601-4994-8489-6ECEFCC3E348}">
      <dsp:nvSpPr>
        <dsp:cNvPr id="0" name=""/>
        <dsp:cNvSpPr/>
      </dsp:nvSpPr>
      <dsp:spPr>
        <a:xfrm rot="5400000">
          <a:off x="4173890" y="-341995"/>
          <a:ext cx="734713" cy="7500033"/>
        </a:xfrm>
        <a:prstGeom prst="round2Same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smtClean="0"/>
            <a:t>Establecer Objetivos, Metas y Programas ambientales, los cuales estén encaminados hacia la prevención de la contaminación, mejoramiento continuo, coherentes con la Política Ambiental.</a:t>
          </a:r>
          <a:endParaRPr lang="es-ES" sz="1500" kern="1200" dirty="0"/>
        </a:p>
      </dsp:txBody>
      <dsp:txXfrm rot="-5400000">
        <a:off x="791230" y="3076531"/>
        <a:ext cx="7464167" cy="662981"/>
      </dsp:txXfrm>
    </dsp:sp>
    <dsp:sp modelId="{384C82D4-9A26-463A-ABA6-EAA688FD76B5}">
      <dsp:nvSpPr>
        <dsp:cNvPr id="0" name=""/>
        <dsp:cNvSpPr/>
      </dsp:nvSpPr>
      <dsp:spPr>
        <a:xfrm rot="5400000">
          <a:off x="-169549" y="4223755"/>
          <a:ext cx="1130328" cy="791230"/>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5</a:t>
          </a:r>
          <a:endParaRPr lang="es-ES" sz="2200" kern="1200" dirty="0"/>
        </a:p>
      </dsp:txBody>
      <dsp:txXfrm rot="-5400000">
        <a:off x="0" y="4449821"/>
        <a:ext cx="791230" cy="339098"/>
      </dsp:txXfrm>
    </dsp:sp>
    <dsp:sp modelId="{6732D6B5-68D3-4715-A58C-3D2240859B66}">
      <dsp:nvSpPr>
        <dsp:cNvPr id="0" name=""/>
        <dsp:cNvSpPr/>
      </dsp:nvSpPr>
      <dsp:spPr>
        <a:xfrm rot="5400000">
          <a:off x="4173890" y="671545"/>
          <a:ext cx="734713" cy="7500033"/>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smtClean="0"/>
            <a:t>Ejecutar un Programa de Educación y Concienciación Ambiental a los principales entes que forman parte de las actividades que se originan dentro de la ESPE, campus Sangolquí.</a:t>
          </a:r>
          <a:endParaRPr lang="es-ES" sz="1500" kern="1200" dirty="0"/>
        </a:p>
      </dsp:txBody>
      <dsp:txXfrm rot="-5400000">
        <a:off x="791230" y="4090071"/>
        <a:ext cx="7464167" cy="6629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0283E-88F6-467F-A212-94831D193601}">
      <dsp:nvSpPr>
        <dsp:cNvPr id="0" name=""/>
        <dsp:cNvSpPr/>
      </dsp:nvSpPr>
      <dsp:spPr>
        <a:xfrm rot="5400000">
          <a:off x="-162132" y="164874"/>
          <a:ext cx="1080880" cy="75661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s-ES" sz="2100" kern="1200" dirty="0" smtClean="0"/>
            <a:t>1</a:t>
          </a:r>
          <a:endParaRPr lang="es-ES" sz="2100" kern="1200" dirty="0"/>
        </a:p>
      </dsp:txBody>
      <dsp:txXfrm rot="-5400000">
        <a:off x="0" y="381050"/>
        <a:ext cx="756616" cy="324264"/>
      </dsp:txXfrm>
    </dsp:sp>
    <dsp:sp modelId="{EB80B877-B8CB-49D0-9E59-96506709DE8D}">
      <dsp:nvSpPr>
        <dsp:cNvPr id="0" name=""/>
        <dsp:cNvSpPr/>
      </dsp:nvSpPr>
      <dsp:spPr>
        <a:xfrm rot="5400000">
          <a:off x="4311498" y="-3552138"/>
          <a:ext cx="702572" cy="781233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s-ES" sz="2100" kern="1200" dirty="0" smtClean="0">
              <a:hlinkClick xmlns:r="http://schemas.openxmlformats.org/officeDocument/2006/relationships" r:id="" action="ppaction://hlinksldjump"/>
            </a:rPr>
            <a:t>SITUACIÓN</a:t>
          </a:r>
          <a:r>
            <a:rPr lang="es-ES" sz="2100" kern="1200" dirty="0" smtClean="0"/>
            <a:t>: normal (N), anormal (A) o de emergencia (E). </a:t>
          </a:r>
          <a:endParaRPr lang="en-US" sz="2100" kern="1200" dirty="0"/>
        </a:p>
      </dsp:txBody>
      <dsp:txXfrm rot="-5400000">
        <a:off x="756617" y="37040"/>
        <a:ext cx="7778038" cy="633978"/>
      </dsp:txXfrm>
    </dsp:sp>
    <dsp:sp modelId="{06CF66EE-B319-4E4D-B77D-123C2F511717}">
      <dsp:nvSpPr>
        <dsp:cNvPr id="0" name=""/>
        <dsp:cNvSpPr/>
      </dsp:nvSpPr>
      <dsp:spPr>
        <a:xfrm rot="5400000">
          <a:off x="-162132" y="1128575"/>
          <a:ext cx="1080880" cy="75661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s-ES" sz="2100" kern="1200" dirty="0" smtClean="0"/>
            <a:t>2</a:t>
          </a:r>
          <a:endParaRPr lang="es-ES" sz="2100" kern="1200" dirty="0"/>
        </a:p>
      </dsp:txBody>
      <dsp:txXfrm rot="-5400000">
        <a:off x="0" y="1344751"/>
        <a:ext cx="756616" cy="324264"/>
      </dsp:txXfrm>
    </dsp:sp>
    <dsp:sp modelId="{27F822B1-2982-4BA6-8247-BE80FE8E50CA}">
      <dsp:nvSpPr>
        <dsp:cNvPr id="0" name=""/>
        <dsp:cNvSpPr/>
      </dsp:nvSpPr>
      <dsp:spPr>
        <a:xfrm rot="5400000">
          <a:off x="4311498" y="-2588438"/>
          <a:ext cx="702572" cy="781233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s-ES" sz="2100" kern="1200" dirty="0" smtClean="0">
              <a:hlinkClick xmlns:r="http://schemas.openxmlformats.org/officeDocument/2006/relationships" r:id="" action="ppaction://hlinksldjump"/>
            </a:rPr>
            <a:t>INCIDENCIA</a:t>
          </a:r>
          <a:r>
            <a:rPr lang="es-ES" sz="2100" kern="1200" dirty="0" smtClean="0"/>
            <a:t>: si la incidencia del impacto es Directa (D) o Indirecta (I).</a:t>
          </a:r>
          <a:endParaRPr lang="en-US" sz="2100" kern="1200" dirty="0"/>
        </a:p>
      </dsp:txBody>
      <dsp:txXfrm rot="-5400000">
        <a:off x="756617" y="1000740"/>
        <a:ext cx="7778038" cy="633978"/>
      </dsp:txXfrm>
    </dsp:sp>
    <dsp:sp modelId="{0DDE2CA6-2BF7-4AEA-BBBE-5B0871BA1C22}">
      <dsp:nvSpPr>
        <dsp:cNvPr id="0" name=""/>
        <dsp:cNvSpPr/>
      </dsp:nvSpPr>
      <dsp:spPr>
        <a:xfrm rot="5400000">
          <a:off x="-162132" y="2092275"/>
          <a:ext cx="1080880" cy="75661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s-ES" sz="2100" kern="1200" dirty="0" smtClean="0"/>
            <a:t>3</a:t>
          </a:r>
          <a:endParaRPr lang="es-ES" sz="2100" kern="1200" dirty="0"/>
        </a:p>
      </dsp:txBody>
      <dsp:txXfrm rot="-5400000">
        <a:off x="0" y="2308451"/>
        <a:ext cx="756616" cy="324264"/>
      </dsp:txXfrm>
    </dsp:sp>
    <dsp:sp modelId="{7283E949-3F36-4D19-83F4-25E98081034E}">
      <dsp:nvSpPr>
        <dsp:cNvPr id="0" name=""/>
        <dsp:cNvSpPr/>
      </dsp:nvSpPr>
      <dsp:spPr>
        <a:xfrm rot="5400000">
          <a:off x="4311498" y="-1624737"/>
          <a:ext cx="702572" cy="781233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s-ES" sz="2100" kern="1200" dirty="0" smtClean="0">
              <a:hlinkClick xmlns:r="http://schemas.openxmlformats.org/officeDocument/2006/relationships" r:id="" action="ppaction://hlinksldjump"/>
            </a:rPr>
            <a:t>CLASE</a:t>
          </a:r>
          <a:r>
            <a:rPr lang="es-ES" sz="2100" kern="1200" dirty="0" smtClean="0"/>
            <a:t>: si el impacto es positivo (+) o negativo (-).</a:t>
          </a:r>
          <a:endParaRPr lang="en-US" sz="2100" kern="1200" dirty="0"/>
        </a:p>
      </dsp:txBody>
      <dsp:txXfrm rot="-5400000">
        <a:off x="756617" y="1964442"/>
        <a:ext cx="7778038" cy="633978"/>
      </dsp:txXfrm>
    </dsp:sp>
    <dsp:sp modelId="{E10E366B-678E-409B-8B9E-84415692C8EF}">
      <dsp:nvSpPr>
        <dsp:cNvPr id="0" name=""/>
        <dsp:cNvSpPr/>
      </dsp:nvSpPr>
      <dsp:spPr>
        <a:xfrm rot="5400000">
          <a:off x="-162132" y="3055976"/>
          <a:ext cx="1080880" cy="75661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s-ES" sz="2100" kern="1200" dirty="0" smtClean="0"/>
            <a:t>4</a:t>
          </a:r>
          <a:endParaRPr lang="es-ES" sz="2100" kern="1200" dirty="0"/>
        </a:p>
      </dsp:txBody>
      <dsp:txXfrm rot="-5400000">
        <a:off x="0" y="3272152"/>
        <a:ext cx="756616" cy="324264"/>
      </dsp:txXfrm>
    </dsp:sp>
    <dsp:sp modelId="{D40E85A6-902B-4B8A-9508-A6F3A4A9E53D}">
      <dsp:nvSpPr>
        <dsp:cNvPr id="0" name=""/>
        <dsp:cNvSpPr/>
      </dsp:nvSpPr>
      <dsp:spPr>
        <a:xfrm rot="5400000">
          <a:off x="4311498" y="-661037"/>
          <a:ext cx="702572" cy="781233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s-ES" sz="2100" kern="1200" dirty="0" smtClean="0">
              <a:hlinkClick xmlns:r="http://schemas.openxmlformats.org/officeDocument/2006/relationships" r:id="" action="ppaction://hlinksldjump"/>
            </a:rPr>
            <a:t>TEMPORALIDAD</a:t>
          </a:r>
          <a:r>
            <a:rPr lang="es-ES" sz="2100" kern="1200" dirty="0" smtClean="0"/>
            <a:t>: si el impacto de da en condiciones Pasadas (P), Presentes (Pr) o Futuras (F).</a:t>
          </a:r>
          <a:endParaRPr lang="en-US" sz="2100" kern="1200" dirty="0"/>
        </a:p>
      </dsp:txBody>
      <dsp:txXfrm rot="-5400000">
        <a:off x="756617" y="2928142"/>
        <a:ext cx="7778038" cy="633978"/>
      </dsp:txXfrm>
    </dsp:sp>
    <dsp:sp modelId="{B84CD02A-8BA7-4F2F-B30F-5544C9F9DA2C}">
      <dsp:nvSpPr>
        <dsp:cNvPr id="0" name=""/>
        <dsp:cNvSpPr/>
      </dsp:nvSpPr>
      <dsp:spPr>
        <a:xfrm rot="5400000">
          <a:off x="-162132" y="4019676"/>
          <a:ext cx="1080880" cy="75661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s-ES" sz="2100" kern="1200" dirty="0" smtClean="0"/>
            <a:t>5</a:t>
          </a:r>
          <a:endParaRPr lang="es-ES" sz="2100" kern="1200" dirty="0"/>
        </a:p>
      </dsp:txBody>
      <dsp:txXfrm rot="-5400000">
        <a:off x="0" y="4235852"/>
        <a:ext cx="756616" cy="324264"/>
      </dsp:txXfrm>
    </dsp:sp>
    <dsp:sp modelId="{B516EDE3-CA4C-4B1F-8658-ABEDABB1C6FE}">
      <dsp:nvSpPr>
        <dsp:cNvPr id="0" name=""/>
        <dsp:cNvSpPr/>
      </dsp:nvSpPr>
      <dsp:spPr>
        <a:xfrm rot="5400000">
          <a:off x="4311498" y="302663"/>
          <a:ext cx="702572" cy="781233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s-ES" sz="2100" kern="1200" dirty="0" smtClean="0">
              <a:hlinkClick xmlns:r="http://schemas.openxmlformats.org/officeDocument/2006/relationships" r:id="" action="ppaction://hlinksldjump"/>
            </a:rPr>
            <a:t>MAGNITUD DE IMPACTO (M): </a:t>
          </a:r>
          <a:r>
            <a:rPr lang="es-ES" sz="2100" kern="1200" dirty="0" smtClean="0"/>
            <a:t>Si el impacto es considerado muy grave 5, disminuyendo gradualmente hasta 1.</a:t>
          </a:r>
          <a:endParaRPr lang="en-US" sz="2100" kern="1200" dirty="0"/>
        </a:p>
      </dsp:txBody>
      <dsp:txXfrm rot="-5400000">
        <a:off x="756617" y="3891842"/>
        <a:ext cx="7778038" cy="6339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D32C6-89C8-451A-B561-814FBE99DD8A}">
      <dsp:nvSpPr>
        <dsp:cNvPr id="0" name=""/>
        <dsp:cNvSpPr/>
      </dsp:nvSpPr>
      <dsp:spPr>
        <a:xfrm rot="5400000">
          <a:off x="-201463" y="205779"/>
          <a:ext cx="1343088" cy="9401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ES" sz="2800" kern="1200" dirty="0" smtClean="0"/>
            <a:t>6</a:t>
          </a:r>
          <a:endParaRPr lang="es-ES" sz="2800" kern="1200" dirty="0"/>
        </a:p>
      </dsp:txBody>
      <dsp:txXfrm rot="-5400000">
        <a:off x="1" y="474397"/>
        <a:ext cx="940161" cy="402927"/>
      </dsp:txXfrm>
    </dsp:sp>
    <dsp:sp modelId="{D7F6A444-C317-418F-84BF-DC1915288E75}">
      <dsp:nvSpPr>
        <dsp:cNvPr id="0" name=""/>
        <dsp:cNvSpPr/>
      </dsp:nvSpPr>
      <dsp:spPr>
        <a:xfrm rot="5400000">
          <a:off x="4389831" y="-3445353"/>
          <a:ext cx="873466" cy="777280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smtClean="0"/>
            <a:t>IMPORTANCIA DEL IMPACTO: </a:t>
          </a:r>
          <a:endParaRPr lang="en-US" sz="2300" kern="1200" dirty="0"/>
        </a:p>
      </dsp:txBody>
      <dsp:txXfrm rot="-5400000">
        <a:off x="940162" y="46955"/>
        <a:ext cx="7730167" cy="788188"/>
      </dsp:txXfrm>
    </dsp:sp>
    <dsp:sp modelId="{7FB63A4C-422F-412A-BF25-76DCFD588F9F}">
      <dsp:nvSpPr>
        <dsp:cNvPr id="0" name=""/>
        <dsp:cNvSpPr/>
      </dsp:nvSpPr>
      <dsp:spPr>
        <a:xfrm rot="5400000">
          <a:off x="-201463" y="1434023"/>
          <a:ext cx="1343088" cy="9401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ES" sz="2800" kern="1200" dirty="0" smtClean="0"/>
            <a:t>6.1</a:t>
          </a:r>
          <a:endParaRPr lang="es-ES" sz="2800" kern="1200" dirty="0"/>
        </a:p>
      </dsp:txBody>
      <dsp:txXfrm rot="-5400000">
        <a:off x="1" y="1702641"/>
        <a:ext cx="940161" cy="402927"/>
      </dsp:txXfrm>
    </dsp:sp>
    <dsp:sp modelId="{769605D5-ED7F-4713-B30B-7C2A6F98D8D5}">
      <dsp:nvSpPr>
        <dsp:cNvPr id="0" name=""/>
        <dsp:cNvSpPr/>
      </dsp:nvSpPr>
      <dsp:spPr>
        <a:xfrm rot="5400000">
          <a:off x="4390061" y="-2217339"/>
          <a:ext cx="873007" cy="777280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smtClean="0">
              <a:hlinkClick xmlns:r="http://schemas.openxmlformats.org/officeDocument/2006/relationships" r:id="" action="ppaction://hlinksldjump"/>
            </a:rPr>
            <a:t>REQUISITOS LEGALES</a:t>
          </a:r>
          <a:r>
            <a:rPr lang="es-ES" sz="2300" kern="1200" dirty="0" smtClean="0"/>
            <a:t> (1-5): se determina si existe legislación aplicable al aspecto ambiental evaluado.</a:t>
          </a:r>
          <a:endParaRPr lang="en-US" sz="2300" kern="1200" dirty="0"/>
        </a:p>
      </dsp:txBody>
      <dsp:txXfrm rot="-5400000">
        <a:off x="940162" y="1275178"/>
        <a:ext cx="7730189" cy="787773"/>
      </dsp:txXfrm>
    </dsp:sp>
    <dsp:sp modelId="{A1131528-0E98-46F6-9E76-E0240CF02AE8}">
      <dsp:nvSpPr>
        <dsp:cNvPr id="0" name=""/>
        <dsp:cNvSpPr/>
      </dsp:nvSpPr>
      <dsp:spPr>
        <a:xfrm rot="5400000">
          <a:off x="-201463" y="2662267"/>
          <a:ext cx="1343088" cy="9401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ES" sz="2800" kern="1200" dirty="0" smtClean="0"/>
            <a:t>6.2</a:t>
          </a:r>
          <a:endParaRPr lang="es-ES" sz="2800" kern="1200" dirty="0"/>
        </a:p>
      </dsp:txBody>
      <dsp:txXfrm rot="-5400000">
        <a:off x="1" y="2930885"/>
        <a:ext cx="940161" cy="402927"/>
      </dsp:txXfrm>
    </dsp:sp>
    <dsp:sp modelId="{25EB7865-D8FE-4E4A-A1BF-69AF935EDFA4}">
      <dsp:nvSpPr>
        <dsp:cNvPr id="0" name=""/>
        <dsp:cNvSpPr/>
      </dsp:nvSpPr>
      <dsp:spPr>
        <a:xfrm rot="5400000">
          <a:off x="4390061" y="-989095"/>
          <a:ext cx="873007" cy="777280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smtClean="0">
              <a:hlinkClick xmlns:r="http://schemas.openxmlformats.org/officeDocument/2006/relationships" r:id="" action="ppaction://hlinksldjump"/>
            </a:rPr>
            <a:t>PARTES INTERESADAS </a:t>
          </a:r>
          <a:r>
            <a:rPr lang="es-ES" sz="2300" kern="1200" dirty="0" smtClean="0"/>
            <a:t>(1-5): se señala si el aspecto ambiental evaluado es considerado por la comunidad en general.</a:t>
          </a:r>
          <a:endParaRPr lang="en-US" sz="2300" kern="1200" dirty="0"/>
        </a:p>
      </dsp:txBody>
      <dsp:txXfrm rot="-5400000">
        <a:off x="940162" y="2503422"/>
        <a:ext cx="7730189" cy="787773"/>
      </dsp:txXfrm>
    </dsp:sp>
    <dsp:sp modelId="{D3AC33D9-7C72-40B7-9BD3-660F79C3E896}">
      <dsp:nvSpPr>
        <dsp:cNvPr id="0" name=""/>
        <dsp:cNvSpPr/>
      </dsp:nvSpPr>
      <dsp:spPr>
        <a:xfrm rot="5400000">
          <a:off x="-201463" y="3890511"/>
          <a:ext cx="1343088" cy="9401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ES" sz="2800" kern="1200" dirty="0" smtClean="0"/>
            <a:t>6.3</a:t>
          </a:r>
          <a:endParaRPr lang="es-ES" sz="2800" kern="1200" dirty="0"/>
        </a:p>
      </dsp:txBody>
      <dsp:txXfrm rot="-5400000">
        <a:off x="1" y="4159129"/>
        <a:ext cx="940161" cy="402927"/>
      </dsp:txXfrm>
    </dsp:sp>
    <dsp:sp modelId="{02C18077-5657-4E83-8CD2-3F58905728DB}">
      <dsp:nvSpPr>
        <dsp:cNvPr id="0" name=""/>
        <dsp:cNvSpPr/>
      </dsp:nvSpPr>
      <dsp:spPr>
        <a:xfrm rot="5400000">
          <a:off x="4390061" y="239148"/>
          <a:ext cx="873007" cy="777280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smtClean="0">
              <a:hlinkClick xmlns:r="http://schemas.openxmlformats.org/officeDocument/2006/relationships" r:id="" action="ppaction://hlinksldjump"/>
            </a:rPr>
            <a:t>INTERESES ECONÓMICOS </a:t>
          </a:r>
          <a:r>
            <a:rPr lang="es-ES" sz="2300" kern="1200" dirty="0" smtClean="0"/>
            <a:t>(1-5)</a:t>
          </a:r>
          <a:endParaRPr lang="en-US" sz="2300" kern="1200" dirty="0"/>
        </a:p>
      </dsp:txBody>
      <dsp:txXfrm rot="-5400000">
        <a:off x="940162" y="3731665"/>
        <a:ext cx="7730189" cy="787773"/>
      </dsp:txXfrm>
    </dsp:sp>
    <dsp:sp modelId="{26D884B8-EA5A-45B6-A2A5-1BE231ED0279}">
      <dsp:nvSpPr>
        <dsp:cNvPr id="0" name=""/>
        <dsp:cNvSpPr/>
      </dsp:nvSpPr>
      <dsp:spPr>
        <a:xfrm rot="5400000">
          <a:off x="-201463" y="5118754"/>
          <a:ext cx="1343088" cy="9401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kern="1200" dirty="0" smtClean="0"/>
            <a:t>6.4</a:t>
          </a:r>
          <a:endParaRPr lang="en-US" sz="2600" kern="1200" dirty="0"/>
        </a:p>
      </dsp:txBody>
      <dsp:txXfrm rot="-5400000">
        <a:off x="1" y="5387372"/>
        <a:ext cx="940161" cy="402927"/>
      </dsp:txXfrm>
    </dsp:sp>
    <dsp:sp modelId="{DEA01D9E-C6FC-4D0F-906D-7646A88F7FC8}">
      <dsp:nvSpPr>
        <dsp:cNvPr id="0" name=""/>
        <dsp:cNvSpPr/>
      </dsp:nvSpPr>
      <dsp:spPr>
        <a:xfrm rot="5400000">
          <a:off x="4390061" y="1467392"/>
          <a:ext cx="873007" cy="777280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smtClean="0">
              <a:hlinkClick xmlns:r="http://schemas.openxmlformats.org/officeDocument/2006/relationships" r:id="" action="ppaction://hlinksldjump"/>
            </a:rPr>
            <a:t>DURACIÓN</a:t>
          </a:r>
          <a:r>
            <a:rPr lang="es-ES" sz="2300" kern="1200" dirty="0" smtClean="0"/>
            <a:t> (1-5): es el tiempo que supuestamente permanecería el efecto desde su aparición. </a:t>
          </a:r>
          <a:endParaRPr lang="es-ES" sz="2300" kern="1200" dirty="0"/>
        </a:p>
      </dsp:txBody>
      <dsp:txXfrm rot="-5400000">
        <a:off x="940162" y="4959909"/>
        <a:ext cx="7730189" cy="7877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D78FA-E0A7-43B2-9D0E-6608FF739596}">
      <dsp:nvSpPr>
        <dsp:cNvPr id="0" name=""/>
        <dsp:cNvSpPr/>
      </dsp:nvSpPr>
      <dsp:spPr>
        <a:xfrm rot="5400000">
          <a:off x="-273411" y="274594"/>
          <a:ext cx="1822741" cy="127591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smtClean="0"/>
            <a:t>6.5 </a:t>
          </a:r>
          <a:endParaRPr lang="en-US" sz="3500" kern="1200" dirty="0"/>
        </a:p>
      </dsp:txBody>
      <dsp:txXfrm rot="-5400000">
        <a:off x="1" y="639143"/>
        <a:ext cx="1275919" cy="546822"/>
      </dsp:txXfrm>
    </dsp:sp>
    <dsp:sp modelId="{C6D2A1D7-31E9-41E7-9216-2DEE17451BFC}">
      <dsp:nvSpPr>
        <dsp:cNvPr id="0" name=""/>
        <dsp:cNvSpPr/>
      </dsp:nvSpPr>
      <dsp:spPr>
        <a:xfrm rot="5400000">
          <a:off x="4366048" y="-3088946"/>
          <a:ext cx="1184782" cy="736504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smtClean="0">
              <a:hlinkClick xmlns:r="http://schemas.openxmlformats.org/officeDocument/2006/relationships" r:id="" action="ppaction://hlinksldjump"/>
            </a:rPr>
            <a:t>EXTENSIÓN</a:t>
          </a:r>
          <a:r>
            <a:rPr lang="es-ES" sz="1900" kern="1200" dirty="0" smtClean="0"/>
            <a:t> (1-5): es el área de influencia teórica del impacto. Si el efecto es localizado equivale a un impacto con carácter puntual. Si su influencia es generalizada, la extensión del impacto será total.</a:t>
          </a:r>
          <a:endParaRPr lang="en-US" sz="1900" kern="1200" dirty="0"/>
        </a:p>
      </dsp:txBody>
      <dsp:txXfrm rot="-5400000">
        <a:off x="1275919" y="59019"/>
        <a:ext cx="7307204" cy="1069110"/>
      </dsp:txXfrm>
    </dsp:sp>
    <dsp:sp modelId="{C89A001B-8B50-4BFE-93EE-D9995D9FDA04}">
      <dsp:nvSpPr>
        <dsp:cNvPr id="0" name=""/>
        <dsp:cNvSpPr/>
      </dsp:nvSpPr>
      <dsp:spPr>
        <a:xfrm rot="5400000">
          <a:off x="-273411" y="1806478"/>
          <a:ext cx="1822741" cy="127591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6.6</a:t>
          </a:r>
          <a:endParaRPr lang="en-US" sz="3500" kern="1200" dirty="0"/>
        </a:p>
      </dsp:txBody>
      <dsp:txXfrm rot="-5400000">
        <a:off x="1" y="2171027"/>
        <a:ext cx="1275919" cy="546822"/>
      </dsp:txXfrm>
    </dsp:sp>
    <dsp:sp modelId="{9D645126-B7BF-4DE6-90A9-42F33BCBF2EE}">
      <dsp:nvSpPr>
        <dsp:cNvPr id="0" name=""/>
        <dsp:cNvSpPr/>
      </dsp:nvSpPr>
      <dsp:spPr>
        <a:xfrm rot="5400000">
          <a:off x="4366048" y="-1557062"/>
          <a:ext cx="1184782" cy="736504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smtClean="0">
              <a:hlinkClick xmlns:r="http://schemas.openxmlformats.org/officeDocument/2006/relationships" r:id="" action="ppaction://hlinksldjump"/>
            </a:rPr>
            <a:t>REVERSIBILIDAD</a:t>
          </a:r>
          <a:r>
            <a:rPr lang="es-ES" sz="1900" kern="1200" dirty="0" smtClean="0"/>
            <a:t> (1-5): es la posibilidad de retornar a las condiciones iniciales del factor ambiental susceptible previas a la acción, por medios naturales, una vez esta deja de actuar sobre el medio.</a:t>
          </a:r>
          <a:endParaRPr lang="en-US" sz="1900" kern="1200" dirty="0"/>
        </a:p>
      </dsp:txBody>
      <dsp:txXfrm rot="-5400000">
        <a:off x="1275919" y="1590903"/>
        <a:ext cx="7307204" cy="10691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8FE77-D457-4135-82F4-EBF206390E00}">
      <dsp:nvSpPr>
        <dsp:cNvPr id="0" name=""/>
        <dsp:cNvSpPr/>
      </dsp:nvSpPr>
      <dsp:spPr>
        <a:xfrm>
          <a:off x="196093" y="0"/>
          <a:ext cx="6736605" cy="136815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rtl="0">
            <a:lnSpc>
              <a:spcPct val="90000"/>
            </a:lnSpc>
            <a:spcBef>
              <a:spcPct val="0"/>
            </a:spcBef>
            <a:spcAft>
              <a:spcPct val="35000"/>
            </a:spcAft>
          </a:pPr>
          <a:r>
            <a:rPr lang="es-ES" sz="2000" kern="1200" dirty="0" smtClean="0"/>
            <a:t>Permite acceder, identificar, cumplir y actualizar la legislación ambiental nacional, local e institucional y otros compromisos que sean aplicables a los aspectos ambientales.</a:t>
          </a:r>
          <a:endParaRPr lang="en-US" sz="2000" kern="1200" dirty="0"/>
        </a:p>
      </dsp:txBody>
      <dsp:txXfrm>
        <a:off x="262881" y="66788"/>
        <a:ext cx="6603029" cy="12345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9341-2AD9-459C-8418-5C2E28B09BFD}">
      <dsp:nvSpPr>
        <dsp:cNvPr id="0" name=""/>
        <dsp:cNvSpPr/>
      </dsp:nvSpPr>
      <dsp:spPr>
        <a:xfrm>
          <a:off x="0" y="30671"/>
          <a:ext cx="6552728" cy="2800979"/>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Se procedió a revisar todos los reglamentos en materia ambiental, los cuales tenían  referencia con los aspectos identificados dentro del campus, además se remitieron aquellos documentos que se acogieron voluntariamente por la institución, y que se relacionan con los recursos suelo, agua, aire, y otros afines, con los cuales se elaboró una matriz con todos los requisitos legales identificados RMA- 02.</a:t>
          </a:r>
          <a:endParaRPr lang="es-ES" sz="2100" kern="1200" dirty="0"/>
        </a:p>
      </dsp:txBody>
      <dsp:txXfrm>
        <a:off x="136733" y="167404"/>
        <a:ext cx="6279262" cy="25275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A778B-911E-460D-89BB-9D2AB1D3F8FA}">
      <dsp:nvSpPr>
        <dsp:cNvPr id="0" name=""/>
        <dsp:cNvSpPr/>
      </dsp:nvSpPr>
      <dsp:spPr>
        <a:xfrm>
          <a:off x="0" y="585895"/>
          <a:ext cx="2212639" cy="13275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hlinkClick xmlns:r="http://schemas.openxmlformats.org/officeDocument/2006/relationships" r:id="" action="ppaction://hlinksldjump"/>
            </a:rPr>
            <a:t>4.1 Requisitos Generales</a:t>
          </a:r>
          <a:endParaRPr lang="es-ES" sz="2400" kern="1200" dirty="0"/>
        </a:p>
      </dsp:txBody>
      <dsp:txXfrm>
        <a:off x="0" y="585895"/>
        <a:ext cx="2212639" cy="1327584"/>
      </dsp:txXfrm>
    </dsp:sp>
    <dsp:sp modelId="{1DC72FF2-0075-46E8-B9E4-9AD15F6CF2E1}">
      <dsp:nvSpPr>
        <dsp:cNvPr id="0" name=""/>
        <dsp:cNvSpPr/>
      </dsp:nvSpPr>
      <dsp:spPr>
        <a:xfrm>
          <a:off x="2433903" y="585895"/>
          <a:ext cx="2212639" cy="1327584"/>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hlinkClick xmlns:r="http://schemas.openxmlformats.org/officeDocument/2006/relationships" r:id="" action="ppaction://hlinksldjump"/>
            </a:rPr>
            <a:t>4.2 Política Ambiental</a:t>
          </a:r>
          <a:endParaRPr lang="es-ES" sz="2400" kern="1200" dirty="0"/>
        </a:p>
      </dsp:txBody>
      <dsp:txXfrm>
        <a:off x="2433903" y="585895"/>
        <a:ext cx="2212639" cy="1327584"/>
      </dsp:txXfrm>
    </dsp:sp>
    <dsp:sp modelId="{03B89B71-BB2F-4AF9-BAF7-713714FFBFC5}">
      <dsp:nvSpPr>
        <dsp:cNvPr id="0" name=""/>
        <dsp:cNvSpPr/>
      </dsp:nvSpPr>
      <dsp:spPr>
        <a:xfrm>
          <a:off x="4867807" y="585895"/>
          <a:ext cx="2212639" cy="1327584"/>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hlinkClick xmlns:r="http://schemas.openxmlformats.org/officeDocument/2006/relationships" r:id="" action="ppaction://hlinksldjump"/>
            </a:rPr>
            <a:t>4.3 Planificación</a:t>
          </a:r>
          <a:endParaRPr lang="es-ES" sz="2400" kern="1200" dirty="0"/>
        </a:p>
      </dsp:txBody>
      <dsp:txXfrm>
        <a:off x="4867807" y="585895"/>
        <a:ext cx="2212639" cy="1327584"/>
      </dsp:txXfrm>
    </dsp:sp>
    <dsp:sp modelId="{A4B99D47-89BA-4D4D-8934-25181590C88D}">
      <dsp:nvSpPr>
        <dsp:cNvPr id="0" name=""/>
        <dsp:cNvSpPr/>
      </dsp:nvSpPr>
      <dsp:spPr>
        <a:xfrm>
          <a:off x="0" y="2134743"/>
          <a:ext cx="2212639" cy="1327584"/>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hlinkClick xmlns:r="http://schemas.openxmlformats.org/officeDocument/2006/relationships" r:id="" action="ppaction://hlinksldjump"/>
            </a:rPr>
            <a:t>4.4 Implementación y Operación</a:t>
          </a:r>
          <a:endParaRPr lang="es-ES" sz="2400" kern="1200" dirty="0"/>
        </a:p>
      </dsp:txBody>
      <dsp:txXfrm>
        <a:off x="0" y="2134743"/>
        <a:ext cx="2212639" cy="1327584"/>
      </dsp:txXfrm>
    </dsp:sp>
    <dsp:sp modelId="{26770339-5BCF-4409-8ACC-CB238A6EDA09}">
      <dsp:nvSpPr>
        <dsp:cNvPr id="0" name=""/>
        <dsp:cNvSpPr/>
      </dsp:nvSpPr>
      <dsp:spPr>
        <a:xfrm>
          <a:off x="2433903" y="2134743"/>
          <a:ext cx="2212639" cy="1327584"/>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4.5 Verificación</a:t>
          </a:r>
          <a:endParaRPr lang="es-ES" sz="2400" kern="1200" dirty="0"/>
        </a:p>
      </dsp:txBody>
      <dsp:txXfrm>
        <a:off x="2433903" y="2134743"/>
        <a:ext cx="2212639" cy="1327584"/>
      </dsp:txXfrm>
    </dsp:sp>
    <dsp:sp modelId="{F1A02395-A7F1-4EB7-A51E-D540D518285C}">
      <dsp:nvSpPr>
        <dsp:cNvPr id="0" name=""/>
        <dsp:cNvSpPr/>
      </dsp:nvSpPr>
      <dsp:spPr>
        <a:xfrm>
          <a:off x="4867807" y="2134743"/>
          <a:ext cx="2212639" cy="1327584"/>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4.6 Revisión por la Dirección</a:t>
          </a:r>
          <a:endParaRPr lang="es-ES" sz="2400" kern="1200" dirty="0"/>
        </a:p>
      </dsp:txBody>
      <dsp:txXfrm>
        <a:off x="4867807" y="2134743"/>
        <a:ext cx="2212639" cy="13275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3EBE4-605C-47AE-879C-C22AE4929F27}">
      <dsp:nvSpPr>
        <dsp:cNvPr id="0" name=""/>
        <dsp:cNvSpPr/>
      </dsp:nvSpPr>
      <dsp:spPr>
        <a:xfrm>
          <a:off x="4048" y="2188"/>
          <a:ext cx="8283167" cy="258690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es-ES" sz="3100" kern="1200" dirty="0" smtClean="0"/>
            <a:t>La Escuela Politécnica del Ejército, campus Sangolquí, ha establecido un Sistema de Gestión Ambiental conforme a la norma NTE- ISO 14001:2004 "Sistemas de Gestión Ambiental. Requisitos con orientación para su uso".</a:t>
          </a:r>
          <a:endParaRPr lang="es-ES" sz="3100" b="1" kern="1200" dirty="0">
            <a:effectLst>
              <a:outerShdw blurRad="38100" dist="38100" dir="2700000" algn="tl">
                <a:srgbClr val="000000">
                  <a:alpha val="43137"/>
                </a:srgbClr>
              </a:outerShdw>
            </a:effectLst>
          </a:endParaRPr>
        </a:p>
      </dsp:txBody>
      <dsp:txXfrm>
        <a:off x="79816" y="77956"/>
        <a:ext cx="8131631" cy="2435372"/>
      </dsp:txXfrm>
    </dsp:sp>
    <dsp:sp modelId="{1A1B3B0B-B2C4-4A0C-B8F0-DA31C8E8838D}">
      <dsp:nvSpPr>
        <dsp:cNvPr id="0" name=""/>
        <dsp:cNvSpPr/>
      </dsp:nvSpPr>
      <dsp:spPr>
        <a:xfrm>
          <a:off x="4048" y="2811503"/>
          <a:ext cx="8283167" cy="258690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es-ES" sz="3100" kern="1200" dirty="0" smtClean="0"/>
            <a:t>El Sistema de Gestión Ambiental ha sido implantado para conseguir la mejora del comportamiento ambiental de la Escuela Politécnica del Ejército, campus Sangolquí.</a:t>
          </a:r>
          <a:endParaRPr lang="es-ES" sz="3100" kern="1200" dirty="0"/>
        </a:p>
      </dsp:txBody>
      <dsp:txXfrm>
        <a:off x="79816" y="2887271"/>
        <a:ext cx="8131631" cy="24353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DBF12-8D11-4A14-8935-2BB65824ED51}">
      <dsp:nvSpPr>
        <dsp:cNvPr id="0" name=""/>
        <dsp:cNvSpPr/>
      </dsp:nvSpPr>
      <dsp:spPr>
        <a:xfrm>
          <a:off x="972034" y="2072"/>
          <a:ext cx="5900511" cy="5900511"/>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CA8A7238-0C24-4A3C-AF35-450F691BBC67}">
      <dsp:nvSpPr>
        <dsp:cNvPr id="0" name=""/>
        <dsp:cNvSpPr/>
      </dsp:nvSpPr>
      <dsp:spPr>
        <a:xfrm>
          <a:off x="1251156" y="249893"/>
          <a:ext cx="1062092" cy="1062092"/>
        </a:xfrm>
        <a:prstGeom prst="ellipse">
          <a:avLst/>
        </a:prstGeom>
        <a:gradFill rotWithShape="0">
          <a:gsLst>
            <a:gs pos="0">
              <a:schemeClr val="accent5">
                <a:alpha val="50000"/>
                <a:hueOff val="-1986775"/>
                <a:satOff val="7962"/>
                <a:lumOff val="1726"/>
                <a:alphaOff val="0"/>
                <a:shade val="51000"/>
                <a:satMod val="130000"/>
              </a:schemeClr>
            </a:gs>
            <a:gs pos="80000">
              <a:schemeClr val="accent5">
                <a:alpha val="50000"/>
                <a:hueOff val="-1986775"/>
                <a:satOff val="7962"/>
                <a:lumOff val="1726"/>
                <a:alphaOff val="0"/>
                <a:shade val="93000"/>
                <a:satMod val="130000"/>
              </a:schemeClr>
            </a:gs>
            <a:gs pos="100000">
              <a:schemeClr val="accent5">
                <a:alpha val="50000"/>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F06A92E5-A62B-48A4-8931-39E7D30CA5D0}">
      <dsp:nvSpPr>
        <dsp:cNvPr id="0" name=""/>
        <dsp:cNvSpPr/>
      </dsp:nvSpPr>
      <dsp:spPr>
        <a:xfrm>
          <a:off x="1782202" y="249893"/>
          <a:ext cx="5681043" cy="1062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es-ES" sz="4900" b="1" kern="1200" dirty="0" smtClean="0">
              <a:effectLst>
                <a:outerShdw blurRad="38100" dist="38100" dir="2700000" algn="tl">
                  <a:srgbClr val="000000">
                    <a:alpha val="43137"/>
                  </a:srgbClr>
                </a:outerShdw>
              </a:effectLst>
              <a:hlinkClick xmlns:r="http://schemas.openxmlformats.org/officeDocument/2006/relationships" r:id="" action="ppaction://hlinksldjump"/>
            </a:rPr>
            <a:t>4.2 Política Ambiental</a:t>
          </a:r>
          <a:endParaRPr lang="es-ES" sz="4900" b="1" kern="1200" dirty="0">
            <a:effectLst>
              <a:outerShdw blurRad="38100" dist="38100" dir="2700000" algn="tl">
                <a:srgbClr val="000000">
                  <a:alpha val="43137"/>
                </a:srgbClr>
              </a:outerShdw>
            </a:effectLst>
          </a:endParaRPr>
        </a:p>
      </dsp:txBody>
      <dsp:txXfrm>
        <a:off x="1782202" y="249893"/>
        <a:ext cx="5681043" cy="1062092"/>
      </dsp:txXfrm>
    </dsp:sp>
    <dsp:sp modelId="{9AA838B0-9797-4EF8-85DB-06B000985E27}">
      <dsp:nvSpPr>
        <dsp:cNvPr id="0" name=""/>
        <dsp:cNvSpPr/>
      </dsp:nvSpPr>
      <dsp:spPr>
        <a:xfrm>
          <a:off x="1782202" y="1311985"/>
          <a:ext cx="5681043" cy="6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s-ES" sz="3800" kern="1200" dirty="0" smtClean="0">
              <a:hlinkClick xmlns:r="http://schemas.openxmlformats.org/officeDocument/2006/relationships" r:id="" action="ppaction://hlinksldjump"/>
            </a:rPr>
            <a:t>Misión ESPE</a:t>
          </a:r>
          <a:endParaRPr lang="es-ES" sz="3800" kern="1200" dirty="0"/>
        </a:p>
      </dsp:txBody>
      <dsp:txXfrm>
        <a:off x="1782202" y="1311985"/>
        <a:ext cx="5681043" cy="628670"/>
      </dsp:txXfrm>
    </dsp:sp>
    <dsp:sp modelId="{0EC8C920-D6CD-4F83-AAB4-C450D9952560}">
      <dsp:nvSpPr>
        <dsp:cNvPr id="0" name=""/>
        <dsp:cNvSpPr/>
      </dsp:nvSpPr>
      <dsp:spPr>
        <a:xfrm>
          <a:off x="1782202" y="1940656"/>
          <a:ext cx="190043" cy="190043"/>
        </a:xfrm>
        <a:prstGeom prst="ellipse">
          <a:avLst/>
        </a:prstGeom>
        <a:gradFill rotWithShape="0">
          <a:gsLst>
            <a:gs pos="0">
              <a:schemeClr val="accent5">
                <a:alpha val="50000"/>
                <a:hueOff val="-3973551"/>
                <a:satOff val="15924"/>
                <a:lumOff val="3451"/>
                <a:alphaOff val="0"/>
                <a:shade val="51000"/>
                <a:satMod val="130000"/>
              </a:schemeClr>
            </a:gs>
            <a:gs pos="80000">
              <a:schemeClr val="accent5">
                <a:alpha val="50000"/>
                <a:hueOff val="-3973551"/>
                <a:satOff val="15924"/>
                <a:lumOff val="3451"/>
                <a:alphaOff val="0"/>
                <a:shade val="93000"/>
                <a:satMod val="130000"/>
              </a:schemeClr>
            </a:gs>
            <a:gs pos="100000">
              <a:schemeClr val="accent5">
                <a:alpha val="50000"/>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828A6781-8750-4D04-A448-6E3146CE2255}">
      <dsp:nvSpPr>
        <dsp:cNvPr id="0" name=""/>
        <dsp:cNvSpPr/>
      </dsp:nvSpPr>
      <dsp:spPr>
        <a:xfrm>
          <a:off x="1782202" y="2130699"/>
          <a:ext cx="5681043" cy="6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s-ES" sz="3800" kern="1200" dirty="0" smtClean="0">
              <a:hlinkClick xmlns:r="http://schemas.openxmlformats.org/officeDocument/2006/relationships" r:id="" action="ppaction://hlinksldjump"/>
            </a:rPr>
            <a:t>Visión ESPE 2012</a:t>
          </a:r>
          <a:endParaRPr lang="es-ES" sz="3800" kern="1200" dirty="0" smtClean="0"/>
        </a:p>
      </dsp:txBody>
      <dsp:txXfrm>
        <a:off x="1782202" y="2130699"/>
        <a:ext cx="5681043" cy="628670"/>
      </dsp:txXfrm>
    </dsp:sp>
    <dsp:sp modelId="{4B74047B-2134-42BB-BF83-3AF518FC36B2}">
      <dsp:nvSpPr>
        <dsp:cNvPr id="0" name=""/>
        <dsp:cNvSpPr/>
      </dsp:nvSpPr>
      <dsp:spPr>
        <a:xfrm>
          <a:off x="1782202" y="2759370"/>
          <a:ext cx="190043" cy="190043"/>
        </a:xfrm>
        <a:prstGeom prst="ellipse">
          <a:avLst/>
        </a:prstGeom>
        <a:gradFill rotWithShape="0">
          <a:gsLst>
            <a:gs pos="0">
              <a:schemeClr val="accent5">
                <a:alpha val="50000"/>
                <a:hueOff val="-5960326"/>
                <a:satOff val="23887"/>
                <a:lumOff val="5177"/>
                <a:alphaOff val="0"/>
                <a:shade val="51000"/>
                <a:satMod val="130000"/>
              </a:schemeClr>
            </a:gs>
            <a:gs pos="80000">
              <a:schemeClr val="accent5">
                <a:alpha val="50000"/>
                <a:hueOff val="-5960326"/>
                <a:satOff val="23887"/>
                <a:lumOff val="5177"/>
                <a:alphaOff val="0"/>
                <a:shade val="93000"/>
                <a:satMod val="130000"/>
              </a:schemeClr>
            </a:gs>
            <a:gs pos="100000">
              <a:schemeClr val="accent5">
                <a:alpha val="50000"/>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BE872688-1B41-4D31-AFB8-9BC28CD830E3}">
      <dsp:nvSpPr>
        <dsp:cNvPr id="0" name=""/>
        <dsp:cNvSpPr/>
      </dsp:nvSpPr>
      <dsp:spPr>
        <a:xfrm>
          <a:off x="1782202" y="2949413"/>
          <a:ext cx="5681043" cy="6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s-ES" sz="3800" kern="1200" dirty="0" smtClean="0">
              <a:hlinkClick xmlns:r="http://schemas.openxmlformats.org/officeDocument/2006/relationships" r:id="" action="ppaction://hlinksldjump"/>
            </a:rPr>
            <a:t>Política General</a:t>
          </a:r>
          <a:endParaRPr lang="es-ES" sz="3800" kern="1200" dirty="0" smtClean="0"/>
        </a:p>
      </dsp:txBody>
      <dsp:txXfrm>
        <a:off x="1782202" y="2949413"/>
        <a:ext cx="5681043" cy="628670"/>
      </dsp:txXfrm>
    </dsp:sp>
    <dsp:sp modelId="{DEA25640-744F-44F6-838A-581C2853FA73}">
      <dsp:nvSpPr>
        <dsp:cNvPr id="0" name=""/>
        <dsp:cNvSpPr/>
      </dsp:nvSpPr>
      <dsp:spPr>
        <a:xfrm>
          <a:off x="1782202" y="3578084"/>
          <a:ext cx="190043" cy="190043"/>
        </a:xfrm>
        <a:prstGeom prst="ellipse">
          <a:avLst/>
        </a:prstGeom>
        <a:gradFill rotWithShape="0">
          <a:gsLst>
            <a:gs pos="0">
              <a:schemeClr val="accent5">
                <a:alpha val="50000"/>
                <a:hueOff val="-7947101"/>
                <a:satOff val="31849"/>
                <a:lumOff val="6902"/>
                <a:alphaOff val="0"/>
                <a:shade val="51000"/>
                <a:satMod val="130000"/>
              </a:schemeClr>
            </a:gs>
            <a:gs pos="80000">
              <a:schemeClr val="accent5">
                <a:alpha val="50000"/>
                <a:hueOff val="-7947101"/>
                <a:satOff val="31849"/>
                <a:lumOff val="6902"/>
                <a:alphaOff val="0"/>
                <a:shade val="93000"/>
                <a:satMod val="130000"/>
              </a:schemeClr>
            </a:gs>
            <a:gs pos="100000">
              <a:schemeClr val="accent5">
                <a:alpha val="50000"/>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EBCE705-C767-407F-8AA0-D48D33589A35}">
      <dsp:nvSpPr>
        <dsp:cNvPr id="0" name=""/>
        <dsp:cNvSpPr/>
      </dsp:nvSpPr>
      <dsp:spPr>
        <a:xfrm>
          <a:off x="1782202" y="3768127"/>
          <a:ext cx="5681043" cy="6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s-ES" sz="3800" kern="1200" dirty="0" smtClean="0">
              <a:hlinkClick xmlns:r="http://schemas.openxmlformats.org/officeDocument/2006/relationships" r:id="" action="ppaction://hlinksldjump"/>
            </a:rPr>
            <a:t>Política de Calidad</a:t>
          </a:r>
          <a:endParaRPr lang="es-ES" sz="3800" kern="1200" dirty="0" smtClean="0"/>
        </a:p>
      </dsp:txBody>
      <dsp:txXfrm>
        <a:off x="1782202" y="3768127"/>
        <a:ext cx="5681043" cy="628670"/>
      </dsp:txXfrm>
    </dsp:sp>
    <dsp:sp modelId="{EF2BD2AB-B383-4587-8951-5C074B7D3554}">
      <dsp:nvSpPr>
        <dsp:cNvPr id="0" name=""/>
        <dsp:cNvSpPr/>
      </dsp:nvSpPr>
      <dsp:spPr>
        <a:xfrm>
          <a:off x="1782202" y="4396798"/>
          <a:ext cx="190043" cy="190043"/>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EFE0536-9F9F-4A99-A3BE-F95DA8861944}">
      <dsp:nvSpPr>
        <dsp:cNvPr id="0" name=""/>
        <dsp:cNvSpPr/>
      </dsp:nvSpPr>
      <dsp:spPr>
        <a:xfrm>
          <a:off x="1782202" y="4586841"/>
          <a:ext cx="5681043" cy="6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s-ES" sz="3800" kern="1200" dirty="0" smtClean="0">
              <a:hlinkClick xmlns:r="http://schemas.openxmlformats.org/officeDocument/2006/relationships" r:id="" action="ppaction://hlinksldjump"/>
            </a:rPr>
            <a:t>Política Ambiental ESPE</a:t>
          </a:r>
          <a:endParaRPr lang="es-ES" sz="3800" kern="1200" dirty="0" smtClean="0"/>
        </a:p>
      </dsp:txBody>
      <dsp:txXfrm>
        <a:off x="1782202" y="4586841"/>
        <a:ext cx="5681043" cy="6286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56175-81B0-4978-BC88-CB2865F65E9F}">
      <dsp:nvSpPr>
        <dsp:cNvPr id="0" name=""/>
        <dsp:cNvSpPr/>
      </dsp:nvSpPr>
      <dsp:spPr>
        <a:xfrm rot="5400000">
          <a:off x="-490041" y="495122"/>
          <a:ext cx="3266941" cy="2286858"/>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kern="1200" dirty="0" smtClean="0">
              <a:hlinkClick xmlns:r="http://schemas.openxmlformats.org/officeDocument/2006/relationships" r:id="" action="ppaction://hlinksldjump"/>
            </a:rPr>
            <a:t>Misión ESPE</a:t>
          </a:r>
          <a:endParaRPr lang="es-ES" sz="3300" kern="1200" dirty="0"/>
        </a:p>
      </dsp:txBody>
      <dsp:txXfrm rot="-5400000">
        <a:off x="1" y="1148509"/>
        <a:ext cx="2286858" cy="980083"/>
      </dsp:txXfrm>
    </dsp:sp>
    <dsp:sp modelId="{FEEA2475-3D2E-414A-9599-BADC161F7C64}">
      <dsp:nvSpPr>
        <dsp:cNvPr id="0" name=""/>
        <dsp:cNvSpPr/>
      </dsp:nvSpPr>
      <dsp:spPr>
        <a:xfrm rot="5400000">
          <a:off x="4227305" y="-1935365"/>
          <a:ext cx="2123511" cy="600440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s-ES" sz="1900" kern="1200" dirty="0" smtClean="0"/>
            <a:t>Formar profesionales e  investigadores de excelencia, creativos, humanistas,  con capacidad de liderazgo, pensamiento crítico y alta conciencia ciudadana y ambiental;  generar, aplicar y difundir el conocimiento y, proporcionar e implantar  alternativas de solución a los problemas de la colectividad, para promover el  desarrollo integral del Ecuador.</a:t>
          </a:r>
          <a:endParaRPr lang="es-ES" sz="1900" kern="1200" dirty="0"/>
        </a:p>
      </dsp:txBody>
      <dsp:txXfrm rot="-5400000">
        <a:off x="2286859" y="108742"/>
        <a:ext cx="5900744" cy="1916189"/>
      </dsp:txXfrm>
    </dsp:sp>
    <dsp:sp modelId="{F434E901-161E-4054-93D2-D381E91FDB7A}">
      <dsp:nvSpPr>
        <dsp:cNvPr id="0" name=""/>
        <dsp:cNvSpPr/>
      </dsp:nvSpPr>
      <dsp:spPr>
        <a:xfrm rot="5400000">
          <a:off x="-490041" y="3482714"/>
          <a:ext cx="3266941" cy="2286858"/>
        </a:xfrm>
        <a:prstGeom prst="chevron">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kern="1200" dirty="0" smtClean="0">
              <a:hlinkClick xmlns:r="http://schemas.openxmlformats.org/officeDocument/2006/relationships" r:id="" action="ppaction://hlinksldjump"/>
            </a:rPr>
            <a:t>Visión ESPE 2012</a:t>
          </a:r>
          <a:endParaRPr lang="es-ES" sz="3300" kern="1200" dirty="0"/>
        </a:p>
      </dsp:txBody>
      <dsp:txXfrm rot="-5400000">
        <a:off x="1" y="4136101"/>
        <a:ext cx="2286858" cy="980083"/>
      </dsp:txXfrm>
    </dsp:sp>
    <dsp:sp modelId="{C5BC082E-5C02-4B8E-9747-934794A5CC9D}">
      <dsp:nvSpPr>
        <dsp:cNvPr id="0" name=""/>
        <dsp:cNvSpPr/>
      </dsp:nvSpPr>
      <dsp:spPr>
        <a:xfrm rot="5400000">
          <a:off x="4227305" y="1052226"/>
          <a:ext cx="2123511" cy="6004405"/>
        </a:xfrm>
        <a:prstGeom prst="round2Same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s-ES" sz="1900" kern="1200" dirty="0" smtClean="0"/>
            <a:t>Líder en la gestión del conocimiento y de la tecnología en el Sistema Nacional  de Educación Superior,  con  reconocimiento en América Latina y referente de  práctica de valores ambientales, éticos, cívicos y de servicio a la sociedad.</a:t>
          </a:r>
          <a:endParaRPr lang="es-ES" sz="1900" kern="1200" dirty="0"/>
        </a:p>
      </dsp:txBody>
      <dsp:txXfrm rot="-5400000">
        <a:off x="2286859" y="3096334"/>
        <a:ext cx="5900744" cy="191618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FE0CE-0F3F-4EE0-9A53-2268E65224B8}">
      <dsp:nvSpPr>
        <dsp:cNvPr id="0" name=""/>
        <dsp:cNvSpPr/>
      </dsp:nvSpPr>
      <dsp:spPr>
        <a:xfrm rot="5400000">
          <a:off x="-468803" y="471840"/>
          <a:ext cx="3125354" cy="2187748"/>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hlinkClick xmlns:r="http://schemas.openxmlformats.org/officeDocument/2006/relationships" r:id="" action="ppaction://hlinksldjump"/>
            </a:rPr>
            <a:t>Política General</a:t>
          </a:r>
          <a:endParaRPr lang="es-ES" sz="3200" kern="1200" dirty="0"/>
        </a:p>
      </dsp:txBody>
      <dsp:txXfrm rot="-5400000">
        <a:off x="0" y="1096911"/>
        <a:ext cx="2187748" cy="937606"/>
      </dsp:txXfrm>
    </dsp:sp>
    <dsp:sp modelId="{4BD813B7-BAEB-4236-ADED-DD32CB02E5C6}">
      <dsp:nvSpPr>
        <dsp:cNvPr id="0" name=""/>
        <dsp:cNvSpPr/>
      </dsp:nvSpPr>
      <dsp:spPr>
        <a:xfrm rot="5400000">
          <a:off x="4223765" y="-2032979"/>
          <a:ext cx="2031480" cy="610351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smtClean="0"/>
            <a:t>Orientar el esfuerzo institucional en forma sinérgica y participativa, hacia la  modernización integral, que permita alcanzar la excelencia académica y  organizacional.</a:t>
          </a:r>
          <a:endParaRPr lang="es-ES" sz="2000" kern="1200" dirty="0"/>
        </a:p>
      </dsp:txBody>
      <dsp:txXfrm rot="-5400000">
        <a:off x="2187748" y="102207"/>
        <a:ext cx="6004346" cy="1833142"/>
      </dsp:txXfrm>
    </dsp:sp>
    <dsp:sp modelId="{87BB48D3-F25B-4E48-AB71-45C791BBB4E0}">
      <dsp:nvSpPr>
        <dsp:cNvPr id="0" name=""/>
        <dsp:cNvSpPr/>
      </dsp:nvSpPr>
      <dsp:spPr>
        <a:xfrm rot="5400000">
          <a:off x="-468803" y="3317074"/>
          <a:ext cx="3125354" cy="2187748"/>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hlinkClick xmlns:r="http://schemas.openxmlformats.org/officeDocument/2006/relationships" r:id="" action="ppaction://hlinksldjump"/>
            </a:rPr>
            <a:t>Política de Calidad</a:t>
          </a:r>
          <a:endParaRPr lang="es-ES" sz="3200" kern="1200" dirty="0"/>
        </a:p>
      </dsp:txBody>
      <dsp:txXfrm rot="-5400000">
        <a:off x="0" y="3942145"/>
        <a:ext cx="2187748" cy="937606"/>
      </dsp:txXfrm>
    </dsp:sp>
    <dsp:sp modelId="{1D6B0AF9-6994-454D-9EB3-EE51B72F90AA}">
      <dsp:nvSpPr>
        <dsp:cNvPr id="0" name=""/>
        <dsp:cNvSpPr/>
      </dsp:nvSpPr>
      <dsp:spPr>
        <a:xfrm rot="5400000">
          <a:off x="4223765" y="812254"/>
          <a:ext cx="2031480" cy="6103515"/>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En la Escuela Politécnica del Ejército, nuestros estudiantes y usuarios son las  personas más importantes a las que tenemos que servir y satisfacer,  cumpliendo con lo que ofrecemos en los plazos establecidos y mejorando  permanentemente todos los procesos académicos y administrativos. </a:t>
          </a:r>
          <a:endParaRPr lang="es-ES" sz="1400" kern="1200" dirty="0"/>
        </a:p>
        <a:p>
          <a:pPr marL="114300" lvl="1" indent="-114300" algn="just" defTabSz="622300">
            <a:lnSpc>
              <a:spcPct val="90000"/>
            </a:lnSpc>
            <a:spcBef>
              <a:spcPct val="0"/>
            </a:spcBef>
            <a:spcAft>
              <a:spcPct val="15000"/>
            </a:spcAft>
            <a:buChar char="••"/>
          </a:pPr>
          <a:endParaRPr lang="es-ES" sz="1400" kern="1200" dirty="0"/>
        </a:p>
        <a:p>
          <a:pPr marL="114300" lvl="1" indent="-114300" algn="just" defTabSz="622300">
            <a:lnSpc>
              <a:spcPct val="90000"/>
            </a:lnSpc>
            <a:spcBef>
              <a:spcPct val="0"/>
            </a:spcBef>
            <a:spcAft>
              <a:spcPct val="15000"/>
            </a:spcAft>
            <a:buChar char="••"/>
          </a:pPr>
          <a:r>
            <a:rPr lang="es-ES" sz="1400" kern="1200" dirty="0" smtClean="0"/>
            <a:t>La exigencia académica, el bienestar y la seguridad de todos quienes  formamos la comunidad ESPE y el respeto al medio ambiente son nuestras  prioridades, para dentro de un marco de principios y valores, desarrollar una Cultura de Calidad Institucional</a:t>
          </a:r>
          <a:endParaRPr lang="es-ES" sz="1400" kern="1200" dirty="0"/>
        </a:p>
      </dsp:txBody>
      <dsp:txXfrm rot="-5400000">
        <a:off x="2187748" y="2947441"/>
        <a:ext cx="6004346" cy="1833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3D42D-82C3-43B7-9AF2-EA61D6175831}">
      <dsp:nvSpPr>
        <dsp:cNvPr id="0" name=""/>
        <dsp:cNvSpPr/>
      </dsp:nvSpPr>
      <dsp:spPr>
        <a:xfrm>
          <a:off x="0" y="0"/>
          <a:ext cx="8229599" cy="1357788"/>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s-ES" sz="4900" kern="1200" dirty="0" smtClean="0"/>
            <a:t>Escuela Politécnica del Ejército</a:t>
          </a:r>
          <a:endParaRPr lang="es-ES" sz="4900" kern="1200" dirty="0"/>
        </a:p>
      </dsp:txBody>
      <dsp:txXfrm>
        <a:off x="0" y="0"/>
        <a:ext cx="8229599" cy="1357788"/>
      </dsp:txXfrm>
    </dsp:sp>
    <dsp:sp modelId="{FF1593B6-B6E1-4961-8F4B-8246F9818724}">
      <dsp:nvSpPr>
        <dsp:cNvPr id="0" name=""/>
        <dsp:cNvSpPr/>
      </dsp:nvSpPr>
      <dsp:spPr>
        <a:xfrm>
          <a:off x="1004" y="1357788"/>
          <a:ext cx="1645518" cy="285135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hlinkClick xmlns:r="http://schemas.openxmlformats.org/officeDocument/2006/relationships" r:id="" action="ppaction://hlinksldjump"/>
            </a:rPr>
            <a:t>Marco legal y organizacional</a:t>
          </a:r>
          <a:endParaRPr lang="es-ES" sz="1800" b="1" kern="1200" dirty="0" smtClean="0"/>
        </a:p>
      </dsp:txBody>
      <dsp:txXfrm>
        <a:off x="1004" y="1357788"/>
        <a:ext cx="1645518" cy="2851356"/>
      </dsp:txXfrm>
    </dsp:sp>
    <dsp:sp modelId="{00F18EF5-51E5-48D9-B0EB-E9AAE1A97705}">
      <dsp:nvSpPr>
        <dsp:cNvPr id="0" name=""/>
        <dsp:cNvSpPr/>
      </dsp:nvSpPr>
      <dsp:spPr>
        <a:xfrm>
          <a:off x="1646522" y="1357788"/>
          <a:ext cx="1645518" cy="2851356"/>
        </a:xfrm>
        <a:prstGeom prst="rect">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hlinkClick xmlns:r="http://schemas.openxmlformats.org/officeDocument/2006/relationships" r:id="" action="ppaction://hlinksldjump"/>
            </a:rPr>
            <a:t>Ubicación geográfica </a:t>
          </a:r>
          <a:endParaRPr lang="es-ES" sz="1800" kern="1200" dirty="0"/>
        </a:p>
      </dsp:txBody>
      <dsp:txXfrm>
        <a:off x="1646522" y="1357788"/>
        <a:ext cx="1645518" cy="2851356"/>
      </dsp:txXfrm>
    </dsp:sp>
    <dsp:sp modelId="{589B15D5-0D5B-40AB-A5AB-C43B61F59220}">
      <dsp:nvSpPr>
        <dsp:cNvPr id="0" name=""/>
        <dsp:cNvSpPr/>
      </dsp:nvSpPr>
      <dsp:spPr>
        <a:xfrm>
          <a:off x="3292040" y="1357788"/>
          <a:ext cx="1645518" cy="2851356"/>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hlinkClick xmlns:r="http://schemas.openxmlformats.org/officeDocument/2006/relationships" r:id="" action="ppaction://hlinksldjump"/>
            </a:rPr>
            <a:t>Servicios básicos </a:t>
          </a:r>
          <a:endParaRPr lang="es-ES" sz="1800" kern="1200" dirty="0"/>
        </a:p>
      </dsp:txBody>
      <dsp:txXfrm>
        <a:off x="3292040" y="1357788"/>
        <a:ext cx="1645518" cy="2851356"/>
      </dsp:txXfrm>
    </dsp:sp>
    <dsp:sp modelId="{855950A5-9A19-4B08-8CDB-D151C8FA3AC6}">
      <dsp:nvSpPr>
        <dsp:cNvPr id="0" name=""/>
        <dsp:cNvSpPr/>
      </dsp:nvSpPr>
      <dsp:spPr>
        <a:xfrm>
          <a:off x="4937559" y="1357788"/>
          <a:ext cx="1645518" cy="2851356"/>
        </a:xfrm>
        <a:prstGeom prst="rect">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hlinkClick xmlns:r="http://schemas.openxmlformats.org/officeDocument/2006/relationships" r:id="" action="ppaction://hlinksldjump"/>
            </a:rPr>
            <a:t>Caracterización de residuos sólidos y líquidos </a:t>
          </a:r>
          <a:endParaRPr lang="es-ES" sz="1800" kern="1200" dirty="0"/>
        </a:p>
      </dsp:txBody>
      <dsp:txXfrm>
        <a:off x="4937559" y="1357788"/>
        <a:ext cx="1645518" cy="2851356"/>
      </dsp:txXfrm>
    </dsp:sp>
    <dsp:sp modelId="{AE10AEF1-09ED-4BA0-8DBE-BBB8CAD529F8}">
      <dsp:nvSpPr>
        <dsp:cNvPr id="0" name=""/>
        <dsp:cNvSpPr/>
      </dsp:nvSpPr>
      <dsp:spPr>
        <a:xfrm>
          <a:off x="6583077" y="1357788"/>
          <a:ext cx="1645518" cy="2851356"/>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hlinkClick xmlns:r="http://schemas.openxmlformats.org/officeDocument/2006/relationships" r:id="" action="ppaction://hlinksldjump"/>
            </a:rPr>
            <a:t>Actividades y problemáticas significativas en las diferentes áreas</a:t>
          </a:r>
          <a:endParaRPr lang="es-ES" sz="1800" b="1" kern="1200" dirty="0"/>
        </a:p>
      </dsp:txBody>
      <dsp:txXfrm>
        <a:off x="6583077" y="1357788"/>
        <a:ext cx="1645518" cy="2851356"/>
      </dsp:txXfrm>
    </dsp:sp>
    <dsp:sp modelId="{318B9300-4FCE-4CE4-AF90-E43AF32B672C}">
      <dsp:nvSpPr>
        <dsp:cNvPr id="0" name=""/>
        <dsp:cNvSpPr/>
      </dsp:nvSpPr>
      <dsp:spPr>
        <a:xfrm>
          <a:off x="0" y="4209145"/>
          <a:ext cx="8229599" cy="316817"/>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3D01E-A1B6-4828-A074-01CD46C977B8}">
      <dsp:nvSpPr>
        <dsp:cNvPr id="0" name=""/>
        <dsp:cNvSpPr/>
      </dsp:nvSpPr>
      <dsp:spPr>
        <a:xfrm>
          <a:off x="326395" y="1832617"/>
          <a:ext cx="3182697" cy="15913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b="1" kern="1200" dirty="0" smtClean="0">
              <a:effectLst>
                <a:outerShdw blurRad="38100" dist="38100" dir="2700000" algn="tl">
                  <a:srgbClr val="000000">
                    <a:alpha val="43137"/>
                  </a:srgbClr>
                </a:outerShdw>
              </a:effectLst>
              <a:hlinkClick xmlns:r="http://schemas.openxmlformats.org/officeDocument/2006/relationships" r:id="" action="ppaction://hlinksldjump"/>
            </a:rPr>
            <a:t>4.3 Planificación</a:t>
          </a:r>
          <a:endParaRPr lang="es-ES" sz="3100" b="1" kern="1200" dirty="0">
            <a:effectLst>
              <a:outerShdw blurRad="38100" dist="38100" dir="2700000" algn="tl">
                <a:srgbClr val="000000">
                  <a:alpha val="43137"/>
                </a:srgbClr>
              </a:outerShdw>
            </a:effectLst>
          </a:endParaRPr>
        </a:p>
      </dsp:txBody>
      <dsp:txXfrm>
        <a:off x="373004" y="1879226"/>
        <a:ext cx="3089479" cy="1498130"/>
      </dsp:txXfrm>
    </dsp:sp>
    <dsp:sp modelId="{4DE9532B-6870-4AAE-81B5-E275517B01E7}">
      <dsp:nvSpPr>
        <dsp:cNvPr id="0" name=""/>
        <dsp:cNvSpPr/>
      </dsp:nvSpPr>
      <dsp:spPr>
        <a:xfrm rot="18289469">
          <a:off x="3030977" y="1686020"/>
          <a:ext cx="2229308" cy="54492"/>
        </a:xfrm>
        <a:custGeom>
          <a:avLst/>
          <a:gdLst/>
          <a:ahLst/>
          <a:cxnLst/>
          <a:rect l="0" t="0" r="0" b="0"/>
          <a:pathLst>
            <a:path>
              <a:moveTo>
                <a:pt x="0" y="27246"/>
              </a:moveTo>
              <a:lnTo>
                <a:pt x="2229308" y="272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4089899" y="1657533"/>
        <a:ext cx="111465" cy="111465"/>
      </dsp:txXfrm>
    </dsp:sp>
    <dsp:sp modelId="{4E7CDB18-DC53-47FA-8812-DC9E739971DE}">
      <dsp:nvSpPr>
        <dsp:cNvPr id="0" name=""/>
        <dsp:cNvSpPr/>
      </dsp:nvSpPr>
      <dsp:spPr>
        <a:xfrm>
          <a:off x="4782171" y="2566"/>
          <a:ext cx="3182697" cy="159134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hlinkClick xmlns:r="http://schemas.openxmlformats.org/officeDocument/2006/relationships" r:id="" action="ppaction://hlinksldjump"/>
            </a:rPr>
            <a:t>4.3.1 Aspectos ambientales</a:t>
          </a:r>
          <a:endParaRPr lang="es-ES" sz="3100" kern="1200" dirty="0"/>
        </a:p>
      </dsp:txBody>
      <dsp:txXfrm>
        <a:off x="4828780" y="49175"/>
        <a:ext cx="3089479" cy="1498130"/>
      </dsp:txXfrm>
    </dsp:sp>
    <dsp:sp modelId="{70283D04-B191-4E4C-AC13-099F6FE3F7C7}">
      <dsp:nvSpPr>
        <dsp:cNvPr id="0" name=""/>
        <dsp:cNvSpPr/>
      </dsp:nvSpPr>
      <dsp:spPr>
        <a:xfrm>
          <a:off x="3509092" y="2601045"/>
          <a:ext cx="1273078" cy="54492"/>
        </a:xfrm>
        <a:custGeom>
          <a:avLst/>
          <a:gdLst/>
          <a:ahLst/>
          <a:cxnLst/>
          <a:rect l="0" t="0" r="0" b="0"/>
          <a:pathLst>
            <a:path>
              <a:moveTo>
                <a:pt x="0" y="27246"/>
              </a:moveTo>
              <a:lnTo>
                <a:pt x="1273078" y="272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13805" y="2596465"/>
        <a:ext cx="63653" cy="63653"/>
      </dsp:txXfrm>
    </dsp:sp>
    <dsp:sp modelId="{1CD57E5B-DA93-4EED-BC59-48E7BDE15901}">
      <dsp:nvSpPr>
        <dsp:cNvPr id="0" name=""/>
        <dsp:cNvSpPr/>
      </dsp:nvSpPr>
      <dsp:spPr>
        <a:xfrm>
          <a:off x="4782171" y="1832617"/>
          <a:ext cx="3182697" cy="159134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hlinkClick xmlns:r="http://schemas.openxmlformats.org/officeDocument/2006/relationships" r:id="" action="ppaction://hlinksldjump"/>
            </a:rPr>
            <a:t>4.3.2 Requisitos legales y otros requisitos</a:t>
          </a:r>
          <a:endParaRPr lang="es-ES" sz="3100" kern="1200" dirty="0"/>
        </a:p>
      </dsp:txBody>
      <dsp:txXfrm>
        <a:off x="4828780" y="1879226"/>
        <a:ext cx="3089479" cy="1498130"/>
      </dsp:txXfrm>
    </dsp:sp>
    <dsp:sp modelId="{AF0103AB-80F3-4007-8BA8-16E0F17E5202}">
      <dsp:nvSpPr>
        <dsp:cNvPr id="0" name=""/>
        <dsp:cNvSpPr/>
      </dsp:nvSpPr>
      <dsp:spPr>
        <a:xfrm rot="3310531">
          <a:off x="3030977" y="3516071"/>
          <a:ext cx="2229308" cy="54492"/>
        </a:xfrm>
        <a:custGeom>
          <a:avLst/>
          <a:gdLst/>
          <a:ahLst/>
          <a:cxnLst/>
          <a:rect l="0" t="0" r="0" b="0"/>
          <a:pathLst>
            <a:path>
              <a:moveTo>
                <a:pt x="0" y="27246"/>
              </a:moveTo>
              <a:lnTo>
                <a:pt x="2229308" y="272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4089899" y="3487584"/>
        <a:ext cx="111465" cy="111465"/>
      </dsp:txXfrm>
    </dsp:sp>
    <dsp:sp modelId="{F547DB91-0457-4821-8010-B4D012079277}">
      <dsp:nvSpPr>
        <dsp:cNvPr id="0" name=""/>
        <dsp:cNvSpPr/>
      </dsp:nvSpPr>
      <dsp:spPr>
        <a:xfrm>
          <a:off x="4782171" y="3662668"/>
          <a:ext cx="3182697" cy="159134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hlinkClick xmlns:r="http://schemas.openxmlformats.org/officeDocument/2006/relationships" r:id="" action="ppaction://hlinksldjump"/>
            </a:rPr>
            <a:t>4.3.3 Objetivos, metas y programas ambientales</a:t>
          </a:r>
          <a:endParaRPr lang="es-ES" sz="3100" kern="1200" dirty="0"/>
        </a:p>
      </dsp:txBody>
      <dsp:txXfrm>
        <a:off x="4828780" y="3709277"/>
        <a:ext cx="3089479" cy="14981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6FFA5-6848-4E33-A075-39E0E4779CD7}">
      <dsp:nvSpPr>
        <dsp:cNvPr id="0" name=""/>
        <dsp:cNvSpPr/>
      </dsp:nvSpPr>
      <dsp:spPr>
        <a:xfrm>
          <a:off x="0" y="0"/>
          <a:ext cx="8712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E0857-EFF4-4FF3-BC1E-6B8FBC3EC037}">
      <dsp:nvSpPr>
        <dsp:cNvPr id="0" name=""/>
        <dsp:cNvSpPr/>
      </dsp:nvSpPr>
      <dsp:spPr>
        <a:xfrm>
          <a:off x="0" y="0"/>
          <a:ext cx="125816" cy="626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s-ES" sz="6500" kern="1200" dirty="0"/>
        </a:p>
      </dsp:txBody>
      <dsp:txXfrm>
        <a:off x="0" y="0"/>
        <a:ext cx="125816" cy="6264695"/>
      </dsp:txXfrm>
    </dsp:sp>
    <dsp:sp modelId="{29EB0374-99D3-4A37-B9C1-34691A11E735}">
      <dsp:nvSpPr>
        <dsp:cNvPr id="0" name=""/>
        <dsp:cNvSpPr/>
      </dsp:nvSpPr>
      <dsp:spPr>
        <a:xfrm>
          <a:off x="252682" y="87944"/>
          <a:ext cx="8457736" cy="239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S" sz="3200" b="1" kern="1200" dirty="0" smtClean="0">
              <a:effectLst>
                <a:outerShdw blurRad="38100" dist="38100" dir="2700000" algn="tl">
                  <a:srgbClr val="000000">
                    <a:alpha val="43137"/>
                  </a:srgbClr>
                </a:outerShdw>
              </a:effectLst>
            </a:rPr>
            <a:t>4.3.2 Requisitos legales y otros requisitos </a:t>
          </a:r>
          <a:endParaRPr lang="es-ES" sz="3200" b="1" kern="1200" dirty="0" smtClean="0">
            <a:effectLst>
              <a:outerShdw blurRad="38100" dist="38100" dir="2700000" algn="tl">
                <a:srgbClr val="000000">
                  <a:alpha val="43137"/>
                </a:srgbClr>
              </a:outerShdw>
            </a:effectLst>
          </a:endParaRPr>
        </a:p>
        <a:p>
          <a:pPr lvl="0" algn="l" defTabSz="1422400">
            <a:lnSpc>
              <a:spcPct val="90000"/>
            </a:lnSpc>
            <a:spcBef>
              <a:spcPct val="0"/>
            </a:spcBef>
            <a:spcAft>
              <a:spcPct val="35000"/>
            </a:spcAft>
          </a:pPr>
          <a:r>
            <a:rPr lang="es-ES" sz="3200" b="1" kern="1200" dirty="0" smtClean="0">
              <a:effectLst>
                <a:outerShdw blurRad="38100" dist="38100" dir="2700000" algn="tl">
                  <a:srgbClr val="000000">
                    <a:alpha val="43137"/>
                  </a:srgbClr>
                </a:outerShdw>
              </a:effectLst>
            </a:rPr>
            <a:t>4.5.2 Evaluación del cumplimiento legal</a:t>
          </a:r>
          <a:endParaRPr lang="es-ES" sz="3200" b="1" kern="1200" dirty="0">
            <a:effectLst>
              <a:outerShdw blurRad="38100" dist="38100" dir="2700000" algn="tl">
                <a:srgbClr val="000000">
                  <a:alpha val="43137"/>
                </a:srgbClr>
              </a:outerShdw>
            </a:effectLst>
          </a:endParaRPr>
        </a:p>
      </dsp:txBody>
      <dsp:txXfrm>
        <a:off x="252682" y="87944"/>
        <a:ext cx="8457736" cy="2393299"/>
      </dsp:txXfrm>
    </dsp:sp>
    <dsp:sp modelId="{62A17548-A2D6-4481-9B70-DEE35C8EA15F}">
      <dsp:nvSpPr>
        <dsp:cNvPr id="0" name=""/>
        <dsp:cNvSpPr/>
      </dsp:nvSpPr>
      <dsp:spPr>
        <a:xfrm>
          <a:off x="69928" y="1913682"/>
          <a:ext cx="67661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04000-90C5-4959-B3C7-396A84A516B2}">
      <dsp:nvSpPr>
        <dsp:cNvPr id="0" name=""/>
        <dsp:cNvSpPr/>
      </dsp:nvSpPr>
      <dsp:spPr>
        <a:xfrm>
          <a:off x="252682" y="2569188"/>
          <a:ext cx="6639298" cy="175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just" defTabSz="1200150">
            <a:lnSpc>
              <a:spcPct val="90000"/>
            </a:lnSpc>
            <a:spcBef>
              <a:spcPct val="0"/>
            </a:spcBef>
            <a:spcAft>
              <a:spcPct val="35000"/>
            </a:spcAft>
          </a:pPr>
          <a:r>
            <a:rPr lang="es-ES" sz="2700" kern="1200" dirty="0" smtClean="0"/>
            <a:t>Se estableció la </a:t>
          </a:r>
          <a:r>
            <a:rPr lang="es-ES" sz="2700" kern="1200" dirty="0" smtClean="0"/>
            <a:t>forma de identificación, actualización y comunicación de la legislación ambiental </a:t>
          </a:r>
          <a:r>
            <a:rPr lang="es-ES" sz="2700" kern="1200" dirty="0" smtClean="0"/>
            <a:t>aplicable.</a:t>
          </a:r>
          <a:endParaRPr lang="es-ES" sz="2700" kern="1200" dirty="0"/>
        </a:p>
      </dsp:txBody>
      <dsp:txXfrm>
        <a:off x="252682" y="2569188"/>
        <a:ext cx="6639298" cy="1758886"/>
      </dsp:txXfrm>
    </dsp:sp>
    <dsp:sp modelId="{992CEB64-675D-4BD2-9B60-3ED4F44D1685}">
      <dsp:nvSpPr>
        <dsp:cNvPr id="0" name=""/>
        <dsp:cNvSpPr/>
      </dsp:nvSpPr>
      <dsp:spPr>
        <a:xfrm>
          <a:off x="125816" y="4328075"/>
          <a:ext cx="67661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BE485C-7614-4F8C-930C-5DE3C35DB5EB}">
      <dsp:nvSpPr>
        <dsp:cNvPr id="0" name=""/>
        <dsp:cNvSpPr/>
      </dsp:nvSpPr>
      <dsp:spPr>
        <a:xfrm>
          <a:off x="252682" y="4416019"/>
          <a:ext cx="6639298" cy="175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just" defTabSz="1200150">
            <a:lnSpc>
              <a:spcPct val="90000"/>
            </a:lnSpc>
            <a:spcBef>
              <a:spcPct val="0"/>
            </a:spcBef>
            <a:spcAft>
              <a:spcPct val="35000"/>
            </a:spcAft>
          </a:pPr>
          <a:r>
            <a:rPr lang="es-ES" sz="2700" kern="1200" dirty="0" smtClean="0"/>
            <a:t>Además la metodología para realizar las revisiones de cumplimiento de los requisitos legales que afecten a las actividades de la escuela.</a:t>
          </a:r>
          <a:endParaRPr lang="es-ES" sz="2700" kern="1200" dirty="0"/>
        </a:p>
      </dsp:txBody>
      <dsp:txXfrm>
        <a:off x="252682" y="4416019"/>
        <a:ext cx="6639298" cy="1758886"/>
      </dsp:txXfrm>
    </dsp:sp>
    <dsp:sp modelId="{7FE5B0DA-DBD1-4DE1-A422-4EE1B3A3C06A}">
      <dsp:nvSpPr>
        <dsp:cNvPr id="0" name=""/>
        <dsp:cNvSpPr/>
      </dsp:nvSpPr>
      <dsp:spPr>
        <a:xfrm>
          <a:off x="125816" y="6174906"/>
          <a:ext cx="67661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CC8CF-6BE6-4FCB-B4EF-57137FCFB718}">
      <dsp:nvSpPr>
        <dsp:cNvPr id="0" name=""/>
        <dsp:cNvSpPr/>
      </dsp:nvSpPr>
      <dsp:spPr>
        <a:xfrm>
          <a:off x="0" y="1164459"/>
          <a:ext cx="3744416" cy="176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D65CBA-C1F8-4020-AD0E-C6DDE9D8EB62}">
      <dsp:nvSpPr>
        <dsp:cNvPr id="0" name=""/>
        <dsp:cNvSpPr/>
      </dsp:nvSpPr>
      <dsp:spPr>
        <a:xfrm>
          <a:off x="178261" y="209745"/>
          <a:ext cx="3565236" cy="105803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71" tIns="0" rIns="99071" bIns="0" numCol="1" spcCol="1270" anchor="ctr" anchorCtr="0">
          <a:noAutofit/>
        </a:bodyPr>
        <a:lstStyle/>
        <a:p>
          <a:pPr lvl="0" algn="l" defTabSz="889000">
            <a:lnSpc>
              <a:spcPct val="90000"/>
            </a:lnSpc>
            <a:spcBef>
              <a:spcPct val="0"/>
            </a:spcBef>
            <a:spcAft>
              <a:spcPct val="35000"/>
            </a:spcAft>
          </a:pPr>
          <a:r>
            <a:rPr lang="es-ES" sz="2000" kern="1200" dirty="0" smtClean="0"/>
            <a:t>Medibles</a:t>
          </a:r>
          <a:endParaRPr lang="en-US" sz="2000" kern="1200" dirty="0"/>
        </a:p>
      </dsp:txBody>
      <dsp:txXfrm>
        <a:off x="229910" y="261394"/>
        <a:ext cx="3461938" cy="954735"/>
      </dsp:txXfrm>
    </dsp:sp>
    <dsp:sp modelId="{AEAEF20B-C69D-4719-899C-14607578E260}">
      <dsp:nvSpPr>
        <dsp:cNvPr id="0" name=""/>
        <dsp:cNvSpPr/>
      </dsp:nvSpPr>
      <dsp:spPr>
        <a:xfrm>
          <a:off x="0" y="2333372"/>
          <a:ext cx="3744416" cy="1764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0369882C-B9CC-41BA-A227-5097633F5C87}">
      <dsp:nvSpPr>
        <dsp:cNvPr id="0" name=""/>
        <dsp:cNvSpPr/>
      </dsp:nvSpPr>
      <dsp:spPr>
        <a:xfrm>
          <a:off x="178261" y="1378659"/>
          <a:ext cx="3565236" cy="1058033"/>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71" tIns="0" rIns="99071" bIns="0" numCol="1" spcCol="1270" anchor="ctr" anchorCtr="0">
          <a:noAutofit/>
        </a:bodyPr>
        <a:lstStyle/>
        <a:p>
          <a:pPr lvl="0" algn="l" defTabSz="889000">
            <a:lnSpc>
              <a:spcPct val="90000"/>
            </a:lnSpc>
            <a:spcBef>
              <a:spcPct val="0"/>
            </a:spcBef>
            <a:spcAft>
              <a:spcPct val="35000"/>
            </a:spcAft>
          </a:pPr>
          <a:r>
            <a:rPr lang="es-ES" sz="2000" kern="1200" dirty="0" smtClean="0"/>
            <a:t>Coherentes con la política ambiental</a:t>
          </a:r>
          <a:endParaRPr lang="en-US" sz="2000" kern="1200" dirty="0"/>
        </a:p>
      </dsp:txBody>
      <dsp:txXfrm>
        <a:off x="229910" y="1430308"/>
        <a:ext cx="3461938" cy="954735"/>
      </dsp:txXfrm>
    </dsp:sp>
    <dsp:sp modelId="{A44999C2-89EB-4145-B1DE-F7F84F3CC714}">
      <dsp:nvSpPr>
        <dsp:cNvPr id="0" name=""/>
        <dsp:cNvSpPr/>
      </dsp:nvSpPr>
      <dsp:spPr>
        <a:xfrm>
          <a:off x="0" y="3502286"/>
          <a:ext cx="3744416" cy="1764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6741691E-B049-4149-9E71-16435064695B}">
      <dsp:nvSpPr>
        <dsp:cNvPr id="0" name=""/>
        <dsp:cNvSpPr/>
      </dsp:nvSpPr>
      <dsp:spPr>
        <a:xfrm>
          <a:off x="178261" y="2547572"/>
          <a:ext cx="3565236" cy="1058033"/>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71" tIns="0" rIns="99071" bIns="0" numCol="1" spcCol="1270" anchor="ctr" anchorCtr="0">
          <a:noAutofit/>
        </a:bodyPr>
        <a:lstStyle/>
        <a:p>
          <a:pPr lvl="0" algn="l" defTabSz="889000">
            <a:lnSpc>
              <a:spcPct val="90000"/>
            </a:lnSpc>
            <a:spcBef>
              <a:spcPct val="0"/>
            </a:spcBef>
            <a:spcAft>
              <a:spcPct val="35000"/>
            </a:spcAft>
          </a:pPr>
          <a:r>
            <a:rPr lang="es-ES" sz="2000" kern="1200" dirty="0" smtClean="0"/>
            <a:t>Coherentes con las posibilidades económicas y tecnológicas </a:t>
          </a:r>
          <a:endParaRPr lang="en-US" sz="2000" kern="1200" dirty="0"/>
        </a:p>
      </dsp:txBody>
      <dsp:txXfrm>
        <a:off x="229910" y="2599221"/>
        <a:ext cx="3461938" cy="95473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1F6FE-2007-42F8-86D4-3DBED1E335C4}">
      <dsp:nvSpPr>
        <dsp:cNvPr id="0" name=""/>
        <dsp:cNvSpPr/>
      </dsp:nvSpPr>
      <dsp:spPr>
        <a:xfrm>
          <a:off x="0" y="1119766"/>
          <a:ext cx="4176464" cy="252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C51915-5F2E-4254-AC70-B5B776370A9E}">
      <dsp:nvSpPr>
        <dsp:cNvPr id="0" name=""/>
        <dsp:cNvSpPr/>
      </dsp:nvSpPr>
      <dsp:spPr>
        <a:xfrm>
          <a:off x="208619" y="118728"/>
          <a:ext cx="3890186" cy="1148637"/>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l" defTabSz="800100">
            <a:lnSpc>
              <a:spcPct val="90000"/>
            </a:lnSpc>
            <a:spcBef>
              <a:spcPct val="0"/>
            </a:spcBef>
            <a:spcAft>
              <a:spcPct val="35000"/>
            </a:spcAft>
          </a:pPr>
          <a:r>
            <a:rPr lang="es-ES" sz="1800" kern="1200" dirty="0" smtClean="0"/>
            <a:t>Definen el resultado final esperado a alcanzar.</a:t>
          </a:r>
          <a:endParaRPr lang="en-US" sz="1800" kern="1200" dirty="0"/>
        </a:p>
      </dsp:txBody>
      <dsp:txXfrm>
        <a:off x="264691" y="174800"/>
        <a:ext cx="3778042" cy="1036493"/>
      </dsp:txXfrm>
    </dsp:sp>
    <dsp:sp modelId="{D73E2540-03CC-4C87-AB40-FD163AAC11A0}">
      <dsp:nvSpPr>
        <dsp:cNvPr id="0" name=""/>
        <dsp:cNvSpPr/>
      </dsp:nvSpPr>
      <dsp:spPr>
        <a:xfrm>
          <a:off x="0" y="2426804"/>
          <a:ext cx="4176464" cy="2520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8C03F79C-074C-4B5A-8833-1FF17C400CD3}">
      <dsp:nvSpPr>
        <dsp:cNvPr id="0" name=""/>
        <dsp:cNvSpPr/>
      </dsp:nvSpPr>
      <dsp:spPr>
        <a:xfrm>
          <a:off x="208619" y="1425766"/>
          <a:ext cx="3890186" cy="1148637"/>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l" defTabSz="800100">
            <a:lnSpc>
              <a:spcPct val="90000"/>
            </a:lnSpc>
            <a:spcBef>
              <a:spcPct val="0"/>
            </a:spcBef>
            <a:spcAft>
              <a:spcPct val="35000"/>
            </a:spcAft>
          </a:pPr>
          <a:r>
            <a:rPr lang="es-ES" sz="1800" kern="1200" dirty="0" smtClean="0"/>
            <a:t>Punto de referencia del cual se puede partir para la verificación.</a:t>
          </a:r>
          <a:endParaRPr lang="en-US" sz="1800" kern="1200" dirty="0"/>
        </a:p>
      </dsp:txBody>
      <dsp:txXfrm>
        <a:off x="264691" y="1481838"/>
        <a:ext cx="3778042" cy="1036493"/>
      </dsp:txXfrm>
    </dsp:sp>
    <dsp:sp modelId="{081E130C-1468-440B-9B1B-FA0499AE2A60}">
      <dsp:nvSpPr>
        <dsp:cNvPr id="0" name=""/>
        <dsp:cNvSpPr/>
      </dsp:nvSpPr>
      <dsp:spPr>
        <a:xfrm>
          <a:off x="0" y="3733727"/>
          <a:ext cx="4176464" cy="2520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223D1A88-F0A5-4DCC-9B55-BD1716F2F37C}">
      <dsp:nvSpPr>
        <dsp:cNvPr id="0" name=""/>
        <dsp:cNvSpPr/>
      </dsp:nvSpPr>
      <dsp:spPr>
        <a:xfrm>
          <a:off x="227651" y="2732804"/>
          <a:ext cx="3867054" cy="1148522"/>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l" defTabSz="800100">
            <a:lnSpc>
              <a:spcPct val="90000"/>
            </a:lnSpc>
            <a:spcBef>
              <a:spcPct val="0"/>
            </a:spcBef>
            <a:spcAft>
              <a:spcPct val="35000"/>
            </a:spcAft>
          </a:pPr>
          <a:r>
            <a:rPr lang="es-ES" sz="1800" kern="1200" dirty="0" smtClean="0"/>
            <a:t>Ser medibles, cuantificables y al igual que los objetivos deben encontrarse dentro de las posibilidades financieras y tecnológicas.</a:t>
          </a:r>
          <a:endParaRPr lang="en-US" sz="1800" kern="1200" dirty="0"/>
        </a:p>
      </dsp:txBody>
      <dsp:txXfrm>
        <a:off x="283717" y="2788870"/>
        <a:ext cx="3754922" cy="103639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475BE-EF75-4C7C-B2B9-ED7F8F0ACAF5}">
      <dsp:nvSpPr>
        <dsp:cNvPr id="0" name=""/>
        <dsp:cNvSpPr/>
      </dsp:nvSpPr>
      <dsp:spPr>
        <a:xfrm>
          <a:off x="3456383" y="0"/>
          <a:ext cx="5184576" cy="1800200"/>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smtClean="0"/>
            <a:t>Recuperar el 10 % de aceites usados en la elaboración de alimentos.</a:t>
          </a:r>
          <a:endParaRPr lang="en-US" sz="1500" kern="1200" dirty="0"/>
        </a:p>
        <a:p>
          <a:pPr marL="114300" lvl="1" indent="-114300" algn="just" defTabSz="666750">
            <a:lnSpc>
              <a:spcPct val="90000"/>
            </a:lnSpc>
            <a:spcBef>
              <a:spcPct val="0"/>
            </a:spcBef>
            <a:spcAft>
              <a:spcPct val="15000"/>
            </a:spcAft>
            <a:buChar char="••"/>
          </a:pPr>
          <a:endParaRPr lang="en-US" sz="1500" kern="1200" dirty="0"/>
        </a:p>
        <a:p>
          <a:pPr marL="114300" lvl="1" indent="-114300" algn="just" defTabSz="666750">
            <a:lnSpc>
              <a:spcPct val="90000"/>
            </a:lnSpc>
            <a:spcBef>
              <a:spcPct val="0"/>
            </a:spcBef>
            <a:spcAft>
              <a:spcPct val="15000"/>
            </a:spcAft>
            <a:buChar char="••"/>
          </a:pPr>
          <a:r>
            <a:rPr lang="es-ES" sz="1500" kern="1200" dirty="0" smtClean="0"/>
            <a:t>Recobrar el 40 % de aceite usado en los talleres y laboratorios de mecánica.</a:t>
          </a:r>
          <a:endParaRPr lang="en-US" sz="1500" kern="1200" dirty="0"/>
        </a:p>
      </dsp:txBody>
      <dsp:txXfrm>
        <a:off x="3456383" y="225025"/>
        <a:ext cx="4509501" cy="1350150"/>
      </dsp:txXfrm>
    </dsp:sp>
    <dsp:sp modelId="{A7095068-EC00-4A41-9E19-9806E792E63D}">
      <dsp:nvSpPr>
        <dsp:cNvPr id="0" name=""/>
        <dsp:cNvSpPr/>
      </dsp:nvSpPr>
      <dsp:spPr>
        <a:xfrm>
          <a:off x="0" y="0"/>
          <a:ext cx="3456384" cy="18002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OA01</a:t>
          </a:r>
        </a:p>
        <a:p>
          <a:pPr lvl="0" algn="ctr" defTabSz="577850">
            <a:lnSpc>
              <a:spcPct val="90000"/>
            </a:lnSpc>
            <a:spcBef>
              <a:spcPct val="0"/>
            </a:spcBef>
            <a:spcAft>
              <a:spcPct val="35000"/>
            </a:spcAft>
          </a:pPr>
          <a:r>
            <a:rPr lang="es-ES" sz="1300" kern="1200" dirty="0" smtClean="0"/>
            <a:t>Reciclar el 15% del aceite usado para la elaboración de alimentos y mantenimiento mecánico de los equipos, vehículos y maquinaria durante el semestre marzo – agosto 2012, respecto al consumo total.</a:t>
          </a:r>
          <a:endParaRPr lang="en-US" sz="1300" kern="1200" dirty="0"/>
        </a:p>
      </dsp:txBody>
      <dsp:txXfrm>
        <a:off x="87879" y="87879"/>
        <a:ext cx="3280626" cy="1624442"/>
      </dsp:txXfrm>
    </dsp:sp>
    <dsp:sp modelId="{4A7EDD27-2892-4372-892E-FA78242A8BA0}">
      <dsp:nvSpPr>
        <dsp:cNvPr id="0" name=""/>
        <dsp:cNvSpPr/>
      </dsp:nvSpPr>
      <dsp:spPr>
        <a:xfrm>
          <a:off x="3456383" y="1980220"/>
          <a:ext cx="5184576" cy="1800200"/>
        </a:xfrm>
        <a:prstGeom prst="rightArrow">
          <a:avLst>
            <a:gd name="adj1" fmla="val 75000"/>
            <a:gd name="adj2" fmla="val 50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smtClean="0"/>
            <a:t>Reducir en un 20% el consumo de agua en la Escuela Politécnica del Ejército, campus Sangolquí.</a:t>
          </a:r>
          <a:endParaRPr lang="en-US" sz="1500" kern="1200" dirty="0"/>
        </a:p>
        <a:p>
          <a:pPr marL="114300" lvl="1" indent="-114300" algn="just" defTabSz="666750">
            <a:lnSpc>
              <a:spcPct val="90000"/>
            </a:lnSpc>
            <a:spcBef>
              <a:spcPct val="0"/>
            </a:spcBef>
            <a:spcAft>
              <a:spcPct val="15000"/>
            </a:spcAft>
            <a:buChar char="••"/>
          </a:pPr>
          <a:endParaRPr lang="en-US" sz="1500" kern="1200" dirty="0"/>
        </a:p>
        <a:p>
          <a:pPr marL="114300" lvl="1" indent="-114300" algn="just" defTabSz="666750">
            <a:lnSpc>
              <a:spcPct val="90000"/>
            </a:lnSpc>
            <a:spcBef>
              <a:spcPct val="0"/>
            </a:spcBef>
            <a:spcAft>
              <a:spcPct val="15000"/>
            </a:spcAft>
            <a:buChar char="••"/>
          </a:pPr>
          <a:r>
            <a:rPr lang="es-ES" sz="1500" kern="1200" dirty="0" smtClean="0"/>
            <a:t>Fomentar una cultura de responsabilidad con el ambiente en cada una de las personas que trabajan y estudian en el campus.</a:t>
          </a:r>
          <a:endParaRPr lang="en-US" sz="1500" kern="1200" dirty="0"/>
        </a:p>
      </dsp:txBody>
      <dsp:txXfrm>
        <a:off x="3456383" y="2205245"/>
        <a:ext cx="4509501" cy="1350150"/>
      </dsp:txXfrm>
    </dsp:sp>
    <dsp:sp modelId="{268914AE-12FC-4A9A-9054-A577A9CB848B}">
      <dsp:nvSpPr>
        <dsp:cNvPr id="0" name=""/>
        <dsp:cNvSpPr/>
      </dsp:nvSpPr>
      <dsp:spPr>
        <a:xfrm>
          <a:off x="0" y="1980220"/>
          <a:ext cx="3456384" cy="1800200"/>
        </a:xfrm>
        <a:prstGeom prst="round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OA02</a:t>
          </a:r>
        </a:p>
        <a:p>
          <a:pPr lvl="0" algn="ctr" defTabSz="577850">
            <a:lnSpc>
              <a:spcPct val="90000"/>
            </a:lnSpc>
            <a:spcBef>
              <a:spcPct val="0"/>
            </a:spcBef>
            <a:spcAft>
              <a:spcPct val="35000"/>
            </a:spcAft>
          </a:pPr>
          <a:r>
            <a:rPr lang="es-ES" sz="1300" kern="1200" dirty="0" smtClean="0"/>
            <a:t>Reducir un 20% el consumo de agua en la Escuela Politécnica del Ejército, campus Sangolquí, mediante la implementación de nuevas tecnologías y buenas prácticas durante el semestre marzo – agosto 2012.</a:t>
          </a:r>
          <a:endParaRPr lang="en-US" sz="1300" b="1" kern="1200" dirty="0"/>
        </a:p>
      </dsp:txBody>
      <dsp:txXfrm>
        <a:off x="87879" y="2068099"/>
        <a:ext cx="3280626" cy="1624442"/>
      </dsp:txXfrm>
    </dsp:sp>
    <dsp:sp modelId="{B5BFEE69-4051-48A7-9B84-5CBF3C4071FA}">
      <dsp:nvSpPr>
        <dsp:cNvPr id="0" name=""/>
        <dsp:cNvSpPr/>
      </dsp:nvSpPr>
      <dsp:spPr>
        <a:xfrm>
          <a:off x="3456383" y="3960440"/>
          <a:ext cx="5184576" cy="1800200"/>
        </a:xfrm>
        <a:prstGeom prst="rightArrow">
          <a:avLst>
            <a:gd name="adj1" fmla="val 75000"/>
            <a:gd name="adj2" fmla="val 50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smtClean="0"/>
            <a:t>Disminuir 10% el uso de productos químicos no biodegradables usados en la limpieza y desinfección del campus.</a:t>
          </a:r>
          <a:endParaRPr lang="en-US" sz="1500" kern="1200" dirty="0"/>
        </a:p>
        <a:p>
          <a:pPr marL="114300" lvl="1" indent="-114300" algn="just" defTabSz="666750">
            <a:lnSpc>
              <a:spcPct val="90000"/>
            </a:lnSpc>
            <a:spcBef>
              <a:spcPct val="0"/>
            </a:spcBef>
            <a:spcAft>
              <a:spcPct val="15000"/>
            </a:spcAft>
            <a:buChar char="••"/>
          </a:pPr>
          <a:endParaRPr lang="en-US" sz="1500" kern="1200" dirty="0"/>
        </a:p>
        <a:p>
          <a:pPr marL="114300" lvl="1" indent="-114300" algn="just" defTabSz="666750">
            <a:lnSpc>
              <a:spcPct val="90000"/>
            </a:lnSpc>
            <a:spcBef>
              <a:spcPct val="0"/>
            </a:spcBef>
            <a:spcAft>
              <a:spcPct val="15000"/>
            </a:spcAft>
            <a:buChar char="••"/>
          </a:pPr>
          <a:r>
            <a:rPr lang="es-ES" sz="1500" kern="1200" dirty="0" smtClean="0"/>
            <a:t>Reducir en un 10 % el uso de detergentes que causen contaminación al agua.</a:t>
          </a:r>
          <a:endParaRPr lang="en-US" sz="1500" kern="1200" dirty="0"/>
        </a:p>
      </dsp:txBody>
      <dsp:txXfrm>
        <a:off x="3456383" y="4185465"/>
        <a:ext cx="4509501" cy="1350150"/>
      </dsp:txXfrm>
    </dsp:sp>
    <dsp:sp modelId="{6BBB82EE-4AF3-432B-B9A1-0C5CA067407D}">
      <dsp:nvSpPr>
        <dsp:cNvPr id="0" name=""/>
        <dsp:cNvSpPr/>
      </dsp:nvSpPr>
      <dsp:spPr>
        <a:xfrm>
          <a:off x="0" y="3960440"/>
          <a:ext cx="3456384" cy="1800200"/>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OA03</a:t>
          </a:r>
        </a:p>
        <a:p>
          <a:pPr lvl="0" algn="ctr" defTabSz="577850">
            <a:lnSpc>
              <a:spcPct val="90000"/>
            </a:lnSpc>
            <a:spcBef>
              <a:spcPct val="0"/>
            </a:spcBef>
            <a:spcAft>
              <a:spcPct val="35000"/>
            </a:spcAft>
          </a:pPr>
          <a:r>
            <a:rPr lang="es-ES" sz="1300" kern="1200" dirty="0" smtClean="0"/>
            <a:t>Reducir en un 10% la contaminación al Río Santa Clara como consecuencia del uso de detergentes dentro de la Escuela Politécnica del Ejército, campus Sangolquí, con la utilización de productos de limpieza biodegradables y ecológicos durante el semestre marzo- agosto 2012.</a:t>
          </a:r>
          <a:endParaRPr lang="en-US" sz="1300" b="1" kern="1200" dirty="0"/>
        </a:p>
      </dsp:txBody>
      <dsp:txXfrm>
        <a:off x="87879" y="4048319"/>
        <a:ext cx="3280626" cy="162444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475BE-EF75-4C7C-B2B9-ED7F8F0ACAF5}">
      <dsp:nvSpPr>
        <dsp:cNvPr id="0" name=""/>
        <dsp:cNvSpPr/>
      </dsp:nvSpPr>
      <dsp:spPr>
        <a:xfrm>
          <a:off x="3485187" y="0"/>
          <a:ext cx="5227780" cy="1980219"/>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just" defTabSz="577850">
            <a:lnSpc>
              <a:spcPct val="90000"/>
            </a:lnSpc>
            <a:spcBef>
              <a:spcPct val="0"/>
            </a:spcBef>
            <a:spcAft>
              <a:spcPct val="15000"/>
            </a:spcAft>
            <a:buChar char="••"/>
          </a:pPr>
          <a:r>
            <a:rPr lang="es-ES" sz="1300" kern="1200" dirty="0" smtClean="0"/>
            <a:t>Reciclar el 50 % de botellas de plástico generadas en la institución.</a:t>
          </a:r>
          <a:endParaRPr lang="en-US" sz="1300" kern="1200" dirty="0"/>
        </a:p>
        <a:p>
          <a:pPr marL="114300" lvl="1" indent="-114300" algn="just" defTabSz="577850">
            <a:lnSpc>
              <a:spcPct val="90000"/>
            </a:lnSpc>
            <a:spcBef>
              <a:spcPct val="0"/>
            </a:spcBef>
            <a:spcAft>
              <a:spcPct val="15000"/>
            </a:spcAft>
            <a:buChar char="••"/>
          </a:pPr>
          <a:r>
            <a:rPr lang="es-ES" sz="1300" kern="1200" dirty="0" smtClean="0"/>
            <a:t>Reciclar el 50 % de papel y cartón.</a:t>
          </a:r>
          <a:endParaRPr lang="en-US" sz="1300" kern="1200" dirty="0"/>
        </a:p>
        <a:p>
          <a:pPr marL="114300" lvl="1" indent="-114300" algn="just" defTabSz="577850">
            <a:lnSpc>
              <a:spcPct val="90000"/>
            </a:lnSpc>
            <a:spcBef>
              <a:spcPct val="0"/>
            </a:spcBef>
            <a:spcAft>
              <a:spcPct val="15000"/>
            </a:spcAft>
            <a:buChar char="••"/>
          </a:pPr>
          <a:r>
            <a:rPr lang="es-ES" sz="1300" kern="1200" dirty="0" smtClean="0"/>
            <a:t>Reciclar el 30% de la materia orgánica  generada en el campus.</a:t>
          </a:r>
          <a:endParaRPr lang="en-US" sz="1300" kern="1200" dirty="0"/>
        </a:p>
        <a:p>
          <a:pPr marL="114300" lvl="1" indent="-114300" algn="just" defTabSz="577850">
            <a:lnSpc>
              <a:spcPct val="90000"/>
            </a:lnSpc>
            <a:spcBef>
              <a:spcPct val="0"/>
            </a:spcBef>
            <a:spcAft>
              <a:spcPct val="15000"/>
            </a:spcAft>
            <a:buChar char="••"/>
          </a:pPr>
          <a:r>
            <a:rPr lang="es-ES" sz="1300" kern="1200" dirty="0" smtClean="0"/>
            <a:t>Reciclar el 70 % del material eléctrico y electrónico de las áreas involucradas.</a:t>
          </a:r>
          <a:endParaRPr lang="en-US" sz="1300" kern="1200" dirty="0"/>
        </a:p>
      </dsp:txBody>
      <dsp:txXfrm>
        <a:off x="3485187" y="247527"/>
        <a:ext cx="4485198" cy="1485165"/>
      </dsp:txXfrm>
    </dsp:sp>
    <dsp:sp modelId="{A7095068-EC00-4A41-9E19-9806E792E63D}">
      <dsp:nvSpPr>
        <dsp:cNvPr id="0" name=""/>
        <dsp:cNvSpPr/>
      </dsp:nvSpPr>
      <dsp:spPr>
        <a:xfrm>
          <a:off x="0" y="0"/>
          <a:ext cx="3485187" cy="198021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OA04</a:t>
          </a:r>
        </a:p>
        <a:p>
          <a:pPr lvl="0" algn="ctr" defTabSz="577850">
            <a:lnSpc>
              <a:spcPct val="90000"/>
            </a:lnSpc>
            <a:spcBef>
              <a:spcPct val="0"/>
            </a:spcBef>
            <a:spcAft>
              <a:spcPct val="35000"/>
            </a:spcAft>
          </a:pPr>
          <a:r>
            <a:rPr lang="es-ES" sz="1300" kern="1200" dirty="0" smtClean="0"/>
            <a:t>Clasificar en la fuente un 75% de los desechos generados en los diferentes procesos durante el semestre marzo – agosto 2012.</a:t>
          </a:r>
          <a:endParaRPr lang="en-US" sz="1300" kern="1200" dirty="0"/>
        </a:p>
      </dsp:txBody>
      <dsp:txXfrm>
        <a:off x="96666" y="96666"/>
        <a:ext cx="3291855" cy="1786887"/>
      </dsp:txXfrm>
    </dsp:sp>
    <dsp:sp modelId="{4A7EDD27-2892-4372-892E-FA78242A8BA0}">
      <dsp:nvSpPr>
        <dsp:cNvPr id="0" name=""/>
        <dsp:cNvSpPr/>
      </dsp:nvSpPr>
      <dsp:spPr>
        <a:xfrm>
          <a:off x="3485187" y="2178242"/>
          <a:ext cx="5227780" cy="1980219"/>
        </a:xfrm>
        <a:prstGeom prst="rightArrow">
          <a:avLst>
            <a:gd name="adj1" fmla="val 75000"/>
            <a:gd name="adj2" fmla="val 50000"/>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just" defTabSz="577850">
            <a:lnSpc>
              <a:spcPct val="90000"/>
            </a:lnSpc>
            <a:spcBef>
              <a:spcPct val="0"/>
            </a:spcBef>
            <a:spcAft>
              <a:spcPct val="15000"/>
            </a:spcAft>
            <a:buChar char="••"/>
          </a:pPr>
          <a:r>
            <a:rPr lang="es-ES" sz="1300" kern="1200" dirty="0" smtClean="0"/>
            <a:t>Incorporar dentro del campus, en todas las fuentes fijas de emanación de estos gases, campanas de extracción y ductos de ventilación que evacuen un 25%.</a:t>
          </a:r>
          <a:endParaRPr lang="en-US" sz="1300" kern="1200" dirty="0"/>
        </a:p>
        <a:p>
          <a:pPr marL="114300" lvl="1" indent="-114300" algn="just" defTabSz="577850">
            <a:lnSpc>
              <a:spcPct val="90000"/>
            </a:lnSpc>
            <a:spcBef>
              <a:spcPct val="0"/>
            </a:spcBef>
            <a:spcAft>
              <a:spcPct val="15000"/>
            </a:spcAft>
            <a:buChar char="••"/>
          </a:pPr>
          <a:endParaRPr lang="en-US" sz="1300" kern="1200" dirty="0"/>
        </a:p>
        <a:p>
          <a:pPr marL="114300" lvl="1" indent="-114300" algn="just" defTabSz="577850">
            <a:lnSpc>
              <a:spcPct val="90000"/>
            </a:lnSpc>
            <a:spcBef>
              <a:spcPct val="0"/>
            </a:spcBef>
            <a:spcAft>
              <a:spcPct val="15000"/>
            </a:spcAft>
            <a:buChar char="••"/>
          </a:pPr>
          <a:r>
            <a:rPr lang="es-ES" sz="1300" kern="1200" dirty="0" smtClean="0"/>
            <a:t>Colocar en todos los ductos de extracción filtros de diferente tipo, los cuales procedan a  reducir un 15% la concentración de contaminantes en los gases de salida.</a:t>
          </a:r>
          <a:endParaRPr lang="en-US" sz="1300" kern="1200" dirty="0"/>
        </a:p>
      </dsp:txBody>
      <dsp:txXfrm>
        <a:off x="3485187" y="2425769"/>
        <a:ext cx="4485198" cy="1485165"/>
      </dsp:txXfrm>
    </dsp:sp>
    <dsp:sp modelId="{268914AE-12FC-4A9A-9054-A577A9CB848B}">
      <dsp:nvSpPr>
        <dsp:cNvPr id="0" name=""/>
        <dsp:cNvSpPr/>
      </dsp:nvSpPr>
      <dsp:spPr>
        <a:xfrm>
          <a:off x="0" y="2178242"/>
          <a:ext cx="3485187" cy="1980219"/>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OA05</a:t>
          </a:r>
        </a:p>
        <a:p>
          <a:pPr lvl="0" algn="ctr" defTabSz="577850">
            <a:lnSpc>
              <a:spcPct val="90000"/>
            </a:lnSpc>
            <a:spcBef>
              <a:spcPct val="0"/>
            </a:spcBef>
            <a:spcAft>
              <a:spcPct val="35000"/>
            </a:spcAft>
          </a:pPr>
          <a:r>
            <a:rPr lang="es-ES" sz="1300" kern="1200" dirty="0" smtClean="0"/>
            <a:t>Evacuar en un 25% de las áreas cerradas los gases de combustión, soldadura, fundición y químicos mediante el uso de campanas de extracción minimizar la contaminación de aire ambiente durante el semestre marzo – agosto 2012.</a:t>
          </a:r>
          <a:endParaRPr lang="en-US" sz="1300" b="1" kern="1200" dirty="0"/>
        </a:p>
      </dsp:txBody>
      <dsp:txXfrm>
        <a:off x="96666" y="2274908"/>
        <a:ext cx="3291855" cy="1786887"/>
      </dsp:txXfrm>
    </dsp:sp>
    <dsp:sp modelId="{B5BFEE69-4051-48A7-9B84-5CBF3C4071FA}">
      <dsp:nvSpPr>
        <dsp:cNvPr id="0" name=""/>
        <dsp:cNvSpPr/>
      </dsp:nvSpPr>
      <dsp:spPr>
        <a:xfrm>
          <a:off x="3485187" y="4356483"/>
          <a:ext cx="5227780" cy="1980219"/>
        </a:xfrm>
        <a:prstGeom prst="rightArrow">
          <a:avLst>
            <a:gd name="adj1" fmla="val 75000"/>
            <a:gd name="adj2" fmla="val 50000"/>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just" defTabSz="577850">
            <a:lnSpc>
              <a:spcPct val="90000"/>
            </a:lnSpc>
            <a:spcBef>
              <a:spcPct val="0"/>
            </a:spcBef>
            <a:spcAft>
              <a:spcPct val="15000"/>
            </a:spcAft>
            <a:buChar char="••"/>
          </a:pPr>
          <a:r>
            <a:rPr lang="es-ES" sz="1300" kern="1200" dirty="0" smtClean="0"/>
            <a:t>Reciclar el 50% de papel usado en las actividades de la ESPE.</a:t>
          </a:r>
          <a:endParaRPr lang="en-US" sz="1300" kern="1200" dirty="0"/>
        </a:p>
        <a:p>
          <a:pPr marL="114300" lvl="1" indent="-114300" algn="just" defTabSz="577850">
            <a:lnSpc>
              <a:spcPct val="90000"/>
            </a:lnSpc>
            <a:spcBef>
              <a:spcPct val="0"/>
            </a:spcBef>
            <a:spcAft>
              <a:spcPct val="15000"/>
            </a:spcAft>
            <a:buChar char="••"/>
          </a:pPr>
          <a:endParaRPr lang="en-US" sz="1300" kern="1200" dirty="0"/>
        </a:p>
        <a:p>
          <a:pPr marL="114300" lvl="1" indent="-114300" algn="just" defTabSz="577850">
            <a:lnSpc>
              <a:spcPct val="90000"/>
            </a:lnSpc>
            <a:spcBef>
              <a:spcPct val="0"/>
            </a:spcBef>
            <a:spcAft>
              <a:spcPct val="15000"/>
            </a:spcAft>
            <a:buChar char="••"/>
          </a:pPr>
          <a:r>
            <a:rPr lang="es-ES" sz="1300" kern="1200" dirty="0" smtClean="0"/>
            <a:t>Reciclar el 20% del papel generado en los centros de copiado del campus.</a:t>
          </a:r>
          <a:endParaRPr lang="en-US" sz="1300" kern="1200" dirty="0"/>
        </a:p>
        <a:p>
          <a:pPr marL="114300" lvl="1" indent="-114300" algn="just" defTabSz="577850">
            <a:lnSpc>
              <a:spcPct val="90000"/>
            </a:lnSpc>
            <a:spcBef>
              <a:spcPct val="0"/>
            </a:spcBef>
            <a:spcAft>
              <a:spcPct val="15000"/>
            </a:spcAft>
            <a:buChar char="••"/>
          </a:pPr>
          <a:endParaRPr lang="en-US" sz="1300" kern="1200" dirty="0"/>
        </a:p>
        <a:p>
          <a:pPr marL="114300" lvl="1" indent="-114300" algn="just" defTabSz="577850">
            <a:lnSpc>
              <a:spcPct val="90000"/>
            </a:lnSpc>
            <a:spcBef>
              <a:spcPct val="0"/>
            </a:spcBef>
            <a:spcAft>
              <a:spcPct val="15000"/>
            </a:spcAft>
            <a:buChar char="••"/>
          </a:pPr>
          <a:r>
            <a:rPr lang="es-ES" sz="1300" kern="1200" dirty="0" smtClean="0"/>
            <a:t>Reducir el 30% de papel utilizado en el área educativa (trabajos, deberes, proyectos).</a:t>
          </a:r>
          <a:endParaRPr lang="en-US" sz="1300" kern="1200" dirty="0"/>
        </a:p>
      </dsp:txBody>
      <dsp:txXfrm>
        <a:off x="3485187" y="4604010"/>
        <a:ext cx="4485198" cy="1485165"/>
      </dsp:txXfrm>
    </dsp:sp>
    <dsp:sp modelId="{6BBB82EE-4AF3-432B-B9A1-0C5CA067407D}">
      <dsp:nvSpPr>
        <dsp:cNvPr id="0" name=""/>
        <dsp:cNvSpPr/>
      </dsp:nvSpPr>
      <dsp:spPr>
        <a:xfrm>
          <a:off x="0" y="4356483"/>
          <a:ext cx="3485187" cy="1980219"/>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OA06</a:t>
          </a:r>
        </a:p>
        <a:p>
          <a:pPr lvl="0" algn="ctr" defTabSz="577850">
            <a:lnSpc>
              <a:spcPct val="90000"/>
            </a:lnSpc>
            <a:spcBef>
              <a:spcPct val="0"/>
            </a:spcBef>
            <a:spcAft>
              <a:spcPct val="35000"/>
            </a:spcAft>
          </a:pPr>
          <a:r>
            <a:rPr lang="es-ES" sz="1300" kern="1200" dirty="0" smtClean="0"/>
            <a:t>Reciclar en un 50% el papel usado procedente de las actividades administrativas, de prestación de servicios de fotocopiado y educativas, para minimizar la contaminación al ambiente por éstos residuos además de disminuir el uso de los recursos naturales durante el semestre marzo 2012 – agosto 2012.</a:t>
          </a:r>
          <a:endParaRPr lang="en-US" sz="1300" b="1" kern="1200" dirty="0"/>
        </a:p>
      </dsp:txBody>
      <dsp:txXfrm>
        <a:off x="96666" y="4453149"/>
        <a:ext cx="3291855" cy="178688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475BE-EF75-4C7C-B2B9-ED7F8F0ACAF5}">
      <dsp:nvSpPr>
        <dsp:cNvPr id="0" name=""/>
        <dsp:cNvSpPr/>
      </dsp:nvSpPr>
      <dsp:spPr>
        <a:xfrm>
          <a:off x="3456383" y="0"/>
          <a:ext cx="5184576" cy="2002722"/>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90000"/>
            </a:lnSpc>
            <a:spcBef>
              <a:spcPct val="0"/>
            </a:spcBef>
            <a:spcAft>
              <a:spcPct val="15000"/>
            </a:spcAft>
            <a:buChar char="••"/>
          </a:pPr>
          <a:r>
            <a:rPr lang="es-ES" sz="1700" kern="1200" dirty="0" smtClean="0"/>
            <a:t>Disminución de la contaminación por material particulado en el aire ambiente en un 15%.</a:t>
          </a:r>
          <a:endParaRPr lang="en-US" sz="1700" kern="1200" dirty="0"/>
        </a:p>
        <a:p>
          <a:pPr marL="171450" lvl="1" indent="-171450" algn="just" defTabSz="755650">
            <a:lnSpc>
              <a:spcPct val="90000"/>
            </a:lnSpc>
            <a:spcBef>
              <a:spcPct val="0"/>
            </a:spcBef>
            <a:spcAft>
              <a:spcPct val="15000"/>
            </a:spcAft>
            <a:buChar char="••"/>
          </a:pPr>
          <a:endParaRPr lang="en-US" sz="1700" kern="1200" dirty="0"/>
        </a:p>
        <a:p>
          <a:pPr marL="171450" lvl="1" indent="-171450" algn="just" defTabSz="755650">
            <a:lnSpc>
              <a:spcPct val="90000"/>
            </a:lnSpc>
            <a:spcBef>
              <a:spcPct val="0"/>
            </a:spcBef>
            <a:spcAft>
              <a:spcPct val="15000"/>
            </a:spcAft>
            <a:buChar char="••"/>
          </a:pPr>
          <a:r>
            <a:rPr lang="es-ES" sz="1700" kern="1200" dirty="0" smtClean="0"/>
            <a:t>Mejoramiento de la calidad de aire ambiente dentro de las instalaciones.</a:t>
          </a:r>
          <a:endParaRPr lang="en-US" sz="1700" kern="1200" dirty="0"/>
        </a:p>
      </dsp:txBody>
      <dsp:txXfrm>
        <a:off x="3456383" y="250340"/>
        <a:ext cx="4433555" cy="1502042"/>
      </dsp:txXfrm>
    </dsp:sp>
    <dsp:sp modelId="{A7095068-EC00-4A41-9E19-9806E792E63D}">
      <dsp:nvSpPr>
        <dsp:cNvPr id="0" name=""/>
        <dsp:cNvSpPr/>
      </dsp:nvSpPr>
      <dsp:spPr>
        <a:xfrm>
          <a:off x="0" y="0"/>
          <a:ext cx="3456384" cy="200272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OA07</a:t>
          </a:r>
        </a:p>
        <a:p>
          <a:pPr lvl="0" algn="ctr" defTabSz="711200">
            <a:lnSpc>
              <a:spcPct val="90000"/>
            </a:lnSpc>
            <a:spcBef>
              <a:spcPct val="0"/>
            </a:spcBef>
            <a:spcAft>
              <a:spcPct val="35000"/>
            </a:spcAft>
          </a:pPr>
          <a:r>
            <a:rPr lang="es-ES" sz="1600" kern="1200" dirty="0" smtClean="0"/>
            <a:t>Reducir en un 15% la concentración de material particulado dentro del laboratorio de Ensayo de Materiales durante las prácticas de laboratorio en el periodo marzo – agosto 2012.</a:t>
          </a:r>
          <a:endParaRPr lang="en-US" sz="1600" kern="1200" dirty="0"/>
        </a:p>
      </dsp:txBody>
      <dsp:txXfrm>
        <a:off x="97765" y="97765"/>
        <a:ext cx="3260854" cy="1807192"/>
      </dsp:txXfrm>
    </dsp:sp>
    <dsp:sp modelId="{4A7EDD27-2892-4372-892E-FA78242A8BA0}">
      <dsp:nvSpPr>
        <dsp:cNvPr id="0" name=""/>
        <dsp:cNvSpPr/>
      </dsp:nvSpPr>
      <dsp:spPr>
        <a:xfrm>
          <a:off x="3456383" y="2202994"/>
          <a:ext cx="5184576" cy="2002722"/>
        </a:xfrm>
        <a:prstGeom prst="rightArrow">
          <a:avLst>
            <a:gd name="adj1" fmla="val 75000"/>
            <a:gd name="adj2" fmla="val 50000"/>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90000"/>
            </a:lnSpc>
            <a:spcBef>
              <a:spcPct val="0"/>
            </a:spcBef>
            <a:spcAft>
              <a:spcPct val="15000"/>
            </a:spcAft>
            <a:buChar char="••"/>
          </a:pPr>
          <a:r>
            <a:rPr lang="es-ES" sz="1700" kern="1200" dirty="0" smtClean="0"/>
            <a:t>Eliminación total de los escombros generados en cada una de las prácticas de laboratorio.</a:t>
          </a:r>
          <a:endParaRPr lang="en-US" sz="1700" kern="1200" dirty="0"/>
        </a:p>
        <a:p>
          <a:pPr marL="171450" lvl="1" indent="-171450" algn="just" defTabSz="755650">
            <a:lnSpc>
              <a:spcPct val="90000"/>
            </a:lnSpc>
            <a:spcBef>
              <a:spcPct val="0"/>
            </a:spcBef>
            <a:spcAft>
              <a:spcPct val="15000"/>
            </a:spcAft>
            <a:buChar char="••"/>
          </a:pPr>
          <a:endParaRPr lang="en-US" sz="1700" kern="1200" dirty="0"/>
        </a:p>
        <a:p>
          <a:pPr marL="171450" lvl="1" indent="-171450" algn="just" defTabSz="755650">
            <a:lnSpc>
              <a:spcPct val="90000"/>
            </a:lnSpc>
            <a:spcBef>
              <a:spcPct val="0"/>
            </a:spcBef>
            <a:spcAft>
              <a:spcPct val="15000"/>
            </a:spcAft>
            <a:buChar char="••"/>
          </a:pPr>
          <a:r>
            <a:rPr lang="es-ES" sz="1700" kern="1200" dirty="0" smtClean="0"/>
            <a:t>Encontrar un área en la cual se pueda disponer de todo el material de despojo.</a:t>
          </a:r>
          <a:endParaRPr lang="en-US" sz="1700" kern="1200" dirty="0"/>
        </a:p>
      </dsp:txBody>
      <dsp:txXfrm>
        <a:off x="3456383" y="2453334"/>
        <a:ext cx="4433555" cy="1502042"/>
      </dsp:txXfrm>
    </dsp:sp>
    <dsp:sp modelId="{268914AE-12FC-4A9A-9054-A577A9CB848B}">
      <dsp:nvSpPr>
        <dsp:cNvPr id="0" name=""/>
        <dsp:cNvSpPr/>
      </dsp:nvSpPr>
      <dsp:spPr>
        <a:xfrm>
          <a:off x="0" y="2202994"/>
          <a:ext cx="3456384" cy="2002722"/>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OA08</a:t>
          </a:r>
        </a:p>
        <a:p>
          <a:pPr lvl="0" algn="ctr" defTabSz="711200">
            <a:lnSpc>
              <a:spcPct val="90000"/>
            </a:lnSpc>
            <a:spcBef>
              <a:spcPct val="0"/>
            </a:spcBef>
            <a:spcAft>
              <a:spcPct val="35000"/>
            </a:spcAft>
          </a:pPr>
          <a:r>
            <a:rPr lang="es-ES" sz="1600" kern="1200" dirty="0" smtClean="0"/>
            <a:t>Encontrar un sitio para la disposición final del material de despojo que sale de los ensayos de laboratorio durante el periodo marzo- agosto 2012.</a:t>
          </a:r>
          <a:endParaRPr lang="en-US" sz="1600" b="1" kern="1200" dirty="0"/>
        </a:p>
      </dsp:txBody>
      <dsp:txXfrm>
        <a:off x="97765" y="2300759"/>
        <a:ext cx="3260854" cy="1807192"/>
      </dsp:txXfrm>
    </dsp:sp>
    <dsp:sp modelId="{B5BFEE69-4051-48A7-9B84-5CBF3C4071FA}">
      <dsp:nvSpPr>
        <dsp:cNvPr id="0" name=""/>
        <dsp:cNvSpPr/>
      </dsp:nvSpPr>
      <dsp:spPr>
        <a:xfrm>
          <a:off x="3456383" y="4405989"/>
          <a:ext cx="5184576" cy="2002722"/>
        </a:xfrm>
        <a:prstGeom prst="rightArrow">
          <a:avLst>
            <a:gd name="adj1" fmla="val 75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90000"/>
            </a:lnSpc>
            <a:spcBef>
              <a:spcPct val="0"/>
            </a:spcBef>
            <a:spcAft>
              <a:spcPct val="15000"/>
            </a:spcAft>
            <a:buChar char="••"/>
          </a:pPr>
          <a:r>
            <a:rPr lang="es-ES" sz="1700" kern="1200" dirty="0" smtClean="0"/>
            <a:t>Elaborar e implementar procedimientos en los cuales se minimice la contaminación acústica.</a:t>
          </a:r>
          <a:endParaRPr lang="en-US" sz="1700" kern="1200" dirty="0"/>
        </a:p>
        <a:p>
          <a:pPr marL="171450" lvl="1" indent="-171450" algn="just" defTabSz="755650">
            <a:lnSpc>
              <a:spcPct val="90000"/>
            </a:lnSpc>
            <a:spcBef>
              <a:spcPct val="0"/>
            </a:spcBef>
            <a:spcAft>
              <a:spcPct val="15000"/>
            </a:spcAft>
            <a:buChar char="••"/>
          </a:pPr>
          <a:r>
            <a:rPr lang="es-ES" sz="1700" kern="1200" dirty="0" smtClean="0"/>
            <a:t>Reducir los niveles de contaminación acústica producida en las distintas áreas.</a:t>
          </a:r>
          <a:endParaRPr lang="en-US" sz="1700" kern="1200" dirty="0"/>
        </a:p>
        <a:p>
          <a:pPr marL="171450" lvl="1" indent="-171450" algn="just" defTabSz="755650">
            <a:lnSpc>
              <a:spcPct val="90000"/>
            </a:lnSpc>
            <a:spcBef>
              <a:spcPct val="0"/>
            </a:spcBef>
            <a:spcAft>
              <a:spcPct val="15000"/>
            </a:spcAft>
            <a:buChar char="••"/>
          </a:pPr>
          <a:r>
            <a:rPr lang="es-ES" sz="1700" kern="1200" dirty="0" smtClean="0"/>
            <a:t>Cumplir con las normativas aplicables al caso.</a:t>
          </a:r>
          <a:endParaRPr lang="en-US" sz="1700" kern="1200" dirty="0"/>
        </a:p>
      </dsp:txBody>
      <dsp:txXfrm>
        <a:off x="3456383" y="4656329"/>
        <a:ext cx="4433555" cy="1502042"/>
      </dsp:txXfrm>
    </dsp:sp>
    <dsp:sp modelId="{6BBB82EE-4AF3-432B-B9A1-0C5CA067407D}">
      <dsp:nvSpPr>
        <dsp:cNvPr id="0" name=""/>
        <dsp:cNvSpPr/>
      </dsp:nvSpPr>
      <dsp:spPr>
        <a:xfrm>
          <a:off x="0" y="4405989"/>
          <a:ext cx="3456384" cy="2002722"/>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OA09</a:t>
          </a:r>
        </a:p>
        <a:p>
          <a:pPr lvl="0" algn="ctr" defTabSz="711200">
            <a:lnSpc>
              <a:spcPct val="90000"/>
            </a:lnSpc>
            <a:spcBef>
              <a:spcPct val="0"/>
            </a:spcBef>
            <a:spcAft>
              <a:spcPct val="35000"/>
            </a:spcAft>
          </a:pPr>
          <a:r>
            <a:rPr lang="es-ES" sz="1600" kern="1200" dirty="0" smtClean="0"/>
            <a:t>Aislar las áreas de operación de los equipos que sobrepasan los límites máximos permisibles de ruido en el periodo marzo- agosto 2012.</a:t>
          </a:r>
          <a:endParaRPr lang="en-US" sz="1600" b="1" kern="1200" dirty="0"/>
        </a:p>
      </dsp:txBody>
      <dsp:txXfrm>
        <a:off x="97765" y="4503754"/>
        <a:ext cx="3260854" cy="18071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475BE-EF75-4C7C-B2B9-ED7F8F0ACAF5}">
      <dsp:nvSpPr>
        <dsp:cNvPr id="0" name=""/>
        <dsp:cNvSpPr/>
      </dsp:nvSpPr>
      <dsp:spPr>
        <a:xfrm>
          <a:off x="3485187" y="0"/>
          <a:ext cx="5227780" cy="2002722"/>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smtClean="0"/>
            <a:t>Reciclar el 80% de toners y cartuchos vacíos generados en el área administrativa del campus.</a:t>
          </a:r>
          <a:endParaRPr lang="en-US" sz="1400" kern="1200" dirty="0"/>
        </a:p>
        <a:p>
          <a:pPr marL="114300" lvl="1" indent="-114300" algn="just" defTabSz="622300">
            <a:lnSpc>
              <a:spcPct val="90000"/>
            </a:lnSpc>
            <a:spcBef>
              <a:spcPct val="0"/>
            </a:spcBef>
            <a:spcAft>
              <a:spcPct val="15000"/>
            </a:spcAft>
            <a:buChar char="••"/>
          </a:pPr>
          <a:endParaRPr lang="en-US" sz="1400" kern="1200" dirty="0"/>
        </a:p>
        <a:p>
          <a:pPr marL="114300" lvl="1" indent="-114300" algn="just" defTabSz="622300">
            <a:lnSpc>
              <a:spcPct val="90000"/>
            </a:lnSpc>
            <a:spcBef>
              <a:spcPct val="0"/>
            </a:spcBef>
            <a:spcAft>
              <a:spcPct val="15000"/>
            </a:spcAft>
            <a:buChar char="••"/>
          </a:pPr>
          <a:r>
            <a:rPr lang="es-ES" sz="1400" kern="1200" dirty="0" smtClean="0"/>
            <a:t>Reciclar el 10% de toners y cartuchos vacíos generados en los centros de copiado.</a:t>
          </a:r>
          <a:endParaRPr lang="en-US" sz="1400" kern="1200" dirty="0"/>
        </a:p>
      </dsp:txBody>
      <dsp:txXfrm>
        <a:off x="3485187" y="250340"/>
        <a:ext cx="4476759" cy="1502042"/>
      </dsp:txXfrm>
    </dsp:sp>
    <dsp:sp modelId="{A7095068-EC00-4A41-9E19-9806E792E63D}">
      <dsp:nvSpPr>
        <dsp:cNvPr id="0" name=""/>
        <dsp:cNvSpPr/>
      </dsp:nvSpPr>
      <dsp:spPr>
        <a:xfrm>
          <a:off x="0" y="0"/>
          <a:ext cx="3485187" cy="200272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OA10</a:t>
          </a:r>
        </a:p>
        <a:p>
          <a:pPr lvl="0" algn="ctr" defTabSz="577850">
            <a:lnSpc>
              <a:spcPct val="90000"/>
            </a:lnSpc>
            <a:spcBef>
              <a:spcPct val="0"/>
            </a:spcBef>
            <a:spcAft>
              <a:spcPct val="35000"/>
            </a:spcAft>
          </a:pPr>
          <a:r>
            <a:rPr lang="es-ES" sz="1300" kern="1200" dirty="0" smtClean="0"/>
            <a:t>Reciclar el 20% de cartuchos y toners provenientes de las actividades administrativas y de los servicios de fotocopiado en el semestre marzo – agosto 2012.</a:t>
          </a:r>
          <a:endParaRPr lang="en-US" sz="1300" kern="1200" dirty="0"/>
        </a:p>
      </dsp:txBody>
      <dsp:txXfrm>
        <a:off x="97765" y="97765"/>
        <a:ext cx="3289657" cy="1807192"/>
      </dsp:txXfrm>
    </dsp:sp>
    <dsp:sp modelId="{4A7EDD27-2892-4372-892E-FA78242A8BA0}">
      <dsp:nvSpPr>
        <dsp:cNvPr id="0" name=""/>
        <dsp:cNvSpPr/>
      </dsp:nvSpPr>
      <dsp:spPr>
        <a:xfrm>
          <a:off x="3485187" y="2202994"/>
          <a:ext cx="5227780" cy="2002722"/>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smtClean="0"/>
            <a:t>Reducir en un 6% la contaminación al río Santa Clara proveniente de los laboratorios de Ingeniería en Biotecnología y de los laboratorios de Ingeniería Geográfica y del Medio Ambiente.</a:t>
          </a:r>
          <a:endParaRPr lang="en-US" sz="1400" kern="1200" dirty="0"/>
        </a:p>
        <a:p>
          <a:pPr marL="114300" lvl="1" indent="-114300" algn="just" defTabSz="622300">
            <a:lnSpc>
              <a:spcPct val="90000"/>
            </a:lnSpc>
            <a:spcBef>
              <a:spcPct val="0"/>
            </a:spcBef>
            <a:spcAft>
              <a:spcPct val="15000"/>
            </a:spcAft>
            <a:buChar char="••"/>
          </a:pPr>
          <a:endParaRPr lang="en-US" sz="1400" kern="1200" dirty="0"/>
        </a:p>
        <a:p>
          <a:pPr marL="114300" lvl="1" indent="-114300" algn="just" defTabSz="622300">
            <a:lnSpc>
              <a:spcPct val="90000"/>
            </a:lnSpc>
            <a:spcBef>
              <a:spcPct val="0"/>
            </a:spcBef>
            <a:spcAft>
              <a:spcPct val="15000"/>
            </a:spcAft>
            <a:buChar char="••"/>
          </a:pPr>
          <a:r>
            <a:rPr lang="es-ES" sz="1400" kern="1200" dirty="0" smtClean="0"/>
            <a:t>Reducir en un 14 % las descargar contaminantes hacia el río Santa Clara proveniente de la imprenta institucional.</a:t>
          </a:r>
          <a:endParaRPr lang="en-US" sz="1400" kern="1200" dirty="0"/>
        </a:p>
      </dsp:txBody>
      <dsp:txXfrm>
        <a:off x="3485187" y="2453334"/>
        <a:ext cx="4476759" cy="1502042"/>
      </dsp:txXfrm>
    </dsp:sp>
    <dsp:sp modelId="{268914AE-12FC-4A9A-9054-A577A9CB848B}">
      <dsp:nvSpPr>
        <dsp:cNvPr id="0" name=""/>
        <dsp:cNvSpPr/>
      </dsp:nvSpPr>
      <dsp:spPr>
        <a:xfrm>
          <a:off x="0" y="2202994"/>
          <a:ext cx="3485187" cy="200272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OA11</a:t>
          </a:r>
        </a:p>
        <a:p>
          <a:pPr lvl="0" algn="ctr" defTabSz="577850">
            <a:lnSpc>
              <a:spcPct val="90000"/>
            </a:lnSpc>
            <a:spcBef>
              <a:spcPct val="0"/>
            </a:spcBef>
            <a:spcAft>
              <a:spcPct val="35000"/>
            </a:spcAft>
          </a:pPr>
          <a:r>
            <a:rPr lang="es-ES" sz="1300" kern="1200" dirty="0" smtClean="0"/>
            <a:t>Reducir las descargas líquidas con altas concentraciones de químicos en un 10% hacia el río Santa Clara mediante la propuesta de procedimientos y actividades que lleven a la disminución de la contaminación como consecuencia de éstos durante el periodo marzo- agosto 2012.</a:t>
          </a:r>
          <a:endParaRPr lang="en-US" sz="1300" b="1" kern="1200" dirty="0"/>
        </a:p>
      </dsp:txBody>
      <dsp:txXfrm>
        <a:off x="97765" y="2300759"/>
        <a:ext cx="3289657" cy="1807192"/>
      </dsp:txXfrm>
    </dsp:sp>
    <dsp:sp modelId="{B5BFEE69-4051-48A7-9B84-5CBF3C4071FA}">
      <dsp:nvSpPr>
        <dsp:cNvPr id="0" name=""/>
        <dsp:cNvSpPr/>
      </dsp:nvSpPr>
      <dsp:spPr>
        <a:xfrm>
          <a:off x="3485187" y="4405989"/>
          <a:ext cx="5227780" cy="2002722"/>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smtClean="0"/>
            <a:t>Dar a conocer a todo el personal de la ESPE sobre las actividades ambientales a realizarse en la institución.</a:t>
          </a:r>
          <a:endParaRPr lang="en-US" sz="1400" kern="1200" dirty="0"/>
        </a:p>
        <a:p>
          <a:pPr marL="114300" lvl="1" indent="-114300" algn="just" defTabSz="622300">
            <a:lnSpc>
              <a:spcPct val="90000"/>
            </a:lnSpc>
            <a:spcBef>
              <a:spcPct val="0"/>
            </a:spcBef>
            <a:spcAft>
              <a:spcPct val="15000"/>
            </a:spcAft>
            <a:buChar char="••"/>
          </a:pPr>
          <a:endParaRPr lang="en-US" sz="1400" kern="1200" dirty="0"/>
        </a:p>
        <a:p>
          <a:pPr marL="114300" lvl="1" indent="-114300" algn="just" defTabSz="622300">
            <a:lnSpc>
              <a:spcPct val="90000"/>
            </a:lnSpc>
            <a:spcBef>
              <a:spcPct val="0"/>
            </a:spcBef>
            <a:spcAft>
              <a:spcPct val="15000"/>
            </a:spcAft>
            <a:buChar char="••"/>
          </a:pPr>
          <a:r>
            <a:rPr lang="es-ES" sz="1400" kern="1200" dirty="0" smtClean="0"/>
            <a:t>Motivar en por lo menos el 70% de las personas una conciencia ambiental mediante la difusión de los impactos ambientales como consecuencia de las actividades diarias que realizamos dentro del campus.</a:t>
          </a:r>
          <a:endParaRPr lang="en-US" sz="1400" kern="1200" dirty="0"/>
        </a:p>
      </dsp:txBody>
      <dsp:txXfrm>
        <a:off x="3485187" y="4656329"/>
        <a:ext cx="4476759" cy="1502042"/>
      </dsp:txXfrm>
    </dsp:sp>
    <dsp:sp modelId="{6BBB82EE-4AF3-432B-B9A1-0C5CA067407D}">
      <dsp:nvSpPr>
        <dsp:cNvPr id="0" name=""/>
        <dsp:cNvSpPr/>
      </dsp:nvSpPr>
      <dsp:spPr>
        <a:xfrm>
          <a:off x="0" y="4405989"/>
          <a:ext cx="3485187" cy="200272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OA12</a:t>
          </a:r>
        </a:p>
        <a:p>
          <a:pPr lvl="0" algn="ctr" defTabSz="577850">
            <a:lnSpc>
              <a:spcPct val="90000"/>
            </a:lnSpc>
            <a:spcBef>
              <a:spcPct val="0"/>
            </a:spcBef>
            <a:spcAft>
              <a:spcPct val="35000"/>
            </a:spcAft>
          </a:pPr>
          <a:r>
            <a:rPr lang="es-ES" sz="1300" kern="1200" dirty="0" smtClean="0"/>
            <a:t>Realizar un plan de capacitación a todos quienes forman parte de la ESPE, campus Sangolquí, sobre los problemas ambientales que se genera en ésta y las posibles soluciones a realizar, mediante una campaña ambiental intensiva en las instalaciones con el fin de llegar por lo menos al 70% de todas las personas, creando y fomentando una cultura ambiental.</a:t>
          </a:r>
          <a:endParaRPr lang="en-US" sz="1300" b="1" kern="1200" dirty="0"/>
        </a:p>
      </dsp:txBody>
      <dsp:txXfrm>
        <a:off x="97765" y="4503754"/>
        <a:ext cx="3289657" cy="180719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C968D-4619-4DE8-9CEF-651FDEA85C5A}">
      <dsp:nvSpPr>
        <dsp:cNvPr id="0" name=""/>
        <dsp:cNvSpPr/>
      </dsp:nvSpPr>
      <dsp:spPr>
        <a:xfrm>
          <a:off x="2908" y="1297744"/>
          <a:ext cx="3523703" cy="2661095"/>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La dirección de la Escuela Politécnica del Ejército, campus Sangolquí, es consciente de los beneficios que reporta la implementación de un Sistema de Gestión Ambiental, bajo la Norma NTE-ISO 14001:2004, para lograr un desarrollo holístico compatible y amigable con el medio ambiente.</a:t>
          </a:r>
          <a:endParaRPr lang="es-ES" sz="1700" kern="1200" dirty="0"/>
        </a:p>
      </dsp:txBody>
      <dsp:txXfrm>
        <a:off x="80849" y="1375685"/>
        <a:ext cx="3367821" cy="2505213"/>
      </dsp:txXfrm>
    </dsp:sp>
    <dsp:sp modelId="{22A837C4-80A0-488D-8284-5C68D358EE17}">
      <dsp:nvSpPr>
        <dsp:cNvPr id="0" name=""/>
        <dsp:cNvSpPr/>
      </dsp:nvSpPr>
      <dsp:spPr>
        <a:xfrm>
          <a:off x="3821526" y="2212729"/>
          <a:ext cx="710478" cy="831125"/>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3821526" y="2378954"/>
        <a:ext cx="497335" cy="498675"/>
      </dsp:txXfrm>
    </dsp:sp>
    <dsp:sp modelId="{F9ADDA0C-6472-40FF-ABBF-146A7A598692}">
      <dsp:nvSpPr>
        <dsp:cNvPr id="0" name=""/>
        <dsp:cNvSpPr/>
      </dsp:nvSpPr>
      <dsp:spPr>
        <a:xfrm>
          <a:off x="4867135" y="1368151"/>
          <a:ext cx="3359555" cy="2520280"/>
        </a:xfrm>
        <a:prstGeom prst="roundRect">
          <a:avLst>
            <a:gd name="adj" fmla="val 10000"/>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Este Sistema de Gestión Ambiental es de aplicación a todas las actividades que se realizan en la Escuela Politécnica del Ejército, campus Sangolquí.</a:t>
          </a:r>
          <a:endParaRPr lang="es-ES" sz="1700" kern="1200" dirty="0"/>
        </a:p>
      </dsp:txBody>
      <dsp:txXfrm>
        <a:off x="4940951" y="1441967"/>
        <a:ext cx="3211923" cy="237264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AB302-93DD-46F1-B2DB-46BE455CB705}">
      <dsp:nvSpPr>
        <dsp:cNvPr id="0" name=""/>
        <dsp:cNvSpPr/>
      </dsp:nvSpPr>
      <dsp:spPr>
        <a:xfrm>
          <a:off x="2944376" y="1881612"/>
          <a:ext cx="2391610" cy="2068840"/>
        </a:xfrm>
        <a:prstGeom prst="hexagon">
          <a:avLst>
            <a:gd name="adj" fmla="val 2857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ES" sz="3500" kern="1200" dirty="0" smtClean="0"/>
            <a:t>Director</a:t>
          </a:r>
          <a:endParaRPr lang="es-ES" sz="3500" kern="1200" dirty="0"/>
        </a:p>
      </dsp:txBody>
      <dsp:txXfrm>
        <a:off x="3340699" y="2224448"/>
        <a:ext cx="1598964" cy="1383168"/>
      </dsp:txXfrm>
    </dsp:sp>
    <dsp:sp modelId="{BE46A0BE-CDF2-425D-89CF-E7B4348249DE}">
      <dsp:nvSpPr>
        <dsp:cNvPr id="0" name=""/>
        <dsp:cNvSpPr/>
      </dsp:nvSpPr>
      <dsp:spPr>
        <a:xfrm>
          <a:off x="4441984" y="891811"/>
          <a:ext cx="902347" cy="777491"/>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60643A46-88F4-4732-92E6-C1DA98CB39E3}">
      <dsp:nvSpPr>
        <dsp:cNvPr id="0" name=""/>
        <dsp:cNvSpPr/>
      </dsp:nvSpPr>
      <dsp:spPr>
        <a:xfrm>
          <a:off x="3164678" y="0"/>
          <a:ext cx="1959908" cy="1695550"/>
        </a:xfrm>
        <a:prstGeom prst="hexagon">
          <a:avLst>
            <a:gd name="adj" fmla="val 28570"/>
            <a:gd name="vf" fmla="val 1154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Asegura las revisiones del sistema por la alta dirección, la consecución de los objetivos establecidos, y buen funcionamiento del SGA implementado</a:t>
          </a:r>
          <a:endParaRPr lang="es-ES" sz="1200" kern="1200" dirty="0"/>
        </a:p>
      </dsp:txBody>
      <dsp:txXfrm>
        <a:off x="3489477" y="280989"/>
        <a:ext cx="1310310" cy="1133572"/>
      </dsp:txXfrm>
    </dsp:sp>
    <dsp:sp modelId="{5677F479-EAAB-43EE-863E-957CF17A22CE}">
      <dsp:nvSpPr>
        <dsp:cNvPr id="0" name=""/>
        <dsp:cNvSpPr/>
      </dsp:nvSpPr>
      <dsp:spPr>
        <a:xfrm>
          <a:off x="5495094" y="2345307"/>
          <a:ext cx="902347" cy="777491"/>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C6D4F00-CFBB-477A-B033-538042BF0654}">
      <dsp:nvSpPr>
        <dsp:cNvPr id="0" name=""/>
        <dsp:cNvSpPr/>
      </dsp:nvSpPr>
      <dsp:spPr>
        <a:xfrm>
          <a:off x="4962141" y="1042877"/>
          <a:ext cx="1959908" cy="1695550"/>
        </a:xfrm>
        <a:prstGeom prst="hexagon">
          <a:avLst>
            <a:gd name="adj" fmla="val 28570"/>
            <a:gd name="vf" fmla="val 115470"/>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Define la política y los objetivos ambientales </a:t>
          </a:r>
          <a:endParaRPr lang="es-ES" sz="1200" kern="1200" dirty="0"/>
        </a:p>
      </dsp:txBody>
      <dsp:txXfrm>
        <a:off x="5286940" y="1323866"/>
        <a:ext cx="1310310" cy="1133572"/>
      </dsp:txXfrm>
    </dsp:sp>
    <dsp:sp modelId="{DC5A640A-4098-4042-B9A1-8F31FCDE3D8D}">
      <dsp:nvSpPr>
        <dsp:cNvPr id="0" name=""/>
        <dsp:cNvSpPr/>
      </dsp:nvSpPr>
      <dsp:spPr>
        <a:xfrm>
          <a:off x="4763536" y="3986031"/>
          <a:ext cx="902347" cy="777491"/>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C5CC2EA-182E-4AED-A9B5-42970D3D865C}">
      <dsp:nvSpPr>
        <dsp:cNvPr id="0" name=""/>
        <dsp:cNvSpPr/>
      </dsp:nvSpPr>
      <dsp:spPr>
        <a:xfrm>
          <a:off x="4962141" y="3093053"/>
          <a:ext cx="1959908" cy="1695550"/>
        </a:xfrm>
        <a:prstGeom prst="hexagon">
          <a:avLst>
            <a:gd name="adj" fmla="val 28570"/>
            <a:gd name="vf" fmla="val 115470"/>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Organiza las auditorías internas </a:t>
          </a:r>
          <a:endParaRPr lang="es-ES" sz="1200" kern="1200" dirty="0"/>
        </a:p>
      </dsp:txBody>
      <dsp:txXfrm>
        <a:off x="5286940" y="3374042"/>
        <a:ext cx="1310310" cy="1133572"/>
      </dsp:txXfrm>
    </dsp:sp>
    <dsp:sp modelId="{EEE23CA6-C5B5-41C6-A359-70EC97018E10}">
      <dsp:nvSpPr>
        <dsp:cNvPr id="0" name=""/>
        <dsp:cNvSpPr/>
      </dsp:nvSpPr>
      <dsp:spPr>
        <a:xfrm>
          <a:off x="2948826" y="4156344"/>
          <a:ext cx="902347" cy="777491"/>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8A91BF9-A3CF-4ABE-8CF3-CA2EECB8352B}">
      <dsp:nvSpPr>
        <dsp:cNvPr id="0" name=""/>
        <dsp:cNvSpPr/>
      </dsp:nvSpPr>
      <dsp:spPr>
        <a:xfrm>
          <a:off x="3164678" y="4137097"/>
          <a:ext cx="1959908" cy="1695550"/>
        </a:xfrm>
        <a:prstGeom prst="hexagon">
          <a:avLst>
            <a:gd name="adj" fmla="val 28570"/>
            <a:gd name="vf" fmla="val 115470"/>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Difunde y controla la documentación del SGA</a:t>
          </a:r>
          <a:endParaRPr lang="es-ES" sz="1200" kern="1200" dirty="0"/>
        </a:p>
      </dsp:txBody>
      <dsp:txXfrm>
        <a:off x="3489477" y="4418086"/>
        <a:ext cx="1310310" cy="1133572"/>
      </dsp:txXfrm>
    </dsp:sp>
    <dsp:sp modelId="{B48AEDE3-018C-45E8-BDE8-2A970CF300B1}">
      <dsp:nvSpPr>
        <dsp:cNvPr id="0" name=""/>
        <dsp:cNvSpPr/>
      </dsp:nvSpPr>
      <dsp:spPr>
        <a:xfrm>
          <a:off x="1878471" y="2703432"/>
          <a:ext cx="902347" cy="777491"/>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761AF6E9-68F9-4E20-A075-49C09CF9FE21}">
      <dsp:nvSpPr>
        <dsp:cNvPr id="0" name=""/>
        <dsp:cNvSpPr/>
      </dsp:nvSpPr>
      <dsp:spPr>
        <a:xfrm>
          <a:off x="1358870" y="3094219"/>
          <a:ext cx="1959908" cy="1695550"/>
        </a:xfrm>
        <a:prstGeom prst="hexagon">
          <a:avLst>
            <a:gd name="adj" fmla="val 28570"/>
            <a:gd name="vf" fmla="val 115470"/>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Asegura que el SGA conforme a la Norma NTE-ISO 14001:2004 esté establecido, implementado y mantenido</a:t>
          </a:r>
          <a:endParaRPr lang="es-ES" sz="1200" kern="1200" dirty="0"/>
        </a:p>
      </dsp:txBody>
      <dsp:txXfrm>
        <a:off x="1683669" y="3375208"/>
        <a:ext cx="1310310" cy="1133572"/>
      </dsp:txXfrm>
    </dsp:sp>
    <dsp:sp modelId="{8EC61E09-B0D3-450B-A7DB-6CC506902112}">
      <dsp:nvSpPr>
        <dsp:cNvPr id="0" name=""/>
        <dsp:cNvSpPr/>
      </dsp:nvSpPr>
      <dsp:spPr>
        <a:xfrm>
          <a:off x="1358870" y="1040544"/>
          <a:ext cx="1959908" cy="1695550"/>
        </a:xfrm>
        <a:prstGeom prst="hexagon">
          <a:avLst>
            <a:gd name="adj" fmla="val 28570"/>
            <a:gd name="vf" fmla="val 11547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Participa en el tratamiento de las no conformidades y verifica las acciones correctoras y preventivas.</a:t>
          </a:r>
          <a:endParaRPr lang="es-ES" sz="1200" kern="1200" dirty="0"/>
        </a:p>
      </dsp:txBody>
      <dsp:txXfrm>
        <a:off x="1683669" y="1321533"/>
        <a:ext cx="1310310" cy="1133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4B841-2033-4B2F-A42C-DC0A7972EA46}">
      <dsp:nvSpPr>
        <dsp:cNvPr id="0" name=""/>
        <dsp:cNvSpPr/>
      </dsp:nvSpPr>
      <dsp:spPr>
        <a:xfrm>
          <a:off x="2318" y="1371"/>
          <a:ext cx="4238998" cy="5181833"/>
        </a:xfrm>
        <a:prstGeom prst="roundRect">
          <a:avLst>
            <a:gd name="adj" fmla="val 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s-ES" sz="4800" kern="1200" dirty="0" smtClean="0"/>
            <a:t>.</a:t>
          </a:r>
          <a:endParaRPr lang="es-ES" sz="4800" kern="1200" dirty="0"/>
        </a:p>
      </dsp:txBody>
      <dsp:txXfrm rot="16200000">
        <a:off x="-1698332" y="1702023"/>
        <a:ext cx="4249103" cy="847799"/>
      </dsp:txXfrm>
    </dsp:sp>
    <dsp:sp modelId="{90D4C3E2-EC72-4E9B-9A15-6DBFF9F42FCF}">
      <dsp:nvSpPr>
        <dsp:cNvPr id="0" name=""/>
        <dsp:cNvSpPr/>
      </dsp:nvSpPr>
      <dsp:spPr>
        <a:xfrm>
          <a:off x="855860" y="1371"/>
          <a:ext cx="3158054" cy="5181833"/>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0" bIns="0" numCol="1" spcCol="1270" anchor="t" anchorCtr="0">
          <a:noAutofit/>
        </a:bodyPr>
        <a:lstStyle/>
        <a:p>
          <a:pPr lvl="0" algn="just" defTabSz="977900">
            <a:lnSpc>
              <a:spcPct val="90000"/>
            </a:lnSpc>
            <a:spcBef>
              <a:spcPct val="0"/>
            </a:spcBef>
            <a:spcAft>
              <a:spcPct val="35000"/>
            </a:spcAft>
          </a:pPr>
          <a:r>
            <a:rPr lang="es-ES" sz="2200" kern="1200" dirty="0" smtClean="0"/>
            <a:t>La Escuela Politécnica del Ejército se rige por la Constitución Política de la República, la Ley de Educación Superior, su Ley constitutiva Decreto No. 2029, publicado en el Registro Oficial No. 487 del 20 de diciembre de 1977, otras leyes conexas, el presente estatuto, los reglamentos expedidos de acuerdo con la ley y por normas emitidas por sus órganos de administración y autoridades</a:t>
          </a:r>
          <a:r>
            <a:rPr lang="es-ES" sz="2200" b="1" kern="1200" dirty="0" smtClean="0"/>
            <a:t>.</a:t>
          </a:r>
          <a:endParaRPr lang="es-ES" sz="2200" kern="1200" dirty="0"/>
        </a:p>
      </dsp:txBody>
      <dsp:txXfrm>
        <a:off x="855860" y="1371"/>
        <a:ext cx="3158054" cy="5181833"/>
      </dsp:txXfrm>
    </dsp:sp>
    <dsp:sp modelId="{EC374EFE-D03B-40DC-926E-05536964DCA2}">
      <dsp:nvSpPr>
        <dsp:cNvPr id="0" name=""/>
        <dsp:cNvSpPr/>
      </dsp:nvSpPr>
      <dsp:spPr>
        <a:xfrm>
          <a:off x="4320945" y="2742"/>
          <a:ext cx="4318194" cy="5181833"/>
        </a:xfrm>
        <a:prstGeom prst="roundRect">
          <a:avLst>
            <a:gd name="adj" fmla="val 5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s-ES" sz="4800" kern="1200" dirty="0" smtClean="0"/>
            <a:t>.</a:t>
          </a:r>
          <a:endParaRPr lang="es-ES" sz="4800" kern="1200" dirty="0"/>
        </a:p>
      </dsp:txBody>
      <dsp:txXfrm rot="16200000">
        <a:off x="2628212" y="1695474"/>
        <a:ext cx="4249103" cy="863638"/>
      </dsp:txXfrm>
    </dsp:sp>
    <dsp:sp modelId="{853F7165-FA7F-4382-BF22-18A326D428C7}">
      <dsp:nvSpPr>
        <dsp:cNvPr id="0" name=""/>
        <dsp:cNvSpPr/>
      </dsp:nvSpPr>
      <dsp:spPr>
        <a:xfrm rot="5400000">
          <a:off x="4033065" y="4122269"/>
          <a:ext cx="761959" cy="647729"/>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DC5D1F0-3CC1-44C3-ADCC-B68E0278A338}">
      <dsp:nvSpPr>
        <dsp:cNvPr id="0" name=""/>
        <dsp:cNvSpPr/>
      </dsp:nvSpPr>
      <dsp:spPr>
        <a:xfrm>
          <a:off x="5184584" y="2742"/>
          <a:ext cx="3217054" cy="5181833"/>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lvl="0" algn="just" defTabSz="800100">
            <a:lnSpc>
              <a:spcPct val="90000"/>
            </a:lnSpc>
            <a:spcBef>
              <a:spcPct val="0"/>
            </a:spcBef>
            <a:spcAft>
              <a:spcPct val="35000"/>
            </a:spcAft>
          </a:pPr>
          <a:r>
            <a:rPr lang="es-ES" sz="1800" kern="1200" dirty="0" smtClean="0"/>
            <a:t>La Escuela Politécnica del Ejército se rige por una organización jerárquica y departamental. </a:t>
          </a:r>
        </a:p>
        <a:p>
          <a:pPr lvl="0" algn="just" defTabSz="800100">
            <a:lnSpc>
              <a:spcPct val="90000"/>
            </a:lnSpc>
            <a:spcBef>
              <a:spcPct val="0"/>
            </a:spcBef>
            <a:spcAft>
              <a:spcPct val="35000"/>
            </a:spcAft>
          </a:pPr>
          <a:endParaRPr lang="es-ES" sz="1800" kern="1200" dirty="0" smtClean="0"/>
        </a:p>
        <a:p>
          <a:pPr lvl="0" algn="just" defTabSz="800100">
            <a:lnSpc>
              <a:spcPct val="90000"/>
            </a:lnSpc>
            <a:spcBef>
              <a:spcPct val="0"/>
            </a:spcBef>
            <a:spcAft>
              <a:spcPct val="35000"/>
            </a:spcAft>
          </a:pPr>
          <a:r>
            <a:rPr lang="es-ES" sz="1800" kern="1200" dirty="0" smtClean="0"/>
            <a:t>La población de la ESPE, campus Sangolquí, es de 7075 personas, se compone de alumnado, personal docente, servidores públicos y personal militar. </a:t>
          </a:r>
          <a:endParaRPr lang="es-ES" sz="1800" kern="1200" dirty="0"/>
        </a:p>
      </dsp:txBody>
      <dsp:txXfrm>
        <a:off x="5184584" y="2742"/>
        <a:ext cx="3217054" cy="518183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258BA-E42B-4872-9A3E-7FB0B3AE1D25}">
      <dsp:nvSpPr>
        <dsp:cNvPr id="0" name=""/>
        <dsp:cNvSpPr/>
      </dsp:nvSpPr>
      <dsp:spPr>
        <a:xfrm>
          <a:off x="3546709" y="2322573"/>
          <a:ext cx="1763565" cy="176356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El personal  debe tener autoridad para:</a:t>
          </a:r>
          <a:endParaRPr lang="es-ES" sz="2100" kern="1200" dirty="0"/>
        </a:p>
      </dsp:txBody>
      <dsp:txXfrm>
        <a:off x="3804977" y="2580841"/>
        <a:ext cx="1247029" cy="1247029"/>
      </dsp:txXfrm>
    </dsp:sp>
    <dsp:sp modelId="{F5DC0942-877F-4076-A54C-D690CAB98A8B}">
      <dsp:nvSpPr>
        <dsp:cNvPr id="0" name=""/>
        <dsp:cNvSpPr/>
      </dsp:nvSpPr>
      <dsp:spPr>
        <a:xfrm rot="16200000">
          <a:off x="4162436" y="2038597"/>
          <a:ext cx="532110" cy="35840"/>
        </a:xfrm>
        <a:custGeom>
          <a:avLst/>
          <a:gdLst/>
          <a:ahLst/>
          <a:cxnLst/>
          <a:rect l="0" t="0" r="0" b="0"/>
          <a:pathLst>
            <a:path>
              <a:moveTo>
                <a:pt x="0" y="17920"/>
              </a:moveTo>
              <a:lnTo>
                <a:pt x="532110" y="179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15189" y="2043215"/>
        <a:ext cx="26605" cy="26605"/>
      </dsp:txXfrm>
    </dsp:sp>
    <dsp:sp modelId="{F4F1F9F1-35FD-4661-AF3A-1AC266CEA496}">
      <dsp:nvSpPr>
        <dsp:cNvPr id="0" name=""/>
        <dsp:cNvSpPr/>
      </dsp:nvSpPr>
      <dsp:spPr>
        <a:xfrm>
          <a:off x="3546709" y="26897"/>
          <a:ext cx="1763565" cy="176356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Iniciar acciones para prevenir las desviaciones de la Política Ambiental, Objetivos y Metas</a:t>
          </a:r>
          <a:endParaRPr lang="es-ES" sz="1200" kern="1200" dirty="0"/>
        </a:p>
      </dsp:txBody>
      <dsp:txXfrm>
        <a:off x="3804977" y="285165"/>
        <a:ext cx="1247029" cy="1247029"/>
      </dsp:txXfrm>
    </dsp:sp>
    <dsp:sp modelId="{C609D9D9-66D8-439A-82C9-599FA5B30988}">
      <dsp:nvSpPr>
        <dsp:cNvPr id="0" name=""/>
        <dsp:cNvSpPr/>
      </dsp:nvSpPr>
      <dsp:spPr>
        <a:xfrm rot="19800000">
          <a:off x="5156493" y="2612516"/>
          <a:ext cx="532110" cy="35840"/>
        </a:xfrm>
        <a:custGeom>
          <a:avLst/>
          <a:gdLst/>
          <a:ahLst/>
          <a:cxnLst/>
          <a:rect l="0" t="0" r="0" b="0"/>
          <a:pathLst>
            <a:path>
              <a:moveTo>
                <a:pt x="0" y="17920"/>
              </a:moveTo>
              <a:lnTo>
                <a:pt x="532110" y="179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409246" y="2617134"/>
        <a:ext cx="26605" cy="26605"/>
      </dsp:txXfrm>
    </dsp:sp>
    <dsp:sp modelId="{12098E63-EF7F-4505-8598-29148D258473}">
      <dsp:nvSpPr>
        <dsp:cNvPr id="0" name=""/>
        <dsp:cNvSpPr/>
      </dsp:nvSpPr>
      <dsp:spPr>
        <a:xfrm>
          <a:off x="5534823" y="1174735"/>
          <a:ext cx="1763565" cy="1763565"/>
        </a:xfrm>
        <a:prstGeom prst="ellipse">
          <a:avLst/>
        </a:prstGeom>
        <a:gradFill rotWithShape="0">
          <a:gsLst>
            <a:gs pos="0">
              <a:schemeClr val="accent4">
                <a:hueOff val="-892954"/>
                <a:satOff val="5380"/>
                <a:lumOff val="431"/>
                <a:alphaOff val="0"/>
                <a:tint val="50000"/>
                <a:satMod val="300000"/>
              </a:schemeClr>
            </a:gs>
            <a:gs pos="35000">
              <a:schemeClr val="accent4">
                <a:hueOff val="-892954"/>
                <a:satOff val="5380"/>
                <a:lumOff val="431"/>
                <a:alphaOff val="0"/>
                <a:tint val="37000"/>
                <a:satMod val="300000"/>
              </a:schemeClr>
            </a:gs>
            <a:gs pos="100000">
              <a:schemeClr val="accent4">
                <a:hueOff val="-892954"/>
                <a:satOff val="5380"/>
                <a:lumOff val="4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Identificar y registrar cualquier aspecto ambiental</a:t>
          </a:r>
          <a:endParaRPr lang="es-ES" sz="1200" kern="1200" dirty="0"/>
        </a:p>
      </dsp:txBody>
      <dsp:txXfrm>
        <a:off x="5793091" y="1433003"/>
        <a:ext cx="1247029" cy="1247029"/>
      </dsp:txXfrm>
    </dsp:sp>
    <dsp:sp modelId="{A77DD1FC-263F-4E89-AEAD-47BECF41C0BD}">
      <dsp:nvSpPr>
        <dsp:cNvPr id="0" name=""/>
        <dsp:cNvSpPr/>
      </dsp:nvSpPr>
      <dsp:spPr>
        <a:xfrm rot="1800000">
          <a:off x="5156493" y="3760354"/>
          <a:ext cx="532110" cy="35840"/>
        </a:xfrm>
        <a:custGeom>
          <a:avLst/>
          <a:gdLst/>
          <a:ahLst/>
          <a:cxnLst/>
          <a:rect l="0" t="0" r="0" b="0"/>
          <a:pathLst>
            <a:path>
              <a:moveTo>
                <a:pt x="0" y="17920"/>
              </a:moveTo>
              <a:lnTo>
                <a:pt x="532110" y="179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409246" y="3764972"/>
        <a:ext cx="26605" cy="26605"/>
      </dsp:txXfrm>
    </dsp:sp>
    <dsp:sp modelId="{73CC2E1C-665C-4E0B-A7E9-5E3DAE2D5946}">
      <dsp:nvSpPr>
        <dsp:cNvPr id="0" name=""/>
        <dsp:cNvSpPr/>
      </dsp:nvSpPr>
      <dsp:spPr>
        <a:xfrm>
          <a:off x="5534823" y="3470411"/>
          <a:ext cx="1763565" cy="1763565"/>
        </a:xfrm>
        <a:prstGeom prst="ellipse">
          <a:avLst/>
        </a:prstGeom>
        <a:gradFill rotWithShape="0">
          <a:gsLst>
            <a:gs pos="0">
              <a:schemeClr val="accent4">
                <a:hueOff val="-1785908"/>
                <a:satOff val="10760"/>
                <a:lumOff val="862"/>
                <a:alphaOff val="0"/>
                <a:tint val="50000"/>
                <a:satMod val="300000"/>
              </a:schemeClr>
            </a:gs>
            <a:gs pos="35000">
              <a:schemeClr val="accent4">
                <a:hueOff val="-1785908"/>
                <a:satOff val="10760"/>
                <a:lumOff val="862"/>
                <a:alphaOff val="0"/>
                <a:tint val="37000"/>
                <a:satMod val="300000"/>
              </a:schemeClr>
            </a:gs>
            <a:gs pos="100000">
              <a:schemeClr val="accent4">
                <a:hueOff val="-1785908"/>
                <a:satOff val="10760"/>
                <a:lumOff val="8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Iniciar, recomendar o aportar soluciones</a:t>
          </a:r>
          <a:endParaRPr lang="es-ES" sz="1200" kern="1200" dirty="0"/>
        </a:p>
      </dsp:txBody>
      <dsp:txXfrm>
        <a:off x="5793091" y="3728679"/>
        <a:ext cx="1247029" cy="1247029"/>
      </dsp:txXfrm>
    </dsp:sp>
    <dsp:sp modelId="{7CD06CBB-B5A7-42C4-A59A-B6EF3F8ACE5F}">
      <dsp:nvSpPr>
        <dsp:cNvPr id="0" name=""/>
        <dsp:cNvSpPr/>
      </dsp:nvSpPr>
      <dsp:spPr>
        <a:xfrm rot="5400000">
          <a:off x="4162436" y="4334273"/>
          <a:ext cx="532110" cy="35840"/>
        </a:xfrm>
        <a:custGeom>
          <a:avLst/>
          <a:gdLst/>
          <a:ahLst/>
          <a:cxnLst/>
          <a:rect l="0" t="0" r="0" b="0"/>
          <a:pathLst>
            <a:path>
              <a:moveTo>
                <a:pt x="0" y="17920"/>
              </a:moveTo>
              <a:lnTo>
                <a:pt x="532110" y="179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15189" y="4338891"/>
        <a:ext cx="26605" cy="26605"/>
      </dsp:txXfrm>
    </dsp:sp>
    <dsp:sp modelId="{4B4BCFA1-9561-4BCA-B607-17A02275E242}">
      <dsp:nvSpPr>
        <dsp:cNvPr id="0" name=""/>
        <dsp:cNvSpPr/>
      </dsp:nvSpPr>
      <dsp:spPr>
        <a:xfrm>
          <a:off x="3546709" y="4618249"/>
          <a:ext cx="1763565" cy="1763565"/>
        </a:xfrm>
        <a:prstGeom prst="ellipse">
          <a:avLst/>
        </a:prstGeom>
        <a:gradFill rotWithShape="0">
          <a:gsLst>
            <a:gs pos="0">
              <a:schemeClr val="accent4">
                <a:hueOff val="-2678862"/>
                <a:satOff val="16139"/>
                <a:lumOff val="1294"/>
                <a:alphaOff val="0"/>
                <a:tint val="50000"/>
                <a:satMod val="300000"/>
              </a:schemeClr>
            </a:gs>
            <a:gs pos="35000">
              <a:schemeClr val="accent4">
                <a:hueOff val="-2678862"/>
                <a:satOff val="16139"/>
                <a:lumOff val="1294"/>
                <a:alphaOff val="0"/>
                <a:tint val="37000"/>
                <a:satMod val="300000"/>
              </a:schemeClr>
            </a:gs>
            <a:gs pos="100000">
              <a:schemeClr val="accent4">
                <a:hueOff val="-2678862"/>
                <a:satOff val="16139"/>
                <a:lumOff val="1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Verificar la implementación de las soluciones</a:t>
          </a:r>
          <a:endParaRPr lang="es-ES" sz="1200" kern="1200" dirty="0"/>
        </a:p>
      </dsp:txBody>
      <dsp:txXfrm>
        <a:off x="3804977" y="4876517"/>
        <a:ext cx="1247029" cy="1247029"/>
      </dsp:txXfrm>
    </dsp:sp>
    <dsp:sp modelId="{C439259E-020A-4F8D-B01B-4100961F1E54}">
      <dsp:nvSpPr>
        <dsp:cNvPr id="0" name=""/>
        <dsp:cNvSpPr/>
      </dsp:nvSpPr>
      <dsp:spPr>
        <a:xfrm rot="9000000">
          <a:off x="3168379" y="3760354"/>
          <a:ext cx="532110" cy="35840"/>
        </a:xfrm>
        <a:custGeom>
          <a:avLst/>
          <a:gdLst/>
          <a:ahLst/>
          <a:cxnLst/>
          <a:rect l="0" t="0" r="0" b="0"/>
          <a:pathLst>
            <a:path>
              <a:moveTo>
                <a:pt x="0" y="17920"/>
              </a:moveTo>
              <a:lnTo>
                <a:pt x="532110" y="179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421132" y="3764972"/>
        <a:ext cx="26605" cy="26605"/>
      </dsp:txXfrm>
    </dsp:sp>
    <dsp:sp modelId="{4FA3A516-F856-4A52-9B48-A5FF87341170}">
      <dsp:nvSpPr>
        <dsp:cNvPr id="0" name=""/>
        <dsp:cNvSpPr/>
      </dsp:nvSpPr>
      <dsp:spPr>
        <a:xfrm>
          <a:off x="1558595" y="3470411"/>
          <a:ext cx="1763565" cy="1763565"/>
        </a:xfrm>
        <a:prstGeom prst="ellipse">
          <a:avLst/>
        </a:prstGeom>
        <a:gradFill rotWithShape="0">
          <a:gsLst>
            <a:gs pos="0">
              <a:schemeClr val="accent4">
                <a:hueOff val="-3571816"/>
                <a:satOff val="21519"/>
                <a:lumOff val="1725"/>
                <a:alphaOff val="0"/>
                <a:tint val="50000"/>
                <a:satMod val="300000"/>
              </a:schemeClr>
            </a:gs>
            <a:gs pos="35000">
              <a:schemeClr val="accent4">
                <a:hueOff val="-3571816"/>
                <a:satOff val="21519"/>
                <a:lumOff val="1725"/>
                <a:alphaOff val="0"/>
                <a:tint val="37000"/>
                <a:satMod val="300000"/>
              </a:schemeClr>
            </a:gs>
            <a:gs pos="100000">
              <a:schemeClr val="accent4">
                <a:hueOff val="-3571816"/>
                <a:satOff val="21519"/>
                <a:lumOff val="1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Controlar el posterior tratamiento hasta que se haya corregido el impacto</a:t>
          </a:r>
          <a:endParaRPr lang="es-ES" sz="1200" kern="1200" dirty="0"/>
        </a:p>
      </dsp:txBody>
      <dsp:txXfrm>
        <a:off x="1816863" y="3728679"/>
        <a:ext cx="1247029" cy="1247029"/>
      </dsp:txXfrm>
    </dsp:sp>
    <dsp:sp modelId="{297442F1-7E82-44DE-8FF3-F4E283FB5AA6}">
      <dsp:nvSpPr>
        <dsp:cNvPr id="0" name=""/>
        <dsp:cNvSpPr/>
      </dsp:nvSpPr>
      <dsp:spPr>
        <a:xfrm rot="12600000">
          <a:off x="3168379" y="2612516"/>
          <a:ext cx="532110" cy="35840"/>
        </a:xfrm>
        <a:custGeom>
          <a:avLst/>
          <a:gdLst/>
          <a:ahLst/>
          <a:cxnLst/>
          <a:rect l="0" t="0" r="0" b="0"/>
          <a:pathLst>
            <a:path>
              <a:moveTo>
                <a:pt x="0" y="17920"/>
              </a:moveTo>
              <a:lnTo>
                <a:pt x="532110" y="179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421132" y="2617134"/>
        <a:ext cx="26605" cy="26605"/>
      </dsp:txXfrm>
    </dsp:sp>
    <dsp:sp modelId="{8145F8AD-5582-4B24-BE5C-4D3EBD0DA823}">
      <dsp:nvSpPr>
        <dsp:cNvPr id="0" name=""/>
        <dsp:cNvSpPr/>
      </dsp:nvSpPr>
      <dsp:spPr>
        <a:xfrm>
          <a:off x="1558595" y="1174735"/>
          <a:ext cx="1763565" cy="1763565"/>
        </a:xfrm>
        <a:prstGeom prst="ellipse">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Informar del funcionamiento del SGA a la dirección para realizar la revisión periódica del mismo y sirva como base de la mejora continua del sistema</a:t>
          </a:r>
          <a:endParaRPr lang="es-ES" sz="1200" kern="1200" dirty="0"/>
        </a:p>
      </dsp:txBody>
      <dsp:txXfrm>
        <a:off x="1816863" y="1433003"/>
        <a:ext cx="1247029" cy="124702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FAF-7ADC-4EF2-B79D-E56D766AC9EE}">
      <dsp:nvSpPr>
        <dsp:cNvPr id="0" name=""/>
        <dsp:cNvSpPr/>
      </dsp:nvSpPr>
      <dsp:spPr>
        <a:xfrm>
          <a:off x="621068" y="0"/>
          <a:ext cx="7038782" cy="475252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16AEB-E330-4B1B-9EA3-B518000BC2F8}">
      <dsp:nvSpPr>
        <dsp:cNvPr id="0" name=""/>
        <dsp:cNvSpPr/>
      </dsp:nvSpPr>
      <dsp:spPr>
        <a:xfrm>
          <a:off x="468328" y="1425758"/>
          <a:ext cx="3571146" cy="19010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Expone las necesidades formativas de todo el personal que realice actividades que afecten a la gestión ambiental, y procura los medios necesarios para satisfacer estas necesidades. </a:t>
          </a:r>
          <a:endParaRPr lang="es-ES" sz="1800" kern="1200" dirty="0"/>
        </a:p>
      </dsp:txBody>
      <dsp:txXfrm>
        <a:off x="561128" y="1518558"/>
        <a:ext cx="3385546" cy="1715411"/>
      </dsp:txXfrm>
    </dsp:sp>
    <dsp:sp modelId="{CB7071DF-F3F9-4FB8-A1EE-A5B2AAF65EEF}">
      <dsp:nvSpPr>
        <dsp:cNvPr id="0" name=""/>
        <dsp:cNvSpPr/>
      </dsp:nvSpPr>
      <dsp:spPr>
        <a:xfrm>
          <a:off x="4241444" y="1425758"/>
          <a:ext cx="3571146" cy="190101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Para lo cual existe un manual de funciones donde se describe las responsabilidades de cada integrante del SGA.</a:t>
          </a:r>
          <a:endParaRPr lang="es-ES" sz="1800" kern="1200" dirty="0"/>
        </a:p>
      </dsp:txBody>
      <dsp:txXfrm>
        <a:off x="4334244" y="1518558"/>
        <a:ext cx="3385546" cy="171541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112AC-7DA0-4CBD-948D-287D471F0AC1}">
      <dsp:nvSpPr>
        <dsp:cNvPr id="0" name=""/>
        <dsp:cNvSpPr/>
      </dsp:nvSpPr>
      <dsp:spPr>
        <a:xfrm>
          <a:off x="0" y="0"/>
          <a:ext cx="8568952" cy="720081"/>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Son aquellos documentos que al ser complementados se convierten en registros del Sistema de Gestión Ambiental para dejar constancia de las actividades realizadas. </a:t>
          </a:r>
          <a:endParaRPr lang="en-US" sz="1800" kern="1200" dirty="0"/>
        </a:p>
      </dsp:txBody>
      <dsp:txXfrm>
        <a:off x="35151" y="35151"/>
        <a:ext cx="8498650" cy="64977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C1CFB-7054-434C-B158-5BEBCDCBE94A}">
      <dsp:nvSpPr>
        <dsp:cNvPr id="0" name=""/>
        <dsp:cNvSpPr/>
      </dsp:nvSpPr>
      <dsp:spPr>
        <a:xfrm>
          <a:off x="5175567" y="1167696"/>
          <a:ext cx="1873218" cy="3563920"/>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0" rIns="177165" bIns="39370" numCol="1" spcCol="1270" anchor="ctr" anchorCtr="0">
          <a:noAutofit/>
        </a:bodyPr>
        <a:lstStyle/>
        <a:p>
          <a:pPr lvl="0" algn="r" defTabSz="1377950">
            <a:lnSpc>
              <a:spcPct val="90000"/>
            </a:lnSpc>
            <a:spcBef>
              <a:spcPct val="0"/>
            </a:spcBef>
            <a:spcAft>
              <a:spcPct val="35000"/>
            </a:spcAft>
          </a:pPr>
          <a:r>
            <a:rPr lang="es-ES" sz="3100" kern="1200" dirty="0" smtClean="0"/>
            <a:t>.</a:t>
          </a:r>
          <a:endParaRPr lang="es-ES" sz="3100" kern="1200" dirty="0"/>
        </a:p>
      </dsp:txBody>
      <dsp:txXfrm rot="16200000">
        <a:off x="5155249" y="2527941"/>
        <a:ext cx="3207528" cy="487036"/>
      </dsp:txXfrm>
    </dsp:sp>
    <dsp:sp modelId="{D994F386-60A5-4D42-8903-11C8EF66BCAD}">
      <dsp:nvSpPr>
        <dsp:cNvPr id="0" name=""/>
        <dsp:cNvSpPr/>
      </dsp:nvSpPr>
      <dsp:spPr>
        <a:xfrm>
          <a:off x="3134857" y="566501"/>
          <a:ext cx="1873218" cy="4163214"/>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0" rIns="177165" bIns="39370" numCol="1" spcCol="1270" anchor="ctr" anchorCtr="0">
          <a:noAutofit/>
        </a:bodyPr>
        <a:lstStyle/>
        <a:p>
          <a:pPr lvl="0" algn="r" defTabSz="1377950">
            <a:lnSpc>
              <a:spcPct val="90000"/>
            </a:lnSpc>
            <a:spcBef>
              <a:spcPct val="0"/>
            </a:spcBef>
            <a:spcAft>
              <a:spcPct val="35000"/>
            </a:spcAft>
          </a:pPr>
          <a:r>
            <a:rPr lang="es-ES" sz="3100" kern="1200" dirty="0" smtClean="0"/>
            <a:t>.</a:t>
          </a:r>
          <a:endParaRPr lang="es-ES" sz="3100" kern="1200" dirty="0"/>
        </a:p>
      </dsp:txBody>
      <dsp:txXfrm rot="16200000">
        <a:off x="2844857" y="2196429"/>
        <a:ext cx="3746893" cy="487036"/>
      </dsp:txXfrm>
    </dsp:sp>
    <dsp:sp modelId="{4D7BFAFB-E8FD-4224-93F7-F1A00ACFCCB3}">
      <dsp:nvSpPr>
        <dsp:cNvPr id="0" name=""/>
        <dsp:cNvSpPr/>
      </dsp:nvSpPr>
      <dsp:spPr>
        <a:xfrm>
          <a:off x="1088117" y="0"/>
          <a:ext cx="1873218" cy="47297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0" rIns="177165" bIns="39370" numCol="1" spcCol="1270" anchor="ctr" anchorCtr="0">
          <a:noAutofit/>
        </a:bodyPr>
        <a:lstStyle/>
        <a:p>
          <a:pPr lvl="0" algn="r" defTabSz="1377950">
            <a:lnSpc>
              <a:spcPct val="90000"/>
            </a:lnSpc>
            <a:spcBef>
              <a:spcPct val="0"/>
            </a:spcBef>
            <a:spcAft>
              <a:spcPct val="35000"/>
            </a:spcAft>
          </a:pPr>
          <a:r>
            <a:rPr lang="es-ES" sz="3100" kern="1200" dirty="0" smtClean="0"/>
            <a:t>.</a:t>
          </a:r>
          <a:endParaRPr lang="es-ES" sz="3100" kern="1200" dirty="0"/>
        </a:p>
      </dsp:txBody>
      <dsp:txXfrm rot="16200000">
        <a:off x="543191" y="1884853"/>
        <a:ext cx="4256744" cy="487036"/>
      </dsp:txXfrm>
    </dsp:sp>
    <dsp:sp modelId="{02CE9082-730A-431F-AE5E-FE8C90BCB0EB}">
      <dsp:nvSpPr>
        <dsp:cNvPr id="0" name=""/>
        <dsp:cNvSpPr/>
      </dsp:nvSpPr>
      <dsp:spPr>
        <a:xfrm>
          <a:off x="1088117" y="0"/>
          <a:ext cx="1329985" cy="475252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Establece que los documentos y registros deben elaborarse, revisarse y aprobarse por personal autorizado antes de su distribución.</a:t>
          </a:r>
          <a:endParaRPr lang="es-ES" sz="1800" kern="1200" dirty="0"/>
        </a:p>
      </dsp:txBody>
      <dsp:txXfrm>
        <a:off x="1088117" y="0"/>
        <a:ext cx="1329985" cy="4752528"/>
      </dsp:txXfrm>
    </dsp:sp>
    <dsp:sp modelId="{9970841E-F4DE-4E7F-8599-52977B1827B7}">
      <dsp:nvSpPr>
        <dsp:cNvPr id="0" name=""/>
        <dsp:cNvSpPr/>
      </dsp:nvSpPr>
      <dsp:spPr>
        <a:xfrm>
          <a:off x="3134857" y="566501"/>
          <a:ext cx="1329985" cy="418602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Para lo cual se creó una lista maestra de documentos y registros de todo el Sistema de Gestión Ambiental.</a:t>
          </a:r>
          <a:endParaRPr lang="es-ES" sz="1800" kern="1200" dirty="0"/>
        </a:p>
      </dsp:txBody>
      <dsp:txXfrm>
        <a:off x="3134857" y="566501"/>
        <a:ext cx="1329985" cy="4186026"/>
      </dsp:txXfrm>
    </dsp:sp>
    <dsp:sp modelId="{FDCB8B76-6458-44F5-AE14-BD6FAD92214B}">
      <dsp:nvSpPr>
        <dsp:cNvPr id="0" name=""/>
        <dsp:cNvSpPr/>
      </dsp:nvSpPr>
      <dsp:spPr>
        <a:xfrm>
          <a:off x="5175567" y="1167696"/>
          <a:ext cx="1329985" cy="3584831"/>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Todos los documentos obsoletos se almacenan para demostrar como evidencia ante cualquier denuncia.</a:t>
          </a:r>
          <a:endParaRPr lang="es-ES" sz="1800" kern="1200" dirty="0"/>
        </a:p>
        <a:p>
          <a:pPr lvl="0" algn="l" defTabSz="800100">
            <a:lnSpc>
              <a:spcPct val="90000"/>
            </a:lnSpc>
            <a:spcBef>
              <a:spcPct val="0"/>
            </a:spcBef>
            <a:spcAft>
              <a:spcPct val="35000"/>
            </a:spcAft>
          </a:pPr>
          <a:endParaRPr lang="es-ES" sz="1800" kern="1200"/>
        </a:p>
      </dsp:txBody>
      <dsp:txXfrm>
        <a:off x="5175567" y="1167696"/>
        <a:ext cx="1329985" cy="358483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5A220-80AA-4C4A-A2C1-363A2939E6D4}">
      <dsp:nvSpPr>
        <dsp:cNvPr id="0" name=""/>
        <dsp:cNvSpPr/>
      </dsp:nvSpPr>
      <dsp:spPr>
        <a:xfrm rot="16200000">
          <a:off x="-1254294" y="1255323"/>
          <a:ext cx="5184575" cy="2673929"/>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9050" bIns="0" numCol="1" spcCol="1270" anchor="ctr" anchorCtr="0">
          <a:noAutofit/>
        </a:bodyPr>
        <a:lstStyle/>
        <a:p>
          <a:pPr lvl="0" algn="l" defTabSz="889000">
            <a:lnSpc>
              <a:spcPct val="90000"/>
            </a:lnSpc>
            <a:spcBef>
              <a:spcPct val="0"/>
            </a:spcBef>
            <a:spcAft>
              <a:spcPct val="35000"/>
            </a:spcAft>
          </a:pPr>
          <a:r>
            <a:rPr lang="es-ES" sz="2000" kern="1200" dirty="0" smtClean="0"/>
            <a:t>Identificó </a:t>
          </a:r>
          <a:r>
            <a:rPr lang="es-ES" sz="2000" kern="1200" dirty="0" smtClean="0"/>
            <a:t>las actividades relacionadas con los objetivos y metas que necesiten de su control para su consecución.</a:t>
          </a:r>
        </a:p>
        <a:p>
          <a:pPr lvl="0" algn="l" defTabSz="889000">
            <a:lnSpc>
              <a:spcPct val="90000"/>
            </a:lnSpc>
            <a:spcBef>
              <a:spcPct val="0"/>
            </a:spcBef>
            <a:spcAft>
              <a:spcPct val="35000"/>
            </a:spcAft>
          </a:pPr>
          <a:endParaRPr lang="en-US" sz="2000" kern="1200" dirty="0"/>
        </a:p>
      </dsp:txBody>
      <dsp:txXfrm rot="5400000">
        <a:off x="1029" y="1036915"/>
        <a:ext cx="2673929" cy="3110745"/>
      </dsp:txXfrm>
    </dsp:sp>
    <dsp:sp modelId="{8ADA4811-79C1-4FB3-99C9-D92C32005C84}">
      <dsp:nvSpPr>
        <dsp:cNvPr id="0" name=""/>
        <dsp:cNvSpPr/>
      </dsp:nvSpPr>
      <dsp:spPr>
        <a:xfrm rot="16200000">
          <a:off x="1620180" y="1255323"/>
          <a:ext cx="5184575" cy="2673929"/>
        </a:xfrm>
        <a:prstGeom prst="flowChartManualOperation">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9050" bIns="0" numCol="1" spcCol="1270" anchor="ctr" anchorCtr="0">
          <a:noAutofit/>
        </a:bodyPr>
        <a:lstStyle/>
        <a:p>
          <a:pPr lvl="0" algn="l" defTabSz="889000">
            <a:lnSpc>
              <a:spcPct val="90000"/>
            </a:lnSpc>
            <a:spcBef>
              <a:spcPct val="0"/>
            </a:spcBef>
            <a:spcAft>
              <a:spcPct val="35000"/>
            </a:spcAft>
          </a:pPr>
          <a:r>
            <a:rPr lang="es-ES" sz="2000" kern="1200" dirty="0" smtClean="0"/>
            <a:t>Identificó </a:t>
          </a:r>
          <a:r>
            <a:rPr lang="es-ES" sz="2000" kern="1200" dirty="0" smtClean="0"/>
            <a:t>las actividades que tienen relación con los aspectos ambientales, según el (Procedimiento medioambiental PMA-01 “Identificación y evaluación de los aspectos ambientales”).</a:t>
          </a:r>
          <a:endParaRPr lang="en-US" sz="2000" kern="1200" dirty="0"/>
        </a:p>
      </dsp:txBody>
      <dsp:txXfrm rot="5400000">
        <a:off x="2875503" y="1036915"/>
        <a:ext cx="2673929" cy="3110745"/>
      </dsp:txXfrm>
    </dsp:sp>
    <dsp:sp modelId="{632E8994-8A78-45AA-8967-3F2E035C6657}">
      <dsp:nvSpPr>
        <dsp:cNvPr id="0" name=""/>
        <dsp:cNvSpPr/>
      </dsp:nvSpPr>
      <dsp:spPr>
        <a:xfrm rot="16200000">
          <a:off x="4494654" y="1255323"/>
          <a:ext cx="5184575" cy="2673929"/>
        </a:xfrm>
        <a:prstGeom prst="flowChartManualOperati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9050" bIns="0" numCol="1" spcCol="1270" anchor="ctr" anchorCtr="0">
          <a:noAutofit/>
        </a:bodyPr>
        <a:lstStyle/>
        <a:p>
          <a:pPr lvl="0" algn="l" defTabSz="889000">
            <a:lnSpc>
              <a:spcPct val="90000"/>
            </a:lnSpc>
            <a:spcBef>
              <a:spcPct val="0"/>
            </a:spcBef>
            <a:spcAft>
              <a:spcPct val="35000"/>
            </a:spcAft>
          </a:pPr>
          <a:r>
            <a:rPr lang="es-ES" sz="2000" kern="1200" dirty="0" smtClean="0"/>
            <a:t>Desarrolló </a:t>
          </a:r>
          <a:r>
            <a:rPr lang="es-ES" sz="2000" kern="1200" dirty="0" smtClean="0"/>
            <a:t>los programas de control operacional sobre las actividades que tengan que ser controladas propuestas en el (Procedimientos medioambientales  PMA-06 hasta PMA- 16 “Control Operacional”).</a:t>
          </a:r>
          <a:endParaRPr lang="en-US" sz="2000" kern="1200" dirty="0"/>
        </a:p>
      </dsp:txBody>
      <dsp:txXfrm rot="5400000">
        <a:off x="5749977" y="1036915"/>
        <a:ext cx="2673929" cy="311074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61BA6-FF24-4127-BF9A-523E20FB6DCD}">
      <dsp:nvSpPr>
        <dsp:cNvPr id="0" name=""/>
        <dsp:cNvSpPr/>
      </dsp:nvSpPr>
      <dsp:spPr>
        <a:xfrm>
          <a:off x="0" y="138527"/>
          <a:ext cx="8064895" cy="32034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just" defTabSz="1644650">
            <a:lnSpc>
              <a:spcPct val="90000"/>
            </a:lnSpc>
            <a:spcBef>
              <a:spcPct val="0"/>
            </a:spcBef>
            <a:spcAft>
              <a:spcPct val="35000"/>
            </a:spcAft>
          </a:pPr>
          <a:r>
            <a:rPr lang="es-ES" sz="3700" kern="1200" dirty="0" smtClean="0"/>
            <a:t>Identificar y responder ante accidentes potenciales y situaciones de emergencia, para prevenir y reducir los impactos ambientales que puedan estar asociadas a estas situaciones.</a:t>
          </a:r>
          <a:endParaRPr lang="en-US" sz="3700" kern="1200" dirty="0"/>
        </a:p>
      </dsp:txBody>
      <dsp:txXfrm>
        <a:off x="156380" y="294907"/>
        <a:ext cx="7752135" cy="28907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220DD-CFF0-4834-BBF5-8F62AC056C5F}">
      <dsp:nvSpPr>
        <dsp:cNvPr id="0" name=""/>
        <dsp:cNvSpPr/>
      </dsp:nvSpPr>
      <dsp:spPr>
        <a:xfrm>
          <a:off x="0" y="23304"/>
          <a:ext cx="8712968" cy="114192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Se definió el sistema de identificación, documentación, evaluación, segregación y tratamiento de los casos de no conformidad que impliquen una desviación de la política o de los objetivos y las metas definidos, así con las </a:t>
          </a:r>
          <a:r>
            <a:rPr lang="es-ES" sz="1600" kern="1200" dirty="0" smtClean="0"/>
            <a:t>responsabilidades para el examen de las no conformidades y quién tiene la autoridad para decidir su tratamiento.</a:t>
          </a:r>
          <a:endParaRPr lang="es-ES" sz="1600" kern="1200" dirty="0"/>
        </a:p>
      </dsp:txBody>
      <dsp:txXfrm>
        <a:off x="55744" y="79048"/>
        <a:ext cx="8601480" cy="1030432"/>
      </dsp:txXfrm>
    </dsp:sp>
    <dsp:sp modelId="{93771E57-4E6F-4580-9563-36E1F3764A7A}">
      <dsp:nvSpPr>
        <dsp:cNvPr id="0" name=""/>
        <dsp:cNvSpPr/>
      </dsp:nvSpPr>
      <dsp:spPr>
        <a:xfrm>
          <a:off x="0" y="1211304"/>
          <a:ext cx="8712968" cy="1141920"/>
        </a:xfrm>
        <a:prstGeom prst="round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SE estableció un calendario </a:t>
          </a:r>
          <a:r>
            <a:rPr lang="es-ES" sz="1600" kern="1200" dirty="0" smtClean="0"/>
            <a:t>de auditorías </a:t>
          </a:r>
          <a:r>
            <a:rPr lang="es-ES" sz="1600" kern="1200" dirty="0" smtClean="0"/>
            <a:t>semestrales. Se realizará una auditoría mínimo anualmente, pero en caso necesario se auditará la actividad que genere o conformidades las veces que se crean necesarias.</a:t>
          </a:r>
          <a:endParaRPr lang="es-ES" sz="1600" kern="1200" dirty="0"/>
        </a:p>
      </dsp:txBody>
      <dsp:txXfrm>
        <a:off x="55744" y="1267048"/>
        <a:ext cx="8601480" cy="1030432"/>
      </dsp:txXfrm>
    </dsp:sp>
    <dsp:sp modelId="{50CC04AA-7F96-479C-A502-1989561AB52C}">
      <dsp:nvSpPr>
        <dsp:cNvPr id="0" name=""/>
        <dsp:cNvSpPr/>
      </dsp:nvSpPr>
      <dsp:spPr>
        <a:xfrm>
          <a:off x="0" y="2399304"/>
          <a:ext cx="8712968" cy="1141920"/>
        </a:xfrm>
        <a:prstGeom prst="round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Las auditorías se programan en función de la naturaleza de las actividades y de su importancia, junto con los resultados de las auditorías anteriores. </a:t>
          </a:r>
          <a:endParaRPr lang="es-ES" sz="1600" kern="1200" dirty="0"/>
        </a:p>
      </dsp:txBody>
      <dsp:txXfrm>
        <a:off x="55744" y="2455048"/>
        <a:ext cx="8601480" cy="1030432"/>
      </dsp:txXfrm>
    </dsp:sp>
    <dsp:sp modelId="{C2338559-B568-4000-848E-04E89F234BE1}">
      <dsp:nvSpPr>
        <dsp:cNvPr id="0" name=""/>
        <dsp:cNvSpPr/>
      </dsp:nvSpPr>
      <dsp:spPr>
        <a:xfrm>
          <a:off x="0" y="3587304"/>
          <a:ext cx="8712968" cy="114192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Los resultados de las auditorías se documentan y transmiten al responsable del área auditada</a:t>
          </a:r>
          <a:endParaRPr lang="es-ES" sz="1600" kern="1200" dirty="0"/>
        </a:p>
      </dsp:txBody>
      <dsp:txXfrm>
        <a:off x="55744" y="3643048"/>
        <a:ext cx="8601480" cy="103043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72F25-6098-4161-A339-FFC9A1299BC1}">
      <dsp:nvSpPr>
        <dsp:cNvPr id="0" name=""/>
        <dsp:cNvSpPr/>
      </dsp:nvSpPr>
      <dsp:spPr>
        <a:xfrm>
          <a:off x="0" y="273981"/>
          <a:ext cx="8229599" cy="397799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just" defTabSz="1511300" rtl="0">
            <a:lnSpc>
              <a:spcPct val="90000"/>
            </a:lnSpc>
            <a:spcBef>
              <a:spcPct val="0"/>
            </a:spcBef>
            <a:spcAft>
              <a:spcPct val="35000"/>
            </a:spcAft>
          </a:pPr>
          <a:r>
            <a:rPr lang="es-ES" sz="3400" kern="1200" dirty="0" smtClean="0"/>
            <a:t>La revisión por la dirección estará documentada e incluye la valoración de los resultados de las auditorías de la gestión ambiental, así como la revisión de la política, los objetivos y las metas y, a la vista de los resultados obtenidos, adquirir el compromiso de mejora continua.</a:t>
          </a:r>
          <a:endParaRPr lang="es-ES" sz="3400" kern="1200" dirty="0"/>
        </a:p>
      </dsp:txBody>
      <dsp:txXfrm>
        <a:off x="194190" y="468171"/>
        <a:ext cx="7841219" cy="358961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5BDAD-7451-41B5-97E6-E25229A7B2B6}">
      <dsp:nvSpPr>
        <dsp:cNvPr id="0" name=""/>
        <dsp:cNvSpPr/>
      </dsp:nvSpPr>
      <dsp:spPr>
        <a:xfrm>
          <a:off x="0" y="344926"/>
          <a:ext cx="9144000" cy="1641509"/>
        </a:xfrm>
        <a:prstGeom prst="round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S" sz="2300" kern="1200" dirty="0" smtClean="0"/>
            <a:t>El diseño de un Sistema de Gestión Ambiental es sistemático, documentado y objetivo por lo que se debe tomar en cuenta la práctica del círculo de Deming: Planificar, Hacer, Verificar, Actuar, los cuales se encuentran detallados en la norma NTE-ISO 14001:2004.</a:t>
          </a:r>
          <a:endParaRPr lang="en-US" sz="2300" kern="1200" dirty="0"/>
        </a:p>
      </dsp:txBody>
      <dsp:txXfrm>
        <a:off x="80132" y="425058"/>
        <a:ext cx="8983736" cy="1481245"/>
      </dsp:txXfrm>
    </dsp:sp>
    <dsp:sp modelId="{5836C204-4525-4876-BF87-DEC703499961}">
      <dsp:nvSpPr>
        <dsp:cNvPr id="0" name=""/>
        <dsp:cNvSpPr/>
      </dsp:nvSpPr>
      <dsp:spPr>
        <a:xfrm>
          <a:off x="0" y="1986436"/>
          <a:ext cx="91440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9210" rIns="163576" bIns="29210" numCol="1" spcCol="1270" anchor="t" anchorCtr="0">
          <a:noAutofit/>
        </a:bodyPr>
        <a:lstStyle/>
        <a:p>
          <a:pPr marL="171450" lvl="1" indent="-171450" algn="just" defTabSz="800100">
            <a:lnSpc>
              <a:spcPct val="90000"/>
            </a:lnSpc>
            <a:spcBef>
              <a:spcPct val="0"/>
            </a:spcBef>
            <a:spcAft>
              <a:spcPct val="20000"/>
            </a:spcAft>
            <a:buChar char="••"/>
          </a:pPr>
          <a:r>
            <a:rPr lang="es-ES" sz="1800" kern="1200" dirty="0" smtClean="0"/>
            <a:t>El Sistema de Gestión Ambiental es una herramienta donde se evidencia la cultura ambiental de la Escuela Politécnica del Ejército.</a:t>
          </a:r>
          <a:endParaRPr lang="en-US" sz="1800" kern="1200" dirty="0"/>
        </a:p>
      </dsp:txBody>
      <dsp:txXfrm>
        <a:off x="0" y="1986436"/>
        <a:ext cx="9144000" cy="571320"/>
      </dsp:txXfrm>
    </dsp:sp>
    <dsp:sp modelId="{BB6C48FF-0FAE-4313-AA7E-166C79D51EC3}">
      <dsp:nvSpPr>
        <dsp:cNvPr id="0" name=""/>
        <dsp:cNvSpPr/>
      </dsp:nvSpPr>
      <dsp:spPr>
        <a:xfrm>
          <a:off x="0" y="2557756"/>
          <a:ext cx="9144000" cy="1641509"/>
        </a:xfrm>
        <a:prstGeom prst="roundRect">
          <a:avLst/>
        </a:prstGeom>
        <a:gradFill rotWithShape="0">
          <a:gsLst>
            <a:gs pos="0">
              <a:schemeClr val="accent1">
                <a:shade val="80000"/>
                <a:hueOff val="306246"/>
                <a:satOff val="-4392"/>
                <a:lumOff val="25615"/>
                <a:alphaOff val="0"/>
                <a:tint val="50000"/>
                <a:satMod val="300000"/>
              </a:schemeClr>
            </a:gs>
            <a:gs pos="35000">
              <a:schemeClr val="accent1">
                <a:shade val="80000"/>
                <a:hueOff val="306246"/>
                <a:satOff val="-4392"/>
                <a:lumOff val="25615"/>
                <a:alphaOff val="0"/>
                <a:tint val="37000"/>
                <a:satMod val="300000"/>
              </a:schemeClr>
            </a:gs>
            <a:gs pos="100000">
              <a:schemeClr val="accent1">
                <a:shade val="80000"/>
                <a:hueOff val="306246"/>
                <a:satOff val="-4392"/>
                <a:lumOff val="25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S" sz="2300" kern="1200" dirty="0" smtClean="0"/>
            <a:t>El diseño del Sistema de Gestión Ambiental en la Escuela Politécnica del Ejército es un plan piloto, el cual espera ser ejemplo a seguir por el resto de campus pertenecientes a la institución, además un ejemplo a seguir por el resto de las universidades a nivel nacional y sudamericano.</a:t>
          </a:r>
          <a:endParaRPr lang="en-US" sz="2300" kern="1200" dirty="0"/>
        </a:p>
      </dsp:txBody>
      <dsp:txXfrm>
        <a:off x="80132" y="2637888"/>
        <a:ext cx="8983736" cy="1481245"/>
      </dsp:txXfrm>
    </dsp:sp>
    <dsp:sp modelId="{CF7EB565-191E-42F3-AB2E-1D7E693F9667}">
      <dsp:nvSpPr>
        <dsp:cNvPr id="0" name=""/>
        <dsp:cNvSpPr/>
      </dsp:nvSpPr>
      <dsp:spPr>
        <a:xfrm>
          <a:off x="0" y="4199266"/>
          <a:ext cx="9144000" cy="133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9210" rIns="163576" bIns="29210" numCol="1" spcCol="1270" anchor="t" anchorCtr="0">
          <a:noAutofit/>
        </a:bodyPr>
        <a:lstStyle/>
        <a:p>
          <a:pPr marL="171450" lvl="1" indent="-171450" algn="just" defTabSz="800100">
            <a:lnSpc>
              <a:spcPct val="90000"/>
            </a:lnSpc>
            <a:spcBef>
              <a:spcPct val="0"/>
            </a:spcBef>
            <a:spcAft>
              <a:spcPct val="20000"/>
            </a:spcAft>
            <a:buChar char="••"/>
          </a:pPr>
          <a:r>
            <a:rPr lang="es-ES" sz="1800" kern="1200" dirty="0" smtClean="0"/>
            <a:t>La implementación de la Política Ambiental del Sistema de Gestión de la Escuela Politécnica del Ejército, campus Sangolquí, conlleva a un compromiso de todos quienes forman parte de la institución, desde la alta dirección de la escuela hasta los visitantes y nuevos alumnos. Se encuentra acorde a las actividades que se realizan en el campus, los requisitos legales aplicables y promoviendo el mejoramiento continuo.</a:t>
          </a:r>
          <a:endParaRPr lang="en-US" sz="1800" kern="1200" dirty="0"/>
        </a:p>
      </dsp:txBody>
      <dsp:txXfrm>
        <a:off x="0" y="4199266"/>
        <a:ext cx="9144000" cy="133308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5BDAD-7451-41B5-97E6-E25229A7B2B6}">
      <dsp:nvSpPr>
        <dsp:cNvPr id="0" name=""/>
        <dsp:cNvSpPr/>
      </dsp:nvSpPr>
      <dsp:spPr>
        <a:xfrm>
          <a:off x="0" y="242649"/>
          <a:ext cx="8964488" cy="1749150"/>
        </a:xfrm>
        <a:prstGeom prst="roundRect">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En el campus Sangolquí de la Escuela Politécnica del Ejército se analizaron 14 áreas cada una con sus respectivas actividades dedicadas no sólo al servicio educativo, sino también a la prestación de servicios, investigación, recreación, entre otras, lo que hizo del levantamiento de la información, línea base como de los aspectos e impactos ambientales un proceso sistemático, documentado y objetivo.</a:t>
          </a:r>
          <a:endParaRPr lang="en-US" sz="2000" kern="1200" dirty="0"/>
        </a:p>
      </dsp:txBody>
      <dsp:txXfrm>
        <a:off x="85386" y="328035"/>
        <a:ext cx="8793716" cy="1578378"/>
      </dsp:txXfrm>
    </dsp:sp>
    <dsp:sp modelId="{5836C204-4525-4876-BF87-DEC703499961}">
      <dsp:nvSpPr>
        <dsp:cNvPr id="0" name=""/>
        <dsp:cNvSpPr/>
      </dsp:nvSpPr>
      <dsp:spPr>
        <a:xfrm>
          <a:off x="0" y="1991799"/>
          <a:ext cx="8964488"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622"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es-ES" sz="1600" kern="1200" dirty="0" smtClean="0"/>
            <a:t>Existen 24 reglamentos aplicables en derecho ambiental, que van desde la Constitución Política del Estado y normas internacionales, hasta el Reglamento Interno de la ESPE, los mismos que obligan a la Escuela Politécnica del Ejército, campus Sangolquí, a llevar sus actividades dentro de las normativas existentes, sin embargo no existen los controles respectivos que se deberían realizar en materia ambiental.</a:t>
          </a:r>
          <a:endParaRPr lang="en-US" sz="1600" kern="1200" dirty="0"/>
        </a:p>
      </dsp:txBody>
      <dsp:txXfrm>
        <a:off x="0" y="1991799"/>
        <a:ext cx="8964488" cy="1177312"/>
      </dsp:txXfrm>
    </dsp:sp>
    <dsp:sp modelId="{BB6C48FF-0FAE-4313-AA7E-166C79D51EC3}">
      <dsp:nvSpPr>
        <dsp:cNvPr id="0" name=""/>
        <dsp:cNvSpPr/>
      </dsp:nvSpPr>
      <dsp:spPr>
        <a:xfrm>
          <a:off x="0" y="3169112"/>
          <a:ext cx="8964488" cy="1749150"/>
        </a:xfrm>
        <a:prstGeom prst="roundRect">
          <a:avLst/>
        </a:prstGeom>
        <a:solidFill>
          <a:schemeClr val="accent1">
            <a:shade val="80000"/>
            <a:hueOff val="306246"/>
            <a:satOff val="-4392"/>
            <a:lumOff val="256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Los laboratorios de Biotecnología, Mecánica, Geográfica y del Medio Ambiente, Taller y Mecánica Automotriz son  consideradas dentro de la línea base ambiental como áreas con mayor número de aspectos ambientales significativos.</a:t>
          </a:r>
          <a:endParaRPr lang="en-US" sz="2000" kern="1200" dirty="0"/>
        </a:p>
      </dsp:txBody>
      <dsp:txXfrm>
        <a:off x="85386" y="3254498"/>
        <a:ext cx="8793716" cy="1578378"/>
      </dsp:txXfrm>
    </dsp:sp>
    <dsp:sp modelId="{CF7EB565-191E-42F3-AB2E-1D7E693F9667}">
      <dsp:nvSpPr>
        <dsp:cNvPr id="0" name=""/>
        <dsp:cNvSpPr/>
      </dsp:nvSpPr>
      <dsp:spPr>
        <a:xfrm>
          <a:off x="0" y="4918262"/>
          <a:ext cx="896448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622"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es-ES" sz="1600" kern="1200" dirty="0" smtClean="0"/>
            <a:t>De acuerdo a las actividades que se realizan en la Escuela Politécnica del Ejército, campus Sangolquí, y los requisitos legales aplicables se utilizó la Matriz de Identificación y Evaluación de los Aspectos e Impactos Ambientales Significativos de la ESPE, campus Sangolquí, obteniendo un total de 11 aspectos e impactos significativos.</a:t>
          </a:r>
          <a:endParaRPr lang="en-US" sz="1600" kern="1200" dirty="0"/>
        </a:p>
      </dsp:txBody>
      <dsp:txXfrm>
        <a:off x="0" y="4918262"/>
        <a:ext cx="8964488" cy="1076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4CF79-E0AE-49FB-A64E-FDEC2EB18BC3}">
      <dsp:nvSpPr>
        <dsp:cNvPr id="0" name=""/>
        <dsp:cNvSpPr/>
      </dsp:nvSpPr>
      <dsp:spPr>
        <a:xfrm>
          <a:off x="2568" y="9670"/>
          <a:ext cx="2504304" cy="576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t>Agua</a:t>
          </a:r>
          <a:endParaRPr lang="es-ES" sz="2000" kern="1200" dirty="0"/>
        </a:p>
      </dsp:txBody>
      <dsp:txXfrm>
        <a:off x="2568" y="9670"/>
        <a:ext cx="2504304" cy="576000"/>
      </dsp:txXfrm>
    </dsp:sp>
    <dsp:sp modelId="{3FFF1C08-A090-4F7F-AE2C-1BAD330BE4D0}">
      <dsp:nvSpPr>
        <dsp:cNvPr id="0" name=""/>
        <dsp:cNvSpPr/>
      </dsp:nvSpPr>
      <dsp:spPr>
        <a:xfrm>
          <a:off x="2568" y="585670"/>
          <a:ext cx="2504304" cy="368173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s-ES" sz="2000" kern="1200" dirty="0" smtClean="0"/>
            <a:t>Utiliza el agua proveniente de un acuífero superficial ubicado al norte de sus terrenos.</a:t>
          </a:r>
          <a:endParaRPr lang="es-ES" sz="2000" kern="1200" dirty="0"/>
        </a:p>
        <a:p>
          <a:pPr marL="228600" lvl="1" indent="-228600" algn="just" defTabSz="889000">
            <a:lnSpc>
              <a:spcPct val="90000"/>
            </a:lnSpc>
            <a:spcBef>
              <a:spcPct val="0"/>
            </a:spcBef>
            <a:spcAft>
              <a:spcPct val="15000"/>
            </a:spcAft>
            <a:buChar char="••"/>
          </a:pPr>
          <a:endParaRPr lang="es-ES" sz="2000" kern="1200" dirty="0"/>
        </a:p>
        <a:p>
          <a:pPr marL="228600" lvl="1" indent="-228600" algn="just" defTabSz="889000">
            <a:lnSpc>
              <a:spcPct val="90000"/>
            </a:lnSpc>
            <a:spcBef>
              <a:spcPct val="0"/>
            </a:spcBef>
            <a:spcAft>
              <a:spcPct val="15000"/>
            </a:spcAft>
            <a:buChar char="••"/>
          </a:pPr>
          <a:r>
            <a:rPr lang="es-ES" sz="2000" kern="1200" dirty="0" smtClean="0"/>
            <a:t>El consumo de agua diario es aproximadamente de 425 m</a:t>
          </a:r>
          <a:r>
            <a:rPr lang="es-ES" sz="2000" kern="1200" baseline="30000" dirty="0" smtClean="0"/>
            <a:t>3</a:t>
          </a:r>
          <a:r>
            <a:rPr lang="es-ES" sz="2000" kern="1200" dirty="0" smtClean="0"/>
            <a:t>.</a:t>
          </a:r>
          <a:endParaRPr lang="es-ES" sz="2000" kern="1200" dirty="0"/>
        </a:p>
      </dsp:txBody>
      <dsp:txXfrm>
        <a:off x="2568" y="585670"/>
        <a:ext cx="2504304" cy="3681731"/>
      </dsp:txXfrm>
    </dsp:sp>
    <dsp:sp modelId="{58F8FD81-EE20-483E-B329-D9BC2655B1BA}">
      <dsp:nvSpPr>
        <dsp:cNvPr id="0" name=""/>
        <dsp:cNvSpPr/>
      </dsp:nvSpPr>
      <dsp:spPr>
        <a:xfrm>
          <a:off x="2857475" y="9670"/>
          <a:ext cx="2504304" cy="576000"/>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t>Energía Eléctrica</a:t>
          </a:r>
          <a:endParaRPr lang="es-ES" sz="2000" kern="1200" dirty="0"/>
        </a:p>
      </dsp:txBody>
      <dsp:txXfrm>
        <a:off x="2857475" y="9670"/>
        <a:ext cx="2504304" cy="576000"/>
      </dsp:txXfrm>
    </dsp:sp>
    <dsp:sp modelId="{B2BE3B28-1A79-49EB-BA59-4AA0617AE883}">
      <dsp:nvSpPr>
        <dsp:cNvPr id="0" name=""/>
        <dsp:cNvSpPr/>
      </dsp:nvSpPr>
      <dsp:spPr>
        <a:xfrm>
          <a:off x="2857475" y="585670"/>
          <a:ext cx="2504304" cy="3681731"/>
        </a:xfrm>
        <a:prstGeom prst="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Cuenta con tres generadores automáticos ubicados dos de ellos (el principal y su remplazo en caso de fallo) en la parte posterior del Bloque General Rumiñahui, y uno en el Coliseo (secundario).</a:t>
          </a:r>
          <a:endParaRPr lang="es-ES" sz="2000" kern="1200" dirty="0"/>
        </a:p>
      </dsp:txBody>
      <dsp:txXfrm>
        <a:off x="2857475" y="585670"/>
        <a:ext cx="2504304" cy="3681731"/>
      </dsp:txXfrm>
    </dsp:sp>
    <dsp:sp modelId="{8C0D7D63-6A13-440C-9CD3-E187A1CCEF8A}">
      <dsp:nvSpPr>
        <dsp:cNvPr id="0" name=""/>
        <dsp:cNvSpPr/>
      </dsp:nvSpPr>
      <dsp:spPr>
        <a:xfrm>
          <a:off x="5712382" y="9670"/>
          <a:ext cx="2504304" cy="5760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t>Alcantarillado</a:t>
          </a:r>
          <a:endParaRPr lang="es-ES" sz="2000" kern="1200" dirty="0"/>
        </a:p>
      </dsp:txBody>
      <dsp:txXfrm>
        <a:off x="5712382" y="9670"/>
        <a:ext cx="2504304" cy="576000"/>
      </dsp:txXfrm>
    </dsp:sp>
    <dsp:sp modelId="{72463B3D-24A6-42CC-A7F8-A30F1A4900E7}">
      <dsp:nvSpPr>
        <dsp:cNvPr id="0" name=""/>
        <dsp:cNvSpPr/>
      </dsp:nvSpPr>
      <dsp:spPr>
        <a:xfrm>
          <a:off x="5712382" y="585670"/>
          <a:ext cx="2504304" cy="3681731"/>
        </a:xfrm>
        <a:prstGeom prst="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El alcantarillado de la ESPE es de tres tipos: pluvial, sanitario y mixto.</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Todas las aguas recolectadas descargan en el río Santa Clara.</a:t>
          </a:r>
          <a:endParaRPr lang="es-ES" sz="2000" kern="1200" dirty="0"/>
        </a:p>
      </dsp:txBody>
      <dsp:txXfrm>
        <a:off x="5712382" y="585670"/>
        <a:ext cx="2504304" cy="368173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5BDAD-7451-41B5-97E6-E25229A7B2B6}">
      <dsp:nvSpPr>
        <dsp:cNvPr id="0" name=""/>
        <dsp:cNvSpPr/>
      </dsp:nvSpPr>
      <dsp:spPr>
        <a:xfrm>
          <a:off x="0" y="472027"/>
          <a:ext cx="9144000" cy="2087572"/>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De los 11 aspectos e impactos ambientales significativos se consideran los más perjudiciales al medio ambiente y que serían de una urgente ejecución de su programa ambiental el uso de toners, uso de aceites y grasas , y uso de reactivos químicos y reveladores.</a:t>
          </a:r>
          <a:endParaRPr lang="en-US" sz="2400" kern="1200" dirty="0"/>
        </a:p>
      </dsp:txBody>
      <dsp:txXfrm>
        <a:off x="101907" y="573934"/>
        <a:ext cx="8940186" cy="1883758"/>
      </dsp:txXfrm>
    </dsp:sp>
    <dsp:sp modelId="{5836C204-4525-4876-BF87-DEC703499961}">
      <dsp:nvSpPr>
        <dsp:cNvPr id="0" name=""/>
        <dsp:cNvSpPr/>
      </dsp:nvSpPr>
      <dsp:spPr>
        <a:xfrm>
          <a:off x="0" y="2559599"/>
          <a:ext cx="9144000" cy="869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90322" tIns="30480" rIns="170688" bIns="30480" numCol="1" spcCol="1270" anchor="t" anchorCtr="0">
          <a:noAutofit/>
        </a:bodyPr>
        <a:lstStyle/>
        <a:p>
          <a:pPr marL="171450" lvl="1" indent="-171450" algn="just" defTabSz="844550">
            <a:lnSpc>
              <a:spcPct val="90000"/>
            </a:lnSpc>
            <a:spcBef>
              <a:spcPct val="0"/>
            </a:spcBef>
            <a:spcAft>
              <a:spcPct val="20000"/>
            </a:spcAft>
            <a:buChar char="••"/>
          </a:pPr>
          <a:r>
            <a:rPr lang="es-ES" sz="1900" kern="1200" dirty="0" smtClean="0"/>
            <a:t>Los objetivos ambientales de la institución se encuentran dirigidos a los mayores problemas que se presentan y surgen a partir de la determinación de los aspectos ambientales significativos.</a:t>
          </a:r>
          <a:endParaRPr lang="en-US" sz="1900" kern="1200" dirty="0"/>
        </a:p>
      </dsp:txBody>
      <dsp:txXfrm>
        <a:off x="0" y="2559599"/>
        <a:ext cx="9144000" cy="869400"/>
      </dsp:txXfrm>
    </dsp:sp>
    <dsp:sp modelId="{BB6C48FF-0FAE-4313-AA7E-166C79D51EC3}">
      <dsp:nvSpPr>
        <dsp:cNvPr id="0" name=""/>
        <dsp:cNvSpPr/>
      </dsp:nvSpPr>
      <dsp:spPr>
        <a:xfrm>
          <a:off x="0" y="3429000"/>
          <a:ext cx="9144000" cy="2087572"/>
        </a:xfrm>
        <a:prstGeom prst="roundRect">
          <a:avLst/>
        </a:prstGeom>
        <a:solidFill>
          <a:schemeClr val="accent1">
            <a:shade val="50000"/>
            <a:hueOff val="361437"/>
            <a:satOff val="-7560"/>
            <a:lumOff val="420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Los objetivos y metas ambientales se encuentran realizados en función de lo especificado por la norma NTE-ISO 14001:2004, donde nos da los lineamientos principales para la elaboración de dichos objetivos, como lo es, que deben ser medibles, alcanzables, estar acorde a las posibilidades y limitaciones que tiene la institución.</a:t>
          </a:r>
          <a:endParaRPr lang="en-US" sz="2400" kern="1200" dirty="0"/>
        </a:p>
      </dsp:txBody>
      <dsp:txXfrm>
        <a:off x="101907" y="3530907"/>
        <a:ext cx="8940186" cy="1883758"/>
      </dsp:txXfrm>
    </dsp:sp>
    <dsp:sp modelId="{CF7EB565-191E-42F3-AB2E-1D7E693F9667}">
      <dsp:nvSpPr>
        <dsp:cNvPr id="0" name=""/>
        <dsp:cNvSpPr/>
      </dsp:nvSpPr>
      <dsp:spPr>
        <a:xfrm>
          <a:off x="0" y="5516572"/>
          <a:ext cx="9144000" cy="869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90322" tIns="30480" rIns="170688" bIns="30480" numCol="1" spcCol="1270" anchor="t" anchorCtr="0">
          <a:noAutofit/>
        </a:bodyPr>
        <a:lstStyle/>
        <a:p>
          <a:pPr marL="171450" lvl="1" indent="-171450" algn="just" defTabSz="844550">
            <a:lnSpc>
              <a:spcPct val="90000"/>
            </a:lnSpc>
            <a:spcBef>
              <a:spcPct val="0"/>
            </a:spcBef>
            <a:spcAft>
              <a:spcPct val="20000"/>
            </a:spcAft>
            <a:buChar char="••"/>
          </a:pPr>
          <a:r>
            <a:rPr lang="es-ES" sz="1900" kern="1200" dirty="0" smtClean="0"/>
            <a:t>La elaboración de los Programas Ambientales se desarrollaron a partir de los aspectos ambientales significativos en la ESPE en los cuales se especifican los plazos y responsables para la ejecución de cada actividad. </a:t>
          </a:r>
          <a:endParaRPr lang="en-US" sz="1900" kern="1200" dirty="0"/>
        </a:p>
      </dsp:txBody>
      <dsp:txXfrm>
        <a:off x="0" y="5516572"/>
        <a:ext cx="9144000" cy="86940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EBBBA-740F-47A5-94FD-E1266E26F198}">
      <dsp:nvSpPr>
        <dsp:cNvPr id="0" name=""/>
        <dsp:cNvSpPr/>
      </dsp:nvSpPr>
      <dsp:spPr>
        <a:xfrm>
          <a:off x="0" y="187107"/>
          <a:ext cx="9144000" cy="2696447"/>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en-US" sz="3100" kern="1200" dirty="0" smtClean="0"/>
            <a:t>En la </a:t>
          </a:r>
          <a:r>
            <a:rPr lang="en-US" sz="3100" kern="1200" dirty="0" err="1" smtClean="0"/>
            <a:t>Escuela</a:t>
          </a:r>
          <a:r>
            <a:rPr lang="en-US" sz="3100" kern="1200" dirty="0" smtClean="0"/>
            <a:t> </a:t>
          </a:r>
          <a:r>
            <a:rPr lang="en-US" sz="3100" kern="1200" dirty="0" err="1" smtClean="0"/>
            <a:t>Politécnica</a:t>
          </a:r>
          <a:r>
            <a:rPr lang="en-US" sz="3100" kern="1200" dirty="0" smtClean="0"/>
            <a:t> del </a:t>
          </a:r>
          <a:r>
            <a:rPr lang="en-US" sz="3100" kern="1200" dirty="0" err="1" smtClean="0"/>
            <a:t>Ejército</a:t>
          </a:r>
          <a:r>
            <a:rPr lang="en-US" sz="3100" kern="1200" dirty="0" smtClean="0"/>
            <a:t>, campus Sangolquí, se </a:t>
          </a:r>
          <a:r>
            <a:rPr lang="en-US" sz="3100" kern="1200" dirty="0" err="1" smtClean="0"/>
            <a:t>desarrollan</a:t>
          </a:r>
          <a:r>
            <a:rPr lang="en-US" sz="3100" kern="1200" dirty="0" smtClean="0"/>
            <a:t> </a:t>
          </a:r>
          <a:r>
            <a:rPr lang="en-US" sz="3100" kern="1200" dirty="0" err="1" smtClean="0"/>
            <a:t>programas</a:t>
          </a:r>
          <a:r>
            <a:rPr lang="en-US" sz="3100" kern="1200" dirty="0" smtClean="0"/>
            <a:t> de </a:t>
          </a:r>
          <a:r>
            <a:rPr lang="en-US" sz="3100" kern="1200" dirty="0" err="1" smtClean="0"/>
            <a:t>investigación</a:t>
          </a:r>
          <a:r>
            <a:rPr lang="en-US" sz="3100" kern="1200" dirty="0" smtClean="0"/>
            <a:t> </a:t>
          </a:r>
          <a:r>
            <a:rPr lang="en-US" sz="3100" kern="1200" dirty="0" err="1" smtClean="0"/>
            <a:t>para</a:t>
          </a:r>
          <a:r>
            <a:rPr lang="en-US" sz="3100" kern="1200" dirty="0" smtClean="0"/>
            <a:t> el </a:t>
          </a:r>
          <a:r>
            <a:rPr lang="en-US" sz="3100" kern="1200" dirty="0" err="1" smtClean="0"/>
            <a:t>cuidado</a:t>
          </a:r>
          <a:r>
            <a:rPr lang="en-US" sz="3100" kern="1200" dirty="0" smtClean="0"/>
            <a:t> del </a:t>
          </a:r>
          <a:r>
            <a:rPr lang="en-US" sz="3100" kern="1200" dirty="0" err="1" smtClean="0"/>
            <a:t>ambietne</a:t>
          </a:r>
          <a:r>
            <a:rPr lang="en-US" sz="3100" kern="1200" dirty="0" smtClean="0"/>
            <a:t> los </a:t>
          </a:r>
          <a:r>
            <a:rPr lang="en-US" sz="3100" kern="1200" dirty="0" err="1" smtClean="0"/>
            <a:t>cuales</a:t>
          </a:r>
          <a:r>
            <a:rPr lang="en-US" sz="3100" kern="1200" dirty="0" smtClean="0"/>
            <a:t> </a:t>
          </a:r>
          <a:r>
            <a:rPr lang="en-US" sz="3100" kern="1200" dirty="0" err="1" smtClean="0"/>
            <a:t>deberían</a:t>
          </a:r>
          <a:r>
            <a:rPr lang="en-US" sz="3100" kern="1200" dirty="0" smtClean="0"/>
            <a:t> </a:t>
          </a:r>
          <a:r>
            <a:rPr lang="en-US" sz="3100" kern="1200" dirty="0" err="1" smtClean="0"/>
            <a:t>integrarse</a:t>
          </a:r>
          <a:r>
            <a:rPr lang="en-US" sz="3100" kern="1200" dirty="0" smtClean="0"/>
            <a:t> </a:t>
          </a:r>
          <a:r>
            <a:rPr lang="en-US" sz="3100" kern="1200" dirty="0" err="1" smtClean="0"/>
            <a:t>mediante</a:t>
          </a:r>
          <a:r>
            <a:rPr lang="en-US" sz="3100" kern="1200" dirty="0" smtClean="0"/>
            <a:t> el SGA.</a:t>
          </a:r>
          <a:endParaRPr lang="en-US" sz="3100" kern="1200" dirty="0"/>
        </a:p>
      </dsp:txBody>
      <dsp:txXfrm>
        <a:off x="131630" y="318737"/>
        <a:ext cx="8880740" cy="2433187"/>
      </dsp:txXfrm>
    </dsp:sp>
    <dsp:sp modelId="{86B1F9CD-4450-4503-9656-157A3F706D9E}">
      <dsp:nvSpPr>
        <dsp:cNvPr id="0" name=""/>
        <dsp:cNvSpPr/>
      </dsp:nvSpPr>
      <dsp:spPr>
        <a:xfrm>
          <a:off x="0" y="2883555"/>
          <a:ext cx="9144000"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s-ES" sz="2400" kern="1200" dirty="0" smtClean="0"/>
            <a:t>La norma NTE-ISO 14001:2004 menciona la necesidad de establecer responsables para el buen funcionamiento del sistema, por lo que es necesario la creación del Departamento de Gestión Ambiental.</a:t>
          </a:r>
          <a:endParaRPr lang="en-US" sz="2400" kern="1200" dirty="0"/>
        </a:p>
      </dsp:txBody>
      <dsp:txXfrm>
        <a:off x="0" y="2883555"/>
        <a:ext cx="9144000" cy="1090890"/>
      </dsp:txXfrm>
    </dsp:sp>
    <dsp:sp modelId="{A482FD75-C443-4F74-ABAE-E4B162FA0271}">
      <dsp:nvSpPr>
        <dsp:cNvPr id="0" name=""/>
        <dsp:cNvSpPr/>
      </dsp:nvSpPr>
      <dsp:spPr>
        <a:xfrm>
          <a:off x="0" y="3974445"/>
          <a:ext cx="9144000" cy="2696447"/>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es-ES" sz="3100" kern="1200" dirty="0" smtClean="0"/>
            <a:t>En el presente proyecto se desarrolló únicamente el diseño del sistema de gestión ambiental junto a todos los procedimientos y formatos que se deben realizar para un mejor entendimiento del objetivo de un sistema de gestión como éste.</a:t>
          </a:r>
          <a:endParaRPr lang="en-US" sz="3100" kern="1200" dirty="0"/>
        </a:p>
      </dsp:txBody>
      <dsp:txXfrm>
        <a:off x="131630" y="4106075"/>
        <a:ext cx="8880740" cy="243318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C6404-8B34-4543-B2EE-44238CABDD96}">
      <dsp:nvSpPr>
        <dsp:cNvPr id="0" name=""/>
        <dsp:cNvSpPr/>
      </dsp:nvSpPr>
      <dsp:spPr>
        <a:xfrm>
          <a:off x="0" y="683964"/>
          <a:ext cx="9036496" cy="1159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B1FD4BD-5A1C-4034-A146-0541D44D0BCD}">
      <dsp:nvSpPr>
        <dsp:cNvPr id="0" name=""/>
        <dsp:cNvSpPr/>
      </dsp:nvSpPr>
      <dsp:spPr>
        <a:xfrm>
          <a:off x="451824" y="5003"/>
          <a:ext cx="7927175" cy="13579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091" tIns="0" rIns="239091" bIns="0" numCol="1" spcCol="1270" anchor="ctr" anchorCtr="0">
          <a:noAutofit/>
        </a:bodyPr>
        <a:lstStyle/>
        <a:p>
          <a:pPr lvl="0" algn="just" defTabSz="800100">
            <a:lnSpc>
              <a:spcPct val="90000"/>
            </a:lnSpc>
            <a:spcBef>
              <a:spcPct val="0"/>
            </a:spcBef>
            <a:spcAft>
              <a:spcPct val="35000"/>
            </a:spcAft>
          </a:pPr>
          <a:r>
            <a:rPr lang="es-ES" sz="1800" kern="1200" dirty="0" smtClean="0"/>
            <a:t>Gestionar en la Escuela Politécnica del Ejército, campus Sangolquí un Departamento de Gestión Ambiental, el cual se encargue de la implementación, operación y verificación continua del Sistema de Gestión Ambiental.</a:t>
          </a:r>
          <a:endParaRPr lang="en-US" sz="1800" kern="1200" dirty="0"/>
        </a:p>
      </dsp:txBody>
      <dsp:txXfrm>
        <a:off x="518112" y="71291"/>
        <a:ext cx="7794599" cy="1225344"/>
      </dsp:txXfrm>
    </dsp:sp>
    <dsp:sp modelId="{0D7ABFC3-1FAB-4C88-A3C6-7DC0766357D1}">
      <dsp:nvSpPr>
        <dsp:cNvPr id="0" name=""/>
        <dsp:cNvSpPr/>
      </dsp:nvSpPr>
      <dsp:spPr>
        <a:xfrm>
          <a:off x="0" y="2770524"/>
          <a:ext cx="9036496" cy="1159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36270F-EDCF-4989-B740-683D06E239DB}">
      <dsp:nvSpPr>
        <dsp:cNvPr id="0" name=""/>
        <dsp:cNvSpPr/>
      </dsp:nvSpPr>
      <dsp:spPr>
        <a:xfrm>
          <a:off x="451824" y="2091563"/>
          <a:ext cx="7927175" cy="13579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091" tIns="0" rIns="239091" bIns="0" numCol="1" spcCol="1270" anchor="ctr" anchorCtr="0">
          <a:noAutofit/>
        </a:bodyPr>
        <a:lstStyle/>
        <a:p>
          <a:pPr lvl="0" algn="just" defTabSz="800100">
            <a:lnSpc>
              <a:spcPct val="90000"/>
            </a:lnSpc>
            <a:spcBef>
              <a:spcPct val="0"/>
            </a:spcBef>
            <a:spcAft>
              <a:spcPct val="35000"/>
            </a:spcAft>
          </a:pPr>
          <a:r>
            <a:rPr lang="es-ES" sz="1800" kern="1200" dirty="0" smtClean="0"/>
            <a:t>Se debe tener en cuenta que un Sistema de Gestión Ambiental es un proceso de mejoramiento continuo, por lo cual se recomienda la actualización constante de las actividades, usando herramientas de la calidad como el círculo Deming (planificar, hacer, verificar, actuar).</a:t>
          </a:r>
          <a:endParaRPr lang="en-US" sz="1800" kern="1200" dirty="0"/>
        </a:p>
      </dsp:txBody>
      <dsp:txXfrm>
        <a:off x="518112" y="2157851"/>
        <a:ext cx="7794599" cy="1225344"/>
      </dsp:txXfrm>
    </dsp:sp>
    <dsp:sp modelId="{5067B4EF-58D8-47D1-9731-F26BB5303B43}">
      <dsp:nvSpPr>
        <dsp:cNvPr id="0" name=""/>
        <dsp:cNvSpPr/>
      </dsp:nvSpPr>
      <dsp:spPr>
        <a:xfrm>
          <a:off x="0" y="4857083"/>
          <a:ext cx="9036496" cy="1159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923084-DCA0-4224-A1E3-E6FA8995D314}">
      <dsp:nvSpPr>
        <dsp:cNvPr id="0" name=""/>
        <dsp:cNvSpPr/>
      </dsp:nvSpPr>
      <dsp:spPr>
        <a:xfrm>
          <a:off x="451824" y="4178124"/>
          <a:ext cx="7927175" cy="13579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091" tIns="0" rIns="239091" bIns="0" numCol="1" spcCol="1270" anchor="ctr" anchorCtr="0">
          <a:noAutofit/>
        </a:bodyPr>
        <a:lstStyle/>
        <a:p>
          <a:pPr lvl="0" algn="just" defTabSz="800100">
            <a:lnSpc>
              <a:spcPct val="90000"/>
            </a:lnSpc>
            <a:spcBef>
              <a:spcPct val="0"/>
            </a:spcBef>
            <a:spcAft>
              <a:spcPct val="35000"/>
            </a:spcAft>
          </a:pPr>
          <a:r>
            <a:rPr lang="es-ES" sz="1800" kern="1200" dirty="0" smtClean="0"/>
            <a:t>Realizar mediciones anuales de todos los tipos de contaminación en el campus politécnico, para conocer de mejor manera cuales de éstos se encuentran incumpliendo las normativas vigentes.</a:t>
          </a:r>
          <a:endParaRPr lang="en-US" sz="1800" kern="1200" dirty="0"/>
        </a:p>
      </dsp:txBody>
      <dsp:txXfrm>
        <a:off x="518112" y="4244412"/>
        <a:ext cx="7794599" cy="122534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C6404-8B34-4543-B2EE-44238CABDD96}">
      <dsp:nvSpPr>
        <dsp:cNvPr id="0" name=""/>
        <dsp:cNvSpPr/>
      </dsp:nvSpPr>
      <dsp:spPr>
        <a:xfrm>
          <a:off x="0" y="798839"/>
          <a:ext cx="9144000" cy="1310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1FD4BD-5A1C-4034-A146-0541D44D0BCD}">
      <dsp:nvSpPr>
        <dsp:cNvPr id="0" name=""/>
        <dsp:cNvSpPr/>
      </dsp:nvSpPr>
      <dsp:spPr>
        <a:xfrm>
          <a:off x="457200" y="31319"/>
          <a:ext cx="8021482" cy="15350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889000">
            <a:lnSpc>
              <a:spcPct val="90000"/>
            </a:lnSpc>
            <a:spcBef>
              <a:spcPct val="0"/>
            </a:spcBef>
            <a:spcAft>
              <a:spcPct val="35000"/>
            </a:spcAft>
          </a:pPr>
          <a:r>
            <a:rPr lang="es-ES" sz="2000" kern="1200" dirty="0" smtClean="0"/>
            <a:t>La implementación de los puntos ecológicos mencionados en el programa de concienciación ambiental, es una actividad prioritaria dentro del campus, debido a que se está desaprovechando todos los residuos generados.</a:t>
          </a:r>
          <a:endParaRPr lang="en-US" sz="2000" kern="1200" dirty="0"/>
        </a:p>
      </dsp:txBody>
      <dsp:txXfrm>
        <a:off x="532134" y="106253"/>
        <a:ext cx="7871614" cy="1385172"/>
      </dsp:txXfrm>
    </dsp:sp>
    <dsp:sp modelId="{0D7ABFC3-1FAB-4C88-A3C6-7DC0766357D1}">
      <dsp:nvSpPr>
        <dsp:cNvPr id="0" name=""/>
        <dsp:cNvSpPr/>
      </dsp:nvSpPr>
      <dsp:spPr>
        <a:xfrm>
          <a:off x="0" y="3157559"/>
          <a:ext cx="9144000" cy="1310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36270F-EDCF-4989-B740-683D06E239DB}">
      <dsp:nvSpPr>
        <dsp:cNvPr id="0" name=""/>
        <dsp:cNvSpPr/>
      </dsp:nvSpPr>
      <dsp:spPr>
        <a:xfrm>
          <a:off x="457200" y="2390040"/>
          <a:ext cx="8021482" cy="15350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889000">
            <a:lnSpc>
              <a:spcPct val="90000"/>
            </a:lnSpc>
            <a:spcBef>
              <a:spcPct val="0"/>
            </a:spcBef>
            <a:spcAft>
              <a:spcPct val="35000"/>
            </a:spcAft>
          </a:pPr>
          <a:r>
            <a:rPr lang="es-ES" sz="2000" kern="1200" dirty="0" smtClean="0"/>
            <a:t>Desarrollar programas de capacitación ambiental y de seguridad laboral a los encargados de los laboratorios para que éstos sean los guías en el cuidado ambiental y personal de estas áreas.</a:t>
          </a:r>
          <a:endParaRPr lang="en-US" sz="2000" kern="1200" dirty="0"/>
        </a:p>
      </dsp:txBody>
      <dsp:txXfrm>
        <a:off x="532134" y="2464974"/>
        <a:ext cx="7871614" cy="1385172"/>
      </dsp:txXfrm>
    </dsp:sp>
    <dsp:sp modelId="{5067B4EF-58D8-47D1-9731-F26BB5303B43}">
      <dsp:nvSpPr>
        <dsp:cNvPr id="0" name=""/>
        <dsp:cNvSpPr/>
      </dsp:nvSpPr>
      <dsp:spPr>
        <a:xfrm>
          <a:off x="0" y="5516280"/>
          <a:ext cx="9144000" cy="1310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923084-DCA0-4224-A1E3-E6FA8995D314}">
      <dsp:nvSpPr>
        <dsp:cNvPr id="0" name=""/>
        <dsp:cNvSpPr/>
      </dsp:nvSpPr>
      <dsp:spPr>
        <a:xfrm>
          <a:off x="457200" y="4748760"/>
          <a:ext cx="8021482" cy="15350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889000">
            <a:lnSpc>
              <a:spcPct val="90000"/>
            </a:lnSpc>
            <a:spcBef>
              <a:spcPct val="0"/>
            </a:spcBef>
            <a:spcAft>
              <a:spcPct val="35000"/>
            </a:spcAft>
          </a:pPr>
          <a:r>
            <a:rPr lang="es-ES" sz="2000" kern="1200" dirty="0" smtClean="0"/>
            <a:t>De no ser implementado el Sistema de Gestión Ambiental se deben tener muy en cuenta los aspectos e impactos ambientales significativos y sus respectivos programas ambientales para lograr realizar ciertas actividades de éstos para disminuir la problemática ambiental.</a:t>
          </a:r>
          <a:endParaRPr lang="en-US" sz="2000" kern="1200" dirty="0"/>
        </a:p>
      </dsp:txBody>
      <dsp:txXfrm>
        <a:off x="532134" y="4823694"/>
        <a:ext cx="7871614" cy="138517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C6404-8B34-4543-B2EE-44238CABDD96}">
      <dsp:nvSpPr>
        <dsp:cNvPr id="0" name=""/>
        <dsp:cNvSpPr/>
      </dsp:nvSpPr>
      <dsp:spPr>
        <a:xfrm>
          <a:off x="0" y="809531"/>
          <a:ext cx="9144000" cy="1310400"/>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B1FD4BD-5A1C-4034-A146-0541D44D0BCD}">
      <dsp:nvSpPr>
        <dsp:cNvPr id="0" name=""/>
        <dsp:cNvSpPr/>
      </dsp:nvSpPr>
      <dsp:spPr>
        <a:xfrm>
          <a:off x="457200" y="42011"/>
          <a:ext cx="8021482" cy="153504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just" defTabSz="889000">
            <a:lnSpc>
              <a:spcPct val="90000"/>
            </a:lnSpc>
            <a:spcBef>
              <a:spcPct val="0"/>
            </a:spcBef>
            <a:spcAft>
              <a:spcPct val="35000"/>
            </a:spcAft>
          </a:pPr>
          <a:r>
            <a:rPr lang="es-ES" sz="2000" kern="1200" dirty="0" smtClean="0"/>
            <a:t>Para un futuro levantamiento de las actividades, aspectos e impactos ambientales se recomienda enviar un comunicado a todos los departamentos y/o oficinas para que faciliten la información necesaria para el buen desarrollo del proyecto y no haya complicaciones y demoras.</a:t>
          </a:r>
          <a:endParaRPr lang="en-US" sz="2000" kern="1200" dirty="0"/>
        </a:p>
      </dsp:txBody>
      <dsp:txXfrm>
        <a:off x="532134" y="116945"/>
        <a:ext cx="7871614" cy="1385172"/>
      </dsp:txXfrm>
    </dsp:sp>
    <dsp:sp modelId="{D607E8BC-6D6E-4626-952D-1EB5152D1E84}">
      <dsp:nvSpPr>
        <dsp:cNvPr id="0" name=""/>
        <dsp:cNvSpPr/>
      </dsp:nvSpPr>
      <dsp:spPr>
        <a:xfrm>
          <a:off x="0" y="3146868"/>
          <a:ext cx="9144000" cy="1310400"/>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FDA3171-FC26-4B0E-8C69-C0342EADB3CC}">
      <dsp:nvSpPr>
        <dsp:cNvPr id="0" name=""/>
        <dsp:cNvSpPr/>
      </dsp:nvSpPr>
      <dsp:spPr>
        <a:xfrm>
          <a:off x="457200" y="2400731"/>
          <a:ext cx="8149626" cy="151365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just" defTabSz="889000">
            <a:lnSpc>
              <a:spcPct val="90000"/>
            </a:lnSpc>
            <a:spcBef>
              <a:spcPct val="0"/>
            </a:spcBef>
            <a:spcAft>
              <a:spcPct val="35000"/>
            </a:spcAft>
          </a:pPr>
          <a:r>
            <a:rPr lang="es-ES" sz="2000" kern="1200" dirty="0" smtClean="0"/>
            <a:t>Al inicio de cada semestre académico se debería realizar una campaña de concienciación ambiental a todos los estudiantes, con el objetivo de que tengan presente el cuidado al medio ambiente y lo practiquen.</a:t>
          </a:r>
          <a:endParaRPr lang="en-US" sz="2000" kern="1200" dirty="0"/>
        </a:p>
      </dsp:txBody>
      <dsp:txXfrm>
        <a:off x="531091" y="2474622"/>
        <a:ext cx="8001844" cy="1365874"/>
      </dsp:txXfrm>
    </dsp:sp>
    <dsp:sp modelId="{5067B4EF-58D8-47D1-9731-F26BB5303B43}">
      <dsp:nvSpPr>
        <dsp:cNvPr id="0" name=""/>
        <dsp:cNvSpPr/>
      </dsp:nvSpPr>
      <dsp:spPr>
        <a:xfrm>
          <a:off x="0" y="5505588"/>
          <a:ext cx="9144000" cy="1310400"/>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923084-DCA0-4224-A1E3-E6FA8995D314}">
      <dsp:nvSpPr>
        <dsp:cNvPr id="0" name=""/>
        <dsp:cNvSpPr/>
      </dsp:nvSpPr>
      <dsp:spPr>
        <a:xfrm>
          <a:off x="457200" y="4738068"/>
          <a:ext cx="8021482" cy="153504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just" defTabSz="889000">
            <a:lnSpc>
              <a:spcPct val="90000"/>
            </a:lnSpc>
            <a:spcBef>
              <a:spcPct val="0"/>
            </a:spcBef>
            <a:spcAft>
              <a:spcPct val="35000"/>
            </a:spcAft>
          </a:pPr>
          <a:r>
            <a:rPr lang="es-ES" sz="2000" kern="1200" dirty="0" smtClean="0"/>
            <a:t>Los manuales del Sistema de Gestión Ambiental y de Procedimientos deben ser distribuidos a todas las dependencias de la escuela, para que sepan la forma correcta de actuar ante sus actividades.</a:t>
          </a:r>
          <a:endParaRPr lang="en-US" sz="2000" kern="1200" dirty="0"/>
        </a:p>
      </dsp:txBody>
      <dsp:txXfrm>
        <a:off x="532134" y="4813002"/>
        <a:ext cx="7871614" cy="1385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51754-1B24-46B6-AE09-21C833A466F5}">
      <dsp:nvSpPr>
        <dsp:cNvPr id="0" name=""/>
        <dsp:cNvSpPr/>
      </dsp:nvSpPr>
      <dsp:spPr>
        <a:xfrm>
          <a:off x="2633331" y="1933097"/>
          <a:ext cx="2425989" cy="1118132"/>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t>Caracterización de residuos sólidos y líquidos </a:t>
          </a:r>
          <a:endParaRPr lang="es-ES" sz="1800" kern="1200" dirty="0"/>
        </a:p>
      </dsp:txBody>
      <dsp:txXfrm>
        <a:off x="2988609" y="2096844"/>
        <a:ext cx="1715433" cy="790638"/>
      </dsp:txXfrm>
    </dsp:sp>
    <dsp:sp modelId="{166CA9D4-6EC3-4AC3-BE3A-E35EE3CE11EF}">
      <dsp:nvSpPr>
        <dsp:cNvPr id="0" name=""/>
        <dsp:cNvSpPr/>
      </dsp:nvSpPr>
      <dsp:spPr>
        <a:xfrm rot="16200000">
          <a:off x="3681880" y="1409418"/>
          <a:ext cx="328892" cy="445422"/>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3731214" y="1547836"/>
        <a:ext cx="230224" cy="267254"/>
      </dsp:txXfrm>
    </dsp:sp>
    <dsp:sp modelId="{94647B32-5F61-4F23-955E-BDA23DA93090}">
      <dsp:nvSpPr>
        <dsp:cNvPr id="0" name=""/>
        <dsp:cNvSpPr/>
      </dsp:nvSpPr>
      <dsp:spPr>
        <a:xfrm>
          <a:off x="2796110" y="2478"/>
          <a:ext cx="2100431" cy="131006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Papel</a:t>
          </a:r>
          <a:endParaRPr lang="es-ES" sz="1800" kern="1200" dirty="0"/>
        </a:p>
      </dsp:txBody>
      <dsp:txXfrm>
        <a:off x="3103711" y="194333"/>
        <a:ext cx="1485229" cy="926357"/>
      </dsp:txXfrm>
    </dsp:sp>
    <dsp:sp modelId="{58E4605C-CE23-4B71-9186-E6546B0FF074}">
      <dsp:nvSpPr>
        <dsp:cNvPr id="0" name=""/>
        <dsp:cNvSpPr/>
      </dsp:nvSpPr>
      <dsp:spPr>
        <a:xfrm>
          <a:off x="5182948" y="2269452"/>
          <a:ext cx="297829" cy="445422"/>
        </a:xfrm>
        <a:prstGeom prst="rightArrow">
          <a:avLst>
            <a:gd name="adj1" fmla="val 60000"/>
            <a:gd name="adj2" fmla="val 50000"/>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5182948" y="2358536"/>
        <a:ext cx="208480" cy="267254"/>
      </dsp:txXfrm>
    </dsp:sp>
    <dsp:sp modelId="{6250547F-E7E3-419B-84BF-3972CBCA59AE}">
      <dsp:nvSpPr>
        <dsp:cNvPr id="0" name=""/>
        <dsp:cNvSpPr/>
      </dsp:nvSpPr>
      <dsp:spPr>
        <a:xfrm>
          <a:off x="5621264" y="1837130"/>
          <a:ext cx="1941126" cy="1310067"/>
        </a:xfrm>
        <a:prstGeom prst="ellipse">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Químicos para la editorial y </a:t>
          </a:r>
          <a:r>
            <a:rPr lang="es-ES" sz="1800" kern="1200" dirty="0" err="1" smtClean="0"/>
            <a:t>toners</a:t>
          </a:r>
          <a:endParaRPr lang="es-ES" sz="1800" kern="1200" dirty="0"/>
        </a:p>
      </dsp:txBody>
      <dsp:txXfrm>
        <a:off x="5905535" y="2028985"/>
        <a:ext cx="1372584" cy="926357"/>
      </dsp:txXfrm>
    </dsp:sp>
    <dsp:sp modelId="{2EEE5243-0EAE-4A24-846B-CEFFD079D7F0}">
      <dsp:nvSpPr>
        <dsp:cNvPr id="0" name=""/>
        <dsp:cNvSpPr/>
      </dsp:nvSpPr>
      <dsp:spPr>
        <a:xfrm rot="5400000">
          <a:off x="3681880" y="3129486"/>
          <a:ext cx="328892" cy="445422"/>
        </a:xfrm>
        <a:prstGeom prst="rightArrow">
          <a:avLst>
            <a:gd name="adj1" fmla="val 60000"/>
            <a:gd name="adj2" fmla="val 50000"/>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3731214" y="3169236"/>
        <a:ext cx="230224" cy="267254"/>
      </dsp:txXfrm>
    </dsp:sp>
    <dsp:sp modelId="{2BB26A5F-53C6-4ED0-A40E-F527196CA873}">
      <dsp:nvSpPr>
        <dsp:cNvPr id="0" name=""/>
        <dsp:cNvSpPr/>
      </dsp:nvSpPr>
      <dsp:spPr>
        <a:xfrm>
          <a:off x="2724103" y="3671781"/>
          <a:ext cx="2244446" cy="1310067"/>
        </a:xfrm>
        <a:prstGeom prst="ellipse">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Desechos sólidos</a:t>
          </a:r>
          <a:endParaRPr lang="es-ES" sz="1800" kern="1200" dirty="0"/>
        </a:p>
      </dsp:txBody>
      <dsp:txXfrm>
        <a:off x="3052795" y="3863636"/>
        <a:ext cx="1587062" cy="926357"/>
      </dsp:txXfrm>
    </dsp:sp>
    <dsp:sp modelId="{95393DA9-95E4-4673-A669-E53C63B4F12E}">
      <dsp:nvSpPr>
        <dsp:cNvPr id="0" name=""/>
        <dsp:cNvSpPr/>
      </dsp:nvSpPr>
      <dsp:spPr>
        <a:xfrm rot="10800000">
          <a:off x="2097034" y="2269452"/>
          <a:ext cx="378983" cy="445422"/>
        </a:xfrm>
        <a:prstGeom prst="rightArrow">
          <a:avLst>
            <a:gd name="adj1" fmla="val 60000"/>
            <a:gd name="adj2" fmla="val 5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10800000">
        <a:off x="2210729" y="2358536"/>
        <a:ext cx="265288" cy="267254"/>
      </dsp:txXfrm>
    </dsp:sp>
    <dsp:sp modelId="{CEAB8CFF-E51E-42F0-AFC6-A6C3CAA3FDDD}">
      <dsp:nvSpPr>
        <dsp:cNvPr id="0" name=""/>
        <dsp:cNvSpPr/>
      </dsp:nvSpPr>
      <dsp:spPr>
        <a:xfrm>
          <a:off x="145563" y="1837130"/>
          <a:ext cx="1772704" cy="1310067"/>
        </a:xfrm>
        <a:prstGeom prst="ellipse">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Descargas líquidas</a:t>
          </a:r>
          <a:endParaRPr lang="es-ES" sz="1800" kern="1200" dirty="0"/>
        </a:p>
      </dsp:txBody>
      <dsp:txXfrm>
        <a:off x="405169" y="2028985"/>
        <a:ext cx="1253492" cy="926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E8D90-B5CE-4446-BF89-2D0FB2E6C0B3}">
      <dsp:nvSpPr>
        <dsp:cNvPr id="0" name=""/>
        <dsp:cNvSpPr/>
      </dsp:nvSpPr>
      <dsp:spPr>
        <a:xfrm>
          <a:off x="1637361" y="3411215"/>
          <a:ext cx="1928806" cy="1655657"/>
        </a:xfrm>
        <a:prstGeom prst="hexagon">
          <a:avLst>
            <a:gd name="adj" fmla="val 25000"/>
            <a:gd name="vf" fmla="val 1154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s-ES" sz="1500" b="1" kern="1200" dirty="0" smtClean="0"/>
            <a:t>Laboratorio de Ingeniería Civil</a:t>
          </a:r>
          <a:endParaRPr lang="es-ES" sz="1500" kern="1200" dirty="0"/>
        </a:p>
      </dsp:txBody>
      <dsp:txXfrm>
        <a:off x="1936066" y="3667619"/>
        <a:ext cx="1331396" cy="1142849"/>
      </dsp:txXfrm>
    </dsp:sp>
    <dsp:sp modelId="{4AF19910-D6C8-48CE-A307-D298D7CC470D}">
      <dsp:nvSpPr>
        <dsp:cNvPr id="0" name=""/>
        <dsp:cNvSpPr/>
      </dsp:nvSpPr>
      <dsp:spPr>
        <a:xfrm>
          <a:off x="1697689" y="4142835"/>
          <a:ext cx="225169" cy="1941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405F96-EAC2-46EC-9428-652F225367D3}">
      <dsp:nvSpPr>
        <dsp:cNvPr id="0" name=""/>
        <dsp:cNvSpPr/>
      </dsp:nvSpPr>
      <dsp:spPr>
        <a:xfrm>
          <a:off x="0" y="2511229"/>
          <a:ext cx="1928806" cy="1655657"/>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380CC4-62B0-400E-B8A5-5A8511E3B246}">
      <dsp:nvSpPr>
        <dsp:cNvPr id="0" name=""/>
        <dsp:cNvSpPr/>
      </dsp:nvSpPr>
      <dsp:spPr>
        <a:xfrm>
          <a:off x="1305980" y="3937299"/>
          <a:ext cx="225169" cy="1941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1607181"/>
              <a:satOff val="-2411"/>
              <a:lumOff val="-392"/>
              <a:alphaOff val="0"/>
            </a:schemeClr>
          </a:solidFill>
          <a:prstDash val="solid"/>
        </a:ln>
        <a:effectLst/>
      </dsp:spPr>
      <dsp:style>
        <a:lnRef idx="1">
          <a:scrgbClr r="0" g="0" b="0"/>
        </a:lnRef>
        <a:fillRef idx="1">
          <a:scrgbClr r="0" g="0" b="0"/>
        </a:fillRef>
        <a:effectRef idx="0">
          <a:scrgbClr r="0" g="0" b="0"/>
        </a:effectRef>
        <a:fontRef idx="minor"/>
      </dsp:style>
    </dsp:sp>
    <dsp:sp modelId="{E2972A41-B5B7-41E2-80BF-3EAFAD299B18}">
      <dsp:nvSpPr>
        <dsp:cNvPr id="0" name=""/>
        <dsp:cNvSpPr/>
      </dsp:nvSpPr>
      <dsp:spPr>
        <a:xfrm>
          <a:off x="3273022" y="2498547"/>
          <a:ext cx="1928806" cy="1655657"/>
        </a:xfrm>
        <a:prstGeom prst="hexagon">
          <a:avLst>
            <a:gd name="adj" fmla="val 25000"/>
            <a:gd name="vf" fmla="val 115470"/>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w="9525" cap="flat" cmpd="sng" algn="ctr">
          <a:solidFill>
            <a:schemeClr val="accent3">
              <a:hueOff val="3750088"/>
              <a:satOff val="-5627"/>
              <a:lumOff val="-91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s-ES" sz="1500" b="1" kern="1200" dirty="0" smtClean="0"/>
            <a:t>Laboratorios de Ingeniería en Biotecnología</a:t>
          </a:r>
          <a:endParaRPr lang="es-ES" sz="1500" kern="1200" dirty="0"/>
        </a:p>
      </dsp:txBody>
      <dsp:txXfrm>
        <a:off x="3571727" y="2754951"/>
        <a:ext cx="1331396" cy="1142849"/>
      </dsp:txXfrm>
    </dsp:sp>
    <dsp:sp modelId="{B58728D0-442D-4EBA-A0AA-F4C1D0F34810}">
      <dsp:nvSpPr>
        <dsp:cNvPr id="0" name=""/>
        <dsp:cNvSpPr/>
      </dsp:nvSpPr>
      <dsp:spPr>
        <a:xfrm>
          <a:off x="4594297" y="3922868"/>
          <a:ext cx="225169" cy="1941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3214361"/>
              <a:satOff val="-4823"/>
              <a:lumOff val="-784"/>
              <a:alphaOff val="0"/>
            </a:schemeClr>
          </a:solidFill>
          <a:prstDash val="solid"/>
        </a:ln>
        <a:effectLst/>
      </dsp:spPr>
      <dsp:style>
        <a:lnRef idx="1">
          <a:scrgbClr r="0" g="0" b="0"/>
        </a:lnRef>
        <a:fillRef idx="1">
          <a:scrgbClr r="0" g="0" b="0"/>
        </a:fillRef>
        <a:effectRef idx="0">
          <a:scrgbClr r="0" g="0" b="0"/>
        </a:effectRef>
        <a:fontRef idx="minor"/>
      </dsp:style>
    </dsp:sp>
    <dsp:sp modelId="{EA52A3F1-DF48-428B-BC11-A44AB7D9739F}">
      <dsp:nvSpPr>
        <dsp:cNvPr id="0" name=""/>
        <dsp:cNvSpPr/>
      </dsp:nvSpPr>
      <dsp:spPr>
        <a:xfrm>
          <a:off x="4917181" y="3408591"/>
          <a:ext cx="1928806" cy="1655657"/>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9525" cap="flat" cmpd="sng" algn="ctr">
          <a:solidFill>
            <a:schemeClr val="accent3">
              <a:hueOff val="3750088"/>
              <a:satOff val="-5627"/>
              <a:lumOff val="-915"/>
              <a:alphaOff val="0"/>
            </a:schemeClr>
          </a:solidFill>
          <a:prstDash val="solid"/>
        </a:ln>
        <a:effectLst/>
      </dsp:spPr>
      <dsp:style>
        <a:lnRef idx="1">
          <a:scrgbClr r="0" g="0" b="0"/>
        </a:lnRef>
        <a:fillRef idx="1">
          <a:scrgbClr r="0" g="0" b="0"/>
        </a:fillRef>
        <a:effectRef idx="0">
          <a:scrgbClr r="0" g="0" b="0"/>
        </a:effectRef>
        <a:fontRef idx="minor"/>
      </dsp:style>
    </dsp:sp>
    <dsp:sp modelId="{CC7D3F6C-D2F6-4982-B253-B3FEBCC24FCC}">
      <dsp:nvSpPr>
        <dsp:cNvPr id="0" name=""/>
        <dsp:cNvSpPr/>
      </dsp:nvSpPr>
      <dsp:spPr>
        <a:xfrm>
          <a:off x="4961365" y="4150269"/>
          <a:ext cx="225169" cy="1941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4821541"/>
              <a:satOff val="-7234"/>
              <a:lumOff val="-1176"/>
              <a:alphaOff val="0"/>
            </a:schemeClr>
          </a:solidFill>
          <a:prstDash val="solid"/>
        </a:ln>
        <a:effectLst/>
      </dsp:spPr>
      <dsp:style>
        <a:lnRef idx="1">
          <a:scrgbClr r="0" g="0" b="0"/>
        </a:lnRef>
        <a:fillRef idx="1">
          <a:scrgbClr r="0" g="0" b="0"/>
        </a:fillRef>
        <a:effectRef idx="0">
          <a:scrgbClr r="0" g="0" b="0"/>
        </a:effectRef>
        <a:fontRef idx="minor"/>
      </dsp:style>
    </dsp:sp>
    <dsp:sp modelId="{98C7BE74-8D33-46F2-8A21-C9DDCE1D4AFE}">
      <dsp:nvSpPr>
        <dsp:cNvPr id="0" name=""/>
        <dsp:cNvSpPr/>
      </dsp:nvSpPr>
      <dsp:spPr>
        <a:xfrm>
          <a:off x="1637361" y="1606434"/>
          <a:ext cx="1928806" cy="1655657"/>
        </a:xfrm>
        <a:prstGeom prst="hexagon">
          <a:avLst>
            <a:gd name="adj" fmla="val 25000"/>
            <a:gd name="vf" fmla="val 115470"/>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w="9525" cap="flat" cmpd="sng" algn="ctr">
          <a:solidFill>
            <a:schemeClr val="accent3">
              <a:hueOff val="7500176"/>
              <a:satOff val="-11253"/>
              <a:lumOff val="-183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s-ES" sz="1500" b="1" kern="1200" dirty="0" smtClean="0"/>
            <a:t>Laboratorios de Ingeniería Mecánica</a:t>
          </a:r>
          <a:endParaRPr lang="es-ES" sz="1500" kern="1200" dirty="0"/>
        </a:p>
      </dsp:txBody>
      <dsp:txXfrm>
        <a:off x="1936066" y="1862838"/>
        <a:ext cx="1331396" cy="1142849"/>
      </dsp:txXfrm>
    </dsp:sp>
    <dsp:sp modelId="{C7684820-91AD-4C97-AE55-9978B40B48B4}">
      <dsp:nvSpPr>
        <dsp:cNvPr id="0" name=""/>
        <dsp:cNvSpPr/>
      </dsp:nvSpPr>
      <dsp:spPr>
        <a:xfrm>
          <a:off x="2950138" y="1640544"/>
          <a:ext cx="225169" cy="1941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6428722"/>
              <a:satOff val="-9646"/>
              <a:lumOff val="-1569"/>
              <a:alphaOff val="0"/>
            </a:schemeClr>
          </a:solidFill>
          <a:prstDash val="solid"/>
        </a:ln>
        <a:effectLst/>
      </dsp:spPr>
      <dsp:style>
        <a:lnRef idx="1">
          <a:scrgbClr r="0" g="0" b="0"/>
        </a:lnRef>
        <a:fillRef idx="1">
          <a:scrgbClr r="0" g="0" b="0"/>
        </a:fillRef>
        <a:effectRef idx="0">
          <a:scrgbClr r="0" g="0" b="0"/>
        </a:effectRef>
        <a:fontRef idx="minor"/>
      </dsp:style>
    </dsp:sp>
    <dsp:sp modelId="{D0B31108-7502-47F2-9845-EE2A67D3ADBA}">
      <dsp:nvSpPr>
        <dsp:cNvPr id="0" name=""/>
        <dsp:cNvSpPr/>
      </dsp:nvSpPr>
      <dsp:spPr>
        <a:xfrm>
          <a:off x="3273022" y="693767"/>
          <a:ext cx="1928806" cy="1655657"/>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9525" cap="flat" cmpd="sng" algn="ctr">
          <a:solidFill>
            <a:schemeClr val="accent3">
              <a:hueOff val="7500176"/>
              <a:satOff val="-11253"/>
              <a:lumOff val="-1830"/>
              <a:alphaOff val="0"/>
            </a:schemeClr>
          </a:solidFill>
          <a:prstDash val="solid"/>
        </a:ln>
        <a:effectLst/>
      </dsp:spPr>
      <dsp:style>
        <a:lnRef idx="1">
          <a:scrgbClr r="0" g="0" b="0"/>
        </a:lnRef>
        <a:fillRef idx="1">
          <a:scrgbClr r="0" g="0" b="0"/>
        </a:fillRef>
        <a:effectRef idx="0">
          <a:scrgbClr r="0" g="0" b="0"/>
        </a:effectRef>
        <a:fontRef idx="minor"/>
      </dsp:style>
    </dsp:sp>
    <dsp:sp modelId="{3C7D5C87-40EC-4434-8132-7AB20BB83426}">
      <dsp:nvSpPr>
        <dsp:cNvPr id="0" name=""/>
        <dsp:cNvSpPr/>
      </dsp:nvSpPr>
      <dsp:spPr>
        <a:xfrm>
          <a:off x="3317206" y="1427574"/>
          <a:ext cx="225169" cy="1941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8035903"/>
              <a:satOff val="-12057"/>
              <a:lumOff val="-1961"/>
              <a:alphaOff val="0"/>
            </a:schemeClr>
          </a:solidFill>
          <a:prstDash val="solid"/>
        </a:ln>
        <a:effectLst/>
      </dsp:spPr>
      <dsp:style>
        <a:lnRef idx="1">
          <a:scrgbClr r="0" g="0" b="0"/>
        </a:lnRef>
        <a:fillRef idx="1">
          <a:scrgbClr r="0" g="0" b="0"/>
        </a:fillRef>
        <a:effectRef idx="0">
          <a:scrgbClr r="0" g="0" b="0"/>
        </a:effectRef>
        <a:fontRef idx="minor"/>
      </dsp:style>
    </dsp:sp>
    <dsp:sp modelId="{D4A56E33-874D-4826-A92C-FA57684B8E63}">
      <dsp:nvSpPr>
        <dsp:cNvPr id="0" name=""/>
        <dsp:cNvSpPr/>
      </dsp:nvSpPr>
      <dsp:spPr>
        <a:xfrm>
          <a:off x="4917181" y="1603810"/>
          <a:ext cx="1928806" cy="1655657"/>
        </a:xfrm>
        <a:prstGeom prst="hexagon">
          <a:avLst>
            <a:gd name="adj" fmla="val 25000"/>
            <a:gd name="vf" fmla="val 11547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s-ES" sz="1500" b="1" kern="1200" dirty="0" smtClean="0"/>
            <a:t>Laboratorios de Ingeniería Geográfica y del Medio Ambiente</a:t>
          </a:r>
          <a:endParaRPr lang="es-ES" sz="1500" kern="1200" dirty="0"/>
        </a:p>
      </dsp:txBody>
      <dsp:txXfrm>
        <a:off x="5215886" y="1860214"/>
        <a:ext cx="1331396" cy="1142849"/>
      </dsp:txXfrm>
    </dsp:sp>
    <dsp:sp modelId="{752EE815-1CBF-4BB5-A981-EA6D6EE50C1E}">
      <dsp:nvSpPr>
        <dsp:cNvPr id="0" name=""/>
        <dsp:cNvSpPr/>
      </dsp:nvSpPr>
      <dsp:spPr>
        <a:xfrm>
          <a:off x="6575784" y="2334556"/>
          <a:ext cx="225169" cy="1941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9643083"/>
              <a:satOff val="-14469"/>
              <a:lumOff val="-2353"/>
              <a:alphaOff val="0"/>
            </a:schemeClr>
          </a:solidFill>
          <a:prstDash val="solid"/>
        </a:ln>
        <a:effectLst/>
      </dsp:spPr>
      <dsp:style>
        <a:lnRef idx="1">
          <a:scrgbClr r="0" g="0" b="0"/>
        </a:lnRef>
        <a:fillRef idx="1">
          <a:scrgbClr r="0" g="0" b="0"/>
        </a:fillRef>
        <a:effectRef idx="0">
          <a:scrgbClr r="0" g="0" b="0"/>
        </a:effectRef>
        <a:fontRef idx="minor"/>
      </dsp:style>
    </dsp:sp>
    <dsp:sp modelId="{93B494E9-FF66-4026-8299-FD1AEB748CA1}">
      <dsp:nvSpPr>
        <dsp:cNvPr id="0" name=""/>
        <dsp:cNvSpPr/>
      </dsp:nvSpPr>
      <dsp:spPr>
        <a:xfrm>
          <a:off x="6568137" y="2513853"/>
          <a:ext cx="1928806" cy="1655657"/>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8000" b="-28000"/>
          </a:stretch>
        </a:blip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443CFC1C-12BF-41A9-914F-FBB78448F91D}">
      <dsp:nvSpPr>
        <dsp:cNvPr id="0" name=""/>
        <dsp:cNvSpPr/>
      </dsp:nvSpPr>
      <dsp:spPr>
        <a:xfrm>
          <a:off x="6957297" y="2543153"/>
          <a:ext cx="225169" cy="1941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0DDBB-9197-4959-9B50-E066E76C134E}">
      <dsp:nvSpPr>
        <dsp:cNvPr id="0" name=""/>
        <dsp:cNvSpPr/>
      </dsp:nvSpPr>
      <dsp:spPr>
        <a:xfrm>
          <a:off x="1449175" y="3790699"/>
          <a:ext cx="1684007" cy="1445770"/>
        </a:xfrm>
        <a:prstGeom prst="hexagon">
          <a:avLst>
            <a:gd name="adj" fmla="val 25000"/>
            <a:gd name="vf" fmla="val 1154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S" sz="1300" b="1" kern="1200" dirty="0" smtClean="0"/>
            <a:t>Laboratorios del Departamento de Eléctrica y Electrónica</a:t>
          </a:r>
          <a:endParaRPr lang="es-ES" sz="1300" kern="1200" dirty="0"/>
        </a:p>
      </dsp:txBody>
      <dsp:txXfrm>
        <a:off x="1709990" y="4014616"/>
        <a:ext cx="1162377" cy="997936"/>
      </dsp:txXfrm>
    </dsp:sp>
    <dsp:sp modelId="{E1079CB6-9BB4-4AA7-A354-6068FB7E69DF}">
      <dsp:nvSpPr>
        <dsp:cNvPr id="0" name=""/>
        <dsp:cNvSpPr/>
      </dsp:nvSpPr>
      <dsp:spPr>
        <a:xfrm>
          <a:off x="1489355" y="4437198"/>
          <a:ext cx="196437" cy="16932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76F266-7494-4D60-B249-0E82FEAE7551}">
      <dsp:nvSpPr>
        <dsp:cNvPr id="0" name=""/>
        <dsp:cNvSpPr/>
      </dsp:nvSpPr>
      <dsp:spPr>
        <a:xfrm>
          <a:off x="0" y="2991427"/>
          <a:ext cx="1684007" cy="1445770"/>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41FA4A-43A9-4D19-8F96-25FC142C67A9}">
      <dsp:nvSpPr>
        <dsp:cNvPr id="0" name=""/>
        <dsp:cNvSpPr/>
      </dsp:nvSpPr>
      <dsp:spPr>
        <a:xfrm>
          <a:off x="1153625" y="4245173"/>
          <a:ext cx="196437" cy="16932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496086"/>
              <a:satOff val="2989"/>
              <a:lumOff val="240"/>
              <a:alphaOff val="0"/>
            </a:schemeClr>
          </a:solidFill>
          <a:prstDash val="solid"/>
        </a:ln>
        <a:effectLst/>
      </dsp:spPr>
      <dsp:style>
        <a:lnRef idx="1">
          <a:scrgbClr r="0" g="0" b="0"/>
        </a:lnRef>
        <a:fillRef idx="1">
          <a:scrgbClr r="0" g="0" b="0"/>
        </a:fillRef>
        <a:effectRef idx="0">
          <a:scrgbClr r="0" g="0" b="0"/>
        </a:effectRef>
        <a:fontRef idx="minor"/>
      </dsp:style>
    </dsp:sp>
    <dsp:sp modelId="{3DB32E8E-BB65-42B7-AC4B-573C78CC61FB}">
      <dsp:nvSpPr>
        <dsp:cNvPr id="0" name=""/>
        <dsp:cNvSpPr/>
      </dsp:nvSpPr>
      <dsp:spPr>
        <a:xfrm>
          <a:off x="2898350" y="2986809"/>
          <a:ext cx="1684007" cy="1445770"/>
        </a:xfrm>
        <a:prstGeom prst="hexagon">
          <a:avLst>
            <a:gd name="adj" fmla="val 25000"/>
            <a:gd name="vf" fmla="val 115470"/>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w="9525" cap="flat" cmpd="sng" algn="ctr">
          <a:solidFill>
            <a:schemeClr val="accent4">
              <a:hueOff val="-1116192"/>
              <a:satOff val="6725"/>
              <a:lumOff val="53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S" sz="1300" b="1" kern="1200" dirty="0" smtClean="0"/>
            <a:t>Laboratorios de Sistemas Informáticos</a:t>
          </a:r>
          <a:endParaRPr lang="es-ES" sz="1300" kern="1200" dirty="0"/>
        </a:p>
      </dsp:txBody>
      <dsp:txXfrm>
        <a:off x="3159165" y="3210726"/>
        <a:ext cx="1162377" cy="997936"/>
      </dsp:txXfrm>
    </dsp:sp>
    <dsp:sp modelId="{ECE54D04-46F1-4790-BABD-C0BAED611DC9}">
      <dsp:nvSpPr>
        <dsp:cNvPr id="0" name=""/>
        <dsp:cNvSpPr/>
      </dsp:nvSpPr>
      <dsp:spPr>
        <a:xfrm>
          <a:off x="4057333" y="4237476"/>
          <a:ext cx="196437" cy="16932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992171"/>
              <a:satOff val="5978"/>
              <a:lumOff val="479"/>
              <a:alphaOff val="0"/>
            </a:schemeClr>
          </a:solidFill>
          <a:prstDash val="solid"/>
        </a:ln>
        <a:effectLst/>
      </dsp:spPr>
      <dsp:style>
        <a:lnRef idx="1">
          <a:scrgbClr r="0" g="0" b="0"/>
        </a:lnRef>
        <a:fillRef idx="1">
          <a:scrgbClr r="0" g="0" b="0"/>
        </a:fillRef>
        <a:effectRef idx="0">
          <a:scrgbClr r="0" g="0" b="0"/>
        </a:effectRef>
        <a:fontRef idx="minor"/>
      </dsp:style>
    </dsp:sp>
    <dsp:sp modelId="{35933BEC-9BCD-4D44-B56E-3D984570AA17}">
      <dsp:nvSpPr>
        <dsp:cNvPr id="0" name=""/>
        <dsp:cNvSpPr/>
      </dsp:nvSpPr>
      <dsp:spPr>
        <a:xfrm>
          <a:off x="4346633" y="3787621"/>
          <a:ext cx="1684007" cy="1445770"/>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9525" cap="flat" cmpd="sng" algn="ctr">
          <a:solidFill>
            <a:schemeClr val="accent4">
              <a:hueOff val="-1116192"/>
              <a:satOff val="6725"/>
              <a:lumOff val="539"/>
              <a:alphaOff val="0"/>
            </a:schemeClr>
          </a:solidFill>
          <a:prstDash val="solid"/>
        </a:ln>
        <a:effectLst/>
      </dsp:spPr>
      <dsp:style>
        <a:lnRef idx="1">
          <a:scrgbClr r="0" g="0" b="0"/>
        </a:lnRef>
        <a:fillRef idx="1">
          <a:scrgbClr r="0" g="0" b="0"/>
        </a:fillRef>
        <a:effectRef idx="0">
          <a:scrgbClr r="0" g="0" b="0"/>
        </a:effectRef>
        <a:fontRef idx="minor"/>
      </dsp:style>
    </dsp:sp>
    <dsp:sp modelId="{7396D8F7-69EC-4593-AAAF-3DD3287A37AD}">
      <dsp:nvSpPr>
        <dsp:cNvPr id="0" name=""/>
        <dsp:cNvSpPr/>
      </dsp:nvSpPr>
      <dsp:spPr>
        <a:xfrm>
          <a:off x="4387706" y="4431041"/>
          <a:ext cx="196437" cy="16932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sp>
    <dsp:sp modelId="{2C1FBC3A-3FF9-44D1-8619-9812CECC455D}">
      <dsp:nvSpPr>
        <dsp:cNvPr id="0" name=""/>
        <dsp:cNvSpPr/>
      </dsp:nvSpPr>
      <dsp:spPr>
        <a:xfrm>
          <a:off x="1449175" y="2192155"/>
          <a:ext cx="1684007" cy="1445770"/>
        </a:xfrm>
        <a:prstGeom prst="hexagon">
          <a:avLst>
            <a:gd name="adj" fmla="val 25000"/>
            <a:gd name="vf" fmla="val 11547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w="9525" cap="flat" cmpd="sng" algn="ctr">
          <a:solidFill>
            <a:schemeClr val="accent4">
              <a:hueOff val="-2232385"/>
              <a:satOff val="13449"/>
              <a:lumOff val="107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S" sz="1300" b="1" kern="1200" dirty="0" smtClean="0"/>
            <a:t>Editorial Politécnica</a:t>
          </a:r>
          <a:endParaRPr lang="es-ES" sz="1300" kern="1200" dirty="0"/>
        </a:p>
      </dsp:txBody>
      <dsp:txXfrm>
        <a:off x="1709990" y="2416072"/>
        <a:ext cx="1162377" cy="997936"/>
      </dsp:txXfrm>
    </dsp:sp>
    <dsp:sp modelId="{8EF42646-7B8A-4CB4-A5C4-A7268504B093}">
      <dsp:nvSpPr>
        <dsp:cNvPr id="0" name=""/>
        <dsp:cNvSpPr/>
      </dsp:nvSpPr>
      <dsp:spPr>
        <a:xfrm>
          <a:off x="2602801" y="2219477"/>
          <a:ext cx="196437" cy="16932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1984342"/>
              <a:satOff val="11955"/>
              <a:lumOff val="958"/>
              <a:alphaOff val="0"/>
            </a:schemeClr>
          </a:solidFill>
          <a:prstDash val="solid"/>
        </a:ln>
        <a:effectLst/>
      </dsp:spPr>
      <dsp:style>
        <a:lnRef idx="1">
          <a:scrgbClr r="0" g="0" b="0"/>
        </a:lnRef>
        <a:fillRef idx="1">
          <a:scrgbClr r="0" g="0" b="0"/>
        </a:fillRef>
        <a:effectRef idx="0">
          <a:scrgbClr r="0" g="0" b="0"/>
        </a:effectRef>
        <a:fontRef idx="minor"/>
      </dsp:style>
    </dsp:sp>
    <dsp:sp modelId="{7C6F3134-295F-4234-855A-E677E0BC33A3}">
      <dsp:nvSpPr>
        <dsp:cNvPr id="0" name=""/>
        <dsp:cNvSpPr/>
      </dsp:nvSpPr>
      <dsp:spPr>
        <a:xfrm>
          <a:off x="2898350" y="1388265"/>
          <a:ext cx="1684007" cy="1445770"/>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6E2A5C83-E2E7-4A5A-A395-19402ACD6ECA}">
      <dsp:nvSpPr>
        <dsp:cNvPr id="0" name=""/>
        <dsp:cNvSpPr/>
      </dsp:nvSpPr>
      <dsp:spPr>
        <a:xfrm>
          <a:off x="2945674" y="2028991"/>
          <a:ext cx="196437" cy="16932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2480428"/>
              <a:satOff val="14944"/>
              <a:lumOff val="1198"/>
              <a:alphaOff val="0"/>
            </a:schemeClr>
          </a:solidFill>
          <a:prstDash val="solid"/>
        </a:ln>
        <a:effectLst/>
      </dsp:spPr>
      <dsp:style>
        <a:lnRef idx="1">
          <a:scrgbClr r="0" g="0" b="0"/>
        </a:lnRef>
        <a:fillRef idx="1">
          <a:scrgbClr r="0" g="0" b="0"/>
        </a:fillRef>
        <a:effectRef idx="0">
          <a:scrgbClr r="0" g="0" b="0"/>
        </a:effectRef>
        <a:fontRef idx="minor"/>
      </dsp:style>
    </dsp:sp>
    <dsp:sp modelId="{07DD5478-FE71-4C0C-9A6A-9E87AD862AB1}">
      <dsp:nvSpPr>
        <dsp:cNvPr id="0" name=""/>
        <dsp:cNvSpPr/>
      </dsp:nvSpPr>
      <dsp:spPr>
        <a:xfrm>
          <a:off x="4346633" y="2189076"/>
          <a:ext cx="1684007" cy="1445770"/>
        </a:xfrm>
        <a:prstGeom prst="hexagon">
          <a:avLst>
            <a:gd name="adj" fmla="val 25000"/>
            <a:gd name="vf" fmla="val 115470"/>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w="9525" cap="flat" cmpd="sng" algn="ctr">
          <a:solidFill>
            <a:schemeClr val="accent4">
              <a:hueOff val="-3348577"/>
              <a:satOff val="20174"/>
              <a:lumOff val="161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S" sz="1300" b="1" kern="1200" dirty="0" smtClean="0"/>
            <a:t>Sistema Integrado de Salud (SIS)</a:t>
          </a:r>
          <a:endParaRPr lang="es-ES" sz="1300" kern="1200" dirty="0"/>
        </a:p>
      </dsp:txBody>
      <dsp:txXfrm>
        <a:off x="4607448" y="2412993"/>
        <a:ext cx="1162377" cy="997936"/>
      </dsp:txXfrm>
    </dsp:sp>
    <dsp:sp modelId="{24B64500-92C6-4FCD-91CF-6E419435EC4B}">
      <dsp:nvSpPr>
        <dsp:cNvPr id="0" name=""/>
        <dsp:cNvSpPr/>
      </dsp:nvSpPr>
      <dsp:spPr>
        <a:xfrm>
          <a:off x="5803844" y="2829802"/>
          <a:ext cx="196437" cy="16932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dsp:spPr>
      <dsp:style>
        <a:lnRef idx="1">
          <a:scrgbClr r="0" g="0" b="0"/>
        </a:lnRef>
        <a:fillRef idx="1">
          <a:scrgbClr r="0" g="0" b="0"/>
        </a:fillRef>
        <a:effectRef idx="0">
          <a:scrgbClr r="0" g="0" b="0"/>
        </a:effectRef>
        <a:fontRef idx="minor"/>
      </dsp:style>
    </dsp:sp>
    <dsp:sp modelId="{D68578E2-E124-411F-A027-2A999A81A421}">
      <dsp:nvSpPr>
        <dsp:cNvPr id="0" name=""/>
        <dsp:cNvSpPr/>
      </dsp:nvSpPr>
      <dsp:spPr>
        <a:xfrm>
          <a:off x="5795808" y="3001817"/>
          <a:ext cx="1684007" cy="1445770"/>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w="9525" cap="flat" cmpd="sng" algn="ctr">
          <a:solidFill>
            <a:schemeClr val="accent4">
              <a:hueOff val="-3348577"/>
              <a:satOff val="20174"/>
              <a:lumOff val="1617"/>
              <a:alphaOff val="0"/>
            </a:schemeClr>
          </a:solidFill>
          <a:prstDash val="solid"/>
        </a:ln>
        <a:effectLst/>
      </dsp:spPr>
      <dsp:style>
        <a:lnRef idx="1">
          <a:scrgbClr r="0" g="0" b="0"/>
        </a:lnRef>
        <a:fillRef idx="1">
          <a:scrgbClr r="0" g="0" b="0"/>
        </a:fillRef>
        <a:effectRef idx="0">
          <a:scrgbClr r="0" g="0" b="0"/>
        </a:effectRef>
        <a:fontRef idx="minor"/>
      </dsp:style>
    </dsp:sp>
    <dsp:sp modelId="{535D81C8-D102-45E5-ACB5-658DD33F66F3}">
      <dsp:nvSpPr>
        <dsp:cNvPr id="0" name=""/>
        <dsp:cNvSpPr/>
      </dsp:nvSpPr>
      <dsp:spPr>
        <a:xfrm>
          <a:off x="6124395" y="3027985"/>
          <a:ext cx="196437" cy="16932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3472599"/>
              <a:satOff val="20921"/>
              <a:lumOff val="1677"/>
              <a:alphaOff val="0"/>
            </a:schemeClr>
          </a:solidFill>
          <a:prstDash val="solid"/>
        </a:ln>
        <a:effectLst/>
      </dsp:spPr>
      <dsp:style>
        <a:lnRef idx="1">
          <a:scrgbClr r="0" g="0" b="0"/>
        </a:lnRef>
        <a:fillRef idx="1">
          <a:scrgbClr r="0" g="0" b="0"/>
        </a:fillRef>
        <a:effectRef idx="0">
          <a:scrgbClr r="0" g="0" b="0"/>
        </a:effectRef>
        <a:fontRef idx="minor"/>
      </dsp:style>
    </dsp:sp>
    <dsp:sp modelId="{F82FE8FD-ACAC-4B7B-9CF9-0C04B3195161}">
      <dsp:nvSpPr>
        <dsp:cNvPr id="0" name=""/>
        <dsp:cNvSpPr/>
      </dsp:nvSpPr>
      <dsp:spPr>
        <a:xfrm>
          <a:off x="5795808" y="1403657"/>
          <a:ext cx="1684007" cy="1445770"/>
        </a:xfrm>
        <a:prstGeom prst="hexagon">
          <a:avLst>
            <a:gd name="adj" fmla="val 25000"/>
            <a:gd name="vf" fmla="val 11547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S" sz="1300" b="1" kern="1200" dirty="0" smtClean="0"/>
            <a:t>Centros de copiado</a:t>
          </a:r>
          <a:endParaRPr lang="es-ES" sz="1300" kern="1200" dirty="0"/>
        </a:p>
      </dsp:txBody>
      <dsp:txXfrm>
        <a:off x="6056623" y="1627574"/>
        <a:ext cx="1162377" cy="997936"/>
      </dsp:txXfrm>
    </dsp:sp>
    <dsp:sp modelId="{C615ABC3-ACCF-4F4C-A13F-B913D319070C}">
      <dsp:nvSpPr>
        <dsp:cNvPr id="0" name=""/>
        <dsp:cNvSpPr/>
      </dsp:nvSpPr>
      <dsp:spPr>
        <a:xfrm>
          <a:off x="7253020" y="2051695"/>
          <a:ext cx="196437" cy="16932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3968684"/>
              <a:satOff val="23910"/>
              <a:lumOff val="1916"/>
              <a:alphaOff val="0"/>
            </a:schemeClr>
          </a:solidFill>
          <a:prstDash val="solid"/>
        </a:ln>
        <a:effectLst/>
      </dsp:spPr>
      <dsp:style>
        <a:lnRef idx="1">
          <a:scrgbClr r="0" g="0" b="0"/>
        </a:lnRef>
        <a:fillRef idx="1">
          <a:scrgbClr r="0" g="0" b="0"/>
        </a:fillRef>
        <a:effectRef idx="0">
          <a:scrgbClr r="0" g="0" b="0"/>
        </a:effectRef>
        <a:fontRef idx="minor"/>
      </dsp:style>
    </dsp:sp>
    <dsp:sp modelId="{8EE10CBC-2C0B-4549-A0B6-673C416F7663}">
      <dsp:nvSpPr>
        <dsp:cNvPr id="0" name=""/>
        <dsp:cNvSpPr/>
      </dsp:nvSpPr>
      <dsp:spPr>
        <a:xfrm>
          <a:off x="7244984" y="2210241"/>
          <a:ext cx="1684007" cy="1445770"/>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AA8D720E-FE59-4955-95B7-17ABB2ED3BF1}">
      <dsp:nvSpPr>
        <dsp:cNvPr id="0" name=""/>
        <dsp:cNvSpPr/>
      </dsp:nvSpPr>
      <dsp:spPr>
        <a:xfrm>
          <a:off x="7580714" y="2242566"/>
          <a:ext cx="196437" cy="16932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FBC3A-3FF9-44D1-8619-9812CECC455D}">
      <dsp:nvSpPr>
        <dsp:cNvPr id="0" name=""/>
        <dsp:cNvSpPr/>
      </dsp:nvSpPr>
      <dsp:spPr>
        <a:xfrm>
          <a:off x="1414114" y="3707119"/>
          <a:ext cx="1643265" cy="1410792"/>
        </a:xfrm>
        <a:prstGeom prst="hexagon">
          <a:avLst>
            <a:gd name="adj" fmla="val 25000"/>
            <a:gd name="vf" fmla="val 1154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S" sz="1400" b="1" kern="1200" dirty="0" smtClean="0"/>
            <a:t>Servicios Universitarios</a:t>
          </a:r>
          <a:endParaRPr lang="es-ES" sz="1400" kern="1200" dirty="0"/>
        </a:p>
      </dsp:txBody>
      <dsp:txXfrm>
        <a:off x="1668619" y="3925619"/>
        <a:ext cx="1134255" cy="973792"/>
      </dsp:txXfrm>
    </dsp:sp>
    <dsp:sp modelId="{8EF42646-7B8A-4CB4-A5C4-A7268504B093}">
      <dsp:nvSpPr>
        <dsp:cNvPr id="0" name=""/>
        <dsp:cNvSpPr/>
      </dsp:nvSpPr>
      <dsp:spPr>
        <a:xfrm>
          <a:off x="1453323" y="4337976"/>
          <a:ext cx="191685" cy="16522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6F3134-295F-4234-855A-E677E0BC33A3}">
      <dsp:nvSpPr>
        <dsp:cNvPr id="0" name=""/>
        <dsp:cNvSpPr/>
      </dsp:nvSpPr>
      <dsp:spPr>
        <a:xfrm>
          <a:off x="0" y="2927184"/>
          <a:ext cx="1643265" cy="141079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E2A5C83-E2E7-4A5A-A395-19402ACD6ECA}">
      <dsp:nvSpPr>
        <dsp:cNvPr id="0" name=""/>
        <dsp:cNvSpPr/>
      </dsp:nvSpPr>
      <dsp:spPr>
        <a:xfrm>
          <a:off x="1125715" y="4150597"/>
          <a:ext cx="191685" cy="16522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1103764"/>
              <a:satOff val="4423"/>
              <a:lumOff val="959"/>
              <a:alphaOff val="0"/>
            </a:schemeClr>
          </a:solidFill>
          <a:prstDash val="solid"/>
        </a:ln>
        <a:effectLst/>
      </dsp:spPr>
      <dsp:style>
        <a:lnRef idx="1">
          <a:scrgbClr r="0" g="0" b="0"/>
        </a:lnRef>
        <a:fillRef idx="1">
          <a:scrgbClr r="0" g="0" b="0"/>
        </a:fillRef>
        <a:effectRef idx="0">
          <a:scrgbClr r="0" g="0" b="0"/>
        </a:effectRef>
        <a:fontRef idx="minor"/>
      </dsp:style>
    </dsp:sp>
    <dsp:sp modelId="{07DD5478-FE71-4C0C-9A6A-9E87AD862AB1}">
      <dsp:nvSpPr>
        <dsp:cNvPr id="0" name=""/>
        <dsp:cNvSpPr/>
      </dsp:nvSpPr>
      <dsp:spPr>
        <a:xfrm>
          <a:off x="2828229" y="2922678"/>
          <a:ext cx="1643265" cy="1410792"/>
        </a:xfrm>
        <a:prstGeom prst="hexagon">
          <a:avLst>
            <a:gd name="adj" fmla="val 25000"/>
            <a:gd name="vf" fmla="val 115470"/>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w="9525" cap="flat" cmpd="sng" algn="ctr">
          <a:solidFill>
            <a:schemeClr val="accent5">
              <a:hueOff val="-2483469"/>
              <a:satOff val="9953"/>
              <a:lumOff val="215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S" sz="1400" b="1" kern="1200" dirty="0" smtClean="0"/>
            <a:t>Dirección de Logística</a:t>
          </a:r>
          <a:endParaRPr lang="es-ES" sz="1400" kern="1200" dirty="0"/>
        </a:p>
      </dsp:txBody>
      <dsp:txXfrm>
        <a:off x="3082734" y="3141178"/>
        <a:ext cx="1134255" cy="973792"/>
      </dsp:txXfrm>
    </dsp:sp>
    <dsp:sp modelId="{24B64500-92C6-4FCD-91CF-6E419435EC4B}">
      <dsp:nvSpPr>
        <dsp:cNvPr id="0" name=""/>
        <dsp:cNvSpPr/>
      </dsp:nvSpPr>
      <dsp:spPr>
        <a:xfrm>
          <a:off x="3959172" y="4143087"/>
          <a:ext cx="191685" cy="16522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2207528"/>
              <a:satOff val="8847"/>
              <a:lumOff val="1917"/>
              <a:alphaOff val="0"/>
            </a:schemeClr>
          </a:solidFill>
          <a:prstDash val="solid"/>
        </a:ln>
        <a:effectLst/>
      </dsp:spPr>
      <dsp:style>
        <a:lnRef idx="1">
          <a:scrgbClr r="0" g="0" b="0"/>
        </a:lnRef>
        <a:fillRef idx="1">
          <a:scrgbClr r="0" g="0" b="0"/>
        </a:fillRef>
        <a:effectRef idx="0">
          <a:scrgbClr r="0" g="0" b="0"/>
        </a:effectRef>
        <a:fontRef idx="minor"/>
      </dsp:style>
    </dsp:sp>
    <dsp:sp modelId="{D68578E2-E124-411F-A027-2A999A81A421}">
      <dsp:nvSpPr>
        <dsp:cNvPr id="0" name=""/>
        <dsp:cNvSpPr/>
      </dsp:nvSpPr>
      <dsp:spPr>
        <a:xfrm>
          <a:off x="4241472" y="3704115"/>
          <a:ext cx="1643265" cy="1410792"/>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8000" b="-28000"/>
          </a:stretch>
        </a:blipFill>
        <a:ln w="9525" cap="flat" cmpd="sng" algn="ctr">
          <a:solidFill>
            <a:schemeClr val="accent5">
              <a:hueOff val="-2483469"/>
              <a:satOff val="9953"/>
              <a:lumOff val="2157"/>
              <a:alphaOff val="0"/>
            </a:schemeClr>
          </a:solidFill>
          <a:prstDash val="solid"/>
        </a:ln>
        <a:effectLst/>
      </dsp:spPr>
      <dsp:style>
        <a:lnRef idx="1">
          <a:scrgbClr r="0" g="0" b="0"/>
        </a:lnRef>
        <a:fillRef idx="1">
          <a:scrgbClr r="0" g="0" b="0"/>
        </a:fillRef>
        <a:effectRef idx="0">
          <a:scrgbClr r="0" g="0" b="0"/>
        </a:effectRef>
        <a:fontRef idx="minor"/>
      </dsp:style>
    </dsp:sp>
    <dsp:sp modelId="{535D81C8-D102-45E5-ACB5-658DD33F66F3}">
      <dsp:nvSpPr>
        <dsp:cNvPr id="0" name=""/>
        <dsp:cNvSpPr/>
      </dsp:nvSpPr>
      <dsp:spPr>
        <a:xfrm>
          <a:off x="4281552" y="4331968"/>
          <a:ext cx="191685" cy="16522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sp>
    <dsp:sp modelId="{F82FE8FD-ACAC-4B7B-9CF9-0C04B3195161}">
      <dsp:nvSpPr>
        <dsp:cNvPr id="0" name=""/>
        <dsp:cNvSpPr/>
      </dsp:nvSpPr>
      <dsp:spPr>
        <a:xfrm>
          <a:off x="1414114" y="2147249"/>
          <a:ext cx="1643265" cy="1410792"/>
        </a:xfrm>
        <a:prstGeom prst="hexagon">
          <a:avLst>
            <a:gd name="adj" fmla="val 25000"/>
            <a:gd name="vf" fmla="val 11547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w="9525" cap="flat" cmpd="sng" algn="ctr">
          <a:solidFill>
            <a:schemeClr val="accent5">
              <a:hueOff val="-4966938"/>
              <a:satOff val="19906"/>
              <a:lumOff val="431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S" sz="1400" b="1" kern="1200" dirty="0" smtClean="0"/>
            <a:t>Dirección de Desarrollo Físico</a:t>
          </a:r>
          <a:endParaRPr lang="es-ES" sz="1400" kern="1200" dirty="0"/>
        </a:p>
      </dsp:txBody>
      <dsp:txXfrm>
        <a:off x="1668619" y="2365749"/>
        <a:ext cx="1134255" cy="973792"/>
      </dsp:txXfrm>
    </dsp:sp>
    <dsp:sp modelId="{C615ABC3-ACCF-4F4C-A13F-B913D319070C}">
      <dsp:nvSpPr>
        <dsp:cNvPr id="0" name=""/>
        <dsp:cNvSpPr/>
      </dsp:nvSpPr>
      <dsp:spPr>
        <a:xfrm>
          <a:off x="2539830" y="2173910"/>
          <a:ext cx="191685" cy="16522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4415056"/>
              <a:satOff val="17694"/>
              <a:lumOff val="3835"/>
              <a:alphaOff val="0"/>
            </a:schemeClr>
          </a:solidFill>
          <a:prstDash val="solid"/>
        </a:ln>
        <a:effectLst/>
      </dsp:spPr>
      <dsp:style>
        <a:lnRef idx="1">
          <a:scrgbClr r="0" g="0" b="0"/>
        </a:lnRef>
        <a:fillRef idx="1">
          <a:scrgbClr r="0" g="0" b="0"/>
        </a:fillRef>
        <a:effectRef idx="0">
          <a:scrgbClr r="0" g="0" b="0"/>
        </a:effectRef>
        <a:fontRef idx="minor"/>
      </dsp:style>
    </dsp:sp>
    <dsp:sp modelId="{8EE10CBC-2C0B-4549-A0B6-673C416F7663}">
      <dsp:nvSpPr>
        <dsp:cNvPr id="0" name=""/>
        <dsp:cNvSpPr/>
      </dsp:nvSpPr>
      <dsp:spPr>
        <a:xfrm>
          <a:off x="2828229" y="1362807"/>
          <a:ext cx="1643265" cy="1410792"/>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AA8D720E-FE59-4955-95B7-17ABB2ED3BF1}">
      <dsp:nvSpPr>
        <dsp:cNvPr id="0" name=""/>
        <dsp:cNvSpPr/>
      </dsp:nvSpPr>
      <dsp:spPr>
        <a:xfrm>
          <a:off x="2874408" y="1988032"/>
          <a:ext cx="191685" cy="16522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5518820"/>
              <a:satOff val="22117"/>
              <a:lumOff val="4793"/>
              <a:alphaOff val="0"/>
            </a:schemeClr>
          </a:solidFill>
          <a:prstDash val="solid"/>
        </a:ln>
        <a:effectLst/>
      </dsp:spPr>
      <dsp:style>
        <a:lnRef idx="1">
          <a:scrgbClr r="0" g="0" b="0"/>
        </a:lnRef>
        <a:fillRef idx="1">
          <a:scrgbClr r="0" g="0" b="0"/>
        </a:fillRef>
        <a:effectRef idx="0">
          <a:scrgbClr r="0" g="0" b="0"/>
        </a:effectRef>
        <a:fontRef idx="minor"/>
      </dsp:style>
    </dsp:sp>
    <dsp:sp modelId="{1E4530C1-182B-4ABF-9413-D8076C99188E}">
      <dsp:nvSpPr>
        <dsp:cNvPr id="0" name=""/>
        <dsp:cNvSpPr/>
      </dsp:nvSpPr>
      <dsp:spPr>
        <a:xfrm>
          <a:off x="4241472" y="2144245"/>
          <a:ext cx="1643265" cy="1410792"/>
        </a:xfrm>
        <a:prstGeom prst="hexagon">
          <a:avLst>
            <a:gd name="adj" fmla="val 25000"/>
            <a:gd name="vf" fmla="val 115470"/>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w="9525" cap="flat" cmpd="sng" algn="ctr">
          <a:solidFill>
            <a:schemeClr val="accent5">
              <a:hueOff val="-7450407"/>
              <a:satOff val="29858"/>
              <a:lumOff val="647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S" sz="1400" b="1" kern="1200" dirty="0" smtClean="0"/>
            <a:t>Bodegas</a:t>
          </a:r>
          <a:endParaRPr lang="es-ES" sz="1400" kern="1200" dirty="0"/>
        </a:p>
      </dsp:txBody>
      <dsp:txXfrm>
        <a:off x="4495977" y="2362745"/>
        <a:ext cx="1134255" cy="973792"/>
      </dsp:txXfrm>
    </dsp:sp>
    <dsp:sp modelId="{7D8B4C06-8590-4286-B622-0B77D9B5C45D}">
      <dsp:nvSpPr>
        <dsp:cNvPr id="0" name=""/>
        <dsp:cNvSpPr/>
      </dsp:nvSpPr>
      <dsp:spPr>
        <a:xfrm>
          <a:off x="5663429" y="2769469"/>
          <a:ext cx="191685" cy="16522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sp>
    <dsp:sp modelId="{66441BA2-3977-4A67-9070-6558E24FAC16}">
      <dsp:nvSpPr>
        <dsp:cNvPr id="0" name=""/>
        <dsp:cNvSpPr/>
      </dsp:nvSpPr>
      <dsp:spPr>
        <a:xfrm>
          <a:off x="5655587" y="2937323"/>
          <a:ext cx="1643265" cy="1410792"/>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8000" b="-28000"/>
          </a:stretch>
        </a:blipFill>
        <a:ln w="9525" cap="flat" cmpd="sng" algn="ctr">
          <a:solidFill>
            <a:schemeClr val="accent5">
              <a:hueOff val="-7450407"/>
              <a:satOff val="29858"/>
              <a:lumOff val="6471"/>
              <a:alphaOff val="0"/>
            </a:schemeClr>
          </a:solidFill>
          <a:prstDash val="solid"/>
        </a:ln>
        <a:effectLst/>
      </dsp:spPr>
      <dsp:style>
        <a:lnRef idx="1">
          <a:scrgbClr r="0" g="0" b="0"/>
        </a:lnRef>
        <a:fillRef idx="1">
          <a:scrgbClr r="0" g="0" b="0"/>
        </a:fillRef>
        <a:effectRef idx="0">
          <a:scrgbClr r="0" g="0" b="0"/>
        </a:effectRef>
        <a:fontRef idx="minor"/>
      </dsp:style>
    </dsp:sp>
    <dsp:sp modelId="{A63FE700-54D9-487E-A013-BFC541745708}">
      <dsp:nvSpPr>
        <dsp:cNvPr id="0" name=""/>
        <dsp:cNvSpPr/>
      </dsp:nvSpPr>
      <dsp:spPr>
        <a:xfrm>
          <a:off x="5976224" y="2962857"/>
          <a:ext cx="191685" cy="16522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7726349"/>
              <a:satOff val="30964"/>
              <a:lumOff val="6711"/>
              <a:alphaOff val="0"/>
            </a:schemeClr>
          </a:solidFill>
          <a:prstDash val="solid"/>
        </a:ln>
        <a:effectLst/>
      </dsp:spPr>
      <dsp:style>
        <a:lnRef idx="1">
          <a:scrgbClr r="0" g="0" b="0"/>
        </a:lnRef>
        <a:fillRef idx="1">
          <a:scrgbClr r="0" g="0" b="0"/>
        </a:fillRef>
        <a:effectRef idx="0">
          <a:scrgbClr r="0" g="0" b="0"/>
        </a:effectRef>
        <a:fontRef idx="minor"/>
      </dsp:style>
    </dsp:sp>
    <dsp:sp modelId="{541D61B4-9E50-4606-ADA1-EA1D7C348B27}">
      <dsp:nvSpPr>
        <dsp:cNvPr id="0" name=""/>
        <dsp:cNvSpPr/>
      </dsp:nvSpPr>
      <dsp:spPr>
        <a:xfrm>
          <a:off x="5655587" y="1377828"/>
          <a:ext cx="1643265" cy="1410792"/>
        </a:xfrm>
        <a:prstGeom prst="hexagon">
          <a:avLst>
            <a:gd name="adj" fmla="val 25000"/>
            <a:gd name="vf" fmla="val 11547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S" sz="1400" b="1" kern="1200" dirty="0" smtClean="0"/>
            <a:t>Área Administrativa </a:t>
          </a:r>
          <a:endParaRPr lang="es-ES" sz="1400" kern="1200" dirty="0"/>
        </a:p>
      </dsp:txBody>
      <dsp:txXfrm>
        <a:off x="5910092" y="1596328"/>
        <a:ext cx="1134255" cy="973792"/>
      </dsp:txXfrm>
    </dsp:sp>
    <dsp:sp modelId="{11BAA73A-7BEF-4B4A-BFC9-55F737DEB944}">
      <dsp:nvSpPr>
        <dsp:cNvPr id="0" name=""/>
        <dsp:cNvSpPr/>
      </dsp:nvSpPr>
      <dsp:spPr>
        <a:xfrm>
          <a:off x="7077543" y="2010187"/>
          <a:ext cx="191685" cy="16522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8830112"/>
              <a:satOff val="35388"/>
              <a:lumOff val="7669"/>
              <a:alphaOff val="0"/>
            </a:schemeClr>
          </a:solidFill>
          <a:prstDash val="solid"/>
        </a:ln>
        <a:effectLst/>
      </dsp:spPr>
      <dsp:style>
        <a:lnRef idx="1">
          <a:scrgbClr r="0" g="0" b="0"/>
        </a:lnRef>
        <a:fillRef idx="1">
          <a:scrgbClr r="0" g="0" b="0"/>
        </a:fillRef>
        <a:effectRef idx="0">
          <a:scrgbClr r="0" g="0" b="0"/>
        </a:effectRef>
        <a:fontRef idx="minor"/>
      </dsp:style>
    </dsp:sp>
    <dsp:sp modelId="{2961EC63-65EE-46A1-BE64-AEEFEACDBD85}">
      <dsp:nvSpPr>
        <dsp:cNvPr id="0" name=""/>
        <dsp:cNvSpPr/>
      </dsp:nvSpPr>
      <dsp:spPr>
        <a:xfrm>
          <a:off x="7069702" y="2164898"/>
          <a:ext cx="1643265" cy="1410792"/>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8000" b="-28000"/>
          </a:stretch>
        </a:blip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2C96AC4B-071D-4EE1-8546-7896F65D483E}">
      <dsp:nvSpPr>
        <dsp:cNvPr id="0" name=""/>
        <dsp:cNvSpPr/>
      </dsp:nvSpPr>
      <dsp:spPr>
        <a:xfrm>
          <a:off x="7397309" y="2196441"/>
          <a:ext cx="191685" cy="16522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FB36-A7D3-4CA6-8FDC-B42273C3DFF3}">
      <dsp:nvSpPr>
        <dsp:cNvPr id="0" name=""/>
        <dsp:cNvSpPr/>
      </dsp:nvSpPr>
      <dsp:spPr>
        <a:xfrm>
          <a:off x="2816066" y="1815818"/>
          <a:ext cx="2597467" cy="2597467"/>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METODOLOGÍA APLICADA</a:t>
          </a:r>
          <a:endParaRPr lang="es-ES" sz="2200" kern="1200" dirty="0"/>
        </a:p>
      </dsp:txBody>
      <dsp:txXfrm>
        <a:off x="3196456" y="2196208"/>
        <a:ext cx="1836687" cy="1836687"/>
      </dsp:txXfrm>
    </dsp:sp>
    <dsp:sp modelId="{A294AFD7-2898-4176-B594-B090E0BBA322}">
      <dsp:nvSpPr>
        <dsp:cNvPr id="0" name=""/>
        <dsp:cNvSpPr/>
      </dsp:nvSpPr>
      <dsp:spPr>
        <a:xfrm rot="12900000">
          <a:off x="1048123" y="1329610"/>
          <a:ext cx="2092257" cy="740278"/>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E82AB9A-3D09-480B-8E12-BBEB1845A1D2}">
      <dsp:nvSpPr>
        <dsp:cNvPr id="0" name=""/>
        <dsp:cNvSpPr/>
      </dsp:nvSpPr>
      <dsp:spPr>
        <a:xfrm>
          <a:off x="3516" y="112676"/>
          <a:ext cx="2467594" cy="197407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S" sz="2100" b="1" kern="1200" dirty="0" smtClean="0">
              <a:hlinkClick xmlns:r="http://schemas.openxmlformats.org/officeDocument/2006/relationships" r:id="" action="ppaction://hlinksldjump"/>
            </a:rPr>
            <a:t>Metodología identificación de los aspectos e impactos ambientales significativos</a:t>
          </a:r>
          <a:endParaRPr lang="es-ES" sz="2100" kern="1200" dirty="0"/>
        </a:p>
      </dsp:txBody>
      <dsp:txXfrm>
        <a:off x="61335" y="170495"/>
        <a:ext cx="2351956" cy="1858437"/>
      </dsp:txXfrm>
    </dsp:sp>
    <dsp:sp modelId="{AD4E4CF2-649E-4C0A-ABF3-F0F5EE8F8F39}">
      <dsp:nvSpPr>
        <dsp:cNvPr id="0" name=""/>
        <dsp:cNvSpPr/>
      </dsp:nvSpPr>
      <dsp:spPr>
        <a:xfrm rot="19500000">
          <a:off x="5089219" y="1329610"/>
          <a:ext cx="2092257" cy="740278"/>
        </a:xfrm>
        <a:prstGeom prst="leftArrow">
          <a:avLst>
            <a:gd name="adj1" fmla="val 60000"/>
            <a:gd name="adj2" fmla="val 5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B88D630-0F94-4B32-97F6-245AC27E076B}">
      <dsp:nvSpPr>
        <dsp:cNvPr id="0" name=""/>
        <dsp:cNvSpPr/>
      </dsp:nvSpPr>
      <dsp:spPr>
        <a:xfrm>
          <a:off x="5758489" y="112676"/>
          <a:ext cx="2467594" cy="1974075"/>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S" sz="2100" b="1" kern="1200" dirty="0" smtClean="0">
              <a:hlinkClick xmlns:r="http://schemas.openxmlformats.org/officeDocument/2006/relationships" r:id="" action="ppaction://hlinksldjump"/>
            </a:rPr>
            <a:t>Metodología identificación y cumplimiento de los aspectos legales</a:t>
          </a:r>
          <a:endParaRPr lang="es-ES" sz="2100" kern="1200" dirty="0"/>
        </a:p>
      </dsp:txBody>
      <dsp:txXfrm>
        <a:off x="5816308" y="170495"/>
        <a:ext cx="2351956" cy="18584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187810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19938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38454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165697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371130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228446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146229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225482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274381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235051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9F18074-318D-4F42-805B-2997C1EC38AA}" type="datetimeFigureOut">
              <a:rPr lang="es-ES" smtClean="0"/>
              <a:pPr/>
              <a:t>15/02/2012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585114-6D14-4416-888B-95B32A215287}" type="slidenum">
              <a:rPr lang="es-ES" smtClean="0"/>
              <a:pPr/>
              <a:t>‹Nº›</a:t>
            </a:fld>
            <a:endParaRPr lang="es-ES"/>
          </a:p>
        </p:txBody>
      </p:sp>
    </p:spTree>
    <p:extLst>
      <p:ext uri="{BB962C8B-B14F-4D97-AF65-F5344CB8AC3E}">
        <p14:creationId xmlns:p14="http://schemas.microsoft.com/office/powerpoint/2010/main" val="59380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18074-318D-4F42-805B-2997C1EC38AA}" type="datetimeFigureOut">
              <a:rPr lang="es-ES" smtClean="0"/>
              <a:pPr/>
              <a:t>15/02/2012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85114-6D14-4416-888B-95B32A215287}" type="slidenum">
              <a:rPr lang="es-ES" smtClean="0"/>
              <a:pPr/>
              <a:t>‹Nº›</a:t>
            </a:fld>
            <a:endParaRPr lang="es-ES"/>
          </a:p>
        </p:txBody>
      </p:sp>
    </p:spTree>
    <p:extLst>
      <p:ext uri="{BB962C8B-B14F-4D97-AF65-F5344CB8AC3E}">
        <p14:creationId xmlns:p14="http://schemas.microsoft.com/office/powerpoint/2010/main" val="87135259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9.xml"/><Relationship Id="rId7" Type="http://schemas.openxmlformats.org/officeDocument/2006/relationships/slide" Target="slide2.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16.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8.xml"/><Relationship Id="rId3" Type="http://schemas.openxmlformats.org/officeDocument/2006/relationships/slide" Target="slide42.xml"/><Relationship Id="rId7" Type="http://schemas.openxmlformats.org/officeDocument/2006/relationships/slide" Target="slide44.xml"/><Relationship Id="rId12" Type="http://schemas.openxmlformats.org/officeDocument/2006/relationships/slide" Target="slide52.xml"/><Relationship Id="rId2" Type="http://schemas.openxmlformats.org/officeDocument/2006/relationships/slide" Target="slide27.xml"/><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46.xml"/><Relationship Id="rId5" Type="http://schemas.openxmlformats.org/officeDocument/2006/relationships/slide" Target="slide54.xml"/><Relationship Id="rId15" Type="http://schemas.openxmlformats.org/officeDocument/2006/relationships/slide" Target="slide20.xml"/><Relationship Id="rId10" Type="http://schemas.openxmlformats.org/officeDocument/2006/relationships/slide" Target="slide62.xml"/><Relationship Id="rId4" Type="http://schemas.openxmlformats.org/officeDocument/2006/relationships/slide" Target="slide48.xml"/><Relationship Id="rId9" Type="http://schemas.openxmlformats.org/officeDocument/2006/relationships/slide" Target="slide56.xml"/><Relationship Id="rId14" Type="http://schemas.openxmlformats.org/officeDocument/2006/relationships/slide" Target="slide64.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16632"/>
            <a:ext cx="8206680" cy="5616624"/>
          </a:xfrm>
        </p:spPr>
        <p:txBody>
          <a:bodyPr>
            <a:normAutofit fontScale="90000"/>
          </a:bodyPr>
          <a:lstStyle/>
          <a:p>
            <a:r>
              <a:rPr lang="es-ES" sz="3300" b="1" dirty="0" smtClean="0">
                <a:effectLst>
                  <a:outerShdw blurRad="38100" dist="38100" dir="2700000" algn="tl">
                    <a:srgbClr val="000000">
                      <a:alpha val="43137"/>
                    </a:srgbClr>
                  </a:outerShdw>
                </a:effectLst>
              </a:rPr>
              <a:t>ESCUELA POLITÉCNICA DEL EJÉRCITO</a:t>
            </a:r>
            <a:br>
              <a:rPr lang="es-ES" sz="3300" b="1" dirty="0" smtClean="0">
                <a:effectLst>
                  <a:outerShdw blurRad="38100" dist="38100" dir="2700000" algn="tl">
                    <a:srgbClr val="000000">
                      <a:alpha val="43137"/>
                    </a:srgbClr>
                  </a:outerShdw>
                </a:effectLst>
              </a:rPr>
            </a:br>
            <a:r>
              <a:rPr lang="es-ES" sz="3300" b="1" dirty="0">
                <a:effectLst>
                  <a:outerShdw blurRad="38100" dist="38100" dir="2700000" algn="tl">
                    <a:srgbClr val="000000">
                      <a:alpha val="43137"/>
                    </a:srgbClr>
                  </a:outerShdw>
                </a:effectLst>
              </a:rPr>
              <a:t/>
            </a:r>
            <a:br>
              <a:rPr lang="es-ES" sz="3300" b="1" dirty="0">
                <a:effectLst>
                  <a:outerShdw blurRad="38100" dist="38100" dir="2700000" algn="tl">
                    <a:srgbClr val="000000">
                      <a:alpha val="43137"/>
                    </a:srgbClr>
                  </a:outerShdw>
                </a:effectLst>
              </a:rPr>
            </a:br>
            <a:r>
              <a:rPr lang="es-ES" sz="3300" b="1" dirty="0" smtClean="0">
                <a:effectLst>
                  <a:outerShdw blurRad="38100" dist="38100" dir="2700000" algn="tl">
                    <a:srgbClr val="000000">
                      <a:alpha val="43137"/>
                    </a:srgbClr>
                  </a:outerShdw>
                </a:effectLst>
              </a:rPr>
              <a:t>CARRERA DE INGENIERÍA GEOGRÁFICA Y DEL MEDIO AMBIENTE</a:t>
            </a:r>
            <a:r>
              <a:rPr lang="es-ES" sz="3100" b="1" dirty="0" smtClean="0">
                <a:effectLst>
                  <a:outerShdw blurRad="38100" dist="38100" dir="2700000" algn="tl">
                    <a:srgbClr val="000000">
                      <a:alpha val="43137"/>
                    </a:srgbClr>
                  </a:outerShdw>
                </a:effectLst>
              </a:rPr>
              <a:t/>
            </a:r>
            <a:br>
              <a:rPr lang="es-ES" sz="3100" b="1" dirty="0" smtClean="0">
                <a:effectLst>
                  <a:outerShdw blurRad="38100" dist="38100" dir="2700000" algn="tl">
                    <a:srgbClr val="000000">
                      <a:alpha val="43137"/>
                    </a:srgbClr>
                  </a:outerShdw>
                </a:effectLst>
              </a:rPr>
            </a:br>
            <a:r>
              <a:rPr lang="es-ES" sz="3100" dirty="0"/>
              <a:t/>
            </a:r>
            <a:br>
              <a:rPr lang="es-ES" sz="3100" dirty="0"/>
            </a:br>
            <a:r>
              <a:rPr lang="es-ES" sz="2200" dirty="0" smtClean="0"/>
              <a:t>Proyecto de Grado previo a la obtención del título de Ingeniería Geográfica y del Medio Ambiente</a:t>
            </a:r>
            <a:br>
              <a:rPr lang="es-ES" sz="2200" dirty="0" smtClean="0"/>
            </a:br>
            <a:r>
              <a:rPr lang="es-ES" dirty="0"/>
              <a:t/>
            </a:r>
            <a:br>
              <a:rPr lang="es-ES" dirty="0"/>
            </a:br>
            <a:r>
              <a:rPr lang="es-ES" sz="3600" b="1" dirty="0" smtClean="0">
                <a:effectLst>
                  <a:outerShdw blurRad="38100" dist="38100" dir="2700000" algn="tl">
                    <a:srgbClr val="000000">
                      <a:alpha val="43137"/>
                    </a:srgbClr>
                  </a:outerShdw>
                </a:effectLst>
              </a:rPr>
              <a:t>“DISEÑO DE UN SISTEMA DE GESTIÓN AMBIENTAL BAJO LA NORMA ISO 14001:2004, PARA LA ESCUELA POLITÉCNICA DEL EJÉRCITO, CAMPUS SANGOLQUÍ”</a:t>
            </a:r>
            <a:endParaRPr lang="es-ES"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547664" y="6093296"/>
            <a:ext cx="5688632" cy="648072"/>
          </a:xfrm>
        </p:spPr>
        <p:txBody>
          <a:bodyPr>
            <a:normAutofit fontScale="62500" lnSpcReduction="20000"/>
          </a:bodyPr>
          <a:lstStyle/>
          <a:p>
            <a:r>
              <a:rPr lang="es-ES" b="1" dirty="0" smtClean="0">
                <a:solidFill>
                  <a:schemeClr val="tx1"/>
                </a:solidFill>
              </a:rPr>
              <a:t>Stephanie Paola Benítez Arguello</a:t>
            </a:r>
          </a:p>
          <a:p>
            <a:r>
              <a:rPr lang="es-ES" b="1" dirty="0" smtClean="0">
                <a:solidFill>
                  <a:schemeClr val="tx1"/>
                </a:solidFill>
              </a:rPr>
              <a:t>Wilman Gonzalo Merino Vivanco</a:t>
            </a:r>
            <a:endParaRPr lang="es-ES" b="1" dirty="0">
              <a:solidFill>
                <a:schemeClr val="tx1"/>
              </a:solidFill>
            </a:endParaRPr>
          </a:p>
        </p:txBody>
      </p:sp>
    </p:spTree>
    <p:extLst>
      <p:ext uri="{BB962C8B-B14F-4D97-AF65-F5344CB8AC3E}">
        <p14:creationId xmlns:p14="http://schemas.microsoft.com/office/powerpoint/2010/main" val="3215834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922114"/>
          </a:xfrm>
        </p:spPr>
        <p:txBody>
          <a:bodyPr>
            <a:noAutofit/>
          </a:bodyPr>
          <a:lstStyle/>
          <a:p>
            <a:r>
              <a:rPr lang="es-ES" sz="3200" b="1" dirty="0" smtClean="0">
                <a:effectLst>
                  <a:outerShdw blurRad="38100" dist="38100" dir="2700000" algn="tl">
                    <a:srgbClr val="000000">
                      <a:alpha val="43137"/>
                    </a:srgbClr>
                  </a:outerShdw>
                </a:effectLst>
              </a:rPr>
              <a:t>Actividades y problemáticas significativas en las diferentes áreas</a:t>
            </a:r>
            <a:endParaRPr lang="es-ES" sz="3200"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07939736"/>
              </p:ext>
            </p:extLst>
          </p:nvPr>
        </p:nvGraphicFramePr>
        <p:xfrm>
          <a:off x="395536" y="908720"/>
          <a:ext cx="8496944"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2880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77306438"/>
              </p:ext>
            </p:extLst>
          </p:nvPr>
        </p:nvGraphicFramePr>
        <p:xfrm>
          <a:off x="107504" y="116632"/>
          <a:ext cx="8928992"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379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53330328"/>
              </p:ext>
            </p:extLst>
          </p:nvPr>
        </p:nvGraphicFramePr>
        <p:xfrm>
          <a:off x="251520" y="188640"/>
          <a:ext cx="8712968"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2 Imagen">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1898212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493692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457200" y="274638"/>
            <a:ext cx="8229600" cy="1143000"/>
          </a:xfrm>
        </p:spPr>
        <p:txBody>
          <a:bodyPr/>
          <a:lstStyle/>
          <a:p>
            <a:r>
              <a:rPr lang="es-ES" dirty="0" smtClean="0"/>
              <a:t>Metodología Aplicada</a:t>
            </a:r>
            <a:endParaRPr lang="es-ES" dirty="0"/>
          </a:p>
        </p:txBody>
      </p:sp>
      <p:pic>
        <p:nvPicPr>
          <p:cNvPr id="6" name="5 Imagen">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533404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352928" cy="1440160"/>
          </a:xfrm>
        </p:spPr>
        <p:txBody>
          <a:bodyPr>
            <a:noAutofit/>
          </a:bodyPr>
          <a:lstStyle/>
          <a:p>
            <a:r>
              <a:rPr lang="es-ES" sz="2800" b="1" dirty="0" smtClean="0"/>
              <a:t>Metodología identificación de los aspectos e impactos ambientales significativos</a:t>
            </a:r>
            <a:endParaRPr lang="en-US" sz="2800" dirty="0"/>
          </a:p>
        </p:txBody>
      </p:sp>
      <p:graphicFrame>
        <p:nvGraphicFramePr>
          <p:cNvPr id="5" name="4 Diagrama"/>
          <p:cNvGraphicFramePr/>
          <p:nvPr>
            <p:extLst>
              <p:ext uri="{D42A27DB-BD31-4B8C-83A1-F6EECF244321}">
                <p14:modId xmlns:p14="http://schemas.microsoft.com/office/powerpoint/2010/main" val="1054467954"/>
              </p:ext>
            </p:extLst>
          </p:nvPr>
        </p:nvGraphicFramePr>
        <p:xfrm>
          <a:off x="179512" y="1772816"/>
          <a:ext cx="8568952" cy="49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309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25 Diagrama"/>
          <p:cNvGraphicFramePr/>
          <p:nvPr>
            <p:extLst>
              <p:ext uri="{D42A27DB-BD31-4B8C-83A1-F6EECF244321}">
                <p14:modId xmlns:p14="http://schemas.microsoft.com/office/powerpoint/2010/main" val="3183991161"/>
              </p:ext>
            </p:extLst>
          </p:nvPr>
        </p:nvGraphicFramePr>
        <p:xfrm>
          <a:off x="251520" y="260648"/>
          <a:ext cx="871296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56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3568" y="3633734"/>
            <a:ext cx="7848872" cy="598643"/>
          </a:xfrm>
          <a:prstGeom prst="rect">
            <a:avLst/>
          </a:prstGeom>
          <a:noFill/>
          <a:ln w="9525">
            <a:noFill/>
            <a:miter lim="800000"/>
            <a:headEnd/>
            <a:tailEnd/>
          </a:ln>
        </p:spPr>
      </p:pic>
      <p:graphicFrame>
        <p:nvGraphicFramePr>
          <p:cNvPr id="14" name="13 Diagrama"/>
          <p:cNvGraphicFramePr/>
          <p:nvPr>
            <p:extLst>
              <p:ext uri="{D42A27DB-BD31-4B8C-83A1-F6EECF244321}">
                <p14:modId xmlns:p14="http://schemas.microsoft.com/office/powerpoint/2010/main" val="2057024908"/>
              </p:ext>
            </p:extLst>
          </p:nvPr>
        </p:nvGraphicFramePr>
        <p:xfrm>
          <a:off x="287524" y="188640"/>
          <a:ext cx="8640960" cy="3356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2 Marcador de contenido"/>
          <p:cNvSpPr>
            <a:spLocks noGrp="1"/>
          </p:cNvSpPr>
          <p:nvPr>
            <p:ph idx="1"/>
          </p:nvPr>
        </p:nvSpPr>
        <p:spPr>
          <a:xfrm>
            <a:off x="395536" y="4509120"/>
            <a:ext cx="8136904" cy="1944216"/>
          </a:xfrm>
        </p:spPr>
        <p:txBody>
          <a:bodyPr>
            <a:normAutofit fontScale="85000" lnSpcReduction="20000"/>
          </a:bodyPr>
          <a:lstStyle/>
          <a:p>
            <a:pPr marL="0" indent="0">
              <a:buNone/>
            </a:pPr>
            <a:r>
              <a:rPr lang="es-ES" dirty="0"/>
              <a:t>Por último, la Valoración del Impacto (VI) se calcula con la siguiente fórmula</a:t>
            </a:r>
            <a:r>
              <a:rPr lang="es-ES" dirty="0" smtClean="0"/>
              <a:t>:</a:t>
            </a:r>
            <a:r>
              <a:rPr lang="es-ES" dirty="0"/>
              <a:t> </a:t>
            </a:r>
          </a:p>
          <a:p>
            <a:pPr marL="0" indent="0">
              <a:buNone/>
            </a:pPr>
            <a:endParaRPr lang="es-ES" dirty="0" smtClean="0"/>
          </a:p>
          <a:p>
            <a:pPr marL="0" indent="0">
              <a:buNone/>
            </a:pPr>
            <a:r>
              <a:rPr lang="es-ES" dirty="0" smtClean="0">
                <a:hlinkClick r:id="rId8" action="ppaction://hlinksldjump"/>
              </a:rPr>
              <a:t>SIGNIFICATIVO</a:t>
            </a:r>
            <a:r>
              <a:rPr lang="es-ES" dirty="0"/>
              <a:t>: se considera aspecto ambiental significativo todo aquel que sea igual o superior a 2,7. </a:t>
            </a:r>
          </a:p>
          <a:p>
            <a:endParaRPr lang="es-ES" dirty="0"/>
          </a:p>
        </p:txBody>
      </p:sp>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4054" y="5013176"/>
            <a:ext cx="318635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981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0015788"/>
              </p:ext>
            </p:extLst>
          </p:nvPr>
        </p:nvGraphicFramePr>
        <p:xfrm>
          <a:off x="107504" y="332656"/>
          <a:ext cx="8856982" cy="5967239"/>
        </p:xfrm>
        <a:graphic>
          <a:graphicData uri="http://schemas.openxmlformats.org/drawingml/2006/table">
            <a:tbl>
              <a:tblPr firstRow="1" firstCol="1" bandRow="1">
                <a:tableStyleId>{BC89EF96-8CEA-46FF-86C4-4CE0E7609802}</a:tableStyleId>
              </a:tblPr>
              <a:tblGrid>
                <a:gridCol w="792086"/>
                <a:gridCol w="216024"/>
                <a:gridCol w="648072"/>
                <a:gridCol w="936104"/>
                <a:gridCol w="865962"/>
                <a:gridCol w="1006248"/>
                <a:gridCol w="288032"/>
                <a:gridCol w="261816"/>
                <a:gridCol w="345392"/>
                <a:gridCol w="304839"/>
                <a:gridCol w="304839"/>
                <a:gridCol w="304839"/>
                <a:gridCol w="304839"/>
                <a:gridCol w="304839"/>
                <a:gridCol w="304839"/>
                <a:gridCol w="304839"/>
                <a:gridCol w="304839"/>
                <a:gridCol w="304839"/>
                <a:gridCol w="393657"/>
                <a:gridCol w="360038"/>
              </a:tblGrid>
              <a:tr h="957461">
                <a:tc gridSpan="2">
                  <a:txBody>
                    <a:bodyPr/>
                    <a:lstStyle/>
                    <a:p>
                      <a:pPr algn="ctr">
                        <a:lnSpc>
                          <a:spcPct val="150000"/>
                        </a:lnSpc>
                        <a:spcAft>
                          <a:spcPts val="0"/>
                        </a:spcAft>
                      </a:pPr>
                      <a:endParaRPr lang="es-ES" sz="1050" dirty="0">
                        <a:effectLst/>
                        <a:latin typeface="Calibri"/>
                        <a:ea typeface="Calibri"/>
                        <a:cs typeface="Times New Roman"/>
                      </a:endParaRPr>
                    </a:p>
                  </a:txBody>
                  <a:tcPr marL="54764" marR="54764" marT="0" marB="0"/>
                </a:tc>
                <a:tc hMerge="1">
                  <a:txBody>
                    <a:bodyPr/>
                    <a:lstStyle/>
                    <a:p>
                      <a:endParaRPr lang="es-ES"/>
                    </a:p>
                  </a:txBody>
                  <a:tcPr/>
                </a:tc>
                <a:tc gridSpan="13">
                  <a:txBody>
                    <a:bodyPr/>
                    <a:lstStyle/>
                    <a:p>
                      <a:pPr algn="ctr">
                        <a:lnSpc>
                          <a:spcPct val="115000"/>
                        </a:lnSpc>
                        <a:spcAft>
                          <a:spcPts val="0"/>
                        </a:spcAft>
                      </a:pPr>
                      <a:r>
                        <a:rPr lang="es-ES" sz="1400" dirty="0">
                          <a:effectLst/>
                        </a:rPr>
                        <a:t>MATRIZ DE IDENTIFICACIÓN Y EVALUACION DE LOS ASPECTOS E IMPACTOS AMBIENTALES SIGNIFICATIVOS DE LA ESPE, CAMPUS SANGOLQUÍ</a:t>
                      </a:r>
                      <a:endParaRPr lang="es-ES" sz="1200" dirty="0">
                        <a:effectLst/>
                        <a:latin typeface="Calibri"/>
                        <a:ea typeface="Calibri"/>
                        <a:cs typeface="Times New Roman"/>
                      </a:endParaRPr>
                    </a:p>
                  </a:txBody>
                  <a:tcPr marL="54764" marR="54764"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nSpc>
                          <a:spcPct val="115000"/>
                        </a:lnSpc>
                        <a:spcAft>
                          <a:spcPts val="0"/>
                        </a:spcAft>
                      </a:pPr>
                      <a:r>
                        <a:rPr lang="es-ES" sz="1100" dirty="0">
                          <a:effectLst/>
                        </a:rPr>
                        <a:t>Código: RMA- 01</a:t>
                      </a:r>
                      <a:endParaRPr lang="es-ES" sz="1200" dirty="0">
                        <a:effectLst/>
                      </a:endParaRPr>
                    </a:p>
                    <a:p>
                      <a:pPr>
                        <a:lnSpc>
                          <a:spcPct val="115000"/>
                        </a:lnSpc>
                        <a:spcAft>
                          <a:spcPts val="0"/>
                        </a:spcAft>
                      </a:pPr>
                      <a:r>
                        <a:rPr lang="es-ES" sz="1100" dirty="0">
                          <a:effectLst/>
                        </a:rPr>
                        <a:t>Versión: 01</a:t>
                      </a:r>
                      <a:endParaRPr lang="es-ES" sz="1200" dirty="0">
                        <a:effectLst/>
                      </a:endParaRPr>
                    </a:p>
                    <a:p>
                      <a:pPr>
                        <a:lnSpc>
                          <a:spcPct val="115000"/>
                        </a:lnSpc>
                        <a:spcAft>
                          <a:spcPts val="0"/>
                        </a:spcAft>
                      </a:pPr>
                      <a:r>
                        <a:rPr lang="es-ES" sz="1100" dirty="0">
                          <a:effectLst/>
                        </a:rPr>
                        <a:t>Fecha de elaboración: 18/01/2012</a:t>
                      </a:r>
                      <a:endParaRPr lang="es-ES" sz="1200" dirty="0">
                        <a:effectLst/>
                        <a:latin typeface="Calibri"/>
                        <a:ea typeface="Calibri"/>
                        <a:cs typeface="Times New Roman"/>
                      </a:endParaRPr>
                    </a:p>
                  </a:txBody>
                  <a:tcPr marL="54764" marR="54764" marT="0" marB="0" anchor="ctr"/>
                </a:tc>
                <a:tc hMerge="1">
                  <a:txBody>
                    <a:bodyPr/>
                    <a:lstStyle/>
                    <a:p>
                      <a:pPr>
                        <a:lnSpc>
                          <a:spcPct val="115000"/>
                        </a:lnSpc>
                        <a:spcAft>
                          <a:spcPts val="0"/>
                        </a:spcAft>
                      </a:pPr>
                      <a:endParaRPr lang="es-ES" sz="900">
                        <a:effectLst/>
                        <a:latin typeface="Calibri"/>
                        <a:ea typeface="Calibri"/>
                        <a:cs typeface="Times New Roman"/>
                      </a:endParaRPr>
                    </a:p>
                  </a:txBody>
                  <a:tcPr marL="54764" marR="54764"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22714">
                <a:tc gridSpan="20">
                  <a:txBody>
                    <a:bodyPr/>
                    <a:lstStyle/>
                    <a:p>
                      <a:pPr algn="ctr">
                        <a:lnSpc>
                          <a:spcPct val="115000"/>
                        </a:lnSpc>
                        <a:spcAft>
                          <a:spcPts val="0"/>
                        </a:spcAft>
                      </a:pPr>
                      <a:r>
                        <a:rPr lang="es-ES" sz="1400" dirty="0">
                          <a:effectLst/>
                        </a:rPr>
                        <a:t>DETERMINACION DE IMPACTOS AMBIENTALES</a:t>
                      </a:r>
                      <a:endParaRPr lang="es-ES" sz="1600" dirty="0">
                        <a:effectLst/>
                        <a:latin typeface="Calibri"/>
                        <a:ea typeface="Calibri"/>
                        <a:cs typeface="Times New Roman"/>
                      </a:endParaRPr>
                    </a:p>
                  </a:txBody>
                  <a:tcPr marL="54764" marR="54764"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0662">
                <a:tc rowSpan="2">
                  <a:txBody>
                    <a:bodyPr/>
                    <a:lstStyle/>
                    <a:p>
                      <a:pPr marL="71755" marR="71755" algn="just">
                        <a:lnSpc>
                          <a:spcPct val="115000"/>
                        </a:lnSpc>
                        <a:spcAft>
                          <a:spcPts val="0"/>
                        </a:spcAft>
                      </a:pPr>
                      <a:r>
                        <a:rPr lang="es-ES" sz="1000" b="0" dirty="0">
                          <a:effectLst/>
                        </a:rPr>
                        <a:t>AREA</a:t>
                      </a:r>
                      <a:endParaRPr lang="es-ES" sz="1100" b="0" dirty="0">
                        <a:effectLst/>
                      </a:endParaRPr>
                    </a:p>
                    <a:p>
                      <a:pPr marL="71755" marR="71755" algn="just">
                        <a:lnSpc>
                          <a:spcPct val="115000"/>
                        </a:lnSpc>
                        <a:spcAft>
                          <a:spcPts val="0"/>
                        </a:spcAft>
                      </a:pPr>
                      <a:r>
                        <a:rPr lang="es-ES" sz="1000" dirty="0">
                          <a:effectLst/>
                        </a:rPr>
                        <a:t> </a:t>
                      </a:r>
                      <a:endParaRPr lang="es-ES" sz="1100" dirty="0">
                        <a:effectLst/>
                        <a:latin typeface="Calibri"/>
                        <a:ea typeface="Calibri"/>
                        <a:cs typeface="Times New Roman"/>
                      </a:endParaRPr>
                    </a:p>
                  </a:txBody>
                  <a:tcPr marL="54764" marR="54764" marT="0" marB="0" vert="vert270"/>
                </a:tc>
                <a:tc rowSpan="2" gridSpan="2">
                  <a:txBody>
                    <a:bodyPr/>
                    <a:lstStyle/>
                    <a:p>
                      <a:pPr marL="71755" marR="71755" algn="just">
                        <a:lnSpc>
                          <a:spcPct val="115000"/>
                        </a:lnSpc>
                        <a:spcAft>
                          <a:spcPts val="0"/>
                        </a:spcAft>
                      </a:pPr>
                      <a:r>
                        <a:rPr lang="es-ES" sz="1000" dirty="0">
                          <a:effectLst/>
                        </a:rPr>
                        <a:t>SUB-AREA</a:t>
                      </a:r>
                      <a:endParaRPr lang="es-ES" sz="1100" dirty="0">
                        <a:effectLst/>
                      </a:endParaRPr>
                    </a:p>
                    <a:p>
                      <a:pPr marL="71755" marR="71755" algn="just">
                        <a:lnSpc>
                          <a:spcPct val="115000"/>
                        </a:lnSpc>
                        <a:spcAft>
                          <a:spcPts val="0"/>
                        </a:spcAft>
                      </a:pPr>
                      <a:r>
                        <a:rPr lang="es-ES" sz="1000" dirty="0">
                          <a:effectLst/>
                        </a:rPr>
                        <a:t> </a:t>
                      </a:r>
                      <a:endParaRPr lang="es-ES" sz="1100" dirty="0">
                        <a:effectLst/>
                        <a:latin typeface="Calibri"/>
                        <a:ea typeface="Calibri"/>
                        <a:cs typeface="Times New Roman"/>
                      </a:endParaRPr>
                    </a:p>
                  </a:txBody>
                  <a:tcPr marL="54764" marR="54764" marT="0" marB="0" vert="vert270"/>
                </a:tc>
                <a:tc rowSpan="2" hMerge="1">
                  <a:txBody>
                    <a:bodyPr/>
                    <a:lstStyle/>
                    <a:p>
                      <a:endParaRPr lang="es-ES"/>
                    </a:p>
                  </a:txBody>
                  <a:tcPr/>
                </a:tc>
                <a:tc rowSpan="2">
                  <a:txBody>
                    <a:bodyPr/>
                    <a:lstStyle/>
                    <a:p>
                      <a:pPr marL="71755" marR="71755" algn="just">
                        <a:lnSpc>
                          <a:spcPct val="115000"/>
                        </a:lnSpc>
                        <a:spcAft>
                          <a:spcPts val="0"/>
                        </a:spcAft>
                      </a:pPr>
                      <a:r>
                        <a:rPr lang="es-ES" sz="1000" dirty="0">
                          <a:effectLst/>
                        </a:rPr>
                        <a:t>ACTIVIDAD</a:t>
                      </a:r>
                      <a:endParaRPr lang="es-ES" sz="1100" dirty="0">
                        <a:effectLst/>
                      </a:endParaRPr>
                    </a:p>
                    <a:p>
                      <a:pPr marL="71755" marR="71755" algn="just">
                        <a:lnSpc>
                          <a:spcPct val="115000"/>
                        </a:lnSpc>
                        <a:spcAft>
                          <a:spcPts val="0"/>
                        </a:spcAft>
                      </a:pPr>
                      <a:r>
                        <a:rPr lang="es-ES" sz="1000" dirty="0">
                          <a:effectLst/>
                        </a:rPr>
                        <a:t> </a:t>
                      </a:r>
                      <a:endParaRPr lang="es-ES" sz="1100" dirty="0">
                        <a:effectLst/>
                        <a:latin typeface="Calibri"/>
                        <a:ea typeface="Calibri"/>
                        <a:cs typeface="Times New Roman"/>
                      </a:endParaRPr>
                    </a:p>
                  </a:txBody>
                  <a:tcPr marL="54764" marR="54764" marT="0" marB="0" vert="vert270"/>
                </a:tc>
                <a:tc rowSpan="2">
                  <a:txBody>
                    <a:bodyPr/>
                    <a:lstStyle/>
                    <a:p>
                      <a:pPr marL="71755" marR="71755" algn="just">
                        <a:lnSpc>
                          <a:spcPct val="115000"/>
                        </a:lnSpc>
                        <a:spcAft>
                          <a:spcPts val="0"/>
                        </a:spcAft>
                      </a:pPr>
                      <a:r>
                        <a:rPr lang="es-ES" sz="1000" dirty="0">
                          <a:effectLst/>
                        </a:rPr>
                        <a:t>ASPECTO</a:t>
                      </a:r>
                      <a:endParaRPr lang="es-ES" sz="1100" dirty="0">
                        <a:effectLst/>
                      </a:endParaRPr>
                    </a:p>
                    <a:p>
                      <a:pPr marL="71755" marR="71755" algn="just">
                        <a:lnSpc>
                          <a:spcPct val="115000"/>
                        </a:lnSpc>
                        <a:spcAft>
                          <a:spcPts val="0"/>
                        </a:spcAft>
                      </a:pPr>
                      <a:r>
                        <a:rPr lang="es-ES" sz="1000" dirty="0">
                          <a:effectLst/>
                        </a:rPr>
                        <a:t>AMBIENTAL</a:t>
                      </a:r>
                      <a:endParaRPr lang="es-ES" sz="1100" dirty="0">
                        <a:effectLst/>
                        <a:latin typeface="Calibri"/>
                        <a:ea typeface="Calibri"/>
                        <a:cs typeface="Times New Roman"/>
                      </a:endParaRPr>
                    </a:p>
                  </a:txBody>
                  <a:tcPr marL="54764" marR="54764" marT="0" marB="0" vert="vert270"/>
                </a:tc>
                <a:tc rowSpan="2">
                  <a:txBody>
                    <a:bodyPr/>
                    <a:lstStyle/>
                    <a:p>
                      <a:pPr marL="71755" marR="71755" algn="just">
                        <a:lnSpc>
                          <a:spcPct val="115000"/>
                        </a:lnSpc>
                        <a:spcAft>
                          <a:spcPts val="0"/>
                        </a:spcAft>
                      </a:pPr>
                      <a:r>
                        <a:rPr lang="es-ES" sz="1000" dirty="0">
                          <a:effectLst/>
                        </a:rPr>
                        <a:t>IMPACTO</a:t>
                      </a:r>
                      <a:endParaRPr lang="es-ES" sz="1100" dirty="0">
                        <a:effectLst/>
                      </a:endParaRPr>
                    </a:p>
                    <a:p>
                      <a:pPr marL="71755" marR="71755" algn="just">
                        <a:lnSpc>
                          <a:spcPct val="115000"/>
                        </a:lnSpc>
                        <a:spcAft>
                          <a:spcPts val="0"/>
                        </a:spcAft>
                      </a:pPr>
                      <a:r>
                        <a:rPr lang="es-ES" sz="1000" dirty="0">
                          <a:effectLst/>
                        </a:rPr>
                        <a:t>AMBIENTAL</a:t>
                      </a:r>
                      <a:endParaRPr lang="es-ES" sz="1100" dirty="0">
                        <a:effectLst/>
                        <a:latin typeface="Calibri"/>
                        <a:ea typeface="Calibri"/>
                        <a:cs typeface="Times New Roman"/>
                      </a:endParaRPr>
                    </a:p>
                  </a:txBody>
                  <a:tcPr marL="54764" marR="54764" marT="0" marB="0" vert="vert270"/>
                </a:tc>
                <a:tc rowSpan="2">
                  <a:txBody>
                    <a:bodyPr/>
                    <a:lstStyle/>
                    <a:p>
                      <a:pPr marL="71755" marR="71755" algn="just">
                        <a:lnSpc>
                          <a:spcPct val="115000"/>
                        </a:lnSpc>
                        <a:spcAft>
                          <a:spcPts val="0"/>
                        </a:spcAft>
                      </a:pPr>
                      <a:r>
                        <a:rPr lang="es-ES" sz="1000" dirty="0">
                          <a:effectLst/>
                          <a:hlinkClick r:id="rId2" action="ppaction://hlinksldjump"/>
                        </a:rPr>
                        <a:t>SITUACION</a:t>
                      </a:r>
                      <a:endParaRPr lang="es-ES" sz="1100" dirty="0">
                        <a:effectLst/>
                        <a:latin typeface="Calibri"/>
                        <a:ea typeface="Calibri"/>
                        <a:cs typeface="Times New Roman"/>
                      </a:endParaRPr>
                    </a:p>
                  </a:txBody>
                  <a:tcPr marL="54764" marR="54764" marT="0" marB="0" vert="vert270"/>
                </a:tc>
                <a:tc rowSpan="2">
                  <a:txBody>
                    <a:bodyPr/>
                    <a:lstStyle/>
                    <a:p>
                      <a:pPr marL="71755" marR="71755" algn="just">
                        <a:lnSpc>
                          <a:spcPct val="115000"/>
                        </a:lnSpc>
                        <a:spcAft>
                          <a:spcPts val="0"/>
                        </a:spcAft>
                      </a:pPr>
                      <a:r>
                        <a:rPr lang="es-ES" sz="1000" dirty="0">
                          <a:effectLst/>
                          <a:hlinkClick r:id="rId2" action="ppaction://hlinksldjump"/>
                        </a:rPr>
                        <a:t>INCIDENCIA</a:t>
                      </a:r>
                      <a:endParaRPr lang="es-ES" sz="1100" dirty="0">
                        <a:effectLst/>
                        <a:latin typeface="Calibri"/>
                        <a:ea typeface="Calibri"/>
                        <a:cs typeface="Times New Roman"/>
                      </a:endParaRPr>
                    </a:p>
                  </a:txBody>
                  <a:tcPr marL="54764" marR="54764" marT="0" marB="0" vert="vert270"/>
                </a:tc>
                <a:tc rowSpan="2">
                  <a:txBody>
                    <a:bodyPr/>
                    <a:lstStyle/>
                    <a:p>
                      <a:pPr marL="71755" marR="71755" algn="just">
                        <a:lnSpc>
                          <a:spcPct val="115000"/>
                        </a:lnSpc>
                        <a:spcAft>
                          <a:spcPts val="0"/>
                        </a:spcAft>
                      </a:pPr>
                      <a:r>
                        <a:rPr lang="es-ES" sz="1000" dirty="0">
                          <a:effectLst/>
                          <a:hlinkClick r:id="rId2" action="ppaction://hlinksldjump"/>
                        </a:rPr>
                        <a:t>CLASE</a:t>
                      </a:r>
                      <a:endParaRPr lang="es-ES" sz="1100" dirty="0">
                        <a:effectLst/>
                        <a:latin typeface="Calibri"/>
                        <a:ea typeface="Calibri"/>
                        <a:cs typeface="Times New Roman"/>
                      </a:endParaRPr>
                    </a:p>
                  </a:txBody>
                  <a:tcPr marL="54764" marR="54764" marT="0" marB="0" vert="vert270"/>
                </a:tc>
                <a:tc rowSpan="2">
                  <a:txBody>
                    <a:bodyPr/>
                    <a:lstStyle/>
                    <a:p>
                      <a:pPr marL="71755" marR="71755" algn="just">
                        <a:lnSpc>
                          <a:spcPct val="115000"/>
                        </a:lnSpc>
                        <a:spcAft>
                          <a:spcPts val="0"/>
                        </a:spcAft>
                      </a:pPr>
                      <a:r>
                        <a:rPr lang="es-ES" sz="1000" dirty="0">
                          <a:effectLst/>
                          <a:hlinkClick r:id="rId2" action="ppaction://hlinksldjump"/>
                        </a:rPr>
                        <a:t>TEMPORALIDAD</a:t>
                      </a:r>
                      <a:endParaRPr lang="es-ES" sz="1100" dirty="0">
                        <a:effectLst/>
                        <a:latin typeface="Calibri"/>
                        <a:ea typeface="Calibri"/>
                        <a:cs typeface="Times New Roman"/>
                      </a:endParaRPr>
                    </a:p>
                  </a:txBody>
                  <a:tcPr marL="54764" marR="54764" marT="0" marB="0" vert="vert270"/>
                </a:tc>
                <a:tc rowSpan="2">
                  <a:txBody>
                    <a:bodyPr/>
                    <a:lstStyle/>
                    <a:p>
                      <a:pPr marL="71755" marR="71755" algn="just">
                        <a:lnSpc>
                          <a:spcPct val="115000"/>
                        </a:lnSpc>
                        <a:spcAft>
                          <a:spcPts val="0"/>
                        </a:spcAft>
                      </a:pPr>
                      <a:r>
                        <a:rPr lang="es-ES" sz="1000" dirty="0">
                          <a:effectLst/>
                          <a:hlinkClick r:id="rId2" action="ppaction://hlinksldjump"/>
                        </a:rPr>
                        <a:t>MAGNITUD </a:t>
                      </a:r>
                      <a:r>
                        <a:rPr lang="es-ES" sz="1000" dirty="0" smtClean="0">
                          <a:effectLst/>
                          <a:hlinkClick r:id="rId2" action="ppaction://hlinksldjump"/>
                        </a:rPr>
                        <a:t>IMPACTO  </a:t>
                      </a:r>
                      <a:r>
                        <a:rPr lang="es-ES" sz="1000" dirty="0">
                          <a:effectLst/>
                          <a:hlinkClick r:id="rId2" action="ppaction://hlinksldjump"/>
                        </a:rPr>
                        <a:t>(M)</a:t>
                      </a:r>
                      <a:endParaRPr lang="es-ES" sz="1100" dirty="0">
                        <a:effectLst/>
                        <a:latin typeface="Calibri"/>
                        <a:ea typeface="Calibri"/>
                        <a:cs typeface="Times New Roman"/>
                      </a:endParaRPr>
                    </a:p>
                  </a:txBody>
                  <a:tcPr marL="54764" marR="54764" marT="0" marB="0" vert="vert270"/>
                </a:tc>
                <a:tc gridSpan="7">
                  <a:txBody>
                    <a:bodyPr/>
                    <a:lstStyle/>
                    <a:p>
                      <a:pPr algn="ctr">
                        <a:lnSpc>
                          <a:spcPct val="115000"/>
                        </a:lnSpc>
                        <a:spcAft>
                          <a:spcPts val="0"/>
                        </a:spcAft>
                      </a:pPr>
                      <a:r>
                        <a:rPr lang="es-ES" sz="1050">
                          <a:effectLst/>
                        </a:rPr>
                        <a:t>IMPORTANCIA DEL IMPACTO</a:t>
                      </a:r>
                      <a:endParaRPr lang="es-ES" sz="1200">
                        <a:effectLst/>
                        <a:latin typeface="Calibri"/>
                        <a:ea typeface="Calibri"/>
                        <a:cs typeface="Times New Roman"/>
                      </a:endParaRPr>
                    </a:p>
                  </a:txBody>
                  <a:tcPr marL="54764" marR="54764"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marL="71755" marR="71755" algn="just">
                        <a:lnSpc>
                          <a:spcPct val="115000"/>
                        </a:lnSpc>
                        <a:spcAft>
                          <a:spcPts val="0"/>
                        </a:spcAft>
                      </a:pPr>
                      <a:r>
                        <a:rPr lang="es-ES" sz="1050" dirty="0" smtClean="0">
                          <a:effectLst/>
                        </a:rPr>
                        <a:t>VALORACION DEL IMPACTO </a:t>
                      </a:r>
                      <a:r>
                        <a:rPr lang="es-ES" sz="1000" dirty="0" smtClean="0">
                          <a:effectLst/>
                        </a:rPr>
                        <a:t>( </a:t>
                      </a:r>
                      <a:r>
                        <a:rPr lang="es-ES" sz="1000" dirty="0">
                          <a:effectLst/>
                        </a:rPr>
                        <a:t>VI )</a:t>
                      </a:r>
                      <a:endParaRPr lang="es-ES" sz="1200" dirty="0">
                        <a:effectLst/>
                        <a:latin typeface="Calibri"/>
                        <a:ea typeface="Calibri"/>
                        <a:cs typeface="Times New Roman"/>
                      </a:endParaRPr>
                    </a:p>
                  </a:txBody>
                  <a:tcPr marL="54764" marR="54764" marT="0" marB="0" vert="vert270"/>
                </a:tc>
                <a:tc rowSpan="2">
                  <a:txBody>
                    <a:bodyPr/>
                    <a:lstStyle/>
                    <a:p>
                      <a:pPr marL="71755" marR="71755" algn="just">
                        <a:lnSpc>
                          <a:spcPct val="115000"/>
                        </a:lnSpc>
                        <a:spcAft>
                          <a:spcPts val="0"/>
                        </a:spcAft>
                      </a:pPr>
                      <a:r>
                        <a:rPr lang="es-ES" sz="1050" dirty="0" smtClean="0">
                          <a:effectLst/>
                          <a:hlinkClick r:id="rId3" action="ppaction://hlinksldjump"/>
                        </a:rPr>
                        <a:t>SIGNIFICATIVO (SI/NO</a:t>
                      </a:r>
                      <a:r>
                        <a:rPr lang="es-ES" sz="1050" dirty="0">
                          <a:effectLst/>
                          <a:hlinkClick r:id="rId3" action="ppaction://hlinksldjump"/>
                        </a:rPr>
                        <a:t>)</a:t>
                      </a:r>
                      <a:endParaRPr lang="es-ES" sz="1200" dirty="0">
                        <a:effectLst/>
                        <a:latin typeface="Calibri"/>
                        <a:ea typeface="Calibri"/>
                        <a:cs typeface="Times New Roman"/>
                      </a:endParaRPr>
                    </a:p>
                  </a:txBody>
                  <a:tcPr marL="54764" marR="54764" marT="0" marB="0" vert="vert270"/>
                </a:tc>
              </a:tr>
              <a:tr h="1912897">
                <a:tc vMerge="1">
                  <a:txBody>
                    <a:bodyPr/>
                    <a:lstStyle/>
                    <a:p>
                      <a:endParaRPr lang="es-ES"/>
                    </a:p>
                  </a:txBody>
                  <a:tcPr/>
                </a:tc>
                <a:tc gridSpan="2" vMerge="1">
                  <a:txBody>
                    <a:bodyPr/>
                    <a:lstStyle/>
                    <a:p>
                      <a:endParaRPr lang="es-ES"/>
                    </a:p>
                  </a:txBody>
                  <a:tcPr/>
                </a:tc>
                <a:tc hMerge="1"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71755" marR="71755" algn="just">
                        <a:lnSpc>
                          <a:spcPct val="115000"/>
                        </a:lnSpc>
                        <a:spcAft>
                          <a:spcPts val="0"/>
                        </a:spcAft>
                      </a:pPr>
                      <a:r>
                        <a:rPr lang="es-ES" sz="1000" dirty="0">
                          <a:effectLst/>
                          <a:hlinkClick r:id="rId4" action="ppaction://hlinksldjump"/>
                        </a:rPr>
                        <a:t>REQ. LEGAL </a:t>
                      </a:r>
                      <a:endParaRPr lang="es-ES" sz="1100" dirty="0">
                        <a:effectLst/>
                        <a:latin typeface="Calibri"/>
                        <a:ea typeface="Calibri"/>
                        <a:cs typeface="Times New Roman"/>
                      </a:endParaRPr>
                    </a:p>
                  </a:txBody>
                  <a:tcPr marL="54764" marR="54764" marT="0" marB="0" vert="vert270"/>
                </a:tc>
                <a:tc>
                  <a:txBody>
                    <a:bodyPr/>
                    <a:lstStyle/>
                    <a:p>
                      <a:pPr marL="71755" marR="71755" algn="just">
                        <a:lnSpc>
                          <a:spcPct val="115000"/>
                        </a:lnSpc>
                        <a:spcAft>
                          <a:spcPts val="0"/>
                        </a:spcAft>
                      </a:pPr>
                      <a:r>
                        <a:rPr lang="es-ES" sz="1000" dirty="0">
                          <a:effectLst/>
                          <a:hlinkClick r:id="rId4" action="ppaction://hlinksldjump"/>
                        </a:rPr>
                        <a:t>PARTES INTERESADAS</a:t>
                      </a:r>
                      <a:endParaRPr lang="es-ES" sz="1100" dirty="0">
                        <a:effectLst/>
                        <a:latin typeface="Calibri"/>
                        <a:ea typeface="Calibri"/>
                        <a:cs typeface="Times New Roman"/>
                      </a:endParaRPr>
                    </a:p>
                  </a:txBody>
                  <a:tcPr marL="54764" marR="54764" marT="0" marB="0" vert="vert270"/>
                </a:tc>
                <a:tc>
                  <a:txBody>
                    <a:bodyPr/>
                    <a:lstStyle/>
                    <a:p>
                      <a:pPr marL="71755" marR="71755" algn="just">
                        <a:lnSpc>
                          <a:spcPct val="115000"/>
                        </a:lnSpc>
                        <a:spcAft>
                          <a:spcPts val="0"/>
                        </a:spcAft>
                      </a:pPr>
                      <a:r>
                        <a:rPr lang="es-ES" sz="1000" dirty="0">
                          <a:effectLst/>
                          <a:hlinkClick r:id="rId4" action="ppaction://hlinksldjump"/>
                        </a:rPr>
                        <a:t>INT. ECONO</a:t>
                      </a:r>
                      <a:endParaRPr lang="es-ES" sz="1100" dirty="0">
                        <a:effectLst/>
                        <a:latin typeface="Calibri"/>
                        <a:ea typeface="Calibri"/>
                        <a:cs typeface="Times New Roman"/>
                      </a:endParaRPr>
                    </a:p>
                  </a:txBody>
                  <a:tcPr marL="54764" marR="54764" marT="0" marB="0" vert="vert270"/>
                </a:tc>
                <a:tc>
                  <a:txBody>
                    <a:bodyPr/>
                    <a:lstStyle/>
                    <a:p>
                      <a:pPr marL="71755" marR="71755" algn="just">
                        <a:lnSpc>
                          <a:spcPct val="115000"/>
                        </a:lnSpc>
                        <a:spcAft>
                          <a:spcPts val="0"/>
                        </a:spcAft>
                      </a:pPr>
                      <a:r>
                        <a:rPr lang="es-ES" sz="1000" dirty="0">
                          <a:effectLst/>
                          <a:hlinkClick r:id="rId4" action="ppaction://hlinksldjump"/>
                        </a:rPr>
                        <a:t>DURACION</a:t>
                      </a:r>
                      <a:r>
                        <a:rPr lang="es-ES" sz="1000" dirty="0">
                          <a:effectLst/>
                        </a:rPr>
                        <a:t> </a:t>
                      </a:r>
                      <a:endParaRPr lang="es-ES" sz="1100" dirty="0">
                        <a:effectLst/>
                        <a:latin typeface="Calibri"/>
                        <a:ea typeface="Calibri"/>
                        <a:cs typeface="Times New Roman"/>
                      </a:endParaRPr>
                    </a:p>
                  </a:txBody>
                  <a:tcPr marL="54764" marR="54764" marT="0" marB="0" vert="vert270"/>
                </a:tc>
                <a:tc>
                  <a:txBody>
                    <a:bodyPr/>
                    <a:lstStyle/>
                    <a:p>
                      <a:pPr marL="71755" marR="71755" algn="just">
                        <a:lnSpc>
                          <a:spcPct val="115000"/>
                        </a:lnSpc>
                        <a:spcAft>
                          <a:spcPts val="0"/>
                        </a:spcAft>
                      </a:pPr>
                      <a:r>
                        <a:rPr lang="es-ES" sz="1000" dirty="0">
                          <a:effectLst/>
                          <a:hlinkClick r:id="rId5" action="ppaction://hlinksldjump"/>
                        </a:rPr>
                        <a:t>EXTENSION</a:t>
                      </a:r>
                      <a:r>
                        <a:rPr lang="es-ES" sz="1000" dirty="0">
                          <a:effectLst/>
                        </a:rPr>
                        <a:t> </a:t>
                      </a:r>
                      <a:endParaRPr lang="es-ES" sz="1100" dirty="0">
                        <a:effectLst/>
                        <a:latin typeface="Calibri"/>
                        <a:ea typeface="Calibri"/>
                        <a:cs typeface="Times New Roman"/>
                      </a:endParaRPr>
                    </a:p>
                  </a:txBody>
                  <a:tcPr marL="54764" marR="54764" marT="0" marB="0" vert="vert270"/>
                </a:tc>
                <a:tc>
                  <a:txBody>
                    <a:bodyPr/>
                    <a:lstStyle/>
                    <a:p>
                      <a:pPr marL="71755" marR="71755" algn="just">
                        <a:lnSpc>
                          <a:spcPct val="115000"/>
                        </a:lnSpc>
                        <a:spcAft>
                          <a:spcPts val="0"/>
                        </a:spcAft>
                      </a:pPr>
                      <a:r>
                        <a:rPr lang="es-ES" sz="1000" dirty="0">
                          <a:effectLst/>
                          <a:hlinkClick r:id="rId5" action="ppaction://hlinksldjump"/>
                        </a:rPr>
                        <a:t>REVERSIBILID.</a:t>
                      </a:r>
                      <a:endParaRPr lang="es-ES" sz="1100" dirty="0">
                        <a:effectLst/>
                        <a:latin typeface="Calibri"/>
                        <a:ea typeface="Calibri"/>
                        <a:cs typeface="Times New Roman"/>
                      </a:endParaRPr>
                    </a:p>
                  </a:txBody>
                  <a:tcPr marL="54764" marR="54764" marT="0" marB="0" vert="vert270"/>
                </a:tc>
                <a:tc>
                  <a:txBody>
                    <a:bodyPr/>
                    <a:lstStyle/>
                    <a:p>
                      <a:pPr marL="71755" marR="71755" algn="just">
                        <a:lnSpc>
                          <a:spcPct val="115000"/>
                        </a:lnSpc>
                        <a:spcAft>
                          <a:spcPts val="0"/>
                        </a:spcAft>
                      </a:pPr>
                      <a:r>
                        <a:rPr lang="es-ES" sz="1000" dirty="0">
                          <a:effectLst/>
                        </a:rPr>
                        <a:t>VALOR DE </a:t>
                      </a:r>
                      <a:r>
                        <a:rPr lang="es-ES" sz="1000" dirty="0" smtClean="0">
                          <a:effectLst/>
                        </a:rPr>
                        <a:t>IMPORTANCIA </a:t>
                      </a:r>
                      <a:r>
                        <a:rPr lang="es-ES" sz="900" dirty="0" smtClean="0">
                          <a:effectLst/>
                        </a:rPr>
                        <a:t>( </a:t>
                      </a:r>
                      <a:r>
                        <a:rPr lang="es-ES" sz="900" dirty="0">
                          <a:effectLst/>
                        </a:rPr>
                        <a:t>I )</a:t>
                      </a:r>
                      <a:endParaRPr lang="es-ES" sz="1100" dirty="0">
                        <a:effectLst/>
                        <a:latin typeface="Calibri"/>
                        <a:ea typeface="Calibri"/>
                        <a:cs typeface="Times New Roman"/>
                      </a:endParaRPr>
                    </a:p>
                  </a:txBody>
                  <a:tcPr marL="54764" marR="54764" marT="0" marB="0" vert="vert270"/>
                </a:tc>
                <a:tc vMerge="1">
                  <a:txBody>
                    <a:bodyPr/>
                    <a:lstStyle/>
                    <a:p>
                      <a:endParaRPr lang="es-ES"/>
                    </a:p>
                  </a:txBody>
                  <a:tcPr/>
                </a:tc>
                <a:tc vMerge="1">
                  <a:txBody>
                    <a:bodyPr/>
                    <a:lstStyle/>
                    <a:p>
                      <a:endParaRPr lang="es-ES"/>
                    </a:p>
                  </a:txBody>
                  <a:tcPr/>
                </a:tc>
              </a:tr>
              <a:tr h="382983">
                <a:tc rowSpan="2">
                  <a:txBody>
                    <a:bodyPr/>
                    <a:lstStyle/>
                    <a:p>
                      <a:pPr algn="ctr">
                        <a:lnSpc>
                          <a:spcPct val="115000"/>
                        </a:lnSpc>
                        <a:spcAft>
                          <a:spcPts val="0"/>
                        </a:spcAft>
                      </a:pPr>
                      <a:r>
                        <a:rPr lang="es-ES" sz="1100" dirty="0" smtClean="0">
                          <a:effectLst/>
                        </a:rPr>
                        <a:t>Ingeniería </a:t>
                      </a:r>
                      <a:r>
                        <a:rPr lang="es-ES" sz="1100" dirty="0">
                          <a:effectLst/>
                        </a:rPr>
                        <a:t>Mecánica</a:t>
                      </a:r>
                      <a:endParaRPr lang="es-ES" sz="1200" dirty="0">
                        <a:effectLst/>
                        <a:latin typeface="Calibri"/>
                        <a:ea typeface="Calibri"/>
                        <a:cs typeface="Times New Roman"/>
                      </a:endParaRPr>
                    </a:p>
                  </a:txBody>
                  <a:tcPr marL="54764" marR="54764" marT="0" marB="0"/>
                </a:tc>
                <a:tc rowSpan="2" gridSpan="2">
                  <a:txBody>
                    <a:bodyPr/>
                    <a:lstStyle/>
                    <a:p>
                      <a:pPr algn="ctr">
                        <a:lnSpc>
                          <a:spcPct val="115000"/>
                        </a:lnSpc>
                        <a:spcAft>
                          <a:spcPts val="0"/>
                        </a:spcAft>
                      </a:pPr>
                      <a:r>
                        <a:rPr lang="es-ES" sz="1100">
                          <a:effectLst/>
                        </a:rPr>
                        <a:t>Laboratorio de Motores de Combustión Interna </a:t>
                      </a:r>
                      <a:endParaRPr lang="es-ES" sz="1200">
                        <a:effectLst/>
                        <a:latin typeface="Calibri"/>
                        <a:ea typeface="Calibri"/>
                        <a:cs typeface="Times New Roman"/>
                      </a:endParaRPr>
                    </a:p>
                  </a:txBody>
                  <a:tcPr marL="54764" marR="54764" marT="0" marB="0"/>
                </a:tc>
                <a:tc rowSpan="2" hMerge="1">
                  <a:txBody>
                    <a:bodyPr/>
                    <a:lstStyle/>
                    <a:p>
                      <a:endParaRPr lang="es-ES"/>
                    </a:p>
                  </a:txBody>
                  <a:tcPr/>
                </a:tc>
                <a:tc rowSpan="2">
                  <a:txBody>
                    <a:bodyPr/>
                    <a:lstStyle/>
                    <a:p>
                      <a:pPr algn="ctr">
                        <a:lnSpc>
                          <a:spcPct val="115000"/>
                        </a:lnSpc>
                        <a:spcAft>
                          <a:spcPts val="0"/>
                        </a:spcAft>
                      </a:pPr>
                      <a:r>
                        <a:rPr lang="es-ES" sz="1100" dirty="0" smtClean="0">
                          <a:effectLst/>
                        </a:rPr>
                        <a:t>Operación </a:t>
                      </a:r>
                      <a:r>
                        <a:rPr lang="es-ES" sz="1100" dirty="0">
                          <a:effectLst/>
                        </a:rPr>
                        <a:t>de motores y mantenimiento</a:t>
                      </a:r>
                      <a:endParaRPr lang="es-ES" sz="1200" dirty="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dirty="0" smtClean="0">
                          <a:effectLst/>
                        </a:rPr>
                        <a:t>Uso </a:t>
                      </a:r>
                      <a:r>
                        <a:rPr lang="es-ES" sz="1100" dirty="0">
                          <a:effectLst/>
                        </a:rPr>
                        <a:t>de aceites</a:t>
                      </a:r>
                      <a:endParaRPr lang="es-ES" sz="1200" dirty="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Contaminación agua y suelo </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 A</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D </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dirty="0">
                          <a:effectLst/>
                        </a:rPr>
                        <a:t>(-) </a:t>
                      </a:r>
                      <a:endParaRPr lang="es-ES" sz="1200" dirty="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Pr, F</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3</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3</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dirty="0">
                          <a:effectLst/>
                        </a:rPr>
                        <a:t>1</a:t>
                      </a:r>
                      <a:endParaRPr lang="es-ES" sz="1200" dirty="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3</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3</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3</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5</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3,2</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600" dirty="0">
                          <a:solidFill>
                            <a:srgbClr val="FF0000"/>
                          </a:solidFill>
                          <a:effectLst/>
                        </a:rPr>
                        <a:t>3,1</a:t>
                      </a:r>
                      <a:endParaRPr lang="es-ES" sz="1800" dirty="0">
                        <a:solidFill>
                          <a:srgbClr val="FF0000"/>
                        </a:solidFill>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600" dirty="0">
                          <a:solidFill>
                            <a:srgbClr val="FF0000"/>
                          </a:solidFill>
                          <a:effectLst/>
                        </a:rPr>
                        <a:t>SI </a:t>
                      </a:r>
                      <a:endParaRPr lang="es-ES" sz="1800" dirty="0">
                        <a:solidFill>
                          <a:srgbClr val="FF0000"/>
                        </a:solidFill>
                        <a:effectLst/>
                        <a:latin typeface="Calibri"/>
                        <a:ea typeface="Calibri"/>
                        <a:cs typeface="Times New Roman"/>
                      </a:endParaRPr>
                    </a:p>
                  </a:txBody>
                  <a:tcPr marL="54764" marR="54764" marT="0" marB="0"/>
                </a:tc>
              </a:tr>
              <a:tr h="574475">
                <a:tc vMerge="1">
                  <a:txBody>
                    <a:bodyPr/>
                    <a:lstStyle/>
                    <a:p>
                      <a:endParaRPr lang="es-ES"/>
                    </a:p>
                  </a:txBody>
                  <a:tcPr/>
                </a:tc>
                <a:tc gridSpan="2"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100">
                          <a:effectLst/>
                        </a:rPr>
                        <a:t>Uso de solventes y pinturas</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Contaminación aire</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dirty="0">
                          <a:effectLst/>
                        </a:rPr>
                        <a:t>A</a:t>
                      </a:r>
                      <a:endParaRPr lang="es-ES" sz="1200" dirty="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D</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 </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dirty="0">
                          <a:effectLst/>
                        </a:rPr>
                        <a:t>Pr, F</a:t>
                      </a:r>
                      <a:endParaRPr lang="es-ES" sz="1200" dirty="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dirty="0">
                          <a:effectLst/>
                        </a:rPr>
                        <a:t>1</a:t>
                      </a:r>
                      <a:endParaRPr lang="es-ES" sz="1200" dirty="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1</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dirty="0">
                          <a:effectLst/>
                        </a:rPr>
                        <a:t>2</a:t>
                      </a:r>
                      <a:endParaRPr lang="es-ES" sz="1200" dirty="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dirty="0">
                          <a:effectLst/>
                        </a:rPr>
                        <a:t>2</a:t>
                      </a:r>
                      <a:endParaRPr lang="es-ES" sz="1200" dirty="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3</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3</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5</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2,6</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a:effectLst/>
                        </a:rPr>
                        <a:t>1,6</a:t>
                      </a:r>
                      <a:endParaRPr lang="es-ES" sz="1200">
                        <a:effectLst/>
                        <a:latin typeface="Calibri"/>
                        <a:ea typeface="Calibri"/>
                        <a:cs typeface="Times New Roman"/>
                      </a:endParaRPr>
                    </a:p>
                  </a:txBody>
                  <a:tcPr marL="54764" marR="54764" marT="0" marB="0"/>
                </a:tc>
                <a:tc>
                  <a:txBody>
                    <a:bodyPr/>
                    <a:lstStyle/>
                    <a:p>
                      <a:pPr algn="ctr">
                        <a:lnSpc>
                          <a:spcPct val="115000"/>
                        </a:lnSpc>
                        <a:spcAft>
                          <a:spcPts val="0"/>
                        </a:spcAft>
                      </a:pPr>
                      <a:r>
                        <a:rPr lang="es-ES" sz="1100" dirty="0">
                          <a:effectLst/>
                        </a:rPr>
                        <a:t>NO</a:t>
                      </a:r>
                      <a:endParaRPr lang="es-ES" sz="1200" dirty="0">
                        <a:effectLst/>
                        <a:latin typeface="Calibri"/>
                        <a:ea typeface="Calibri"/>
                        <a:cs typeface="Times New Roman"/>
                      </a:endParaRPr>
                    </a:p>
                  </a:txBody>
                  <a:tcPr marL="54764" marR="54764" marT="0" marB="0"/>
                </a:tc>
              </a:tr>
              <a:tr h="222714">
                <a:tc>
                  <a:txBody>
                    <a:bodyPr/>
                    <a:lstStyle/>
                    <a:p>
                      <a:endParaRPr lang="es-ES" sz="1200">
                        <a:effectLst/>
                        <a:latin typeface="Calibri"/>
                        <a:cs typeface="Times New Roman"/>
                      </a:endParaRPr>
                    </a:p>
                  </a:txBody>
                  <a:tcPr marL="54764" marR="54764" marT="0" marB="0"/>
                </a:tc>
                <a:tc gridSpan="2">
                  <a:txBody>
                    <a:bodyPr/>
                    <a:lstStyle/>
                    <a:p>
                      <a:endParaRPr lang="es-ES" sz="1200">
                        <a:effectLst/>
                        <a:latin typeface="Calibri"/>
                        <a:cs typeface="Times New Roman"/>
                      </a:endParaRPr>
                    </a:p>
                  </a:txBody>
                  <a:tcPr marL="54764" marR="54764" marT="0" marB="0"/>
                </a:tc>
                <a:tc hMerge="1">
                  <a:txBody>
                    <a:bodyPr/>
                    <a:lstStyle/>
                    <a:p>
                      <a:endParaRPr lang="es-ES"/>
                    </a:p>
                  </a:txBody>
                  <a:tcPr/>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r>
              <a:tr h="222714">
                <a:tc>
                  <a:txBody>
                    <a:bodyPr/>
                    <a:lstStyle/>
                    <a:p>
                      <a:endParaRPr lang="es-ES" sz="1200" dirty="0">
                        <a:effectLst/>
                        <a:latin typeface="Calibri"/>
                        <a:cs typeface="Times New Roman"/>
                      </a:endParaRPr>
                    </a:p>
                  </a:txBody>
                  <a:tcPr marL="54764" marR="54764" marT="0" marB="0"/>
                </a:tc>
                <a:tc gridSpan="2">
                  <a:txBody>
                    <a:bodyPr/>
                    <a:lstStyle/>
                    <a:p>
                      <a:endParaRPr lang="es-ES" sz="1200" dirty="0">
                        <a:effectLst/>
                        <a:latin typeface="Calibri"/>
                        <a:cs typeface="Times New Roman"/>
                      </a:endParaRPr>
                    </a:p>
                  </a:txBody>
                  <a:tcPr marL="54764" marR="54764" marT="0" marB="0"/>
                </a:tc>
                <a:tc hMerge="1">
                  <a:txBody>
                    <a:bodyPr/>
                    <a:lstStyle/>
                    <a:p>
                      <a:endParaRPr lang="es-ES"/>
                    </a:p>
                  </a:txBody>
                  <a:tcPr/>
                </a:tc>
                <a:tc>
                  <a:txBody>
                    <a:bodyPr/>
                    <a:lstStyle/>
                    <a:p>
                      <a:endParaRPr lang="es-ES" sz="120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r>
              <a:tr h="222714">
                <a:tc>
                  <a:txBody>
                    <a:bodyPr/>
                    <a:lstStyle/>
                    <a:p>
                      <a:endParaRPr lang="es-ES" sz="1200">
                        <a:effectLst/>
                        <a:latin typeface="Calibri"/>
                        <a:cs typeface="Times New Roman"/>
                      </a:endParaRPr>
                    </a:p>
                  </a:txBody>
                  <a:tcPr marL="54764" marR="54764" marT="0" marB="0"/>
                </a:tc>
                <a:tc gridSpan="2">
                  <a:txBody>
                    <a:bodyPr/>
                    <a:lstStyle/>
                    <a:p>
                      <a:endParaRPr lang="es-ES" sz="1200">
                        <a:effectLst/>
                        <a:latin typeface="Calibri"/>
                        <a:cs typeface="Times New Roman"/>
                      </a:endParaRPr>
                    </a:p>
                  </a:txBody>
                  <a:tcPr marL="54764" marR="54764" marT="0" marB="0"/>
                </a:tc>
                <a:tc hMerge="1">
                  <a:txBody>
                    <a:bodyPr/>
                    <a:lstStyle/>
                    <a:p>
                      <a:endParaRPr lang="es-ES"/>
                    </a:p>
                  </a:txBody>
                  <a:tcPr/>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r>
              <a:tr h="222714">
                <a:tc>
                  <a:txBody>
                    <a:bodyPr/>
                    <a:lstStyle/>
                    <a:p>
                      <a:endParaRPr lang="es-ES" sz="1200">
                        <a:effectLst/>
                        <a:latin typeface="Calibri"/>
                        <a:cs typeface="Times New Roman"/>
                      </a:endParaRPr>
                    </a:p>
                  </a:txBody>
                  <a:tcPr marL="54764" marR="54764" marT="0" marB="0"/>
                </a:tc>
                <a:tc gridSpan="2">
                  <a:txBody>
                    <a:bodyPr/>
                    <a:lstStyle/>
                    <a:p>
                      <a:endParaRPr lang="es-ES" sz="1200">
                        <a:effectLst/>
                        <a:latin typeface="Calibri"/>
                        <a:cs typeface="Times New Roman"/>
                      </a:endParaRPr>
                    </a:p>
                  </a:txBody>
                  <a:tcPr marL="54764" marR="54764" marT="0" marB="0"/>
                </a:tc>
                <a:tc hMerge="1">
                  <a:txBody>
                    <a:bodyPr/>
                    <a:lstStyle/>
                    <a:p>
                      <a:endParaRPr lang="es-ES"/>
                    </a:p>
                  </a:txBody>
                  <a:tcPr/>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r>
              <a:tr h="222714">
                <a:tc>
                  <a:txBody>
                    <a:bodyPr/>
                    <a:lstStyle/>
                    <a:p>
                      <a:endParaRPr lang="es-ES" sz="1200">
                        <a:effectLst/>
                        <a:latin typeface="Calibri"/>
                        <a:cs typeface="Times New Roman"/>
                      </a:endParaRPr>
                    </a:p>
                  </a:txBody>
                  <a:tcPr marL="54764" marR="54764" marT="0" marB="0"/>
                </a:tc>
                <a:tc gridSpan="2">
                  <a:txBody>
                    <a:bodyPr/>
                    <a:lstStyle/>
                    <a:p>
                      <a:endParaRPr lang="es-ES" sz="1200">
                        <a:effectLst/>
                        <a:latin typeface="Calibri"/>
                        <a:cs typeface="Times New Roman"/>
                      </a:endParaRPr>
                    </a:p>
                  </a:txBody>
                  <a:tcPr marL="54764" marR="54764" marT="0" marB="0"/>
                </a:tc>
                <a:tc hMerge="1">
                  <a:txBody>
                    <a:bodyPr/>
                    <a:lstStyle/>
                    <a:p>
                      <a:endParaRPr lang="es-ES"/>
                    </a:p>
                  </a:txBody>
                  <a:tcPr/>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dirty="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c>
                  <a:txBody>
                    <a:bodyPr/>
                    <a:lstStyle/>
                    <a:p>
                      <a:endParaRPr lang="es-ES" sz="1200">
                        <a:effectLst/>
                        <a:latin typeface="Calibri"/>
                        <a:cs typeface="Times New Roman"/>
                      </a:endParaRPr>
                    </a:p>
                  </a:txBody>
                  <a:tcPr marL="54764" marR="54764" marT="0" marB="0"/>
                </a:tc>
              </a:tr>
              <a:tr h="222714">
                <a:tc gridSpan="12">
                  <a:txBody>
                    <a:bodyPr/>
                    <a:lstStyle/>
                    <a:p>
                      <a:pPr>
                        <a:lnSpc>
                          <a:spcPct val="115000"/>
                        </a:lnSpc>
                        <a:spcAft>
                          <a:spcPts val="0"/>
                        </a:spcAft>
                      </a:pPr>
                      <a:r>
                        <a:rPr lang="es-ES" sz="1200">
                          <a:effectLst/>
                        </a:rPr>
                        <a:t>Realizado por:</a:t>
                      </a:r>
                      <a:endParaRPr lang="es-ES" sz="1200">
                        <a:effectLst/>
                        <a:latin typeface="Calibri"/>
                        <a:ea typeface="Calibri"/>
                        <a:cs typeface="Times New Roman"/>
                      </a:endParaRPr>
                    </a:p>
                  </a:txBody>
                  <a:tcPr marL="54764" marR="54764"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8">
                  <a:txBody>
                    <a:bodyPr/>
                    <a:lstStyle/>
                    <a:p>
                      <a:pPr>
                        <a:lnSpc>
                          <a:spcPct val="115000"/>
                        </a:lnSpc>
                        <a:spcAft>
                          <a:spcPts val="0"/>
                        </a:spcAft>
                      </a:pPr>
                      <a:r>
                        <a:rPr lang="es-ES" sz="1200" dirty="0">
                          <a:effectLst/>
                        </a:rPr>
                        <a:t>Firma:</a:t>
                      </a:r>
                      <a:endParaRPr lang="es-ES" sz="1200" dirty="0">
                        <a:effectLst/>
                        <a:latin typeface="Calibri"/>
                        <a:ea typeface="Calibri"/>
                        <a:cs typeface="Times New Roman"/>
                      </a:endParaRPr>
                    </a:p>
                  </a:txBody>
                  <a:tcPr marL="54764" marR="54764"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0641">
                <a:tc gridSpan="12">
                  <a:txBody>
                    <a:bodyPr/>
                    <a:lstStyle/>
                    <a:p>
                      <a:pPr>
                        <a:lnSpc>
                          <a:spcPct val="115000"/>
                        </a:lnSpc>
                        <a:spcAft>
                          <a:spcPts val="0"/>
                        </a:spcAft>
                      </a:pPr>
                      <a:r>
                        <a:rPr lang="es-ES" sz="1050">
                          <a:effectLst/>
                        </a:rPr>
                        <a:t>Aprobado por:</a:t>
                      </a:r>
                      <a:endParaRPr lang="es-ES" sz="1050">
                        <a:effectLst/>
                        <a:latin typeface="Calibri"/>
                        <a:ea typeface="Calibri"/>
                        <a:cs typeface="Times New Roman"/>
                      </a:endParaRPr>
                    </a:p>
                  </a:txBody>
                  <a:tcPr marL="54764" marR="54764"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8">
                  <a:txBody>
                    <a:bodyPr/>
                    <a:lstStyle/>
                    <a:p>
                      <a:pPr>
                        <a:lnSpc>
                          <a:spcPct val="115000"/>
                        </a:lnSpc>
                        <a:spcAft>
                          <a:spcPts val="0"/>
                        </a:spcAft>
                      </a:pPr>
                      <a:r>
                        <a:rPr lang="es-ES" sz="1050" dirty="0">
                          <a:effectLst/>
                        </a:rPr>
                        <a:t>Firma:</a:t>
                      </a:r>
                      <a:endParaRPr lang="es-ES" sz="1050" dirty="0">
                        <a:effectLst/>
                        <a:latin typeface="Calibri"/>
                        <a:ea typeface="Calibri"/>
                        <a:cs typeface="Times New Roman"/>
                      </a:endParaRPr>
                    </a:p>
                  </a:txBody>
                  <a:tcPr marL="54764" marR="54764"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pic>
        <p:nvPicPr>
          <p:cNvPr id="2049" name="Imagen 5" descr="Descripción: Descripción: logo_espe"/>
          <p:cNvPicPr>
            <a:picLocks noChangeAspect="1" noChangeArrowheads="1"/>
          </p:cNvPicPr>
          <p:nvPr/>
        </p:nvPicPr>
        <p:blipFill>
          <a:blip r:embed="rId6">
            <a:extLst>
              <a:ext uri="{28A0092B-C50C-407E-A947-70E740481C1C}">
                <a14:useLocalDpi xmlns:a14="http://schemas.microsoft.com/office/drawing/2010/main" val="0"/>
              </a:ext>
            </a:extLst>
          </a:blip>
          <a:srcRect l="4868" r="66853" b="-233"/>
          <a:stretch>
            <a:fillRect/>
          </a:stretch>
        </p:blipFill>
        <p:spPr bwMode="auto">
          <a:xfrm>
            <a:off x="323528" y="476672"/>
            <a:ext cx="6667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038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hlinkClick r:id="rId2" action="ppaction://hlinksldjump"/>
              </a:rPr>
              <a:t>Metodología identificación y cumplimiento de los aspectos legales</a:t>
            </a:r>
            <a:endParaRPr lang="en-US" dirty="0"/>
          </a:p>
        </p:txBody>
      </p:sp>
      <p:graphicFrame>
        <p:nvGraphicFramePr>
          <p:cNvPr id="5" name="4 Diagrama"/>
          <p:cNvGraphicFramePr/>
          <p:nvPr>
            <p:extLst>
              <p:ext uri="{D42A27DB-BD31-4B8C-83A1-F6EECF244321}">
                <p14:modId xmlns:p14="http://schemas.microsoft.com/office/powerpoint/2010/main" val="2696959687"/>
              </p:ext>
            </p:extLst>
          </p:nvPr>
        </p:nvGraphicFramePr>
        <p:xfrm>
          <a:off x="971600" y="1700808"/>
          <a:ext cx="7128792"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3766019579"/>
              </p:ext>
            </p:extLst>
          </p:nvPr>
        </p:nvGraphicFramePr>
        <p:xfrm>
          <a:off x="1331640" y="3212976"/>
          <a:ext cx="6552728" cy="2862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40601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53723557"/>
              </p:ext>
            </p:extLst>
          </p:nvPr>
        </p:nvGraphicFramePr>
        <p:xfrm>
          <a:off x="107501" y="116632"/>
          <a:ext cx="8856986" cy="6615068"/>
        </p:xfrm>
        <a:graphic>
          <a:graphicData uri="http://schemas.openxmlformats.org/drawingml/2006/table">
            <a:tbl>
              <a:tblPr firstRow="1" firstCol="1" bandRow="1">
                <a:tableStyleId>{F5AB1C69-6EDB-4FF4-983F-18BD219EF322}</a:tableStyleId>
              </a:tblPr>
              <a:tblGrid>
                <a:gridCol w="943778"/>
                <a:gridCol w="547060"/>
                <a:gridCol w="525389"/>
                <a:gridCol w="1800200"/>
                <a:gridCol w="792088"/>
                <a:gridCol w="1296144"/>
                <a:gridCol w="1281818"/>
                <a:gridCol w="374366"/>
                <a:gridCol w="1296143"/>
              </a:tblGrid>
              <a:tr h="1160905">
                <a:tc gridSpan="2">
                  <a:txBody>
                    <a:bodyPr/>
                    <a:lstStyle/>
                    <a:p>
                      <a:pPr algn="ctr">
                        <a:lnSpc>
                          <a:spcPct val="115000"/>
                        </a:lnSpc>
                        <a:spcAft>
                          <a:spcPts val="0"/>
                        </a:spcAft>
                      </a:pPr>
                      <a:endParaRPr lang="es-ES" sz="1600" dirty="0">
                        <a:effectLst/>
                        <a:latin typeface="Calibri"/>
                        <a:ea typeface="Calibri"/>
                        <a:cs typeface="Times New Roman"/>
                      </a:endParaRPr>
                    </a:p>
                  </a:txBody>
                  <a:tcPr marL="43531" marR="43531" marT="0" marB="0"/>
                </a:tc>
                <a:tc hMerge="1">
                  <a:txBody>
                    <a:bodyPr/>
                    <a:lstStyle/>
                    <a:p>
                      <a:endParaRPr lang="es-ES"/>
                    </a:p>
                  </a:txBody>
                  <a:tcPr/>
                </a:tc>
                <a:tc gridSpan="5">
                  <a:txBody>
                    <a:bodyPr/>
                    <a:lstStyle/>
                    <a:p>
                      <a:pPr algn="ctr">
                        <a:lnSpc>
                          <a:spcPct val="115000"/>
                        </a:lnSpc>
                        <a:spcAft>
                          <a:spcPts val="0"/>
                        </a:spcAft>
                      </a:pPr>
                      <a:r>
                        <a:rPr lang="es-ES" sz="1800" dirty="0">
                          <a:effectLst/>
                        </a:rPr>
                        <a:t>MATRIZ DE IDENTIFICACIÓN Y CUMPLIMIENTO DE ASPECTOS LEGALES</a:t>
                      </a:r>
                      <a:endParaRPr lang="es-ES" sz="1600" dirty="0">
                        <a:effectLst/>
                        <a:latin typeface="Calibri"/>
                        <a:ea typeface="Calibri"/>
                        <a:cs typeface="Times New Roman"/>
                      </a:endParaRPr>
                    </a:p>
                  </a:txBody>
                  <a:tcPr marL="43531" marR="43531"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a:lnSpc>
                          <a:spcPct val="115000"/>
                        </a:lnSpc>
                        <a:spcAft>
                          <a:spcPts val="0"/>
                        </a:spcAft>
                      </a:pPr>
                      <a:r>
                        <a:rPr lang="es-ES" sz="1400">
                          <a:effectLst/>
                        </a:rPr>
                        <a:t>Código: RMA- 02</a:t>
                      </a:r>
                      <a:endParaRPr lang="es-ES" sz="1600">
                        <a:effectLst/>
                      </a:endParaRPr>
                    </a:p>
                    <a:p>
                      <a:pPr>
                        <a:lnSpc>
                          <a:spcPct val="115000"/>
                        </a:lnSpc>
                        <a:spcAft>
                          <a:spcPts val="0"/>
                        </a:spcAft>
                      </a:pPr>
                      <a:r>
                        <a:rPr lang="es-ES" sz="1400">
                          <a:effectLst/>
                        </a:rPr>
                        <a:t>Versión: 01</a:t>
                      </a:r>
                      <a:endParaRPr lang="es-ES" sz="1600">
                        <a:effectLst/>
                      </a:endParaRPr>
                    </a:p>
                    <a:p>
                      <a:pPr>
                        <a:lnSpc>
                          <a:spcPct val="115000"/>
                        </a:lnSpc>
                        <a:spcAft>
                          <a:spcPts val="0"/>
                        </a:spcAft>
                      </a:pPr>
                      <a:r>
                        <a:rPr lang="es-ES" sz="1400">
                          <a:effectLst/>
                        </a:rPr>
                        <a:t>Fecha de elaboración: 18/01/2012</a:t>
                      </a:r>
                      <a:endParaRPr lang="es-ES" sz="1600">
                        <a:effectLst/>
                        <a:latin typeface="Calibri"/>
                        <a:ea typeface="Calibri"/>
                        <a:cs typeface="Times New Roman"/>
                      </a:endParaRPr>
                    </a:p>
                  </a:txBody>
                  <a:tcPr marL="43531" marR="43531" marT="0" marB="0" anchor="ctr"/>
                </a:tc>
                <a:tc hMerge="1">
                  <a:txBody>
                    <a:bodyPr/>
                    <a:lstStyle/>
                    <a:p>
                      <a:endParaRPr lang="es-ES"/>
                    </a:p>
                  </a:txBody>
                  <a:tcPr/>
                </a:tc>
              </a:tr>
              <a:tr h="279388">
                <a:tc rowSpan="2">
                  <a:txBody>
                    <a:bodyPr/>
                    <a:lstStyle/>
                    <a:p>
                      <a:pPr algn="ctr">
                        <a:lnSpc>
                          <a:spcPct val="115000"/>
                        </a:lnSpc>
                        <a:spcAft>
                          <a:spcPts val="0"/>
                        </a:spcAft>
                      </a:pPr>
                      <a:r>
                        <a:rPr lang="es-ES" sz="1400" dirty="0">
                          <a:effectLst/>
                        </a:rPr>
                        <a:t>Autoridad Regulatoria</a:t>
                      </a:r>
                      <a:endParaRPr lang="es-ES" sz="1600" dirty="0">
                        <a:effectLst/>
                        <a:latin typeface="Calibri"/>
                        <a:ea typeface="Calibri"/>
                        <a:cs typeface="Times New Roman"/>
                      </a:endParaRPr>
                    </a:p>
                  </a:txBody>
                  <a:tcPr marL="43531" marR="43531" marT="0" marB="0" anchor="ctr"/>
                </a:tc>
                <a:tc rowSpan="2" gridSpan="2">
                  <a:txBody>
                    <a:bodyPr/>
                    <a:lstStyle/>
                    <a:p>
                      <a:pPr algn="ctr">
                        <a:lnSpc>
                          <a:spcPct val="115000"/>
                        </a:lnSpc>
                        <a:spcAft>
                          <a:spcPts val="0"/>
                        </a:spcAft>
                      </a:pPr>
                      <a:r>
                        <a:rPr lang="es-ES" sz="1400" dirty="0">
                          <a:effectLst/>
                        </a:rPr>
                        <a:t>Aspecto Ambiental</a:t>
                      </a:r>
                      <a:endParaRPr lang="es-ES" sz="1600" dirty="0">
                        <a:effectLst/>
                        <a:latin typeface="Calibri"/>
                        <a:ea typeface="Calibri"/>
                        <a:cs typeface="Times New Roman"/>
                      </a:endParaRPr>
                    </a:p>
                  </a:txBody>
                  <a:tcPr marL="43531" marR="43531" marT="0" marB="0" anchor="ctr"/>
                </a:tc>
                <a:tc rowSpan="2" hMerge="1">
                  <a:txBody>
                    <a:bodyPr/>
                    <a:lstStyle/>
                    <a:p>
                      <a:endParaRPr lang="es-ES"/>
                    </a:p>
                  </a:txBody>
                  <a:tcPr/>
                </a:tc>
                <a:tc gridSpan="2">
                  <a:txBody>
                    <a:bodyPr/>
                    <a:lstStyle/>
                    <a:p>
                      <a:pPr algn="ctr">
                        <a:lnSpc>
                          <a:spcPct val="115000"/>
                        </a:lnSpc>
                        <a:spcAft>
                          <a:spcPts val="0"/>
                        </a:spcAft>
                      </a:pPr>
                      <a:r>
                        <a:rPr lang="es-ES" sz="1400">
                          <a:effectLst/>
                        </a:rPr>
                        <a:t>Aspectos Legales</a:t>
                      </a:r>
                      <a:endParaRPr lang="es-ES" sz="1600">
                        <a:effectLst/>
                        <a:latin typeface="Calibri"/>
                        <a:ea typeface="Calibri"/>
                        <a:cs typeface="Times New Roman"/>
                      </a:endParaRPr>
                    </a:p>
                  </a:txBody>
                  <a:tcPr marL="43531" marR="43531" marT="0" marB="0" anchor="ctr"/>
                </a:tc>
                <a:tc hMerge="1">
                  <a:txBody>
                    <a:bodyPr/>
                    <a:lstStyle/>
                    <a:p>
                      <a:endParaRPr lang="es-ES"/>
                    </a:p>
                  </a:txBody>
                  <a:tcPr/>
                </a:tc>
                <a:tc rowSpan="2">
                  <a:txBody>
                    <a:bodyPr/>
                    <a:lstStyle/>
                    <a:p>
                      <a:pPr algn="ctr">
                        <a:lnSpc>
                          <a:spcPct val="115000"/>
                        </a:lnSpc>
                        <a:spcAft>
                          <a:spcPts val="0"/>
                        </a:spcAft>
                      </a:pPr>
                      <a:r>
                        <a:rPr lang="es-ES" sz="1400" dirty="0">
                          <a:effectLst/>
                        </a:rPr>
                        <a:t>Requerimiento</a:t>
                      </a:r>
                      <a:endParaRPr lang="es-ES" sz="1600" dirty="0">
                        <a:effectLst/>
                        <a:latin typeface="Calibri"/>
                        <a:ea typeface="Calibri"/>
                        <a:cs typeface="Times New Roman"/>
                      </a:endParaRPr>
                    </a:p>
                  </a:txBody>
                  <a:tcPr marL="43531" marR="43531" marT="0" marB="0" anchor="ctr"/>
                </a:tc>
                <a:tc gridSpan="3">
                  <a:txBody>
                    <a:bodyPr/>
                    <a:lstStyle/>
                    <a:p>
                      <a:pPr algn="ctr">
                        <a:lnSpc>
                          <a:spcPct val="115000"/>
                        </a:lnSpc>
                        <a:spcAft>
                          <a:spcPts val="0"/>
                        </a:spcAft>
                      </a:pPr>
                      <a:r>
                        <a:rPr lang="es-ES" sz="1400">
                          <a:effectLst/>
                        </a:rPr>
                        <a:t>Cumplimiento</a:t>
                      </a:r>
                      <a:endParaRPr lang="es-ES" sz="1600">
                        <a:effectLst/>
                        <a:latin typeface="Calibri"/>
                        <a:ea typeface="Calibri"/>
                        <a:cs typeface="Times New Roman"/>
                      </a:endParaRPr>
                    </a:p>
                  </a:txBody>
                  <a:tcPr marL="43531" marR="43531" marT="0" marB="0" anchor="ctr"/>
                </a:tc>
                <a:tc hMerge="1">
                  <a:txBody>
                    <a:bodyPr/>
                    <a:lstStyle/>
                    <a:p>
                      <a:endParaRPr lang="es-ES"/>
                    </a:p>
                  </a:txBody>
                  <a:tcPr/>
                </a:tc>
                <a:tc hMerge="1">
                  <a:txBody>
                    <a:bodyPr/>
                    <a:lstStyle/>
                    <a:p>
                      <a:endParaRPr lang="es-ES"/>
                    </a:p>
                  </a:txBody>
                  <a:tcPr/>
                </a:tc>
              </a:tr>
              <a:tr h="2079660">
                <a:tc vMerge="1">
                  <a:txBody>
                    <a:bodyPr/>
                    <a:lstStyle/>
                    <a:p>
                      <a:endParaRPr lang="es-ES"/>
                    </a:p>
                  </a:txBody>
                  <a:tcPr/>
                </a:tc>
                <a:tc gridSpan="2" vMerge="1">
                  <a:txBody>
                    <a:bodyPr/>
                    <a:lstStyle/>
                    <a:p>
                      <a:endParaRPr lang="es-ES"/>
                    </a:p>
                  </a:txBody>
                  <a:tcPr/>
                </a:tc>
                <a:tc hMerge="1" vMerge="1">
                  <a:txBody>
                    <a:bodyPr/>
                    <a:lstStyle/>
                    <a:p>
                      <a:endParaRPr lang="es-ES"/>
                    </a:p>
                  </a:txBody>
                  <a:tcPr/>
                </a:tc>
                <a:tc>
                  <a:txBody>
                    <a:bodyPr/>
                    <a:lstStyle/>
                    <a:p>
                      <a:pPr algn="ctr">
                        <a:lnSpc>
                          <a:spcPct val="115000"/>
                        </a:lnSpc>
                        <a:spcAft>
                          <a:spcPts val="0"/>
                        </a:spcAft>
                      </a:pPr>
                      <a:r>
                        <a:rPr lang="es-ES" sz="1400" dirty="0">
                          <a:effectLst/>
                        </a:rPr>
                        <a:t>Norma</a:t>
                      </a:r>
                      <a:endParaRPr lang="es-ES" sz="1600" dirty="0">
                        <a:effectLst/>
                        <a:latin typeface="Calibri"/>
                        <a:ea typeface="Calibri"/>
                        <a:cs typeface="Times New Roman"/>
                      </a:endParaRPr>
                    </a:p>
                  </a:txBody>
                  <a:tcPr marL="43531" marR="43531" marT="0" marB="0" anchor="ctr"/>
                </a:tc>
                <a:tc>
                  <a:txBody>
                    <a:bodyPr/>
                    <a:lstStyle/>
                    <a:p>
                      <a:pPr algn="ctr">
                        <a:lnSpc>
                          <a:spcPct val="115000"/>
                        </a:lnSpc>
                        <a:spcAft>
                          <a:spcPts val="0"/>
                        </a:spcAft>
                      </a:pPr>
                      <a:r>
                        <a:rPr lang="es-ES" sz="1400" dirty="0">
                          <a:effectLst/>
                        </a:rPr>
                        <a:t>Artículos</a:t>
                      </a:r>
                      <a:endParaRPr lang="es-ES" sz="1600" dirty="0">
                        <a:effectLst/>
                        <a:latin typeface="Calibri"/>
                        <a:ea typeface="Calibri"/>
                        <a:cs typeface="Times New Roman"/>
                      </a:endParaRPr>
                    </a:p>
                  </a:txBody>
                  <a:tcPr marL="43531" marR="43531" marT="0" marB="0" anchor="ctr"/>
                </a:tc>
                <a:tc vMerge="1">
                  <a:txBody>
                    <a:bodyPr/>
                    <a:lstStyle/>
                    <a:p>
                      <a:endParaRPr lang="es-ES"/>
                    </a:p>
                  </a:txBody>
                  <a:tcPr/>
                </a:tc>
                <a:tc gridSpan="2">
                  <a:txBody>
                    <a:bodyPr/>
                    <a:lstStyle/>
                    <a:p>
                      <a:pPr algn="ctr">
                        <a:lnSpc>
                          <a:spcPct val="115000"/>
                        </a:lnSpc>
                        <a:spcAft>
                          <a:spcPts val="0"/>
                        </a:spcAft>
                      </a:pPr>
                      <a:r>
                        <a:rPr lang="es-ES" sz="1400" dirty="0">
                          <a:effectLst/>
                        </a:rPr>
                        <a:t>Criterio de cumplimiento</a:t>
                      </a:r>
                      <a:endParaRPr lang="es-ES" sz="1600" dirty="0">
                        <a:effectLst/>
                        <a:latin typeface="Calibri"/>
                        <a:ea typeface="Calibri"/>
                        <a:cs typeface="Times New Roman"/>
                      </a:endParaRPr>
                    </a:p>
                  </a:txBody>
                  <a:tcPr marL="43531" marR="43531" marT="0" marB="0" anchor="ctr"/>
                </a:tc>
                <a:tc hMerge="1">
                  <a:txBody>
                    <a:bodyPr/>
                    <a:lstStyle/>
                    <a:p>
                      <a:endParaRPr lang="es-ES"/>
                    </a:p>
                  </a:txBody>
                  <a:tcPr/>
                </a:tc>
                <a:tc>
                  <a:txBody>
                    <a:bodyPr/>
                    <a:lstStyle/>
                    <a:p>
                      <a:pPr algn="ctr">
                        <a:lnSpc>
                          <a:spcPct val="115000"/>
                        </a:lnSpc>
                        <a:spcAft>
                          <a:spcPts val="0"/>
                        </a:spcAft>
                      </a:pPr>
                      <a:r>
                        <a:rPr lang="es-ES" sz="1400" dirty="0">
                          <a:effectLst/>
                        </a:rPr>
                        <a:t>Evidencia de cumplimiento</a:t>
                      </a:r>
                      <a:endParaRPr lang="es-ES" sz="1600" dirty="0">
                        <a:effectLst/>
                        <a:latin typeface="Calibri"/>
                        <a:ea typeface="Calibri"/>
                        <a:cs typeface="Times New Roman"/>
                      </a:endParaRPr>
                    </a:p>
                  </a:txBody>
                  <a:tcPr marL="43531" marR="43531" marT="0" marB="0" anchor="ctr"/>
                </a:tc>
              </a:tr>
              <a:tr h="1599230">
                <a:tc>
                  <a:txBody>
                    <a:bodyPr/>
                    <a:lstStyle/>
                    <a:p>
                      <a:pPr>
                        <a:lnSpc>
                          <a:spcPct val="115000"/>
                        </a:lnSpc>
                        <a:spcAft>
                          <a:spcPts val="0"/>
                        </a:spcAft>
                      </a:pPr>
                      <a:r>
                        <a:rPr lang="es-ES" sz="1200" dirty="0" smtClean="0">
                          <a:effectLst/>
                        </a:rPr>
                        <a:t>Contraloría General del Estado</a:t>
                      </a:r>
                      <a:endParaRPr lang="es-ES" sz="1400" dirty="0">
                        <a:effectLst/>
                        <a:latin typeface="Calibri"/>
                        <a:ea typeface="Calibri"/>
                        <a:cs typeface="Times New Roman"/>
                      </a:endParaRPr>
                    </a:p>
                  </a:txBody>
                  <a:tcPr marL="43531" marR="43531" marT="0" marB="0"/>
                </a:tc>
                <a:tc gridSpan="2">
                  <a:txBody>
                    <a:bodyPr/>
                    <a:lstStyle/>
                    <a:p>
                      <a:pPr>
                        <a:lnSpc>
                          <a:spcPct val="115000"/>
                        </a:lnSpc>
                        <a:spcAft>
                          <a:spcPts val="0"/>
                        </a:spcAft>
                      </a:pPr>
                      <a:r>
                        <a:rPr lang="es-ES" sz="1200" dirty="0" smtClean="0">
                          <a:effectLst/>
                        </a:rPr>
                        <a:t>Prohibiciones contra el ambiente</a:t>
                      </a:r>
                      <a:endParaRPr lang="es-ES" sz="1400" dirty="0">
                        <a:effectLst/>
                        <a:latin typeface="Calibri"/>
                        <a:ea typeface="Calibri"/>
                        <a:cs typeface="Times New Roman"/>
                      </a:endParaRPr>
                    </a:p>
                  </a:txBody>
                  <a:tcPr marL="43531" marR="43531" marT="0" marB="0"/>
                </a:tc>
                <a:tc hMerge="1">
                  <a:txBody>
                    <a:bodyPr/>
                    <a:lstStyle/>
                    <a:p>
                      <a:endParaRPr lang="es-ES"/>
                    </a:p>
                  </a:txBody>
                  <a:tcPr/>
                </a:tc>
                <a:tc>
                  <a:txBody>
                    <a:bodyPr/>
                    <a:lstStyle/>
                    <a:p>
                      <a:pPr>
                        <a:lnSpc>
                          <a:spcPct val="115000"/>
                        </a:lnSpc>
                        <a:spcAft>
                          <a:spcPts val="0"/>
                        </a:spcAft>
                      </a:pPr>
                      <a:r>
                        <a:rPr lang="es-ES" sz="1200" dirty="0" smtClean="0">
                          <a:effectLst/>
                        </a:rPr>
                        <a:t>Normas de control interno para las entidades, organismos del sector público y personas jurídicas de derecho privado que dispongan de recursos públicos</a:t>
                      </a:r>
                      <a:endParaRPr lang="es-ES" sz="1400" dirty="0">
                        <a:effectLst/>
                        <a:latin typeface="Calibri"/>
                        <a:ea typeface="Calibri"/>
                        <a:cs typeface="Times New Roman"/>
                      </a:endParaRPr>
                    </a:p>
                  </a:txBody>
                  <a:tcPr marL="43531" marR="43531" marT="0" marB="0"/>
                </a:tc>
                <a:tc>
                  <a:txBody>
                    <a:bodyPr/>
                    <a:lstStyle/>
                    <a:p>
                      <a:pPr>
                        <a:lnSpc>
                          <a:spcPct val="115000"/>
                        </a:lnSpc>
                        <a:spcAft>
                          <a:spcPts val="0"/>
                        </a:spcAft>
                      </a:pPr>
                      <a:r>
                        <a:rPr lang="es-ES" sz="1200" dirty="0" smtClean="0">
                          <a:effectLst/>
                        </a:rPr>
                        <a:t>Código 409</a:t>
                      </a:r>
                      <a:endParaRPr lang="es-ES" sz="1400" dirty="0">
                        <a:effectLst/>
                        <a:latin typeface="Calibri"/>
                        <a:ea typeface="Calibri"/>
                        <a:cs typeface="Times New Roman"/>
                      </a:endParaRPr>
                    </a:p>
                  </a:txBody>
                  <a:tcPr marL="43531" marR="43531" marT="0" marB="0"/>
                </a:tc>
                <a:tc>
                  <a:txBody>
                    <a:bodyPr/>
                    <a:lstStyle/>
                    <a:p>
                      <a:pPr>
                        <a:lnSpc>
                          <a:spcPct val="115000"/>
                        </a:lnSpc>
                        <a:spcAft>
                          <a:spcPts val="0"/>
                        </a:spcAft>
                      </a:pPr>
                      <a:r>
                        <a:rPr lang="es-ES" sz="1200" dirty="0" smtClean="0">
                          <a:effectLst/>
                        </a:rPr>
                        <a:t>Gestión Ambiental</a:t>
                      </a:r>
                      <a:endParaRPr lang="es-ES" sz="1400" dirty="0">
                        <a:effectLst/>
                        <a:latin typeface="Calibri"/>
                        <a:ea typeface="Calibri"/>
                        <a:cs typeface="Times New Roman"/>
                      </a:endParaRPr>
                    </a:p>
                  </a:txBody>
                  <a:tcPr marL="43531" marR="43531" marT="0" marB="0"/>
                </a:tc>
                <a:tc gridSpan="2">
                  <a:txBody>
                    <a:bodyPr/>
                    <a:lstStyle/>
                    <a:p>
                      <a:pPr>
                        <a:lnSpc>
                          <a:spcPct val="115000"/>
                        </a:lnSpc>
                        <a:spcAft>
                          <a:spcPts val="0"/>
                        </a:spcAft>
                      </a:pPr>
                      <a:r>
                        <a:rPr lang="es-ES" sz="1200" dirty="0" smtClean="0">
                          <a:effectLst/>
                        </a:rPr>
                        <a:t>Cumplimiento con la legislación ambiental vigente.</a:t>
                      </a:r>
                      <a:endParaRPr lang="es-ES" sz="1400" dirty="0">
                        <a:effectLst/>
                        <a:latin typeface="Calibri"/>
                        <a:ea typeface="Calibri"/>
                        <a:cs typeface="Times New Roman"/>
                      </a:endParaRPr>
                    </a:p>
                  </a:txBody>
                  <a:tcPr marL="43531" marR="43531" marT="0" marB="0"/>
                </a:tc>
                <a:tc hMerge="1">
                  <a:txBody>
                    <a:bodyPr/>
                    <a:lstStyle/>
                    <a:p>
                      <a:endParaRPr lang="es-ES"/>
                    </a:p>
                  </a:txBody>
                  <a:tcPr/>
                </a:tc>
                <a:tc>
                  <a:txBody>
                    <a:bodyPr/>
                    <a:lstStyle/>
                    <a:p>
                      <a:pPr>
                        <a:lnSpc>
                          <a:spcPct val="115000"/>
                        </a:lnSpc>
                        <a:spcAft>
                          <a:spcPts val="0"/>
                        </a:spcAft>
                      </a:pPr>
                      <a:r>
                        <a:rPr lang="es-ES" sz="1200" dirty="0" smtClean="0">
                          <a:effectLst/>
                        </a:rPr>
                        <a:t>Estudios de Impacto Ambiental </a:t>
                      </a:r>
                    </a:p>
                    <a:p>
                      <a:pPr>
                        <a:lnSpc>
                          <a:spcPct val="115000"/>
                        </a:lnSpc>
                        <a:spcAft>
                          <a:spcPts val="0"/>
                        </a:spcAft>
                      </a:pPr>
                      <a:endParaRPr lang="es-ES" sz="1200" dirty="0" smtClean="0">
                        <a:effectLst/>
                      </a:endParaRPr>
                    </a:p>
                    <a:p>
                      <a:pPr>
                        <a:lnSpc>
                          <a:spcPct val="115000"/>
                        </a:lnSpc>
                        <a:spcAft>
                          <a:spcPts val="0"/>
                        </a:spcAft>
                      </a:pPr>
                      <a:r>
                        <a:rPr lang="es-ES" sz="1200" dirty="0" smtClean="0">
                          <a:effectLst/>
                        </a:rPr>
                        <a:t>Auditorías Ambientales</a:t>
                      </a:r>
                    </a:p>
                    <a:p>
                      <a:pPr>
                        <a:lnSpc>
                          <a:spcPct val="115000"/>
                        </a:lnSpc>
                        <a:spcAft>
                          <a:spcPts val="0"/>
                        </a:spcAft>
                      </a:pPr>
                      <a:endParaRPr lang="es-ES" sz="1200" dirty="0" smtClean="0">
                        <a:effectLst/>
                      </a:endParaRPr>
                    </a:p>
                    <a:p>
                      <a:pPr>
                        <a:lnSpc>
                          <a:spcPct val="115000"/>
                        </a:lnSpc>
                        <a:spcAft>
                          <a:spcPts val="0"/>
                        </a:spcAft>
                      </a:pPr>
                      <a:r>
                        <a:rPr lang="es-ES" sz="1200" dirty="0" err="1" smtClean="0">
                          <a:effectLst/>
                        </a:rPr>
                        <a:t>Monitoreos</a:t>
                      </a:r>
                      <a:r>
                        <a:rPr lang="es-ES" sz="1200" dirty="0" smtClean="0">
                          <a:effectLst/>
                        </a:rPr>
                        <a:t> Ambientales</a:t>
                      </a:r>
                    </a:p>
                  </a:txBody>
                  <a:tcPr marL="43531" marR="43531" marT="0" marB="0"/>
                </a:tc>
              </a:tr>
              <a:tr h="279388">
                <a:tc>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gridSpan="2">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hMerge="1">
                  <a:txBody>
                    <a:bodyPr/>
                    <a:lstStyle/>
                    <a:p>
                      <a:endParaRPr lang="es-ES"/>
                    </a:p>
                  </a:txBody>
                  <a:tcPr/>
                </a:tc>
                <a:tc>
                  <a:txBody>
                    <a:bodyPr/>
                    <a:lstStyle/>
                    <a:p>
                      <a:pPr>
                        <a:lnSpc>
                          <a:spcPct val="115000"/>
                        </a:lnSpc>
                        <a:spcAft>
                          <a:spcPts val="0"/>
                        </a:spcAft>
                      </a:pPr>
                      <a:r>
                        <a:rPr lang="es-ES" sz="1400" dirty="0">
                          <a:effectLst/>
                        </a:rPr>
                        <a:t> </a:t>
                      </a:r>
                      <a:endParaRPr lang="es-ES" sz="1600" dirty="0">
                        <a:effectLst/>
                        <a:latin typeface="Calibri"/>
                        <a:ea typeface="Calibri"/>
                        <a:cs typeface="Times New Roman"/>
                      </a:endParaRPr>
                    </a:p>
                  </a:txBody>
                  <a:tcPr marL="43531" marR="43531" marT="0" marB="0"/>
                </a:tc>
                <a:tc>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gridSpan="2">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hMerge="1">
                  <a:txBody>
                    <a:bodyPr/>
                    <a:lstStyle/>
                    <a:p>
                      <a:endParaRPr lang="es-ES"/>
                    </a:p>
                  </a:txBody>
                  <a:tcPr/>
                </a:tc>
                <a:tc>
                  <a:txBody>
                    <a:bodyPr/>
                    <a:lstStyle/>
                    <a:p>
                      <a:pPr>
                        <a:lnSpc>
                          <a:spcPct val="115000"/>
                        </a:lnSpc>
                        <a:spcAft>
                          <a:spcPts val="0"/>
                        </a:spcAft>
                      </a:pPr>
                      <a:r>
                        <a:rPr lang="es-ES" sz="1400" dirty="0">
                          <a:effectLst/>
                        </a:rPr>
                        <a:t> </a:t>
                      </a:r>
                      <a:endParaRPr lang="es-ES" sz="1600" dirty="0">
                        <a:effectLst/>
                        <a:latin typeface="Calibri"/>
                        <a:ea typeface="Calibri"/>
                        <a:cs typeface="Times New Roman"/>
                      </a:endParaRPr>
                    </a:p>
                  </a:txBody>
                  <a:tcPr marL="43531" marR="43531" marT="0" marB="0"/>
                </a:tc>
              </a:tr>
              <a:tr h="255885">
                <a:tc>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gridSpan="2">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hMerge="1">
                  <a:txBody>
                    <a:bodyPr/>
                    <a:lstStyle/>
                    <a:p>
                      <a:endParaRPr lang="es-ES"/>
                    </a:p>
                  </a:txBody>
                  <a:tcPr/>
                </a:tc>
                <a:tc>
                  <a:txBody>
                    <a:bodyPr/>
                    <a:lstStyle/>
                    <a:p>
                      <a:pPr>
                        <a:lnSpc>
                          <a:spcPct val="115000"/>
                        </a:lnSpc>
                        <a:spcAft>
                          <a:spcPts val="0"/>
                        </a:spcAft>
                      </a:pPr>
                      <a:r>
                        <a:rPr lang="es-ES" sz="1400" dirty="0">
                          <a:effectLst/>
                        </a:rPr>
                        <a:t> </a:t>
                      </a:r>
                      <a:endParaRPr lang="es-ES" sz="1600" dirty="0">
                        <a:effectLst/>
                        <a:latin typeface="Calibri"/>
                        <a:ea typeface="Calibri"/>
                        <a:cs typeface="Times New Roman"/>
                      </a:endParaRPr>
                    </a:p>
                  </a:txBody>
                  <a:tcPr marL="43531" marR="43531" marT="0" marB="0"/>
                </a:tc>
                <a:tc>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gridSpan="2">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hMerge="1">
                  <a:txBody>
                    <a:bodyPr/>
                    <a:lstStyle/>
                    <a:p>
                      <a:endParaRPr lang="es-ES"/>
                    </a:p>
                  </a:txBody>
                  <a:tcPr/>
                </a:tc>
                <a:tc>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r>
              <a:tr h="279388">
                <a:tc>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gridSpan="2">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hMerge="1">
                  <a:txBody>
                    <a:bodyPr/>
                    <a:lstStyle/>
                    <a:p>
                      <a:endParaRPr lang="es-ES"/>
                    </a:p>
                  </a:txBody>
                  <a:tcPr/>
                </a:tc>
                <a:tc>
                  <a:txBody>
                    <a:bodyPr/>
                    <a:lstStyle/>
                    <a:p>
                      <a:pPr>
                        <a:lnSpc>
                          <a:spcPct val="115000"/>
                        </a:lnSpc>
                        <a:spcAft>
                          <a:spcPts val="0"/>
                        </a:spcAft>
                      </a:pPr>
                      <a:r>
                        <a:rPr lang="es-ES" sz="1400" dirty="0">
                          <a:effectLst/>
                        </a:rPr>
                        <a:t> </a:t>
                      </a:r>
                      <a:endParaRPr lang="es-ES" sz="1600" dirty="0">
                        <a:effectLst/>
                        <a:latin typeface="Calibri"/>
                        <a:ea typeface="Calibri"/>
                        <a:cs typeface="Times New Roman"/>
                      </a:endParaRPr>
                    </a:p>
                  </a:txBody>
                  <a:tcPr marL="43531" marR="43531" marT="0" marB="0"/>
                </a:tc>
                <a:tc>
                  <a:txBody>
                    <a:bodyPr/>
                    <a:lstStyle/>
                    <a:p>
                      <a:pPr>
                        <a:lnSpc>
                          <a:spcPct val="115000"/>
                        </a:lnSpc>
                        <a:spcAft>
                          <a:spcPts val="0"/>
                        </a:spcAft>
                      </a:pPr>
                      <a:r>
                        <a:rPr lang="es-ES" sz="1400" dirty="0">
                          <a:effectLst/>
                        </a:rPr>
                        <a:t> </a:t>
                      </a:r>
                      <a:endParaRPr lang="es-ES" sz="1600" dirty="0">
                        <a:effectLst/>
                        <a:latin typeface="Calibri"/>
                        <a:ea typeface="Calibri"/>
                        <a:cs typeface="Times New Roman"/>
                      </a:endParaRPr>
                    </a:p>
                  </a:txBody>
                  <a:tcPr marL="43531" marR="43531" marT="0" marB="0"/>
                </a:tc>
                <a:tc>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gridSpan="2">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c hMerge="1">
                  <a:txBody>
                    <a:bodyPr/>
                    <a:lstStyle/>
                    <a:p>
                      <a:endParaRPr lang="es-ES"/>
                    </a:p>
                  </a:txBody>
                  <a:tcPr/>
                </a:tc>
                <a:tc>
                  <a:txBody>
                    <a:bodyPr/>
                    <a:lstStyle/>
                    <a:p>
                      <a:pPr>
                        <a:lnSpc>
                          <a:spcPct val="115000"/>
                        </a:lnSpc>
                        <a:spcAft>
                          <a:spcPts val="0"/>
                        </a:spcAft>
                      </a:pPr>
                      <a:r>
                        <a:rPr lang="es-ES" sz="1400">
                          <a:effectLst/>
                        </a:rPr>
                        <a:t> </a:t>
                      </a:r>
                      <a:endParaRPr lang="es-ES" sz="1600">
                        <a:effectLst/>
                        <a:latin typeface="Calibri"/>
                        <a:ea typeface="Calibri"/>
                        <a:cs typeface="Times New Roman"/>
                      </a:endParaRPr>
                    </a:p>
                  </a:txBody>
                  <a:tcPr marL="43531" marR="43531" marT="0" marB="0"/>
                </a:tc>
              </a:tr>
              <a:tr h="279388">
                <a:tc gridSpan="5">
                  <a:txBody>
                    <a:bodyPr/>
                    <a:lstStyle/>
                    <a:p>
                      <a:pPr>
                        <a:lnSpc>
                          <a:spcPct val="115000"/>
                        </a:lnSpc>
                        <a:spcAft>
                          <a:spcPts val="0"/>
                        </a:spcAft>
                      </a:pPr>
                      <a:r>
                        <a:rPr lang="es-ES" sz="1400" dirty="0">
                          <a:effectLst/>
                        </a:rPr>
                        <a:t>Realizado por:</a:t>
                      </a:r>
                      <a:endParaRPr lang="es-ES" sz="1600" dirty="0">
                        <a:effectLst/>
                        <a:latin typeface="Calibri"/>
                        <a:ea typeface="Calibri"/>
                        <a:cs typeface="Times New Roman"/>
                      </a:endParaRPr>
                    </a:p>
                  </a:txBody>
                  <a:tcPr marL="43531" marR="43531"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nSpc>
                          <a:spcPct val="115000"/>
                        </a:lnSpc>
                        <a:spcAft>
                          <a:spcPts val="0"/>
                        </a:spcAft>
                      </a:pPr>
                      <a:r>
                        <a:rPr lang="es-ES" sz="1400">
                          <a:effectLst/>
                        </a:rPr>
                        <a:t>Firma:</a:t>
                      </a:r>
                      <a:endParaRPr lang="es-ES" sz="1600">
                        <a:effectLst/>
                        <a:latin typeface="Calibri"/>
                        <a:ea typeface="Calibri"/>
                        <a:cs typeface="Times New Roman"/>
                      </a:endParaRPr>
                    </a:p>
                  </a:txBody>
                  <a:tcPr marL="43531" marR="43531" marT="0" marB="0"/>
                </a:tc>
                <a:tc hMerge="1">
                  <a:txBody>
                    <a:bodyPr/>
                    <a:lstStyle/>
                    <a:p>
                      <a:endParaRPr lang="es-ES"/>
                    </a:p>
                  </a:txBody>
                  <a:tcPr/>
                </a:tc>
                <a:tc hMerge="1">
                  <a:txBody>
                    <a:bodyPr/>
                    <a:lstStyle/>
                    <a:p>
                      <a:endParaRPr lang="es-ES"/>
                    </a:p>
                  </a:txBody>
                  <a:tcPr/>
                </a:tc>
                <a:tc hMerge="1">
                  <a:txBody>
                    <a:bodyPr/>
                    <a:lstStyle/>
                    <a:p>
                      <a:endParaRPr lang="es-ES"/>
                    </a:p>
                  </a:txBody>
                  <a:tcPr/>
                </a:tc>
              </a:tr>
              <a:tr h="279388">
                <a:tc gridSpan="5">
                  <a:txBody>
                    <a:bodyPr/>
                    <a:lstStyle/>
                    <a:p>
                      <a:pPr>
                        <a:lnSpc>
                          <a:spcPct val="115000"/>
                        </a:lnSpc>
                        <a:spcAft>
                          <a:spcPts val="0"/>
                        </a:spcAft>
                      </a:pPr>
                      <a:r>
                        <a:rPr lang="es-ES" sz="1400" dirty="0">
                          <a:effectLst/>
                        </a:rPr>
                        <a:t>Aprobado por:</a:t>
                      </a:r>
                      <a:endParaRPr lang="es-ES" sz="1600" dirty="0">
                        <a:effectLst/>
                        <a:latin typeface="Calibri"/>
                        <a:ea typeface="Calibri"/>
                        <a:cs typeface="Times New Roman"/>
                      </a:endParaRPr>
                    </a:p>
                  </a:txBody>
                  <a:tcPr marL="43531" marR="43531"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nSpc>
                          <a:spcPct val="115000"/>
                        </a:lnSpc>
                        <a:spcAft>
                          <a:spcPts val="0"/>
                        </a:spcAft>
                      </a:pPr>
                      <a:r>
                        <a:rPr lang="es-ES" sz="1400" dirty="0">
                          <a:effectLst/>
                        </a:rPr>
                        <a:t>Firma:</a:t>
                      </a:r>
                      <a:endParaRPr lang="es-ES" sz="1600" dirty="0">
                        <a:effectLst/>
                        <a:latin typeface="Calibri"/>
                        <a:ea typeface="Calibri"/>
                        <a:cs typeface="Times New Roman"/>
                      </a:endParaRPr>
                    </a:p>
                  </a:txBody>
                  <a:tcPr marL="43531" marR="43531" marT="0" marB="0"/>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pic>
        <p:nvPicPr>
          <p:cNvPr id="3073" name="Imagen 5" descr="Descripción: Descripción: logo_espe"/>
          <p:cNvPicPr>
            <a:picLocks noChangeAspect="1" noChangeArrowheads="1"/>
          </p:cNvPicPr>
          <p:nvPr/>
        </p:nvPicPr>
        <p:blipFill>
          <a:blip r:embed="rId2" cstate="print">
            <a:extLst>
              <a:ext uri="{28A0092B-C50C-407E-A947-70E740481C1C}">
                <a14:useLocalDpi xmlns:a14="http://schemas.microsoft.com/office/drawing/2010/main" val="0"/>
              </a:ext>
            </a:extLst>
          </a:blip>
          <a:srcRect l="4868" r="66853" b="-233"/>
          <a:stretch>
            <a:fillRect/>
          </a:stretch>
        </p:blipFill>
        <p:spPr bwMode="auto">
          <a:xfrm>
            <a:off x="323528" y="497118"/>
            <a:ext cx="1059674" cy="1059674"/>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4160348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99380286"/>
              </p:ext>
            </p:extLst>
          </p:nvPr>
        </p:nvGraphicFramePr>
        <p:xfrm>
          <a:off x="539552" y="1484784"/>
          <a:ext cx="3960440" cy="4139562"/>
        </p:xfrm>
        <a:graphic>
          <a:graphicData uri="http://schemas.openxmlformats.org/drawingml/2006/table">
            <a:tbl>
              <a:tblPr firstRow="1" bandRow="1">
                <a:tableStyleId>{5C22544A-7EE6-4342-B048-85BDC9FD1C3A}</a:tableStyleId>
              </a:tblPr>
              <a:tblGrid>
                <a:gridCol w="3960440"/>
              </a:tblGrid>
              <a:tr h="502453">
                <a:tc>
                  <a:txBody>
                    <a:bodyPr/>
                    <a:lstStyle/>
                    <a:p>
                      <a:pPr algn="ctr"/>
                      <a:r>
                        <a:rPr lang="es-ES" sz="2800" dirty="0" smtClean="0"/>
                        <a:t>ÍNDICE</a:t>
                      </a:r>
                      <a:endParaRPr lang="es-ES" sz="2800" dirty="0"/>
                    </a:p>
                  </a:txBody>
                  <a:tcPr/>
                </a:tc>
              </a:tr>
              <a:tr h="496887">
                <a:tc>
                  <a:txBody>
                    <a:bodyPr/>
                    <a:lstStyle/>
                    <a:p>
                      <a:r>
                        <a:rPr lang="es-ES" dirty="0" smtClean="0">
                          <a:hlinkClick r:id="rId2" action="ppaction://hlinksldjump"/>
                        </a:rPr>
                        <a:t>Objetivo General</a:t>
                      </a:r>
                      <a:endParaRPr lang="es-ES" dirty="0"/>
                    </a:p>
                  </a:txBody>
                  <a:tcPr/>
                </a:tc>
              </a:tr>
              <a:tr h="496887">
                <a:tc>
                  <a:txBody>
                    <a:bodyPr/>
                    <a:lstStyle/>
                    <a:p>
                      <a:r>
                        <a:rPr lang="es-ES" dirty="0" smtClean="0">
                          <a:hlinkClick r:id="rId3" action="ppaction://hlinksldjump"/>
                        </a:rPr>
                        <a:t>Objetivos Específicos</a:t>
                      </a:r>
                      <a:endParaRPr lang="es-ES" dirty="0" smtClean="0"/>
                    </a:p>
                  </a:txBody>
                  <a:tcPr/>
                </a:tc>
              </a:tr>
              <a:tr h="496887">
                <a:tc>
                  <a:txBody>
                    <a:bodyPr/>
                    <a:lstStyle/>
                    <a:p>
                      <a:r>
                        <a:rPr lang="es-ES" dirty="0" smtClean="0">
                          <a:hlinkClick r:id="rId4" action="ppaction://hlinksldjump"/>
                        </a:rPr>
                        <a:t>Línea Base Ambiental</a:t>
                      </a:r>
                      <a:endParaRPr lang="es-ES" dirty="0"/>
                    </a:p>
                  </a:txBody>
                  <a:tcPr/>
                </a:tc>
              </a:tr>
              <a:tr h="496887">
                <a:tc>
                  <a:txBody>
                    <a:bodyPr/>
                    <a:lstStyle/>
                    <a:p>
                      <a:r>
                        <a:rPr lang="es-ES" dirty="0" smtClean="0">
                          <a:hlinkClick r:id="rId5" action="ppaction://hlinksldjump"/>
                        </a:rPr>
                        <a:t>Metodología Aplicada</a:t>
                      </a:r>
                      <a:endParaRPr lang="es-ES" dirty="0"/>
                    </a:p>
                  </a:txBody>
                  <a:tcPr/>
                </a:tc>
              </a:tr>
              <a:tr h="620678">
                <a:tc>
                  <a:txBody>
                    <a:bodyPr/>
                    <a:lstStyle/>
                    <a:p>
                      <a:r>
                        <a:rPr lang="es-ES" dirty="0" smtClean="0">
                          <a:hlinkClick r:id="rId6" action="ppaction://hlinksldjump"/>
                        </a:rPr>
                        <a:t>Manual</a:t>
                      </a:r>
                      <a:r>
                        <a:rPr lang="es-ES" baseline="0" dirty="0" smtClean="0">
                          <a:hlinkClick r:id="rId6" action="ppaction://hlinksldjump"/>
                        </a:rPr>
                        <a:t> del Sistema de Gestión Ambiental</a:t>
                      </a:r>
                      <a:endParaRPr lang="es-ES" dirty="0"/>
                    </a:p>
                  </a:txBody>
                  <a:tcPr/>
                </a:tc>
              </a:tr>
              <a:tr h="496887">
                <a:tc>
                  <a:txBody>
                    <a:bodyPr/>
                    <a:lstStyle/>
                    <a:p>
                      <a:r>
                        <a:rPr lang="es-ES" dirty="0" smtClean="0"/>
                        <a:t>Conclusiones</a:t>
                      </a:r>
                      <a:endParaRPr lang="es-ES" dirty="0"/>
                    </a:p>
                  </a:txBody>
                  <a:tcPr/>
                </a:tc>
              </a:tr>
              <a:tr h="496887">
                <a:tc>
                  <a:txBody>
                    <a:bodyPr/>
                    <a:lstStyle/>
                    <a:p>
                      <a:r>
                        <a:rPr lang="es-ES" dirty="0" smtClean="0"/>
                        <a:t>Recomendaciones</a:t>
                      </a:r>
                      <a:endParaRPr lang="es-ES" dirty="0"/>
                    </a:p>
                  </a:txBody>
                  <a:tcPr/>
                </a:tc>
              </a:tr>
            </a:tbl>
          </a:graphicData>
        </a:graphic>
      </p:graphicFrame>
    </p:spTree>
    <p:extLst>
      <p:ext uri="{BB962C8B-B14F-4D97-AF65-F5344CB8AC3E}">
        <p14:creationId xmlns:p14="http://schemas.microsoft.com/office/powerpoint/2010/main" val="308385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04664"/>
            <a:ext cx="7560840" cy="2722314"/>
          </a:xfrm>
        </p:spPr>
        <p:txBody>
          <a:bodyPr>
            <a:normAutofit/>
          </a:bodyPr>
          <a:lstStyle/>
          <a:p>
            <a:r>
              <a:rPr lang="es-ES" sz="5400" b="1" dirty="0" smtClean="0">
                <a:effectLst>
                  <a:outerShdw blurRad="38100" dist="38100" dir="2700000" algn="tl">
                    <a:srgbClr val="000000">
                      <a:alpha val="43137"/>
                    </a:srgbClr>
                  </a:outerShdw>
                </a:effectLst>
              </a:rPr>
              <a:t>MANUAL DEL SISTEMA DE GESTIÓN AMBIENTAL</a:t>
            </a:r>
            <a:endParaRPr lang="es-ES" sz="5400" b="1" dirty="0">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3699353897"/>
              </p:ext>
            </p:extLst>
          </p:nvPr>
        </p:nvGraphicFramePr>
        <p:xfrm>
          <a:off x="1115616" y="2708920"/>
          <a:ext cx="7080448"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432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5517"/>
            <a:ext cx="8229600" cy="994122"/>
          </a:xfrm>
        </p:spPr>
        <p:txBody>
          <a:bodyPr>
            <a:normAutofit/>
          </a:bodyPr>
          <a:lstStyle/>
          <a:p>
            <a:pPr lvl="0"/>
            <a:r>
              <a:rPr lang="es-ES" b="1" dirty="0" smtClean="0">
                <a:effectLst>
                  <a:outerShdw blurRad="38100" dist="38100" dir="2700000" algn="tl">
                    <a:srgbClr val="000000">
                      <a:alpha val="43137"/>
                    </a:srgbClr>
                  </a:outerShdw>
                </a:effectLst>
                <a:hlinkClick r:id="rId2" action="ppaction://hlinksldjump"/>
              </a:rPr>
              <a:t>4.1 Requisitos Generales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0070722"/>
              </p:ext>
            </p:extLst>
          </p:nvPr>
        </p:nvGraphicFramePr>
        <p:xfrm>
          <a:off x="457200" y="980728"/>
          <a:ext cx="82912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564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51010795"/>
              </p:ext>
            </p:extLst>
          </p:nvPr>
        </p:nvGraphicFramePr>
        <p:xfrm>
          <a:off x="457200" y="620688"/>
          <a:ext cx="843528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813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05565354"/>
              </p:ext>
            </p:extLst>
          </p:nvPr>
        </p:nvGraphicFramePr>
        <p:xfrm>
          <a:off x="457200" y="260648"/>
          <a:ext cx="829126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903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41642290"/>
              </p:ext>
            </p:extLst>
          </p:nvPr>
        </p:nvGraphicFramePr>
        <p:xfrm>
          <a:off x="457200" y="476672"/>
          <a:ext cx="829126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5930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08" y="1844824"/>
            <a:ext cx="8856984" cy="4032448"/>
          </a:xfrm>
        </p:spPr>
        <p:txBody>
          <a:bodyPr>
            <a:noAutofit/>
          </a:bodyPr>
          <a:lstStyle/>
          <a:p>
            <a:pPr marL="0" indent="0" algn="just">
              <a:buNone/>
            </a:pPr>
            <a:r>
              <a:rPr lang="es-ES" sz="2400" dirty="0"/>
              <a:t>La Escuela Politécnica del Ejército, Campus Sangolquí, consciente de su deber como centro de educación superior y de su compromiso con la sociedad y el ambiente, establece como Política Ambiental el mejoramiento continuo de las condiciones ambientales en el Campus, promoviendo una cultura ambiental que permita mejorar las condiciones actuales del ambiente, mediante el cumplimiento responsable de las disposiciones legales, integrando la Investigación, la Docencia, la Vinculación con la colectividad y la Gestión en aspectos relacionados con el uso eficiente de los recursos, el reciclaje, la reutilización de los materiales y el manejo integral de residuos</a:t>
            </a:r>
            <a:r>
              <a:rPr lang="es-ES" sz="2400" dirty="0" smtClean="0"/>
              <a:t>.</a:t>
            </a:r>
            <a:endParaRPr lang="es-ES" sz="2400" dirty="0"/>
          </a:p>
        </p:txBody>
      </p:sp>
      <p:sp>
        <p:nvSpPr>
          <p:cNvPr id="4" name="3 Rectángulo redondeado"/>
          <p:cNvSpPr/>
          <p:nvPr/>
        </p:nvSpPr>
        <p:spPr>
          <a:xfrm>
            <a:off x="683568" y="850464"/>
            <a:ext cx="7776864" cy="77833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4000" b="1" dirty="0" smtClean="0">
                <a:effectLst>
                  <a:outerShdw blurRad="38100" dist="38100" dir="2700000" algn="tl">
                    <a:srgbClr val="000000">
                      <a:alpha val="43137"/>
                    </a:srgbClr>
                  </a:outerShdw>
                </a:effectLst>
              </a:rPr>
              <a:t>Política Ambiental ESPE</a:t>
            </a:r>
            <a:endParaRPr lang="es-E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9205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363272" cy="6264696"/>
          </a:xfrm>
        </p:spPr>
        <p:txBody>
          <a:bodyPr>
            <a:noAutofit/>
          </a:bodyPr>
          <a:lstStyle/>
          <a:p>
            <a:pPr marL="0" indent="0" algn="just">
              <a:buNone/>
            </a:pPr>
            <a:r>
              <a:rPr lang="es-ES" sz="1700" dirty="0"/>
              <a:t>Se entiende que la protección del ambiente es una responsabilidad ineludible de la ESPE y a través de todos sus niveles organizativos y sus procesos administrativos se compromete a: </a:t>
            </a:r>
          </a:p>
          <a:p>
            <a:pPr marL="0" indent="0" algn="just">
              <a:buNone/>
            </a:pPr>
            <a:endParaRPr lang="es-ES" sz="1700" dirty="0"/>
          </a:p>
          <a:p>
            <a:pPr lvl="0" algn="just"/>
            <a:r>
              <a:rPr lang="es-ES" sz="1700" dirty="0"/>
              <a:t>Implementar un Sistema de Gestión Ambiental encaminada a reducir el impacto ambiental de nuestras actividades, que permita la mejora continua de la calidad de vida de la comunidad politécnica y las condiciones ambientales del Campus</a:t>
            </a:r>
            <a:r>
              <a:rPr lang="es-ES" sz="1700" dirty="0" smtClean="0"/>
              <a:t>.</a:t>
            </a:r>
            <a:endParaRPr lang="es-ES" sz="1700" dirty="0"/>
          </a:p>
          <a:p>
            <a:pPr lvl="0" algn="just"/>
            <a:r>
              <a:rPr lang="es-ES" sz="1700" dirty="0"/>
              <a:t>Originar una cultura de sostenibilidad ambiental en la comunidad politécnica por medio de la Docencia, la Investigación y la Vinculación con la colectividad, como estrategia permanente</a:t>
            </a:r>
            <a:r>
              <a:rPr lang="es-ES" sz="1700" dirty="0" smtClean="0"/>
              <a:t>.</a:t>
            </a:r>
            <a:endParaRPr lang="es-ES" sz="1700" dirty="0"/>
          </a:p>
          <a:p>
            <a:pPr lvl="0" algn="just"/>
            <a:r>
              <a:rPr lang="es-ES" sz="1700" dirty="0"/>
              <a:t>Fijar y alcanzar las metas medioambientales, mediante un proceso de revisión anual a cargo de los responsables de la dirección</a:t>
            </a:r>
            <a:r>
              <a:rPr lang="es-ES" sz="1700" dirty="0" smtClean="0"/>
              <a:t>.</a:t>
            </a:r>
            <a:endParaRPr lang="es-ES" sz="1700" dirty="0"/>
          </a:p>
          <a:p>
            <a:pPr lvl="0" algn="just"/>
            <a:r>
              <a:rPr lang="es-ES" sz="1700" dirty="0"/>
              <a:t>Cumplir con la legislación y reglamentación vigente en materia ambiental</a:t>
            </a:r>
            <a:r>
              <a:rPr lang="es-ES" sz="1700" dirty="0" smtClean="0"/>
              <a:t>.</a:t>
            </a:r>
            <a:endParaRPr lang="es-ES" sz="1700" dirty="0"/>
          </a:p>
          <a:p>
            <a:pPr lvl="0" algn="just"/>
            <a:r>
              <a:rPr lang="es-ES" sz="1700" dirty="0"/>
              <a:t>Promover y motivar la participación y compromiso de la comunidad politécnica con el mejoramiento continuo de las condiciones ambientales del Campus</a:t>
            </a:r>
            <a:r>
              <a:rPr lang="es-ES" sz="1700" dirty="0" smtClean="0"/>
              <a:t>.</a:t>
            </a:r>
            <a:endParaRPr lang="es-ES" sz="1700" dirty="0"/>
          </a:p>
          <a:p>
            <a:pPr lvl="0" algn="just"/>
            <a:r>
              <a:rPr lang="es-ES" sz="1700" dirty="0"/>
              <a:t>Considerar como principios primordiales, en todas las actividades propias de funcionamiento y de prestación de servicios de la institución, la prevención y mitigación de posibles impactos ambientales</a:t>
            </a:r>
            <a:r>
              <a:rPr lang="es-ES" sz="1700" dirty="0" smtClean="0"/>
              <a:t>.</a:t>
            </a:r>
            <a:endParaRPr lang="es-ES" sz="1700" dirty="0"/>
          </a:p>
          <a:p>
            <a:pPr lvl="0" algn="just"/>
            <a:r>
              <a:rPr lang="es-ES" sz="1700" dirty="0"/>
              <a:t>Adquirir productos con ciclos de vida largos y amigables con el ambiente, que utilicen en sus procesos productivos tecnologías limpias</a:t>
            </a:r>
            <a:r>
              <a:rPr lang="es-ES" sz="1700" dirty="0" smtClean="0"/>
              <a:t>.</a:t>
            </a:r>
            <a:endParaRPr lang="es-ES" sz="1700" dirty="0"/>
          </a:p>
          <a:p>
            <a:pPr lvl="0" algn="just"/>
            <a:r>
              <a:rPr lang="es-ES" sz="1700" dirty="0"/>
              <a:t>Dar a conocer e involucrar a toda la comunidad politécnica el compromiso institucional con la protección, conservación y  mejoramiento continuo del medio ambiente</a:t>
            </a:r>
            <a:r>
              <a:rPr lang="es-ES" sz="1700" dirty="0" smtClean="0"/>
              <a:t>.</a:t>
            </a:r>
            <a:endParaRPr lang="es-ES" sz="1700" dirty="0"/>
          </a:p>
        </p:txBody>
      </p:sp>
      <p:pic>
        <p:nvPicPr>
          <p:cNvPr id="4" name="3 Imagen">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2244610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effectLst>
                  <a:outerShdw blurRad="38100" dist="38100" dir="2700000" algn="tl">
                    <a:srgbClr val="000000">
                      <a:alpha val="43137"/>
                    </a:srgbClr>
                  </a:outerShdw>
                </a:effectLst>
              </a:rPr>
              <a:t>4.3 Planificación</a:t>
            </a:r>
            <a:endParaRPr lang="es-ES"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68320765"/>
              </p:ext>
            </p:extLst>
          </p:nvPr>
        </p:nvGraphicFramePr>
        <p:xfrm>
          <a:off x="457200" y="1124744"/>
          <a:ext cx="82912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9881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effectLst>
                  <a:outerShdw blurRad="38100" dist="38100" dir="2700000" algn="tl">
                    <a:srgbClr val="000000">
                      <a:alpha val="43137"/>
                    </a:srgbClr>
                  </a:outerShdw>
                </a:effectLst>
              </a:rPr>
              <a:t>4.3.1 Aspectos Ambientales</a:t>
            </a:r>
            <a:endParaRPr lang="es-ES" sz="2800" dirty="0">
              <a:effectLst>
                <a:outerShdw blurRad="38100" dist="38100" dir="2700000" algn="tl">
                  <a:srgbClr val="000000">
                    <a:alpha val="43137"/>
                  </a:srgbClr>
                </a:outerShdw>
              </a:effectLst>
            </a:endParaRPr>
          </a:p>
        </p:txBody>
      </p:sp>
      <p:sp>
        <p:nvSpPr>
          <p:cNvPr id="4" name="3 Marcador de texto"/>
          <p:cNvSpPr>
            <a:spLocks noGrp="1"/>
          </p:cNvSpPr>
          <p:nvPr>
            <p:ph type="body" sz="half" idx="2"/>
          </p:nvPr>
        </p:nvSpPr>
        <p:spPr>
          <a:xfrm>
            <a:off x="395536" y="1556792"/>
            <a:ext cx="3008313" cy="4464496"/>
          </a:xfrm>
        </p:spPr>
        <p:txBody>
          <a:bodyPr>
            <a:noAutofit/>
          </a:bodyPr>
          <a:lstStyle/>
          <a:p>
            <a:pPr algn="just"/>
            <a:r>
              <a:rPr lang="es-ES" sz="1500" dirty="0" smtClean="0"/>
              <a:t>En la </a:t>
            </a:r>
            <a:r>
              <a:rPr lang="es-ES" sz="1500" dirty="0"/>
              <a:t>Escuela Politécnica del Ejército, campus Sangolquí, </a:t>
            </a:r>
            <a:r>
              <a:rPr lang="es-ES" sz="1500" dirty="0" smtClean="0"/>
              <a:t>se encontraron 11 aspectos ambientales significativos producto de las actividades en el campus.</a:t>
            </a:r>
          </a:p>
          <a:p>
            <a:pPr algn="just"/>
            <a:endParaRPr lang="es-ES" sz="1500" dirty="0"/>
          </a:p>
          <a:p>
            <a:pPr marL="285750" lvl="0" indent="-285750" algn="just">
              <a:buFont typeface="Arial" pitchFamily="34" charset="0"/>
              <a:buChar char="•"/>
            </a:pPr>
            <a:r>
              <a:rPr lang="es-ES" sz="1500" dirty="0" smtClean="0">
                <a:effectLst/>
              </a:rPr>
              <a:t>Se han definido y documentado todos los aspectos ambientales producidos por el desarrollo de las actividades.</a:t>
            </a:r>
          </a:p>
          <a:p>
            <a:pPr marL="285750" lvl="0" indent="-285750" algn="just">
              <a:buFont typeface="Arial" pitchFamily="34" charset="0"/>
              <a:buChar char="•"/>
            </a:pPr>
            <a:r>
              <a:rPr lang="es-ES" sz="1500" dirty="0" smtClean="0">
                <a:effectLst/>
              </a:rPr>
              <a:t>Han sido evaluados los aspectos ambientales generados por dichas actividades.</a:t>
            </a:r>
          </a:p>
        </p:txBody>
      </p:sp>
      <p:pic>
        <p:nvPicPr>
          <p:cNvPr id="2050"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9050" y="1593266"/>
            <a:ext cx="4919414" cy="332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4067944" y="4922584"/>
            <a:ext cx="4477122" cy="738664"/>
          </a:xfrm>
          <a:prstGeom prst="rect">
            <a:avLst/>
          </a:prstGeom>
          <a:noFill/>
        </p:spPr>
        <p:txBody>
          <a:bodyPr wrap="square" rtlCol="0">
            <a:spAutoFit/>
          </a:bodyPr>
          <a:lstStyle/>
          <a:p>
            <a:pPr algn="ctr"/>
            <a:r>
              <a:rPr lang="es-ES" sz="1200" dirty="0" smtClean="0"/>
              <a:t>Fig. 4 Porcentajes </a:t>
            </a:r>
            <a:r>
              <a:rPr lang="es-ES" sz="1200" dirty="0"/>
              <a:t>de aspectos ambientales significativos y no significativos</a:t>
            </a:r>
          </a:p>
          <a:p>
            <a:endParaRPr lang="es-ES" dirty="0"/>
          </a:p>
        </p:txBody>
      </p:sp>
    </p:spTree>
    <p:extLst>
      <p:ext uri="{BB962C8B-B14F-4D97-AF65-F5344CB8AC3E}">
        <p14:creationId xmlns:p14="http://schemas.microsoft.com/office/powerpoint/2010/main" val="909385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r>
              <a:rPr lang="es-ES" sz="2000" b="1" dirty="0"/>
              <a:t>Tabla. </a:t>
            </a:r>
            <a:r>
              <a:rPr lang="es-ES" sz="2000" b="1" dirty="0" smtClean="0"/>
              <a:t>1 Generalización </a:t>
            </a:r>
            <a:r>
              <a:rPr lang="es-ES" sz="2000" b="1" dirty="0"/>
              <a:t>de aspectos e impactos ambientales en la ESPE, campus </a:t>
            </a:r>
            <a:r>
              <a:rPr lang="es-ES" sz="2000" b="1" dirty="0" smtClean="0"/>
              <a:t>Sangolquí</a:t>
            </a:r>
            <a:endParaRPr lang="es-ES" sz="2000"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948812254"/>
              </p:ext>
            </p:extLst>
          </p:nvPr>
        </p:nvGraphicFramePr>
        <p:xfrm>
          <a:off x="152776" y="1084788"/>
          <a:ext cx="8811712" cy="5852160"/>
        </p:xfrm>
        <a:graphic>
          <a:graphicData uri="http://schemas.openxmlformats.org/drawingml/2006/table">
            <a:tbl>
              <a:tblPr firstRow="1" firstCol="1" bandRow="1">
                <a:tableStyleId>{F5AB1C69-6EDB-4FF4-983F-18BD219EF322}</a:tableStyleId>
              </a:tblPr>
              <a:tblGrid>
                <a:gridCol w="539453"/>
                <a:gridCol w="2030173"/>
                <a:gridCol w="2685294"/>
                <a:gridCol w="3556792"/>
              </a:tblGrid>
              <a:tr h="325673">
                <a:tc>
                  <a:txBody>
                    <a:bodyPr/>
                    <a:lstStyle/>
                    <a:p>
                      <a:pPr algn="ctr">
                        <a:lnSpc>
                          <a:spcPct val="150000"/>
                        </a:lnSpc>
                        <a:spcAft>
                          <a:spcPts val="0"/>
                        </a:spcAft>
                      </a:pPr>
                      <a:r>
                        <a:rPr lang="es-ES" sz="1600" dirty="0">
                          <a:effectLst/>
                        </a:rPr>
                        <a:t>Nº</a:t>
                      </a:r>
                      <a:endParaRPr lang="es-ES" sz="2000" dirty="0">
                        <a:effectLst/>
                        <a:latin typeface="Times New Roman"/>
                        <a:ea typeface="Times New Roman"/>
                        <a:cs typeface="Times New Roman"/>
                      </a:endParaRPr>
                    </a:p>
                  </a:txBody>
                  <a:tcPr marL="49357" marR="49357" marT="0" marB="0" anchor="ctr"/>
                </a:tc>
                <a:tc>
                  <a:txBody>
                    <a:bodyPr/>
                    <a:lstStyle/>
                    <a:p>
                      <a:pPr algn="ctr">
                        <a:lnSpc>
                          <a:spcPct val="150000"/>
                        </a:lnSpc>
                        <a:spcAft>
                          <a:spcPts val="0"/>
                        </a:spcAft>
                      </a:pPr>
                      <a:r>
                        <a:rPr lang="es-ES" sz="1600" dirty="0">
                          <a:effectLst/>
                        </a:rPr>
                        <a:t>Aspecto Ambiental</a:t>
                      </a:r>
                      <a:endParaRPr lang="es-ES" sz="2000" dirty="0">
                        <a:effectLst/>
                        <a:latin typeface="Times New Roman"/>
                        <a:ea typeface="Times New Roman"/>
                        <a:cs typeface="Times New Roman"/>
                      </a:endParaRPr>
                    </a:p>
                  </a:txBody>
                  <a:tcPr marL="49357" marR="49357" marT="0" marB="0" anchor="ctr"/>
                </a:tc>
                <a:tc>
                  <a:txBody>
                    <a:bodyPr/>
                    <a:lstStyle/>
                    <a:p>
                      <a:pPr algn="ctr">
                        <a:lnSpc>
                          <a:spcPct val="150000"/>
                        </a:lnSpc>
                        <a:spcAft>
                          <a:spcPts val="0"/>
                        </a:spcAft>
                      </a:pPr>
                      <a:r>
                        <a:rPr lang="es-ES" sz="1600" dirty="0">
                          <a:effectLst/>
                        </a:rPr>
                        <a:t>Impacto Ambiental</a:t>
                      </a:r>
                      <a:endParaRPr lang="es-ES" sz="2000" dirty="0">
                        <a:effectLst/>
                        <a:latin typeface="Times New Roman"/>
                        <a:ea typeface="Times New Roman"/>
                        <a:cs typeface="Times New Roman"/>
                      </a:endParaRPr>
                    </a:p>
                  </a:txBody>
                  <a:tcPr marL="49357" marR="49357" marT="0" marB="0" anchor="ctr"/>
                </a:tc>
                <a:tc>
                  <a:txBody>
                    <a:bodyPr/>
                    <a:lstStyle/>
                    <a:p>
                      <a:pPr algn="ctr">
                        <a:lnSpc>
                          <a:spcPct val="150000"/>
                        </a:lnSpc>
                        <a:spcAft>
                          <a:spcPts val="0"/>
                        </a:spcAft>
                      </a:pPr>
                      <a:r>
                        <a:rPr lang="es-ES" sz="1600">
                          <a:effectLst/>
                        </a:rPr>
                        <a:t>Área Asociada</a:t>
                      </a:r>
                      <a:endParaRPr lang="es-ES" sz="2000">
                        <a:effectLst/>
                        <a:latin typeface="Times New Roman"/>
                        <a:ea typeface="Times New Roman"/>
                        <a:cs typeface="Times New Roman"/>
                      </a:endParaRPr>
                    </a:p>
                  </a:txBody>
                  <a:tcPr marL="49357" marR="49357" marT="0" marB="0" anchor="ctr"/>
                </a:tc>
              </a:tr>
              <a:tr h="659276">
                <a:tc>
                  <a:txBody>
                    <a:bodyPr/>
                    <a:lstStyle/>
                    <a:p>
                      <a:pPr algn="ctr">
                        <a:lnSpc>
                          <a:spcPct val="150000"/>
                        </a:lnSpc>
                        <a:spcAft>
                          <a:spcPts val="0"/>
                        </a:spcAft>
                      </a:pPr>
                      <a:r>
                        <a:rPr lang="es-ES" sz="1600" dirty="0">
                          <a:effectLst/>
                        </a:rPr>
                        <a:t>1</a:t>
                      </a:r>
                      <a:endParaRPr lang="es-ES" sz="2000" dirty="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600" dirty="0">
                          <a:effectLst/>
                        </a:rPr>
                        <a:t>Uso de agua.</a:t>
                      </a:r>
                      <a:endParaRPr lang="es-ES" sz="20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600" dirty="0">
                          <a:effectLst/>
                        </a:rPr>
                        <a:t>Afectación del acuífero que abastece a la ESPE.</a:t>
                      </a:r>
                      <a:endParaRPr lang="es-ES" sz="20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600">
                          <a:effectLst/>
                        </a:rPr>
                        <a:t>Campus de la ESPE.</a:t>
                      </a:r>
                      <a:endParaRPr lang="es-ES" sz="2000">
                        <a:effectLst/>
                        <a:latin typeface="Times New Roman"/>
                        <a:ea typeface="Times New Roman"/>
                        <a:cs typeface="Times New Roman"/>
                      </a:endParaRPr>
                    </a:p>
                  </a:txBody>
                  <a:tcPr marL="49357" marR="49357" marT="0" marB="0" anchor="ctr"/>
                </a:tc>
              </a:tr>
              <a:tr h="1007536">
                <a:tc>
                  <a:txBody>
                    <a:bodyPr/>
                    <a:lstStyle/>
                    <a:p>
                      <a:pPr algn="ctr">
                        <a:lnSpc>
                          <a:spcPct val="150000"/>
                        </a:lnSpc>
                        <a:spcAft>
                          <a:spcPts val="0"/>
                        </a:spcAft>
                      </a:pPr>
                      <a:r>
                        <a:rPr lang="es-ES" sz="1600">
                          <a:effectLst/>
                        </a:rPr>
                        <a:t>2</a:t>
                      </a:r>
                      <a:endParaRPr lang="es-ES" sz="200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600" dirty="0">
                          <a:effectLst/>
                        </a:rPr>
                        <a:t>Eliminación de residuos sólidos sin separación.</a:t>
                      </a:r>
                      <a:endParaRPr lang="es-ES" sz="20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600" dirty="0">
                          <a:effectLst/>
                        </a:rPr>
                        <a:t>Contaminación de agua, aire y suelo.</a:t>
                      </a:r>
                      <a:endParaRPr lang="es-ES" sz="20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600" dirty="0">
                          <a:effectLst/>
                        </a:rPr>
                        <a:t>Campus de la ESPE.</a:t>
                      </a:r>
                      <a:endParaRPr lang="es-ES" sz="2000" dirty="0">
                        <a:effectLst/>
                        <a:latin typeface="Times New Roman"/>
                        <a:ea typeface="Times New Roman"/>
                        <a:cs typeface="Times New Roman"/>
                      </a:endParaRPr>
                    </a:p>
                  </a:txBody>
                  <a:tcPr marL="49357" marR="49357" marT="0" marB="0" anchor="ctr"/>
                </a:tc>
              </a:tr>
              <a:tr h="1007536">
                <a:tc>
                  <a:txBody>
                    <a:bodyPr/>
                    <a:lstStyle/>
                    <a:p>
                      <a:pPr algn="ctr">
                        <a:lnSpc>
                          <a:spcPct val="150000"/>
                        </a:lnSpc>
                        <a:spcAft>
                          <a:spcPts val="0"/>
                        </a:spcAft>
                      </a:pPr>
                      <a:r>
                        <a:rPr lang="es-ES" sz="1600">
                          <a:effectLst/>
                        </a:rPr>
                        <a:t>3</a:t>
                      </a:r>
                      <a:endParaRPr lang="es-ES" sz="200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600">
                          <a:effectLst/>
                        </a:rPr>
                        <a:t>Uso de papel.</a:t>
                      </a:r>
                      <a:endParaRPr lang="es-ES" sz="200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600" dirty="0">
                          <a:effectLst/>
                        </a:rPr>
                        <a:t>Contaminación de suelo, consumo de recursos naturales.</a:t>
                      </a:r>
                      <a:endParaRPr lang="es-ES" sz="20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600" dirty="0">
                          <a:effectLst/>
                        </a:rPr>
                        <a:t>Editorial.</a:t>
                      </a:r>
                      <a:endParaRPr lang="es-ES" sz="2000" dirty="0">
                        <a:effectLst/>
                      </a:endParaRPr>
                    </a:p>
                    <a:p>
                      <a:pPr algn="just">
                        <a:lnSpc>
                          <a:spcPct val="150000"/>
                        </a:lnSpc>
                        <a:spcAft>
                          <a:spcPts val="0"/>
                        </a:spcAft>
                      </a:pPr>
                      <a:r>
                        <a:rPr lang="es-ES" sz="1600" dirty="0">
                          <a:effectLst/>
                        </a:rPr>
                        <a:t>Centros de copiado.</a:t>
                      </a:r>
                      <a:endParaRPr lang="es-ES" sz="2000" dirty="0">
                        <a:effectLst/>
                      </a:endParaRPr>
                    </a:p>
                    <a:p>
                      <a:pPr algn="just">
                        <a:lnSpc>
                          <a:spcPct val="150000"/>
                        </a:lnSpc>
                        <a:spcAft>
                          <a:spcPts val="0"/>
                        </a:spcAft>
                      </a:pPr>
                      <a:r>
                        <a:rPr lang="es-ES" sz="1600" dirty="0">
                          <a:effectLst/>
                        </a:rPr>
                        <a:t>Administrativa.</a:t>
                      </a:r>
                      <a:endParaRPr lang="es-ES" sz="2000" dirty="0">
                        <a:effectLst/>
                        <a:latin typeface="Times New Roman"/>
                        <a:ea typeface="Times New Roman"/>
                        <a:cs typeface="Times New Roman"/>
                      </a:endParaRPr>
                    </a:p>
                  </a:txBody>
                  <a:tcPr marL="49357" marR="49357" marT="0" marB="0" anchor="ctr"/>
                </a:tc>
              </a:tr>
              <a:tr h="2400578">
                <a:tc>
                  <a:txBody>
                    <a:bodyPr/>
                    <a:lstStyle/>
                    <a:p>
                      <a:pPr algn="ctr">
                        <a:lnSpc>
                          <a:spcPct val="150000"/>
                        </a:lnSpc>
                        <a:spcAft>
                          <a:spcPts val="0"/>
                        </a:spcAft>
                      </a:pPr>
                      <a:r>
                        <a:rPr lang="es-ES" sz="1600">
                          <a:effectLst/>
                        </a:rPr>
                        <a:t>4</a:t>
                      </a:r>
                      <a:endParaRPr lang="es-ES" sz="200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600">
                          <a:effectLst/>
                        </a:rPr>
                        <a:t>Ruido.</a:t>
                      </a:r>
                      <a:endParaRPr lang="es-ES" sz="200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600" dirty="0">
                          <a:effectLst/>
                        </a:rPr>
                        <a:t>Contaminación acústica.</a:t>
                      </a:r>
                      <a:endParaRPr lang="es-ES" sz="20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600" dirty="0">
                          <a:effectLst/>
                        </a:rPr>
                        <a:t>Laboratorios Ing. Mecánica.</a:t>
                      </a:r>
                      <a:endParaRPr lang="es-ES" sz="2000" dirty="0">
                        <a:effectLst/>
                      </a:endParaRPr>
                    </a:p>
                    <a:p>
                      <a:pPr algn="just">
                        <a:lnSpc>
                          <a:spcPct val="150000"/>
                        </a:lnSpc>
                        <a:spcAft>
                          <a:spcPts val="0"/>
                        </a:spcAft>
                      </a:pPr>
                      <a:r>
                        <a:rPr lang="es-ES" sz="1600" dirty="0">
                          <a:effectLst/>
                        </a:rPr>
                        <a:t>Laboratorio Ing. Civil.</a:t>
                      </a:r>
                      <a:endParaRPr lang="es-ES" sz="2000" dirty="0">
                        <a:effectLst/>
                      </a:endParaRPr>
                    </a:p>
                    <a:p>
                      <a:pPr algn="just">
                        <a:lnSpc>
                          <a:spcPct val="150000"/>
                        </a:lnSpc>
                        <a:spcAft>
                          <a:spcPts val="0"/>
                        </a:spcAft>
                      </a:pPr>
                      <a:r>
                        <a:rPr lang="es-ES" sz="1600" dirty="0">
                          <a:effectLst/>
                        </a:rPr>
                        <a:t>Laboratorio Biología molecular</a:t>
                      </a:r>
                      <a:endParaRPr lang="es-ES" sz="2000" dirty="0">
                        <a:effectLst/>
                      </a:endParaRPr>
                    </a:p>
                    <a:p>
                      <a:pPr algn="just">
                        <a:lnSpc>
                          <a:spcPct val="150000"/>
                        </a:lnSpc>
                        <a:spcAft>
                          <a:spcPts val="0"/>
                        </a:spcAft>
                      </a:pPr>
                      <a:r>
                        <a:rPr lang="es-ES" sz="1600" dirty="0">
                          <a:effectLst/>
                        </a:rPr>
                        <a:t>Editorial.</a:t>
                      </a:r>
                      <a:endParaRPr lang="es-ES" sz="2000" dirty="0">
                        <a:effectLst/>
                      </a:endParaRPr>
                    </a:p>
                    <a:p>
                      <a:pPr algn="just">
                        <a:lnSpc>
                          <a:spcPct val="150000"/>
                        </a:lnSpc>
                        <a:spcAft>
                          <a:spcPts val="0"/>
                        </a:spcAft>
                      </a:pPr>
                      <a:r>
                        <a:rPr lang="es-ES" sz="1600" dirty="0">
                          <a:effectLst/>
                        </a:rPr>
                        <a:t>Mecánica industrial.</a:t>
                      </a:r>
                      <a:endParaRPr lang="es-ES" sz="2000" dirty="0">
                        <a:effectLst/>
                      </a:endParaRPr>
                    </a:p>
                    <a:p>
                      <a:pPr algn="just">
                        <a:lnSpc>
                          <a:spcPct val="150000"/>
                        </a:lnSpc>
                        <a:spcAft>
                          <a:spcPts val="0"/>
                        </a:spcAft>
                      </a:pPr>
                      <a:r>
                        <a:rPr lang="es-ES" sz="1600" dirty="0">
                          <a:effectLst/>
                        </a:rPr>
                        <a:t>Carpintería.</a:t>
                      </a:r>
                      <a:endParaRPr lang="es-ES" sz="2000" dirty="0">
                        <a:effectLst/>
                      </a:endParaRPr>
                    </a:p>
                    <a:p>
                      <a:pPr algn="just">
                        <a:lnSpc>
                          <a:spcPct val="150000"/>
                        </a:lnSpc>
                        <a:spcAft>
                          <a:spcPts val="0"/>
                        </a:spcAft>
                      </a:pPr>
                      <a:r>
                        <a:rPr lang="es-ES" sz="1600" dirty="0">
                          <a:effectLst/>
                        </a:rPr>
                        <a:t>Transporte, Mecánica automotriz.</a:t>
                      </a:r>
                      <a:endParaRPr lang="es-ES" sz="2000" dirty="0">
                        <a:effectLst/>
                        <a:latin typeface="Times New Roman"/>
                        <a:ea typeface="Times New Roman"/>
                        <a:cs typeface="Times New Roman"/>
                      </a:endParaRPr>
                    </a:p>
                  </a:txBody>
                  <a:tcPr marL="49357" marR="49357" marT="0" marB="0" anchor="ctr"/>
                </a:tc>
              </a:tr>
            </a:tbl>
          </a:graphicData>
        </a:graphic>
      </p:graphicFrame>
    </p:spTree>
    <p:extLst>
      <p:ext uri="{BB962C8B-B14F-4D97-AF65-F5344CB8AC3E}">
        <p14:creationId xmlns:p14="http://schemas.microsoft.com/office/powerpoint/2010/main" val="980695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340768"/>
            <a:ext cx="7776864" cy="792088"/>
          </a:xfrm>
        </p:spPr>
        <p:txBody>
          <a:bodyPr/>
          <a:lstStyle/>
          <a:p>
            <a:r>
              <a:rPr lang="es-ES" b="1" dirty="0" smtClean="0">
                <a:effectLst>
                  <a:outerShdw blurRad="38100" dist="38100" dir="2700000" algn="tl">
                    <a:srgbClr val="000000">
                      <a:alpha val="43137"/>
                    </a:srgbClr>
                  </a:outerShdw>
                </a:effectLst>
              </a:rPr>
              <a:t>OBJETIVO GENERAL</a:t>
            </a:r>
            <a:endParaRPr lang="es-ES" b="1" dirty="0">
              <a:effectLst>
                <a:outerShdw blurRad="38100" dist="38100" dir="2700000" algn="tl">
                  <a:srgbClr val="000000">
                    <a:alpha val="43137"/>
                  </a:srgbClr>
                </a:outerShdw>
              </a:effectLst>
            </a:endParaRPr>
          </a:p>
        </p:txBody>
      </p:sp>
      <p:sp>
        <p:nvSpPr>
          <p:cNvPr id="4" name="3 Rectángulo redondeado"/>
          <p:cNvSpPr/>
          <p:nvPr/>
        </p:nvSpPr>
        <p:spPr>
          <a:xfrm>
            <a:off x="1115616" y="2348880"/>
            <a:ext cx="6552728" cy="15121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 dirty="0"/>
              <a:t>Diseñar un Sistema de Gestión Ambiental bajo la norma ISO 14001: </a:t>
            </a:r>
            <a:r>
              <a:rPr lang="es-ES" dirty="0" smtClean="0"/>
              <a:t>2004, </a:t>
            </a:r>
            <a:r>
              <a:rPr lang="es-ES" dirty="0"/>
              <a:t>para la Escuela Politécnica del Ejército, campus Sangolquí.</a:t>
            </a:r>
          </a:p>
        </p:txBody>
      </p:sp>
      <p:pic>
        <p:nvPicPr>
          <p:cNvPr id="3" name="2 Imagen">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682001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half" idx="1"/>
            <p:extLst>
              <p:ext uri="{D42A27DB-BD31-4B8C-83A1-F6EECF244321}">
                <p14:modId xmlns:p14="http://schemas.microsoft.com/office/powerpoint/2010/main" val="1689093448"/>
              </p:ext>
            </p:extLst>
          </p:nvPr>
        </p:nvGraphicFramePr>
        <p:xfrm>
          <a:off x="107504" y="266581"/>
          <a:ext cx="8892480" cy="6330771"/>
        </p:xfrm>
        <a:graphic>
          <a:graphicData uri="http://schemas.openxmlformats.org/drawingml/2006/table">
            <a:tbl>
              <a:tblPr firstRow="1" firstCol="1" bandRow="1">
                <a:tableStyleId>{F5AB1C69-6EDB-4FF4-983F-18BD219EF322}</a:tableStyleId>
              </a:tblPr>
              <a:tblGrid>
                <a:gridCol w="544397"/>
                <a:gridCol w="2048782"/>
                <a:gridCol w="2709907"/>
                <a:gridCol w="3589394"/>
              </a:tblGrid>
              <a:tr h="1224136">
                <a:tc>
                  <a:txBody>
                    <a:bodyPr/>
                    <a:lstStyle/>
                    <a:p>
                      <a:pPr algn="ctr">
                        <a:lnSpc>
                          <a:spcPct val="150000"/>
                        </a:lnSpc>
                        <a:spcAft>
                          <a:spcPts val="0"/>
                        </a:spcAft>
                      </a:pPr>
                      <a:r>
                        <a:rPr lang="es-ES" sz="1400" dirty="0">
                          <a:effectLst/>
                        </a:rPr>
                        <a:t>5</a:t>
                      </a:r>
                      <a:endParaRPr lang="es-ES" sz="1800" dirty="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400" dirty="0">
                          <a:effectLst/>
                        </a:rPr>
                        <a:t>Uso de toners.</a:t>
                      </a:r>
                      <a:endParaRPr lang="es-ES" sz="18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dirty="0">
                          <a:effectLst/>
                        </a:rPr>
                        <a:t>Contaminación agua, suelo.</a:t>
                      </a:r>
                      <a:endParaRPr lang="es-ES" sz="18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a:effectLst/>
                        </a:rPr>
                        <a:t>Editorial.</a:t>
                      </a:r>
                      <a:endParaRPr lang="es-ES" sz="1800">
                        <a:effectLst/>
                      </a:endParaRPr>
                    </a:p>
                    <a:p>
                      <a:pPr algn="just">
                        <a:lnSpc>
                          <a:spcPct val="150000"/>
                        </a:lnSpc>
                        <a:spcAft>
                          <a:spcPts val="0"/>
                        </a:spcAft>
                      </a:pPr>
                      <a:r>
                        <a:rPr lang="es-ES" sz="1400">
                          <a:effectLst/>
                        </a:rPr>
                        <a:t>Centros de copiado.</a:t>
                      </a:r>
                      <a:endParaRPr lang="es-ES" sz="1800">
                        <a:effectLst/>
                      </a:endParaRPr>
                    </a:p>
                    <a:p>
                      <a:pPr algn="just">
                        <a:lnSpc>
                          <a:spcPct val="150000"/>
                        </a:lnSpc>
                        <a:spcAft>
                          <a:spcPts val="0"/>
                        </a:spcAft>
                      </a:pPr>
                      <a:r>
                        <a:rPr lang="es-ES" sz="1400">
                          <a:effectLst/>
                        </a:rPr>
                        <a:t>Bodega suministros.</a:t>
                      </a:r>
                      <a:endParaRPr lang="es-ES" sz="1800">
                        <a:effectLst/>
                      </a:endParaRPr>
                    </a:p>
                    <a:p>
                      <a:pPr algn="just">
                        <a:lnSpc>
                          <a:spcPct val="150000"/>
                        </a:lnSpc>
                        <a:spcAft>
                          <a:spcPts val="0"/>
                        </a:spcAft>
                      </a:pPr>
                      <a:r>
                        <a:rPr lang="es-ES" sz="1400">
                          <a:effectLst/>
                        </a:rPr>
                        <a:t>Administrativa.</a:t>
                      </a:r>
                      <a:endParaRPr lang="es-ES" sz="1800">
                        <a:effectLst/>
                        <a:latin typeface="Times New Roman"/>
                        <a:ea typeface="Times New Roman"/>
                        <a:cs typeface="Times New Roman"/>
                      </a:endParaRPr>
                    </a:p>
                  </a:txBody>
                  <a:tcPr marL="49357" marR="49357" marT="0" marB="0" anchor="ctr"/>
                </a:tc>
              </a:tr>
              <a:tr h="1530171">
                <a:tc>
                  <a:txBody>
                    <a:bodyPr/>
                    <a:lstStyle/>
                    <a:p>
                      <a:pPr algn="ctr">
                        <a:lnSpc>
                          <a:spcPct val="150000"/>
                        </a:lnSpc>
                        <a:spcAft>
                          <a:spcPts val="0"/>
                        </a:spcAft>
                      </a:pPr>
                      <a:r>
                        <a:rPr lang="es-ES" sz="1400">
                          <a:effectLst/>
                        </a:rPr>
                        <a:t>6</a:t>
                      </a:r>
                      <a:endParaRPr lang="es-ES" sz="180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400" dirty="0">
                          <a:effectLst/>
                        </a:rPr>
                        <a:t>Uso de aceites y grasas.</a:t>
                      </a:r>
                      <a:endParaRPr lang="es-ES" sz="18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dirty="0">
                          <a:effectLst/>
                        </a:rPr>
                        <a:t>Contaminación agua.</a:t>
                      </a:r>
                      <a:endParaRPr lang="es-ES" sz="18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dirty="0">
                          <a:effectLst/>
                        </a:rPr>
                        <a:t>Laboratorios  Ing. Mecánica.</a:t>
                      </a:r>
                      <a:endParaRPr lang="es-ES" sz="1800" dirty="0">
                        <a:effectLst/>
                      </a:endParaRPr>
                    </a:p>
                    <a:p>
                      <a:pPr algn="just">
                        <a:lnSpc>
                          <a:spcPct val="150000"/>
                        </a:lnSpc>
                        <a:spcAft>
                          <a:spcPts val="0"/>
                        </a:spcAft>
                      </a:pPr>
                      <a:r>
                        <a:rPr lang="es-ES" sz="1400" dirty="0">
                          <a:effectLst/>
                        </a:rPr>
                        <a:t>Servicios universitarios (bares y comedores).</a:t>
                      </a:r>
                      <a:endParaRPr lang="es-ES" sz="1800" dirty="0">
                        <a:effectLst/>
                      </a:endParaRPr>
                    </a:p>
                    <a:p>
                      <a:pPr algn="just">
                        <a:lnSpc>
                          <a:spcPct val="150000"/>
                        </a:lnSpc>
                        <a:spcAft>
                          <a:spcPts val="0"/>
                        </a:spcAft>
                      </a:pPr>
                      <a:r>
                        <a:rPr lang="es-ES" sz="1400" dirty="0">
                          <a:effectLst/>
                        </a:rPr>
                        <a:t>Mecánica industrial.</a:t>
                      </a:r>
                      <a:endParaRPr lang="es-ES" sz="1800" dirty="0">
                        <a:effectLst/>
                      </a:endParaRPr>
                    </a:p>
                    <a:p>
                      <a:pPr algn="just">
                        <a:lnSpc>
                          <a:spcPct val="150000"/>
                        </a:lnSpc>
                        <a:spcAft>
                          <a:spcPts val="0"/>
                        </a:spcAft>
                      </a:pPr>
                      <a:r>
                        <a:rPr lang="es-ES" sz="1400" dirty="0">
                          <a:effectLst/>
                        </a:rPr>
                        <a:t>Transporte, Mecánica automotriz.</a:t>
                      </a:r>
                      <a:endParaRPr lang="es-ES" sz="1800" dirty="0">
                        <a:effectLst/>
                        <a:latin typeface="Times New Roman"/>
                        <a:ea typeface="Times New Roman"/>
                        <a:cs typeface="Times New Roman"/>
                      </a:endParaRPr>
                    </a:p>
                  </a:txBody>
                  <a:tcPr marL="49357" marR="49357" marT="0" marB="0" anchor="ctr"/>
                </a:tc>
              </a:tr>
              <a:tr h="612067">
                <a:tc>
                  <a:txBody>
                    <a:bodyPr/>
                    <a:lstStyle/>
                    <a:p>
                      <a:pPr algn="ctr">
                        <a:lnSpc>
                          <a:spcPct val="150000"/>
                        </a:lnSpc>
                        <a:spcAft>
                          <a:spcPts val="0"/>
                        </a:spcAft>
                      </a:pPr>
                      <a:r>
                        <a:rPr lang="es-ES" sz="1400">
                          <a:effectLst/>
                        </a:rPr>
                        <a:t>7</a:t>
                      </a:r>
                      <a:endParaRPr lang="es-ES" sz="180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400">
                          <a:effectLst/>
                        </a:rPr>
                        <a:t>Generación de material particulado.</a:t>
                      </a:r>
                      <a:endParaRPr lang="es-ES" sz="180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dirty="0">
                          <a:effectLst/>
                        </a:rPr>
                        <a:t>Contaminación aire, suelo.</a:t>
                      </a:r>
                      <a:endParaRPr lang="es-ES" sz="18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a:effectLst/>
                        </a:rPr>
                        <a:t>Laboratorio Ing. Civil.</a:t>
                      </a:r>
                      <a:endParaRPr lang="es-ES" sz="1800">
                        <a:effectLst/>
                      </a:endParaRPr>
                    </a:p>
                    <a:p>
                      <a:pPr algn="just">
                        <a:lnSpc>
                          <a:spcPct val="150000"/>
                        </a:lnSpc>
                        <a:spcAft>
                          <a:spcPts val="0"/>
                        </a:spcAft>
                      </a:pPr>
                      <a:r>
                        <a:rPr lang="es-ES" sz="1400">
                          <a:effectLst/>
                        </a:rPr>
                        <a:t> </a:t>
                      </a:r>
                      <a:endParaRPr lang="es-ES" sz="1800">
                        <a:effectLst/>
                        <a:latin typeface="Times New Roman"/>
                        <a:ea typeface="Times New Roman"/>
                        <a:cs typeface="Times New Roman"/>
                      </a:endParaRPr>
                    </a:p>
                  </a:txBody>
                  <a:tcPr marL="49357" marR="49357" marT="0" marB="0" anchor="ctr"/>
                </a:tc>
              </a:tr>
              <a:tr h="612067">
                <a:tc>
                  <a:txBody>
                    <a:bodyPr/>
                    <a:lstStyle/>
                    <a:p>
                      <a:pPr algn="ctr">
                        <a:lnSpc>
                          <a:spcPct val="150000"/>
                        </a:lnSpc>
                        <a:spcAft>
                          <a:spcPts val="0"/>
                        </a:spcAft>
                      </a:pPr>
                      <a:r>
                        <a:rPr lang="es-ES" sz="1400">
                          <a:effectLst/>
                        </a:rPr>
                        <a:t>8</a:t>
                      </a:r>
                      <a:endParaRPr lang="es-ES" sz="180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400">
                          <a:effectLst/>
                        </a:rPr>
                        <a:t>Generación de material de despojo.</a:t>
                      </a:r>
                      <a:endParaRPr lang="es-ES" sz="180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dirty="0">
                          <a:effectLst/>
                        </a:rPr>
                        <a:t>Contaminación visual.</a:t>
                      </a:r>
                      <a:endParaRPr lang="es-ES" sz="18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a:effectLst/>
                        </a:rPr>
                        <a:t>Laboratorio Ing. Civil.</a:t>
                      </a:r>
                      <a:endParaRPr lang="es-ES" sz="1800">
                        <a:effectLst/>
                      </a:endParaRPr>
                    </a:p>
                    <a:p>
                      <a:pPr algn="just">
                        <a:lnSpc>
                          <a:spcPct val="150000"/>
                        </a:lnSpc>
                        <a:spcAft>
                          <a:spcPts val="0"/>
                        </a:spcAft>
                      </a:pPr>
                      <a:r>
                        <a:rPr lang="es-ES" sz="1400">
                          <a:effectLst/>
                        </a:rPr>
                        <a:t> </a:t>
                      </a:r>
                      <a:endParaRPr lang="es-ES" sz="1800">
                        <a:effectLst/>
                        <a:latin typeface="Times New Roman"/>
                        <a:ea typeface="Times New Roman"/>
                        <a:cs typeface="Times New Roman"/>
                      </a:endParaRPr>
                    </a:p>
                  </a:txBody>
                  <a:tcPr marL="49357" marR="49357" marT="0" marB="0" anchor="ctr"/>
                </a:tc>
              </a:tr>
              <a:tr h="918102">
                <a:tc>
                  <a:txBody>
                    <a:bodyPr/>
                    <a:lstStyle/>
                    <a:p>
                      <a:pPr algn="ctr">
                        <a:lnSpc>
                          <a:spcPct val="150000"/>
                        </a:lnSpc>
                        <a:spcAft>
                          <a:spcPts val="0"/>
                        </a:spcAft>
                      </a:pPr>
                      <a:r>
                        <a:rPr lang="es-ES" sz="1400">
                          <a:effectLst/>
                        </a:rPr>
                        <a:t>9</a:t>
                      </a:r>
                      <a:endParaRPr lang="es-ES" sz="180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400">
                          <a:effectLst/>
                        </a:rPr>
                        <a:t>Emisión de gases de soldadura, fundición, combustión.</a:t>
                      </a:r>
                      <a:endParaRPr lang="es-ES" sz="180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dirty="0">
                          <a:effectLst/>
                        </a:rPr>
                        <a:t>Contaminación aire.</a:t>
                      </a:r>
                      <a:endParaRPr lang="es-ES" sz="1800" dirty="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a:effectLst/>
                        </a:rPr>
                        <a:t>Laboratorios Ing. Mecánica.</a:t>
                      </a:r>
                      <a:endParaRPr lang="es-ES" sz="1800">
                        <a:effectLst/>
                      </a:endParaRPr>
                    </a:p>
                    <a:p>
                      <a:pPr algn="just">
                        <a:lnSpc>
                          <a:spcPct val="150000"/>
                        </a:lnSpc>
                        <a:spcAft>
                          <a:spcPts val="0"/>
                        </a:spcAft>
                      </a:pPr>
                      <a:r>
                        <a:rPr lang="es-ES" sz="1400">
                          <a:effectLst/>
                        </a:rPr>
                        <a:t> </a:t>
                      </a:r>
                      <a:endParaRPr lang="es-ES" sz="1800">
                        <a:effectLst/>
                        <a:latin typeface="Times New Roman"/>
                        <a:ea typeface="Times New Roman"/>
                        <a:cs typeface="Times New Roman"/>
                      </a:endParaRPr>
                    </a:p>
                  </a:txBody>
                  <a:tcPr marL="49357" marR="49357" marT="0" marB="0" anchor="ctr"/>
                </a:tc>
              </a:tr>
              <a:tr h="306035">
                <a:tc>
                  <a:txBody>
                    <a:bodyPr/>
                    <a:lstStyle/>
                    <a:p>
                      <a:pPr algn="ctr">
                        <a:lnSpc>
                          <a:spcPct val="150000"/>
                        </a:lnSpc>
                        <a:spcAft>
                          <a:spcPts val="0"/>
                        </a:spcAft>
                      </a:pPr>
                      <a:r>
                        <a:rPr lang="es-ES" sz="1400">
                          <a:effectLst/>
                        </a:rPr>
                        <a:t>10</a:t>
                      </a:r>
                      <a:endParaRPr lang="es-ES" sz="180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400">
                          <a:effectLst/>
                        </a:rPr>
                        <a:t>Uso de detergentes.</a:t>
                      </a:r>
                      <a:endParaRPr lang="es-ES" sz="180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a:effectLst/>
                        </a:rPr>
                        <a:t>Contaminación agua.</a:t>
                      </a:r>
                      <a:endParaRPr lang="es-ES" sz="180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dirty="0">
                          <a:effectLst/>
                        </a:rPr>
                        <a:t>Campus de la ESPE.</a:t>
                      </a:r>
                      <a:endParaRPr lang="es-ES" sz="1800" dirty="0">
                        <a:effectLst/>
                        <a:latin typeface="Times New Roman"/>
                        <a:ea typeface="Times New Roman"/>
                        <a:cs typeface="Times New Roman"/>
                      </a:endParaRPr>
                    </a:p>
                  </a:txBody>
                  <a:tcPr marL="49357" marR="49357" marT="0" marB="0" anchor="ctr"/>
                </a:tc>
              </a:tr>
              <a:tr h="918102">
                <a:tc>
                  <a:txBody>
                    <a:bodyPr/>
                    <a:lstStyle/>
                    <a:p>
                      <a:pPr algn="ctr">
                        <a:lnSpc>
                          <a:spcPct val="150000"/>
                        </a:lnSpc>
                        <a:spcAft>
                          <a:spcPts val="0"/>
                        </a:spcAft>
                      </a:pPr>
                      <a:r>
                        <a:rPr lang="es-ES" sz="1400">
                          <a:effectLst/>
                        </a:rPr>
                        <a:t>11</a:t>
                      </a:r>
                      <a:endParaRPr lang="es-ES" sz="1800">
                        <a:effectLst/>
                        <a:latin typeface="Times New Roman"/>
                        <a:ea typeface="Times New Roman"/>
                        <a:cs typeface="Times New Roman"/>
                      </a:endParaRPr>
                    </a:p>
                  </a:txBody>
                  <a:tcPr marL="49357" marR="49357" marT="0" marB="0" anchor="ctr"/>
                </a:tc>
                <a:tc>
                  <a:txBody>
                    <a:bodyPr/>
                    <a:lstStyle/>
                    <a:p>
                      <a:pPr>
                        <a:lnSpc>
                          <a:spcPct val="150000"/>
                        </a:lnSpc>
                        <a:spcAft>
                          <a:spcPts val="0"/>
                        </a:spcAft>
                      </a:pPr>
                      <a:r>
                        <a:rPr lang="es-ES" sz="1400">
                          <a:effectLst/>
                        </a:rPr>
                        <a:t>Uso de reactivos químicos y reveladores.</a:t>
                      </a:r>
                      <a:endParaRPr lang="es-ES" sz="180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a:effectLst/>
                        </a:rPr>
                        <a:t>Contaminación agua.</a:t>
                      </a:r>
                      <a:endParaRPr lang="es-ES" sz="1800">
                        <a:effectLst/>
                        <a:latin typeface="Times New Roman"/>
                        <a:ea typeface="Times New Roman"/>
                        <a:cs typeface="Times New Roman"/>
                      </a:endParaRPr>
                    </a:p>
                  </a:txBody>
                  <a:tcPr marL="49357" marR="49357" marT="0" marB="0" anchor="ctr"/>
                </a:tc>
                <a:tc>
                  <a:txBody>
                    <a:bodyPr/>
                    <a:lstStyle/>
                    <a:p>
                      <a:pPr algn="just">
                        <a:lnSpc>
                          <a:spcPct val="150000"/>
                        </a:lnSpc>
                        <a:spcAft>
                          <a:spcPts val="0"/>
                        </a:spcAft>
                      </a:pPr>
                      <a:r>
                        <a:rPr lang="es-ES" sz="1400" dirty="0">
                          <a:effectLst/>
                        </a:rPr>
                        <a:t>Laboratorios Ing. Biotecnología.</a:t>
                      </a:r>
                      <a:endParaRPr lang="es-ES" sz="1800" dirty="0">
                        <a:effectLst/>
                      </a:endParaRPr>
                    </a:p>
                    <a:p>
                      <a:pPr algn="just">
                        <a:lnSpc>
                          <a:spcPct val="150000"/>
                        </a:lnSpc>
                        <a:spcAft>
                          <a:spcPts val="0"/>
                        </a:spcAft>
                      </a:pPr>
                      <a:r>
                        <a:rPr lang="es-ES" sz="1400" dirty="0">
                          <a:effectLst/>
                        </a:rPr>
                        <a:t>Laboratorios Ing. Geográfica y del Medio Ambiente</a:t>
                      </a:r>
                      <a:endParaRPr lang="es-ES" sz="1800" dirty="0">
                        <a:effectLst/>
                        <a:latin typeface="Times New Roman"/>
                        <a:ea typeface="Times New Roman"/>
                        <a:cs typeface="Times New Roman"/>
                      </a:endParaRPr>
                    </a:p>
                  </a:txBody>
                  <a:tcPr marL="49357" marR="49357" marT="0" marB="0" anchor="ctr"/>
                </a:tc>
              </a:tr>
            </a:tbl>
          </a:graphicData>
        </a:graphic>
      </p:graphicFrame>
    </p:spTree>
    <p:extLst>
      <p:ext uri="{BB962C8B-B14F-4D97-AF65-F5344CB8AC3E}">
        <p14:creationId xmlns:p14="http://schemas.microsoft.com/office/powerpoint/2010/main" val="72214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Autofit/>
          </a:bodyPr>
          <a:lstStyle/>
          <a:p>
            <a:r>
              <a:rPr lang="es-ES" sz="2000" b="1" dirty="0"/>
              <a:t>Tabla. 2</a:t>
            </a:r>
            <a:r>
              <a:rPr lang="es-ES" sz="2000" b="1" dirty="0" smtClean="0"/>
              <a:t> </a:t>
            </a:r>
            <a:r>
              <a:rPr lang="es-ES" sz="2000" b="1" dirty="0"/>
              <a:t>Aspectos e Impactos Ambientales significativos </a:t>
            </a:r>
            <a:r>
              <a:rPr lang="es-ES" sz="2000" b="1" dirty="0" smtClean="0"/>
              <a:t>especiales</a:t>
            </a:r>
            <a:endParaRPr lang="es-ES" sz="2000" dirty="0"/>
          </a:p>
        </p:txBody>
      </p:sp>
      <p:graphicFrame>
        <p:nvGraphicFramePr>
          <p:cNvPr id="4" name="3 Marcador de contenido"/>
          <p:cNvGraphicFramePr>
            <a:graphicFrameLocks noGrp="1"/>
          </p:cNvGraphicFramePr>
          <p:nvPr>
            <p:ph sz="half" idx="1"/>
            <p:extLst>
              <p:ext uri="{D42A27DB-BD31-4B8C-83A1-F6EECF244321}">
                <p14:modId xmlns:p14="http://schemas.microsoft.com/office/powerpoint/2010/main" val="2668162540"/>
              </p:ext>
            </p:extLst>
          </p:nvPr>
        </p:nvGraphicFramePr>
        <p:xfrm>
          <a:off x="539552" y="836712"/>
          <a:ext cx="8208913" cy="5696505"/>
        </p:xfrm>
        <a:graphic>
          <a:graphicData uri="http://schemas.openxmlformats.org/drawingml/2006/table">
            <a:tbl>
              <a:tblPr firstRow="1" firstCol="1" bandRow="1">
                <a:tableStyleId>{5C22544A-7EE6-4342-B048-85BDC9FD1C3A}</a:tableStyleId>
              </a:tblPr>
              <a:tblGrid>
                <a:gridCol w="400435"/>
                <a:gridCol w="3632013"/>
                <a:gridCol w="2442903"/>
                <a:gridCol w="1733562"/>
              </a:tblGrid>
              <a:tr h="893764">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S" sz="2000" dirty="0" smtClean="0">
                          <a:effectLst/>
                        </a:rPr>
                        <a:t>Nº</a:t>
                      </a:r>
                      <a:endParaRPr lang="es-ES" sz="2800" dirty="0" smtClean="0">
                        <a:effectLst/>
                        <a:latin typeface="Times New Roman"/>
                        <a:ea typeface="Times New Roman"/>
                        <a:cs typeface="Times New Roman"/>
                      </a:endParaRPr>
                    </a:p>
                  </a:txBody>
                  <a:tcPr marL="32184" marR="32184" marT="0" marB="0" anchor="ctr"/>
                </a:tc>
                <a:tc>
                  <a:txBody>
                    <a:bodyPr/>
                    <a:lstStyle/>
                    <a:p>
                      <a:pPr algn="ctr">
                        <a:lnSpc>
                          <a:spcPct val="150000"/>
                        </a:lnSpc>
                        <a:spcAft>
                          <a:spcPts val="0"/>
                        </a:spcAft>
                      </a:pPr>
                      <a:r>
                        <a:rPr lang="es-ES" sz="1600" dirty="0">
                          <a:effectLst/>
                          <a:latin typeface="+mn-lt"/>
                        </a:rPr>
                        <a:t>Aspecto Ambiental</a:t>
                      </a:r>
                      <a:endParaRPr lang="es-ES" sz="2000" dirty="0">
                        <a:effectLst/>
                        <a:latin typeface="+mn-lt"/>
                        <a:ea typeface="Times New Roman"/>
                        <a:cs typeface="Times New Roman"/>
                      </a:endParaRPr>
                    </a:p>
                  </a:txBody>
                  <a:tcPr marL="32184" marR="32184" marT="0" marB="0" anchor="ctr"/>
                </a:tc>
                <a:tc>
                  <a:txBody>
                    <a:bodyPr/>
                    <a:lstStyle/>
                    <a:p>
                      <a:pPr algn="ctr">
                        <a:lnSpc>
                          <a:spcPct val="150000"/>
                        </a:lnSpc>
                        <a:spcAft>
                          <a:spcPts val="0"/>
                        </a:spcAft>
                      </a:pPr>
                      <a:r>
                        <a:rPr lang="es-ES" sz="1600" dirty="0">
                          <a:effectLst/>
                          <a:latin typeface="+mn-lt"/>
                        </a:rPr>
                        <a:t>Impacto Ambiental</a:t>
                      </a:r>
                      <a:endParaRPr lang="es-ES" sz="2000" dirty="0">
                        <a:effectLst/>
                        <a:latin typeface="+mn-lt"/>
                        <a:ea typeface="Times New Roman"/>
                        <a:cs typeface="Times New Roman"/>
                      </a:endParaRPr>
                    </a:p>
                  </a:txBody>
                  <a:tcPr marL="32184" marR="32184" marT="0" marB="0" anchor="ctr"/>
                </a:tc>
                <a:tc>
                  <a:txBody>
                    <a:bodyPr/>
                    <a:lstStyle/>
                    <a:p>
                      <a:pPr algn="ctr">
                        <a:lnSpc>
                          <a:spcPct val="150000"/>
                        </a:lnSpc>
                        <a:spcAft>
                          <a:spcPts val="0"/>
                        </a:spcAft>
                      </a:pPr>
                      <a:r>
                        <a:rPr lang="es-ES" sz="1600" dirty="0" smtClean="0">
                          <a:effectLst/>
                          <a:latin typeface="+mn-lt"/>
                          <a:ea typeface="Times New Roman"/>
                          <a:cs typeface="Times New Roman"/>
                        </a:rPr>
                        <a:t>Área asociada</a:t>
                      </a:r>
                      <a:endParaRPr lang="es-ES" sz="1600" dirty="0">
                        <a:effectLst/>
                        <a:latin typeface="+mn-lt"/>
                        <a:ea typeface="Times New Roman"/>
                        <a:cs typeface="Times New Roman"/>
                      </a:endParaRPr>
                    </a:p>
                  </a:txBody>
                  <a:tcPr marL="32184" marR="32184" marT="0" marB="0" anchor="ctr"/>
                </a:tc>
              </a:tr>
              <a:tr h="720310">
                <a:tc>
                  <a:txBody>
                    <a:bodyPr/>
                    <a:lstStyle/>
                    <a:p>
                      <a:pPr algn="ctr">
                        <a:spcAft>
                          <a:spcPts val="0"/>
                        </a:spcAft>
                      </a:pPr>
                      <a:r>
                        <a:rPr lang="es-ES" sz="2000" dirty="0" smtClean="0">
                          <a:effectLst/>
                          <a:latin typeface="+mn-lt"/>
                          <a:ea typeface="Times New Roman"/>
                          <a:cs typeface="Times New Roman"/>
                        </a:rPr>
                        <a:t>1</a:t>
                      </a:r>
                      <a:endParaRPr lang="es-ES" sz="2000" dirty="0">
                        <a:effectLst/>
                        <a:latin typeface="+mn-lt"/>
                        <a:ea typeface="Times New Roman"/>
                        <a:cs typeface="Times New Roman"/>
                      </a:endParaRPr>
                    </a:p>
                  </a:txBody>
                  <a:tcPr marL="32184" marR="32184" marT="0" marB="0" anchor="ctr"/>
                </a:tc>
                <a:tc>
                  <a:txBody>
                    <a:bodyPr/>
                    <a:lstStyle/>
                    <a:p>
                      <a:pPr algn="just">
                        <a:spcAft>
                          <a:spcPts val="0"/>
                        </a:spcAft>
                      </a:pPr>
                      <a:r>
                        <a:rPr lang="es-ES" sz="1600">
                          <a:effectLst/>
                          <a:latin typeface="+mn-lt"/>
                        </a:rPr>
                        <a:t>Eliminación de residuos sólidos sin separación.</a:t>
                      </a:r>
                      <a:endParaRPr lang="es-ES" sz="2000">
                        <a:effectLst/>
                        <a:latin typeface="+mn-lt"/>
                        <a:ea typeface="Times New Roman"/>
                        <a:cs typeface="Times New Roman"/>
                      </a:endParaRPr>
                    </a:p>
                  </a:txBody>
                  <a:tcPr marL="32184" marR="32184" marT="0" marB="0" anchor="ctr"/>
                </a:tc>
                <a:tc>
                  <a:txBody>
                    <a:bodyPr/>
                    <a:lstStyle/>
                    <a:p>
                      <a:pPr algn="just">
                        <a:spcAft>
                          <a:spcPts val="0"/>
                        </a:spcAft>
                      </a:pPr>
                      <a:r>
                        <a:rPr lang="es-ES" sz="1600" dirty="0">
                          <a:effectLst/>
                          <a:latin typeface="+mn-lt"/>
                        </a:rPr>
                        <a:t>Contaminación de agua, aire y suelo.</a:t>
                      </a:r>
                      <a:endParaRPr lang="es-ES" sz="2000" dirty="0">
                        <a:effectLst/>
                        <a:latin typeface="+mn-lt"/>
                        <a:ea typeface="Times New Roman"/>
                        <a:cs typeface="Times New Roman"/>
                      </a:endParaRPr>
                    </a:p>
                  </a:txBody>
                  <a:tcPr marL="32184" marR="32184" marT="0" marB="0" anchor="ctr"/>
                </a:tc>
                <a:tc rowSpan="6">
                  <a:txBody>
                    <a:bodyPr/>
                    <a:lstStyle/>
                    <a:p>
                      <a:pPr algn="just">
                        <a:spcAft>
                          <a:spcPts val="0"/>
                        </a:spcAft>
                      </a:pPr>
                      <a:r>
                        <a:rPr lang="es-ES" sz="1600" dirty="0" smtClean="0">
                          <a:effectLst/>
                          <a:latin typeface="+mn-lt"/>
                          <a:ea typeface="Times New Roman"/>
                          <a:cs typeface="Times New Roman"/>
                        </a:rPr>
                        <a:t>Sistema Integrado de Salud</a:t>
                      </a:r>
                    </a:p>
                    <a:p>
                      <a:pPr algn="just">
                        <a:spcAft>
                          <a:spcPts val="0"/>
                        </a:spcAft>
                      </a:pPr>
                      <a:endParaRPr lang="es-ES" sz="1600" dirty="0" smtClean="0">
                        <a:effectLst/>
                        <a:latin typeface="+mn-lt"/>
                        <a:ea typeface="Times New Roman"/>
                        <a:cs typeface="Times New Roman"/>
                      </a:endParaRPr>
                    </a:p>
                    <a:p>
                      <a:pPr algn="just">
                        <a:spcAft>
                          <a:spcPts val="0"/>
                        </a:spcAft>
                      </a:pPr>
                      <a:r>
                        <a:rPr lang="es-ES" sz="1600" dirty="0" smtClean="0">
                          <a:effectLst/>
                          <a:latin typeface="+mn-lt"/>
                          <a:ea typeface="Times New Roman"/>
                          <a:cs typeface="Times New Roman"/>
                        </a:rPr>
                        <a:t>Laboratorios de Ingeniería en Biotecnología</a:t>
                      </a:r>
                      <a:endParaRPr lang="es-ES" sz="1600" dirty="0">
                        <a:effectLst/>
                        <a:latin typeface="+mn-lt"/>
                        <a:ea typeface="Times New Roman"/>
                        <a:cs typeface="Times New Roman"/>
                      </a:endParaRPr>
                    </a:p>
                  </a:txBody>
                  <a:tcPr marL="32184" marR="32184" marT="0" marB="0" anchor="ctr"/>
                </a:tc>
              </a:tr>
              <a:tr h="754039">
                <a:tc>
                  <a:txBody>
                    <a:bodyPr/>
                    <a:lstStyle/>
                    <a:p>
                      <a:pPr algn="ctr">
                        <a:spcAft>
                          <a:spcPts val="0"/>
                        </a:spcAft>
                      </a:pPr>
                      <a:r>
                        <a:rPr lang="es-ES" sz="2000" dirty="0" smtClean="0">
                          <a:effectLst/>
                          <a:latin typeface="+mn-lt"/>
                          <a:ea typeface="Times New Roman"/>
                          <a:cs typeface="Times New Roman"/>
                        </a:rPr>
                        <a:t>2</a:t>
                      </a:r>
                      <a:endParaRPr lang="es-ES" sz="2000" dirty="0">
                        <a:effectLst/>
                        <a:latin typeface="+mn-lt"/>
                        <a:ea typeface="Times New Roman"/>
                        <a:cs typeface="Times New Roman"/>
                      </a:endParaRPr>
                    </a:p>
                  </a:txBody>
                  <a:tcPr marL="32184" marR="32184" marT="0" marB="0" anchor="ctr"/>
                </a:tc>
                <a:tc>
                  <a:txBody>
                    <a:bodyPr/>
                    <a:lstStyle/>
                    <a:p>
                      <a:pPr algn="just">
                        <a:spcAft>
                          <a:spcPts val="0"/>
                        </a:spcAft>
                      </a:pPr>
                      <a:r>
                        <a:rPr lang="es-ES" sz="1600" dirty="0">
                          <a:effectLst/>
                          <a:latin typeface="+mn-lt"/>
                        </a:rPr>
                        <a:t>Uso de material corto punzante.</a:t>
                      </a:r>
                      <a:endParaRPr lang="es-ES" sz="2000" dirty="0">
                        <a:effectLst/>
                        <a:latin typeface="+mn-lt"/>
                        <a:ea typeface="Times New Roman"/>
                        <a:cs typeface="Times New Roman"/>
                      </a:endParaRPr>
                    </a:p>
                  </a:txBody>
                  <a:tcPr marL="32184" marR="32184" marT="0" marB="0" anchor="ctr"/>
                </a:tc>
                <a:tc>
                  <a:txBody>
                    <a:bodyPr/>
                    <a:lstStyle/>
                    <a:p>
                      <a:pPr algn="just">
                        <a:spcAft>
                          <a:spcPts val="0"/>
                        </a:spcAft>
                      </a:pPr>
                      <a:r>
                        <a:rPr lang="es-ES" sz="1600" dirty="0">
                          <a:effectLst/>
                          <a:latin typeface="+mn-lt"/>
                        </a:rPr>
                        <a:t>Contaminación suelo, agua. </a:t>
                      </a:r>
                      <a:endParaRPr lang="es-ES" sz="1600" dirty="0" smtClean="0">
                        <a:effectLst/>
                        <a:latin typeface="+mn-lt"/>
                      </a:endParaRPr>
                    </a:p>
                    <a:p>
                      <a:pPr algn="just">
                        <a:spcAft>
                          <a:spcPts val="0"/>
                        </a:spcAft>
                      </a:pPr>
                      <a:endParaRPr lang="es-ES" sz="1600" dirty="0" smtClean="0">
                        <a:effectLst/>
                        <a:latin typeface="+mn-lt"/>
                      </a:endParaRPr>
                    </a:p>
                    <a:p>
                      <a:pPr algn="just">
                        <a:spcAft>
                          <a:spcPts val="0"/>
                        </a:spcAft>
                      </a:pPr>
                      <a:r>
                        <a:rPr lang="es-ES" sz="1600" dirty="0" smtClean="0">
                          <a:effectLst/>
                          <a:latin typeface="+mn-lt"/>
                        </a:rPr>
                        <a:t>Posible </a:t>
                      </a:r>
                      <a:r>
                        <a:rPr lang="es-ES" sz="1600" dirty="0">
                          <a:effectLst/>
                          <a:latin typeface="+mn-lt"/>
                        </a:rPr>
                        <a:t>alteración de la salud.</a:t>
                      </a:r>
                      <a:endParaRPr lang="es-ES" sz="2000" dirty="0">
                        <a:effectLst/>
                        <a:latin typeface="+mn-lt"/>
                        <a:ea typeface="Times New Roman"/>
                        <a:cs typeface="Times New Roman"/>
                      </a:endParaRPr>
                    </a:p>
                  </a:txBody>
                  <a:tcPr marL="32184" marR="32184" marT="0" marB="0" anchor="ctr"/>
                </a:tc>
                <a:tc vMerge="1">
                  <a:txBody>
                    <a:bodyPr/>
                    <a:lstStyle/>
                    <a:p>
                      <a:pPr algn="just">
                        <a:spcAft>
                          <a:spcPts val="0"/>
                        </a:spcAft>
                      </a:pPr>
                      <a:endParaRPr lang="es-ES" sz="2000">
                        <a:effectLst/>
                        <a:latin typeface="Times New Roman"/>
                        <a:ea typeface="Times New Roman"/>
                        <a:cs typeface="Times New Roman"/>
                      </a:endParaRPr>
                    </a:p>
                  </a:txBody>
                  <a:tcPr marL="32184" marR="32184" marT="0" marB="0" anchor="ctr"/>
                </a:tc>
              </a:tr>
              <a:tr h="492654">
                <a:tc>
                  <a:txBody>
                    <a:bodyPr/>
                    <a:lstStyle/>
                    <a:p>
                      <a:pPr algn="ctr">
                        <a:spcAft>
                          <a:spcPts val="0"/>
                        </a:spcAft>
                      </a:pPr>
                      <a:r>
                        <a:rPr lang="es-ES" sz="2000" dirty="0" smtClean="0">
                          <a:effectLst/>
                          <a:latin typeface="+mn-lt"/>
                          <a:ea typeface="Times New Roman"/>
                          <a:cs typeface="Times New Roman"/>
                        </a:rPr>
                        <a:t>3</a:t>
                      </a:r>
                      <a:endParaRPr lang="es-ES" sz="2000" dirty="0">
                        <a:effectLst/>
                        <a:latin typeface="+mn-lt"/>
                        <a:ea typeface="Times New Roman"/>
                        <a:cs typeface="Times New Roman"/>
                      </a:endParaRPr>
                    </a:p>
                  </a:txBody>
                  <a:tcPr marL="32184" marR="32184" marT="0" marB="0" anchor="ctr"/>
                </a:tc>
                <a:tc>
                  <a:txBody>
                    <a:bodyPr/>
                    <a:lstStyle/>
                    <a:p>
                      <a:pPr algn="just">
                        <a:spcAft>
                          <a:spcPts val="0"/>
                        </a:spcAft>
                      </a:pPr>
                      <a:r>
                        <a:rPr lang="es-ES" sz="1600" dirty="0">
                          <a:effectLst/>
                          <a:latin typeface="+mn-lt"/>
                        </a:rPr>
                        <a:t>Uso de reactivos químicos.</a:t>
                      </a:r>
                      <a:endParaRPr lang="es-ES" sz="2000" dirty="0">
                        <a:effectLst/>
                        <a:latin typeface="+mn-lt"/>
                        <a:ea typeface="Times New Roman"/>
                        <a:cs typeface="Times New Roman"/>
                      </a:endParaRPr>
                    </a:p>
                  </a:txBody>
                  <a:tcPr marL="32184" marR="32184" marT="0" marB="0" anchor="ctr"/>
                </a:tc>
                <a:tc>
                  <a:txBody>
                    <a:bodyPr/>
                    <a:lstStyle/>
                    <a:p>
                      <a:pPr algn="just">
                        <a:spcAft>
                          <a:spcPts val="0"/>
                        </a:spcAft>
                      </a:pPr>
                      <a:r>
                        <a:rPr lang="es-ES" sz="1600" dirty="0">
                          <a:effectLst/>
                          <a:latin typeface="+mn-lt"/>
                        </a:rPr>
                        <a:t>Contaminación agua.</a:t>
                      </a:r>
                      <a:endParaRPr lang="es-ES" sz="2000" dirty="0">
                        <a:effectLst/>
                        <a:latin typeface="+mn-lt"/>
                        <a:ea typeface="Times New Roman"/>
                        <a:cs typeface="Times New Roman"/>
                      </a:endParaRPr>
                    </a:p>
                  </a:txBody>
                  <a:tcPr marL="32184" marR="32184" marT="0" marB="0" anchor="ctr"/>
                </a:tc>
                <a:tc vMerge="1">
                  <a:txBody>
                    <a:bodyPr/>
                    <a:lstStyle/>
                    <a:p>
                      <a:pPr algn="just">
                        <a:spcAft>
                          <a:spcPts val="0"/>
                        </a:spcAft>
                      </a:pPr>
                      <a:endParaRPr lang="es-ES" sz="2000" dirty="0">
                        <a:effectLst/>
                        <a:latin typeface="Times New Roman"/>
                        <a:ea typeface="Times New Roman"/>
                        <a:cs typeface="Times New Roman"/>
                      </a:endParaRPr>
                    </a:p>
                  </a:txBody>
                  <a:tcPr marL="32184" marR="32184" marT="0" marB="0" anchor="ctr"/>
                </a:tc>
              </a:tr>
              <a:tr h="872083">
                <a:tc>
                  <a:txBody>
                    <a:bodyPr/>
                    <a:lstStyle/>
                    <a:p>
                      <a:pPr algn="ctr">
                        <a:spcAft>
                          <a:spcPts val="0"/>
                        </a:spcAft>
                      </a:pPr>
                      <a:r>
                        <a:rPr lang="es-ES" sz="2000" dirty="0" smtClean="0">
                          <a:effectLst/>
                          <a:latin typeface="+mn-lt"/>
                          <a:ea typeface="Times New Roman"/>
                          <a:cs typeface="Times New Roman"/>
                        </a:rPr>
                        <a:t>4</a:t>
                      </a:r>
                      <a:endParaRPr lang="es-ES" sz="2000" dirty="0">
                        <a:effectLst/>
                        <a:latin typeface="+mn-lt"/>
                        <a:ea typeface="Times New Roman"/>
                        <a:cs typeface="Times New Roman"/>
                      </a:endParaRPr>
                    </a:p>
                  </a:txBody>
                  <a:tcPr marL="32184" marR="32184" marT="0" marB="0" anchor="ctr"/>
                </a:tc>
                <a:tc>
                  <a:txBody>
                    <a:bodyPr/>
                    <a:lstStyle/>
                    <a:p>
                      <a:pPr algn="just">
                        <a:spcAft>
                          <a:spcPts val="0"/>
                        </a:spcAft>
                      </a:pPr>
                      <a:r>
                        <a:rPr lang="es-ES" sz="1600" dirty="0">
                          <a:effectLst/>
                          <a:latin typeface="+mn-lt"/>
                        </a:rPr>
                        <a:t>Uso de material odontológico, medicina general.</a:t>
                      </a:r>
                      <a:endParaRPr lang="es-ES" sz="2000" dirty="0">
                        <a:effectLst/>
                        <a:latin typeface="+mn-lt"/>
                        <a:ea typeface="Times New Roman"/>
                        <a:cs typeface="Times New Roman"/>
                      </a:endParaRPr>
                    </a:p>
                  </a:txBody>
                  <a:tcPr marL="32184" marR="32184" marT="0" marB="0" anchor="ctr"/>
                </a:tc>
                <a:tc>
                  <a:txBody>
                    <a:bodyPr/>
                    <a:lstStyle/>
                    <a:p>
                      <a:pPr algn="just">
                        <a:spcAft>
                          <a:spcPts val="0"/>
                        </a:spcAft>
                      </a:pPr>
                      <a:r>
                        <a:rPr lang="es-ES" sz="1600" dirty="0">
                          <a:effectLst/>
                          <a:latin typeface="+mn-lt"/>
                        </a:rPr>
                        <a:t>Contaminación suelo, agua. </a:t>
                      </a:r>
                      <a:endParaRPr lang="es-ES" sz="1600" dirty="0" smtClean="0">
                        <a:effectLst/>
                        <a:latin typeface="+mn-lt"/>
                      </a:endParaRPr>
                    </a:p>
                    <a:p>
                      <a:pPr algn="just">
                        <a:spcAft>
                          <a:spcPts val="0"/>
                        </a:spcAft>
                      </a:pPr>
                      <a:endParaRPr lang="es-ES" sz="1600" dirty="0" smtClean="0">
                        <a:effectLst/>
                        <a:latin typeface="+mn-lt"/>
                      </a:endParaRPr>
                    </a:p>
                    <a:p>
                      <a:pPr algn="just">
                        <a:spcAft>
                          <a:spcPts val="0"/>
                        </a:spcAft>
                      </a:pPr>
                      <a:r>
                        <a:rPr lang="es-ES" sz="1600" dirty="0" smtClean="0">
                          <a:effectLst/>
                          <a:latin typeface="+mn-lt"/>
                        </a:rPr>
                        <a:t>Posible </a:t>
                      </a:r>
                      <a:r>
                        <a:rPr lang="es-ES" sz="1600" dirty="0">
                          <a:effectLst/>
                          <a:latin typeface="+mn-lt"/>
                        </a:rPr>
                        <a:t>alteración de la salud.</a:t>
                      </a:r>
                      <a:endParaRPr lang="es-ES" sz="2000" dirty="0">
                        <a:effectLst/>
                        <a:latin typeface="+mn-lt"/>
                        <a:ea typeface="Times New Roman"/>
                        <a:cs typeface="Times New Roman"/>
                      </a:endParaRPr>
                    </a:p>
                  </a:txBody>
                  <a:tcPr marL="32184" marR="32184" marT="0" marB="0" anchor="ctr"/>
                </a:tc>
                <a:tc vMerge="1">
                  <a:txBody>
                    <a:bodyPr/>
                    <a:lstStyle/>
                    <a:p>
                      <a:pPr algn="just">
                        <a:spcAft>
                          <a:spcPts val="0"/>
                        </a:spcAft>
                      </a:pPr>
                      <a:endParaRPr lang="es-ES" sz="2000" dirty="0">
                        <a:effectLst/>
                        <a:latin typeface="Times New Roman"/>
                        <a:ea typeface="Times New Roman"/>
                        <a:cs typeface="Times New Roman"/>
                      </a:endParaRPr>
                    </a:p>
                  </a:txBody>
                  <a:tcPr marL="32184" marR="32184" marT="0" marB="0" anchor="ctr"/>
                </a:tc>
              </a:tr>
              <a:tr h="663697">
                <a:tc>
                  <a:txBody>
                    <a:bodyPr/>
                    <a:lstStyle/>
                    <a:p>
                      <a:pPr algn="ctr">
                        <a:spcAft>
                          <a:spcPts val="0"/>
                        </a:spcAft>
                      </a:pPr>
                      <a:r>
                        <a:rPr lang="es-ES" sz="2000" dirty="0" smtClean="0">
                          <a:effectLst/>
                          <a:latin typeface="+mn-lt"/>
                          <a:ea typeface="Times New Roman"/>
                          <a:cs typeface="Times New Roman"/>
                        </a:rPr>
                        <a:t>5</a:t>
                      </a:r>
                      <a:endParaRPr lang="es-ES" sz="2000" dirty="0">
                        <a:effectLst/>
                        <a:latin typeface="+mn-lt"/>
                        <a:ea typeface="Times New Roman"/>
                        <a:cs typeface="Times New Roman"/>
                      </a:endParaRPr>
                    </a:p>
                  </a:txBody>
                  <a:tcPr marL="32184" marR="32184" marT="0" marB="0" anchor="ctr"/>
                </a:tc>
                <a:tc>
                  <a:txBody>
                    <a:bodyPr/>
                    <a:lstStyle/>
                    <a:p>
                      <a:pPr algn="just">
                        <a:spcAft>
                          <a:spcPts val="0"/>
                        </a:spcAft>
                      </a:pPr>
                      <a:r>
                        <a:rPr lang="es-ES" sz="1600">
                          <a:effectLst/>
                          <a:latin typeface="+mn-lt"/>
                        </a:rPr>
                        <a:t>Uso de materia orgánica (muestras).</a:t>
                      </a:r>
                      <a:endParaRPr lang="es-ES" sz="2000">
                        <a:effectLst/>
                        <a:latin typeface="+mn-lt"/>
                        <a:ea typeface="Times New Roman"/>
                        <a:cs typeface="Times New Roman"/>
                      </a:endParaRPr>
                    </a:p>
                  </a:txBody>
                  <a:tcPr marL="32184" marR="32184" marT="0" marB="0" anchor="ctr"/>
                </a:tc>
                <a:tc>
                  <a:txBody>
                    <a:bodyPr/>
                    <a:lstStyle/>
                    <a:p>
                      <a:pPr algn="just">
                        <a:spcAft>
                          <a:spcPts val="0"/>
                        </a:spcAft>
                      </a:pPr>
                      <a:r>
                        <a:rPr lang="es-ES" sz="1600" dirty="0">
                          <a:effectLst/>
                          <a:latin typeface="+mn-lt"/>
                        </a:rPr>
                        <a:t>Contaminación agua.</a:t>
                      </a:r>
                      <a:endParaRPr lang="es-ES" sz="2000" dirty="0">
                        <a:effectLst/>
                        <a:latin typeface="+mn-lt"/>
                        <a:ea typeface="Times New Roman"/>
                        <a:cs typeface="Times New Roman"/>
                      </a:endParaRPr>
                    </a:p>
                  </a:txBody>
                  <a:tcPr marL="32184" marR="32184" marT="0" marB="0" anchor="ctr"/>
                </a:tc>
                <a:tc vMerge="1">
                  <a:txBody>
                    <a:bodyPr/>
                    <a:lstStyle/>
                    <a:p>
                      <a:pPr algn="just">
                        <a:spcAft>
                          <a:spcPts val="0"/>
                        </a:spcAft>
                      </a:pPr>
                      <a:endParaRPr lang="es-ES" sz="2000" dirty="0">
                        <a:effectLst/>
                        <a:latin typeface="Times New Roman"/>
                        <a:ea typeface="Times New Roman"/>
                        <a:cs typeface="Times New Roman"/>
                      </a:endParaRPr>
                    </a:p>
                  </a:txBody>
                  <a:tcPr marL="32184" marR="32184" marT="0" marB="0" anchor="ctr"/>
                </a:tc>
              </a:tr>
              <a:tr h="860037">
                <a:tc>
                  <a:txBody>
                    <a:bodyPr/>
                    <a:lstStyle/>
                    <a:p>
                      <a:pPr algn="ctr">
                        <a:spcAft>
                          <a:spcPts val="0"/>
                        </a:spcAft>
                      </a:pPr>
                      <a:r>
                        <a:rPr lang="es-ES" sz="2000" dirty="0" smtClean="0">
                          <a:effectLst/>
                          <a:latin typeface="+mn-lt"/>
                          <a:ea typeface="Times New Roman"/>
                          <a:cs typeface="Times New Roman"/>
                        </a:rPr>
                        <a:t>6</a:t>
                      </a:r>
                      <a:endParaRPr lang="es-ES" sz="2000" dirty="0">
                        <a:effectLst/>
                        <a:latin typeface="+mn-lt"/>
                        <a:ea typeface="Times New Roman"/>
                        <a:cs typeface="Times New Roman"/>
                      </a:endParaRPr>
                    </a:p>
                  </a:txBody>
                  <a:tcPr marL="32184" marR="32184" marT="0" marB="0" anchor="ctr"/>
                </a:tc>
                <a:tc>
                  <a:txBody>
                    <a:bodyPr/>
                    <a:lstStyle/>
                    <a:p>
                      <a:pPr algn="just">
                        <a:spcAft>
                          <a:spcPts val="0"/>
                        </a:spcAft>
                      </a:pPr>
                      <a:r>
                        <a:rPr lang="es-ES" sz="1600">
                          <a:effectLst/>
                          <a:latin typeface="+mn-lt"/>
                        </a:rPr>
                        <a:t>Uso de medicamentos.</a:t>
                      </a:r>
                      <a:endParaRPr lang="es-ES" sz="2000">
                        <a:effectLst/>
                        <a:latin typeface="+mn-lt"/>
                        <a:ea typeface="Times New Roman"/>
                        <a:cs typeface="Times New Roman"/>
                      </a:endParaRPr>
                    </a:p>
                  </a:txBody>
                  <a:tcPr marL="32184" marR="32184" marT="0" marB="0" anchor="ctr"/>
                </a:tc>
                <a:tc>
                  <a:txBody>
                    <a:bodyPr/>
                    <a:lstStyle/>
                    <a:p>
                      <a:pPr algn="just">
                        <a:spcAft>
                          <a:spcPts val="0"/>
                        </a:spcAft>
                      </a:pPr>
                      <a:r>
                        <a:rPr lang="es-ES" sz="1600" dirty="0">
                          <a:effectLst/>
                          <a:latin typeface="+mn-lt"/>
                        </a:rPr>
                        <a:t>Contaminación suelo, agua. </a:t>
                      </a:r>
                      <a:endParaRPr lang="es-ES" sz="1600" dirty="0" smtClean="0">
                        <a:effectLst/>
                        <a:latin typeface="+mn-lt"/>
                      </a:endParaRPr>
                    </a:p>
                    <a:p>
                      <a:pPr algn="just">
                        <a:spcAft>
                          <a:spcPts val="0"/>
                        </a:spcAft>
                      </a:pPr>
                      <a:endParaRPr lang="es-ES" sz="1600" dirty="0" smtClean="0">
                        <a:effectLst/>
                        <a:latin typeface="+mn-lt"/>
                      </a:endParaRPr>
                    </a:p>
                    <a:p>
                      <a:pPr algn="just">
                        <a:spcAft>
                          <a:spcPts val="0"/>
                        </a:spcAft>
                      </a:pPr>
                      <a:r>
                        <a:rPr lang="es-ES" sz="1600" dirty="0" smtClean="0">
                          <a:effectLst/>
                          <a:latin typeface="+mn-lt"/>
                        </a:rPr>
                        <a:t>Posible </a:t>
                      </a:r>
                      <a:r>
                        <a:rPr lang="es-ES" sz="1600" dirty="0">
                          <a:effectLst/>
                          <a:latin typeface="+mn-lt"/>
                        </a:rPr>
                        <a:t>alteración de la salud</a:t>
                      </a:r>
                      <a:endParaRPr lang="es-ES" sz="2000" dirty="0">
                        <a:effectLst/>
                        <a:latin typeface="+mn-lt"/>
                        <a:ea typeface="Times New Roman"/>
                        <a:cs typeface="Times New Roman"/>
                      </a:endParaRPr>
                    </a:p>
                  </a:txBody>
                  <a:tcPr marL="32184" marR="32184" marT="0" marB="0" anchor="ctr"/>
                </a:tc>
                <a:tc vMerge="1">
                  <a:txBody>
                    <a:bodyPr/>
                    <a:lstStyle/>
                    <a:p>
                      <a:pPr algn="just">
                        <a:spcAft>
                          <a:spcPts val="0"/>
                        </a:spcAft>
                      </a:pPr>
                      <a:endParaRPr lang="es-ES" sz="2000" dirty="0">
                        <a:effectLst/>
                        <a:latin typeface="Times New Roman"/>
                        <a:ea typeface="Times New Roman"/>
                        <a:cs typeface="Times New Roman"/>
                      </a:endParaRPr>
                    </a:p>
                  </a:txBody>
                  <a:tcPr marL="32184" marR="32184" marT="0" marB="0" anchor="ctr"/>
                </a:tc>
              </a:tr>
            </a:tbl>
          </a:graphicData>
        </a:graphic>
      </p:graphicFrame>
      <p:pic>
        <p:nvPicPr>
          <p:cNvPr id="5" name="4 Imagen">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3321079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829734704"/>
              </p:ext>
            </p:extLst>
          </p:nvPr>
        </p:nvGraphicFramePr>
        <p:xfrm>
          <a:off x="179512" y="260648"/>
          <a:ext cx="871296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982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188640"/>
            <a:ext cx="8291264" cy="864096"/>
          </a:xfrm>
        </p:spPr>
        <p:txBody>
          <a:bodyPr>
            <a:noAutofit/>
          </a:bodyPr>
          <a:lstStyle/>
          <a:p>
            <a:r>
              <a:rPr lang="es-ES" sz="3200" b="1" dirty="0">
                <a:effectLst>
                  <a:outerShdw blurRad="38100" dist="38100" dir="2700000" algn="tl">
                    <a:srgbClr val="000000">
                      <a:alpha val="43137"/>
                    </a:srgbClr>
                  </a:outerShdw>
                </a:effectLst>
              </a:rPr>
              <a:t>Revisión de los requisitos legales y otros </a:t>
            </a:r>
            <a:r>
              <a:rPr lang="es-ES" sz="3200" b="1" dirty="0" smtClean="0">
                <a:effectLst>
                  <a:outerShdw blurRad="38100" dist="38100" dir="2700000" algn="tl">
                    <a:srgbClr val="000000">
                      <a:alpha val="43137"/>
                    </a:srgbClr>
                  </a:outerShdw>
                </a:effectLst>
              </a:rPr>
              <a:t>requisitos</a:t>
            </a:r>
            <a:endParaRPr lang="es-ES" sz="3200" dirty="0">
              <a:effectLst>
                <a:outerShdw blurRad="38100" dist="38100" dir="2700000" algn="tl">
                  <a:srgbClr val="000000">
                    <a:alpha val="43137"/>
                  </a:srgbClr>
                </a:outerShdw>
              </a:effectLst>
            </a:endParaRPr>
          </a:p>
        </p:txBody>
      </p:sp>
      <p:sp>
        <p:nvSpPr>
          <p:cNvPr id="2" name="1 Marcador de contenido"/>
          <p:cNvSpPr>
            <a:spLocks noGrp="1"/>
          </p:cNvSpPr>
          <p:nvPr>
            <p:ph idx="1"/>
          </p:nvPr>
        </p:nvSpPr>
        <p:spPr/>
        <p:txBody>
          <a:bodyPr/>
          <a:lstStyle/>
          <a:p>
            <a:endParaRPr lang="es-ES"/>
          </a:p>
        </p:txBody>
      </p:sp>
      <p:graphicFrame>
        <p:nvGraphicFramePr>
          <p:cNvPr id="5" name="3 Marcador de contenido"/>
          <p:cNvGraphicFramePr>
            <a:graphicFrameLocks/>
          </p:cNvGraphicFramePr>
          <p:nvPr>
            <p:extLst>
              <p:ext uri="{D42A27DB-BD31-4B8C-83A1-F6EECF244321}">
                <p14:modId xmlns:p14="http://schemas.microsoft.com/office/powerpoint/2010/main" val="3842869754"/>
              </p:ext>
            </p:extLst>
          </p:nvPr>
        </p:nvGraphicFramePr>
        <p:xfrm>
          <a:off x="107504" y="1268760"/>
          <a:ext cx="8856984" cy="5496276"/>
        </p:xfrm>
        <a:graphic>
          <a:graphicData uri="http://schemas.openxmlformats.org/drawingml/2006/table">
            <a:tbl>
              <a:tblPr>
                <a:tableStyleId>{775DCB02-9BB8-47FD-8907-85C794F793BA}</a:tableStyleId>
              </a:tblPr>
              <a:tblGrid>
                <a:gridCol w="2304256"/>
                <a:gridCol w="3435464"/>
                <a:gridCol w="3117264"/>
              </a:tblGrid>
              <a:tr h="209034">
                <a:tc rowSpan="2">
                  <a:txBody>
                    <a:bodyPr/>
                    <a:lstStyle/>
                    <a:p>
                      <a:pPr algn="ctr" fontAlgn="ctr"/>
                      <a:r>
                        <a:rPr lang="es-ES" sz="1400" b="1" u="none" strike="noStrike" dirty="0">
                          <a:effectLst/>
                        </a:rPr>
                        <a:t>Autoridad Regulatoria</a:t>
                      </a:r>
                      <a:endParaRPr lang="es-ES" sz="1400" b="1" i="0" u="none" strike="noStrike" dirty="0">
                        <a:solidFill>
                          <a:srgbClr val="000000"/>
                        </a:solidFill>
                        <a:effectLst/>
                        <a:latin typeface="Times New Roman"/>
                      </a:endParaRPr>
                    </a:p>
                  </a:txBody>
                  <a:tcPr marL="5356" marR="5356" marT="5356" marB="0" anchor="ctr"/>
                </a:tc>
                <a:tc>
                  <a:txBody>
                    <a:bodyPr/>
                    <a:lstStyle/>
                    <a:p>
                      <a:pPr algn="ctr" fontAlgn="ctr"/>
                      <a:r>
                        <a:rPr lang="es-ES" sz="1400" b="1" u="none" strike="noStrike" dirty="0">
                          <a:effectLst/>
                        </a:rPr>
                        <a:t>Aspectos Legales</a:t>
                      </a:r>
                      <a:endParaRPr lang="es-ES" sz="1400" b="1" i="0" u="none" strike="noStrike" dirty="0">
                        <a:solidFill>
                          <a:srgbClr val="000000"/>
                        </a:solidFill>
                        <a:effectLst/>
                        <a:latin typeface="Times New Roman"/>
                      </a:endParaRPr>
                    </a:p>
                  </a:txBody>
                  <a:tcPr marL="5356" marR="5356" marT="5356" marB="0" anchor="ctr"/>
                </a:tc>
                <a:tc rowSpan="2">
                  <a:txBody>
                    <a:bodyPr/>
                    <a:lstStyle/>
                    <a:p>
                      <a:pPr algn="ctr" fontAlgn="ctr"/>
                      <a:r>
                        <a:rPr lang="es-ES" sz="1400" b="1" u="none" strike="noStrike" dirty="0">
                          <a:effectLst/>
                        </a:rPr>
                        <a:t>Aspecto Ambiental</a:t>
                      </a:r>
                      <a:endParaRPr lang="es-ES" sz="1400" b="1" i="0" u="none" strike="noStrike" dirty="0">
                        <a:solidFill>
                          <a:srgbClr val="000000"/>
                        </a:solidFill>
                        <a:effectLst/>
                        <a:latin typeface="Times New Roman"/>
                      </a:endParaRPr>
                    </a:p>
                  </a:txBody>
                  <a:tcPr marL="5356" marR="5356" marT="5356" marB="0" anchor="ctr"/>
                </a:tc>
              </a:tr>
              <a:tr h="205125">
                <a:tc vMerge="1">
                  <a:txBody>
                    <a:bodyPr/>
                    <a:lstStyle/>
                    <a:p>
                      <a:endParaRPr lang="es-ES"/>
                    </a:p>
                  </a:txBody>
                  <a:tcPr/>
                </a:tc>
                <a:tc>
                  <a:txBody>
                    <a:bodyPr/>
                    <a:lstStyle/>
                    <a:p>
                      <a:pPr algn="ctr" fontAlgn="ctr"/>
                      <a:r>
                        <a:rPr lang="es-ES" sz="1400" b="1" u="none" strike="noStrike" dirty="0">
                          <a:effectLst/>
                        </a:rPr>
                        <a:t>Norma</a:t>
                      </a:r>
                      <a:endParaRPr lang="es-ES" sz="1400" b="1" i="0" u="none" strike="noStrike" dirty="0">
                        <a:solidFill>
                          <a:srgbClr val="000000"/>
                        </a:solidFill>
                        <a:effectLst/>
                        <a:latin typeface="Times New Roman"/>
                      </a:endParaRPr>
                    </a:p>
                  </a:txBody>
                  <a:tcPr marL="5356" marR="5356" marT="5356" marB="0" anchor="ctr"/>
                </a:tc>
                <a:tc vMerge="1">
                  <a:txBody>
                    <a:bodyPr/>
                    <a:lstStyle/>
                    <a:p>
                      <a:endParaRPr lang="es-ES"/>
                    </a:p>
                  </a:txBody>
                  <a:tcPr/>
                </a:tc>
              </a:tr>
              <a:tr h="405227">
                <a:tc>
                  <a:txBody>
                    <a:bodyPr/>
                    <a:lstStyle/>
                    <a:p>
                      <a:pPr algn="ctr" fontAlgn="ctr"/>
                      <a:r>
                        <a:rPr lang="es-ES" sz="1400" u="none" strike="noStrike" dirty="0">
                          <a:effectLst/>
                        </a:rPr>
                        <a:t>Asamblea constituyente</a:t>
                      </a:r>
                      <a:endParaRPr lang="es-ES" sz="1400" b="0" i="0" u="none" strike="noStrike" dirty="0">
                        <a:solidFill>
                          <a:srgbClr val="000000"/>
                        </a:solidFill>
                        <a:effectLst/>
                        <a:latin typeface="Times New Roman"/>
                      </a:endParaRPr>
                    </a:p>
                  </a:txBody>
                  <a:tcPr marL="5356" marR="5356" marT="5356" marB="0" anchor="ctr"/>
                </a:tc>
                <a:tc>
                  <a:txBody>
                    <a:bodyPr/>
                    <a:lstStyle/>
                    <a:p>
                      <a:pPr algn="ctr" fontAlgn="ctr"/>
                      <a:r>
                        <a:rPr lang="es-ES" sz="1400" u="none" strike="noStrike" dirty="0">
                          <a:effectLst/>
                        </a:rPr>
                        <a:t>CONSTITUCION DEL ECUADOR (RO agosto-2008)</a:t>
                      </a:r>
                      <a:endParaRPr lang="es-ES" sz="1400" b="0" i="0" u="none" strike="noStrike" dirty="0">
                        <a:solidFill>
                          <a:srgbClr val="000000"/>
                        </a:solidFill>
                        <a:effectLst/>
                        <a:latin typeface="Times New Roman"/>
                      </a:endParaRPr>
                    </a:p>
                  </a:txBody>
                  <a:tcPr marL="5356" marR="5356" marT="5356" marB="0" anchor="ctr"/>
                </a:tc>
                <a:tc>
                  <a:txBody>
                    <a:bodyPr/>
                    <a:lstStyle/>
                    <a:p>
                      <a:pPr algn="ctr" fontAlgn="ctr"/>
                      <a:r>
                        <a:rPr lang="es-ES" sz="1400" u="none" strike="noStrike">
                          <a:effectLst/>
                        </a:rPr>
                        <a:t>Todos</a:t>
                      </a:r>
                      <a:endParaRPr lang="es-ES" sz="1400" b="0" i="0" u="none" strike="noStrike">
                        <a:solidFill>
                          <a:srgbClr val="000000"/>
                        </a:solidFill>
                        <a:effectLst/>
                        <a:latin typeface="Times New Roman"/>
                      </a:endParaRPr>
                    </a:p>
                  </a:txBody>
                  <a:tcPr marL="5356" marR="5356" marT="5356" marB="0" anchor="ctr"/>
                </a:tc>
              </a:tr>
              <a:tr h="836137">
                <a:tc rowSpan="3">
                  <a:txBody>
                    <a:bodyPr/>
                    <a:lstStyle/>
                    <a:p>
                      <a:pPr algn="ctr" fontAlgn="ctr"/>
                      <a:r>
                        <a:rPr lang="es-ES" sz="1400" u="none" strike="noStrike">
                          <a:effectLst/>
                        </a:rPr>
                        <a:t>Convenios Internacionales</a:t>
                      </a:r>
                      <a:endParaRPr lang="es-ES" sz="1400" b="0" i="0" u="none" strike="noStrike">
                        <a:solidFill>
                          <a:srgbClr val="000000"/>
                        </a:solidFill>
                        <a:effectLst/>
                        <a:latin typeface="Times New Roman"/>
                      </a:endParaRPr>
                    </a:p>
                  </a:txBody>
                  <a:tcPr marL="5356" marR="5356" marT="5356" marB="0" anchor="ctr"/>
                </a:tc>
                <a:tc>
                  <a:txBody>
                    <a:bodyPr/>
                    <a:lstStyle/>
                    <a:p>
                      <a:pPr algn="ctr" fontAlgn="ctr"/>
                      <a:r>
                        <a:rPr lang="es-ES" sz="1400" u="none" strike="noStrike" dirty="0">
                          <a:effectLst/>
                        </a:rPr>
                        <a:t>CONVENIO DE VIENA PARA LA PROTECCIÓN DE LA CAPA DE OZONO (1985)</a:t>
                      </a:r>
                      <a:endParaRPr lang="es-ES" sz="1400" b="0" i="0" u="none" strike="noStrike" dirty="0">
                        <a:solidFill>
                          <a:srgbClr val="000000"/>
                        </a:solidFill>
                        <a:effectLst/>
                        <a:latin typeface="Times New Roman"/>
                      </a:endParaRPr>
                    </a:p>
                  </a:txBody>
                  <a:tcPr marL="5356" marR="5356" marT="5356" marB="0" anchor="ctr"/>
                </a:tc>
                <a:tc>
                  <a:txBody>
                    <a:bodyPr/>
                    <a:lstStyle/>
                    <a:p>
                      <a:pPr algn="ctr" fontAlgn="ctr"/>
                      <a:r>
                        <a:rPr lang="es-ES" sz="1400" u="none" strike="noStrike" dirty="0">
                          <a:effectLst/>
                        </a:rPr>
                        <a:t>Productos que afectan a la capa de ozono</a:t>
                      </a:r>
                      <a:endParaRPr lang="es-ES" sz="1400" b="0" i="0" u="none" strike="noStrike" dirty="0">
                        <a:solidFill>
                          <a:srgbClr val="000000"/>
                        </a:solidFill>
                        <a:effectLst/>
                        <a:latin typeface="Times New Roman"/>
                      </a:endParaRPr>
                    </a:p>
                  </a:txBody>
                  <a:tcPr marL="5356" marR="5356" marT="5356" marB="0" anchor="ctr"/>
                </a:tc>
              </a:tr>
              <a:tr h="313552">
                <a:tc vMerge="1">
                  <a:txBody>
                    <a:bodyPr/>
                    <a:lstStyle/>
                    <a:p>
                      <a:endParaRPr lang="es-ES"/>
                    </a:p>
                  </a:txBody>
                  <a:tcPr/>
                </a:tc>
                <a:tc>
                  <a:txBody>
                    <a:bodyPr/>
                    <a:lstStyle/>
                    <a:p>
                      <a:pPr algn="ctr" fontAlgn="ctr"/>
                      <a:r>
                        <a:rPr lang="es-ES" sz="1400" u="none" strike="noStrike" dirty="0">
                          <a:effectLst/>
                        </a:rPr>
                        <a:t>PROTOCOLO DE MONTREAL</a:t>
                      </a:r>
                      <a:endParaRPr lang="es-ES" sz="1400" b="0" i="0" u="none" strike="noStrike" dirty="0">
                        <a:solidFill>
                          <a:srgbClr val="000000"/>
                        </a:solidFill>
                        <a:effectLst/>
                        <a:latin typeface="Times New Roman"/>
                      </a:endParaRPr>
                    </a:p>
                  </a:txBody>
                  <a:tcPr marL="5356" marR="5356" marT="5356" marB="0" anchor="ctr"/>
                </a:tc>
                <a:tc rowSpan="2">
                  <a:txBody>
                    <a:bodyPr/>
                    <a:lstStyle/>
                    <a:p>
                      <a:pPr algn="ctr" fontAlgn="ctr"/>
                      <a:r>
                        <a:rPr lang="es-ES" sz="1400" u="none" strike="noStrike" dirty="0">
                          <a:effectLst/>
                        </a:rPr>
                        <a:t>Emisiones a la atmosfera</a:t>
                      </a:r>
                      <a:endParaRPr lang="es-ES" sz="1400" b="0" i="0" u="none" strike="noStrike" dirty="0">
                        <a:solidFill>
                          <a:srgbClr val="000000"/>
                        </a:solidFill>
                        <a:effectLst/>
                        <a:latin typeface="Times New Roman"/>
                      </a:endParaRPr>
                    </a:p>
                  </a:txBody>
                  <a:tcPr marL="5356" marR="5356" marT="5356" marB="0" anchor="ctr"/>
                </a:tc>
              </a:tr>
              <a:tr h="313552">
                <a:tc vMerge="1">
                  <a:txBody>
                    <a:bodyPr/>
                    <a:lstStyle/>
                    <a:p>
                      <a:endParaRPr lang="es-ES"/>
                    </a:p>
                  </a:txBody>
                  <a:tcPr/>
                </a:tc>
                <a:tc>
                  <a:txBody>
                    <a:bodyPr/>
                    <a:lstStyle/>
                    <a:p>
                      <a:pPr algn="ctr" fontAlgn="ctr"/>
                      <a:r>
                        <a:rPr lang="es-ES" sz="1400" u="none" strike="noStrike" dirty="0">
                          <a:effectLst/>
                        </a:rPr>
                        <a:t>PROTOCOLO DE KYOTO</a:t>
                      </a:r>
                      <a:endParaRPr lang="es-ES" sz="1400" b="0" i="0" u="none" strike="noStrike" dirty="0">
                        <a:solidFill>
                          <a:srgbClr val="000000"/>
                        </a:solidFill>
                        <a:effectLst/>
                        <a:latin typeface="Times New Roman"/>
                      </a:endParaRPr>
                    </a:p>
                  </a:txBody>
                  <a:tcPr marL="5356" marR="5356" marT="5356" marB="0" anchor="ctr"/>
                </a:tc>
                <a:tc vMerge="1">
                  <a:txBody>
                    <a:bodyPr/>
                    <a:lstStyle/>
                    <a:p>
                      <a:endParaRPr lang="es-ES"/>
                    </a:p>
                  </a:txBody>
                  <a:tcPr/>
                </a:tc>
              </a:tr>
              <a:tr h="2299375">
                <a:tc>
                  <a:txBody>
                    <a:bodyPr/>
                    <a:lstStyle/>
                    <a:p>
                      <a:pPr algn="ctr" fontAlgn="ctr"/>
                      <a:r>
                        <a:rPr lang="es-ES" sz="1400" u="none" strike="noStrike">
                          <a:effectLst/>
                        </a:rPr>
                        <a:t>Presidencia de la República</a:t>
                      </a:r>
                      <a:endParaRPr lang="es-ES" sz="1400" b="0" i="0" u="none" strike="noStrike">
                        <a:solidFill>
                          <a:srgbClr val="000000"/>
                        </a:solidFill>
                        <a:effectLst/>
                        <a:latin typeface="Times New Roman"/>
                      </a:endParaRPr>
                    </a:p>
                  </a:txBody>
                  <a:tcPr marL="5356" marR="5356" marT="5356" marB="0" anchor="ctr"/>
                </a:tc>
                <a:tc>
                  <a:txBody>
                    <a:bodyPr/>
                    <a:lstStyle/>
                    <a:p>
                      <a:pPr algn="ctr" fontAlgn="ctr"/>
                      <a:r>
                        <a:rPr lang="es-ES" sz="1400" u="none" strike="noStrike">
                          <a:effectLst/>
                        </a:rPr>
                        <a:t>REGLAMENTO SUSTITUTIVO AL REGLAMENTO PARA MANEJO ADECUADO DE LOS DESECHOS INFECCIOSOS GENERADOS EN LAS INSTITUCIONES DE SALUD EN EL ECUADOR (RO 338 Diciembre 2010)</a:t>
                      </a:r>
                      <a:endParaRPr lang="es-ES" sz="1400" b="0" i="0" u="none" strike="noStrike">
                        <a:solidFill>
                          <a:srgbClr val="000000"/>
                        </a:solidFill>
                        <a:effectLst/>
                        <a:latin typeface="Times New Roman"/>
                      </a:endParaRPr>
                    </a:p>
                  </a:txBody>
                  <a:tcPr marL="5356" marR="5356" marT="5356" marB="0" anchor="ctr"/>
                </a:tc>
                <a:tc>
                  <a:txBody>
                    <a:bodyPr/>
                    <a:lstStyle/>
                    <a:p>
                      <a:pPr algn="ctr" fontAlgn="ctr"/>
                      <a:r>
                        <a:rPr lang="es-ES" sz="1400" u="none" strike="noStrike" dirty="0">
                          <a:effectLst/>
                        </a:rPr>
                        <a:t>Prohibiciones contra el ambiente</a:t>
                      </a:r>
                      <a:endParaRPr lang="es-ES" sz="1400" b="0" i="0" u="none" strike="noStrike" dirty="0">
                        <a:solidFill>
                          <a:srgbClr val="000000"/>
                        </a:solidFill>
                        <a:effectLst/>
                        <a:latin typeface="Times New Roman"/>
                      </a:endParaRPr>
                    </a:p>
                  </a:txBody>
                  <a:tcPr marL="5356" marR="5356" marT="5356" marB="0" anchor="ctr"/>
                </a:tc>
              </a:tr>
              <a:tr h="425984">
                <a:tc>
                  <a:txBody>
                    <a:bodyPr/>
                    <a:lstStyle/>
                    <a:p>
                      <a:pPr algn="ctr" fontAlgn="ctr"/>
                      <a:r>
                        <a:rPr lang="es-ES" sz="1400" u="none" strike="noStrike">
                          <a:effectLst/>
                        </a:rPr>
                        <a:t>Ministerio del Ambiente</a:t>
                      </a:r>
                      <a:endParaRPr lang="es-ES" sz="1400" b="0" i="0" u="none" strike="noStrike">
                        <a:solidFill>
                          <a:srgbClr val="000000"/>
                        </a:solidFill>
                        <a:effectLst/>
                        <a:latin typeface="Times New Roman"/>
                      </a:endParaRPr>
                    </a:p>
                  </a:txBody>
                  <a:tcPr marL="5356" marR="5356" marT="5356" marB="0" anchor="ctr"/>
                </a:tc>
                <a:tc>
                  <a:txBody>
                    <a:bodyPr/>
                    <a:lstStyle/>
                    <a:p>
                      <a:pPr algn="ctr" fontAlgn="ctr"/>
                      <a:r>
                        <a:rPr lang="es-ES" sz="1400" u="none" strike="noStrike" dirty="0">
                          <a:effectLst/>
                        </a:rPr>
                        <a:t>LEY DE GESTION AMBIENTAL (RO 245:30-JULIO-1999) Codificación 2004-019</a:t>
                      </a:r>
                      <a:endParaRPr lang="es-ES" sz="1400" b="0" i="0" u="none" strike="noStrike" dirty="0">
                        <a:solidFill>
                          <a:srgbClr val="000000"/>
                        </a:solidFill>
                        <a:effectLst/>
                        <a:latin typeface="Times New Roman"/>
                      </a:endParaRPr>
                    </a:p>
                  </a:txBody>
                  <a:tcPr marL="5356" marR="5356" marT="5356" marB="0" anchor="ctr"/>
                </a:tc>
                <a:tc>
                  <a:txBody>
                    <a:bodyPr/>
                    <a:lstStyle/>
                    <a:p>
                      <a:pPr algn="ctr" fontAlgn="ctr"/>
                      <a:r>
                        <a:rPr lang="es-ES" sz="1400" u="none" strike="noStrike" dirty="0">
                          <a:effectLst/>
                        </a:rPr>
                        <a:t>Todos</a:t>
                      </a:r>
                      <a:endParaRPr lang="es-ES" sz="1400" b="0" i="0" u="none" strike="noStrike" dirty="0">
                        <a:solidFill>
                          <a:srgbClr val="000000"/>
                        </a:solidFill>
                        <a:effectLst/>
                        <a:latin typeface="Times New Roman"/>
                      </a:endParaRPr>
                    </a:p>
                  </a:txBody>
                  <a:tcPr marL="5356" marR="5356" marT="5356" marB="0" anchor="ctr"/>
                </a:tc>
              </a:tr>
              <a:tr h="425984">
                <a:tc>
                  <a:txBody>
                    <a:bodyPr/>
                    <a:lstStyle/>
                    <a:p>
                      <a:pPr algn="ctr" fontAlgn="ctr"/>
                      <a:r>
                        <a:rPr lang="es-ES" sz="1400" u="none" strike="noStrike">
                          <a:effectLst/>
                        </a:rPr>
                        <a:t>Ministerio de Gobierno</a:t>
                      </a:r>
                      <a:endParaRPr lang="es-ES" sz="1400" b="0" i="0" u="none" strike="noStrike">
                        <a:solidFill>
                          <a:srgbClr val="000000"/>
                        </a:solidFill>
                        <a:effectLst/>
                        <a:latin typeface="Times New Roman"/>
                      </a:endParaRPr>
                    </a:p>
                  </a:txBody>
                  <a:tcPr marL="5356" marR="5356" marT="5356" marB="0" anchor="ctr"/>
                </a:tc>
                <a:tc>
                  <a:txBody>
                    <a:bodyPr/>
                    <a:lstStyle/>
                    <a:p>
                      <a:pPr algn="ctr" fontAlgn="ctr"/>
                      <a:r>
                        <a:rPr lang="es-ES" sz="1400" u="none" strike="noStrike" dirty="0">
                          <a:effectLst/>
                        </a:rPr>
                        <a:t>LEY 99- 49 REFORMATORIA AL CÓDIGO PENAL RO 2: 25-enero-2000</a:t>
                      </a:r>
                      <a:endParaRPr lang="es-ES" sz="1400" b="0" i="0" u="none" strike="noStrike" dirty="0">
                        <a:solidFill>
                          <a:srgbClr val="000000"/>
                        </a:solidFill>
                        <a:effectLst/>
                        <a:latin typeface="Times New Roman"/>
                      </a:endParaRPr>
                    </a:p>
                  </a:txBody>
                  <a:tcPr marL="5356" marR="5356" marT="5356" marB="0" anchor="ctr"/>
                </a:tc>
                <a:tc>
                  <a:txBody>
                    <a:bodyPr/>
                    <a:lstStyle/>
                    <a:p>
                      <a:pPr algn="ctr" fontAlgn="ctr"/>
                      <a:r>
                        <a:rPr lang="es-ES" sz="1400" u="none" strike="noStrike" dirty="0">
                          <a:effectLst/>
                        </a:rPr>
                        <a:t>Todos</a:t>
                      </a:r>
                      <a:endParaRPr lang="es-ES" sz="1400" b="0" i="0" u="none" strike="noStrike" dirty="0">
                        <a:solidFill>
                          <a:srgbClr val="000000"/>
                        </a:solidFill>
                        <a:effectLst/>
                        <a:latin typeface="Times New Roman"/>
                      </a:endParaRPr>
                    </a:p>
                  </a:txBody>
                  <a:tcPr marL="5356" marR="5356" marT="5356" marB="0" anchor="ctr"/>
                </a:tc>
              </a:tr>
            </a:tbl>
          </a:graphicData>
        </a:graphic>
      </p:graphicFrame>
    </p:spTree>
    <p:extLst>
      <p:ext uri="{BB962C8B-B14F-4D97-AF65-F5344CB8AC3E}">
        <p14:creationId xmlns:p14="http://schemas.microsoft.com/office/powerpoint/2010/main" val="420436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82031292"/>
              </p:ext>
            </p:extLst>
          </p:nvPr>
        </p:nvGraphicFramePr>
        <p:xfrm>
          <a:off x="107503" y="116631"/>
          <a:ext cx="8928993" cy="6624738"/>
        </p:xfrm>
        <a:graphic>
          <a:graphicData uri="http://schemas.openxmlformats.org/drawingml/2006/table">
            <a:tbl>
              <a:tblPr>
                <a:tableStyleId>{775DCB02-9BB8-47FD-8907-85C794F793BA}</a:tableStyleId>
              </a:tblPr>
              <a:tblGrid>
                <a:gridCol w="2098462"/>
                <a:gridCol w="3771022"/>
                <a:gridCol w="3059509"/>
              </a:tblGrid>
              <a:tr h="445651">
                <a:tc rowSpan="9">
                  <a:txBody>
                    <a:bodyPr/>
                    <a:lstStyle/>
                    <a:p>
                      <a:pPr algn="ctr" fontAlgn="ctr"/>
                      <a:r>
                        <a:rPr lang="es-ES" sz="1400" u="none" strike="noStrike" dirty="0">
                          <a:effectLst/>
                        </a:rPr>
                        <a:t>Ministerio del ambiente</a:t>
                      </a:r>
                      <a:endParaRPr lang="es-ES" sz="1400" b="0" i="0" u="none" strike="noStrike" dirty="0">
                        <a:solidFill>
                          <a:srgbClr val="000000"/>
                        </a:solidFill>
                        <a:effectLst/>
                        <a:latin typeface="Times New Roman"/>
                      </a:endParaRPr>
                    </a:p>
                  </a:txBody>
                  <a:tcPr marL="4254" marR="4254" marT="4254" marB="0" anchor="ctr"/>
                </a:tc>
                <a:tc>
                  <a:txBody>
                    <a:bodyPr/>
                    <a:lstStyle/>
                    <a:p>
                      <a:pPr algn="ctr" fontAlgn="ctr"/>
                      <a:r>
                        <a:rPr lang="es-ES" sz="1400" u="none" strike="noStrike" dirty="0">
                          <a:effectLst/>
                        </a:rPr>
                        <a:t>TULAS Libro VI Titulo VI   Régimen para la gestión de productos químicos peligrosos</a:t>
                      </a:r>
                      <a:endParaRPr lang="es-ES" sz="1400" b="0" i="0" u="none" strike="noStrike" dirty="0">
                        <a:solidFill>
                          <a:srgbClr val="000000"/>
                        </a:solidFill>
                        <a:effectLst/>
                        <a:latin typeface="Times New Roman"/>
                      </a:endParaRPr>
                    </a:p>
                  </a:txBody>
                  <a:tcPr marL="4254" marR="4254" marT="4254" marB="0" anchor="ctr"/>
                </a:tc>
                <a:tc>
                  <a:txBody>
                    <a:bodyPr/>
                    <a:lstStyle/>
                    <a:p>
                      <a:pPr algn="ctr" fontAlgn="ctr"/>
                      <a:r>
                        <a:rPr lang="es-ES" sz="1400" u="none" strike="noStrike">
                          <a:effectLst/>
                        </a:rPr>
                        <a:t>Productos químicos peligrosos transporte, almacenamiento, uso  </a:t>
                      </a:r>
                      <a:endParaRPr lang="es-ES" sz="1400" b="0" i="0" u="none" strike="noStrike">
                        <a:solidFill>
                          <a:srgbClr val="000000"/>
                        </a:solidFill>
                        <a:effectLst/>
                        <a:latin typeface="Times New Roman"/>
                      </a:endParaRPr>
                    </a:p>
                  </a:txBody>
                  <a:tcPr marL="4254" marR="4254" marT="4254" marB="0" anchor="ctr"/>
                </a:tc>
              </a:tr>
              <a:tr h="541306">
                <a:tc vMerge="1">
                  <a:txBody>
                    <a:bodyPr/>
                    <a:lstStyle/>
                    <a:p>
                      <a:endParaRPr lang="es-ES"/>
                    </a:p>
                  </a:txBody>
                  <a:tcPr/>
                </a:tc>
                <a:tc>
                  <a:txBody>
                    <a:bodyPr/>
                    <a:lstStyle/>
                    <a:p>
                      <a:pPr algn="ctr" fontAlgn="ctr"/>
                      <a:r>
                        <a:rPr lang="es-ES" sz="1400" u="none" strike="noStrike" dirty="0">
                          <a:effectLst/>
                        </a:rPr>
                        <a:t>TULAS Libro VI, anexo I </a:t>
                      </a:r>
                      <a:r>
                        <a:rPr lang="es-ES" sz="1400" u="none" strike="noStrike" dirty="0" smtClean="0">
                          <a:effectLst/>
                        </a:rPr>
                        <a:t>Límites </a:t>
                      </a:r>
                      <a:r>
                        <a:rPr lang="es-ES" sz="1400" u="none" strike="noStrike" dirty="0">
                          <a:effectLst/>
                        </a:rPr>
                        <a:t>de descarga de agua </a:t>
                      </a:r>
                      <a:endParaRPr lang="es-ES" sz="1400" b="0" i="0" u="none" strike="noStrike" dirty="0">
                        <a:solidFill>
                          <a:srgbClr val="000000"/>
                        </a:solidFill>
                        <a:effectLst/>
                        <a:latin typeface="Times New Roman"/>
                      </a:endParaRPr>
                    </a:p>
                  </a:txBody>
                  <a:tcPr marL="4254" marR="4254" marT="4254" marB="0" anchor="ctr"/>
                </a:tc>
                <a:tc>
                  <a:txBody>
                    <a:bodyPr/>
                    <a:lstStyle/>
                    <a:p>
                      <a:pPr algn="ctr" fontAlgn="ctr"/>
                      <a:r>
                        <a:rPr lang="es-ES" sz="1400" u="none" strike="noStrike">
                          <a:effectLst/>
                        </a:rPr>
                        <a:t>Descarga de aguas residuales</a:t>
                      </a:r>
                      <a:endParaRPr lang="es-ES" sz="1400" b="0" i="0" u="none" strike="noStrike">
                        <a:solidFill>
                          <a:srgbClr val="000000"/>
                        </a:solidFill>
                        <a:effectLst/>
                        <a:latin typeface="Times New Roman"/>
                      </a:endParaRPr>
                    </a:p>
                  </a:txBody>
                  <a:tcPr marL="4254" marR="4254" marT="4254" marB="0" anchor="ctr"/>
                </a:tc>
              </a:tr>
              <a:tr h="1190873">
                <a:tc vMerge="1">
                  <a:txBody>
                    <a:bodyPr/>
                    <a:lstStyle/>
                    <a:p>
                      <a:endParaRPr lang="es-ES"/>
                    </a:p>
                  </a:txBody>
                  <a:tcPr/>
                </a:tc>
                <a:tc>
                  <a:txBody>
                    <a:bodyPr/>
                    <a:lstStyle/>
                    <a:p>
                      <a:pPr algn="ctr" fontAlgn="ctr"/>
                      <a:r>
                        <a:rPr lang="es-ES" sz="1400" u="none" strike="noStrike" dirty="0">
                          <a:effectLst/>
                        </a:rPr>
                        <a:t>TULAS Libro VI, anexo 2 Norma de calidad ambiental del recurso suelo y criterios de remediación para suelos contaminados</a:t>
                      </a:r>
                      <a:endParaRPr lang="es-ES" sz="1400" b="0" i="0" u="none" strike="noStrike" dirty="0">
                        <a:solidFill>
                          <a:srgbClr val="000000"/>
                        </a:solidFill>
                        <a:effectLst/>
                        <a:latin typeface="Times New Roman"/>
                      </a:endParaRPr>
                    </a:p>
                  </a:txBody>
                  <a:tcPr marL="4254" marR="4254" marT="4254" marB="0" anchor="ctr"/>
                </a:tc>
                <a:tc>
                  <a:txBody>
                    <a:bodyPr/>
                    <a:lstStyle/>
                    <a:p>
                      <a:pPr algn="ctr" fontAlgn="ctr"/>
                      <a:r>
                        <a:rPr lang="es-ES" sz="1400" u="none" strike="noStrike" dirty="0">
                          <a:effectLst/>
                        </a:rPr>
                        <a:t>Descargas al suelo</a:t>
                      </a:r>
                      <a:endParaRPr lang="es-ES" sz="1400" b="0" i="0" u="none" strike="noStrike" dirty="0">
                        <a:solidFill>
                          <a:srgbClr val="000000"/>
                        </a:solidFill>
                        <a:effectLst/>
                        <a:latin typeface="Times New Roman"/>
                      </a:endParaRPr>
                    </a:p>
                  </a:txBody>
                  <a:tcPr marL="4254" marR="4254" marT="4254" marB="0" anchor="ctr"/>
                </a:tc>
              </a:tr>
              <a:tr h="866090">
                <a:tc vMerge="1">
                  <a:txBody>
                    <a:bodyPr/>
                    <a:lstStyle/>
                    <a:p>
                      <a:endParaRPr lang="es-ES"/>
                    </a:p>
                  </a:txBody>
                  <a:tcPr/>
                </a:tc>
                <a:tc>
                  <a:txBody>
                    <a:bodyPr/>
                    <a:lstStyle/>
                    <a:p>
                      <a:pPr algn="ctr" fontAlgn="ctr"/>
                      <a:r>
                        <a:rPr lang="es-ES" sz="1400" u="none" strike="noStrike" dirty="0">
                          <a:effectLst/>
                        </a:rPr>
                        <a:t>TULAS Libro VI, anexo 3 Norma de emisiones al aire desde fuentes fijas de combustión</a:t>
                      </a:r>
                      <a:endParaRPr lang="es-ES" sz="1400" b="0" i="0" u="none" strike="noStrike" dirty="0">
                        <a:solidFill>
                          <a:srgbClr val="000000"/>
                        </a:solidFill>
                        <a:effectLst/>
                        <a:latin typeface="Times New Roman"/>
                      </a:endParaRPr>
                    </a:p>
                  </a:txBody>
                  <a:tcPr marL="4254" marR="4254" marT="4254" marB="0" anchor="ctr"/>
                </a:tc>
                <a:tc>
                  <a:txBody>
                    <a:bodyPr/>
                    <a:lstStyle/>
                    <a:p>
                      <a:pPr algn="ctr" fontAlgn="ctr"/>
                      <a:r>
                        <a:rPr lang="es-ES" sz="1400" u="none" strike="noStrike">
                          <a:effectLst/>
                        </a:rPr>
                        <a:t>Emisiones a la atmosfera</a:t>
                      </a:r>
                      <a:endParaRPr lang="es-ES" sz="1400" b="0" i="0" u="none" strike="noStrike">
                        <a:solidFill>
                          <a:srgbClr val="000000"/>
                        </a:solidFill>
                        <a:effectLst/>
                        <a:latin typeface="Times New Roman"/>
                      </a:endParaRPr>
                    </a:p>
                  </a:txBody>
                  <a:tcPr marL="4254" marR="4254" marT="4254" marB="0" anchor="ctr"/>
                </a:tc>
              </a:tr>
              <a:tr h="541306">
                <a:tc vMerge="1">
                  <a:txBody>
                    <a:bodyPr/>
                    <a:lstStyle/>
                    <a:p>
                      <a:endParaRPr lang="es-ES"/>
                    </a:p>
                  </a:txBody>
                  <a:tcPr/>
                </a:tc>
                <a:tc>
                  <a:txBody>
                    <a:bodyPr/>
                    <a:lstStyle/>
                    <a:p>
                      <a:pPr algn="ctr" fontAlgn="ctr"/>
                      <a:r>
                        <a:rPr lang="es-ES" sz="1400" u="none" strike="noStrike">
                          <a:effectLst/>
                        </a:rPr>
                        <a:t>TULAS Libro VI, anexo 4 Norma de calidad del aire ambiente</a:t>
                      </a:r>
                      <a:endParaRPr lang="es-ES" sz="1400" b="0" i="0" u="none" strike="noStrike">
                        <a:solidFill>
                          <a:srgbClr val="000000"/>
                        </a:solidFill>
                        <a:effectLst/>
                        <a:latin typeface="Times New Roman"/>
                      </a:endParaRPr>
                    </a:p>
                  </a:txBody>
                  <a:tcPr marL="4254" marR="4254" marT="4254" marB="0" anchor="ctr"/>
                </a:tc>
                <a:tc>
                  <a:txBody>
                    <a:bodyPr/>
                    <a:lstStyle/>
                    <a:p>
                      <a:pPr algn="ctr" fontAlgn="ctr"/>
                      <a:r>
                        <a:rPr lang="es-ES" sz="1400" u="none" strike="noStrike">
                          <a:effectLst/>
                        </a:rPr>
                        <a:t>Emisiones a la atmosfera</a:t>
                      </a:r>
                      <a:endParaRPr lang="es-ES" sz="1400" b="0" i="0" u="none" strike="noStrike">
                        <a:solidFill>
                          <a:srgbClr val="000000"/>
                        </a:solidFill>
                        <a:effectLst/>
                        <a:latin typeface="Times New Roman"/>
                      </a:endParaRPr>
                    </a:p>
                  </a:txBody>
                  <a:tcPr marL="4254" marR="4254" marT="4254" marB="0" anchor="ctr"/>
                </a:tc>
              </a:tr>
              <a:tr h="1180228">
                <a:tc vMerge="1">
                  <a:txBody>
                    <a:bodyPr/>
                    <a:lstStyle/>
                    <a:p>
                      <a:endParaRPr lang="es-ES"/>
                    </a:p>
                  </a:txBody>
                  <a:tcPr/>
                </a:tc>
                <a:tc>
                  <a:txBody>
                    <a:bodyPr/>
                    <a:lstStyle/>
                    <a:p>
                      <a:pPr algn="ctr" fontAlgn="ctr"/>
                      <a:r>
                        <a:rPr lang="es-ES" sz="1400" u="none" strike="noStrike" dirty="0">
                          <a:effectLst/>
                        </a:rPr>
                        <a:t>TULAS Libro VI, anexo 5 Limites permisibles de niveles de ruido ambiente para fuentes fijas, fuentes móviles y para vibraciones</a:t>
                      </a:r>
                      <a:endParaRPr lang="es-ES" sz="1400" b="0" i="0" u="none" strike="noStrike" dirty="0">
                        <a:solidFill>
                          <a:srgbClr val="000000"/>
                        </a:solidFill>
                        <a:effectLst/>
                        <a:latin typeface="Times New Roman"/>
                      </a:endParaRPr>
                    </a:p>
                  </a:txBody>
                  <a:tcPr marL="4254" marR="4254" marT="4254" marB="0" anchor="ctr"/>
                </a:tc>
                <a:tc>
                  <a:txBody>
                    <a:bodyPr/>
                    <a:lstStyle/>
                    <a:p>
                      <a:pPr algn="ctr" fontAlgn="ctr"/>
                      <a:r>
                        <a:rPr lang="es-ES" sz="1400" u="none" strike="noStrike">
                          <a:effectLst/>
                        </a:rPr>
                        <a:t>Ruido ambiente</a:t>
                      </a:r>
                      <a:endParaRPr lang="es-ES" sz="1400" b="0" i="0" u="none" strike="noStrike">
                        <a:solidFill>
                          <a:srgbClr val="000000"/>
                        </a:solidFill>
                        <a:effectLst/>
                        <a:latin typeface="Times New Roman"/>
                      </a:endParaRPr>
                    </a:p>
                  </a:txBody>
                  <a:tcPr marL="4254" marR="4254" marT="4254" marB="0" anchor="ctr"/>
                </a:tc>
              </a:tr>
              <a:tr h="967983">
                <a:tc vMerge="1">
                  <a:txBody>
                    <a:bodyPr/>
                    <a:lstStyle/>
                    <a:p>
                      <a:endParaRPr lang="es-ES"/>
                    </a:p>
                  </a:txBody>
                  <a:tcPr/>
                </a:tc>
                <a:tc>
                  <a:txBody>
                    <a:bodyPr/>
                    <a:lstStyle/>
                    <a:p>
                      <a:pPr algn="ctr" fontAlgn="ctr"/>
                      <a:r>
                        <a:rPr lang="es-ES" sz="1400" u="none" strike="noStrike">
                          <a:effectLst/>
                        </a:rPr>
                        <a:t>TULAS Libro VI, anexo 6 Norma de calidad ambiental para el manejo y disposición final de desechos sólidos no peligrosos</a:t>
                      </a:r>
                      <a:endParaRPr lang="es-ES" sz="1400" b="0" i="0" u="none" strike="noStrike">
                        <a:solidFill>
                          <a:srgbClr val="000000"/>
                        </a:solidFill>
                        <a:effectLst/>
                        <a:latin typeface="Times New Roman"/>
                      </a:endParaRPr>
                    </a:p>
                  </a:txBody>
                  <a:tcPr marL="4254" marR="4254" marT="4254" marB="0" anchor="ctr"/>
                </a:tc>
                <a:tc>
                  <a:txBody>
                    <a:bodyPr/>
                    <a:lstStyle/>
                    <a:p>
                      <a:pPr algn="ctr" fontAlgn="ctr"/>
                      <a:r>
                        <a:rPr lang="es-ES" sz="1400" u="none" strike="noStrike">
                          <a:effectLst/>
                        </a:rPr>
                        <a:t>Desechos sólidos</a:t>
                      </a:r>
                      <a:endParaRPr lang="es-ES" sz="1400" b="0" i="0" u="none" strike="noStrike">
                        <a:solidFill>
                          <a:srgbClr val="000000"/>
                        </a:solidFill>
                        <a:effectLst/>
                        <a:latin typeface="Times New Roman"/>
                      </a:endParaRPr>
                    </a:p>
                  </a:txBody>
                  <a:tcPr marL="4254" marR="4254" marT="4254" marB="0" anchor="ctr"/>
                </a:tc>
              </a:tr>
              <a:tr h="666276">
                <a:tc vMerge="1">
                  <a:txBody>
                    <a:bodyPr/>
                    <a:lstStyle/>
                    <a:p>
                      <a:endParaRPr lang="es-ES"/>
                    </a:p>
                  </a:txBody>
                  <a:tcPr/>
                </a:tc>
                <a:tc>
                  <a:txBody>
                    <a:bodyPr/>
                    <a:lstStyle/>
                    <a:p>
                      <a:pPr algn="ctr" fontAlgn="ctr"/>
                      <a:r>
                        <a:rPr lang="es-ES" sz="1400" u="none" strike="noStrike" dirty="0">
                          <a:effectLst/>
                        </a:rPr>
                        <a:t>TULAS Libro VI Titulo V Reglamento para la prevención y control de la contaminación por desechos peligrosos</a:t>
                      </a:r>
                      <a:endParaRPr lang="es-ES" sz="1400" b="0" i="0" u="none" strike="noStrike" dirty="0">
                        <a:solidFill>
                          <a:srgbClr val="000000"/>
                        </a:solidFill>
                        <a:effectLst/>
                        <a:latin typeface="Times New Roman"/>
                      </a:endParaRPr>
                    </a:p>
                  </a:txBody>
                  <a:tcPr marL="4254" marR="4254" marT="4254" marB="0" anchor="ctr"/>
                </a:tc>
                <a:tc rowSpan="2">
                  <a:txBody>
                    <a:bodyPr/>
                    <a:lstStyle/>
                    <a:p>
                      <a:pPr algn="ctr" fontAlgn="ctr"/>
                      <a:r>
                        <a:rPr lang="es-ES" sz="1400" u="none" strike="noStrike">
                          <a:effectLst/>
                        </a:rPr>
                        <a:t>Desechos peligrosos (Generación, recolección, almacenamiento y transporte)</a:t>
                      </a:r>
                      <a:endParaRPr lang="es-ES" sz="1400" b="0" i="0" u="none" strike="noStrike">
                        <a:solidFill>
                          <a:srgbClr val="000000"/>
                        </a:solidFill>
                        <a:effectLst/>
                        <a:latin typeface="Times New Roman"/>
                      </a:endParaRPr>
                    </a:p>
                  </a:txBody>
                  <a:tcPr marL="4254" marR="4254" marT="4254" marB="0" anchor="ctr"/>
                </a:tc>
              </a:tr>
              <a:tr h="225025">
                <a:tc vMerge="1">
                  <a:txBody>
                    <a:bodyPr/>
                    <a:lstStyle/>
                    <a:p>
                      <a:endParaRPr lang="es-ES"/>
                    </a:p>
                  </a:txBody>
                  <a:tcPr/>
                </a:tc>
                <a:tc>
                  <a:txBody>
                    <a:bodyPr/>
                    <a:lstStyle/>
                    <a:p>
                      <a:pPr algn="ctr" fontAlgn="ctr"/>
                      <a:r>
                        <a:rPr lang="es-ES" sz="1400" u="none" strike="noStrike" dirty="0">
                          <a:effectLst/>
                        </a:rPr>
                        <a:t>ACUERDO Nro. 026</a:t>
                      </a:r>
                      <a:endParaRPr lang="es-ES" sz="1400" b="0" i="0" u="none" strike="noStrike" dirty="0">
                        <a:solidFill>
                          <a:srgbClr val="000000"/>
                        </a:solidFill>
                        <a:effectLst/>
                        <a:latin typeface="Times New Roman"/>
                      </a:endParaRPr>
                    </a:p>
                  </a:txBody>
                  <a:tcPr marL="4254" marR="4254" marT="4254" marB="0" anchor="ctr"/>
                </a:tc>
                <a:tc vMerge="1">
                  <a:txBody>
                    <a:bodyPr/>
                    <a:lstStyle/>
                    <a:p>
                      <a:endParaRPr lang="es-ES"/>
                    </a:p>
                  </a:txBody>
                  <a:tcPr/>
                </a:tc>
              </a:tr>
            </a:tbl>
          </a:graphicData>
        </a:graphic>
      </p:graphicFrame>
    </p:spTree>
    <p:extLst>
      <p:ext uri="{BB962C8B-B14F-4D97-AF65-F5344CB8AC3E}">
        <p14:creationId xmlns:p14="http://schemas.microsoft.com/office/powerpoint/2010/main" val="689959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448679171"/>
              </p:ext>
            </p:extLst>
          </p:nvPr>
        </p:nvGraphicFramePr>
        <p:xfrm>
          <a:off x="107504" y="186199"/>
          <a:ext cx="8856984" cy="6450652"/>
        </p:xfrm>
        <a:graphic>
          <a:graphicData uri="http://schemas.openxmlformats.org/drawingml/2006/table">
            <a:tbl>
              <a:tblPr>
                <a:tableStyleId>{C4B1156A-380E-4F78-BDF5-A606A8083BF9}</a:tableStyleId>
              </a:tblPr>
              <a:tblGrid>
                <a:gridCol w="1944217"/>
                <a:gridCol w="4320480"/>
                <a:gridCol w="2592287"/>
              </a:tblGrid>
              <a:tr h="710248">
                <a:tc rowSpan="2">
                  <a:txBody>
                    <a:bodyPr/>
                    <a:lstStyle/>
                    <a:p>
                      <a:pPr algn="ctr" rtl="0" fontAlgn="ctr"/>
                      <a:r>
                        <a:rPr lang="es-ES" sz="1300" u="none" strike="noStrike" dirty="0">
                          <a:effectLst/>
                        </a:rPr>
                        <a:t>Municipio de Rumiñahui</a:t>
                      </a:r>
                      <a:endParaRPr lang="es-ES" sz="1300" b="0" i="0" u="none" strike="noStrike" dirty="0">
                        <a:solidFill>
                          <a:srgbClr val="000000"/>
                        </a:solidFill>
                        <a:effectLst/>
                        <a:latin typeface="Calibri"/>
                      </a:endParaRPr>
                    </a:p>
                  </a:txBody>
                  <a:tcPr marL="2032" marR="2032" marT="2032" marB="0" anchor="ctr"/>
                </a:tc>
                <a:tc rowSpan="2">
                  <a:txBody>
                    <a:bodyPr/>
                    <a:lstStyle/>
                    <a:p>
                      <a:pPr algn="ctr" rtl="0" fontAlgn="ctr"/>
                      <a:r>
                        <a:rPr lang="es-ES" sz="1300" u="none" strike="noStrike" dirty="0">
                          <a:effectLst/>
                        </a:rPr>
                        <a:t>ORDENANZA DE GESTIÓN AMBIENTAL (RO N° 31 DEL 22 DE SEPTIEMBRE DEL 2009)</a:t>
                      </a:r>
                      <a:endParaRPr lang="es-ES" sz="1300" b="0" i="0" u="none" strike="noStrike" dirty="0">
                        <a:solidFill>
                          <a:srgbClr val="000000"/>
                        </a:solidFill>
                        <a:effectLst/>
                        <a:latin typeface="Calibri"/>
                      </a:endParaRPr>
                    </a:p>
                  </a:txBody>
                  <a:tcPr marL="2032" marR="2032" marT="2032" marB="0" anchor="ctr"/>
                </a:tc>
                <a:tc>
                  <a:txBody>
                    <a:bodyPr/>
                    <a:lstStyle/>
                    <a:p>
                      <a:pPr algn="ctr" rtl="0" fontAlgn="ctr"/>
                      <a:r>
                        <a:rPr lang="es-ES" sz="1300" u="none" strike="noStrike">
                          <a:effectLst/>
                        </a:rPr>
                        <a:t>Residuos sólidos domésticos, comerciales, industriales y hospitalarios</a:t>
                      </a:r>
                      <a:endParaRPr lang="es-ES" sz="1300" b="0" i="0" u="none" strike="noStrike">
                        <a:solidFill>
                          <a:srgbClr val="000000"/>
                        </a:solidFill>
                        <a:effectLst/>
                        <a:latin typeface="Calibri"/>
                      </a:endParaRPr>
                    </a:p>
                  </a:txBody>
                  <a:tcPr marL="2032" marR="2032" marT="2032" marB="0" anchor="ctr"/>
                </a:tc>
              </a:tr>
              <a:tr h="213074">
                <a:tc vMerge="1">
                  <a:txBody>
                    <a:bodyPr/>
                    <a:lstStyle/>
                    <a:p>
                      <a:endParaRPr lang="es-ES"/>
                    </a:p>
                  </a:txBody>
                  <a:tcPr/>
                </a:tc>
                <a:tc vMerge="1">
                  <a:txBody>
                    <a:bodyPr/>
                    <a:lstStyle/>
                    <a:p>
                      <a:endParaRPr lang="es-ES"/>
                    </a:p>
                  </a:txBody>
                  <a:tcPr/>
                </a:tc>
                <a:tc>
                  <a:txBody>
                    <a:bodyPr/>
                    <a:lstStyle/>
                    <a:p>
                      <a:pPr algn="ctr" rtl="0" fontAlgn="ctr"/>
                      <a:r>
                        <a:rPr lang="es-ES" sz="1300" u="none" strike="noStrike">
                          <a:effectLst/>
                        </a:rPr>
                        <a:t>Ruido ambiente</a:t>
                      </a:r>
                      <a:endParaRPr lang="es-ES" sz="1300" b="0" i="0" u="none" strike="noStrike">
                        <a:solidFill>
                          <a:srgbClr val="000000"/>
                        </a:solidFill>
                        <a:effectLst/>
                        <a:latin typeface="Calibri"/>
                      </a:endParaRPr>
                    </a:p>
                  </a:txBody>
                  <a:tcPr marL="2032" marR="2032" marT="2032" marB="0" anchor="ctr"/>
                </a:tc>
              </a:tr>
              <a:tr h="497175">
                <a:tc rowSpan="3">
                  <a:txBody>
                    <a:bodyPr/>
                    <a:lstStyle/>
                    <a:p>
                      <a:pPr algn="ctr" rtl="0" fontAlgn="ctr"/>
                      <a:r>
                        <a:rPr lang="es-ES" sz="1300" u="none" strike="noStrike">
                          <a:effectLst/>
                        </a:rPr>
                        <a:t>Ministerio del Ambiente</a:t>
                      </a:r>
                      <a:endParaRPr lang="es-ES" sz="1300" b="0" i="0" u="none" strike="noStrike">
                        <a:solidFill>
                          <a:srgbClr val="000000"/>
                        </a:solidFill>
                        <a:effectLst/>
                        <a:latin typeface="Calibri"/>
                      </a:endParaRPr>
                    </a:p>
                  </a:txBody>
                  <a:tcPr marL="2032" marR="2032" marT="2032" marB="0" anchor="ctr"/>
                </a:tc>
                <a:tc rowSpan="3">
                  <a:txBody>
                    <a:bodyPr/>
                    <a:lstStyle/>
                    <a:p>
                      <a:pPr algn="ctr" rtl="0" fontAlgn="ctr"/>
                      <a:r>
                        <a:rPr lang="es-ES" sz="1300" u="none" strike="noStrike" dirty="0">
                          <a:effectLst/>
                        </a:rPr>
                        <a:t>LEY DE PREVENCIÓN Y CONTROL DE LA CONTAMINACIÓN AMBIENTAL (RO 418:10-SEPTIEMBRE-2004)</a:t>
                      </a:r>
                      <a:endParaRPr lang="es-ES" sz="1300" b="0" i="0" u="none" strike="noStrike" dirty="0">
                        <a:solidFill>
                          <a:srgbClr val="000000"/>
                        </a:solidFill>
                        <a:effectLst/>
                        <a:latin typeface="Calibri"/>
                      </a:endParaRPr>
                    </a:p>
                  </a:txBody>
                  <a:tcPr marL="2032" marR="2032" marT="2032" marB="0" anchor="ctr"/>
                </a:tc>
                <a:tc>
                  <a:txBody>
                    <a:bodyPr/>
                    <a:lstStyle/>
                    <a:p>
                      <a:pPr algn="ctr" rtl="0" fontAlgn="ctr"/>
                      <a:r>
                        <a:rPr lang="es-ES" sz="1300" u="none" strike="noStrike">
                          <a:effectLst/>
                        </a:rPr>
                        <a:t>Emisiones a la atmosfera</a:t>
                      </a:r>
                      <a:endParaRPr lang="es-ES" sz="1300" b="0" i="0" u="none" strike="noStrike">
                        <a:solidFill>
                          <a:srgbClr val="000000"/>
                        </a:solidFill>
                        <a:effectLst/>
                        <a:latin typeface="Calibri"/>
                      </a:endParaRPr>
                    </a:p>
                  </a:txBody>
                  <a:tcPr marL="2032" marR="2032" marT="2032" marB="0" anchor="ctr"/>
                </a:tc>
              </a:tr>
              <a:tr h="284101">
                <a:tc vMerge="1">
                  <a:txBody>
                    <a:bodyPr/>
                    <a:lstStyle/>
                    <a:p>
                      <a:endParaRPr lang="es-ES"/>
                    </a:p>
                  </a:txBody>
                  <a:tcPr/>
                </a:tc>
                <a:tc vMerge="1">
                  <a:txBody>
                    <a:bodyPr/>
                    <a:lstStyle/>
                    <a:p>
                      <a:endParaRPr lang="es-ES"/>
                    </a:p>
                  </a:txBody>
                  <a:tcPr/>
                </a:tc>
                <a:tc>
                  <a:txBody>
                    <a:bodyPr/>
                    <a:lstStyle/>
                    <a:p>
                      <a:pPr algn="ctr" rtl="0" fontAlgn="ctr"/>
                      <a:r>
                        <a:rPr lang="es-ES" sz="1300" u="none" strike="noStrike">
                          <a:effectLst/>
                        </a:rPr>
                        <a:t>Descarga de aguas residuales</a:t>
                      </a:r>
                      <a:endParaRPr lang="es-ES" sz="1300" b="0" i="0" u="none" strike="noStrike">
                        <a:solidFill>
                          <a:srgbClr val="000000"/>
                        </a:solidFill>
                        <a:effectLst/>
                        <a:latin typeface="Calibri"/>
                      </a:endParaRPr>
                    </a:p>
                  </a:txBody>
                  <a:tcPr marL="2032" marR="2032" marT="2032" marB="0" anchor="ctr"/>
                </a:tc>
              </a:tr>
              <a:tr h="199743">
                <a:tc vMerge="1">
                  <a:txBody>
                    <a:bodyPr/>
                    <a:lstStyle/>
                    <a:p>
                      <a:endParaRPr lang="es-ES"/>
                    </a:p>
                  </a:txBody>
                  <a:tcPr/>
                </a:tc>
                <a:tc vMerge="1">
                  <a:txBody>
                    <a:bodyPr/>
                    <a:lstStyle/>
                    <a:p>
                      <a:endParaRPr lang="es-ES"/>
                    </a:p>
                  </a:txBody>
                  <a:tcPr/>
                </a:tc>
                <a:tc>
                  <a:txBody>
                    <a:bodyPr/>
                    <a:lstStyle/>
                    <a:p>
                      <a:pPr algn="ctr" rtl="0" fontAlgn="ctr"/>
                      <a:r>
                        <a:rPr lang="es-ES" sz="1300" u="none" strike="noStrike">
                          <a:effectLst/>
                        </a:rPr>
                        <a:t>Descargas al suelo</a:t>
                      </a:r>
                      <a:endParaRPr lang="es-ES" sz="1300" b="0" i="0" u="none" strike="noStrike">
                        <a:solidFill>
                          <a:srgbClr val="000000"/>
                        </a:solidFill>
                        <a:effectLst/>
                        <a:latin typeface="Calibri"/>
                      </a:endParaRPr>
                    </a:p>
                  </a:txBody>
                  <a:tcPr marL="2032" marR="2032" marT="2032" marB="0" anchor="ctr"/>
                </a:tc>
              </a:tr>
              <a:tr h="213074">
                <a:tc>
                  <a:txBody>
                    <a:bodyPr/>
                    <a:lstStyle/>
                    <a:p>
                      <a:pPr algn="ctr" rtl="0" fontAlgn="ctr"/>
                      <a:r>
                        <a:rPr lang="es-ES" sz="1300" u="none" strike="noStrike">
                          <a:effectLst/>
                        </a:rPr>
                        <a:t>Ministerio de Salud</a:t>
                      </a:r>
                      <a:endParaRPr lang="es-ES" sz="1300" b="0" i="0" u="none" strike="noStrike">
                        <a:solidFill>
                          <a:srgbClr val="000000"/>
                        </a:solidFill>
                        <a:effectLst/>
                        <a:latin typeface="Calibri"/>
                      </a:endParaRPr>
                    </a:p>
                  </a:txBody>
                  <a:tcPr marL="2032" marR="2032" marT="2032" marB="0" anchor="ctr"/>
                </a:tc>
                <a:tc>
                  <a:txBody>
                    <a:bodyPr/>
                    <a:lstStyle/>
                    <a:p>
                      <a:pPr algn="ctr" rtl="0" fontAlgn="ctr"/>
                      <a:r>
                        <a:rPr lang="es-ES" sz="1300" u="none" strike="noStrike" dirty="0">
                          <a:effectLst/>
                        </a:rPr>
                        <a:t>LEY ORGÁNICA DE LA SALUD (RO 423, 22/12/2006) </a:t>
                      </a:r>
                      <a:endParaRPr lang="es-ES" sz="1300" b="0" i="0" u="none" strike="noStrike" dirty="0">
                        <a:solidFill>
                          <a:srgbClr val="000000"/>
                        </a:solidFill>
                        <a:effectLst/>
                        <a:latin typeface="Calibri"/>
                      </a:endParaRPr>
                    </a:p>
                  </a:txBody>
                  <a:tcPr marL="2032" marR="2032" marT="2032" marB="0" anchor="ctr"/>
                </a:tc>
                <a:tc>
                  <a:txBody>
                    <a:bodyPr/>
                    <a:lstStyle/>
                    <a:p>
                      <a:pPr algn="ctr" rtl="0" fontAlgn="ctr"/>
                      <a:r>
                        <a:rPr lang="es-ES" sz="1300" u="none" strike="noStrike">
                          <a:effectLst/>
                        </a:rPr>
                        <a:t>Prohibiciones contra el ambiente</a:t>
                      </a:r>
                      <a:endParaRPr lang="es-ES" sz="1300" b="0" i="0" u="none" strike="noStrike">
                        <a:solidFill>
                          <a:srgbClr val="000000"/>
                        </a:solidFill>
                        <a:effectLst/>
                        <a:latin typeface="Calibri"/>
                      </a:endParaRPr>
                    </a:p>
                  </a:txBody>
                  <a:tcPr marL="2032" marR="2032" marT="2032" marB="0" anchor="ctr"/>
                </a:tc>
              </a:tr>
              <a:tr h="595174">
                <a:tc>
                  <a:txBody>
                    <a:bodyPr/>
                    <a:lstStyle/>
                    <a:p>
                      <a:pPr algn="ctr" rtl="0" fontAlgn="ctr"/>
                      <a:r>
                        <a:rPr lang="es-ES" sz="1300" u="none" strike="noStrike">
                          <a:effectLst/>
                        </a:rPr>
                        <a:t>Contraloría General del Estado</a:t>
                      </a:r>
                      <a:endParaRPr lang="es-ES" sz="1300" b="0" i="0" u="none" strike="noStrike">
                        <a:solidFill>
                          <a:srgbClr val="000000"/>
                        </a:solidFill>
                        <a:effectLst/>
                        <a:latin typeface="Calibri"/>
                      </a:endParaRPr>
                    </a:p>
                  </a:txBody>
                  <a:tcPr marL="2032" marR="2032" marT="2032" marB="0" anchor="ctr"/>
                </a:tc>
                <a:tc>
                  <a:txBody>
                    <a:bodyPr/>
                    <a:lstStyle/>
                    <a:p>
                      <a:pPr algn="ctr" rtl="0" fontAlgn="ctr"/>
                      <a:r>
                        <a:rPr lang="es-ES" sz="1300" u="none" strike="noStrike" dirty="0">
                          <a:effectLst/>
                        </a:rPr>
                        <a:t>NORMAS DE CONTROL INTERNO PARA LAS ENTIDADES, ORGANISMOS DEL SECTOR PÚBLICO Y PERSONAS JURÍDICAS DE DERECHO PRIVADO QUE DISPONGAN DE RECURSOS PÚBLICOS</a:t>
                      </a:r>
                      <a:endParaRPr lang="es-ES" sz="1300" b="0" i="0" u="none" strike="noStrike" dirty="0">
                        <a:solidFill>
                          <a:srgbClr val="000000"/>
                        </a:solidFill>
                        <a:effectLst/>
                        <a:latin typeface="Calibri"/>
                      </a:endParaRPr>
                    </a:p>
                  </a:txBody>
                  <a:tcPr marL="2032" marR="2032" marT="2032" marB="0" anchor="ctr"/>
                </a:tc>
                <a:tc>
                  <a:txBody>
                    <a:bodyPr/>
                    <a:lstStyle/>
                    <a:p>
                      <a:pPr algn="ctr" rtl="0" fontAlgn="ctr"/>
                      <a:r>
                        <a:rPr lang="es-ES" sz="1300" u="none" strike="noStrike">
                          <a:effectLst/>
                        </a:rPr>
                        <a:t>Prohibiciones contra el ambiente</a:t>
                      </a:r>
                      <a:endParaRPr lang="es-ES" sz="1300" b="0" i="0" u="none" strike="noStrike">
                        <a:solidFill>
                          <a:srgbClr val="000000"/>
                        </a:solidFill>
                        <a:effectLst/>
                        <a:latin typeface="Calibri"/>
                      </a:endParaRPr>
                    </a:p>
                  </a:txBody>
                  <a:tcPr marL="2032" marR="2032" marT="2032" marB="0" anchor="ctr"/>
                </a:tc>
              </a:tr>
              <a:tr h="397459">
                <a:tc rowSpan="3">
                  <a:txBody>
                    <a:bodyPr/>
                    <a:lstStyle/>
                    <a:p>
                      <a:pPr algn="ctr" rtl="0" fontAlgn="ctr"/>
                      <a:r>
                        <a:rPr lang="es-ES" sz="1300" u="none" strike="noStrike">
                          <a:effectLst/>
                        </a:rPr>
                        <a:t>INEN</a:t>
                      </a:r>
                      <a:endParaRPr lang="es-ES" sz="1300" b="0" i="0" u="none" strike="noStrike">
                        <a:solidFill>
                          <a:srgbClr val="000000"/>
                        </a:solidFill>
                        <a:effectLst/>
                        <a:latin typeface="Calibri"/>
                      </a:endParaRPr>
                    </a:p>
                  </a:txBody>
                  <a:tcPr marL="2032" marR="2032" marT="2032" marB="0" anchor="ctr"/>
                </a:tc>
                <a:tc>
                  <a:txBody>
                    <a:bodyPr/>
                    <a:lstStyle/>
                    <a:p>
                      <a:pPr algn="ctr" rtl="0" fontAlgn="ctr"/>
                      <a:r>
                        <a:rPr lang="es-ES" sz="1300" u="none" strike="noStrike" dirty="0">
                          <a:effectLst/>
                        </a:rPr>
                        <a:t>Norma Técnica INEN 439.- Colores, señales y símbolos de seguridad</a:t>
                      </a:r>
                      <a:endParaRPr lang="es-ES" sz="1300" b="0" i="0" u="none" strike="noStrike" dirty="0">
                        <a:solidFill>
                          <a:srgbClr val="000000"/>
                        </a:solidFill>
                        <a:effectLst/>
                        <a:latin typeface="Calibri"/>
                      </a:endParaRPr>
                    </a:p>
                  </a:txBody>
                  <a:tcPr marL="2032" marR="2032" marT="2032" marB="0" anchor="ctr"/>
                </a:tc>
                <a:tc>
                  <a:txBody>
                    <a:bodyPr/>
                    <a:lstStyle/>
                    <a:p>
                      <a:pPr algn="ctr" rtl="0" fontAlgn="ctr"/>
                      <a:r>
                        <a:rPr lang="es-ES" sz="1300" u="none" strike="noStrike" dirty="0">
                          <a:effectLst/>
                        </a:rPr>
                        <a:t>Señalización</a:t>
                      </a:r>
                      <a:endParaRPr lang="es-ES" sz="1300" b="0" i="0" u="none" strike="noStrike" dirty="0">
                        <a:solidFill>
                          <a:srgbClr val="000000"/>
                        </a:solidFill>
                        <a:effectLst/>
                        <a:latin typeface="Calibri"/>
                      </a:endParaRPr>
                    </a:p>
                  </a:txBody>
                  <a:tcPr marL="2032" marR="2032" marT="2032" marB="0" anchor="ctr"/>
                </a:tc>
              </a:tr>
              <a:tr h="1136397">
                <a:tc vMerge="1">
                  <a:txBody>
                    <a:bodyPr/>
                    <a:lstStyle/>
                    <a:p>
                      <a:endParaRPr lang="es-ES"/>
                    </a:p>
                  </a:txBody>
                  <a:tcPr/>
                </a:tc>
                <a:tc>
                  <a:txBody>
                    <a:bodyPr/>
                    <a:lstStyle/>
                    <a:p>
                      <a:pPr algn="ctr" rtl="0" fontAlgn="ctr"/>
                      <a:r>
                        <a:rPr lang="es-ES" sz="1300" u="none" strike="noStrike" dirty="0">
                          <a:effectLst/>
                        </a:rPr>
                        <a:t>Norma Técnica INEN 2266.- Transporte, almacenamiento y manejo de materiales peligrosos. Requisitos</a:t>
                      </a:r>
                      <a:endParaRPr lang="es-ES" sz="1300" b="0" i="0" u="none" strike="noStrike" dirty="0">
                        <a:solidFill>
                          <a:srgbClr val="000000"/>
                        </a:solidFill>
                        <a:effectLst/>
                        <a:latin typeface="Calibri"/>
                      </a:endParaRPr>
                    </a:p>
                  </a:txBody>
                  <a:tcPr marL="2032" marR="2032" marT="2032" marB="0" anchor="ctr"/>
                </a:tc>
                <a:tc>
                  <a:txBody>
                    <a:bodyPr/>
                    <a:lstStyle/>
                    <a:p>
                      <a:pPr algn="ctr" rtl="0" fontAlgn="ctr"/>
                      <a:r>
                        <a:rPr lang="es-ES" sz="1300" u="none" strike="noStrike" dirty="0">
                          <a:effectLst/>
                        </a:rPr>
                        <a:t>Materiales peligrosos transporte, almacenamiento, uso  </a:t>
                      </a:r>
                      <a:endParaRPr lang="es-ES" sz="1300" b="0" i="0" u="none" strike="noStrike" dirty="0">
                        <a:solidFill>
                          <a:srgbClr val="000000"/>
                        </a:solidFill>
                        <a:effectLst/>
                        <a:latin typeface="Calibri"/>
                      </a:endParaRPr>
                    </a:p>
                  </a:txBody>
                  <a:tcPr marL="2032" marR="2032" marT="2032" marB="0" anchor="ctr"/>
                </a:tc>
              </a:tr>
              <a:tr h="1207421">
                <a:tc vMerge="1">
                  <a:txBody>
                    <a:bodyPr/>
                    <a:lstStyle/>
                    <a:p>
                      <a:endParaRPr lang="es-ES"/>
                    </a:p>
                  </a:txBody>
                  <a:tcPr/>
                </a:tc>
                <a:tc>
                  <a:txBody>
                    <a:bodyPr/>
                    <a:lstStyle/>
                    <a:p>
                      <a:pPr algn="ctr" rtl="0" fontAlgn="ctr"/>
                      <a:r>
                        <a:rPr lang="es-ES" sz="1300" u="none" strike="noStrike" dirty="0">
                          <a:effectLst/>
                        </a:rPr>
                        <a:t>Norma Técnica INEN 2288.- Productos químicos industriales peligrosos. Etiquetado de precaución. Requisitos</a:t>
                      </a:r>
                      <a:endParaRPr lang="es-ES" sz="1300" b="0" i="0" u="none" strike="noStrike" dirty="0">
                        <a:solidFill>
                          <a:srgbClr val="000000"/>
                        </a:solidFill>
                        <a:effectLst/>
                        <a:latin typeface="Calibri"/>
                      </a:endParaRPr>
                    </a:p>
                  </a:txBody>
                  <a:tcPr marL="2032" marR="2032" marT="2032" marB="0" anchor="ctr"/>
                </a:tc>
                <a:tc>
                  <a:txBody>
                    <a:bodyPr/>
                    <a:lstStyle/>
                    <a:p>
                      <a:pPr algn="ctr" rtl="0" fontAlgn="ctr"/>
                      <a:r>
                        <a:rPr lang="es-ES" sz="1300" u="none" strike="noStrike" dirty="0">
                          <a:effectLst/>
                        </a:rPr>
                        <a:t>Productos químicos industriales peligrosos</a:t>
                      </a:r>
                      <a:endParaRPr lang="es-ES" sz="1300" b="0" i="0" u="none" strike="noStrike" dirty="0">
                        <a:solidFill>
                          <a:srgbClr val="000000"/>
                        </a:solidFill>
                        <a:effectLst/>
                        <a:latin typeface="Calibri"/>
                      </a:endParaRPr>
                    </a:p>
                  </a:txBody>
                  <a:tcPr marL="2032" marR="2032" marT="2032" marB="0" anchor="ctr"/>
                </a:tc>
              </a:tr>
              <a:tr h="994346">
                <a:tc>
                  <a:txBody>
                    <a:bodyPr/>
                    <a:lstStyle/>
                    <a:p>
                      <a:pPr algn="ctr" rtl="0" fontAlgn="ctr"/>
                      <a:r>
                        <a:rPr lang="es-ES" sz="1300" u="none" strike="noStrike">
                          <a:effectLst/>
                        </a:rPr>
                        <a:t>Escuela Politénica del Ejército</a:t>
                      </a:r>
                      <a:endParaRPr lang="es-ES" sz="1300" b="0" i="0" u="none" strike="noStrike">
                        <a:solidFill>
                          <a:srgbClr val="000000"/>
                        </a:solidFill>
                        <a:effectLst/>
                        <a:latin typeface="Calibri"/>
                      </a:endParaRPr>
                    </a:p>
                  </a:txBody>
                  <a:tcPr marL="2032" marR="2032" marT="2032" marB="0" anchor="ctr"/>
                </a:tc>
                <a:tc>
                  <a:txBody>
                    <a:bodyPr/>
                    <a:lstStyle/>
                    <a:p>
                      <a:pPr algn="ctr" rtl="0" fontAlgn="ctr"/>
                      <a:r>
                        <a:rPr lang="es-ES" sz="1300" u="none" strike="noStrike">
                          <a:effectLst/>
                        </a:rPr>
                        <a:t>REGLAMENTO INTERNO DE HIGIENE Y SEGURIDAD DE LA ESCUELA POLITÉCNICA DEL EJÉRCITO</a:t>
                      </a:r>
                      <a:endParaRPr lang="es-ES" sz="1300" b="0" i="0" u="none" strike="noStrike">
                        <a:solidFill>
                          <a:srgbClr val="000000"/>
                        </a:solidFill>
                        <a:effectLst/>
                        <a:latin typeface="Calibri"/>
                      </a:endParaRPr>
                    </a:p>
                  </a:txBody>
                  <a:tcPr marL="2032" marR="2032" marT="2032" marB="0" anchor="ctr"/>
                </a:tc>
                <a:tc>
                  <a:txBody>
                    <a:bodyPr/>
                    <a:lstStyle/>
                    <a:p>
                      <a:pPr algn="ctr" rtl="0" fontAlgn="ctr"/>
                      <a:r>
                        <a:rPr lang="es-ES" sz="1300" u="none" strike="noStrike" dirty="0">
                          <a:effectLst/>
                        </a:rPr>
                        <a:t>Ambiente</a:t>
                      </a:r>
                      <a:endParaRPr lang="es-ES" sz="1300" b="0" i="0" u="none" strike="noStrike" dirty="0">
                        <a:solidFill>
                          <a:srgbClr val="000000"/>
                        </a:solidFill>
                        <a:effectLst/>
                        <a:latin typeface="Calibri"/>
                      </a:endParaRPr>
                    </a:p>
                  </a:txBody>
                  <a:tcPr marL="2032" marR="2032" marT="2032" marB="0" anchor="ctr"/>
                </a:tc>
              </a:tr>
            </a:tbl>
          </a:graphicData>
        </a:graphic>
      </p:graphicFrame>
      <p:pic>
        <p:nvPicPr>
          <p:cNvPr id="5" name="4 Imagen">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3136084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80920" cy="1301006"/>
          </a:xfrm>
        </p:spPr>
        <p:txBody>
          <a:bodyPr>
            <a:normAutofit/>
          </a:bodyPr>
          <a:lstStyle/>
          <a:p>
            <a:r>
              <a:rPr lang="es-ES" sz="3600" b="1" dirty="0" smtClean="0">
                <a:effectLst>
                  <a:outerShdw blurRad="38100" dist="38100" dir="2700000" algn="tl">
                    <a:srgbClr val="000000">
                      <a:alpha val="43137"/>
                    </a:srgbClr>
                  </a:outerShdw>
                </a:effectLst>
              </a:rPr>
              <a:t>4.3.3 Objetivos, metas y programas ambientales</a:t>
            </a:r>
            <a:endParaRPr lang="en-US" sz="3600" dirty="0">
              <a:effectLst>
                <a:outerShdw blurRad="38100" dist="38100" dir="2700000" algn="tl">
                  <a:srgbClr val="000000">
                    <a:alpha val="43137"/>
                  </a:srgbClr>
                </a:outerShdw>
              </a:effectLst>
            </a:endParaRPr>
          </a:p>
        </p:txBody>
      </p:sp>
      <p:graphicFrame>
        <p:nvGraphicFramePr>
          <p:cNvPr id="4" name="3 Diagrama"/>
          <p:cNvGraphicFramePr/>
          <p:nvPr>
            <p:extLst>
              <p:ext uri="{D42A27DB-BD31-4B8C-83A1-F6EECF244321}">
                <p14:modId xmlns:p14="http://schemas.microsoft.com/office/powerpoint/2010/main" val="3634557810"/>
              </p:ext>
            </p:extLst>
          </p:nvPr>
        </p:nvGraphicFramePr>
        <p:xfrm>
          <a:off x="507740" y="2492896"/>
          <a:ext cx="374441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619944" y="1628800"/>
            <a:ext cx="3520008" cy="72008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effectLst>
                  <a:outerShdw blurRad="38100" dist="38100" dir="2700000" algn="tl">
                    <a:srgbClr val="000000">
                      <a:alpha val="43137"/>
                    </a:srgbClr>
                  </a:outerShdw>
                </a:effectLst>
              </a:rPr>
              <a:t>Objetivos Ambientales</a:t>
            </a:r>
            <a:endParaRPr lang="en-US" sz="3600" dirty="0">
              <a:effectLst>
                <a:outerShdw blurRad="38100" dist="38100" dir="2700000" algn="tl">
                  <a:srgbClr val="000000">
                    <a:alpha val="43137"/>
                  </a:srgbClr>
                </a:outerShdw>
              </a:effectLst>
            </a:endParaRPr>
          </a:p>
        </p:txBody>
      </p:sp>
      <p:graphicFrame>
        <p:nvGraphicFramePr>
          <p:cNvPr id="6" name="5 Diagrama"/>
          <p:cNvGraphicFramePr/>
          <p:nvPr>
            <p:extLst>
              <p:ext uri="{D42A27DB-BD31-4B8C-83A1-F6EECF244321}">
                <p14:modId xmlns:p14="http://schemas.microsoft.com/office/powerpoint/2010/main" val="1433219950"/>
              </p:ext>
            </p:extLst>
          </p:nvPr>
        </p:nvGraphicFramePr>
        <p:xfrm>
          <a:off x="4716016" y="2420888"/>
          <a:ext cx="4176464" cy="41044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1 Título"/>
          <p:cNvSpPr txBox="1">
            <a:spLocks/>
          </p:cNvSpPr>
          <p:nvPr/>
        </p:nvSpPr>
        <p:spPr>
          <a:xfrm>
            <a:off x="5076056" y="1772816"/>
            <a:ext cx="3528392" cy="432048"/>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effectLst>
                  <a:outerShdw blurRad="38100" dist="38100" dir="2700000" algn="tl">
                    <a:srgbClr val="000000">
                      <a:alpha val="43137"/>
                    </a:srgbClr>
                  </a:outerShdw>
                </a:effectLst>
              </a:rPr>
              <a:t>Metas Ambientales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104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092864312"/>
              </p:ext>
            </p:extLst>
          </p:nvPr>
        </p:nvGraphicFramePr>
        <p:xfrm>
          <a:off x="251520" y="764704"/>
          <a:ext cx="864096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a:spLocks noGrp="1"/>
          </p:cNvSpPr>
          <p:nvPr>
            <p:ph type="title"/>
          </p:nvPr>
        </p:nvSpPr>
        <p:spPr>
          <a:xfrm>
            <a:off x="467544" y="116632"/>
            <a:ext cx="8136904" cy="432048"/>
          </a:xfrm>
        </p:spPr>
        <p:txBody>
          <a:bodyPr>
            <a:normAutofit fontScale="90000"/>
          </a:bodyPr>
          <a:lstStyle/>
          <a:p>
            <a:pPr algn="l"/>
            <a:r>
              <a:rPr lang="en-US" sz="3600" dirty="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Objetivos</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Metas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0483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564383521"/>
              </p:ext>
            </p:extLst>
          </p:nvPr>
        </p:nvGraphicFramePr>
        <p:xfrm>
          <a:off x="251520" y="188640"/>
          <a:ext cx="871296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960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344935506"/>
              </p:ext>
            </p:extLst>
          </p:nvPr>
        </p:nvGraphicFramePr>
        <p:xfrm>
          <a:off x="251520" y="188640"/>
          <a:ext cx="864096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943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778098"/>
          </a:xfrm>
        </p:spPr>
        <p:txBody>
          <a:bodyPr/>
          <a:lstStyle/>
          <a:p>
            <a:r>
              <a:rPr lang="es-ES" b="1" dirty="0" smtClean="0">
                <a:effectLst>
                  <a:outerShdw blurRad="38100" dist="38100" dir="2700000" algn="tl">
                    <a:srgbClr val="000000">
                      <a:alpha val="43137"/>
                    </a:srgbClr>
                  </a:outerShdw>
                </a:effectLst>
              </a:rPr>
              <a:t>OBJETIVOS ESPECÍFICOS</a:t>
            </a:r>
            <a:endParaRPr lang="es-ES"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09251941"/>
              </p:ext>
            </p:extLst>
          </p:nvPr>
        </p:nvGraphicFramePr>
        <p:xfrm>
          <a:off x="457200" y="1196752"/>
          <a:ext cx="829126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2246483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319172463"/>
              </p:ext>
            </p:extLst>
          </p:nvPr>
        </p:nvGraphicFramePr>
        <p:xfrm>
          <a:off x="251520" y="188640"/>
          <a:ext cx="871296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575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2237879503"/>
              </p:ext>
            </p:extLst>
          </p:nvPr>
        </p:nvGraphicFramePr>
        <p:xfrm>
          <a:off x="323528" y="548680"/>
          <a:ext cx="8496944" cy="5760639"/>
        </p:xfrm>
        <a:graphic>
          <a:graphicData uri="http://schemas.openxmlformats.org/drawingml/2006/table">
            <a:tbl>
              <a:tblPr firstRow="1" bandRow="1">
                <a:tableStyleId>{7DF18680-E054-41AD-8BC1-D1AEF772440D}</a:tableStyleId>
              </a:tblPr>
              <a:tblGrid>
                <a:gridCol w="2124236"/>
                <a:gridCol w="2124236"/>
                <a:gridCol w="2124236"/>
                <a:gridCol w="2124236"/>
              </a:tblGrid>
              <a:tr h="722387">
                <a:tc gridSpan="4">
                  <a:txBody>
                    <a:bodyPr/>
                    <a:lstStyle/>
                    <a:p>
                      <a:pPr algn="ctr"/>
                      <a:r>
                        <a:rPr lang="es-ES" sz="3200" b="1" dirty="0" smtClean="0">
                          <a:effectLst>
                            <a:outerShdw blurRad="38100" dist="38100" dir="2700000" algn="tl">
                              <a:srgbClr val="000000">
                                <a:alpha val="43137"/>
                              </a:srgbClr>
                            </a:outerShdw>
                          </a:effectLst>
                          <a:hlinkClick r:id="rId2" action="ppaction://hlinksldjump"/>
                        </a:rPr>
                        <a:t>Programas Ambientales</a:t>
                      </a:r>
                      <a:endParaRPr lang="en-US" sz="32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876996">
                <a:tc>
                  <a:txBody>
                    <a:bodyPr/>
                    <a:lstStyle/>
                    <a:p>
                      <a:r>
                        <a:rPr lang="es-ES" sz="1800" kern="1200" dirty="0" smtClean="0">
                          <a:hlinkClick r:id="rId3" action="ppaction://hlinksldjump"/>
                        </a:rPr>
                        <a:t>PROGRAMA DE RECUPERACIÓN DE ACEITES Y GRASAS USADOS</a:t>
                      </a:r>
                      <a:endParaRPr lang="en-US" dirty="0"/>
                    </a:p>
                  </a:txBody>
                  <a:tcPr/>
                </a:tc>
                <a:tc>
                  <a:txBody>
                    <a:bodyPr/>
                    <a:lstStyle/>
                    <a:p>
                      <a:r>
                        <a:rPr lang="es-ES" sz="1800" kern="1200" dirty="0" smtClean="0">
                          <a:hlinkClick r:id="rId4" action="ppaction://hlinksldjump"/>
                        </a:rPr>
                        <a:t>PROGRAMA DE RECICLAJE</a:t>
                      </a:r>
                      <a:endParaRPr lang="en-US" dirty="0"/>
                    </a:p>
                  </a:txBody>
                  <a:tcPr/>
                </a:tc>
                <a:tc>
                  <a:txBody>
                    <a:bodyPr/>
                    <a:lstStyle/>
                    <a:p>
                      <a:r>
                        <a:rPr lang="es-ES" sz="1800" kern="1200" dirty="0" smtClean="0">
                          <a:hlinkClick r:id="rId5" action="ppaction://hlinksldjump"/>
                        </a:rPr>
                        <a:t>PROGRAMA DE DISMINUCIÓN DE LA CONCENTRACIÓN DE MATERIAL PARTICULADO</a:t>
                      </a:r>
                      <a:endParaRPr lang="en-US" dirty="0"/>
                    </a:p>
                  </a:txBody>
                  <a:tcPr/>
                </a:tc>
                <a:tc>
                  <a:txBody>
                    <a:bodyPr/>
                    <a:lstStyle/>
                    <a:p>
                      <a:r>
                        <a:rPr lang="es-ES" sz="1800" kern="1200" dirty="0" smtClean="0">
                          <a:hlinkClick r:id="rId6" action="ppaction://hlinksldjump"/>
                        </a:rPr>
                        <a:t>PROGRAMA DE RECICLAJE DE CARTUCHOS Y TONERS</a:t>
                      </a:r>
                      <a:endParaRPr lang="en-US" dirty="0"/>
                    </a:p>
                  </a:txBody>
                  <a:tcPr/>
                </a:tc>
              </a:tr>
              <a:tr h="1580628">
                <a:tc>
                  <a:txBody>
                    <a:bodyPr/>
                    <a:lstStyle/>
                    <a:p>
                      <a:r>
                        <a:rPr lang="es-ES" sz="1800" kern="1200" dirty="0" smtClean="0">
                          <a:hlinkClick r:id="rId7" action="ppaction://hlinksldjump"/>
                        </a:rPr>
                        <a:t>PROGRAMA DE AHORRO DE AGUA</a:t>
                      </a:r>
                      <a:endParaRPr lang="en-US" dirty="0"/>
                    </a:p>
                  </a:txBody>
                  <a:tcPr/>
                </a:tc>
                <a:tc>
                  <a:txBody>
                    <a:bodyPr/>
                    <a:lstStyle/>
                    <a:p>
                      <a:r>
                        <a:rPr lang="es-ES" sz="1800" kern="1200" dirty="0" smtClean="0">
                          <a:hlinkClick r:id="rId8" action="ppaction://hlinksldjump"/>
                        </a:rPr>
                        <a:t>PROGRAMA DE CONTROL DE GASES</a:t>
                      </a:r>
                      <a:endParaRPr lang="en-US" dirty="0"/>
                    </a:p>
                  </a:txBody>
                  <a:tcPr/>
                </a:tc>
                <a:tc>
                  <a:txBody>
                    <a:bodyPr/>
                    <a:lstStyle/>
                    <a:p>
                      <a:r>
                        <a:rPr lang="es-ES" sz="1800" kern="1200" dirty="0" smtClean="0">
                          <a:hlinkClick r:id="rId9" action="ppaction://hlinksldjump"/>
                        </a:rPr>
                        <a:t>PROGRAMA DE RECOLECCIÓN Y UBICACIÓN DEL MATERIAL DE DESPOJO</a:t>
                      </a:r>
                      <a:endParaRPr lang="en-US" dirty="0"/>
                    </a:p>
                  </a:txBody>
                  <a:tcPr/>
                </a:tc>
                <a:tc>
                  <a:txBody>
                    <a:bodyPr/>
                    <a:lstStyle/>
                    <a:p>
                      <a:r>
                        <a:rPr lang="es-ES" sz="1800" kern="1200" dirty="0" smtClean="0">
                          <a:hlinkClick r:id="rId10" action="ppaction://hlinksldjump"/>
                        </a:rPr>
                        <a:t>PROGRAMA DE CONTROL DE DESCARGAS LÍQUIDAS</a:t>
                      </a:r>
                      <a:endParaRPr lang="en-US" dirty="0"/>
                    </a:p>
                  </a:txBody>
                  <a:tcPr/>
                </a:tc>
              </a:tr>
              <a:tr h="1580628">
                <a:tc>
                  <a:txBody>
                    <a:bodyPr/>
                    <a:lstStyle/>
                    <a:p>
                      <a:r>
                        <a:rPr lang="es-ES" sz="1800" kern="1200" dirty="0" smtClean="0">
                          <a:hlinkClick r:id="rId11" action="ppaction://hlinksldjump"/>
                        </a:rPr>
                        <a:t>PROGRAMA DE UTILIZACIÓN DE PRODUCTOS BIODEGRADABLES Y ECOLÓGICOS</a:t>
                      </a:r>
                      <a:endParaRPr lang="en-US" dirty="0"/>
                    </a:p>
                  </a:txBody>
                  <a:tcPr/>
                </a:tc>
                <a:tc>
                  <a:txBody>
                    <a:bodyPr/>
                    <a:lstStyle/>
                    <a:p>
                      <a:r>
                        <a:rPr lang="es-ES" sz="1800" kern="1200" dirty="0" smtClean="0">
                          <a:hlinkClick r:id="rId12" action="ppaction://hlinksldjump"/>
                        </a:rPr>
                        <a:t>PROGRAMA DE MANEJO DE PAPEL</a:t>
                      </a:r>
                      <a:endParaRPr lang="en-US" dirty="0"/>
                    </a:p>
                  </a:txBody>
                  <a:tcPr/>
                </a:tc>
                <a:tc>
                  <a:txBody>
                    <a:bodyPr/>
                    <a:lstStyle/>
                    <a:p>
                      <a:r>
                        <a:rPr lang="es-ES" sz="1800" kern="1200" dirty="0" smtClean="0">
                          <a:hlinkClick r:id="rId13" action="ppaction://hlinksldjump"/>
                        </a:rPr>
                        <a:t>PROGRAMA DE CONTROL DE LA CONTAMINACIÓN ACÚSTICA</a:t>
                      </a:r>
                      <a:endParaRPr lang="en-US" dirty="0"/>
                    </a:p>
                  </a:txBody>
                  <a:tcPr/>
                </a:tc>
                <a:tc>
                  <a:txBody>
                    <a:bodyPr/>
                    <a:lstStyle/>
                    <a:p>
                      <a:r>
                        <a:rPr lang="es-ES" sz="1800" kern="1200" dirty="0" smtClean="0">
                          <a:hlinkClick r:id="rId14" action="ppaction://hlinksldjump"/>
                        </a:rPr>
                        <a:t>PROGRAMA DE CAPACITACIÓN AMBIENTAL</a:t>
                      </a:r>
                      <a:endParaRPr lang="en-US" dirty="0"/>
                    </a:p>
                  </a:txBody>
                  <a:tcPr/>
                </a:tc>
              </a:tr>
            </a:tbl>
          </a:graphicData>
        </a:graphic>
      </p:graphicFrame>
      <p:pic>
        <p:nvPicPr>
          <p:cNvPr id="3" name="2 Imagen">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295247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764373625"/>
              </p:ext>
            </p:extLst>
          </p:nvPr>
        </p:nvGraphicFramePr>
        <p:xfrm>
          <a:off x="899592" y="116632"/>
          <a:ext cx="7344816" cy="6558729"/>
        </p:xfrm>
        <a:graphic>
          <a:graphicData uri="http://schemas.openxmlformats.org/drawingml/2006/table">
            <a:tbl>
              <a:tblPr/>
              <a:tblGrid>
                <a:gridCol w="1862680"/>
                <a:gridCol w="131713"/>
                <a:gridCol w="1526276"/>
                <a:gridCol w="1765676"/>
                <a:gridCol w="131713"/>
                <a:gridCol w="1926758"/>
              </a:tblGrid>
              <a:tr h="791538">
                <a:tc>
                  <a:txBody>
                    <a:bodyPr/>
                    <a:lstStyle/>
                    <a:p>
                      <a:pPr algn="ctr">
                        <a:spcAft>
                          <a:spcPts val="0"/>
                        </a:spcAft>
                      </a:pPr>
                      <a:endParaRPr lang="es-EC" sz="1400" dirty="0">
                        <a:latin typeface="Arial"/>
                        <a:ea typeface="Times New Roman"/>
                        <a:cs typeface="Times New Roman"/>
                      </a:endParaRP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1400" b="1">
                          <a:latin typeface="Times New Roman"/>
                          <a:ea typeface="Times New Roman"/>
                          <a:cs typeface="Times New Roman"/>
                        </a:rPr>
                        <a:t>PROGRAMA DE RECUPERACIÓN DE ACEITES Y GRASAS USADOS</a:t>
                      </a:r>
                      <a:endParaRPr lang="es-ES" sz="1400">
                        <a:latin typeface="Times New Roman"/>
                        <a:ea typeface="Times New Roman"/>
                        <a:cs typeface="Times New Roman"/>
                      </a:endParaRP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400" b="1" dirty="0">
                          <a:latin typeface="Times New Roman"/>
                          <a:ea typeface="Times New Roman"/>
                          <a:cs typeface="Times New Roman"/>
                        </a:rPr>
                        <a:t>Código: </a:t>
                      </a:r>
                      <a:r>
                        <a:rPr lang="es-ES" sz="1400" dirty="0">
                          <a:latin typeface="Times New Roman"/>
                          <a:ea typeface="Times New Roman"/>
                          <a:cs typeface="Times New Roman"/>
                        </a:rPr>
                        <a:t>PRA- 01</a:t>
                      </a:r>
                    </a:p>
                    <a:p>
                      <a:pPr algn="just">
                        <a:spcAft>
                          <a:spcPts val="0"/>
                        </a:spcAft>
                      </a:pPr>
                      <a:r>
                        <a:rPr lang="es-ES" sz="1400" b="1" dirty="0">
                          <a:latin typeface="Times New Roman"/>
                          <a:ea typeface="Times New Roman"/>
                          <a:cs typeface="Times New Roman"/>
                        </a:rPr>
                        <a:t>Versión: </a:t>
                      </a:r>
                      <a:r>
                        <a:rPr lang="es-ES" sz="1400" dirty="0">
                          <a:latin typeface="Times New Roman"/>
                          <a:ea typeface="Times New Roman"/>
                          <a:cs typeface="Times New Roman"/>
                        </a:rPr>
                        <a:t>01</a:t>
                      </a:r>
                    </a:p>
                    <a:p>
                      <a:pPr algn="just">
                        <a:spcAft>
                          <a:spcPts val="0"/>
                        </a:spcAft>
                      </a:pPr>
                      <a:r>
                        <a:rPr lang="es-ES" sz="1400" b="1" dirty="0">
                          <a:latin typeface="Times New Roman"/>
                          <a:ea typeface="Times New Roman"/>
                          <a:cs typeface="Times New Roman"/>
                        </a:rPr>
                        <a:t>Fecha de elaboración: </a:t>
                      </a:r>
                      <a:r>
                        <a:rPr lang="es-ES" sz="1400" dirty="0">
                          <a:latin typeface="Times New Roman"/>
                          <a:ea typeface="Times New Roman"/>
                          <a:cs typeface="Times New Roman"/>
                        </a:rPr>
                        <a:t>12/01/2012</a:t>
                      </a: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538">
                <a:tc gridSpan="2">
                  <a:txBody>
                    <a:bodyPr/>
                    <a:lstStyle/>
                    <a:p>
                      <a:pPr algn="just">
                        <a:spcAft>
                          <a:spcPts val="0"/>
                        </a:spcAft>
                      </a:pPr>
                      <a:r>
                        <a:rPr lang="es-ES" sz="1400" b="1">
                          <a:latin typeface="Times New Roman"/>
                          <a:ea typeface="Times New Roman"/>
                          <a:cs typeface="Times New Roman"/>
                        </a:rPr>
                        <a:t>Objetivo relacionado:</a:t>
                      </a:r>
                      <a:endParaRPr lang="es-ES" sz="1400">
                        <a:latin typeface="Times New Roman"/>
                        <a:ea typeface="Times New Roman"/>
                        <a:cs typeface="Times New Roman"/>
                      </a:endParaRP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400">
                          <a:latin typeface="Times New Roman"/>
                          <a:ea typeface="Times New Roman"/>
                          <a:cs typeface="Times New Roman"/>
                        </a:rPr>
                        <a:t>OA01</a:t>
                      </a: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b="1">
                          <a:latin typeface="Times New Roman"/>
                          <a:ea typeface="Times New Roman"/>
                          <a:cs typeface="Times New Roman"/>
                        </a:rPr>
                        <a:t>Actividades relacionadas:</a:t>
                      </a:r>
                      <a:endParaRPr lang="es-ES" sz="1400">
                        <a:latin typeface="Times New Roman"/>
                        <a:ea typeface="Times New Roman"/>
                        <a:cs typeface="Times New Roman"/>
                      </a:endParaRP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400">
                          <a:latin typeface="Times New Roman"/>
                          <a:ea typeface="Times New Roman"/>
                          <a:cs typeface="Times New Roman"/>
                        </a:rPr>
                        <a:t>Elaboración de alimentos.</a:t>
                      </a:r>
                    </a:p>
                    <a:p>
                      <a:pPr algn="just">
                        <a:spcAft>
                          <a:spcPts val="0"/>
                        </a:spcAft>
                      </a:pPr>
                      <a:r>
                        <a:rPr lang="es-ES" sz="1400">
                          <a:latin typeface="Times New Roman"/>
                          <a:ea typeface="Times New Roman"/>
                          <a:cs typeface="Times New Roman"/>
                        </a:rPr>
                        <a:t>Mantenimiento mecánico de equipos, vehículos y maquinaria.</a:t>
                      </a: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50187">
                <a:tc gridSpan="6">
                  <a:txBody>
                    <a:bodyPr/>
                    <a:lstStyle/>
                    <a:p>
                      <a:pPr algn="just">
                        <a:spcAft>
                          <a:spcPts val="0"/>
                        </a:spcAft>
                      </a:pPr>
                      <a:r>
                        <a:rPr lang="es-ES" sz="1400" b="1">
                          <a:latin typeface="Times New Roman"/>
                          <a:ea typeface="Times New Roman"/>
                          <a:cs typeface="Times New Roman"/>
                        </a:rPr>
                        <a:t>Objetivo del Programa</a:t>
                      </a:r>
                      <a:endParaRPr lang="es-ES" sz="1400">
                        <a:latin typeface="Times New Roman"/>
                        <a:ea typeface="Times New Roman"/>
                        <a:cs typeface="Times New Roman"/>
                      </a:endParaRP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3654">
                <a:tc gridSpan="6">
                  <a:txBody>
                    <a:bodyPr/>
                    <a:lstStyle/>
                    <a:p>
                      <a:pPr algn="just">
                        <a:spcAft>
                          <a:spcPts val="0"/>
                        </a:spcAft>
                      </a:pPr>
                      <a:r>
                        <a:rPr lang="es-ES" sz="1400">
                          <a:latin typeface="Times New Roman"/>
                          <a:ea typeface="Times New Roman"/>
                          <a:cs typeface="Times New Roman"/>
                        </a:rPr>
                        <a:t>El objetivo de este programa es recuperar el aceite usado en la elaboración de alimentos y mantenimiento mecánico de equipos, vehículos y maquinaria, en recipientes de 100 lt para entregar a gestores ambientales calificados.</a:t>
                      </a: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346">
                <a:tc gridSpan="6">
                  <a:txBody>
                    <a:bodyPr/>
                    <a:lstStyle/>
                    <a:p>
                      <a:pPr algn="just">
                        <a:spcAft>
                          <a:spcPts val="0"/>
                        </a:spcAft>
                      </a:pPr>
                      <a:r>
                        <a:rPr lang="es-ES" sz="1400" b="1">
                          <a:latin typeface="Times New Roman"/>
                          <a:ea typeface="Times New Roman"/>
                          <a:cs typeface="Times New Roman"/>
                        </a:rPr>
                        <a:t>Metas del Programa</a:t>
                      </a:r>
                      <a:endParaRPr lang="es-ES" sz="1400">
                        <a:latin typeface="Times New Roman"/>
                        <a:ea typeface="Times New Roman"/>
                        <a:cs typeface="Times New Roman"/>
                      </a:endParaRP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1538">
                <a:tc gridSpan="6">
                  <a:txBody>
                    <a:bodyPr/>
                    <a:lstStyle/>
                    <a:p>
                      <a:pPr algn="just">
                        <a:spcAft>
                          <a:spcPts val="0"/>
                        </a:spcAft>
                      </a:pPr>
                      <a:r>
                        <a:rPr lang="es-ES" sz="1400" dirty="0" smtClean="0">
                          <a:latin typeface="Times New Roman"/>
                          <a:ea typeface="Times New Roman"/>
                          <a:cs typeface="Times New Roman"/>
                        </a:rPr>
                        <a:t>Las metas </a:t>
                      </a:r>
                      <a:r>
                        <a:rPr lang="es-ES" sz="1400" dirty="0">
                          <a:latin typeface="Times New Roman"/>
                          <a:ea typeface="Times New Roman"/>
                          <a:cs typeface="Times New Roman"/>
                        </a:rPr>
                        <a:t>que busca alcanzar este programa </a:t>
                      </a:r>
                      <a:r>
                        <a:rPr lang="es-ES" sz="1400" dirty="0" smtClean="0">
                          <a:latin typeface="Times New Roman"/>
                          <a:ea typeface="Times New Roman"/>
                          <a:cs typeface="Times New Roman"/>
                        </a:rPr>
                        <a:t>son:</a:t>
                      </a:r>
                    </a:p>
                    <a:p>
                      <a:pPr marL="285750" lvl="0" indent="-285750">
                        <a:buFont typeface="Wingdings" pitchFamily="2" charset="2"/>
                        <a:buChar char="§"/>
                      </a:pPr>
                      <a:r>
                        <a:rPr lang="es-ES" sz="1400" dirty="0" smtClean="0"/>
                        <a:t>Recuperar el 10 % de aceites usados en la elaboración de alimentos.</a:t>
                      </a:r>
                      <a:endParaRPr lang="en-US" sz="1400" dirty="0" smtClean="0"/>
                    </a:p>
                    <a:p>
                      <a:pPr marL="285750" lvl="0" indent="-285750">
                        <a:buFont typeface="Wingdings" pitchFamily="2" charset="2"/>
                        <a:buChar char="§"/>
                      </a:pPr>
                      <a:r>
                        <a:rPr lang="es-ES" sz="1400" dirty="0" smtClean="0"/>
                        <a:t>Recobrar el 40 % de aceite usado en los talleres y laboratorios de mecánica.</a:t>
                      </a:r>
                      <a:endParaRPr lang="en-US" sz="1400" dirty="0" smtClean="0"/>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2472">
                <a:tc gridSpan="6">
                  <a:txBody>
                    <a:bodyPr/>
                    <a:lstStyle/>
                    <a:p>
                      <a:pPr algn="just">
                        <a:spcAft>
                          <a:spcPts val="0"/>
                        </a:spcAft>
                      </a:pPr>
                      <a:r>
                        <a:rPr lang="es-ES" sz="1400" b="1">
                          <a:latin typeface="Times New Roman"/>
                          <a:ea typeface="Times New Roman"/>
                          <a:cs typeface="Times New Roman"/>
                        </a:rPr>
                        <a:t>Áreas involucradas</a:t>
                      </a:r>
                      <a:endParaRPr lang="es-ES" sz="1400">
                        <a:latin typeface="Times New Roman"/>
                        <a:ea typeface="Times New Roman"/>
                        <a:cs typeface="Times New Roman"/>
                      </a:endParaRP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89423">
                <a:tc gridSpan="6">
                  <a:txBody>
                    <a:bodyPr/>
                    <a:lstStyle/>
                    <a:p>
                      <a:pPr algn="just">
                        <a:spcAft>
                          <a:spcPts val="0"/>
                        </a:spcAft>
                      </a:pPr>
                      <a:r>
                        <a:rPr lang="es-ES" sz="1400">
                          <a:latin typeface="Times New Roman"/>
                          <a:ea typeface="Times New Roman"/>
                          <a:cs typeface="Times New Roman"/>
                        </a:rPr>
                        <a:t>El presente programa se aplicará a:</a:t>
                      </a:r>
                    </a:p>
                    <a:p>
                      <a:pPr marL="342900" lvl="0" indent="-342900" algn="just">
                        <a:buFont typeface="Wingdings"/>
                        <a:buChar char=""/>
                      </a:pPr>
                      <a:r>
                        <a:rPr lang="es-ES" sz="1400">
                          <a:latin typeface="Calibri"/>
                          <a:cs typeface="Times New Roman"/>
                        </a:rPr>
                        <a:t>Servicios Universitarios (comedor).</a:t>
                      </a:r>
                    </a:p>
                    <a:p>
                      <a:pPr marL="342900" lvl="0" indent="-342900" algn="just">
                        <a:buFont typeface="Wingdings"/>
                        <a:buChar char=""/>
                      </a:pPr>
                      <a:r>
                        <a:rPr lang="es-ES" sz="1400">
                          <a:latin typeface="Calibri"/>
                          <a:cs typeface="Times New Roman"/>
                        </a:rPr>
                        <a:t>Laboratorios de Ingeniería Mecánica.</a:t>
                      </a:r>
                    </a:p>
                    <a:p>
                      <a:pPr marL="342900" lvl="0" indent="-342900" algn="just">
                        <a:buFont typeface="Wingdings"/>
                        <a:buChar char=""/>
                      </a:pPr>
                      <a:r>
                        <a:rPr lang="es-ES" sz="1400">
                          <a:latin typeface="Calibri"/>
                          <a:cs typeface="Times New Roman"/>
                        </a:rPr>
                        <a:t>Dirección de Desarrollo Físico (Mecánica Industrial).</a:t>
                      </a:r>
                    </a:p>
                    <a:p>
                      <a:pPr marL="342900" lvl="0" indent="-342900" algn="just">
                        <a:buFont typeface="Wingdings"/>
                        <a:buChar char=""/>
                      </a:pPr>
                      <a:r>
                        <a:rPr lang="es-ES" sz="1400">
                          <a:latin typeface="Calibri"/>
                          <a:cs typeface="Times New Roman"/>
                        </a:rPr>
                        <a:t>Dirección de Logística (Transporte y Taller de Mecánica Automotriz).</a:t>
                      </a: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346">
                <a:tc gridSpan="6">
                  <a:txBody>
                    <a:bodyPr/>
                    <a:lstStyle/>
                    <a:p>
                      <a:pPr algn="just">
                        <a:spcAft>
                          <a:spcPts val="0"/>
                        </a:spcAft>
                      </a:pPr>
                      <a:r>
                        <a:rPr lang="es-ES" sz="1400" b="1">
                          <a:latin typeface="Times New Roman"/>
                          <a:ea typeface="Times New Roman"/>
                          <a:cs typeface="Times New Roman"/>
                        </a:rPr>
                        <a:t>Descripción del programa</a:t>
                      </a:r>
                      <a:endParaRPr lang="es-ES" sz="1400">
                        <a:latin typeface="Times New Roman"/>
                        <a:ea typeface="Times New Roman"/>
                        <a:cs typeface="Times New Roman"/>
                      </a:endParaRP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3654">
                <a:tc gridSpan="6">
                  <a:txBody>
                    <a:bodyPr/>
                    <a:lstStyle/>
                    <a:p>
                      <a:pPr algn="just">
                        <a:spcAft>
                          <a:spcPts val="0"/>
                        </a:spcAft>
                      </a:pPr>
                      <a:r>
                        <a:rPr lang="es-ES" sz="1400" dirty="0">
                          <a:latin typeface="Times New Roman"/>
                          <a:ea typeface="Times New Roman"/>
                          <a:cs typeface="Times New Roman"/>
                        </a:rPr>
                        <a:t>Con este programa se pretende recuperar la mayor cantidad de grasas y aceites utilizados en las diferentes actividades dentro del campus para así evitar posibles derrames y fugas al suelo y cuerpos de agua mediante implementación de procedimientos.</a:t>
                      </a:r>
                    </a:p>
                  </a:txBody>
                  <a:tcPr marL="57767" marR="577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8193" name="Imagen 1" descr="logo_espe"/>
          <p:cNvPicPr>
            <a:picLocks noChangeAspect="1" noChangeArrowheads="1"/>
          </p:cNvPicPr>
          <p:nvPr/>
        </p:nvPicPr>
        <p:blipFill>
          <a:blip r:embed="rId3" cstate="print"/>
          <a:srcRect l="4869" r="66850" b="-233"/>
          <a:stretch>
            <a:fillRect/>
          </a:stretch>
        </p:blipFill>
        <p:spPr bwMode="auto">
          <a:xfrm>
            <a:off x="1543844" y="188640"/>
            <a:ext cx="723900" cy="752475"/>
          </a:xfrm>
          <a:prstGeom prst="rect">
            <a:avLst/>
          </a:prstGeom>
          <a:noFill/>
        </p:spPr>
      </p:pic>
    </p:spTree>
    <p:extLst>
      <p:ext uri="{BB962C8B-B14F-4D97-AF65-F5344CB8AC3E}">
        <p14:creationId xmlns:p14="http://schemas.microsoft.com/office/powerpoint/2010/main" val="1822386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899592" y="188640"/>
          <a:ext cx="7574294" cy="6391294"/>
        </p:xfrm>
        <a:graphic>
          <a:graphicData uri="http://schemas.openxmlformats.org/drawingml/2006/table">
            <a:tbl>
              <a:tblPr/>
              <a:tblGrid>
                <a:gridCol w="2793643"/>
                <a:gridCol w="1088183"/>
                <a:gridCol w="1094151"/>
                <a:gridCol w="156256"/>
                <a:gridCol w="1116560"/>
                <a:gridCol w="1325501"/>
              </a:tblGrid>
              <a:tr h="496634">
                <a:tc gridSpan="3">
                  <a:txBody>
                    <a:bodyPr/>
                    <a:lstStyle/>
                    <a:p>
                      <a:pPr algn="ctr">
                        <a:spcAft>
                          <a:spcPts val="0"/>
                        </a:spcAft>
                      </a:pPr>
                      <a:r>
                        <a:rPr lang="es-ES" sz="1500" b="1">
                          <a:latin typeface="Times New Roman"/>
                          <a:ea typeface="Times New Roman"/>
                          <a:cs typeface="Times New Roman"/>
                        </a:rPr>
                        <a:t>Actividades del Programa</a:t>
                      </a:r>
                      <a:endParaRPr lang="es-ES" sz="1500">
                        <a:latin typeface="Times New Roman"/>
                        <a:ea typeface="Times New Roman"/>
                        <a:cs typeface="Times New Roman"/>
                      </a:endParaRP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500" b="1">
                          <a:latin typeface="Times New Roman"/>
                          <a:ea typeface="Times New Roman"/>
                          <a:cs typeface="Times New Roman"/>
                        </a:rPr>
                        <a:t>Persona responsable y fecha límite</a:t>
                      </a:r>
                      <a:endParaRPr lang="es-ES" sz="1500">
                        <a:latin typeface="Times New Roman"/>
                        <a:ea typeface="Times New Roman"/>
                        <a:cs typeface="Times New Roman"/>
                      </a:endParaRP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64421">
                <a:tc gridSpan="3">
                  <a:txBody>
                    <a:bodyPr/>
                    <a:lstStyle/>
                    <a:p>
                      <a:pPr algn="just">
                        <a:spcAft>
                          <a:spcPts val="0"/>
                        </a:spcAft>
                      </a:pPr>
                      <a:r>
                        <a:rPr lang="es-ES" sz="1500">
                          <a:latin typeface="Times New Roman"/>
                          <a:ea typeface="Times New Roman"/>
                          <a:cs typeface="Times New Roman"/>
                        </a:rPr>
                        <a:t>Elaborar e implementar procedimientos para el manejo y disposición final de los aceites y grasas usados. Estos procedimientos deben ser conocidos y estar al alcance de los usuarios de cada área.</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Encargado de las diferentes áreas, cada que exista cambios en los procedimientos.</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64421">
                <a:tc gridSpan="3">
                  <a:txBody>
                    <a:bodyPr/>
                    <a:lstStyle/>
                    <a:p>
                      <a:pPr algn="just">
                        <a:spcAft>
                          <a:spcPts val="0"/>
                        </a:spcAft>
                      </a:pPr>
                      <a:r>
                        <a:rPr lang="es-ES" sz="1500">
                          <a:latin typeface="Times New Roman"/>
                          <a:ea typeface="Times New Roman"/>
                          <a:cs typeface="Times New Roman"/>
                        </a:rPr>
                        <a:t>Realizar el mantenimiento mecánico de los equipos, vehículos y maquinaria siguiendo el plan de mantenimiento establecido, para de esta forma evitar posibles derrames o fugas.</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Encargado de las diferentes áreas, cada que se requiera.</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64421">
                <a:tc gridSpan="3">
                  <a:txBody>
                    <a:bodyPr/>
                    <a:lstStyle/>
                    <a:p>
                      <a:pPr algn="just">
                        <a:spcAft>
                          <a:spcPts val="0"/>
                        </a:spcAft>
                      </a:pPr>
                      <a:r>
                        <a:rPr lang="es-ES" sz="1500">
                          <a:latin typeface="Times New Roman"/>
                          <a:ea typeface="Times New Roman"/>
                          <a:cs typeface="Times New Roman"/>
                        </a:rPr>
                        <a:t>Colocar el aceite y grasas usados en los recipientes de 100 lt etiquetados con el producto que contenga. Verificar el estado de los recipientes antes de colocar los aceites y grasas.</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Encargado de las diferentes áreas, cada que se requiera.</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42947">
                <a:tc gridSpan="3">
                  <a:txBody>
                    <a:bodyPr/>
                    <a:lstStyle/>
                    <a:p>
                      <a:pPr algn="just">
                        <a:spcAft>
                          <a:spcPts val="0"/>
                        </a:spcAft>
                      </a:pPr>
                      <a:r>
                        <a:rPr lang="es-ES" sz="1500">
                          <a:latin typeface="Times New Roman"/>
                          <a:ea typeface="Times New Roman"/>
                          <a:cs typeface="Times New Roman"/>
                        </a:rPr>
                        <a:t>Entregar los recipientes llenos de aceite y grasa y los gestores ambientales.</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Encargado de las diferentes áreas, cada que se requiera.</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49012">
                <a:tc gridSpan="6">
                  <a:txBody>
                    <a:bodyPr/>
                    <a:lstStyle/>
                    <a:p>
                      <a:pPr algn="just">
                        <a:spcAft>
                          <a:spcPts val="0"/>
                        </a:spcAft>
                      </a:pPr>
                      <a:r>
                        <a:rPr lang="es-ES" sz="1500" b="1">
                          <a:latin typeface="Times New Roman"/>
                          <a:ea typeface="Times New Roman"/>
                          <a:cs typeface="Times New Roman"/>
                        </a:rPr>
                        <a:t>Procedimiento de Evaluación</a:t>
                      </a:r>
                      <a:endParaRPr lang="es-ES" sz="1500">
                        <a:latin typeface="Times New Roman"/>
                        <a:ea typeface="Times New Roman"/>
                        <a:cs typeface="Times New Roman"/>
                      </a:endParaRP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2947">
                <a:tc gridSpan="6">
                  <a:txBody>
                    <a:bodyPr/>
                    <a:lstStyle/>
                    <a:p>
                      <a:pPr algn="just">
                        <a:spcAft>
                          <a:spcPts val="0"/>
                        </a:spcAft>
                      </a:pPr>
                      <a:r>
                        <a:rPr lang="es-ES" sz="1500">
                          <a:latin typeface="Times New Roman"/>
                          <a:ea typeface="Times New Roman"/>
                          <a:cs typeface="Times New Roman"/>
                        </a:rPr>
                        <a:t>Los responsables de las diferentes áreas coordinarán mensualmente el desarrollo del programa y harán sus debidas correcciones si la meta no se está alcanzando conforme a lo planificado.</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4319">
                <a:tc gridSpan="6">
                  <a:txBody>
                    <a:bodyPr/>
                    <a:lstStyle/>
                    <a:p>
                      <a:pPr algn="just">
                        <a:spcAft>
                          <a:spcPts val="0"/>
                        </a:spcAft>
                      </a:pPr>
                      <a:r>
                        <a:rPr lang="es-ES" sz="1500" b="1">
                          <a:latin typeface="Times New Roman"/>
                          <a:ea typeface="Times New Roman"/>
                          <a:cs typeface="Times New Roman"/>
                        </a:rPr>
                        <a:t>Requisitos de Formación</a:t>
                      </a:r>
                      <a:endParaRPr lang="es-ES" sz="1500">
                        <a:latin typeface="Times New Roman"/>
                        <a:ea typeface="Times New Roman"/>
                        <a:cs typeface="Times New Roman"/>
                      </a:endParaRP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4421">
                <a:tc gridSpan="6">
                  <a:txBody>
                    <a:bodyPr/>
                    <a:lstStyle/>
                    <a:p>
                      <a:pPr algn="just">
                        <a:spcAft>
                          <a:spcPts val="0"/>
                        </a:spcAft>
                      </a:pPr>
                      <a:r>
                        <a:rPr lang="es-ES" sz="1500">
                          <a:latin typeface="Times New Roman"/>
                          <a:ea typeface="Times New Roman"/>
                          <a:cs typeface="Times New Roman"/>
                        </a:rPr>
                        <a:t>Concientizar a la alta dirección, directivos de las diferentes áreas involucradas y usuarios en general sobre la importancia de reciclar el aceite y grasas usadas, y sus posteriores beneficios a través de una capacitación semestral.</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3344">
                <a:tc>
                  <a:txBody>
                    <a:bodyPr/>
                    <a:lstStyle/>
                    <a:p>
                      <a:pPr algn="just">
                        <a:spcAft>
                          <a:spcPts val="0"/>
                        </a:spcAft>
                      </a:pPr>
                      <a:r>
                        <a:rPr lang="es-ES" sz="1500" b="1">
                          <a:latin typeface="Times New Roman"/>
                          <a:ea typeface="Times New Roman"/>
                          <a:cs typeface="Times New Roman"/>
                        </a:rPr>
                        <a:t>Fecha de inicio del programa</a:t>
                      </a:r>
                      <a:endParaRPr lang="es-ES" sz="1500">
                        <a:latin typeface="Times New Roman"/>
                        <a:ea typeface="Times New Roman"/>
                        <a:cs typeface="Times New Roman"/>
                      </a:endParaRP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500">
                          <a:latin typeface="Times New Roman"/>
                          <a:ea typeface="Times New Roman"/>
                          <a:cs typeface="Times New Roman"/>
                        </a:rPr>
                        <a:t>Marzo 2012</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500" b="1" dirty="0">
                          <a:latin typeface="Times New Roman"/>
                          <a:ea typeface="Times New Roman"/>
                          <a:cs typeface="Times New Roman"/>
                        </a:rPr>
                        <a:t>Fecha límite del programa</a:t>
                      </a:r>
                      <a:endParaRPr lang="es-ES" sz="1500" dirty="0">
                        <a:latin typeface="Times New Roman"/>
                        <a:ea typeface="Times New Roman"/>
                        <a:cs typeface="Times New Roman"/>
                      </a:endParaRP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105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500" dirty="0">
                          <a:latin typeface="Times New Roman"/>
                          <a:ea typeface="Times New Roman"/>
                          <a:cs typeface="Times New Roman"/>
                        </a:rPr>
                        <a:t>Agosto 2012</a:t>
                      </a: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719">
                <a:tc gridSpan="4">
                  <a:txBody>
                    <a:bodyPr/>
                    <a:lstStyle/>
                    <a:p>
                      <a:pPr algn="just">
                        <a:spcAft>
                          <a:spcPts val="0"/>
                        </a:spcAft>
                      </a:pPr>
                      <a:r>
                        <a:rPr lang="es-ES" sz="1500" b="1">
                          <a:latin typeface="Times New Roman"/>
                          <a:ea typeface="Times New Roman"/>
                          <a:cs typeface="Times New Roman"/>
                        </a:rPr>
                        <a:t>Realizado por:</a:t>
                      </a:r>
                      <a:endParaRPr lang="es-ES" sz="1500">
                        <a:latin typeface="Times New Roman"/>
                        <a:ea typeface="Times New Roman"/>
                        <a:cs typeface="Times New Roman"/>
                      </a:endParaRP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500" b="1">
                          <a:latin typeface="Times New Roman"/>
                          <a:ea typeface="Times New Roman"/>
                          <a:cs typeface="Times New Roman"/>
                        </a:rPr>
                        <a:t>Firma:</a:t>
                      </a:r>
                      <a:endParaRPr lang="es-ES" sz="1500">
                        <a:latin typeface="Times New Roman"/>
                        <a:ea typeface="Times New Roman"/>
                        <a:cs typeface="Times New Roman"/>
                      </a:endParaRP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52066">
                <a:tc gridSpan="4">
                  <a:txBody>
                    <a:bodyPr/>
                    <a:lstStyle/>
                    <a:p>
                      <a:pPr algn="just">
                        <a:spcAft>
                          <a:spcPts val="0"/>
                        </a:spcAft>
                      </a:pPr>
                      <a:r>
                        <a:rPr lang="es-ES" sz="1500" b="1">
                          <a:latin typeface="Times New Roman"/>
                          <a:ea typeface="Times New Roman"/>
                          <a:cs typeface="Times New Roman"/>
                        </a:rPr>
                        <a:t>Aprobado por:</a:t>
                      </a:r>
                      <a:endParaRPr lang="es-ES" sz="1500">
                        <a:latin typeface="Times New Roman"/>
                        <a:ea typeface="Times New Roman"/>
                        <a:cs typeface="Times New Roman"/>
                      </a:endParaRP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500" b="1" dirty="0">
                          <a:latin typeface="Times New Roman"/>
                          <a:ea typeface="Times New Roman"/>
                          <a:cs typeface="Times New Roman"/>
                        </a:rPr>
                        <a:t>Firma:</a:t>
                      </a:r>
                      <a:endParaRPr lang="es-ES" sz="1500" dirty="0">
                        <a:latin typeface="Times New Roman"/>
                        <a:ea typeface="Times New Roman"/>
                        <a:cs typeface="Times New Roman"/>
                      </a:endParaRPr>
                    </a:p>
                  </a:txBody>
                  <a:tcPr marL="52969" marR="52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3755717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184565238"/>
              </p:ext>
            </p:extLst>
          </p:nvPr>
        </p:nvGraphicFramePr>
        <p:xfrm>
          <a:off x="683568" y="116632"/>
          <a:ext cx="7920881" cy="6602291"/>
        </p:xfrm>
        <a:graphic>
          <a:graphicData uri="http://schemas.openxmlformats.org/drawingml/2006/table">
            <a:tbl>
              <a:tblPr/>
              <a:tblGrid>
                <a:gridCol w="2008773"/>
                <a:gridCol w="142044"/>
                <a:gridCol w="1645985"/>
                <a:gridCol w="1904160"/>
                <a:gridCol w="142044"/>
                <a:gridCol w="2077875"/>
              </a:tblGrid>
              <a:tr h="968668">
                <a:tc>
                  <a:txBody>
                    <a:bodyPr/>
                    <a:lstStyle/>
                    <a:p>
                      <a:pPr algn="ctr">
                        <a:spcAft>
                          <a:spcPts val="0"/>
                        </a:spcAft>
                      </a:pPr>
                      <a:endParaRPr lang="es-EC" sz="16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2400" b="1">
                          <a:latin typeface="Times New Roman"/>
                          <a:ea typeface="Times New Roman"/>
                          <a:cs typeface="Times New Roman"/>
                        </a:rPr>
                        <a:t>PROGRAMA DE AHORRO DE AGUA</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600" b="1">
                          <a:latin typeface="Times New Roman"/>
                          <a:ea typeface="Times New Roman"/>
                          <a:cs typeface="Times New Roman"/>
                        </a:rPr>
                        <a:t>Código: </a:t>
                      </a:r>
                      <a:r>
                        <a:rPr lang="es-ES" sz="1600">
                          <a:latin typeface="Times New Roman"/>
                          <a:ea typeface="Times New Roman"/>
                          <a:cs typeface="Times New Roman"/>
                        </a:rPr>
                        <a:t>PRA- 02</a:t>
                      </a:r>
                      <a:endParaRPr lang="es-ES" sz="2400">
                        <a:latin typeface="Times New Roman"/>
                        <a:ea typeface="Times New Roman"/>
                        <a:cs typeface="Times New Roman"/>
                      </a:endParaRPr>
                    </a:p>
                    <a:p>
                      <a:pPr algn="just">
                        <a:spcAft>
                          <a:spcPts val="0"/>
                        </a:spcAft>
                      </a:pPr>
                      <a:r>
                        <a:rPr lang="es-ES" sz="1600" b="1">
                          <a:latin typeface="Times New Roman"/>
                          <a:ea typeface="Times New Roman"/>
                          <a:cs typeface="Times New Roman"/>
                        </a:rPr>
                        <a:t>Versión: </a:t>
                      </a:r>
                      <a:r>
                        <a:rPr lang="es-ES" sz="1600">
                          <a:latin typeface="Times New Roman"/>
                          <a:ea typeface="Times New Roman"/>
                          <a:cs typeface="Times New Roman"/>
                        </a:rPr>
                        <a:t>01</a:t>
                      </a:r>
                      <a:endParaRPr lang="es-ES" sz="2400">
                        <a:latin typeface="Times New Roman"/>
                        <a:ea typeface="Times New Roman"/>
                        <a:cs typeface="Times New Roman"/>
                      </a:endParaRPr>
                    </a:p>
                    <a:p>
                      <a:pPr algn="just">
                        <a:spcAft>
                          <a:spcPts val="0"/>
                        </a:spcAft>
                      </a:pPr>
                      <a:r>
                        <a:rPr lang="es-ES" sz="1600" b="1">
                          <a:latin typeface="Times New Roman"/>
                          <a:ea typeface="Times New Roman"/>
                          <a:cs typeface="Times New Roman"/>
                        </a:rPr>
                        <a:t>Fecha de elaboración: </a:t>
                      </a:r>
                      <a:r>
                        <a:rPr lang="es-ES" sz="1600">
                          <a:latin typeface="Times New Roman"/>
                          <a:ea typeface="Times New Roman"/>
                          <a:cs typeface="Times New Roman"/>
                        </a:rPr>
                        <a:t>12/01/2012</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767">
                <a:tc gridSpan="2">
                  <a:txBody>
                    <a:bodyPr/>
                    <a:lstStyle/>
                    <a:p>
                      <a:pPr algn="just">
                        <a:spcAft>
                          <a:spcPts val="0"/>
                        </a:spcAft>
                      </a:pPr>
                      <a:r>
                        <a:rPr lang="es-ES" sz="1600" b="1">
                          <a:latin typeface="Times New Roman"/>
                          <a:ea typeface="Times New Roman"/>
                          <a:cs typeface="Times New Roman"/>
                        </a:rPr>
                        <a:t>Objetivo relacionado:</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600">
                          <a:latin typeface="Times New Roman"/>
                          <a:ea typeface="Times New Roman"/>
                          <a:cs typeface="Times New Roman"/>
                        </a:rPr>
                        <a:t>OA02</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600" b="1">
                          <a:latin typeface="Times New Roman"/>
                          <a:ea typeface="Times New Roman"/>
                          <a:cs typeface="Times New Roman"/>
                        </a:rPr>
                        <a:t>Actividades relacionadas:</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600">
                          <a:latin typeface="Times New Roman"/>
                          <a:ea typeface="Times New Roman"/>
                          <a:cs typeface="Times New Roman"/>
                        </a:rPr>
                        <a:t>Actividades académicas y administrativas.</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50930">
                <a:tc gridSpan="6">
                  <a:txBody>
                    <a:bodyPr/>
                    <a:lstStyle/>
                    <a:p>
                      <a:pPr algn="just">
                        <a:spcAft>
                          <a:spcPts val="0"/>
                        </a:spcAft>
                      </a:pPr>
                      <a:r>
                        <a:rPr lang="es-ES" sz="1600" b="1">
                          <a:latin typeface="Times New Roman"/>
                          <a:ea typeface="Times New Roman"/>
                          <a:cs typeface="Times New Roman"/>
                        </a:rPr>
                        <a:t>Objetivo del Programa</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26501">
                <a:tc gridSpan="6">
                  <a:txBody>
                    <a:bodyPr/>
                    <a:lstStyle/>
                    <a:p>
                      <a:pPr algn="just">
                        <a:spcAft>
                          <a:spcPts val="0"/>
                        </a:spcAft>
                      </a:pPr>
                      <a:r>
                        <a:rPr lang="es-ES" sz="1600" dirty="0">
                          <a:latin typeface="Times New Roman"/>
                          <a:ea typeface="Times New Roman"/>
                          <a:cs typeface="Times New Roman"/>
                        </a:rPr>
                        <a:t>El objetivo de este programa es disminuir  y optimizar el consumo de agua por parte de todos quienes realizan sus actividades tanto académicas como laborales en la escuela, mediante la campaña de educación y concienciación ambiental.</a:t>
                      </a:r>
                      <a:endParaRPr lang="es-E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2767">
                <a:tc gridSpan="6">
                  <a:txBody>
                    <a:bodyPr/>
                    <a:lstStyle/>
                    <a:p>
                      <a:pPr algn="just">
                        <a:spcAft>
                          <a:spcPts val="0"/>
                        </a:spcAft>
                      </a:pPr>
                      <a:r>
                        <a:rPr lang="es-ES" sz="1600" b="1">
                          <a:latin typeface="Times New Roman"/>
                          <a:ea typeface="Times New Roman"/>
                          <a:cs typeface="Times New Roman"/>
                        </a:rPr>
                        <a:t>Metas del Programa</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68668">
                <a:tc gridSpan="6">
                  <a:txBody>
                    <a:bodyPr/>
                    <a:lstStyle/>
                    <a:p>
                      <a:pPr algn="just">
                        <a:spcAft>
                          <a:spcPts val="0"/>
                        </a:spcAft>
                      </a:pPr>
                      <a:r>
                        <a:rPr lang="es-ES" sz="1600" dirty="0">
                          <a:latin typeface="Times New Roman"/>
                          <a:ea typeface="Times New Roman"/>
                          <a:cs typeface="Times New Roman"/>
                        </a:rPr>
                        <a:t>Las metas que busca alcanzar este programa son</a:t>
                      </a:r>
                      <a:r>
                        <a:rPr lang="es-ES" sz="1600" dirty="0" smtClean="0">
                          <a:latin typeface="Times New Roman"/>
                          <a:ea typeface="Times New Roman"/>
                          <a:cs typeface="Times New Roman"/>
                        </a:rPr>
                        <a:t>:</a:t>
                      </a:r>
                    </a:p>
                    <a:p>
                      <a:pPr marL="285750" lvl="0" indent="-285750" algn="just">
                        <a:buFont typeface="Wingdings" pitchFamily="2" charset="2"/>
                        <a:buChar char="§"/>
                      </a:pPr>
                      <a:r>
                        <a:rPr lang="es-ES" sz="1600" dirty="0" smtClean="0">
                          <a:latin typeface="Times New Roman" pitchFamily="18" charset="0"/>
                          <a:cs typeface="Times New Roman" pitchFamily="18" charset="0"/>
                        </a:rPr>
                        <a:t>Reducir en un 20% el consumo de agua en la Escuela Politécnica del Ejército, campus Sangolquí.</a:t>
                      </a:r>
                      <a:endParaRPr lang="en-US" sz="1600" dirty="0" smtClean="0">
                        <a:latin typeface="Times New Roman" pitchFamily="18" charset="0"/>
                        <a:cs typeface="Times New Roman" pitchFamily="18" charset="0"/>
                      </a:endParaRPr>
                    </a:p>
                    <a:p>
                      <a:pPr marL="285750" lvl="0" indent="-285750" algn="just">
                        <a:buFont typeface="Wingdings" pitchFamily="2" charset="2"/>
                        <a:buChar char="§"/>
                      </a:pPr>
                      <a:r>
                        <a:rPr lang="es-ES" sz="1600" dirty="0" smtClean="0">
                          <a:latin typeface="Times New Roman" pitchFamily="18" charset="0"/>
                          <a:cs typeface="Times New Roman" pitchFamily="18" charset="0"/>
                        </a:rPr>
                        <a:t>Fomentar una cultura de responsabilidad con el ambiente en cada una de las personas que trabajan y estudian en el campus.</a:t>
                      </a:r>
                      <a:endParaRPr lang="en-US" sz="1600" dirty="0" smtClean="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0298">
                <a:tc gridSpan="6">
                  <a:txBody>
                    <a:bodyPr/>
                    <a:lstStyle/>
                    <a:p>
                      <a:pPr algn="just">
                        <a:spcAft>
                          <a:spcPts val="0"/>
                        </a:spcAft>
                      </a:pPr>
                      <a:r>
                        <a:rPr lang="es-ES" sz="1600" b="1">
                          <a:latin typeface="Times New Roman"/>
                          <a:ea typeface="Times New Roman"/>
                          <a:cs typeface="Times New Roman"/>
                        </a:rPr>
                        <a:t>Áreas involucradas</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9002">
                <a:tc gridSpan="6">
                  <a:txBody>
                    <a:bodyPr/>
                    <a:lstStyle/>
                    <a:p>
                      <a:pPr algn="just">
                        <a:spcAft>
                          <a:spcPts val="0"/>
                        </a:spcAft>
                      </a:pPr>
                      <a:r>
                        <a:rPr lang="es-ES" sz="1600">
                          <a:latin typeface="Times New Roman"/>
                          <a:ea typeface="Times New Roman"/>
                          <a:cs typeface="Times New Roman"/>
                        </a:rPr>
                        <a:t>El presente programa se aplicará a todas las áreas del campus Sangolquí.</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2767">
                <a:tc gridSpan="6">
                  <a:txBody>
                    <a:bodyPr/>
                    <a:lstStyle/>
                    <a:p>
                      <a:pPr algn="just">
                        <a:spcAft>
                          <a:spcPts val="0"/>
                        </a:spcAft>
                      </a:pPr>
                      <a:r>
                        <a:rPr lang="es-ES" sz="1600" b="1">
                          <a:latin typeface="Times New Roman"/>
                          <a:ea typeface="Times New Roman"/>
                          <a:cs typeface="Times New Roman"/>
                        </a:rPr>
                        <a:t>Descripción del programa</a:t>
                      </a:r>
                      <a:endParaRPr lang="es-E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4334">
                <a:tc gridSpan="6">
                  <a:txBody>
                    <a:bodyPr/>
                    <a:lstStyle/>
                    <a:p>
                      <a:pPr algn="just">
                        <a:spcAft>
                          <a:spcPts val="0"/>
                        </a:spcAft>
                      </a:pPr>
                      <a:r>
                        <a:rPr lang="es-ES" sz="1600" dirty="0">
                          <a:latin typeface="Times New Roman"/>
                          <a:ea typeface="Times New Roman"/>
                          <a:cs typeface="Times New Roman"/>
                        </a:rPr>
                        <a:t>El programa consiste en implementar nuevas tecnologías y dar a conocer buenas prácticas  que contribuirán en la reducción y optimización del consumo de agua dentro del campus.</a:t>
                      </a:r>
                      <a:endParaRPr lang="es-E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6145" name="Imagen 1" descr="logo_espe"/>
          <p:cNvPicPr>
            <a:picLocks noChangeAspect="1" noChangeArrowheads="1"/>
          </p:cNvPicPr>
          <p:nvPr/>
        </p:nvPicPr>
        <p:blipFill>
          <a:blip r:embed="rId3" cstate="print"/>
          <a:srcRect l="4869" r="66850" b="-233"/>
          <a:stretch>
            <a:fillRect/>
          </a:stretch>
        </p:blipFill>
        <p:spPr bwMode="auto">
          <a:xfrm>
            <a:off x="1331640" y="188640"/>
            <a:ext cx="723900" cy="752475"/>
          </a:xfrm>
          <a:prstGeom prst="rect">
            <a:avLst/>
          </a:prstGeom>
          <a:noFill/>
        </p:spPr>
      </p:pic>
    </p:spTree>
    <p:extLst>
      <p:ext uri="{BB962C8B-B14F-4D97-AF65-F5344CB8AC3E}">
        <p14:creationId xmlns:p14="http://schemas.microsoft.com/office/powerpoint/2010/main" val="27040066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188640"/>
          <a:ext cx="7848871" cy="6480718"/>
        </p:xfrm>
        <a:graphic>
          <a:graphicData uri="http://schemas.openxmlformats.org/drawingml/2006/table">
            <a:tbl>
              <a:tblPr/>
              <a:tblGrid>
                <a:gridCol w="2894914"/>
                <a:gridCol w="1088095"/>
                <a:gridCol w="1173352"/>
                <a:gridCol w="161922"/>
                <a:gridCol w="1007673"/>
                <a:gridCol w="1522915"/>
              </a:tblGrid>
              <a:tr h="494902">
                <a:tc gridSpan="3">
                  <a:txBody>
                    <a:bodyPr/>
                    <a:lstStyle/>
                    <a:p>
                      <a:pPr algn="ctr">
                        <a:spcAft>
                          <a:spcPts val="0"/>
                        </a:spcAft>
                      </a:pPr>
                      <a:r>
                        <a:rPr lang="es-ES" sz="1200" b="1">
                          <a:latin typeface="Times New Roman"/>
                          <a:ea typeface="Times New Roman"/>
                          <a:cs typeface="Times New Roman"/>
                        </a:rPr>
                        <a:t>Actividades del Programa</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200" b="1">
                          <a:latin typeface="Times New Roman"/>
                          <a:ea typeface="Times New Roman"/>
                          <a:cs typeface="Times New Roman"/>
                        </a:rPr>
                        <a:t>Persona responsable y fecha límite</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10153">
                <a:tc gridSpan="3">
                  <a:txBody>
                    <a:bodyPr/>
                    <a:lstStyle/>
                    <a:p>
                      <a:pPr algn="just">
                        <a:spcAft>
                          <a:spcPts val="0"/>
                        </a:spcAft>
                      </a:pPr>
                      <a:r>
                        <a:rPr lang="es-ES" sz="1200">
                          <a:latin typeface="Times New Roman"/>
                          <a:ea typeface="Times New Roman"/>
                          <a:cs typeface="Times New Roman"/>
                        </a:rPr>
                        <a:t>Colocar reductores de caudal a todos los grifos existentes en los servicios higiénicos de las diferentes áreas de la ESPE, así como en el comedor y bares.</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200">
                          <a:latin typeface="Times New Roman"/>
                          <a:ea typeface="Times New Roman"/>
                          <a:cs typeface="Times New Roman"/>
                        </a:rPr>
                        <a:t>Personal especializado, antes de iniciar el semestre.</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10153">
                <a:tc gridSpan="3">
                  <a:txBody>
                    <a:bodyPr/>
                    <a:lstStyle/>
                    <a:p>
                      <a:pPr>
                        <a:spcAft>
                          <a:spcPts val="0"/>
                        </a:spcAft>
                      </a:pPr>
                      <a:r>
                        <a:rPr lang="es-ES" sz="1200">
                          <a:latin typeface="Times New Roman"/>
                          <a:ea typeface="Times New Roman"/>
                          <a:cs typeface="Times New Roman"/>
                        </a:rPr>
                        <a:t>Reemplazar los inodoros comunes por inodoros con sistema de doble descarga y de interrupción de descarga, así como los urinarios comunes por urinarios ecológicos los cuales no necesitan de agua para su uso.</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200">
                          <a:latin typeface="Times New Roman"/>
                          <a:ea typeface="Times New Roman"/>
                          <a:cs typeface="Times New Roman"/>
                        </a:rPr>
                        <a:t>Personal especializado, antes de iniciar el semestre.</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06769">
                <a:tc gridSpan="3">
                  <a:txBody>
                    <a:bodyPr/>
                    <a:lstStyle/>
                    <a:p>
                      <a:pPr algn="just">
                        <a:spcAft>
                          <a:spcPts val="0"/>
                        </a:spcAft>
                      </a:pPr>
                      <a:r>
                        <a:rPr lang="es-ES" sz="1200">
                          <a:latin typeface="Times New Roman"/>
                          <a:ea typeface="Times New Roman"/>
                          <a:cs typeface="Times New Roman"/>
                        </a:rPr>
                        <a:t>En las duchas ubicadas en la residencia así como en el gimnasio colocar reductores de caudal en cada una de ellas. </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200">
                          <a:latin typeface="Times New Roman"/>
                          <a:ea typeface="Times New Roman"/>
                          <a:cs typeface="Times New Roman"/>
                        </a:rPr>
                        <a:t>Personal especializado, antes de iniciar el semestre.</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06769">
                <a:tc gridSpan="3">
                  <a:txBody>
                    <a:bodyPr/>
                    <a:lstStyle/>
                    <a:p>
                      <a:pPr algn="just">
                        <a:spcAft>
                          <a:spcPts val="0"/>
                        </a:spcAft>
                      </a:pPr>
                      <a:r>
                        <a:rPr lang="es-ES" sz="1200">
                          <a:latin typeface="Times New Roman"/>
                          <a:ea typeface="Times New Roman"/>
                          <a:cs typeface="Times New Roman"/>
                        </a:rPr>
                        <a:t>Implementar sistemas de riego optimizadores para los jardines y canchas deportivas.</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200">
                          <a:latin typeface="Times New Roman"/>
                          <a:ea typeface="Times New Roman"/>
                          <a:cs typeface="Times New Roman"/>
                        </a:rPr>
                        <a:t>Personal especializado, antes de iniciar el semestre.</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06769">
                <a:tc gridSpan="3">
                  <a:txBody>
                    <a:bodyPr/>
                    <a:lstStyle/>
                    <a:p>
                      <a:pPr algn="just">
                        <a:spcAft>
                          <a:spcPts val="0"/>
                        </a:spcAft>
                      </a:pPr>
                      <a:r>
                        <a:rPr lang="es-ES" sz="1200">
                          <a:latin typeface="Times New Roman"/>
                          <a:ea typeface="Times New Roman"/>
                          <a:cs typeface="Times New Roman"/>
                        </a:rPr>
                        <a:t>Recolectar el agua lluvia en recipientes limpios para ésta utilizarla para regar las plantas en época seca y lavar los vehículos de la institución</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200">
                          <a:latin typeface="Times New Roman"/>
                          <a:ea typeface="Times New Roman"/>
                          <a:cs typeface="Times New Roman"/>
                        </a:rPr>
                        <a:t>Personal de áreas verdes, cuando se lo requiera.</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10153">
                <a:tc gridSpan="3">
                  <a:txBody>
                    <a:bodyPr/>
                    <a:lstStyle/>
                    <a:p>
                      <a:pPr algn="just">
                        <a:spcAft>
                          <a:spcPts val="0"/>
                        </a:spcAft>
                      </a:pPr>
                      <a:r>
                        <a:rPr lang="es-ES" sz="1200">
                          <a:latin typeface="Times New Roman"/>
                          <a:ea typeface="Times New Roman"/>
                          <a:cs typeface="Times New Roman"/>
                        </a:rPr>
                        <a:t>Inculcar en cada persona una responsabilidad y compromiso con el ambiente para utilizar la cantidad necesaria de agua al momento de lavarse las manos y los alimentos, así como no dejar abiertas los grifos. </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200">
                          <a:latin typeface="Times New Roman"/>
                          <a:ea typeface="Times New Roman"/>
                          <a:cs typeface="Times New Roman"/>
                        </a:rPr>
                        <a:t>Personas involucradas en la “Campaña de Educación y Concienciación Ambiental”.</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47447">
                <a:tc gridSpan="6">
                  <a:txBody>
                    <a:bodyPr/>
                    <a:lstStyle/>
                    <a:p>
                      <a:pPr algn="just">
                        <a:spcAft>
                          <a:spcPts val="0"/>
                        </a:spcAft>
                      </a:pPr>
                      <a:r>
                        <a:rPr lang="es-ES" sz="1200" b="1">
                          <a:latin typeface="Times New Roman"/>
                          <a:ea typeface="Times New Roman"/>
                          <a:cs typeface="Times New Roman"/>
                        </a:rPr>
                        <a:t>Procedimiento de Evaluación</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769">
                <a:tc gridSpan="6">
                  <a:txBody>
                    <a:bodyPr/>
                    <a:lstStyle/>
                    <a:p>
                      <a:pPr algn="just">
                        <a:spcAft>
                          <a:spcPts val="0"/>
                        </a:spcAft>
                      </a:pPr>
                      <a:r>
                        <a:rPr lang="es-ES" sz="1200">
                          <a:latin typeface="Times New Roman"/>
                          <a:ea typeface="Times New Roman"/>
                          <a:cs typeface="Times New Roman"/>
                        </a:rPr>
                        <a:t>Luego de difundir la campaña e implementar las nuevas tecnologías para reducir el consumo de agua se realizarán comparaciones entre el consumo mensual. </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2701">
                <a:tc gridSpan="6">
                  <a:txBody>
                    <a:bodyPr/>
                    <a:lstStyle/>
                    <a:p>
                      <a:pPr algn="just">
                        <a:spcAft>
                          <a:spcPts val="0"/>
                        </a:spcAft>
                      </a:pPr>
                      <a:r>
                        <a:rPr lang="es-ES" sz="1200" b="1">
                          <a:latin typeface="Times New Roman"/>
                          <a:ea typeface="Times New Roman"/>
                          <a:cs typeface="Times New Roman"/>
                        </a:rPr>
                        <a:t>Requisitos de Formación</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0153">
                <a:tc gridSpan="6">
                  <a:txBody>
                    <a:bodyPr/>
                    <a:lstStyle/>
                    <a:p>
                      <a:pPr algn="just">
                        <a:spcAft>
                          <a:spcPts val="0"/>
                        </a:spcAft>
                      </a:pPr>
                      <a:r>
                        <a:rPr lang="es-ES" sz="1200">
                          <a:latin typeface="Times New Roman"/>
                          <a:ea typeface="Times New Roman"/>
                          <a:cs typeface="Times New Roman"/>
                        </a:rPr>
                        <a:t>Comprometer a la alta dirección sobre la necesidad de implementar nuevas tecnologías que ayudarán a reducir el consumo de agua en todas las áreas de la ESPE, así como concientizar a los usuarios (estudiantes, docentes y servidores públicos) sobre el empleo de buenas prácticas afines con el ambiente.</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8676">
                <a:tc>
                  <a:txBody>
                    <a:bodyPr/>
                    <a:lstStyle/>
                    <a:p>
                      <a:pPr algn="just">
                        <a:spcAft>
                          <a:spcPts val="0"/>
                        </a:spcAft>
                      </a:pPr>
                      <a:r>
                        <a:rPr lang="es-ES" sz="1200" b="1">
                          <a:latin typeface="Times New Roman"/>
                          <a:ea typeface="Times New Roman"/>
                          <a:cs typeface="Times New Roman"/>
                        </a:rPr>
                        <a:t>Fecha de inicio del programa</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latin typeface="Times New Roman"/>
                          <a:ea typeface="Times New Roman"/>
                          <a:cs typeface="Times New Roman"/>
                        </a:rPr>
                        <a:t>Marzo 2012</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200" b="1">
                          <a:latin typeface="Times New Roman"/>
                          <a:ea typeface="Times New Roman"/>
                          <a:cs typeface="Times New Roman"/>
                        </a:rPr>
                        <a:t>Fecha límite del programa</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9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200">
                          <a:latin typeface="Times New Roman"/>
                          <a:ea typeface="Times New Roman"/>
                          <a:cs typeface="Times New Roman"/>
                        </a:rPr>
                        <a:t>Agosto 2012</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465">
                <a:tc gridSpan="4">
                  <a:txBody>
                    <a:bodyPr/>
                    <a:lstStyle/>
                    <a:p>
                      <a:pPr algn="just">
                        <a:spcAft>
                          <a:spcPts val="0"/>
                        </a:spcAft>
                      </a:pPr>
                      <a:r>
                        <a:rPr lang="es-ES" sz="1200" b="1">
                          <a:latin typeface="Times New Roman"/>
                          <a:ea typeface="Times New Roman"/>
                          <a:cs typeface="Times New Roman"/>
                        </a:rPr>
                        <a:t>Realizado por:</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200" b="1">
                          <a:latin typeface="Times New Roman"/>
                          <a:ea typeface="Times New Roman"/>
                          <a:cs typeface="Times New Roman"/>
                        </a:rPr>
                        <a:t>Firma:</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50839">
                <a:tc gridSpan="4">
                  <a:txBody>
                    <a:bodyPr/>
                    <a:lstStyle/>
                    <a:p>
                      <a:pPr algn="just">
                        <a:spcAft>
                          <a:spcPts val="0"/>
                        </a:spcAft>
                      </a:pPr>
                      <a:r>
                        <a:rPr lang="es-ES" sz="1200" b="1">
                          <a:latin typeface="Times New Roman"/>
                          <a:ea typeface="Times New Roman"/>
                          <a:cs typeface="Times New Roman"/>
                        </a:rPr>
                        <a:t>Aprobado por:</a:t>
                      </a:r>
                      <a:endParaRPr lang="es-ES" sz="140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200" b="1" dirty="0">
                          <a:latin typeface="Times New Roman"/>
                          <a:ea typeface="Times New Roman"/>
                          <a:cs typeface="Times New Roman"/>
                        </a:rPr>
                        <a:t>Firma:</a:t>
                      </a:r>
                      <a:endParaRPr lang="es-ES" sz="1400" dirty="0">
                        <a:latin typeface="Times New Roman"/>
                        <a:ea typeface="Times New Roman"/>
                        <a:cs typeface="Times New Roman"/>
                      </a:endParaRPr>
                    </a:p>
                  </a:txBody>
                  <a:tcPr marL="57095" marR="5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73757"/>
            <a:ext cx="605824" cy="539619"/>
          </a:xfrm>
          <a:prstGeom prst="rect">
            <a:avLst/>
          </a:prstGeom>
        </p:spPr>
      </p:pic>
    </p:spTree>
    <p:extLst>
      <p:ext uri="{BB962C8B-B14F-4D97-AF65-F5344CB8AC3E}">
        <p14:creationId xmlns:p14="http://schemas.microsoft.com/office/powerpoint/2010/main" val="1523186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40531734"/>
              </p:ext>
            </p:extLst>
          </p:nvPr>
        </p:nvGraphicFramePr>
        <p:xfrm>
          <a:off x="323528" y="188640"/>
          <a:ext cx="8449000" cy="6480721"/>
        </p:xfrm>
        <a:graphic>
          <a:graphicData uri="http://schemas.openxmlformats.org/drawingml/2006/table">
            <a:tbl>
              <a:tblPr/>
              <a:tblGrid>
                <a:gridCol w="2142707"/>
                <a:gridCol w="151514"/>
                <a:gridCol w="1755730"/>
                <a:gridCol w="2031119"/>
                <a:gridCol w="151514"/>
                <a:gridCol w="2216416"/>
              </a:tblGrid>
              <a:tr h="888785">
                <a:tc>
                  <a:txBody>
                    <a:bodyPr/>
                    <a:lstStyle/>
                    <a:p>
                      <a:pPr algn="ctr">
                        <a:spcAft>
                          <a:spcPts val="0"/>
                        </a:spcAft>
                      </a:pPr>
                      <a:endParaRPr lang="es-EC" sz="1300" dirty="0">
                        <a:latin typeface="Arial"/>
                        <a:ea typeface="Times New Roman"/>
                        <a:cs typeface="Times New Roman"/>
                      </a:endParaRP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1300" b="1">
                          <a:latin typeface="Times New Roman"/>
                          <a:ea typeface="Times New Roman"/>
                          <a:cs typeface="Times New Roman"/>
                        </a:rPr>
                        <a:t>PROGRAMA DE UTILIZACIÓN DE PRODUCTOS BIODEGRADABLES Y ECOLÓGICOS</a:t>
                      </a:r>
                      <a:endParaRPr lang="es-ES" sz="1300">
                        <a:latin typeface="Times New Roman"/>
                        <a:ea typeface="Times New Roman"/>
                        <a:cs typeface="Times New Roman"/>
                      </a:endParaRP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300" b="1">
                          <a:latin typeface="Times New Roman"/>
                          <a:ea typeface="Times New Roman"/>
                          <a:cs typeface="Times New Roman"/>
                        </a:rPr>
                        <a:t>Código: </a:t>
                      </a:r>
                      <a:r>
                        <a:rPr lang="es-ES" sz="1300">
                          <a:latin typeface="Times New Roman"/>
                          <a:ea typeface="Times New Roman"/>
                          <a:cs typeface="Times New Roman"/>
                        </a:rPr>
                        <a:t>PRA- 03</a:t>
                      </a:r>
                    </a:p>
                    <a:p>
                      <a:pPr algn="just">
                        <a:spcAft>
                          <a:spcPts val="0"/>
                        </a:spcAft>
                      </a:pPr>
                      <a:r>
                        <a:rPr lang="es-ES" sz="1300" b="1">
                          <a:latin typeface="Times New Roman"/>
                          <a:ea typeface="Times New Roman"/>
                          <a:cs typeface="Times New Roman"/>
                        </a:rPr>
                        <a:t>Versión: </a:t>
                      </a:r>
                      <a:r>
                        <a:rPr lang="es-ES" sz="1300">
                          <a:latin typeface="Times New Roman"/>
                          <a:ea typeface="Times New Roman"/>
                          <a:cs typeface="Times New Roman"/>
                        </a:rPr>
                        <a:t>01</a:t>
                      </a:r>
                    </a:p>
                    <a:p>
                      <a:pPr algn="just">
                        <a:spcAft>
                          <a:spcPts val="0"/>
                        </a:spcAft>
                      </a:pPr>
                      <a:r>
                        <a:rPr lang="es-ES" sz="1300" b="1">
                          <a:latin typeface="Times New Roman"/>
                          <a:ea typeface="Times New Roman"/>
                          <a:cs typeface="Times New Roman"/>
                        </a:rPr>
                        <a:t>Fecha de elaboración: </a:t>
                      </a:r>
                      <a:r>
                        <a:rPr lang="es-ES" sz="1300">
                          <a:latin typeface="Times New Roman"/>
                          <a:ea typeface="Times New Roman"/>
                          <a:cs typeface="Times New Roman"/>
                        </a:rPr>
                        <a:t>13/01/2012</a:t>
                      </a: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832">
                <a:tc gridSpan="2">
                  <a:txBody>
                    <a:bodyPr/>
                    <a:lstStyle/>
                    <a:p>
                      <a:pPr algn="just">
                        <a:spcAft>
                          <a:spcPts val="0"/>
                        </a:spcAft>
                      </a:pPr>
                      <a:r>
                        <a:rPr lang="es-ES" sz="1300" b="1">
                          <a:latin typeface="Times New Roman"/>
                          <a:ea typeface="Times New Roman"/>
                          <a:cs typeface="Times New Roman"/>
                        </a:rPr>
                        <a:t>Objetivo relacionado:</a:t>
                      </a:r>
                      <a:endParaRPr lang="es-ES" sz="1300">
                        <a:latin typeface="Times New Roman"/>
                        <a:ea typeface="Times New Roman"/>
                        <a:cs typeface="Times New Roman"/>
                      </a:endParaRP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300" dirty="0">
                          <a:latin typeface="Times New Roman"/>
                          <a:ea typeface="Times New Roman"/>
                          <a:cs typeface="Times New Roman"/>
                        </a:rPr>
                        <a:t>OA03</a:t>
                      </a: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300" b="1">
                          <a:latin typeface="Times New Roman"/>
                          <a:ea typeface="Times New Roman"/>
                          <a:cs typeface="Times New Roman"/>
                        </a:rPr>
                        <a:t>Actividades relacionadas:</a:t>
                      </a:r>
                      <a:endParaRPr lang="es-ES" sz="1300">
                        <a:latin typeface="Times New Roman"/>
                        <a:ea typeface="Times New Roman"/>
                        <a:cs typeface="Times New Roman"/>
                      </a:endParaRP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300">
                          <a:latin typeface="Times New Roman"/>
                          <a:ea typeface="Times New Roman"/>
                          <a:cs typeface="Times New Roman"/>
                        </a:rPr>
                        <a:t>Limpieza en general.</a:t>
                      </a: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05496">
                <a:tc gridSpan="6">
                  <a:txBody>
                    <a:bodyPr/>
                    <a:lstStyle/>
                    <a:p>
                      <a:pPr algn="just">
                        <a:spcAft>
                          <a:spcPts val="0"/>
                        </a:spcAft>
                      </a:pPr>
                      <a:r>
                        <a:rPr lang="es-ES" sz="1300" b="1">
                          <a:latin typeface="Times New Roman"/>
                          <a:ea typeface="Times New Roman"/>
                          <a:cs typeface="Times New Roman"/>
                        </a:rPr>
                        <a:t>Objetivo del Programa</a:t>
                      </a:r>
                      <a:endParaRPr lang="es-ES" sz="1300">
                        <a:latin typeface="Times New Roman"/>
                        <a:ea typeface="Times New Roman"/>
                        <a:cs typeface="Times New Roman"/>
                      </a:endParaRP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4391">
                <a:tc gridSpan="6">
                  <a:txBody>
                    <a:bodyPr/>
                    <a:lstStyle/>
                    <a:p>
                      <a:pPr algn="just">
                        <a:spcAft>
                          <a:spcPts val="0"/>
                        </a:spcAft>
                      </a:pPr>
                      <a:r>
                        <a:rPr lang="es-ES" sz="1300">
                          <a:latin typeface="Times New Roman"/>
                          <a:ea typeface="Times New Roman"/>
                          <a:cs typeface="Times New Roman"/>
                        </a:rPr>
                        <a:t>El objetivo de este programa es reemplazar los productos de limpieza no biodegradable por otros biodegradables para colaborar con el equilibrio ecológico y el mantenimiento del medio ambiente.</a:t>
                      </a: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8832">
                <a:tc gridSpan="6">
                  <a:txBody>
                    <a:bodyPr/>
                    <a:lstStyle/>
                    <a:p>
                      <a:pPr algn="just">
                        <a:spcAft>
                          <a:spcPts val="0"/>
                        </a:spcAft>
                      </a:pPr>
                      <a:r>
                        <a:rPr lang="es-ES" sz="1300" b="1">
                          <a:latin typeface="Times New Roman"/>
                          <a:ea typeface="Times New Roman"/>
                          <a:cs typeface="Times New Roman"/>
                        </a:rPr>
                        <a:t>Metas del Programa</a:t>
                      </a:r>
                      <a:endParaRPr lang="es-ES" sz="1300">
                        <a:latin typeface="Times New Roman"/>
                        <a:ea typeface="Times New Roman"/>
                        <a:cs typeface="Times New Roman"/>
                      </a:endParaRP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3176">
                <a:tc gridSpan="6">
                  <a:txBody>
                    <a:bodyPr/>
                    <a:lstStyle/>
                    <a:p>
                      <a:pPr algn="just">
                        <a:spcAft>
                          <a:spcPts val="0"/>
                        </a:spcAft>
                      </a:pPr>
                      <a:r>
                        <a:rPr lang="es-ES" sz="1300" dirty="0">
                          <a:latin typeface="Times New Roman"/>
                          <a:ea typeface="Times New Roman"/>
                          <a:cs typeface="Times New Roman"/>
                        </a:rPr>
                        <a:t>Las metas que busca alcanzar este programa son</a:t>
                      </a:r>
                      <a:r>
                        <a:rPr lang="es-ES" sz="1300" dirty="0" smtClean="0">
                          <a:latin typeface="Times New Roman"/>
                          <a:ea typeface="Times New Roman"/>
                          <a:cs typeface="Times New Roman"/>
                        </a:rPr>
                        <a:t>:</a:t>
                      </a:r>
                    </a:p>
                    <a:p>
                      <a:pPr marL="285750" lvl="0" indent="-285750" algn="just">
                        <a:buFont typeface="Wingdings" pitchFamily="2" charset="2"/>
                        <a:buChar char="§"/>
                      </a:pPr>
                      <a:r>
                        <a:rPr lang="es-ES" sz="1400" dirty="0" smtClean="0">
                          <a:latin typeface="Times New Roman" pitchFamily="18" charset="0"/>
                          <a:cs typeface="Times New Roman" pitchFamily="18" charset="0"/>
                        </a:rPr>
                        <a:t>Disminuir 10% el uso de productos químicos no biodegradables usados en la limpieza y desinfección del campus.</a:t>
                      </a:r>
                      <a:endParaRPr lang="en-US" sz="1400" dirty="0" smtClean="0">
                        <a:latin typeface="Times New Roman" pitchFamily="18" charset="0"/>
                        <a:cs typeface="Times New Roman" pitchFamily="18" charset="0"/>
                      </a:endParaRPr>
                    </a:p>
                    <a:p>
                      <a:pPr marL="285750" lvl="0" indent="-285750" algn="just">
                        <a:buFont typeface="Wingdings" pitchFamily="2" charset="2"/>
                        <a:buChar char="§"/>
                      </a:pPr>
                      <a:r>
                        <a:rPr lang="es-ES" sz="1400" dirty="0" smtClean="0">
                          <a:latin typeface="Times New Roman" pitchFamily="18" charset="0"/>
                          <a:cs typeface="Times New Roman" pitchFamily="18" charset="0"/>
                        </a:rPr>
                        <a:t>Reducir en un 10 % el uso de detergentes que causen contaminación al agua.</a:t>
                      </a:r>
                      <a:endParaRPr lang="en-US" sz="1400" dirty="0" smtClean="0">
                        <a:latin typeface="Times New Roman" pitchFamily="18" charset="0"/>
                        <a:cs typeface="Times New Roman" pitchFamily="18" charset="0"/>
                      </a:endParaRP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0689">
                <a:tc gridSpan="6">
                  <a:txBody>
                    <a:bodyPr/>
                    <a:lstStyle/>
                    <a:p>
                      <a:pPr algn="just">
                        <a:spcAft>
                          <a:spcPts val="0"/>
                        </a:spcAft>
                      </a:pPr>
                      <a:r>
                        <a:rPr lang="es-ES" sz="1300" b="1" dirty="0">
                          <a:latin typeface="Times New Roman"/>
                          <a:ea typeface="Times New Roman"/>
                          <a:cs typeface="Times New Roman"/>
                        </a:rPr>
                        <a:t>Áreas involucradas</a:t>
                      </a:r>
                      <a:endParaRPr lang="es-ES" sz="1300" dirty="0">
                        <a:latin typeface="Times New Roman"/>
                        <a:ea typeface="Times New Roman"/>
                        <a:cs typeface="Times New Roman"/>
                      </a:endParaRP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2903">
                <a:tc gridSpan="6">
                  <a:txBody>
                    <a:bodyPr/>
                    <a:lstStyle/>
                    <a:p>
                      <a:pPr algn="just">
                        <a:spcAft>
                          <a:spcPts val="0"/>
                        </a:spcAft>
                      </a:pPr>
                      <a:r>
                        <a:rPr lang="es-ES" sz="1300" dirty="0">
                          <a:latin typeface="Times New Roman"/>
                          <a:ea typeface="Times New Roman"/>
                          <a:cs typeface="Times New Roman"/>
                        </a:rPr>
                        <a:t>El presente programa se aplicará a todas las áreas del campus Sangolquí.</a:t>
                      </a: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8832">
                <a:tc gridSpan="6">
                  <a:txBody>
                    <a:bodyPr/>
                    <a:lstStyle/>
                    <a:p>
                      <a:pPr algn="just">
                        <a:spcAft>
                          <a:spcPts val="0"/>
                        </a:spcAft>
                      </a:pPr>
                      <a:r>
                        <a:rPr lang="es-ES" sz="1300" b="1">
                          <a:latin typeface="Times New Roman"/>
                          <a:ea typeface="Times New Roman"/>
                          <a:cs typeface="Times New Roman"/>
                        </a:rPr>
                        <a:t>Descripción del programa</a:t>
                      </a:r>
                      <a:endParaRPr lang="es-ES" sz="1300">
                        <a:latin typeface="Times New Roman"/>
                        <a:ea typeface="Times New Roman"/>
                        <a:cs typeface="Times New Roman"/>
                      </a:endParaRP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8785">
                <a:tc gridSpan="6">
                  <a:txBody>
                    <a:bodyPr/>
                    <a:lstStyle/>
                    <a:p>
                      <a:pPr algn="just">
                        <a:spcAft>
                          <a:spcPts val="0"/>
                        </a:spcAft>
                      </a:pPr>
                      <a:r>
                        <a:rPr lang="es-ES" sz="1300" dirty="0">
                          <a:latin typeface="Times New Roman"/>
                          <a:ea typeface="Times New Roman"/>
                          <a:cs typeface="Times New Roman"/>
                        </a:rPr>
                        <a:t>El programa consiste en sustituir productos de limpieza no biodegradables por productos biodegradables y ecológicos los cuales </a:t>
                      </a:r>
                      <a:r>
                        <a:rPr lang="es-ES" sz="1300" b="0" dirty="0">
                          <a:latin typeface="Times New Roman"/>
                          <a:ea typeface="Times New Roman"/>
                          <a:cs typeface="Times New Roman"/>
                        </a:rPr>
                        <a:t>están compuestos por sustancias no contaminantes y de fácil biodegradación</a:t>
                      </a:r>
                      <a:r>
                        <a:rPr lang="es-ES" sz="1300" b="1" dirty="0">
                          <a:latin typeface="Times New Roman"/>
                          <a:ea typeface="Times New Roman"/>
                          <a:cs typeface="Times New Roman"/>
                        </a:rPr>
                        <a:t> </a:t>
                      </a:r>
                      <a:r>
                        <a:rPr lang="es-ES" sz="1300" dirty="0">
                          <a:latin typeface="Times New Roman"/>
                          <a:ea typeface="Times New Roman"/>
                          <a:cs typeface="Times New Roman"/>
                        </a:rPr>
                        <a:t>contribuyendo con la preservación del planeta y fundamentalmente, a mantener las aguas, libres de contaminantes químicos, que tardan mucho tiempo en desintegrarse y reintegrarse a la naturaleza.</a:t>
                      </a: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43009" name="Imagen 1" descr="logo_espe"/>
          <p:cNvPicPr>
            <a:picLocks noChangeAspect="1" noChangeArrowheads="1"/>
          </p:cNvPicPr>
          <p:nvPr/>
        </p:nvPicPr>
        <p:blipFill>
          <a:blip r:embed="rId3" cstate="print"/>
          <a:srcRect l="4869" r="66850" b="-233"/>
          <a:stretch>
            <a:fillRect/>
          </a:stretch>
        </p:blipFill>
        <p:spPr bwMode="auto">
          <a:xfrm>
            <a:off x="827584" y="260648"/>
            <a:ext cx="723900" cy="752475"/>
          </a:xfrm>
          <a:prstGeom prst="rect">
            <a:avLst/>
          </a:prstGeom>
          <a:noFill/>
        </p:spPr>
      </p:pic>
    </p:spTree>
    <p:extLst>
      <p:ext uri="{BB962C8B-B14F-4D97-AF65-F5344CB8AC3E}">
        <p14:creationId xmlns:p14="http://schemas.microsoft.com/office/powerpoint/2010/main" val="35177298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131475548"/>
              </p:ext>
            </p:extLst>
          </p:nvPr>
        </p:nvGraphicFramePr>
        <p:xfrm>
          <a:off x="395537" y="260648"/>
          <a:ext cx="8496944" cy="6452795"/>
        </p:xfrm>
        <a:graphic>
          <a:graphicData uri="http://schemas.openxmlformats.org/drawingml/2006/table">
            <a:tbl>
              <a:tblPr/>
              <a:tblGrid>
                <a:gridCol w="2945909"/>
                <a:gridCol w="863336"/>
                <a:gridCol w="1437945"/>
                <a:gridCol w="164774"/>
                <a:gridCol w="164774"/>
                <a:gridCol w="2920206"/>
              </a:tblGrid>
              <a:tr h="355442">
                <a:tc gridSpan="3">
                  <a:txBody>
                    <a:bodyPr/>
                    <a:lstStyle/>
                    <a:p>
                      <a:pPr algn="ctr">
                        <a:spcAft>
                          <a:spcPts val="0"/>
                        </a:spcAft>
                      </a:pPr>
                      <a:r>
                        <a:rPr lang="es-ES" sz="1300" b="1">
                          <a:latin typeface="Times New Roman"/>
                          <a:ea typeface="Times New Roman"/>
                          <a:cs typeface="Times New Roman"/>
                        </a:rPr>
                        <a:t>Actividades del Programa</a:t>
                      </a:r>
                      <a:endParaRPr lang="es-ES" sz="13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300" b="1">
                          <a:latin typeface="Times New Roman"/>
                          <a:ea typeface="Times New Roman"/>
                          <a:cs typeface="Times New Roman"/>
                        </a:rPr>
                        <a:t>Persona responsable y fecha límite</a:t>
                      </a:r>
                      <a:endParaRPr lang="es-ES" sz="13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21261">
                <a:tc gridSpan="3">
                  <a:txBody>
                    <a:bodyPr/>
                    <a:lstStyle/>
                    <a:p>
                      <a:pPr algn="just">
                        <a:spcAft>
                          <a:spcPts val="0"/>
                        </a:spcAft>
                      </a:pPr>
                      <a:r>
                        <a:rPr lang="es-ES" sz="1300">
                          <a:latin typeface="Times New Roman"/>
                          <a:ea typeface="Times New Roman"/>
                          <a:cs typeface="Times New Roman"/>
                        </a:rPr>
                        <a:t>Adquirir productos de limpieza biodegradables y ecológicos para la higiene personal y limpieza de las diferentes áreas dentro del campus.</a:t>
                      </a:r>
                    </a:p>
                    <a:p>
                      <a:pPr algn="just">
                        <a:spcAft>
                          <a:spcPts val="0"/>
                        </a:spcAft>
                      </a:pPr>
                      <a:r>
                        <a:rPr lang="es-ES" sz="1300">
                          <a:latin typeface="Times New Roman"/>
                          <a:ea typeface="Times New Roman"/>
                          <a:cs typeface="Times New Roman"/>
                        </a:rPr>
                        <a:t>Los productos que se recomienda adquirir son los siguientes:</a:t>
                      </a:r>
                    </a:p>
                    <a:p>
                      <a:pPr algn="just">
                        <a:spcAft>
                          <a:spcPts val="0"/>
                        </a:spcAft>
                      </a:pPr>
                      <a:r>
                        <a:rPr lang="es-ES" sz="1300" b="1">
                          <a:latin typeface="Times New Roman"/>
                          <a:ea typeface="Times New Roman"/>
                          <a:cs typeface="Times New Roman"/>
                        </a:rPr>
                        <a:t>Limpieza de las áreas: </a:t>
                      </a:r>
                      <a:endParaRPr lang="es-ES" sz="1300">
                        <a:latin typeface="Times New Roman"/>
                        <a:ea typeface="Times New Roman"/>
                        <a:cs typeface="Times New Roman"/>
                      </a:endParaRPr>
                    </a:p>
                    <a:p>
                      <a:pPr marL="342900" lvl="0" indent="-342900" algn="just">
                        <a:spcAft>
                          <a:spcPts val="0"/>
                        </a:spcAft>
                        <a:buFont typeface="Wingdings"/>
                        <a:buChar char=""/>
                      </a:pPr>
                      <a:r>
                        <a:rPr lang="es-ES" sz="1300">
                          <a:latin typeface="Times New Roman"/>
                          <a:ea typeface="Times New Roman"/>
                          <a:cs typeface="Times New Roman"/>
                        </a:rPr>
                        <a:t>Desinfectantes</a:t>
                      </a:r>
                    </a:p>
                    <a:p>
                      <a:pPr marL="342900" lvl="0" indent="-342900" algn="just">
                        <a:spcAft>
                          <a:spcPts val="0"/>
                        </a:spcAft>
                        <a:buFont typeface="Wingdings"/>
                        <a:buChar char=""/>
                      </a:pPr>
                      <a:r>
                        <a:rPr lang="es-ES" sz="1300">
                          <a:latin typeface="Times New Roman"/>
                          <a:ea typeface="Times New Roman"/>
                          <a:cs typeface="Times New Roman"/>
                        </a:rPr>
                        <a:t>Cloro</a:t>
                      </a:r>
                    </a:p>
                    <a:p>
                      <a:pPr marL="342900" lvl="0" indent="-342900" algn="just">
                        <a:spcAft>
                          <a:spcPts val="0"/>
                        </a:spcAft>
                        <a:buFont typeface="Wingdings"/>
                        <a:buChar char=""/>
                      </a:pPr>
                      <a:r>
                        <a:rPr lang="es-ES" sz="1300">
                          <a:latin typeface="Times New Roman"/>
                          <a:ea typeface="Times New Roman"/>
                          <a:cs typeface="Times New Roman"/>
                        </a:rPr>
                        <a:t>Desengrasantes (Quita Manchas, Sarro, etc.)</a:t>
                      </a:r>
                    </a:p>
                    <a:p>
                      <a:pPr marL="342900" lvl="0" indent="-342900" algn="just">
                        <a:spcAft>
                          <a:spcPts val="0"/>
                        </a:spcAft>
                        <a:buFont typeface="Wingdings"/>
                        <a:buChar char=""/>
                      </a:pPr>
                      <a:r>
                        <a:rPr lang="es-ES" sz="1300">
                          <a:latin typeface="Times New Roman"/>
                          <a:ea typeface="Times New Roman"/>
                          <a:cs typeface="Times New Roman"/>
                        </a:rPr>
                        <a:t>Ceras Líquidas</a:t>
                      </a:r>
                    </a:p>
                    <a:p>
                      <a:pPr marL="342900" lvl="0" indent="-342900" algn="just">
                        <a:spcAft>
                          <a:spcPts val="0"/>
                        </a:spcAft>
                        <a:buFont typeface="Wingdings"/>
                        <a:buChar char=""/>
                      </a:pPr>
                      <a:r>
                        <a:rPr lang="es-ES" sz="1300">
                          <a:latin typeface="Times New Roman"/>
                          <a:ea typeface="Times New Roman"/>
                          <a:cs typeface="Times New Roman"/>
                        </a:rPr>
                        <a:t>Limpia Vidrios</a:t>
                      </a:r>
                    </a:p>
                    <a:p>
                      <a:pPr algn="just">
                        <a:spcAft>
                          <a:spcPts val="0"/>
                        </a:spcAft>
                      </a:pPr>
                      <a:r>
                        <a:rPr lang="es-ES" sz="1300" b="1">
                          <a:latin typeface="Times New Roman"/>
                          <a:ea typeface="Times New Roman"/>
                          <a:cs typeface="Times New Roman"/>
                        </a:rPr>
                        <a:t>Higiene personal:</a:t>
                      </a:r>
                      <a:endParaRPr lang="es-ES" sz="1300">
                        <a:latin typeface="Times New Roman"/>
                        <a:ea typeface="Times New Roman"/>
                        <a:cs typeface="Times New Roman"/>
                      </a:endParaRPr>
                    </a:p>
                    <a:p>
                      <a:pPr marL="342900" lvl="0" indent="-342900" algn="just">
                        <a:spcAft>
                          <a:spcPts val="0"/>
                        </a:spcAft>
                        <a:buFont typeface="Wingdings"/>
                        <a:buChar char=""/>
                      </a:pPr>
                      <a:r>
                        <a:rPr lang="es-ES" sz="1300">
                          <a:latin typeface="Times New Roman"/>
                          <a:ea typeface="Times New Roman"/>
                          <a:cs typeface="Times New Roman"/>
                        </a:rPr>
                        <a:t>Jabón Líquido</a:t>
                      </a:r>
                    </a:p>
                    <a:p>
                      <a:pPr marL="342900" lvl="0" indent="-342900" algn="just">
                        <a:spcAft>
                          <a:spcPts val="0"/>
                        </a:spcAft>
                        <a:buFont typeface="Wingdings"/>
                        <a:buChar char=""/>
                      </a:pPr>
                      <a:r>
                        <a:rPr lang="es-ES" sz="1300">
                          <a:latin typeface="Times New Roman"/>
                          <a:ea typeface="Times New Roman"/>
                          <a:cs typeface="Times New Roman"/>
                        </a:rPr>
                        <a:t>Gel Antibacterial</a:t>
                      </a:r>
                    </a:p>
                    <a:p>
                      <a:pPr marL="342900" lvl="0" indent="-342900" algn="just">
                        <a:spcAft>
                          <a:spcPts val="0"/>
                        </a:spcAft>
                        <a:buFont typeface="Wingdings"/>
                        <a:buChar char=""/>
                      </a:pPr>
                      <a:r>
                        <a:rPr lang="es-ES" sz="1300">
                          <a:latin typeface="Times New Roman"/>
                          <a:ea typeface="Times New Roman"/>
                          <a:cs typeface="Times New Roman"/>
                        </a:rPr>
                        <a:t>Alcohol</a:t>
                      </a:r>
                    </a:p>
                    <a:p>
                      <a:pPr algn="just">
                        <a:spcAft>
                          <a:spcPts val="0"/>
                        </a:spcAft>
                      </a:pPr>
                      <a:r>
                        <a:rPr lang="es-ES" sz="1300">
                          <a:latin typeface="Times New Roman"/>
                          <a:ea typeface="Times New Roman"/>
                          <a:cs typeface="Times New Roman"/>
                        </a:rPr>
                        <a:t>Siendo todos estos productos biodegradables, los cuales ya se encuentran a disposición en el país.</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300">
                          <a:latin typeface="Times New Roman"/>
                          <a:ea typeface="Times New Roman"/>
                          <a:cs typeface="Times New Roman"/>
                        </a:rPr>
                        <a:t>Encargado de la Dirección de Logística, inicio del semestre.</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33164">
                <a:tc gridSpan="3">
                  <a:txBody>
                    <a:bodyPr/>
                    <a:lstStyle/>
                    <a:p>
                      <a:pPr algn="just">
                        <a:spcAft>
                          <a:spcPts val="0"/>
                        </a:spcAft>
                      </a:pPr>
                      <a:r>
                        <a:rPr lang="es-ES" sz="1300">
                          <a:latin typeface="Times New Roman"/>
                          <a:ea typeface="Times New Roman"/>
                          <a:cs typeface="Times New Roman"/>
                        </a:rPr>
                        <a:t>Poner a disposición de los alumnos, docentes y servidores públicos  los nuevos productos biodegradables.</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300">
                          <a:latin typeface="Times New Roman"/>
                          <a:ea typeface="Times New Roman"/>
                          <a:cs typeface="Times New Roman"/>
                        </a:rPr>
                        <a:t>Encargados de limpieza, cada que sea necesario.</a:t>
                      </a:r>
                    </a:p>
                  </a:txBody>
                  <a:tcPr marL="34904" marR="34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8488">
                <a:tc gridSpan="6">
                  <a:txBody>
                    <a:bodyPr/>
                    <a:lstStyle/>
                    <a:p>
                      <a:pPr algn="just">
                        <a:spcAft>
                          <a:spcPts val="0"/>
                        </a:spcAft>
                      </a:pPr>
                      <a:r>
                        <a:rPr lang="es-ES" sz="1300" b="1">
                          <a:latin typeface="Times New Roman"/>
                          <a:ea typeface="Times New Roman"/>
                          <a:cs typeface="Times New Roman"/>
                        </a:rPr>
                        <a:t>Procedimiento de Evaluación</a:t>
                      </a:r>
                      <a:endParaRPr lang="es-ES" sz="13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3164">
                <a:tc gridSpan="6">
                  <a:txBody>
                    <a:bodyPr/>
                    <a:lstStyle/>
                    <a:p>
                      <a:pPr algn="just">
                        <a:spcAft>
                          <a:spcPts val="0"/>
                        </a:spcAft>
                      </a:pPr>
                      <a:r>
                        <a:rPr lang="es-ES" sz="1300">
                          <a:latin typeface="Times New Roman"/>
                          <a:ea typeface="Times New Roman"/>
                          <a:cs typeface="Times New Roman"/>
                        </a:rPr>
                        <a:t>Una vez implementado este programa se procederá a realizar un análisis en las descargas  hacia el Río Santa Clara donde se podrá evaluar la concentración de detergentes y constatar si se encuentran bajo los niveles permitidos en la Norma.</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6958">
                <a:tc gridSpan="6">
                  <a:txBody>
                    <a:bodyPr/>
                    <a:lstStyle/>
                    <a:p>
                      <a:pPr algn="just">
                        <a:spcAft>
                          <a:spcPts val="0"/>
                        </a:spcAft>
                      </a:pPr>
                      <a:r>
                        <a:rPr lang="es-ES" sz="1300" b="1">
                          <a:latin typeface="Times New Roman"/>
                          <a:ea typeface="Times New Roman"/>
                          <a:cs typeface="Times New Roman"/>
                        </a:rPr>
                        <a:t>Requisitos de Formación</a:t>
                      </a:r>
                      <a:endParaRPr lang="es-ES" sz="13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0885">
                <a:tc gridSpan="6">
                  <a:txBody>
                    <a:bodyPr/>
                    <a:lstStyle/>
                    <a:p>
                      <a:pPr algn="just">
                        <a:spcAft>
                          <a:spcPts val="0"/>
                        </a:spcAft>
                      </a:pPr>
                      <a:r>
                        <a:rPr lang="es-ES" sz="1300">
                          <a:latin typeface="Times New Roman"/>
                          <a:ea typeface="Times New Roman"/>
                          <a:cs typeface="Times New Roman"/>
                        </a:rPr>
                        <a:t>Comprometer a la alta dirección en la adquisición de productos de limpieza biodegradables y reemplazarlos por los no biodegradables para de esta forma ayudar con la conservación del planeta y  reducir la contaminación hídrica producida por el uso de detergentes.</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5442">
                <a:tc>
                  <a:txBody>
                    <a:bodyPr/>
                    <a:lstStyle/>
                    <a:p>
                      <a:pPr algn="just">
                        <a:spcAft>
                          <a:spcPts val="0"/>
                        </a:spcAft>
                      </a:pPr>
                      <a:r>
                        <a:rPr lang="es-ES" sz="1300" b="1">
                          <a:latin typeface="Times New Roman"/>
                          <a:ea typeface="Times New Roman"/>
                          <a:cs typeface="Times New Roman"/>
                        </a:rPr>
                        <a:t>Fecha de inicio del programa</a:t>
                      </a:r>
                      <a:endParaRPr lang="es-ES" sz="13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300">
                          <a:latin typeface="Times New Roman"/>
                          <a:ea typeface="Times New Roman"/>
                          <a:cs typeface="Times New Roman"/>
                        </a:rPr>
                        <a:t>Marzo 2012</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300" b="1">
                          <a:latin typeface="Times New Roman"/>
                          <a:ea typeface="Times New Roman"/>
                          <a:cs typeface="Times New Roman"/>
                        </a:rPr>
                        <a:t>Fecha límite del programa</a:t>
                      </a:r>
                      <a:endParaRPr lang="es-ES" sz="13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6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300">
                          <a:latin typeface="Times New Roman"/>
                          <a:ea typeface="Times New Roman"/>
                          <a:cs typeface="Times New Roman"/>
                        </a:rPr>
                        <a:t>Agosto 2012</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073">
                <a:tc gridSpan="4">
                  <a:txBody>
                    <a:bodyPr/>
                    <a:lstStyle/>
                    <a:p>
                      <a:pPr algn="just">
                        <a:spcAft>
                          <a:spcPts val="0"/>
                        </a:spcAft>
                      </a:pPr>
                      <a:r>
                        <a:rPr lang="es-ES" sz="1300" b="1">
                          <a:latin typeface="Times New Roman"/>
                          <a:ea typeface="Times New Roman"/>
                          <a:cs typeface="Times New Roman"/>
                        </a:rPr>
                        <a:t>Realizado por:</a:t>
                      </a:r>
                      <a:endParaRPr lang="es-ES" sz="13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300" b="1">
                          <a:latin typeface="Times New Roman"/>
                          <a:ea typeface="Times New Roman"/>
                          <a:cs typeface="Times New Roman"/>
                        </a:rPr>
                        <a:t>Firma:</a:t>
                      </a:r>
                      <a:endParaRPr lang="es-ES" sz="13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94836">
                <a:tc gridSpan="4">
                  <a:txBody>
                    <a:bodyPr/>
                    <a:lstStyle/>
                    <a:p>
                      <a:pPr algn="just">
                        <a:spcAft>
                          <a:spcPts val="0"/>
                        </a:spcAft>
                      </a:pPr>
                      <a:r>
                        <a:rPr lang="es-ES" sz="1300" b="1">
                          <a:latin typeface="Times New Roman"/>
                          <a:ea typeface="Times New Roman"/>
                          <a:cs typeface="Times New Roman"/>
                        </a:rPr>
                        <a:t>Aprobado por:</a:t>
                      </a:r>
                      <a:endParaRPr lang="es-ES" sz="13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300" b="1" dirty="0">
                          <a:latin typeface="Times New Roman"/>
                          <a:ea typeface="Times New Roman"/>
                          <a:cs typeface="Times New Roman"/>
                        </a:rPr>
                        <a:t>Firma:</a:t>
                      </a:r>
                      <a:endParaRPr lang="es-ES" sz="1300" dirty="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675188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56438831"/>
              </p:ext>
            </p:extLst>
          </p:nvPr>
        </p:nvGraphicFramePr>
        <p:xfrm>
          <a:off x="395535" y="188640"/>
          <a:ext cx="8496945" cy="6408709"/>
        </p:xfrm>
        <a:graphic>
          <a:graphicData uri="http://schemas.openxmlformats.org/drawingml/2006/table">
            <a:tbl>
              <a:tblPr/>
              <a:tblGrid>
                <a:gridCol w="2154866"/>
                <a:gridCol w="152374"/>
                <a:gridCol w="1765694"/>
                <a:gridCol w="2042644"/>
                <a:gridCol w="152374"/>
                <a:gridCol w="2228993"/>
              </a:tblGrid>
              <a:tr h="880504">
                <a:tc>
                  <a:txBody>
                    <a:bodyPr/>
                    <a:lstStyle/>
                    <a:p>
                      <a:pPr algn="ctr">
                        <a:spcAft>
                          <a:spcPts val="0"/>
                        </a:spcAft>
                      </a:pPr>
                      <a:endParaRPr lang="es-EC" sz="1400" dirty="0">
                        <a:latin typeface="Arial"/>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1600" b="1">
                          <a:latin typeface="Times New Roman"/>
                          <a:ea typeface="Times New Roman"/>
                          <a:cs typeface="Times New Roman"/>
                        </a:rPr>
                        <a:t>PROGRAMA DE RECICLAJE</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400" b="1">
                          <a:latin typeface="Times New Roman"/>
                          <a:ea typeface="Times New Roman"/>
                          <a:cs typeface="Times New Roman"/>
                        </a:rPr>
                        <a:t>Código: </a:t>
                      </a:r>
                      <a:r>
                        <a:rPr lang="es-ES" sz="1400">
                          <a:latin typeface="Times New Roman"/>
                          <a:ea typeface="Times New Roman"/>
                          <a:cs typeface="Times New Roman"/>
                        </a:rPr>
                        <a:t>PRA- 04</a:t>
                      </a:r>
                      <a:endParaRPr lang="es-ES" sz="1600">
                        <a:latin typeface="Times New Roman"/>
                        <a:ea typeface="Times New Roman"/>
                        <a:cs typeface="Times New Roman"/>
                      </a:endParaRPr>
                    </a:p>
                    <a:p>
                      <a:pPr algn="just">
                        <a:spcAft>
                          <a:spcPts val="0"/>
                        </a:spcAft>
                      </a:pPr>
                      <a:r>
                        <a:rPr lang="es-ES" sz="1400" b="1">
                          <a:latin typeface="Times New Roman"/>
                          <a:ea typeface="Times New Roman"/>
                          <a:cs typeface="Times New Roman"/>
                        </a:rPr>
                        <a:t>Versión: </a:t>
                      </a:r>
                      <a:r>
                        <a:rPr lang="es-ES" sz="1400">
                          <a:latin typeface="Times New Roman"/>
                          <a:ea typeface="Times New Roman"/>
                          <a:cs typeface="Times New Roman"/>
                        </a:rPr>
                        <a:t>01</a:t>
                      </a:r>
                      <a:endParaRPr lang="es-ES" sz="1600">
                        <a:latin typeface="Times New Roman"/>
                        <a:ea typeface="Times New Roman"/>
                        <a:cs typeface="Times New Roman"/>
                      </a:endParaRPr>
                    </a:p>
                    <a:p>
                      <a:pPr algn="just">
                        <a:spcAft>
                          <a:spcPts val="0"/>
                        </a:spcAft>
                      </a:pPr>
                      <a:r>
                        <a:rPr lang="es-ES" sz="1400" b="1">
                          <a:latin typeface="Times New Roman"/>
                          <a:ea typeface="Times New Roman"/>
                          <a:cs typeface="Times New Roman"/>
                        </a:rPr>
                        <a:t>Fecha de elaboración: </a:t>
                      </a:r>
                      <a:r>
                        <a:rPr lang="es-ES" sz="1400">
                          <a:latin typeface="Times New Roman"/>
                          <a:ea typeface="Times New Roman"/>
                          <a:cs typeface="Times New Roman"/>
                        </a:rPr>
                        <a:t>12/01/2012</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252">
                <a:tc gridSpan="2">
                  <a:txBody>
                    <a:bodyPr/>
                    <a:lstStyle/>
                    <a:p>
                      <a:pPr algn="just">
                        <a:spcAft>
                          <a:spcPts val="0"/>
                        </a:spcAft>
                      </a:pPr>
                      <a:r>
                        <a:rPr lang="es-ES" sz="1400" b="1">
                          <a:latin typeface="Times New Roman"/>
                          <a:ea typeface="Times New Roman"/>
                          <a:cs typeface="Times New Roman"/>
                        </a:rPr>
                        <a:t>Objetivo relacionado:</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400">
                          <a:latin typeface="Times New Roman"/>
                          <a:ea typeface="Times New Roman"/>
                          <a:cs typeface="Times New Roman"/>
                        </a:rPr>
                        <a:t>OA04</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b="1">
                          <a:latin typeface="Times New Roman"/>
                          <a:ea typeface="Times New Roman"/>
                          <a:cs typeface="Times New Roman"/>
                        </a:rPr>
                        <a:t>Actividades relacionadas:</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400">
                          <a:latin typeface="Times New Roman"/>
                          <a:ea typeface="Times New Roman"/>
                          <a:cs typeface="Times New Roman"/>
                        </a:rPr>
                        <a:t>Actividades académicas y administrativas.</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79184">
                <a:tc gridSpan="6">
                  <a:txBody>
                    <a:bodyPr/>
                    <a:lstStyle/>
                    <a:p>
                      <a:pPr algn="just">
                        <a:spcAft>
                          <a:spcPts val="0"/>
                        </a:spcAft>
                      </a:pPr>
                      <a:r>
                        <a:rPr lang="es-ES" sz="1400" b="1">
                          <a:latin typeface="Times New Roman"/>
                          <a:ea typeface="Times New Roman"/>
                          <a:cs typeface="Times New Roman"/>
                        </a:rPr>
                        <a:t>Objetivo del Programa</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0378">
                <a:tc gridSpan="6">
                  <a:txBody>
                    <a:bodyPr/>
                    <a:lstStyle/>
                    <a:p>
                      <a:pPr algn="just">
                        <a:spcAft>
                          <a:spcPts val="0"/>
                        </a:spcAft>
                      </a:pPr>
                      <a:r>
                        <a:rPr lang="es-ES" sz="1400">
                          <a:latin typeface="Times New Roman"/>
                          <a:ea typeface="Times New Roman"/>
                          <a:cs typeface="Times New Roman"/>
                        </a:rPr>
                        <a:t>El objetivo de este programa es implementar un nuevo sistema de recolección y disposición  final de los desechos denominado “Punto Ecológico” mediante el cual se puedan reciclar la mayor parte de desechos y disminuir la contaminación causada por éstos.</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9980">
                <a:tc gridSpan="6">
                  <a:txBody>
                    <a:bodyPr/>
                    <a:lstStyle/>
                    <a:p>
                      <a:pPr algn="just">
                        <a:spcAft>
                          <a:spcPts val="0"/>
                        </a:spcAft>
                      </a:pPr>
                      <a:r>
                        <a:rPr lang="es-ES" sz="1400" b="1">
                          <a:latin typeface="Times New Roman"/>
                          <a:ea typeface="Times New Roman"/>
                          <a:cs typeface="Times New Roman"/>
                        </a:rPr>
                        <a:t>Metas del Programa</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0630">
                <a:tc gridSpan="6">
                  <a:txBody>
                    <a:bodyPr/>
                    <a:lstStyle/>
                    <a:p>
                      <a:pPr algn="just">
                        <a:spcAft>
                          <a:spcPts val="0"/>
                        </a:spcAft>
                      </a:pPr>
                      <a:r>
                        <a:rPr lang="es-ES" sz="1400" dirty="0">
                          <a:latin typeface="Times New Roman"/>
                          <a:ea typeface="Times New Roman"/>
                          <a:cs typeface="Times New Roman"/>
                        </a:rPr>
                        <a:t>Las metas que busca alcanzar este programa son</a:t>
                      </a:r>
                      <a:r>
                        <a:rPr lang="es-ES" sz="1400" dirty="0" smtClean="0">
                          <a:latin typeface="Times New Roman"/>
                          <a:ea typeface="Times New Roman"/>
                          <a:cs typeface="Times New Roman"/>
                        </a:rPr>
                        <a:t>:</a:t>
                      </a:r>
                    </a:p>
                    <a:p>
                      <a:pPr marL="285750" lvl="0" indent="-285750" algn="just">
                        <a:buFont typeface="Wingdings" pitchFamily="2" charset="2"/>
                        <a:buChar char="§"/>
                      </a:pPr>
                      <a:r>
                        <a:rPr lang="es-ES" sz="1400" dirty="0" smtClean="0">
                          <a:latin typeface="Times New Roman" pitchFamily="18" charset="0"/>
                          <a:cs typeface="Times New Roman" pitchFamily="18" charset="0"/>
                        </a:rPr>
                        <a:t>Reciclar el 50 % de botellas de plástico generadas en la institución.</a:t>
                      </a:r>
                      <a:endParaRPr lang="en-US" sz="1400" dirty="0" smtClean="0">
                        <a:latin typeface="Times New Roman" pitchFamily="18" charset="0"/>
                        <a:cs typeface="Times New Roman" pitchFamily="18" charset="0"/>
                      </a:endParaRPr>
                    </a:p>
                    <a:p>
                      <a:pPr marL="285750" lvl="0" indent="-285750" algn="just">
                        <a:buFont typeface="Wingdings" pitchFamily="2" charset="2"/>
                        <a:buChar char="§"/>
                      </a:pPr>
                      <a:r>
                        <a:rPr lang="es-ES" sz="1400" dirty="0" smtClean="0">
                          <a:latin typeface="Times New Roman" pitchFamily="18" charset="0"/>
                          <a:cs typeface="Times New Roman" pitchFamily="18" charset="0"/>
                        </a:rPr>
                        <a:t>Reciclar el 50 % de papel y cartón.</a:t>
                      </a:r>
                      <a:endParaRPr lang="en-US" sz="1400" dirty="0" smtClean="0">
                        <a:latin typeface="Times New Roman" pitchFamily="18" charset="0"/>
                        <a:cs typeface="Times New Roman" pitchFamily="18" charset="0"/>
                      </a:endParaRPr>
                    </a:p>
                    <a:p>
                      <a:pPr marL="285750" lvl="0" indent="-285750" algn="just">
                        <a:buFont typeface="Wingdings" pitchFamily="2" charset="2"/>
                        <a:buChar char="§"/>
                      </a:pPr>
                      <a:r>
                        <a:rPr lang="es-ES" sz="1400" dirty="0" smtClean="0">
                          <a:latin typeface="Times New Roman" pitchFamily="18" charset="0"/>
                          <a:cs typeface="Times New Roman" pitchFamily="18" charset="0"/>
                        </a:rPr>
                        <a:t>Reciclar el 30% de la materia orgánica  generada en el campus.</a:t>
                      </a:r>
                      <a:endParaRPr lang="en-US" sz="1400" dirty="0" smtClean="0">
                        <a:latin typeface="Times New Roman" pitchFamily="18" charset="0"/>
                        <a:cs typeface="Times New Roman" pitchFamily="18" charset="0"/>
                      </a:endParaRPr>
                    </a:p>
                    <a:p>
                      <a:pPr marL="285750" lvl="0" indent="-285750" algn="just">
                        <a:buFont typeface="Wingdings" pitchFamily="2" charset="2"/>
                        <a:buChar char="§"/>
                      </a:pPr>
                      <a:r>
                        <a:rPr lang="es-ES" sz="1400" dirty="0" smtClean="0">
                          <a:latin typeface="Times New Roman" pitchFamily="18" charset="0"/>
                          <a:cs typeface="Times New Roman" pitchFamily="18" charset="0"/>
                        </a:rPr>
                        <a:t>Reciclar el 70 % del material eléctrico y electrónico de las áreas involucradas.</a:t>
                      </a:r>
                      <a:endParaRPr lang="en-US" sz="1400" dirty="0" smtClean="0">
                        <a:latin typeface="Times New Roman" pitchFamily="18" charset="0"/>
                        <a:cs typeface="Times New Roman" pitchFamily="18" charset="0"/>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391">
                <a:tc gridSpan="6">
                  <a:txBody>
                    <a:bodyPr/>
                    <a:lstStyle/>
                    <a:p>
                      <a:pPr algn="just">
                        <a:spcAft>
                          <a:spcPts val="0"/>
                        </a:spcAft>
                      </a:pPr>
                      <a:r>
                        <a:rPr lang="es-ES" sz="1400" b="1">
                          <a:latin typeface="Times New Roman"/>
                          <a:ea typeface="Times New Roman"/>
                          <a:cs typeface="Times New Roman"/>
                        </a:rPr>
                        <a:t>Áreas involucradas</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3275">
                <a:tc gridSpan="6">
                  <a:txBody>
                    <a:bodyPr/>
                    <a:lstStyle/>
                    <a:p>
                      <a:pPr algn="just">
                        <a:spcAft>
                          <a:spcPts val="0"/>
                        </a:spcAft>
                      </a:pPr>
                      <a:r>
                        <a:rPr lang="es-ES" sz="1400">
                          <a:latin typeface="Times New Roman"/>
                          <a:ea typeface="Times New Roman"/>
                          <a:cs typeface="Times New Roman"/>
                        </a:rPr>
                        <a:t>El presente programa se aplicará a todas las áreas del campus Sangolquí.</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9980">
                <a:tc gridSpan="6">
                  <a:txBody>
                    <a:bodyPr/>
                    <a:lstStyle/>
                    <a:p>
                      <a:pPr algn="just">
                        <a:spcAft>
                          <a:spcPts val="0"/>
                        </a:spcAft>
                      </a:pPr>
                      <a:r>
                        <a:rPr lang="es-ES" sz="1400" b="1">
                          <a:latin typeface="Times New Roman"/>
                          <a:ea typeface="Times New Roman"/>
                          <a:cs typeface="Times New Roman"/>
                        </a:rPr>
                        <a:t>Descripción del programa</a:t>
                      </a:r>
                      <a:endParaRPr lang="es-ES" sz="1600">
                        <a:latin typeface="Times New Roman"/>
                        <a:ea typeface="Times New Roman"/>
                        <a:cs typeface="Times New Roman"/>
                      </a:endParaRP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1135">
                <a:tc gridSpan="6">
                  <a:txBody>
                    <a:bodyPr/>
                    <a:lstStyle/>
                    <a:p>
                      <a:pPr algn="just">
                        <a:spcAft>
                          <a:spcPts val="0"/>
                        </a:spcAft>
                      </a:pPr>
                      <a:r>
                        <a:rPr lang="es-ES" sz="1400" dirty="0">
                          <a:latin typeface="Times New Roman"/>
                          <a:ea typeface="Times New Roman"/>
                          <a:cs typeface="Times New Roman"/>
                        </a:rPr>
                        <a:t>El programa consiste en introducir un nuevo sistema de recolección y disposición final de los desechos denominado “Punto Ecológico”. Con este sistema se pretende mejorar el reciclaje existente en la Escuela ya que se cambiarán los basureros actuales por otros de mayor capacidad y con una diferente clasificación de los desechos.</a:t>
                      </a:r>
                      <a:endParaRPr lang="es-ES" sz="1600" dirty="0">
                        <a:latin typeface="Times New Roman"/>
                        <a:ea typeface="Times New Roman"/>
                        <a:cs typeface="Times New Roman"/>
                      </a:endParaRPr>
                    </a:p>
                    <a:p>
                      <a:pPr algn="just">
                        <a:spcAft>
                          <a:spcPts val="0"/>
                        </a:spcAft>
                      </a:pPr>
                      <a:r>
                        <a:rPr lang="es-ES" sz="1400" dirty="0">
                          <a:latin typeface="Times New Roman"/>
                          <a:ea typeface="Times New Roman"/>
                          <a:cs typeface="Times New Roman"/>
                        </a:rPr>
                        <a:t>Se colocarán 5 tachos de basura con sus respectivos colores teniendo la siguiente clasificación:</a:t>
                      </a:r>
                      <a:endParaRPr lang="es-ES" sz="1600" dirty="0">
                        <a:latin typeface="Times New Roman"/>
                        <a:ea typeface="Times New Roman"/>
                        <a:cs typeface="Times New Roman"/>
                      </a:endParaRPr>
                    </a:p>
                    <a:p>
                      <a:pPr marL="342900" lvl="0" indent="-342900" algn="just">
                        <a:buFont typeface="Wingdings"/>
                        <a:buChar char=""/>
                      </a:pPr>
                      <a:r>
                        <a:rPr lang="es-ES" sz="1400" dirty="0">
                          <a:latin typeface="Calibri"/>
                          <a:cs typeface="Times New Roman"/>
                        </a:rPr>
                        <a:t>Amarillo= botellas de plástico</a:t>
                      </a:r>
                    </a:p>
                    <a:p>
                      <a:pPr marL="342900" lvl="0" indent="-342900" algn="just">
                        <a:buFont typeface="Wingdings"/>
                        <a:buChar char=""/>
                      </a:pPr>
                      <a:r>
                        <a:rPr lang="es-ES" sz="1400" dirty="0">
                          <a:latin typeface="Calibri"/>
                          <a:cs typeface="Times New Roman"/>
                        </a:rPr>
                        <a:t>Blanco= basura común</a:t>
                      </a:r>
                    </a:p>
                    <a:p>
                      <a:pPr marL="342900" lvl="0" indent="-342900" algn="just">
                        <a:buFont typeface="Wingdings"/>
                        <a:buChar char=""/>
                      </a:pPr>
                      <a:r>
                        <a:rPr lang="es-ES" sz="1400" dirty="0">
                          <a:latin typeface="Calibri"/>
                          <a:cs typeface="Times New Roman"/>
                        </a:rPr>
                        <a:t>Azul= papel, cartón</a:t>
                      </a:r>
                    </a:p>
                    <a:p>
                      <a:pPr marL="342900" lvl="0" indent="-342900" algn="just">
                        <a:buFont typeface="Wingdings"/>
                        <a:buChar char=""/>
                      </a:pPr>
                      <a:r>
                        <a:rPr lang="es-ES" sz="1400" dirty="0">
                          <a:latin typeface="Calibri"/>
                          <a:cs typeface="Times New Roman"/>
                        </a:rPr>
                        <a:t>Verde= materia orgánica</a:t>
                      </a:r>
                    </a:p>
                    <a:p>
                      <a:pPr marL="342900" lvl="0" indent="-342900" algn="just">
                        <a:buFont typeface="Wingdings"/>
                        <a:buChar char=""/>
                      </a:pPr>
                      <a:r>
                        <a:rPr lang="es-ES" sz="1400" dirty="0">
                          <a:latin typeface="Calibri"/>
                          <a:cs typeface="Times New Roman"/>
                        </a:rPr>
                        <a:t>Gris= material eléctrico y electrónico</a:t>
                      </a:r>
                    </a:p>
                  </a:txBody>
                  <a:tcPr marL="53526" marR="5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40961" name="Imagen 1" descr="logo_espe"/>
          <p:cNvPicPr>
            <a:picLocks noChangeAspect="1" noChangeArrowheads="1"/>
          </p:cNvPicPr>
          <p:nvPr/>
        </p:nvPicPr>
        <p:blipFill>
          <a:blip r:embed="rId3" cstate="print"/>
          <a:srcRect l="4869" r="66850" b="-233"/>
          <a:stretch>
            <a:fillRect/>
          </a:stretch>
        </p:blipFill>
        <p:spPr bwMode="auto">
          <a:xfrm>
            <a:off x="1259632" y="260648"/>
            <a:ext cx="723900" cy="752475"/>
          </a:xfrm>
          <a:prstGeom prst="rect">
            <a:avLst/>
          </a:prstGeom>
          <a:noFill/>
        </p:spPr>
      </p:pic>
    </p:spTree>
    <p:extLst>
      <p:ext uri="{BB962C8B-B14F-4D97-AF65-F5344CB8AC3E}">
        <p14:creationId xmlns:p14="http://schemas.microsoft.com/office/powerpoint/2010/main" val="34491498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19340545"/>
              </p:ext>
            </p:extLst>
          </p:nvPr>
        </p:nvGraphicFramePr>
        <p:xfrm>
          <a:off x="395534" y="146404"/>
          <a:ext cx="8496946" cy="6522956"/>
        </p:xfrm>
        <a:graphic>
          <a:graphicData uri="http://schemas.openxmlformats.org/drawingml/2006/table">
            <a:tbl>
              <a:tblPr/>
              <a:tblGrid>
                <a:gridCol w="2964541"/>
                <a:gridCol w="1210861"/>
                <a:gridCol w="1104977"/>
                <a:gridCol w="165817"/>
                <a:gridCol w="165817"/>
                <a:gridCol w="2884933"/>
              </a:tblGrid>
              <a:tr h="471638">
                <a:tc gridSpan="3">
                  <a:txBody>
                    <a:bodyPr/>
                    <a:lstStyle/>
                    <a:p>
                      <a:pPr algn="ctr">
                        <a:spcAft>
                          <a:spcPts val="0"/>
                        </a:spcAft>
                      </a:pPr>
                      <a:r>
                        <a:rPr lang="es-ES" sz="1500" b="1">
                          <a:latin typeface="Times New Roman"/>
                          <a:ea typeface="Times New Roman"/>
                          <a:cs typeface="Times New Roman"/>
                        </a:rPr>
                        <a:t>Actividades del Programa</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500" b="1">
                          <a:latin typeface="Times New Roman"/>
                          <a:ea typeface="Times New Roman"/>
                          <a:cs typeface="Times New Roman"/>
                        </a:rPr>
                        <a:t>Persona responsable y fecha límite</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179095">
                <a:tc gridSpan="3">
                  <a:txBody>
                    <a:bodyPr/>
                    <a:lstStyle/>
                    <a:p>
                      <a:pPr algn="just">
                        <a:spcAft>
                          <a:spcPts val="0"/>
                        </a:spcAft>
                      </a:pPr>
                      <a:r>
                        <a:rPr lang="es-ES" sz="1500">
                          <a:latin typeface="Times New Roman"/>
                          <a:ea typeface="Times New Roman"/>
                          <a:cs typeface="Times New Roman"/>
                        </a:rPr>
                        <a:t>Implementar basureros especiales en los laboratorios de Ingeniería Geográfica y del Medio Ambiente donde se diferencien los desechos peligrosos (papel contaminado, guantes contaminados, plásticos contaminados, puntas contaminadas) y desechos comunes.</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500">
                          <a:latin typeface="Times New Roman"/>
                          <a:ea typeface="Times New Roman"/>
                          <a:cs typeface="Times New Roman"/>
                        </a:rPr>
                        <a:t>Jefe de laboratorio, inicio del semestre</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71638">
                <a:tc gridSpan="3">
                  <a:txBody>
                    <a:bodyPr/>
                    <a:lstStyle/>
                    <a:p>
                      <a:pPr algn="just">
                        <a:spcAft>
                          <a:spcPts val="0"/>
                        </a:spcAft>
                      </a:pPr>
                      <a:r>
                        <a:rPr lang="es-ES" sz="1500">
                          <a:latin typeface="Times New Roman"/>
                          <a:ea typeface="Times New Roman"/>
                          <a:cs typeface="Times New Roman"/>
                        </a:rPr>
                        <a:t>Adquirir los nuevos “Puntos Ecológicos” y colocarlos en lugares estratégicos dentro del campus.</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Departamento de Desarrollo Físico, inicio del semestre.</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71638">
                <a:tc gridSpan="3">
                  <a:txBody>
                    <a:bodyPr/>
                    <a:lstStyle/>
                    <a:p>
                      <a:pPr algn="just">
                        <a:spcAft>
                          <a:spcPts val="0"/>
                        </a:spcAft>
                      </a:pPr>
                      <a:r>
                        <a:rPr lang="es-ES" sz="1500">
                          <a:latin typeface="Times New Roman"/>
                          <a:ea typeface="Times New Roman"/>
                          <a:cs typeface="Times New Roman"/>
                        </a:rPr>
                        <a:t>Informar a los estudiantes, docentes y servidores públicos sobre el nuevo sistema de reciclaje.</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Club Ecológico, inicio del semestre.</a:t>
                      </a:r>
                      <a:endParaRPr lang="es-ES" sz="1800">
                        <a:latin typeface="Times New Roman"/>
                        <a:ea typeface="Times New Roman"/>
                        <a:cs typeface="Times New Roman"/>
                      </a:endParaRPr>
                    </a:p>
                  </a:txBody>
                  <a:tcPr marL="45529" marR="455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43276">
                <a:tc gridSpan="3">
                  <a:txBody>
                    <a:bodyPr/>
                    <a:lstStyle/>
                    <a:p>
                      <a:pPr algn="just">
                        <a:spcAft>
                          <a:spcPts val="0"/>
                        </a:spcAft>
                      </a:pPr>
                      <a:r>
                        <a:rPr lang="es-ES" sz="1500">
                          <a:latin typeface="Times New Roman"/>
                          <a:ea typeface="Times New Roman"/>
                          <a:cs typeface="Times New Roman"/>
                        </a:rPr>
                        <a:t>Recolectar cada uno de los tachos y disponerlos en recipientes de mayor capacidad con la misma forma de clasificación para su posterior entrega a los gestores ambientales.</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dirty="0">
                          <a:latin typeface="Times New Roman"/>
                          <a:ea typeface="Times New Roman"/>
                          <a:cs typeface="Times New Roman"/>
                        </a:rPr>
                        <a:t>Personal de limpieza, diariamente.</a:t>
                      </a:r>
                      <a:endParaRPr lang="es-ES" sz="1800" dirty="0">
                        <a:latin typeface="Times New Roman"/>
                        <a:ea typeface="Times New Roman"/>
                        <a:cs typeface="Times New Roman"/>
                      </a:endParaRPr>
                    </a:p>
                  </a:txBody>
                  <a:tcPr marL="45529" marR="455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3681">
                <a:tc gridSpan="6">
                  <a:txBody>
                    <a:bodyPr/>
                    <a:lstStyle/>
                    <a:p>
                      <a:pPr algn="just">
                        <a:spcAft>
                          <a:spcPts val="0"/>
                        </a:spcAft>
                      </a:pPr>
                      <a:r>
                        <a:rPr lang="es-ES" sz="1500" b="1">
                          <a:latin typeface="Times New Roman"/>
                          <a:ea typeface="Times New Roman"/>
                          <a:cs typeface="Times New Roman"/>
                        </a:rPr>
                        <a:t>Procedimiento de Evaluación</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7457">
                <a:tc gridSpan="6">
                  <a:txBody>
                    <a:bodyPr/>
                    <a:lstStyle/>
                    <a:p>
                      <a:pPr algn="just">
                        <a:spcAft>
                          <a:spcPts val="0"/>
                        </a:spcAft>
                      </a:pPr>
                      <a:r>
                        <a:rPr lang="es-ES" sz="1500">
                          <a:latin typeface="Times New Roman"/>
                          <a:ea typeface="Times New Roman"/>
                          <a:cs typeface="Times New Roman"/>
                        </a:rPr>
                        <a:t>Una vez implementado el nuevo sistema se solicitará a los Gestores Ambientales un reporte trimestral sobre la cantidad y tipo de desechos recolectados en la Escuela Politécnica del Ejército, campus Sangolquí.</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034">
                <a:tc gridSpan="6">
                  <a:txBody>
                    <a:bodyPr/>
                    <a:lstStyle/>
                    <a:p>
                      <a:pPr algn="just">
                        <a:spcAft>
                          <a:spcPts val="0"/>
                        </a:spcAft>
                      </a:pPr>
                      <a:r>
                        <a:rPr lang="es-ES" sz="1500" b="1">
                          <a:latin typeface="Times New Roman"/>
                          <a:ea typeface="Times New Roman"/>
                          <a:cs typeface="Times New Roman"/>
                        </a:rPr>
                        <a:t>Requisitos de Formación</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7457">
                <a:tc gridSpan="6">
                  <a:txBody>
                    <a:bodyPr/>
                    <a:lstStyle/>
                    <a:p>
                      <a:pPr algn="just">
                        <a:spcAft>
                          <a:spcPts val="0"/>
                        </a:spcAft>
                      </a:pPr>
                      <a:r>
                        <a:rPr lang="es-ES" sz="1500">
                          <a:latin typeface="Times New Roman"/>
                          <a:ea typeface="Times New Roman"/>
                          <a:cs typeface="Times New Roman"/>
                        </a:rPr>
                        <a:t>Comprometer a la alta dirección en la implementación del nuevo sistema “Punto Ecológico” y concientizar a los estudiantes, docentes y servidores públicos sobre una correcta disposición final de los desechos.</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1638">
                <a:tc>
                  <a:txBody>
                    <a:bodyPr/>
                    <a:lstStyle/>
                    <a:p>
                      <a:pPr algn="just">
                        <a:spcAft>
                          <a:spcPts val="0"/>
                        </a:spcAft>
                      </a:pPr>
                      <a:r>
                        <a:rPr lang="es-ES" sz="1500" b="1">
                          <a:latin typeface="Times New Roman"/>
                          <a:ea typeface="Times New Roman"/>
                          <a:cs typeface="Times New Roman"/>
                        </a:rPr>
                        <a:t>Fecha de inicio del programa</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500">
                          <a:latin typeface="Times New Roman"/>
                          <a:ea typeface="Times New Roman"/>
                          <a:cs typeface="Times New Roman"/>
                        </a:rPr>
                        <a:t>Marzo 2012</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500" b="1">
                          <a:latin typeface="Times New Roman"/>
                          <a:ea typeface="Times New Roman"/>
                          <a:cs typeface="Times New Roman"/>
                        </a:rPr>
                        <a:t>Fecha límite del programa</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700">
                        <a:latin typeface="Times New Roman"/>
                        <a:ea typeface="Times New Roman"/>
                        <a:cs typeface="Times New Roman"/>
                      </a:endParaRPr>
                    </a:p>
                  </a:txBody>
                  <a:tcPr marL="41193" marR="41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500">
                          <a:latin typeface="Times New Roman"/>
                          <a:ea typeface="Times New Roman"/>
                          <a:cs typeface="Times New Roman"/>
                        </a:rPr>
                        <a:t>Agosto 2012</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89">
                <a:tc gridSpan="4">
                  <a:txBody>
                    <a:bodyPr/>
                    <a:lstStyle/>
                    <a:p>
                      <a:pPr algn="just">
                        <a:spcAft>
                          <a:spcPts val="0"/>
                        </a:spcAft>
                      </a:pPr>
                      <a:r>
                        <a:rPr lang="es-ES" sz="1500" b="1">
                          <a:latin typeface="Times New Roman"/>
                          <a:ea typeface="Times New Roman"/>
                          <a:cs typeface="Times New Roman"/>
                        </a:rPr>
                        <a:t>Realizado por:</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500" b="1">
                          <a:latin typeface="Times New Roman"/>
                          <a:ea typeface="Times New Roman"/>
                          <a:cs typeface="Times New Roman"/>
                        </a:rPr>
                        <a:t>Firma:</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15">
                <a:tc gridSpan="4">
                  <a:txBody>
                    <a:bodyPr/>
                    <a:lstStyle/>
                    <a:p>
                      <a:pPr algn="just">
                        <a:spcAft>
                          <a:spcPts val="0"/>
                        </a:spcAft>
                      </a:pPr>
                      <a:r>
                        <a:rPr lang="es-ES" sz="1500" b="1">
                          <a:latin typeface="Times New Roman"/>
                          <a:ea typeface="Times New Roman"/>
                          <a:cs typeface="Times New Roman"/>
                        </a:rPr>
                        <a:t>Aprobado por:</a:t>
                      </a:r>
                      <a:endParaRPr lang="es-ES" sz="180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500" b="1" dirty="0">
                          <a:latin typeface="Times New Roman"/>
                          <a:ea typeface="Times New Roman"/>
                          <a:cs typeface="Times New Roman"/>
                        </a:rPr>
                        <a:t>Firma:</a:t>
                      </a:r>
                      <a:endParaRPr lang="es-ES" sz="1800" dirty="0">
                        <a:latin typeface="Times New Roman"/>
                        <a:ea typeface="Times New Roman"/>
                        <a:cs typeface="Times New Roman"/>
                      </a:endParaRPr>
                    </a:p>
                  </a:txBody>
                  <a:tcPr marL="45529" marR="45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2036976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effectLst>
                  <a:outerShdw blurRad="38100" dist="38100" dir="2700000" algn="tl">
                    <a:srgbClr val="000000">
                      <a:alpha val="43137"/>
                    </a:srgbClr>
                  </a:outerShdw>
                </a:effectLst>
              </a:rPr>
              <a:t>LÍNEA BASE AMBIENTAL</a:t>
            </a:r>
            <a:endParaRPr lang="es-ES"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6119154"/>
              </p:ext>
            </p:extLst>
          </p:nvPr>
        </p:nvGraphicFramePr>
        <p:xfrm>
          <a:off x="457200"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4286515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264833798"/>
              </p:ext>
            </p:extLst>
          </p:nvPr>
        </p:nvGraphicFramePr>
        <p:xfrm>
          <a:off x="395536" y="116632"/>
          <a:ext cx="8208913" cy="6623622"/>
        </p:xfrm>
        <a:graphic>
          <a:graphicData uri="http://schemas.openxmlformats.org/drawingml/2006/table">
            <a:tbl>
              <a:tblPr/>
              <a:tblGrid>
                <a:gridCol w="2081819"/>
                <a:gridCol w="147210"/>
                <a:gridCol w="1705838"/>
                <a:gridCol w="1973403"/>
                <a:gridCol w="147210"/>
                <a:gridCol w="2153433"/>
              </a:tblGrid>
              <a:tr h="936285">
                <a:tc>
                  <a:txBody>
                    <a:bodyPr/>
                    <a:lstStyle/>
                    <a:p>
                      <a:pPr algn="ctr">
                        <a:spcAft>
                          <a:spcPts val="0"/>
                        </a:spcAft>
                      </a:pPr>
                      <a:endParaRPr lang="es-EC" sz="1600" dirty="0">
                        <a:latin typeface="Arial"/>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1800" b="1">
                          <a:latin typeface="Times New Roman"/>
                          <a:ea typeface="Times New Roman"/>
                          <a:cs typeface="Times New Roman"/>
                        </a:rPr>
                        <a:t>PROGRAMA DE CONTROL DE GASES</a:t>
                      </a:r>
                      <a:endParaRPr lang="es-ES" sz="180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600" b="1">
                          <a:latin typeface="Times New Roman"/>
                          <a:ea typeface="Times New Roman"/>
                          <a:cs typeface="Times New Roman"/>
                        </a:rPr>
                        <a:t>Código: </a:t>
                      </a:r>
                      <a:r>
                        <a:rPr lang="es-ES" sz="1600">
                          <a:latin typeface="Times New Roman"/>
                          <a:ea typeface="Times New Roman"/>
                          <a:cs typeface="Times New Roman"/>
                        </a:rPr>
                        <a:t>PRA- 01</a:t>
                      </a:r>
                      <a:endParaRPr lang="es-ES" sz="1800">
                        <a:latin typeface="Times New Roman"/>
                        <a:ea typeface="Times New Roman"/>
                        <a:cs typeface="Times New Roman"/>
                      </a:endParaRPr>
                    </a:p>
                    <a:p>
                      <a:pPr algn="just">
                        <a:spcAft>
                          <a:spcPts val="0"/>
                        </a:spcAft>
                      </a:pPr>
                      <a:r>
                        <a:rPr lang="es-ES" sz="1600" b="1">
                          <a:latin typeface="Times New Roman"/>
                          <a:ea typeface="Times New Roman"/>
                          <a:cs typeface="Times New Roman"/>
                        </a:rPr>
                        <a:t>Versión: </a:t>
                      </a:r>
                      <a:r>
                        <a:rPr lang="es-ES" sz="1600">
                          <a:latin typeface="Times New Roman"/>
                          <a:ea typeface="Times New Roman"/>
                          <a:cs typeface="Times New Roman"/>
                        </a:rPr>
                        <a:t>01</a:t>
                      </a:r>
                      <a:endParaRPr lang="es-ES" sz="1800">
                        <a:latin typeface="Times New Roman"/>
                        <a:ea typeface="Times New Roman"/>
                        <a:cs typeface="Times New Roman"/>
                      </a:endParaRPr>
                    </a:p>
                    <a:p>
                      <a:pPr algn="just">
                        <a:spcAft>
                          <a:spcPts val="0"/>
                        </a:spcAft>
                      </a:pPr>
                      <a:r>
                        <a:rPr lang="es-ES" sz="1600" b="1">
                          <a:latin typeface="Times New Roman"/>
                          <a:ea typeface="Times New Roman"/>
                          <a:cs typeface="Times New Roman"/>
                        </a:rPr>
                        <a:t>Fecha de elaboración: </a:t>
                      </a:r>
                      <a:r>
                        <a:rPr lang="es-ES" sz="1600">
                          <a:latin typeface="Times New Roman"/>
                          <a:ea typeface="Times New Roman"/>
                          <a:cs typeface="Times New Roman"/>
                        </a:rPr>
                        <a:t>13/01/2012</a:t>
                      </a:r>
                      <a:endParaRPr lang="es-ES" sz="180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214">
                <a:tc gridSpan="2">
                  <a:txBody>
                    <a:bodyPr/>
                    <a:lstStyle/>
                    <a:p>
                      <a:pPr algn="just">
                        <a:spcAft>
                          <a:spcPts val="0"/>
                        </a:spcAft>
                      </a:pPr>
                      <a:r>
                        <a:rPr lang="es-ES" sz="1600" b="1">
                          <a:latin typeface="Times New Roman"/>
                          <a:ea typeface="Times New Roman"/>
                          <a:cs typeface="Times New Roman"/>
                        </a:rPr>
                        <a:t>Objetivo relacionado:</a:t>
                      </a:r>
                      <a:endParaRPr lang="es-ES" sz="180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600">
                          <a:latin typeface="Times New Roman"/>
                          <a:ea typeface="Times New Roman"/>
                          <a:cs typeface="Times New Roman"/>
                        </a:rPr>
                        <a:t>OA05</a:t>
                      </a:r>
                      <a:endParaRPr lang="es-ES" sz="180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600" b="1">
                          <a:latin typeface="Times New Roman"/>
                          <a:ea typeface="Times New Roman"/>
                          <a:cs typeface="Times New Roman"/>
                        </a:rPr>
                        <a:t>Actividades relacionadas:</a:t>
                      </a:r>
                      <a:endParaRPr lang="es-ES" sz="180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600" dirty="0">
                          <a:latin typeface="Times New Roman"/>
                          <a:ea typeface="Times New Roman"/>
                          <a:cs typeface="Times New Roman"/>
                        </a:rPr>
                        <a:t>Ensayos de laboratorio.</a:t>
                      </a:r>
                      <a:endParaRPr lang="es-ES" sz="1800" dirty="0">
                        <a:latin typeface="Times New Roman"/>
                        <a:ea typeface="Times New Roman"/>
                        <a:cs typeface="Times New Roman"/>
                      </a:endParaRPr>
                    </a:p>
                    <a:p>
                      <a:pPr algn="just">
                        <a:spcAft>
                          <a:spcPts val="0"/>
                        </a:spcAft>
                      </a:pPr>
                      <a:r>
                        <a:rPr lang="es-ES" sz="1600" dirty="0">
                          <a:latin typeface="Times New Roman"/>
                          <a:ea typeface="Times New Roman"/>
                          <a:cs typeface="Times New Roman"/>
                        </a:rPr>
                        <a:t>Mantenimiento mecánico y metálico.</a:t>
                      </a:r>
                      <a:endParaRPr lang="es-ES" sz="1800" dirty="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0843">
                <a:tc gridSpan="6">
                  <a:txBody>
                    <a:bodyPr/>
                    <a:lstStyle/>
                    <a:p>
                      <a:pPr algn="just">
                        <a:spcAft>
                          <a:spcPts val="0"/>
                        </a:spcAft>
                      </a:pPr>
                      <a:r>
                        <a:rPr lang="es-ES" sz="1600" b="1">
                          <a:latin typeface="Times New Roman"/>
                          <a:ea typeface="Times New Roman"/>
                          <a:cs typeface="Times New Roman"/>
                        </a:rPr>
                        <a:t>Objetivo del Programa</a:t>
                      </a:r>
                      <a:endParaRPr lang="es-ES" sz="180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2214">
                <a:tc gridSpan="6">
                  <a:txBody>
                    <a:bodyPr/>
                    <a:lstStyle/>
                    <a:p>
                      <a:pPr algn="just">
                        <a:spcAft>
                          <a:spcPts val="0"/>
                        </a:spcAft>
                      </a:pPr>
                      <a:r>
                        <a:rPr lang="es-ES" sz="1600" dirty="0">
                          <a:latin typeface="Times New Roman"/>
                          <a:ea typeface="Times New Roman"/>
                          <a:cs typeface="Times New Roman"/>
                        </a:rPr>
                        <a:t>El objetivo de este programa es realizar un control de los gases de combustión, soldadura, fundición y químicos provenientes de las distintas áreas en donde se generan, para mantener un ambiente sano de trabajo y minimizar los impactos a la naturaleza con éste tipo de emisiones. </a:t>
                      </a:r>
                      <a:endParaRPr lang="es-ES" sz="1800" dirty="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9936">
                <a:tc gridSpan="6">
                  <a:txBody>
                    <a:bodyPr/>
                    <a:lstStyle/>
                    <a:p>
                      <a:pPr algn="just">
                        <a:spcAft>
                          <a:spcPts val="0"/>
                        </a:spcAft>
                      </a:pPr>
                      <a:r>
                        <a:rPr lang="es-ES" sz="1600" b="1">
                          <a:latin typeface="Times New Roman"/>
                          <a:ea typeface="Times New Roman"/>
                          <a:cs typeface="Times New Roman"/>
                        </a:rPr>
                        <a:t>Metas del Programa</a:t>
                      </a:r>
                      <a:endParaRPr lang="es-ES" sz="180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70357">
                <a:tc gridSpan="6">
                  <a:txBody>
                    <a:bodyPr/>
                    <a:lstStyle/>
                    <a:p>
                      <a:pPr algn="just">
                        <a:spcAft>
                          <a:spcPts val="0"/>
                        </a:spcAft>
                      </a:pPr>
                      <a:r>
                        <a:rPr lang="es-ES" sz="1600" dirty="0" smtClean="0">
                          <a:latin typeface="Times New Roman"/>
                          <a:ea typeface="Times New Roman"/>
                          <a:cs typeface="Times New Roman"/>
                        </a:rPr>
                        <a:t>Las metas </a:t>
                      </a:r>
                      <a:r>
                        <a:rPr lang="es-ES" sz="1600" dirty="0">
                          <a:latin typeface="Times New Roman"/>
                          <a:ea typeface="Times New Roman"/>
                          <a:cs typeface="Times New Roman"/>
                        </a:rPr>
                        <a:t>que busca alcanzar este programa </a:t>
                      </a:r>
                      <a:r>
                        <a:rPr lang="es-ES" sz="1600" dirty="0" smtClean="0">
                          <a:latin typeface="Times New Roman"/>
                          <a:ea typeface="Times New Roman"/>
                          <a:cs typeface="Times New Roman"/>
                        </a:rPr>
                        <a:t>son:</a:t>
                      </a:r>
                    </a:p>
                    <a:p>
                      <a:pPr marL="285750" lvl="0" indent="-285750" algn="just">
                        <a:buFont typeface="Wingdings" pitchFamily="2" charset="2"/>
                        <a:buChar char="§"/>
                      </a:pPr>
                      <a:r>
                        <a:rPr lang="es-ES" sz="1600" dirty="0" smtClean="0">
                          <a:latin typeface="Times New Roman" pitchFamily="18" charset="0"/>
                          <a:cs typeface="Times New Roman" pitchFamily="18" charset="0"/>
                        </a:rPr>
                        <a:t>Incorporar dentro del campus, en todas las fuentes fijas de emanación de estos gases, campanas de extracción y ductos de ventilación que evacuen un 25%.</a:t>
                      </a:r>
                      <a:endParaRPr lang="en-US" sz="1600" dirty="0" smtClean="0">
                        <a:latin typeface="Times New Roman" pitchFamily="18" charset="0"/>
                        <a:cs typeface="Times New Roman" pitchFamily="18" charset="0"/>
                      </a:endParaRPr>
                    </a:p>
                    <a:p>
                      <a:pPr marL="285750" lvl="0" indent="-285750" algn="just">
                        <a:buFont typeface="Wingdings" pitchFamily="2" charset="2"/>
                        <a:buChar char="§"/>
                      </a:pPr>
                      <a:r>
                        <a:rPr lang="es-ES" sz="1600" dirty="0" smtClean="0">
                          <a:latin typeface="Times New Roman" pitchFamily="18" charset="0"/>
                          <a:cs typeface="Times New Roman" pitchFamily="18" charset="0"/>
                        </a:rPr>
                        <a:t>Colocar en todos los ductos de extracción filtros de diferente tipo, los cuales procedan a  reducir un 15% la concentración de contaminantes en los gases de salida.</a:t>
                      </a:r>
                      <a:endParaRPr lang="en-US" sz="1600" dirty="0" smtClean="0">
                        <a:latin typeface="Times New Roman" pitchFamily="18" charset="0"/>
                        <a:cs typeface="Times New Roman" pitchFamily="18" charset="0"/>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8427">
                <a:tc gridSpan="6">
                  <a:txBody>
                    <a:bodyPr/>
                    <a:lstStyle/>
                    <a:p>
                      <a:pPr algn="just">
                        <a:spcAft>
                          <a:spcPts val="0"/>
                        </a:spcAft>
                      </a:pPr>
                      <a:r>
                        <a:rPr lang="es-ES" sz="1600" b="1">
                          <a:latin typeface="Times New Roman"/>
                          <a:ea typeface="Times New Roman"/>
                          <a:cs typeface="Times New Roman"/>
                        </a:rPr>
                        <a:t>Áreas involucradas</a:t>
                      </a:r>
                      <a:endParaRPr lang="es-ES" sz="180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70357">
                <a:tc gridSpan="6">
                  <a:txBody>
                    <a:bodyPr/>
                    <a:lstStyle/>
                    <a:p>
                      <a:pPr algn="just">
                        <a:spcAft>
                          <a:spcPts val="0"/>
                        </a:spcAft>
                      </a:pPr>
                      <a:r>
                        <a:rPr lang="es-ES" sz="1600">
                          <a:latin typeface="Times New Roman"/>
                          <a:ea typeface="Times New Roman"/>
                          <a:cs typeface="Times New Roman"/>
                        </a:rPr>
                        <a:t>El presente programa se aplicará a:</a:t>
                      </a:r>
                      <a:endParaRPr lang="es-ES" sz="1800">
                        <a:latin typeface="Times New Roman"/>
                        <a:ea typeface="Times New Roman"/>
                        <a:cs typeface="Times New Roman"/>
                      </a:endParaRPr>
                    </a:p>
                    <a:p>
                      <a:pPr marL="342900" lvl="0" indent="-342900">
                        <a:buFont typeface="Wingdings"/>
                        <a:buChar char=""/>
                      </a:pPr>
                      <a:r>
                        <a:rPr lang="es-ES" sz="1600">
                          <a:latin typeface="Calibri"/>
                          <a:cs typeface="Times New Roman"/>
                        </a:rPr>
                        <a:t>Laboratorios de Ingeniería Mecánica</a:t>
                      </a:r>
                    </a:p>
                    <a:p>
                      <a:pPr marL="342900" lvl="0" indent="-342900">
                        <a:buFont typeface="Wingdings"/>
                        <a:buChar char=""/>
                      </a:pPr>
                      <a:r>
                        <a:rPr lang="es-ES" sz="1600">
                          <a:latin typeface="Calibri"/>
                          <a:cs typeface="Times New Roman"/>
                        </a:rPr>
                        <a:t>Laboratorios de Ingeniería Geográfica y del Medio Ambiente</a:t>
                      </a:r>
                    </a:p>
                    <a:p>
                      <a:pPr marL="342900" lvl="0" indent="-342900">
                        <a:buFont typeface="Wingdings"/>
                        <a:buChar char=""/>
                      </a:pPr>
                      <a:r>
                        <a:rPr lang="es-ES" sz="1600">
                          <a:latin typeface="Calibri"/>
                          <a:cs typeface="Times New Roman"/>
                        </a:rPr>
                        <a:t>Laboratorios de Ingeniería en Biotecnología.</a:t>
                      </a:r>
                    </a:p>
                    <a:p>
                      <a:pPr marL="342900" lvl="0" indent="-342900" algn="just">
                        <a:buFont typeface="Wingdings"/>
                        <a:buChar char=""/>
                      </a:pPr>
                      <a:r>
                        <a:rPr lang="es-ES" sz="1600">
                          <a:latin typeface="Calibri"/>
                          <a:cs typeface="Times New Roman"/>
                        </a:rPr>
                        <a:t>Talleres de Mecánica Automotriz.</a:t>
                      </a: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9936">
                <a:tc gridSpan="6">
                  <a:txBody>
                    <a:bodyPr/>
                    <a:lstStyle/>
                    <a:p>
                      <a:pPr algn="just">
                        <a:spcAft>
                          <a:spcPts val="0"/>
                        </a:spcAft>
                      </a:pPr>
                      <a:r>
                        <a:rPr lang="es-ES" sz="1600" b="1">
                          <a:latin typeface="Times New Roman"/>
                          <a:ea typeface="Times New Roman"/>
                          <a:cs typeface="Times New Roman"/>
                        </a:rPr>
                        <a:t>Descripción del programa</a:t>
                      </a:r>
                      <a:endParaRPr lang="es-ES" sz="180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8143">
                <a:tc gridSpan="6">
                  <a:txBody>
                    <a:bodyPr/>
                    <a:lstStyle/>
                    <a:p>
                      <a:pPr algn="just">
                        <a:spcAft>
                          <a:spcPts val="0"/>
                        </a:spcAft>
                      </a:pPr>
                      <a:r>
                        <a:rPr lang="es-ES" sz="1600" dirty="0">
                          <a:latin typeface="Times New Roman"/>
                          <a:ea typeface="Times New Roman"/>
                          <a:cs typeface="Times New Roman"/>
                        </a:rPr>
                        <a:t>Con este programa se pretende realizar un control íntegro de todas las fuentes fijas de emanación de gases con el fin de minimizar el impacto de éstos en el aire ambiente de las áreas afectadas. </a:t>
                      </a:r>
                      <a:endParaRPr lang="es-ES" sz="1800" dirty="0">
                        <a:latin typeface="Times New Roman"/>
                        <a:ea typeface="Times New Roman"/>
                        <a:cs typeface="Times New Roman"/>
                      </a:endParaRPr>
                    </a:p>
                  </a:txBody>
                  <a:tcPr marL="59651" marR="59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38913" name="Imagen 1" descr="logo_espe"/>
          <p:cNvPicPr>
            <a:picLocks noChangeAspect="1" noChangeArrowheads="1"/>
          </p:cNvPicPr>
          <p:nvPr/>
        </p:nvPicPr>
        <p:blipFill>
          <a:blip r:embed="rId3" cstate="print"/>
          <a:srcRect l="4869" r="66850" b="-233"/>
          <a:stretch>
            <a:fillRect/>
          </a:stretch>
        </p:blipFill>
        <p:spPr bwMode="auto">
          <a:xfrm>
            <a:off x="1115616" y="156245"/>
            <a:ext cx="864096" cy="898205"/>
          </a:xfrm>
          <a:prstGeom prst="rect">
            <a:avLst/>
          </a:prstGeom>
          <a:noFill/>
        </p:spPr>
      </p:pic>
    </p:spTree>
    <p:extLst>
      <p:ext uri="{BB962C8B-B14F-4D97-AF65-F5344CB8AC3E}">
        <p14:creationId xmlns:p14="http://schemas.microsoft.com/office/powerpoint/2010/main" val="19463610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67545" y="116632"/>
          <a:ext cx="8208911" cy="6671273"/>
        </p:xfrm>
        <a:graphic>
          <a:graphicData uri="http://schemas.openxmlformats.org/drawingml/2006/table">
            <a:tbl>
              <a:tblPr/>
              <a:tblGrid>
                <a:gridCol w="3027710"/>
                <a:gridCol w="1292769"/>
                <a:gridCol w="1072412"/>
                <a:gridCol w="169350"/>
                <a:gridCol w="169350"/>
                <a:gridCol w="2477320"/>
              </a:tblGrid>
              <a:tr h="312811">
                <a:tc gridSpan="3">
                  <a:txBody>
                    <a:bodyPr/>
                    <a:lstStyle/>
                    <a:p>
                      <a:pPr algn="ctr">
                        <a:spcAft>
                          <a:spcPts val="0"/>
                        </a:spcAft>
                      </a:pPr>
                      <a:r>
                        <a:rPr lang="es-ES" sz="1600" b="1">
                          <a:latin typeface="Times New Roman"/>
                          <a:ea typeface="Times New Roman"/>
                          <a:cs typeface="Times New Roman"/>
                        </a:rPr>
                        <a:t>Actividades del Programa</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600" b="1">
                          <a:latin typeface="Times New Roman"/>
                          <a:ea typeface="Times New Roman"/>
                          <a:cs typeface="Times New Roman"/>
                        </a:rPr>
                        <a:t>Persona responsable y fecha límite</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11268">
                <a:tc gridSpan="3">
                  <a:txBody>
                    <a:bodyPr/>
                    <a:lstStyle/>
                    <a:p>
                      <a:pPr algn="just">
                        <a:spcAft>
                          <a:spcPts val="0"/>
                        </a:spcAft>
                      </a:pPr>
                      <a:r>
                        <a:rPr lang="es-ES" sz="1600">
                          <a:latin typeface="Times New Roman"/>
                          <a:ea typeface="Times New Roman"/>
                          <a:cs typeface="Times New Roman"/>
                        </a:rPr>
                        <a:t>Realizar una caracterización completa sobre todas las fuentes emisoras de gases dentro del campus politécnico.</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Carrera de Ingeniería Geográfica y del Medio Ambiente, durante el semestre.</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11268">
                <a:tc gridSpan="3">
                  <a:txBody>
                    <a:bodyPr/>
                    <a:lstStyle/>
                    <a:p>
                      <a:pPr algn="just">
                        <a:spcAft>
                          <a:spcPts val="0"/>
                        </a:spcAft>
                      </a:pPr>
                      <a:r>
                        <a:rPr lang="es-ES" sz="1600">
                          <a:latin typeface="Times New Roman"/>
                          <a:ea typeface="Times New Roman"/>
                          <a:cs typeface="Times New Roman"/>
                        </a:rPr>
                        <a:t>A las fuentes emisoras en donde se observen más problemas realizar una intervención. </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Departamento de Desarrollo Físico, en tiempo de vacaciones de los alumnos.</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11268">
                <a:tc gridSpan="3">
                  <a:txBody>
                    <a:bodyPr/>
                    <a:lstStyle/>
                    <a:p>
                      <a:pPr algn="just">
                        <a:spcAft>
                          <a:spcPts val="0"/>
                        </a:spcAft>
                      </a:pPr>
                      <a:r>
                        <a:rPr lang="es-ES" sz="1600">
                          <a:latin typeface="Times New Roman"/>
                          <a:ea typeface="Times New Roman"/>
                          <a:cs typeface="Times New Roman"/>
                        </a:rPr>
                        <a:t>Realizar la adquisición e implementación de campanas extractoras y ductos de ventilación en cada fuente fija de emisión.</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Designado por el departamento de Desarrollo Físico, en tiempo de vacaciones de los alumnos.</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11268">
                <a:tc gridSpan="3">
                  <a:txBody>
                    <a:bodyPr/>
                    <a:lstStyle/>
                    <a:p>
                      <a:pPr algn="just">
                        <a:spcAft>
                          <a:spcPts val="0"/>
                        </a:spcAft>
                      </a:pPr>
                      <a:r>
                        <a:rPr lang="es-ES" sz="1600">
                          <a:latin typeface="Times New Roman"/>
                          <a:ea typeface="Times New Roman"/>
                          <a:cs typeface="Times New Roman"/>
                        </a:rPr>
                        <a:t>Implementar filtros acordes a cada fuente para minimizar la concentración de contaminantes presentes en los gases de salida.</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Designado por el departamento de Desarrollo Físico, al iniciar el semestre.</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82816">
                <a:tc gridSpan="6">
                  <a:txBody>
                    <a:bodyPr/>
                    <a:lstStyle/>
                    <a:p>
                      <a:pPr algn="just">
                        <a:spcAft>
                          <a:spcPts val="0"/>
                        </a:spcAft>
                      </a:pPr>
                      <a:r>
                        <a:rPr lang="es-ES" sz="1600" b="1">
                          <a:latin typeface="Times New Roman"/>
                          <a:ea typeface="Times New Roman"/>
                          <a:cs typeface="Times New Roman"/>
                        </a:rPr>
                        <a:t>Procedimiento de Evaluación</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268">
                <a:tc gridSpan="6">
                  <a:txBody>
                    <a:bodyPr/>
                    <a:lstStyle/>
                    <a:p>
                      <a:pPr algn="just">
                        <a:spcAft>
                          <a:spcPts val="0"/>
                        </a:spcAft>
                      </a:pPr>
                      <a:r>
                        <a:rPr lang="es-ES" sz="1600">
                          <a:latin typeface="Times New Roman"/>
                          <a:ea typeface="Times New Roman"/>
                          <a:cs typeface="Times New Roman"/>
                        </a:rPr>
                        <a:t>Los responsables de las diferentes áreas coordinarán mensualmente el desarrollo del programa y harán sus debidas correcciones si la meta no se está alcanzando conforme a lo planificado. Además realizar controles periódicos en cada fuente puntual para determinar si éstos funcionas de manera óptima. </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2457">
                <a:tc gridSpan="6">
                  <a:txBody>
                    <a:bodyPr/>
                    <a:lstStyle/>
                    <a:p>
                      <a:pPr algn="just">
                        <a:spcAft>
                          <a:spcPts val="0"/>
                        </a:spcAft>
                      </a:pPr>
                      <a:r>
                        <a:rPr lang="es-ES" sz="1600" b="1">
                          <a:latin typeface="Times New Roman"/>
                          <a:ea typeface="Times New Roman"/>
                          <a:cs typeface="Times New Roman"/>
                        </a:rPr>
                        <a:t>Requisitos de Formación</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268">
                <a:tc gridSpan="6">
                  <a:txBody>
                    <a:bodyPr/>
                    <a:lstStyle/>
                    <a:p>
                      <a:pPr algn="just">
                        <a:spcAft>
                          <a:spcPts val="0"/>
                        </a:spcAft>
                      </a:pPr>
                      <a:r>
                        <a:rPr lang="es-ES" sz="1600">
                          <a:latin typeface="Times New Roman"/>
                          <a:ea typeface="Times New Roman"/>
                          <a:cs typeface="Times New Roman"/>
                        </a:rPr>
                        <a:t>Concientizar a la alta dirección, directivos de las diferentes áreas involucradas y usuarios en general sobre la importancia de implementar estos dispositivos e instrumentos para mejorar la calidad del aire ambiente presente en cada área de trabajo.</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2700">
                <a:tc>
                  <a:txBody>
                    <a:bodyPr/>
                    <a:lstStyle/>
                    <a:p>
                      <a:pPr algn="just">
                        <a:spcAft>
                          <a:spcPts val="0"/>
                        </a:spcAft>
                      </a:pPr>
                      <a:r>
                        <a:rPr lang="es-ES" sz="1600" b="1">
                          <a:latin typeface="Times New Roman"/>
                          <a:ea typeface="Times New Roman"/>
                          <a:cs typeface="Times New Roman"/>
                        </a:rPr>
                        <a:t>Fecha de inicio del programa</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600">
                          <a:latin typeface="Times New Roman"/>
                          <a:ea typeface="Times New Roman"/>
                          <a:cs typeface="Times New Roman"/>
                        </a:rPr>
                        <a:t>Marzo 2012</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600" b="1">
                          <a:latin typeface="Times New Roman"/>
                          <a:ea typeface="Times New Roman"/>
                          <a:cs typeface="Times New Roman"/>
                        </a:rPr>
                        <a:t>Fecha límite del programa</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9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600">
                          <a:latin typeface="Times New Roman"/>
                          <a:ea typeface="Times New Roman"/>
                          <a:cs typeface="Times New Roman"/>
                        </a:rPr>
                        <a:t>Agosto 2012</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574">
                <a:tc gridSpan="4">
                  <a:txBody>
                    <a:bodyPr/>
                    <a:lstStyle/>
                    <a:p>
                      <a:pPr algn="just">
                        <a:spcAft>
                          <a:spcPts val="0"/>
                        </a:spcAft>
                      </a:pPr>
                      <a:r>
                        <a:rPr lang="es-ES" sz="1600" b="1">
                          <a:latin typeface="Times New Roman"/>
                          <a:ea typeface="Times New Roman"/>
                          <a:cs typeface="Times New Roman"/>
                        </a:rPr>
                        <a:t>Realizado por:</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600" b="1">
                          <a:latin typeface="Times New Roman"/>
                          <a:ea typeface="Times New Roman"/>
                          <a:cs typeface="Times New Roman"/>
                        </a:rPr>
                        <a:t>Firma:</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1754">
                <a:tc gridSpan="4">
                  <a:txBody>
                    <a:bodyPr/>
                    <a:lstStyle/>
                    <a:p>
                      <a:pPr algn="just">
                        <a:spcAft>
                          <a:spcPts val="0"/>
                        </a:spcAft>
                      </a:pPr>
                      <a:r>
                        <a:rPr lang="es-ES" sz="1600" b="1">
                          <a:latin typeface="Times New Roman"/>
                          <a:ea typeface="Times New Roman"/>
                          <a:cs typeface="Times New Roman"/>
                        </a:rPr>
                        <a:t>Aprobado por:</a:t>
                      </a:r>
                      <a:endParaRPr lang="es-ES" sz="18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600" b="1" dirty="0">
                          <a:latin typeface="Times New Roman"/>
                          <a:ea typeface="Times New Roman"/>
                          <a:cs typeface="Times New Roman"/>
                        </a:rPr>
                        <a:t>Firma:</a:t>
                      </a:r>
                      <a:endParaRPr lang="es-ES" sz="1800" dirty="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2480415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248230664"/>
              </p:ext>
            </p:extLst>
          </p:nvPr>
        </p:nvGraphicFramePr>
        <p:xfrm>
          <a:off x="467544" y="116632"/>
          <a:ext cx="8280920" cy="6549163"/>
        </p:xfrm>
        <a:graphic>
          <a:graphicData uri="http://schemas.openxmlformats.org/drawingml/2006/table">
            <a:tbl>
              <a:tblPr/>
              <a:tblGrid>
                <a:gridCol w="2100080"/>
                <a:gridCol w="148500"/>
                <a:gridCol w="1720803"/>
                <a:gridCol w="1990712"/>
                <a:gridCol w="148500"/>
                <a:gridCol w="2172325"/>
              </a:tblGrid>
              <a:tr h="943399">
                <a:tc>
                  <a:txBody>
                    <a:bodyPr/>
                    <a:lstStyle/>
                    <a:p>
                      <a:pPr algn="ctr">
                        <a:spcAft>
                          <a:spcPts val="0"/>
                        </a:spcAft>
                      </a:pPr>
                      <a:endParaRPr lang="es-EC" sz="1600" dirty="0">
                        <a:latin typeface="Arial"/>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2400" b="1">
                          <a:latin typeface="Times New Roman"/>
                          <a:ea typeface="Times New Roman"/>
                          <a:cs typeface="Times New Roman"/>
                        </a:rPr>
                        <a:t>PROGRAMA DE MANEJO DE PAPEL</a:t>
                      </a:r>
                      <a:endParaRPr lang="es-ES" sz="240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600" b="1" dirty="0">
                          <a:latin typeface="Times New Roman"/>
                          <a:ea typeface="Times New Roman"/>
                          <a:cs typeface="Times New Roman"/>
                        </a:rPr>
                        <a:t>Código: </a:t>
                      </a:r>
                      <a:r>
                        <a:rPr lang="es-ES" sz="1600" dirty="0">
                          <a:latin typeface="Times New Roman"/>
                          <a:ea typeface="Times New Roman"/>
                          <a:cs typeface="Times New Roman"/>
                        </a:rPr>
                        <a:t>PRA- 06</a:t>
                      </a:r>
                      <a:endParaRPr lang="es-ES" sz="2400" dirty="0">
                        <a:latin typeface="Times New Roman"/>
                        <a:ea typeface="Times New Roman"/>
                        <a:cs typeface="Times New Roman"/>
                      </a:endParaRPr>
                    </a:p>
                    <a:p>
                      <a:pPr algn="just">
                        <a:spcAft>
                          <a:spcPts val="0"/>
                        </a:spcAft>
                      </a:pPr>
                      <a:r>
                        <a:rPr lang="es-ES" sz="1600" b="1" dirty="0">
                          <a:latin typeface="Times New Roman"/>
                          <a:ea typeface="Times New Roman"/>
                          <a:cs typeface="Times New Roman"/>
                        </a:rPr>
                        <a:t>Versión: </a:t>
                      </a:r>
                      <a:r>
                        <a:rPr lang="es-ES" sz="1600" dirty="0">
                          <a:latin typeface="Times New Roman"/>
                          <a:ea typeface="Times New Roman"/>
                          <a:cs typeface="Times New Roman"/>
                        </a:rPr>
                        <a:t>01</a:t>
                      </a:r>
                      <a:endParaRPr lang="es-ES" sz="2400" dirty="0">
                        <a:latin typeface="Times New Roman"/>
                        <a:ea typeface="Times New Roman"/>
                        <a:cs typeface="Times New Roman"/>
                      </a:endParaRPr>
                    </a:p>
                    <a:p>
                      <a:pPr algn="just">
                        <a:spcAft>
                          <a:spcPts val="0"/>
                        </a:spcAft>
                      </a:pPr>
                      <a:r>
                        <a:rPr lang="es-ES" sz="1600" b="1" dirty="0">
                          <a:latin typeface="Times New Roman"/>
                          <a:ea typeface="Times New Roman"/>
                          <a:cs typeface="Times New Roman"/>
                        </a:rPr>
                        <a:t>Fecha de elaboración: </a:t>
                      </a:r>
                      <a:r>
                        <a:rPr lang="es-ES" sz="1600" dirty="0">
                          <a:latin typeface="Times New Roman"/>
                          <a:ea typeface="Times New Roman"/>
                          <a:cs typeface="Times New Roman"/>
                        </a:rPr>
                        <a:t>12/01/2012</a:t>
                      </a:r>
                      <a:endParaRPr lang="es-ES" sz="2400" dirty="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399">
                <a:tc gridSpan="2">
                  <a:txBody>
                    <a:bodyPr/>
                    <a:lstStyle/>
                    <a:p>
                      <a:pPr algn="just">
                        <a:spcAft>
                          <a:spcPts val="0"/>
                        </a:spcAft>
                      </a:pPr>
                      <a:r>
                        <a:rPr lang="es-ES" sz="1600" b="1" dirty="0">
                          <a:latin typeface="Times New Roman"/>
                          <a:ea typeface="Times New Roman"/>
                          <a:cs typeface="Times New Roman"/>
                        </a:rPr>
                        <a:t>Objetivo relacionado:</a:t>
                      </a:r>
                      <a:endParaRPr lang="es-ES" sz="2400" dirty="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600">
                          <a:latin typeface="Times New Roman"/>
                          <a:ea typeface="Times New Roman"/>
                          <a:cs typeface="Times New Roman"/>
                        </a:rPr>
                        <a:t>OA06</a:t>
                      </a:r>
                      <a:endParaRPr lang="es-ES" sz="240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600" b="1">
                          <a:latin typeface="Times New Roman"/>
                          <a:ea typeface="Times New Roman"/>
                          <a:cs typeface="Times New Roman"/>
                        </a:rPr>
                        <a:t>Actividades relacionadas:</a:t>
                      </a:r>
                      <a:endParaRPr lang="es-ES" sz="240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600">
                          <a:latin typeface="Times New Roman"/>
                          <a:ea typeface="Times New Roman"/>
                          <a:cs typeface="Times New Roman"/>
                        </a:rPr>
                        <a:t>Actividades administrativas y educativas.</a:t>
                      </a:r>
                      <a:endParaRPr lang="es-ES" sz="2400">
                        <a:latin typeface="Times New Roman"/>
                        <a:ea typeface="Times New Roman"/>
                        <a:cs typeface="Times New Roman"/>
                      </a:endParaRPr>
                    </a:p>
                    <a:p>
                      <a:pPr algn="just">
                        <a:spcAft>
                          <a:spcPts val="0"/>
                        </a:spcAft>
                      </a:pPr>
                      <a:r>
                        <a:rPr lang="es-ES" sz="1600">
                          <a:latin typeface="Times New Roman"/>
                          <a:ea typeface="Times New Roman"/>
                          <a:cs typeface="Times New Roman"/>
                        </a:rPr>
                        <a:t>Servicio de fotocopiado.</a:t>
                      </a:r>
                      <a:endParaRPr lang="es-ES" sz="240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5304">
                <a:tc gridSpan="6">
                  <a:txBody>
                    <a:bodyPr/>
                    <a:lstStyle/>
                    <a:p>
                      <a:pPr algn="just">
                        <a:spcAft>
                          <a:spcPts val="0"/>
                        </a:spcAft>
                      </a:pPr>
                      <a:r>
                        <a:rPr lang="es-ES" sz="1600" b="1">
                          <a:latin typeface="Times New Roman"/>
                          <a:ea typeface="Times New Roman"/>
                          <a:cs typeface="Times New Roman"/>
                        </a:rPr>
                        <a:t>Objetivo del Programa</a:t>
                      </a:r>
                      <a:endParaRPr lang="es-ES" sz="240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1699">
                <a:tc gridSpan="6">
                  <a:txBody>
                    <a:bodyPr/>
                    <a:lstStyle/>
                    <a:p>
                      <a:pPr algn="just">
                        <a:spcAft>
                          <a:spcPts val="0"/>
                        </a:spcAft>
                      </a:pPr>
                      <a:r>
                        <a:rPr lang="es-ES" sz="1600" dirty="0">
                          <a:latin typeface="Times New Roman"/>
                          <a:ea typeface="Times New Roman"/>
                          <a:cs typeface="Times New Roman"/>
                        </a:rPr>
                        <a:t>El objetivo de este programa es establecer uno o varios procedimientos mediante los cuales se realice un adecuado uso, manejo, traslado y disposición final del papel en el campus de la ESPE.</a:t>
                      </a:r>
                      <a:endParaRPr lang="es-ES" sz="2400" dirty="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4251">
                <a:tc gridSpan="6">
                  <a:txBody>
                    <a:bodyPr/>
                    <a:lstStyle/>
                    <a:p>
                      <a:pPr algn="just">
                        <a:spcAft>
                          <a:spcPts val="0"/>
                        </a:spcAft>
                      </a:pPr>
                      <a:r>
                        <a:rPr lang="es-ES" sz="1600" b="1">
                          <a:latin typeface="Times New Roman"/>
                          <a:ea typeface="Times New Roman"/>
                          <a:cs typeface="Times New Roman"/>
                        </a:rPr>
                        <a:t>Metas del Programa</a:t>
                      </a:r>
                      <a:endParaRPr lang="es-ES" sz="240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4955">
                <a:tc gridSpan="6">
                  <a:txBody>
                    <a:bodyPr/>
                    <a:lstStyle/>
                    <a:p>
                      <a:pPr algn="just">
                        <a:spcAft>
                          <a:spcPts val="0"/>
                        </a:spcAft>
                      </a:pPr>
                      <a:r>
                        <a:rPr lang="es-ES" sz="1600" dirty="0" smtClean="0">
                          <a:latin typeface="Times New Roman"/>
                          <a:ea typeface="Times New Roman"/>
                          <a:cs typeface="Times New Roman"/>
                        </a:rPr>
                        <a:t>Las metas </a:t>
                      </a:r>
                      <a:r>
                        <a:rPr lang="es-ES" sz="1600" dirty="0">
                          <a:latin typeface="Times New Roman"/>
                          <a:ea typeface="Times New Roman"/>
                          <a:cs typeface="Times New Roman"/>
                        </a:rPr>
                        <a:t>que busca alcanzar este programa </a:t>
                      </a:r>
                      <a:r>
                        <a:rPr lang="es-ES" sz="1600" dirty="0" smtClean="0">
                          <a:latin typeface="Times New Roman"/>
                          <a:ea typeface="Times New Roman"/>
                          <a:cs typeface="Times New Roman"/>
                        </a:rPr>
                        <a:t>son:</a:t>
                      </a:r>
                    </a:p>
                    <a:p>
                      <a:pPr marL="285750" lvl="0" indent="-285750" algn="just">
                        <a:buFont typeface="Wingdings" pitchFamily="2" charset="2"/>
                        <a:buChar char="§"/>
                      </a:pPr>
                      <a:r>
                        <a:rPr lang="es-ES" sz="1400" dirty="0" smtClean="0">
                          <a:latin typeface="Times New Roman" pitchFamily="18" charset="0"/>
                          <a:cs typeface="Times New Roman" pitchFamily="18" charset="0"/>
                        </a:rPr>
                        <a:t>Reciclar el 50% de papel usado en las actividades de la ESPE.</a:t>
                      </a:r>
                      <a:endParaRPr lang="en-US" sz="1400" dirty="0" smtClean="0">
                        <a:latin typeface="Times New Roman" pitchFamily="18" charset="0"/>
                        <a:cs typeface="Times New Roman" pitchFamily="18" charset="0"/>
                      </a:endParaRPr>
                    </a:p>
                    <a:p>
                      <a:pPr marL="285750" lvl="0" indent="-285750" algn="just">
                        <a:buFont typeface="Wingdings" pitchFamily="2" charset="2"/>
                        <a:buChar char="§"/>
                      </a:pPr>
                      <a:r>
                        <a:rPr lang="es-ES" sz="1400" dirty="0" smtClean="0">
                          <a:latin typeface="Times New Roman" pitchFamily="18" charset="0"/>
                          <a:cs typeface="Times New Roman" pitchFamily="18" charset="0"/>
                        </a:rPr>
                        <a:t>Reciclar el 20% del papel generado en los centros de copiado del campus.</a:t>
                      </a:r>
                      <a:endParaRPr lang="en-US" sz="1400" dirty="0" smtClean="0">
                        <a:latin typeface="Times New Roman" pitchFamily="18" charset="0"/>
                        <a:cs typeface="Times New Roman" pitchFamily="18" charset="0"/>
                      </a:endParaRPr>
                    </a:p>
                    <a:p>
                      <a:pPr marL="285750" lvl="0" indent="-285750" algn="just">
                        <a:buFont typeface="Wingdings" pitchFamily="2" charset="2"/>
                        <a:buChar char="§"/>
                      </a:pPr>
                      <a:r>
                        <a:rPr lang="es-ES" sz="1400" dirty="0" smtClean="0">
                          <a:latin typeface="Times New Roman" pitchFamily="18" charset="0"/>
                          <a:cs typeface="Times New Roman" pitchFamily="18" charset="0"/>
                        </a:rPr>
                        <a:t>Reducir el 30% de papel utilizado en el área educativa (trabajos, deberes, proyectos).</a:t>
                      </a:r>
                      <a:endParaRPr lang="en-US" sz="1400" dirty="0" smtClean="0">
                        <a:latin typeface="Times New Roman" pitchFamily="18" charset="0"/>
                        <a:cs typeface="Times New Roman" pitchFamily="18" charset="0"/>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2317">
                <a:tc gridSpan="6">
                  <a:txBody>
                    <a:bodyPr/>
                    <a:lstStyle/>
                    <a:p>
                      <a:pPr algn="just">
                        <a:spcAft>
                          <a:spcPts val="0"/>
                        </a:spcAft>
                      </a:pPr>
                      <a:r>
                        <a:rPr lang="es-ES" sz="1600" b="1">
                          <a:latin typeface="Times New Roman"/>
                          <a:ea typeface="Times New Roman"/>
                          <a:cs typeface="Times New Roman"/>
                        </a:rPr>
                        <a:t>Áreas involucradas</a:t>
                      </a:r>
                      <a:endParaRPr lang="es-ES" sz="240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43399">
                <a:tc gridSpan="6">
                  <a:txBody>
                    <a:bodyPr/>
                    <a:lstStyle/>
                    <a:p>
                      <a:pPr algn="just">
                        <a:spcAft>
                          <a:spcPts val="0"/>
                        </a:spcAft>
                      </a:pPr>
                      <a:r>
                        <a:rPr lang="es-ES" sz="1600">
                          <a:latin typeface="Times New Roman"/>
                          <a:ea typeface="Times New Roman"/>
                          <a:cs typeface="Times New Roman"/>
                        </a:rPr>
                        <a:t>El presente programa se aplicará a:</a:t>
                      </a:r>
                      <a:endParaRPr lang="es-ES" sz="2400">
                        <a:latin typeface="Times New Roman"/>
                        <a:ea typeface="Times New Roman"/>
                        <a:cs typeface="Times New Roman"/>
                      </a:endParaRPr>
                    </a:p>
                    <a:p>
                      <a:pPr marL="342900" lvl="0" indent="-342900" algn="just">
                        <a:buFont typeface="Wingdings"/>
                        <a:buChar char=""/>
                      </a:pPr>
                      <a:r>
                        <a:rPr lang="es-ES" sz="1600">
                          <a:latin typeface="Calibri"/>
                          <a:cs typeface="Times New Roman"/>
                        </a:rPr>
                        <a:t>Área administrativa</a:t>
                      </a:r>
                    </a:p>
                    <a:p>
                      <a:pPr marL="342900" lvl="0" indent="-342900" algn="just">
                        <a:buFont typeface="Wingdings"/>
                        <a:buChar char=""/>
                      </a:pPr>
                      <a:r>
                        <a:rPr lang="es-ES" sz="1600">
                          <a:latin typeface="Calibri"/>
                          <a:cs typeface="Times New Roman"/>
                        </a:rPr>
                        <a:t>Área de centros de copiado</a:t>
                      </a:r>
                    </a:p>
                    <a:p>
                      <a:pPr marL="342900" lvl="0" indent="-342900" algn="just">
                        <a:buFont typeface="Wingdings"/>
                        <a:buChar char=""/>
                      </a:pPr>
                      <a:r>
                        <a:rPr lang="es-ES" sz="1600">
                          <a:latin typeface="Calibri"/>
                          <a:cs typeface="Times New Roman"/>
                        </a:rPr>
                        <a:t>Área educativa </a:t>
                      </a: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4251">
                <a:tc gridSpan="6">
                  <a:txBody>
                    <a:bodyPr/>
                    <a:lstStyle/>
                    <a:p>
                      <a:pPr algn="just">
                        <a:spcAft>
                          <a:spcPts val="0"/>
                        </a:spcAft>
                      </a:pPr>
                      <a:r>
                        <a:rPr lang="es-ES" sz="1600" b="1">
                          <a:latin typeface="Times New Roman"/>
                          <a:ea typeface="Times New Roman"/>
                          <a:cs typeface="Times New Roman"/>
                        </a:rPr>
                        <a:t>Descripción del programa</a:t>
                      </a:r>
                      <a:endParaRPr lang="es-ES" sz="240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43399">
                <a:tc gridSpan="6">
                  <a:txBody>
                    <a:bodyPr/>
                    <a:lstStyle/>
                    <a:p>
                      <a:pPr algn="just">
                        <a:spcAft>
                          <a:spcPts val="0"/>
                        </a:spcAft>
                      </a:pPr>
                      <a:r>
                        <a:rPr lang="es-ES" sz="1600" dirty="0">
                          <a:latin typeface="Times New Roman"/>
                          <a:ea typeface="Times New Roman"/>
                          <a:cs typeface="Times New Roman"/>
                        </a:rPr>
                        <a:t>Con este programa se pretende realizar un correcto manejo y disposición final del papel utilizado en las diferentes actividades dentro del campus para así evitar que éstos vayan a causar un impacto ambiental significativo, además realizar la elaboración e implementación de procedimientos para lograr las metas previstas.</a:t>
                      </a:r>
                      <a:endParaRPr lang="es-ES" sz="2400" dirty="0">
                        <a:latin typeface="Times New Roman"/>
                        <a:ea typeface="Times New Roman"/>
                        <a:cs typeface="Times New Roman"/>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36865" name="Imagen 1" descr="logo_espe"/>
          <p:cNvPicPr>
            <a:picLocks noChangeAspect="1" noChangeArrowheads="1"/>
          </p:cNvPicPr>
          <p:nvPr/>
        </p:nvPicPr>
        <p:blipFill>
          <a:blip r:embed="rId3" cstate="print"/>
          <a:srcRect l="4869" r="66850" b="-233"/>
          <a:stretch>
            <a:fillRect/>
          </a:stretch>
        </p:blipFill>
        <p:spPr bwMode="auto">
          <a:xfrm>
            <a:off x="1115616" y="154531"/>
            <a:ext cx="864096" cy="898205"/>
          </a:xfrm>
          <a:prstGeom prst="rect">
            <a:avLst/>
          </a:prstGeom>
          <a:noFill/>
        </p:spPr>
      </p:pic>
    </p:spTree>
    <p:extLst>
      <p:ext uri="{BB962C8B-B14F-4D97-AF65-F5344CB8AC3E}">
        <p14:creationId xmlns:p14="http://schemas.microsoft.com/office/powerpoint/2010/main" val="268409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67544" y="188640"/>
          <a:ext cx="8064895" cy="6530026"/>
        </p:xfrm>
        <a:graphic>
          <a:graphicData uri="http://schemas.openxmlformats.org/drawingml/2006/table">
            <a:tbl>
              <a:tblPr/>
              <a:tblGrid>
                <a:gridCol w="2974591"/>
                <a:gridCol w="1345889"/>
                <a:gridCol w="977801"/>
                <a:gridCol w="166378"/>
                <a:gridCol w="166378"/>
                <a:gridCol w="2433858"/>
              </a:tblGrid>
              <a:tr h="317952">
                <a:tc gridSpan="3">
                  <a:txBody>
                    <a:bodyPr/>
                    <a:lstStyle/>
                    <a:p>
                      <a:pPr algn="ctr">
                        <a:spcAft>
                          <a:spcPts val="0"/>
                        </a:spcAft>
                      </a:pPr>
                      <a:r>
                        <a:rPr lang="es-ES" sz="1500" b="1">
                          <a:latin typeface="Times New Roman"/>
                          <a:ea typeface="Times New Roman"/>
                          <a:cs typeface="Times New Roman"/>
                        </a:rPr>
                        <a:t>Actividades del Programa</a:t>
                      </a:r>
                      <a:endParaRPr lang="es-ES" sz="150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500" b="1">
                          <a:latin typeface="Times New Roman"/>
                          <a:ea typeface="Times New Roman"/>
                          <a:cs typeface="Times New Roman"/>
                        </a:rPr>
                        <a:t>Persona responsable y fecha límite</a:t>
                      </a:r>
                      <a:endParaRPr lang="es-ES" sz="150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1996">
                <a:tc gridSpan="3">
                  <a:txBody>
                    <a:bodyPr/>
                    <a:lstStyle/>
                    <a:p>
                      <a:pPr algn="just">
                        <a:spcAft>
                          <a:spcPts val="0"/>
                        </a:spcAft>
                      </a:pPr>
                      <a:r>
                        <a:rPr lang="es-ES" sz="1500" dirty="0">
                          <a:latin typeface="Times New Roman"/>
                          <a:ea typeface="Times New Roman"/>
                          <a:cs typeface="Times New Roman"/>
                        </a:rPr>
                        <a:t>Realizar una campaña dentro del área administrativa, de copiado y educativa sobre el buen uso y ahorro del papel.</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dirty="0">
                          <a:latin typeface="Times New Roman"/>
                          <a:ea typeface="Times New Roman"/>
                          <a:cs typeface="Times New Roman"/>
                        </a:rPr>
                        <a:t>Stephanie Benítez, Wilman Merino, Club Ecológico, al iniciado el semestre.</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53328">
                <a:tc gridSpan="3">
                  <a:txBody>
                    <a:bodyPr/>
                    <a:lstStyle/>
                    <a:p>
                      <a:pPr algn="just">
                        <a:spcAft>
                          <a:spcPts val="0"/>
                        </a:spcAft>
                      </a:pPr>
                      <a:r>
                        <a:rPr lang="es-ES" sz="1500">
                          <a:latin typeface="Times New Roman"/>
                          <a:ea typeface="Times New Roman"/>
                          <a:cs typeface="Times New Roman"/>
                        </a:rPr>
                        <a:t>Realizar una sesión con la alta dirección de la escuela para establecer posibles soluciones al uso de papel dentro de la parte administrativa y educativa (memorándum, oficios, certificados, deberes, informes etc.) para de esta manera reducir el uso de papel y se agilicen los procedimientos administrativos. </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Alta dirección de la Escuela, Departamento de Desarrollo Físico, al iniciar el semestre.</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1996">
                <a:tc gridSpan="3">
                  <a:txBody>
                    <a:bodyPr/>
                    <a:lstStyle/>
                    <a:p>
                      <a:pPr algn="just">
                        <a:spcAft>
                          <a:spcPts val="0"/>
                        </a:spcAft>
                      </a:pPr>
                      <a:r>
                        <a:rPr lang="es-ES" sz="1500">
                          <a:latin typeface="Times New Roman"/>
                          <a:ea typeface="Times New Roman"/>
                          <a:cs typeface="Times New Roman"/>
                        </a:rPr>
                        <a:t>Encontrar y realizar un convenio con un Gestor Ambiental calificado, quien se pueda hacer cargo del papel y les dé una adecuada disposición final a éstos.</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Designado por el departamento de Desarrollo Físico, en todo un semestre.</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1996">
                <a:tc gridSpan="3">
                  <a:txBody>
                    <a:bodyPr/>
                    <a:lstStyle/>
                    <a:p>
                      <a:pPr algn="just">
                        <a:spcAft>
                          <a:spcPts val="0"/>
                        </a:spcAft>
                      </a:pPr>
                      <a:r>
                        <a:rPr lang="es-ES" sz="1500">
                          <a:latin typeface="Times New Roman"/>
                          <a:ea typeface="Times New Roman"/>
                          <a:cs typeface="Times New Roman"/>
                        </a:rPr>
                        <a:t>Colocar en todo el campus papeleras las cuales recolecten el papel usado para así entregarlo al Gestor Ambiental de éstos.</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Designado por el departamento de Desarrollo Físico, al iniciar el semestre.</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87464">
                <a:tc gridSpan="6">
                  <a:txBody>
                    <a:bodyPr/>
                    <a:lstStyle/>
                    <a:p>
                      <a:pPr algn="just">
                        <a:spcAft>
                          <a:spcPts val="0"/>
                        </a:spcAft>
                      </a:pPr>
                      <a:r>
                        <a:rPr lang="es-ES" sz="1500" b="1">
                          <a:latin typeface="Times New Roman"/>
                          <a:ea typeface="Times New Roman"/>
                          <a:cs typeface="Times New Roman"/>
                        </a:rPr>
                        <a:t>Procedimiento de Evaluación</a:t>
                      </a:r>
                      <a:endParaRPr lang="es-ES" sz="150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996">
                <a:tc gridSpan="6">
                  <a:txBody>
                    <a:bodyPr/>
                    <a:lstStyle/>
                    <a:p>
                      <a:pPr algn="just">
                        <a:spcAft>
                          <a:spcPts val="0"/>
                        </a:spcAft>
                      </a:pPr>
                      <a:r>
                        <a:rPr lang="es-ES" sz="1500">
                          <a:latin typeface="Times New Roman"/>
                          <a:ea typeface="Times New Roman"/>
                          <a:cs typeface="Times New Roman"/>
                        </a:rPr>
                        <a:t>Los responsables de las diferentes áreas coordinarán mensualmente el desarrollo del programa y harán sus debidas correcciones si la meta no se está alcanzando conforme a lo planificado. Además se controlará en las diferentes dependencias el uso de papel y la reducción de este tipo de desechos.  </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264">
                <a:tc gridSpan="6">
                  <a:txBody>
                    <a:bodyPr/>
                    <a:lstStyle/>
                    <a:p>
                      <a:pPr algn="just">
                        <a:spcAft>
                          <a:spcPts val="0"/>
                        </a:spcAft>
                      </a:pPr>
                      <a:r>
                        <a:rPr lang="es-ES" sz="1500" b="1">
                          <a:latin typeface="Times New Roman"/>
                          <a:ea typeface="Times New Roman"/>
                          <a:cs typeface="Times New Roman"/>
                        </a:rPr>
                        <a:t>Requisitos de Formación</a:t>
                      </a:r>
                      <a:endParaRPr lang="es-ES" sz="150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996">
                <a:tc gridSpan="6">
                  <a:txBody>
                    <a:bodyPr/>
                    <a:lstStyle/>
                    <a:p>
                      <a:pPr algn="just">
                        <a:spcAft>
                          <a:spcPts val="0"/>
                        </a:spcAft>
                      </a:pPr>
                      <a:r>
                        <a:rPr lang="es-ES" sz="1500">
                          <a:latin typeface="Times New Roman"/>
                          <a:ea typeface="Times New Roman"/>
                          <a:cs typeface="Times New Roman"/>
                        </a:rPr>
                        <a:t>Concientizar a la alta dirección, directivos de las diferentes áreas involucradas y usuarios en general sobre la importancia de reciclar este tipo de desechos y de esta manera proteger nuestro ambiente institucional del exceso de éstos y cuidar los recursos naturales.</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6420">
                <a:tc>
                  <a:txBody>
                    <a:bodyPr/>
                    <a:lstStyle/>
                    <a:p>
                      <a:pPr algn="just">
                        <a:spcAft>
                          <a:spcPts val="0"/>
                        </a:spcAft>
                      </a:pPr>
                      <a:r>
                        <a:rPr lang="es-ES" sz="1500" b="1">
                          <a:latin typeface="Times New Roman"/>
                          <a:ea typeface="Times New Roman"/>
                          <a:cs typeface="Times New Roman"/>
                        </a:rPr>
                        <a:t>Fecha de inicio del programa</a:t>
                      </a:r>
                      <a:endParaRPr lang="es-ES" sz="150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500">
                          <a:latin typeface="Times New Roman"/>
                          <a:ea typeface="Times New Roman"/>
                          <a:cs typeface="Times New Roman"/>
                        </a:rPr>
                        <a:t>Marzo 2012</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500" b="1">
                          <a:latin typeface="Times New Roman"/>
                          <a:ea typeface="Times New Roman"/>
                          <a:cs typeface="Times New Roman"/>
                        </a:rPr>
                        <a:t>Fecha límite del programa</a:t>
                      </a:r>
                      <a:endParaRPr lang="es-ES" sz="150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100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500">
                          <a:latin typeface="Times New Roman"/>
                          <a:ea typeface="Times New Roman"/>
                          <a:cs typeface="Times New Roman"/>
                        </a:rPr>
                        <a:t>Agosto 2012</a:t>
                      </a: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298">
                <a:tc gridSpan="4">
                  <a:txBody>
                    <a:bodyPr/>
                    <a:lstStyle/>
                    <a:p>
                      <a:pPr algn="just">
                        <a:spcAft>
                          <a:spcPts val="0"/>
                        </a:spcAft>
                      </a:pPr>
                      <a:r>
                        <a:rPr lang="es-ES" sz="1500" b="1">
                          <a:latin typeface="Times New Roman"/>
                          <a:ea typeface="Times New Roman"/>
                          <a:cs typeface="Times New Roman"/>
                        </a:rPr>
                        <a:t>Realizado por:</a:t>
                      </a:r>
                      <a:endParaRPr lang="es-ES" sz="150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500" b="1">
                          <a:latin typeface="Times New Roman"/>
                          <a:ea typeface="Times New Roman"/>
                          <a:cs typeface="Times New Roman"/>
                        </a:rPr>
                        <a:t>Firma:</a:t>
                      </a:r>
                      <a:endParaRPr lang="es-ES" sz="150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5398">
                <a:tc gridSpan="4">
                  <a:txBody>
                    <a:bodyPr/>
                    <a:lstStyle/>
                    <a:p>
                      <a:pPr algn="just">
                        <a:spcAft>
                          <a:spcPts val="0"/>
                        </a:spcAft>
                      </a:pPr>
                      <a:r>
                        <a:rPr lang="es-ES" sz="1500" b="1">
                          <a:latin typeface="Times New Roman"/>
                          <a:ea typeface="Times New Roman"/>
                          <a:cs typeface="Times New Roman"/>
                        </a:rPr>
                        <a:t>Aprobado por:</a:t>
                      </a:r>
                      <a:endParaRPr lang="es-ES" sz="150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500" b="1" dirty="0">
                          <a:latin typeface="Times New Roman"/>
                          <a:ea typeface="Times New Roman"/>
                          <a:cs typeface="Times New Roman"/>
                        </a:rPr>
                        <a:t>Firma:</a:t>
                      </a:r>
                      <a:endParaRPr lang="es-ES" sz="1500" dirty="0">
                        <a:latin typeface="Times New Roman"/>
                        <a:ea typeface="Times New Roman"/>
                        <a:cs typeface="Times New Roman"/>
                      </a:endParaRPr>
                    </a:p>
                  </a:txBody>
                  <a:tcPr marL="58799" marR="587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4238428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269346918"/>
              </p:ext>
            </p:extLst>
          </p:nvPr>
        </p:nvGraphicFramePr>
        <p:xfrm>
          <a:off x="467542" y="188640"/>
          <a:ext cx="8379451" cy="6111461"/>
        </p:xfrm>
        <a:graphic>
          <a:graphicData uri="http://schemas.openxmlformats.org/drawingml/2006/table">
            <a:tbl>
              <a:tblPr/>
              <a:tblGrid>
                <a:gridCol w="2125069"/>
                <a:gridCol w="150267"/>
                <a:gridCol w="1741278"/>
                <a:gridCol w="2014399"/>
                <a:gridCol w="150267"/>
                <a:gridCol w="2198171"/>
              </a:tblGrid>
              <a:tr h="849657">
                <a:tc>
                  <a:txBody>
                    <a:bodyPr/>
                    <a:lstStyle/>
                    <a:p>
                      <a:pPr algn="ctr">
                        <a:spcAft>
                          <a:spcPts val="0"/>
                        </a:spcAft>
                      </a:pPr>
                      <a:endParaRPr lang="es-EC" sz="1500" dirty="0">
                        <a:latin typeface="Arial"/>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1500" b="1">
                          <a:latin typeface="Times New Roman"/>
                          <a:ea typeface="Times New Roman"/>
                          <a:cs typeface="Times New Roman"/>
                        </a:rPr>
                        <a:t>PROGRAMA DE DISMINUCIÓN DE LA CONCENTRACIÓN DE MATERIAL PARTICULADO</a:t>
                      </a:r>
                      <a:endParaRPr lang="es-ES" sz="15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500" b="1">
                          <a:latin typeface="Times New Roman"/>
                          <a:ea typeface="Times New Roman"/>
                          <a:cs typeface="Times New Roman"/>
                        </a:rPr>
                        <a:t>Código: </a:t>
                      </a:r>
                      <a:r>
                        <a:rPr lang="es-ES" sz="1500">
                          <a:latin typeface="Times New Roman"/>
                          <a:ea typeface="Times New Roman"/>
                          <a:cs typeface="Times New Roman"/>
                        </a:rPr>
                        <a:t>PRA- 07</a:t>
                      </a:r>
                    </a:p>
                    <a:p>
                      <a:pPr algn="just">
                        <a:spcAft>
                          <a:spcPts val="0"/>
                        </a:spcAft>
                      </a:pPr>
                      <a:r>
                        <a:rPr lang="es-ES" sz="1500" b="1">
                          <a:latin typeface="Times New Roman"/>
                          <a:ea typeface="Times New Roman"/>
                          <a:cs typeface="Times New Roman"/>
                        </a:rPr>
                        <a:t>Versión: </a:t>
                      </a:r>
                      <a:r>
                        <a:rPr lang="es-ES" sz="1500">
                          <a:latin typeface="Times New Roman"/>
                          <a:ea typeface="Times New Roman"/>
                          <a:cs typeface="Times New Roman"/>
                        </a:rPr>
                        <a:t>01</a:t>
                      </a:r>
                    </a:p>
                    <a:p>
                      <a:pPr algn="just">
                        <a:spcAft>
                          <a:spcPts val="0"/>
                        </a:spcAft>
                      </a:pPr>
                      <a:r>
                        <a:rPr lang="es-ES" sz="1500" b="1">
                          <a:latin typeface="Times New Roman"/>
                          <a:ea typeface="Times New Roman"/>
                          <a:cs typeface="Times New Roman"/>
                        </a:rPr>
                        <a:t>Fecha de elaboración: </a:t>
                      </a:r>
                      <a:r>
                        <a:rPr lang="es-ES" sz="1500">
                          <a:latin typeface="Times New Roman"/>
                          <a:ea typeface="Times New Roman"/>
                          <a:cs typeface="Times New Roman"/>
                        </a:rPr>
                        <a:t>13/01/2012</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976">
                <a:tc gridSpan="2">
                  <a:txBody>
                    <a:bodyPr/>
                    <a:lstStyle/>
                    <a:p>
                      <a:pPr algn="just">
                        <a:spcAft>
                          <a:spcPts val="0"/>
                        </a:spcAft>
                      </a:pPr>
                      <a:r>
                        <a:rPr lang="es-ES" sz="1500" b="1">
                          <a:latin typeface="Times New Roman"/>
                          <a:ea typeface="Times New Roman"/>
                          <a:cs typeface="Times New Roman"/>
                        </a:rPr>
                        <a:t>Objetivo relacionado:</a:t>
                      </a:r>
                      <a:endParaRPr lang="es-ES" sz="15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500">
                          <a:latin typeface="Times New Roman"/>
                          <a:ea typeface="Times New Roman"/>
                          <a:cs typeface="Times New Roman"/>
                        </a:rPr>
                        <a:t>OA07</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500" b="1">
                          <a:latin typeface="Times New Roman"/>
                          <a:ea typeface="Times New Roman"/>
                          <a:cs typeface="Times New Roman"/>
                        </a:rPr>
                        <a:t>Actividades relacionadas:</a:t>
                      </a:r>
                      <a:endParaRPr lang="es-ES" sz="15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500">
                          <a:latin typeface="Times New Roman"/>
                          <a:ea typeface="Times New Roman"/>
                          <a:cs typeface="Times New Roman"/>
                        </a:rPr>
                        <a:t>Ensayos de laboratorio.</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9794">
                <a:tc gridSpan="6">
                  <a:txBody>
                    <a:bodyPr/>
                    <a:lstStyle/>
                    <a:p>
                      <a:pPr algn="just">
                        <a:spcAft>
                          <a:spcPts val="0"/>
                        </a:spcAft>
                      </a:pPr>
                      <a:r>
                        <a:rPr lang="es-ES" sz="1500" b="1">
                          <a:latin typeface="Times New Roman"/>
                          <a:ea typeface="Times New Roman"/>
                          <a:cs typeface="Times New Roman"/>
                        </a:rPr>
                        <a:t>Objetivo del Programa</a:t>
                      </a:r>
                      <a:endParaRPr lang="es-ES" sz="15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828">
                <a:tc gridSpan="6">
                  <a:txBody>
                    <a:bodyPr/>
                    <a:lstStyle/>
                    <a:p>
                      <a:pPr algn="just">
                        <a:spcAft>
                          <a:spcPts val="0"/>
                        </a:spcAft>
                      </a:pPr>
                      <a:r>
                        <a:rPr lang="es-ES" sz="1500">
                          <a:latin typeface="Times New Roman"/>
                          <a:ea typeface="Times New Roman"/>
                          <a:cs typeface="Times New Roman"/>
                        </a:rPr>
                        <a:t>El objetivo de este programa es disminuir un 15% la concentración de material particulado dentro del laboratorio de Ensayo de Materiales.</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3976">
                <a:tc gridSpan="6">
                  <a:txBody>
                    <a:bodyPr/>
                    <a:lstStyle/>
                    <a:p>
                      <a:pPr algn="just">
                        <a:spcAft>
                          <a:spcPts val="0"/>
                        </a:spcAft>
                      </a:pPr>
                      <a:r>
                        <a:rPr lang="es-ES" sz="1500" b="1">
                          <a:latin typeface="Times New Roman"/>
                          <a:ea typeface="Times New Roman"/>
                          <a:cs typeface="Times New Roman"/>
                        </a:rPr>
                        <a:t>Metas del Programa</a:t>
                      </a:r>
                      <a:endParaRPr lang="es-ES" sz="15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9657">
                <a:tc gridSpan="6">
                  <a:txBody>
                    <a:bodyPr/>
                    <a:lstStyle/>
                    <a:p>
                      <a:pPr algn="just">
                        <a:spcAft>
                          <a:spcPts val="0"/>
                        </a:spcAft>
                      </a:pPr>
                      <a:r>
                        <a:rPr lang="es-ES" sz="1500" dirty="0">
                          <a:latin typeface="Times New Roman"/>
                          <a:ea typeface="Times New Roman"/>
                          <a:cs typeface="Times New Roman"/>
                        </a:rPr>
                        <a:t>Las metas que busca alcanzar este programa son</a:t>
                      </a:r>
                      <a:r>
                        <a:rPr lang="es-ES" sz="1500" dirty="0" smtClean="0">
                          <a:latin typeface="Times New Roman"/>
                          <a:ea typeface="Times New Roman"/>
                          <a:cs typeface="Times New Roman"/>
                        </a:rPr>
                        <a:t>:</a:t>
                      </a:r>
                    </a:p>
                    <a:p>
                      <a:pPr marL="285750" lvl="0" indent="-285750" algn="just">
                        <a:buFont typeface="Wingdings" pitchFamily="2" charset="2"/>
                        <a:buChar char="§"/>
                      </a:pPr>
                      <a:r>
                        <a:rPr lang="es-ES" sz="1500" dirty="0" smtClean="0">
                          <a:latin typeface="Times New Roman" pitchFamily="18" charset="0"/>
                          <a:cs typeface="Times New Roman" pitchFamily="18" charset="0"/>
                        </a:rPr>
                        <a:t>Disminución de la contaminación por material particulado en el aire ambiente en un 15%.</a:t>
                      </a:r>
                      <a:endParaRPr lang="en-US" sz="1500" dirty="0" smtClean="0">
                        <a:latin typeface="Times New Roman" pitchFamily="18" charset="0"/>
                        <a:cs typeface="Times New Roman" pitchFamily="18" charset="0"/>
                      </a:endParaRPr>
                    </a:p>
                    <a:p>
                      <a:pPr marL="285750" lvl="0" indent="-285750" algn="just">
                        <a:buFont typeface="Wingdings" pitchFamily="2" charset="2"/>
                        <a:buChar char="§"/>
                      </a:pPr>
                      <a:r>
                        <a:rPr lang="es-ES" sz="1500" dirty="0" smtClean="0">
                          <a:latin typeface="Times New Roman" pitchFamily="18" charset="0"/>
                          <a:cs typeface="Times New Roman" pitchFamily="18" charset="0"/>
                        </a:rPr>
                        <a:t>Mejoramiento de la calidad de aire ambiente dentro de las instalaciones.</a:t>
                      </a:r>
                      <a:endParaRPr lang="en-US" sz="1500" dirty="0" smtClean="0">
                        <a:latin typeface="Times New Roman" pitchFamily="18" charset="0"/>
                        <a:cs typeface="Times New Roman" pitchFamily="18" charset="0"/>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8282">
                <a:tc gridSpan="6">
                  <a:txBody>
                    <a:bodyPr/>
                    <a:lstStyle/>
                    <a:p>
                      <a:pPr algn="just">
                        <a:spcAft>
                          <a:spcPts val="0"/>
                        </a:spcAft>
                      </a:pPr>
                      <a:r>
                        <a:rPr lang="es-ES" sz="1500" b="1" dirty="0">
                          <a:latin typeface="Times New Roman"/>
                          <a:ea typeface="Times New Roman"/>
                          <a:cs typeface="Times New Roman"/>
                        </a:rPr>
                        <a:t>Áreas involucradas</a:t>
                      </a:r>
                      <a:endParaRPr lang="es-ES" sz="1500" dirty="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7243">
                <a:tc gridSpan="6">
                  <a:txBody>
                    <a:bodyPr/>
                    <a:lstStyle/>
                    <a:p>
                      <a:pPr algn="just">
                        <a:spcAft>
                          <a:spcPts val="0"/>
                        </a:spcAft>
                      </a:pPr>
                      <a:r>
                        <a:rPr lang="es-ES" sz="1500">
                          <a:latin typeface="Times New Roman"/>
                          <a:ea typeface="Times New Roman"/>
                          <a:cs typeface="Times New Roman"/>
                        </a:rPr>
                        <a:t>El presente programa se aplicará a:</a:t>
                      </a:r>
                    </a:p>
                    <a:p>
                      <a:pPr marL="342900" lvl="0" indent="-342900" algn="just">
                        <a:spcAft>
                          <a:spcPts val="0"/>
                        </a:spcAft>
                        <a:buFont typeface="Wingdings"/>
                        <a:buChar char=""/>
                      </a:pPr>
                      <a:r>
                        <a:rPr lang="es-ES" sz="1500">
                          <a:latin typeface="Times New Roman"/>
                          <a:ea typeface="Times New Roman"/>
                          <a:cs typeface="Times New Roman"/>
                        </a:rPr>
                        <a:t>Laboratorio de Ensayo de Materiales de la Carrera de Ingeniería Civil perteneciente al Departamento de Ciencias de la Tierra y la Construcción.</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3976">
                <a:tc gridSpan="6">
                  <a:txBody>
                    <a:bodyPr/>
                    <a:lstStyle/>
                    <a:p>
                      <a:pPr algn="just">
                        <a:spcAft>
                          <a:spcPts val="0"/>
                        </a:spcAft>
                      </a:pPr>
                      <a:r>
                        <a:rPr lang="es-ES" sz="1500" b="1">
                          <a:latin typeface="Times New Roman"/>
                          <a:ea typeface="Times New Roman"/>
                          <a:cs typeface="Times New Roman"/>
                        </a:rPr>
                        <a:t>Descripción del programa</a:t>
                      </a:r>
                      <a:endParaRPr lang="es-ES" sz="15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7243">
                <a:tc gridSpan="6">
                  <a:txBody>
                    <a:bodyPr/>
                    <a:lstStyle/>
                    <a:p>
                      <a:pPr algn="just">
                        <a:spcAft>
                          <a:spcPts val="0"/>
                        </a:spcAft>
                      </a:pPr>
                      <a:r>
                        <a:rPr lang="es-ES" sz="1500" dirty="0">
                          <a:latin typeface="Times New Roman"/>
                          <a:ea typeface="Times New Roman"/>
                          <a:cs typeface="Times New Roman"/>
                        </a:rPr>
                        <a:t>Al momento de iniciar con las actividades, los docentes, estudiantes, encargados de laboratorio, y otros,  deberán portar los equipos de seguridad necesarios para sobreguardar su integridad física. Además se deberá abrir todas las ventilaciones del área para que se pueda evacuar gran parte del material particulado generado.</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34817" name="Imagen 1" descr="logo_espe"/>
          <p:cNvPicPr>
            <a:picLocks noChangeAspect="1" noChangeArrowheads="1"/>
          </p:cNvPicPr>
          <p:nvPr/>
        </p:nvPicPr>
        <p:blipFill>
          <a:blip r:embed="rId3" cstate="print"/>
          <a:srcRect l="4869" r="66850" b="-233"/>
          <a:stretch>
            <a:fillRect/>
          </a:stretch>
        </p:blipFill>
        <p:spPr bwMode="auto">
          <a:xfrm>
            <a:off x="1043608" y="260648"/>
            <a:ext cx="723900" cy="752475"/>
          </a:xfrm>
          <a:prstGeom prst="rect">
            <a:avLst/>
          </a:prstGeom>
          <a:noFill/>
        </p:spPr>
      </p:pic>
    </p:spTree>
    <p:extLst>
      <p:ext uri="{BB962C8B-B14F-4D97-AF65-F5344CB8AC3E}">
        <p14:creationId xmlns:p14="http://schemas.microsoft.com/office/powerpoint/2010/main" val="1202743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11560" y="44624"/>
          <a:ext cx="7776863" cy="6705275"/>
        </p:xfrm>
        <a:graphic>
          <a:graphicData uri="http://schemas.openxmlformats.org/drawingml/2006/table">
            <a:tbl>
              <a:tblPr/>
              <a:tblGrid>
                <a:gridCol w="2868357"/>
                <a:gridCol w="1524131"/>
                <a:gridCol w="716568"/>
                <a:gridCol w="160436"/>
                <a:gridCol w="160436"/>
                <a:gridCol w="2346935"/>
              </a:tblGrid>
              <a:tr h="289866">
                <a:tc gridSpan="3">
                  <a:txBody>
                    <a:bodyPr/>
                    <a:lstStyle/>
                    <a:p>
                      <a:pPr algn="ctr">
                        <a:spcAft>
                          <a:spcPts val="0"/>
                        </a:spcAft>
                      </a:pPr>
                      <a:r>
                        <a:rPr lang="es-ES" sz="1500" b="1">
                          <a:latin typeface="Times New Roman"/>
                          <a:ea typeface="Times New Roman"/>
                          <a:cs typeface="Times New Roman"/>
                        </a:rPr>
                        <a:t>Actividades del Programa</a:t>
                      </a:r>
                      <a:endParaRPr lang="es-ES" sz="15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500" b="1">
                          <a:latin typeface="Times New Roman"/>
                          <a:ea typeface="Times New Roman"/>
                          <a:cs typeface="Times New Roman"/>
                        </a:rPr>
                        <a:t>Persona responsable y fecha límite</a:t>
                      </a:r>
                      <a:endParaRPr lang="es-ES" sz="15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1100">
                <a:tc gridSpan="3">
                  <a:txBody>
                    <a:bodyPr/>
                    <a:lstStyle/>
                    <a:p>
                      <a:pPr algn="just">
                        <a:spcAft>
                          <a:spcPts val="0"/>
                        </a:spcAft>
                      </a:pPr>
                      <a:r>
                        <a:rPr lang="es-ES" sz="1500">
                          <a:latin typeface="Times New Roman"/>
                          <a:ea typeface="Times New Roman"/>
                          <a:cs typeface="Times New Roman"/>
                        </a:rPr>
                        <a:t>Instalar ventiladores en puntos estratégicos donde se genere la mayor cantidad de material particulado.</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Designado por el departamento de Desarrollo Físico, 2 semanas antes de iniciar el nuevo semestre.</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1100">
                <a:tc gridSpan="3">
                  <a:txBody>
                    <a:bodyPr/>
                    <a:lstStyle/>
                    <a:p>
                      <a:pPr algn="just">
                        <a:spcAft>
                          <a:spcPts val="0"/>
                        </a:spcAft>
                      </a:pPr>
                      <a:r>
                        <a:rPr lang="es-ES" sz="1500">
                          <a:latin typeface="Times New Roman"/>
                          <a:ea typeface="Times New Roman"/>
                          <a:cs typeface="Times New Roman"/>
                        </a:rPr>
                        <a:t>Capacitar al personal responsable de los ensayos de laboratorio sobre Salud y Seguridad Ocupacional.</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Departamento de Recursos Humanos, 2 semanas antes de iniciar el nuevo semestre.</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1100">
                <a:tc gridSpan="3">
                  <a:txBody>
                    <a:bodyPr/>
                    <a:lstStyle/>
                    <a:p>
                      <a:pPr algn="just">
                        <a:spcAft>
                          <a:spcPts val="0"/>
                        </a:spcAft>
                      </a:pPr>
                      <a:r>
                        <a:rPr lang="es-ES" sz="1500">
                          <a:latin typeface="Times New Roman"/>
                          <a:ea typeface="Times New Roman"/>
                          <a:cs typeface="Times New Roman"/>
                        </a:rPr>
                        <a:t>Abrir las ventanas y encender la ventilación antes de realizar cada ensayo.</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Encargado de laboratorio, minutos antes de iniciar los ensayos.</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54067">
                <a:tc gridSpan="3">
                  <a:txBody>
                    <a:bodyPr/>
                    <a:lstStyle/>
                    <a:p>
                      <a:pPr algn="just">
                        <a:spcAft>
                          <a:spcPts val="0"/>
                        </a:spcAft>
                      </a:pPr>
                      <a:r>
                        <a:rPr lang="es-ES" sz="1500">
                          <a:latin typeface="Times New Roman"/>
                          <a:ea typeface="Times New Roman"/>
                          <a:cs typeface="Times New Roman"/>
                        </a:rPr>
                        <a:t>Limpiar el material particulado que no pudo ser evacuado durante los ensayos.</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Personal de limpieza, al finalizar la jornada laboral.</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2071">
                <a:tc gridSpan="6">
                  <a:txBody>
                    <a:bodyPr/>
                    <a:lstStyle/>
                    <a:p>
                      <a:pPr algn="just">
                        <a:spcAft>
                          <a:spcPts val="0"/>
                        </a:spcAft>
                      </a:pPr>
                      <a:r>
                        <a:rPr lang="es-ES" sz="1500" b="1">
                          <a:latin typeface="Times New Roman"/>
                          <a:ea typeface="Times New Roman"/>
                          <a:cs typeface="Times New Roman"/>
                        </a:rPr>
                        <a:t>Procedimiento de Evaluación</a:t>
                      </a:r>
                      <a:endParaRPr lang="es-ES" sz="15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5167">
                <a:tc gridSpan="6">
                  <a:txBody>
                    <a:bodyPr/>
                    <a:lstStyle/>
                    <a:p>
                      <a:pPr marL="342900" lvl="0" indent="-342900" algn="just">
                        <a:buFont typeface="Wingdings"/>
                        <a:buChar char=""/>
                      </a:pPr>
                      <a:r>
                        <a:rPr lang="es-ES" sz="1500">
                          <a:latin typeface="Calibri"/>
                          <a:cs typeface="Times New Roman"/>
                        </a:rPr>
                        <a:t>El responsable del laboratorio de Ensayo de Materiales coordinará mensualmente el desarrollo del programa y hará correcciones si la meta no se está alcanzando conforme a lo planificado.</a:t>
                      </a:r>
                    </a:p>
                    <a:p>
                      <a:pPr marL="342900" lvl="0" indent="-342900" algn="just">
                        <a:buFont typeface="Wingdings"/>
                        <a:buChar char=""/>
                      </a:pPr>
                      <a:r>
                        <a:rPr lang="es-ES" sz="1500">
                          <a:latin typeface="Calibri"/>
                          <a:cs typeface="Times New Roman"/>
                        </a:rPr>
                        <a:t>Se realizarán auditorías ambientales internas para verificar el cumplimiento de las metas propuestas en este programa.</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1004">
                <a:tc gridSpan="6">
                  <a:txBody>
                    <a:bodyPr/>
                    <a:lstStyle/>
                    <a:p>
                      <a:pPr algn="just">
                        <a:spcAft>
                          <a:spcPts val="0"/>
                        </a:spcAft>
                      </a:pPr>
                      <a:r>
                        <a:rPr lang="es-ES" sz="1500" b="1">
                          <a:latin typeface="Times New Roman"/>
                          <a:ea typeface="Times New Roman"/>
                          <a:cs typeface="Times New Roman"/>
                        </a:rPr>
                        <a:t>Requisitos de Formación</a:t>
                      </a:r>
                      <a:endParaRPr lang="es-ES" sz="15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8134">
                <a:tc gridSpan="6">
                  <a:txBody>
                    <a:bodyPr/>
                    <a:lstStyle/>
                    <a:p>
                      <a:pPr algn="just">
                        <a:spcAft>
                          <a:spcPts val="0"/>
                        </a:spcAft>
                      </a:pPr>
                      <a:r>
                        <a:rPr lang="es-ES" sz="1500">
                          <a:latin typeface="Times New Roman"/>
                          <a:ea typeface="Times New Roman"/>
                          <a:cs typeface="Times New Roman"/>
                        </a:rPr>
                        <a:t>Concientizar a los directivos del departamento de Ciencias de la Tierra y la Construcción y a los responsables del laboratorio sobre la importancia de equipar a éste con lo indispensable para mantener un lugar apto para la realización de sus actividades tanto académicas como de prestación de servicio y proporcionar un ambiente saludable y seguro para todos los que laboran en este lugar.</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791">
                <a:tc>
                  <a:txBody>
                    <a:bodyPr/>
                    <a:lstStyle/>
                    <a:p>
                      <a:pPr algn="just">
                        <a:spcAft>
                          <a:spcPts val="0"/>
                        </a:spcAft>
                      </a:pPr>
                      <a:r>
                        <a:rPr lang="es-ES" sz="1500" b="1">
                          <a:latin typeface="Times New Roman"/>
                          <a:ea typeface="Times New Roman"/>
                          <a:cs typeface="Times New Roman"/>
                        </a:rPr>
                        <a:t>Fecha de inicio del programa</a:t>
                      </a:r>
                      <a:endParaRPr lang="es-ES" sz="15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500">
                          <a:latin typeface="Times New Roman"/>
                          <a:ea typeface="Times New Roman"/>
                          <a:cs typeface="Times New Roman"/>
                        </a:rPr>
                        <a:t>Marzo 2012</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500" b="1">
                          <a:latin typeface="Times New Roman"/>
                          <a:ea typeface="Times New Roman"/>
                          <a:cs typeface="Times New Roman"/>
                        </a:rPr>
                        <a:t>Fecha límite del programa</a:t>
                      </a:r>
                      <a:endParaRPr lang="es-ES" sz="15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7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500">
                          <a:latin typeface="Times New Roman"/>
                          <a:ea typeface="Times New Roman"/>
                          <a:cs typeface="Times New Roman"/>
                        </a:rPr>
                        <a:t>Agosto 2012</a:t>
                      </a: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954">
                <a:tc gridSpan="4">
                  <a:txBody>
                    <a:bodyPr/>
                    <a:lstStyle/>
                    <a:p>
                      <a:pPr algn="just">
                        <a:spcAft>
                          <a:spcPts val="0"/>
                        </a:spcAft>
                      </a:pPr>
                      <a:r>
                        <a:rPr lang="es-ES" sz="1500" b="1">
                          <a:latin typeface="Times New Roman"/>
                          <a:ea typeface="Times New Roman"/>
                          <a:cs typeface="Times New Roman"/>
                        </a:rPr>
                        <a:t>Realizado por:</a:t>
                      </a:r>
                      <a:endParaRPr lang="es-ES" sz="15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500" b="1">
                          <a:latin typeface="Times New Roman"/>
                          <a:ea typeface="Times New Roman"/>
                          <a:cs typeface="Times New Roman"/>
                        </a:rPr>
                        <a:t>Firma:</a:t>
                      </a:r>
                      <a:endParaRPr lang="es-ES" sz="15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487">
                <a:tc gridSpan="4">
                  <a:txBody>
                    <a:bodyPr/>
                    <a:lstStyle/>
                    <a:p>
                      <a:pPr algn="just">
                        <a:spcAft>
                          <a:spcPts val="0"/>
                        </a:spcAft>
                      </a:pPr>
                      <a:r>
                        <a:rPr lang="es-ES" sz="1500" b="1">
                          <a:latin typeface="Times New Roman"/>
                          <a:ea typeface="Times New Roman"/>
                          <a:cs typeface="Times New Roman"/>
                        </a:rPr>
                        <a:t>Aprobado por:</a:t>
                      </a:r>
                      <a:endParaRPr lang="es-ES" sz="150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500" b="1" dirty="0">
                          <a:latin typeface="Times New Roman"/>
                          <a:ea typeface="Times New Roman"/>
                          <a:cs typeface="Times New Roman"/>
                        </a:rPr>
                        <a:t>Firma:</a:t>
                      </a:r>
                      <a:endParaRPr lang="es-ES" sz="1500" dirty="0">
                        <a:latin typeface="Times New Roman"/>
                        <a:ea typeface="Times New Roman"/>
                        <a:cs typeface="Times New Roman"/>
                      </a:endParaRPr>
                    </a:p>
                  </a:txBody>
                  <a:tcPr marL="38586" marR="3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2596031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797867576"/>
              </p:ext>
            </p:extLst>
          </p:nvPr>
        </p:nvGraphicFramePr>
        <p:xfrm>
          <a:off x="395536" y="219705"/>
          <a:ext cx="8208911" cy="6382827"/>
        </p:xfrm>
        <a:graphic>
          <a:graphicData uri="http://schemas.openxmlformats.org/drawingml/2006/table">
            <a:tbl>
              <a:tblPr/>
              <a:tblGrid>
                <a:gridCol w="2081820"/>
                <a:gridCol w="147208"/>
                <a:gridCol w="1705839"/>
                <a:gridCol w="1973402"/>
                <a:gridCol w="147208"/>
                <a:gridCol w="2153434"/>
              </a:tblGrid>
              <a:tr h="1294273">
                <a:tc>
                  <a:txBody>
                    <a:bodyPr/>
                    <a:lstStyle/>
                    <a:p>
                      <a:pPr algn="ctr">
                        <a:spcAft>
                          <a:spcPts val="0"/>
                        </a:spcAft>
                      </a:pPr>
                      <a:endParaRPr lang="es-EC" sz="1600" dirty="0">
                        <a:latin typeface="Arial"/>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2400" b="1">
                          <a:latin typeface="Times New Roman"/>
                          <a:ea typeface="Times New Roman"/>
                          <a:cs typeface="Times New Roman"/>
                        </a:rPr>
                        <a:t>PROGRAMA DE RECOLECCIÓN Y UBICACIÓN DEL MATERIAL DE DESPOJO</a:t>
                      </a:r>
                      <a:endParaRPr lang="es-ES" sz="24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600" b="1" dirty="0">
                          <a:latin typeface="Times New Roman"/>
                          <a:ea typeface="Times New Roman"/>
                          <a:cs typeface="Times New Roman"/>
                        </a:rPr>
                        <a:t>Código: </a:t>
                      </a:r>
                      <a:r>
                        <a:rPr lang="es-ES" sz="1600" dirty="0">
                          <a:latin typeface="Times New Roman"/>
                          <a:ea typeface="Times New Roman"/>
                          <a:cs typeface="Times New Roman"/>
                        </a:rPr>
                        <a:t>PRA- 08</a:t>
                      </a:r>
                      <a:endParaRPr lang="es-ES" sz="2400" dirty="0">
                        <a:latin typeface="Times New Roman"/>
                        <a:ea typeface="Times New Roman"/>
                        <a:cs typeface="Times New Roman"/>
                      </a:endParaRPr>
                    </a:p>
                    <a:p>
                      <a:pPr algn="just">
                        <a:spcAft>
                          <a:spcPts val="0"/>
                        </a:spcAft>
                      </a:pPr>
                      <a:r>
                        <a:rPr lang="es-ES" sz="1600" b="1" dirty="0">
                          <a:latin typeface="Times New Roman"/>
                          <a:ea typeface="Times New Roman"/>
                          <a:cs typeface="Times New Roman"/>
                        </a:rPr>
                        <a:t>Versión: </a:t>
                      </a:r>
                      <a:r>
                        <a:rPr lang="es-ES" sz="1600" dirty="0">
                          <a:latin typeface="Times New Roman"/>
                          <a:ea typeface="Times New Roman"/>
                          <a:cs typeface="Times New Roman"/>
                        </a:rPr>
                        <a:t>01</a:t>
                      </a:r>
                      <a:endParaRPr lang="es-ES" sz="2400" dirty="0">
                        <a:latin typeface="Times New Roman"/>
                        <a:ea typeface="Times New Roman"/>
                        <a:cs typeface="Times New Roman"/>
                      </a:endParaRPr>
                    </a:p>
                    <a:p>
                      <a:pPr algn="just">
                        <a:spcAft>
                          <a:spcPts val="0"/>
                        </a:spcAft>
                      </a:pPr>
                      <a:r>
                        <a:rPr lang="es-ES" sz="1600" b="1" dirty="0">
                          <a:latin typeface="Times New Roman"/>
                          <a:ea typeface="Times New Roman"/>
                          <a:cs typeface="Times New Roman"/>
                        </a:rPr>
                        <a:t>Fecha de elaboración: </a:t>
                      </a:r>
                      <a:r>
                        <a:rPr lang="es-ES" sz="1600" dirty="0">
                          <a:latin typeface="Times New Roman"/>
                          <a:ea typeface="Times New Roman"/>
                          <a:cs typeface="Times New Roman"/>
                        </a:rPr>
                        <a:t>13/01/2012</a:t>
                      </a:r>
                      <a:endParaRPr lang="es-ES" sz="2400" dirty="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424">
                <a:tc gridSpan="2">
                  <a:txBody>
                    <a:bodyPr/>
                    <a:lstStyle/>
                    <a:p>
                      <a:pPr algn="just">
                        <a:spcAft>
                          <a:spcPts val="0"/>
                        </a:spcAft>
                      </a:pPr>
                      <a:r>
                        <a:rPr lang="es-ES" sz="1600" b="1">
                          <a:latin typeface="Times New Roman"/>
                          <a:ea typeface="Times New Roman"/>
                          <a:cs typeface="Times New Roman"/>
                        </a:rPr>
                        <a:t>Objetivo relacionado:</a:t>
                      </a:r>
                      <a:endParaRPr lang="es-ES" sz="24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600">
                          <a:latin typeface="Times New Roman"/>
                          <a:ea typeface="Times New Roman"/>
                          <a:cs typeface="Times New Roman"/>
                        </a:rPr>
                        <a:t>OA08</a:t>
                      </a:r>
                      <a:endParaRPr lang="es-ES" sz="24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600" b="1">
                          <a:latin typeface="Times New Roman"/>
                          <a:ea typeface="Times New Roman"/>
                          <a:cs typeface="Times New Roman"/>
                        </a:rPr>
                        <a:t>Actividades relacionadas:</a:t>
                      </a:r>
                      <a:endParaRPr lang="es-ES" sz="24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600">
                          <a:latin typeface="Times New Roman"/>
                          <a:ea typeface="Times New Roman"/>
                          <a:cs typeface="Times New Roman"/>
                        </a:rPr>
                        <a:t>Ensayos de laboratorio.</a:t>
                      </a:r>
                      <a:endParaRPr lang="es-ES" sz="24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04527">
                <a:tc gridSpan="6">
                  <a:txBody>
                    <a:bodyPr/>
                    <a:lstStyle/>
                    <a:p>
                      <a:pPr algn="just">
                        <a:spcAft>
                          <a:spcPts val="0"/>
                        </a:spcAft>
                      </a:pPr>
                      <a:r>
                        <a:rPr lang="es-ES" sz="1600" b="1" dirty="0">
                          <a:latin typeface="Times New Roman"/>
                          <a:ea typeface="Times New Roman"/>
                          <a:cs typeface="Times New Roman"/>
                        </a:rPr>
                        <a:t>Objetivo del Programa</a:t>
                      </a:r>
                      <a:endParaRPr lang="es-ES" sz="2400" dirty="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1424">
                <a:tc gridSpan="6">
                  <a:txBody>
                    <a:bodyPr/>
                    <a:lstStyle/>
                    <a:p>
                      <a:pPr algn="just">
                        <a:spcAft>
                          <a:spcPts val="0"/>
                        </a:spcAft>
                      </a:pPr>
                      <a:r>
                        <a:rPr lang="es-ES" sz="1600" dirty="0">
                          <a:latin typeface="Times New Roman"/>
                          <a:ea typeface="Times New Roman"/>
                          <a:cs typeface="Times New Roman"/>
                        </a:rPr>
                        <a:t>El objetivo de este programa es localizar un área dentro campus donde se pueda depositar todos los escombros obtenidos durante los ensayos de laboratorio.</a:t>
                      </a:r>
                      <a:endParaRPr lang="es-ES" sz="2400" dirty="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4487">
                <a:tc gridSpan="6">
                  <a:txBody>
                    <a:bodyPr/>
                    <a:lstStyle/>
                    <a:p>
                      <a:pPr algn="just">
                        <a:spcAft>
                          <a:spcPts val="0"/>
                        </a:spcAft>
                      </a:pPr>
                      <a:r>
                        <a:rPr lang="es-ES" sz="1600" b="1">
                          <a:latin typeface="Times New Roman"/>
                          <a:ea typeface="Times New Roman"/>
                          <a:cs typeface="Times New Roman"/>
                        </a:rPr>
                        <a:t>Metas del Programa</a:t>
                      </a:r>
                      <a:endParaRPr lang="es-ES" sz="24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8561">
                <a:tc gridSpan="6">
                  <a:txBody>
                    <a:bodyPr/>
                    <a:lstStyle/>
                    <a:p>
                      <a:pPr lvl="0" algn="just"/>
                      <a:r>
                        <a:rPr lang="es-ES" sz="1600" dirty="0">
                          <a:latin typeface="Times New Roman"/>
                          <a:ea typeface="Times New Roman"/>
                          <a:cs typeface="Times New Roman"/>
                        </a:rPr>
                        <a:t>Las metas que busca alcanzar este programa </a:t>
                      </a:r>
                      <a:r>
                        <a:rPr lang="es-ES" sz="1600" dirty="0" smtClean="0">
                          <a:latin typeface="Times New Roman"/>
                          <a:ea typeface="Times New Roman"/>
                          <a:cs typeface="Times New Roman"/>
                        </a:rPr>
                        <a:t>son:</a:t>
                      </a:r>
                    </a:p>
                    <a:p>
                      <a:pPr marL="285750" lvl="0" indent="-285750" algn="just">
                        <a:buFont typeface="Wingdings" pitchFamily="2" charset="2"/>
                        <a:buChar char="§"/>
                      </a:pPr>
                      <a:r>
                        <a:rPr lang="es-ES" sz="1600" dirty="0" smtClean="0">
                          <a:latin typeface="Times New Roman" pitchFamily="18" charset="0"/>
                          <a:cs typeface="Times New Roman" pitchFamily="18" charset="0"/>
                        </a:rPr>
                        <a:t>Eliminación total de los escombros generados en cada una de las prácticas de laboratorio.</a:t>
                      </a:r>
                      <a:endParaRPr lang="en-US" sz="1600" dirty="0" smtClean="0">
                        <a:latin typeface="Times New Roman" pitchFamily="18" charset="0"/>
                        <a:cs typeface="Times New Roman" pitchFamily="18" charset="0"/>
                      </a:endParaRPr>
                    </a:p>
                    <a:p>
                      <a:pPr marL="285750" lvl="0" indent="-285750" algn="just">
                        <a:buFont typeface="Wingdings" pitchFamily="2" charset="2"/>
                        <a:buChar char="§"/>
                      </a:pPr>
                      <a:r>
                        <a:rPr lang="es-ES" sz="1600" dirty="0" smtClean="0">
                          <a:latin typeface="Times New Roman" pitchFamily="18" charset="0"/>
                          <a:cs typeface="Times New Roman" pitchFamily="18" charset="0"/>
                        </a:rPr>
                        <a:t>Encontrar un área en la cual se pueda disponer de todo el material de despojo.</a:t>
                      </a:r>
                      <a:endParaRPr lang="en-US" sz="1600" dirty="0" smtClean="0">
                        <a:latin typeface="Times New Roman" pitchFamily="18" charset="0"/>
                        <a:cs typeface="Times New Roman" pitchFamily="18" charset="0"/>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485">
                <a:tc gridSpan="6">
                  <a:txBody>
                    <a:bodyPr/>
                    <a:lstStyle/>
                    <a:p>
                      <a:pPr algn="just">
                        <a:spcAft>
                          <a:spcPts val="0"/>
                        </a:spcAft>
                      </a:pPr>
                      <a:r>
                        <a:rPr lang="es-ES" sz="1600" b="1">
                          <a:latin typeface="Times New Roman"/>
                          <a:ea typeface="Times New Roman"/>
                          <a:cs typeface="Times New Roman"/>
                        </a:rPr>
                        <a:t>Áreas involucradas</a:t>
                      </a:r>
                      <a:endParaRPr lang="es-ES" sz="24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7137">
                <a:tc gridSpan="6">
                  <a:txBody>
                    <a:bodyPr/>
                    <a:lstStyle/>
                    <a:p>
                      <a:pPr algn="just">
                        <a:spcAft>
                          <a:spcPts val="0"/>
                        </a:spcAft>
                      </a:pPr>
                      <a:r>
                        <a:rPr lang="es-ES" sz="1600">
                          <a:latin typeface="Times New Roman"/>
                          <a:ea typeface="Times New Roman"/>
                          <a:cs typeface="Times New Roman"/>
                        </a:rPr>
                        <a:t>El presente programa se aplicará a:</a:t>
                      </a:r>
                      <a:endParaRPr lang="es-ES" sz="2400">
                        <a:latin typeface="Times New Roman"/>
                        <a:ea typeface="Times New Roman"/>
                        <a:cs typeface="Times New Roman"/>
                      </a:endParaRPr>
                    </a:p>
                    <a:p>
                      <a:pPr marL="342900" lvl="0" indent="-342900" algn="just">
                        <a:spcAft>
                          <a:spcPts val="0"/>
                        </a:spcAft>
                        <a:buFont typeface="Wingdings"/>
                        <a:buChar char=""/>
                      </a:pPr>
                      <a:r>
                        <a:rPr lang="es-ES" sz="1600">
                          <a:latin typeface="Times New Roman"/>
                          <a:ea typeface="Times New Roman"/>
                          <a:cs typeface="Times New Roman"/>
                        </a:rPr>
                        <a:t>Laboratorio de Ensayo de Materiales de la Carrera de Ingeniería Civil perteneciente al Departamento de Ciencias de la Tierra y la Construcción.</a:t>
                      </a:r>
                      <a:endParaRPr lang="es-ES" sz="24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4487">
                <a:tc gridSpan="6">
                  <a:txBody>
                    <a:bodyPr/>
                    <a:lstStyle/>
                    <a:p>
                      <a:pPr algn="just">
                        <a:spcAft>
                          <a:spcPts val="0"/>
                        </a:spcAft>
                      </a:pPr>
                      <a:r>
                        <a:rPr lang="es-ES" sz="1600" b="1">
                          <a:latin typeface="Times New Roman"/>
                          <a:ea typeface="Times New Roman"/>
                          <a:cs typeface="Times New Roman"/>
                        </a:rPr>
                        <a:t>Descripción del programa</a:t>
                      </a:r>
                      <a:endParaRPr lang="es-ES" sz="24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2849">
                <a:tc gridSpan="6">
                  <a:txBody>
                    <a:bodyPr/>
                    <a:lstStyle/>
                    <a:p>
                      <a:pPr algn="just">
                        <a:spcAft>
                          <a:spcPts val="0"/>
                        </a:spcAft>
                      </a:pPr>
                      <a:r>
                        <a:rPr lang="es-ES" sz="1600" dirty="0">
                          <a:latin typeface="Times New Roman"/>
                          <a:ea typeface="Times New Roman"/>
                          <a:cs typeface="Times New Roman"/>
                        </a:rPr>
                        <a:t>Este programa pretende encontrar una solución para la disposición final de los escombros generados de las actividades que se realizan en el laboratorio de Ensayo de Materiales, para lo cual se buscarán alternativas y se seleccionará la mejor de éstas para causar el menor impacto en el ambiente.</a:t>
                      </a:r>
                      <a:endParaRPr lang="es-ES" sz="2400" dirty="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9393" name="Imagen 1" descr="logo_espe"/>
          <p:cNvPicPr>
            <a:picLocks noChangeAspect="1" noChangeArrowheads="1"/>
          </p:cNvPicPr>
          <p:nvPr/>
        </p:nvPicPr>
        <p:blipFill>
          <a:blip r:embed="rId3" cstate="print"/>
          <a:srcRect l="4869" r="66850" b="-233"/>
          <a:stretch>
            <a:fillRect/>
          </a:stretch>
        </p:blipFill>
        <p:spPr bwMode="auto">
          <a:xfrm>
            <a:off x="827584" y="287177"/>
            <a:ext cx="1152128" cy="1197607"/>
          </a:xfrm>
          <a:prstGeom prst="rect">
            <a:avLst/>
          </a:prstGeom>
          <a:noFill/>
        </p:spPr>
      </p:pic>
    </p:spTree>
    <p:extLst>
      <p:ext uri="{BB962C8B-B14F-4D97-AF65-F5344CB8AC3E}">
        <p14:creationId xmlns:p14="http://schemas.microsoft.com/office/powerpoint/2010/main" val="15449754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67544" y="332656"/>
          <a:ext cx="7920879" cy="6218779"/>
        </p:xfrm>
        <a:graphic>
          <a:graphicData uri="http://schemas.openxmlformats.org/drawingml/2006/table">
            <a:tbl>
              <a:tblPr/>
              <a:tblGrid>
                <a:gridCol w="2921474"/>
                <a:gridCol w="1326998"/>
                <a:gridCol w="955195"/>
                <a:gridCol w="163407"/>
                <a:gridCol w="163407"/>
                <a:gridCol w="2390398"/>
              </a:tblGrid>
              <a:tr h="331944">
                <a:tc gridSpan="3">
                  <a:txBody>
                    <a:bodyPr/>
                    <a:lstStyle/>
                    <a:p>
                      <a:pPr algn="ctr">
                        <a:spcAft>
                          <a:spcPts val="0"/>
                        </a:spcAft>
                      </a:pPr>
                      <a:r>
                        <a:rPr lang="es-ES" sz="1600" b="1">
                          <a:latin typeface="Times New Roman"/>
                          <a:ea typeface="Times New Roman"/>
                          <a:cs typeface="Times New Roman"/>
                        </a:rPr>
                        <a:t>Actividades del Programa</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600" b="1">
                          <a:latin typeface="Times New Roman"/>
                          <a:ea typeface="Times New Roman"/>
                          <a:cs typeface="Times New Roman"/>
                        </a:rPr>
                        <a:t>Persona responsable y fecha límite</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72830">
                <a:tc gridSpan="3">
                  <a:txBody>
                    <a:bodyPr/>
                    <a:lstStyle/>
                    <a:p>
                      <a:pPr algn="just">
                        <a:spcAft>
                          <a:spcPts val="0"/>
                        </a:spcAft>
                      </a:pPr>
                      <a:r>
                        <a:rPr lang="es-ES" sz="1600">
                          <a:latin typeface="Times New Roman"/>
                          <a:ea typeface="Times New Roman"/>
                          <a:cs typeface="Times New Roman"/>
                        </a:rPr>
                        <a:t>Conocer la cantidad aproximada y tipo de desechos producidos en los ensayos.</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Encargado de laboratorio, al finalizar el semestre.</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45662">
                <a:tc gridSpan="3">
                  <a:txBody>
                    <a:bodyPr/>
                    <a:lstStyle/>
                    <a:p>
                      <a:pPr algn="just">
                        <a:spcAft>
                          <a:spcPts val="0"/>
                        </a:spcAft>
                      </a:pPr>
                      <a:r>
                        <a:rPr lang="es-ES" sz="1600">
                          <a:latin typeface="Times New Roman"/>
                          <a:ea typeface="Times New Roman"/>
                          <a:cs typeface="Times New Roman"/>
                        </a:rPr>
                        <a:t>Coordinar, buscar y seleccionar con el encargado del Departamento de Desarrollo Físico un área dentro del campus en el cual se pueda depositar esta cantidad de desechos  ocasionando el menor impacto ambiental.</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Designado del departamento de Desarrollo físico, al finalizar el semestre.</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09246">
                <a:tc gridSpan="3">
                  <a:txBody>
                    <a:bodyPr/>
                    <a:lstStyle/>
                    <a:p>
                      <a:pPr algn="just">
                        <a:spcAft>
                          <a:spcPts val="0"/>
                        </a:spcAft>
                      </a:pPr>
                      <a:r>
                        <a:rPr lang="es-ES" sz="1600">
                          <a:latin typeface="Times New Roman"/>
                          <a:ea typeface="Times New Roman"/>
                          <a:cs typeface="Times New Roman"/>
                        </a:rPr>
                        <a:t>Adecuar el área con condiciones apropiadas para la recepción y almacenamiento de este material.</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Designado del departamento de Desarrollo físico, al finalizar el semestre.</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72830">
                <a:tc gridSpan="3">
                  <a:txBody>
                    <a:bodyPr/>
                    <a:lstStyle/>
                    <a:p>
                      <a:pPr algn="just">
                        <a:spcAft>
                          <a:spcPts val="0"/>
                        </a:spcAft>
                      </a:pPr>
                      <a:r>
                        <a:rPr lang="es-ES" sz="1600">
                          <a:latin typeface="Times New Roman"/>
                          <a:ea typeface="Times New Roman"/>
                          <a:cs typeface="Times New Roman"/>
                        </a:rPr>
                        <a:t>Transportar  todos los desechos hacia el área designada.</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Personal de limpieza de la institución, cada que se lo requiera.</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0114">
                <a:tc gridSpan="6">
                  <a:txBody>
                    <a:bodyPr/>
                    <a:lstStyle/>
                    <a:p>
                      <a:pPr algn="just">
                        <a:spcAft>
                          <a:spcPts val="0"/>
                        </a:spcAft>
                      </a:pPr>
                      <a:r>
                        <a:rPr lang="es-ES" sz="1600" b="1">
                          <a:latin typeface="Times New Roman"/>
                          <a:ea typeface="Times New Roman"/>
                          <a:cs typeface="Times New Roman"/>
                        </a:rPr>
                        <a:t>Procedimiento de Evaluación</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2830">
                <a:tc gridSpan="6">
                  <a:txBody>
                    <a:bodyPr/>
                    <a:lstStyle/>
                    <a:p>
                      <a:pPr algn="just">
                        <a:spcAft>
                          <a:spcPts val="0"/>
                        </a:spcAft>
                      </a:pPr>
                      <a:r>
                        <a:rPr lang="es-ES" sz="1600">
                          <a:latin typeface="Times New Roman"/>
                          <a:ea typeface="Times New Roman"/>
                          <a:cs typeface="Times New Roman"/>
                        </a:rPr>
                        <a:t>El responsable del laboratorio de Ensayo de Materiales coordinará mensualmente el desarrollo del programa y hará correcciones si la meta no se está alcanzando conforme a lo planificado.</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0345">
                <a:tc gridSpan="6">
                  <a:txBody>
                    <a:bodyPr/>
                    <a:lstStyle/>
                    <a:p>
                      <a:pPr algn="just">
                        <a:spcAft>
                          <a:spcPts val="0"/>
                        </a:spcAft>
                      </a:pPr>
                      <a:r>
                        <a:rPr lang="es-ES" sz="1600" b="1">
                          <a:latin typeface="Times New Roman"/>
                          <a:ea typeface="Times New Roman"/>
                          <a:cs typeface="Times New Roman"/>
                        </a:rPr>
                        <a:t>Requisitos de Formación</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9246">
                <a:tc gridSpan="6">
                  <a:txBody>
                    <a:bodyPr/>
                    <a:lstStyle/>
                    <a:p>
                      <a:pPr algn="just">
                        <a:spcAft>
                          <a:spcPts val="0"/>
                        </a:spcAft>
                      </a:pPr>
                      <a:r>
                        <a:rPr lang="es-ES" sz="1600">
                          <a:latin typeface="Times New Roman"/>
                          <a:ea typeface="Times New Roman"/>
                          <a:cs typeface="Times New Roman"/>
                        </a:rPr>
                        <a:t>Concientizar  a la alta dirección de la institución para encontrar alternativas sobre la disposición final de los escombros, para de esta forma evitar cualquier posible impacto ambiental ocasionado por el incorrecto manejo de éstos.</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321">
                <a:tc>
                  <a:txBody>
                    <a:bodyPr/>
                    <a:lstStyle/>
                    <a:p>
                      <a:pPr algn="just">
                        <a:spcAft>
                          <a:spcPts val="0"/>
                        </a:spcAft>
                      </a:pPr>
                      <a:r>
                        <a:rPr lang="es-ES" sz="1600" b="1">
                          <a:latin typeface="Times New Roman"/>
                          <a:ea typeface="Times New Roman"/>
                          <a:cs typeface="Times New Roman"/>
                        </a:rPr>
                        <a:t>Fecha de inicio del programa</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600">
                          <a:latin typeface="Times New Roman"/>
                          <a:ea typeface="Times New Roman"/>
                          <a:cs typeface="Times New Roman"/>
                        </a:rPr>
                        <a:t>Marzo 2012</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600" b="1">
                          <a:latin typeface="Times New Roman"/>
                          <a:ea typeface="Times New Roman"/>
                          <a:cs typeface="Times New Roman"/>
                        </a:rPr>
                        <a:t>Fecha límite del programa</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7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600">
                          <a:latin typeface="Times New Roman"/>
                          <a:ea typeface="Times New Roman"/>
                          <a:cs typeface="Times New Roman"/>
                        </a:rPr>
                        <a:t>Agosto 2012</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31">
                <a:tc gridSpan="4">
                  <a:txBody>
                    <a:bodyPr/>
                    <a:lstStyle/>
                    <a:p>
                      <a:pPr algn="just">
                        <a:spcAft>
                          <a:spcPts val="0"/>
                        </a:spcAft>
                      </a:pPr>
                      <a:r>
                        <a:rPr lang="es-ES" sz="1600" b="1">
                          <a:latin typeface="Times New Roman"/>
                          <a:ea typeface="Times New Roman"/>
                          <a:cs typeface="Times New Roman"/>
                        </a:rPr>
                        <a:t>Realizado por:</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600" b="1">
                          <a:latin typeface="Times New Roman"/>
                          <a:ea typeface="Times New Roman"/>
                          <a:cs typeface="Times New Roman"/>
                        </a:rPr>
                        <a:t>Firma:</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35316">
                <a:tc gridSpan="4">
                  <a:txBody>
                    <a:bodyPr/>
                    <a:lstStyle/>
                    <a:p>
                      <a:pPr algn="just">
                        <a:spcAft>
                          <a:spcPts val="0"/>
                        </a:spcAft>
                      </a:pPr>
                      <a:r>
                        <a:rPr lang="es-ES" sz="1600" b="1">
                          <a:latin typeface="Times New Roman"/>
                          <a:ea typeface="Times New Roman"/>
                          <a:cs typeface="Times New Roman"/>
                        </a:rPr>
                        <a:t>Aprobado por:</a:t>
                      </a:r>
                      <a:endParaRPr lang="es-ES" sz="180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600" b="1" dirty="0">
                          <a:latin typeface="Times New Roman"/>
                          <a:ea typeface="Times New Roman"/>
                          <a:cs typeface="Times New Roman"/>
                        </a:rPr>
                        <a:t>Firma:</a:t>
                      </a:r>
                      <a:endParaRPr lang="es-ES" sz="1800" dirty="0">
                        <a:latin typeface="Times New Roman"/>
                        <a:ea typeface="Times New Roman"/>
                        <a:cs typeface="Times New Roman"/>
                      </a:endParaRPr>
                    </a:p>
                  </a:txBody>
                  <a:tcPr marL="40286" marR="40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5418262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93341697"/>
              </p:ext>
            </p:extLst>
          </p:nvPr>
        </p:nvGraphicFramePr>
        <p:xfrm>
          <a:off x="395536" y="138180"/>
          <a:ext cx="8280920" cy="6568083"/>
        </p:xfrm>
        <a:graphic>
          <a:graphicData uri="http://schemas.openxmlformats.org/drawingml/2006/table">
            <a:tbl>
              <a:tblPr/>
              <a:tblGrid>
                <a:gridCol w="2100080"/>
                <a:gridCol w="148500"/>
                <a:gridCol w="1720802"/>
                <a:gridCol w="1990713"/>
                <a:gridCol w="148500"/>
                <a:gridCol w="2172325"/>
              </a:tblGrid>
              <a:tr h="899983">
                <a:tc>
                  <a:txBody>
                    <a:bodyPr/>
                    <a:lstStyle/>
                    <a:p>
                      <a:pPr algn="ctr">
                        <a:spcAft>
                          <a:spcPts val="0"/>
                        </a:spcAft>
                      </a:pPr>
                      <a:endParaRPr lang="es-EC" sz="1500" dirty="0">
                        <a:latin typeface="Arial"/>
                        <a:ea typeface="Times New Roman"/>
                        <a:cs typeface="Times New Roman"/>
                      </a:endParaRP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1500" b="1">
                          <a:latin typeface="Times New Roman"/>
                          <a:ea typeface="Times New Roman"/>
                          <a:cs typeface="Times New Roman"/>
                        </a:rPr>
                        <a:t>PROGRAMA DE CONTROL DE LA CONTAMINACIÓN ACÚSTICA</a:t>
                      </a:r>
                      <a:endParaRPr lang="es-ES" sz="1500">
                        <a:latin typeface="Times New Roman"/>
                        <a:ea typeface="Times New Roman"/>
                        <a:cs typeface="Times New Roman"/>
                      </a:endParaRP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500" b="1">
                          <a:latin typeface="Times New Roman"/>
                          <a:ea typeface="Times New Roman"/>
                          <a:cs typeface="Times New Roman"/>
                        </a:rPr>
                        <a:t>Código: </a:t>
                      </a:r>
                      <a:r>
                        <a:rPr lang="es-ES" sz="1500">
                          <a:latin typeface="Times New Roman"/>
                          <a:ea typeface="Times New Roman"/>
                          <a:cs typeface="Times New Roman"/>
                        </a:rPr>
                        <a:t>PRA- 09</a:t>
                      </a:r>
                    </a:p>
                    <a:p>
                      <a:pPr algn="just">
                        <a:spcAft>
                          <a:spcPts val="0"/>
                        </a:spcAft>
                      </a:pPr>
                      <a:r>
                        <a:rPr lang="es-ES" sz="1500" b="1">
                          <a:latin typeface="Times New Roman"/>
                          <a:ea typeface="Times New Roman"/>
                          <a:cs typeface="Times New Roman"/>
                        </a:rPr>
                        <a:t>Versión: </a:t>
                      </a:r>
                      <a:r>
                        <a:rPr lang="es-ES" sz="1500">
                          <a:latin typeface="Times New Roman"/>
                          <a:ea typeface="Times New Roman"/>
                          <a:cs typeface="Times New Roman"/>
                        </a:rPr>
                        <a:t>01</a:t>
                      </a:r>
                    </a:p>
                    <a:p>
                      <a:pPr algn="just">
                        <a:spcAft>
                          <a:spcPts val="0"/>
                        </a:spcAft>
                      </a:pPr>
                      <a:r>
                        <a:rPr lang="es-ES" sz="1500" b="1">
                          <a:latin typeface="Times New Roman"/>
                          <a:ea typeface="Times New Roman"/>
                          <a:cs typeface="Times New Roman"/>
                        </a:rPr>
                        <a:t>Fecha de elaboración: </a:t>
                      </a:r>
                      <a:r>
                        <a:rPr lang="es-ES" sz="1500">
                          <a:latin typeface="Times New Roman"/>
                          <a:ea typeface="Times New Roman"/>
                          <a:cs typeface="Times New Roman"/>
                        </a:rPr>
                        <a:t>14/01/2012</a:t>
                      </a: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992">
                <a:tc gridSpan="2">
                  <a:txBody>
                    <a:bodyPr/>
                    <a:lstStyle/>
                    <a:p>
                      <a:pPr algn="just">
                        <a:spcAft>
                          <a:spcPts val="0"/>
                        </a:spcAft>
                      </a:pPr>
                      <a:r>
                        <a:rPr lang="es-ES" sz="1500" b="1">
                          <a:latin typeface="Times New Roman"/>
                          <a:ea typeface="Times New Roman"/>
                          <a:cs typeface="Times New Roman"/>
                        </a:rPr>
                        <a:t>Objetivo relacionado:</a:t>
                      </a:r>
                      <a:endParaRPr lang="es-ES" sz="1500">
                        <a:latin typeface="Times New Roman"/>
                        <a:ea typeface="Times New Roman"/>
                        <a:cs typeface="Times New Roman"/>
                      </a:endParaRP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500">
                          <a:latin typeface="Times New Roman"/>
                          <a:ea typeface="Times New Roman"/>
                          <a:cs typeface="Times New Roman"/>
                        </a:rPr>
                        <a:t>OA09</a:t>
                      </a: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500" b="1">
                          <a:latin typeface="Times New Roman"/>
                          <a:ea typeface="Times New Roman"/>
                          <a:cs typeface="Times New Roman"/>
                        </a:rPr>
                        <a:t>Actividades relacionadas:</a:t>
                      </a:r>
                      <a:endParaRPr lang="es-ES" sz="1500">
                        <a:latin typeface="Times New Roman"/>
                        <a:ea typeface="Times New Roman"/>
                        <a:cs typeface="Times New Roman"/>
                      </a:endParaRP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500">
                          <a:latin typeface="Times New Roman"/>
                          <a:ea typeface="Times New Roman"/>
                          <a:cs typeface="Times New Roman"/>
                        </a:rPr>
                        <a:t>Operación de equipos.</a:t>
                      </a: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64046">
                <a:tc gridSpan="6">
                  <a:txBody>
                    <a:bodyPr/>
                    <a:lstStyle/>
                    <a:p>
                      <a:pPr algn="just">
                        <a:spcAft>
                          <a:spcPts val="0"/>
                        </a:spcAft>
                      </a:pPr>
                      <a:r>
                        <a:rPr lang="es-ES" sz="1500" b="1">
                          <a:latin typeface="Times New Roman"/>
                          <a:ea typeface="Times New Roman"/>
                          <a:cs typeface="Times New Roman"/>
                        </a:rPr>
                        <a:t>Objetivo del Programa</a:t>
                      </a:r>
                      <a:endParaRPr lang="es-ES" sz="1500">
                        <a:latin typeface="Times New Roman"/>
                        <a:ea typeface="Times New Roman"/>
                        <a:cs typeface="Times New Roman"/>
                      </a:endParaRP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9886">
                <a:tc gridSpan="6">
                  <a:txBody>
                    <a:bodyPr/>
                    <a:lstStyle/>
                    <a:p>
                      <a:pPr algn="just">
                        <a:spcAft>
                          <a:spcPts val="0"/>
                        </a:spcAft>
                      </a:pPr>
                      <a:r>
                        <a:rPr lang="es-ES" sz="1500" dirty="0">
                          <a:latin typeface="Times New Roman"/>
                          <a:ea typeface="Times New Roman"/>
                          <a:cs typeface="Times New Roman"/>
                        </a:rPr>
                        <a:t>El objetivo de este programa es reducir el daño a las personas mediante el aislamiento de las áreas donde se operan equipos que producen altos niveles de ruido. </a:t>
                      </a: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8747">
                <a:tc gridSpan="6">
                  <a:txBody>
                    <a:bodyPr/>
                    <a:lstStyle/>
                    <a:p>
                      <a:pPr algn="just">
                        <a:spcAft>
                          <a:spcPts val="0"/>
                        </a:spcAft>
                      </a:pPr>
                      <a:r>
                        <a:rPr lang="es-ES" sz="1500" b="1">
                          <a:latin typeface="Times New Roman"/>
                          <a:ea typeface="Times New Roman"/>
                          <a:cs typeface="Times New Roman"/>
                        </a:rPr>
                        <a:t>Metas del Programa</a:t>
                      </a:r>
                      <a:endParaRPr lang="es-ES" sz="1500">
                        <a:latin typeface="Times New Roman"/>
                        <a:ea typeface="Times New Roman"/>
                        <a:cs typeface="Times New Roman"/>
                      </a:endParaRP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51703">
                <a:tc gridSpan="6">
                  <a:txBody>
                    <a:bodyPr/>
                    <a:lstStyle/>
                    <a:p>
                      <a:pPr algn="just">
                        <a:spcAft>
                          <a:spcPts val="0"/>
                        </a:spcAft>
                      </a:pPr>
                      <a:r>
                        <a:rPr lang="es-ES" sz="1500" dirty="0">
                          <a:latin typeface="Times New Roman"/>
                          <a:ea typeface="Times New Roman"/>
                          <a:cs typeface="Times New Roman"/>
                        </a:rPr>
                        <a:t>Las metas que busca alcanzar este programa son</a:t>
                      </a:r>
                      <a:r>
                        <a:rPr lang="es-ES" sz="1500" dirty="0" smtClean="0">
                          <a:latin typeface="Times New Roman"/>
                          <a:ea typeface="Times New Roman"/>
                          <a:cs typeface="Times New Roman"/>
                        </a:rPr>
                        <a:t>:</a:t>
                      </a:r>
                    </a:p>
                    <a:p>
                      <a:pPr marL="285750" lvl="0" indent="-285750" algn="just">
                        <a:buFont typeface="Wingdings" pitchFamily="2" charset="2"/>
                        <a:buChar char="§"/>
                      </a:pPr>
                      <a:r>
                        <a:rPr lang="es-ES" sz="1500" dirty="0" smtClean="0"/>
                        <a:t>Elaborar e implementar procedimientos en los cuales se minimice la contaminación acústica.</a:t>
                      </a:r>
                      <a:endParaRPr lang="en-US" sz="1500" dirty="0" smtClean="0"/>
                    </a:p>
                    <a:p>
                      <a:pPr marL="285750" lvl="0" indent="-285750" algn="just">
                        <a:buFont typeface="Wingdings" pitchFamily="2" charset="2"/>
                        <a:buChar char="§"/>
                      </a:pPr>
                      <a:r>
                        <a:rPr lang="es-ES" sz="1500" dirty="0" smtClean="0"/>
                        <a:t>Reducir los niveles de contaminación acústica producida en las distintas áreas.</a:t>
                      </a:r>
                      <a:endParaRPr lang="en-US" sz="1500" dirty="0" smtClean="0"/>
                    </a:p>
                    <a:p>
                      <a:pPr marL="285750" lvl="0" indent="-285750" algn="just">
                        <a:buFont typeface="Wingdings" pitchFamily="2" charset="2"/>
                        <a:buChar char="§"/>
                      </a:pPr>
                      <a:r>
                        <a:rPr lang="es-ES" sz="1500" dirty="0" smtClean="0"/>
                        <a:t>Cumplir con las normativas aplicables al caso.</a:t>
                      </a:r>
                      <a:endParaRPr lang="en-US" sz="1500" dirty="0" smtClean="0"/>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4554">
                <a:tc gridSpan="6">
                  <a:txBody>
                    <a:bodyPr/>
                    <a:lstStyle/>
                    <a:p>
                      <a:pPr algn="just">
                        <a:spcAft>
                          <a:spcPts val="0"/>
                        </a:spcAft>
                      </a:pPr>
                      <a:r>
                        <a:rPr lang="es-ES" sz="1500" b="1">
                          <a:latin typeface="Times New Roman"/>
                          <a:ea typeface="Times New Roman"/>
                          <a:cs typeface="Times New Roman"/>
                        </a:rPr>
                        <a:t>Áreas involucradas</a:t>
                      </a:r>
                      <a:endParaRPr lang="es-ES" sz="1500">
                        <a:latin typeface="Times New Roman"/>
                        <a:ea typeface="Times New Roman"/>
                        <a:cs typeface="Times New Roman"/>
                      </a:endParaRP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49975">
                <a:tc gridSpan="6">
                  <a:txBody>
                    <a:bodyPr/>
                    <a:lstStyle/>
                    <a:p>
                      <a:pPr algn="just">
                        <a:spcAft>
                          <a:spcPts val="0"/>
                        </a:spcAft>
                      </a:pPr>
                      <a:r>
                        <a:rPr lang="es-ES" sz="1500">
                          <a:latin typeface="Times New Roman"/>
                          <a:ea typeface="Times New Roman"/>
                          <a:cs typeface="Times New Roman"/>
                        </a:rPr>
                        <a:t>El presente programa se aplicará a:</a:t>
                      </a:r>
                    </a:p>
                    <a:p>
                      <a:pPr marL="342900" lvl="0" indent="-342900" algn="just">
                        <a:buFont typeface="Wingdings"/>
                        <a:buChar char=""/>
                      </a:pPr>
                      <a:r>
                        <a:rPr lang="es-ES" sz="1500">
                          <a:latin typeface="Calibri"/>
                          <a:cs typeface="Times New Roman"/>
                        </a:rPr>
                        <a:t>Laboratorio de Ensayo de Materiales de la Carrera de Ingeniería Civil.</a:t>
                      </a:r>
                    </a:p>
                    <a:p>
                      <a:pPr marL="342900" lvl="0" indent="-342900" algn="just">
                        <a:buFont typeface="Wingdings"/>
                        <a:buChar char=""/>
                      </a:pPr>
                      <a:r>
                        <a:rPr lang="es-ES" sz="1500">
                          <a:latin typeface="Calibri"/>
                          <a:cs typeface="Times New Roman"/>
                        </a:rPr>
                        <a:t>Laboratorios de Ingeniería Mecánica.</a:t>
                      </a:r>
                    </a:p>
                    <a:p>
                      <a:pPr marL="342900" lvl="0" indent="-342900" algn="just">
                        <a:buFont typeface="Wingdings"/>
                        <a:buChar char=""/>
                      </a:pPr>
                      <a:r>
                        <a:rPr lang="es-ES" sz="1500">
                          <a:latin typeface="Calibri"/>
                          <a:cs typeface="Times New Roman"/>
                        </a:rPr>
                        <a:t>Editorial de la ESPE.</a:t>
                      </a:r>
                    </a:p>
                    <a:p>
                      <a:pPr marL="342900" lvl="0" indent="-342900" algn="just">
                        <a:buFont typeface="Wingdings"/>
                        <a:buChar char=""/>
                      </a:pPr>
                      <a:r>
                        <a:rPr lang="es-ES" sz="1500">
                          <a:latin typeface="Calibri"/>
                          <a:cs typeface="Times New Roman"/>
                        </a:rPr>
                        <a:t>Dirección de Desarrollo Físico (Mecánica Industrial).</a:t>
                      </a:r>
                    </a:p>
                    <a:p>
                      <a:pPr marL="342900" lvl="0" indent="-342900" algn="just">
                        <a:buFont typeface="Wingdings"/>
                        <a:buChar char=""/>
                      </a:pPr>
                      <a:r>
                        <a:rPr lang="es-ES" sz="1500">
                          <a:latin typeface="Calibri"/>
                          <a:cs typeface="Times New Roman"/>
                        </a:rPr>
                        <a:t>Dirección de Logística (Transportes y Taller de Mecánica Automotriz).</a:t>
                      </a: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8747">
                <a:tc gridSpan="6">
                  <a:txBody>
                    <a:bodyPr/>
                    <a:lstStyle/>
                    <a:p>
                      <a:pPr algn="just">
                        <a:spcAft>
                          <a:spcPts val="0"/>
                        </a:spcAft>
                      </a:pPr>
                      <a:r>
                        <a:rPr lang="es-ES" sz="1500" b="1">
                          <a:latin typeface="Times New Roman"/>
                          <a:ea typeface="Times New Roman"/>
                          <a:cs typeface="Times New Roman"/>
                        </a:rPr>
                        <a:t>Descripción del programa</a:t>
                      </a:r>
                      <a:endParaRPr lang="es-ES" sz="1500">
                        <a:latin typeface="Times New Roman"/>
                        <a:ea typeface="Times New Roman"/>
                        <a:cs typeface="Times New Roman"/>
                      </a:endParaRP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992">
                <a:tc gridSpan="6">
                  <a:txBody>
                    <a:bodyPr/>
                    <a:lstStyle/>
                    <a:p>
                      <a:pPr algn="just">
                        <a:spcAft>
                          <a:spcPts val="0"/>
                        </a:spcAft>
                      </a:pPr>
                      <a:r>
                        <a:rPr lang="es-ES" sz="1500" dirty="0">
                          <a:latin typeface="Times New Roman"/>
                          <a:ea typeface="Times New Roman"/>
                          <a:cs typeface="Times New Roman"/>
                        </a:rPr>
                        <a:t>Este programa pretende encontrar una solución a los posibles problemas que puede producir la exposición de altos niveles de ruido sin su debida protección durante las horas de trabajo.</a:t>
                      </a:r>
                    </a:p>
                  </a:txBody>
                  <a:tcPr marL="59854" marR="59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7345" name="Imagen 1" descr="logo_espe"/>
          <p:cNvPicPr>
            <a:picLocks noChangeAspect="1" noChangeArrowheads="1"/>
          </p:cNvPicPr>
          <p:nvPr/>
        </p:nvPicPr>
        <p:blipFill>
          <a:blip r:embed="rId3" cstate="print"/>
          <a:srcRect l="4869" r="66850" b="-233"/>
          <a:stretch>
            <a:fillRect/>
          </a:stretch>
        </p:blipFill>
        <p:spPr bwMode="auto">
          <a:xfrm>
            <a:off x="1183804" y="228253"/>
            <a:ext cx="723900" cy="752475"/>
          </a:xfrm>
          <a:prstGeom prst="rect">
            <a:avLst/>
          </a:prstGeom>
          <a:noFill/>
        </p:spPr>
      </p:pic>
    </p:spTree>
    <p:extLst>
      <p:ext uri="{BB962C8B-B14F-4D97-AF65-F5344CB8AC3E}">
        <p14:creationId xmlns:p14="http://schemas.microsoft.com/office/powerpoint/2010/main" val="2213475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82895200"/>
              </p:ext>
            </p:extLst>
          </p:nvPr>
        </p:nvGraphicFramePr>
        <p:xfrm>
          <a:off x="467544" y="332656"/>
          <a:ext cx="8280920" cy="5904659"/>
        </p:xfrm>
        <a:graphic>
          <a:graphicData uri="http://schemas.openxmlformats.org/drawingml/2006/table">
            <a:tbl>
              <a:tblPr/>
              <a:tblGrid>
                <a:gridCol w="3054269"/>
                <a:gridCol w="1338219"/>
                <a:gridCol w="1047712"/>
                <a:gridCol w="170834"/>
                <a:gridCol w="170834"/>
                <a:gridCol w="2499052"/>
              </a:tblGrid>
              <a:tr h="519731">
                <a:tc gridSpan="3">
                  <a:txBody>
                    <a:bodyPr/>
                    <a:lstStyle/>
                    <a:p>
                      <a:pPr algn="ctr">
                        <a:spcAft>
                          <a:spcPts val="0"/>
                        </a:spcAft>
                      </a:pPr>
                      <a:r>
                        <a:rPr lang="es-ES" sz="1600" b="1" dirty="0">
                          <a:latin typeface="Times New Roman"/>
                          <a:ea typeface="Times New Roman"/>
                          <a:cs typeface="Times New Roman"/>
                        </a:rPr>
                        <a:t>Actividades del Programa</a:t>
                      </a:r>
                      <a:endParaRPr lang="es-ES" sz="2000" dirty="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600" b="1">
                          <a:latin typeface="Times New Roman"/>
                          <a:ea typeface="Times New Roman"/>
                          <a:cs typeface="Times New Roman"/>
                        </a:rPr>
                        <a:t>Persona responsable y fecha límite</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79596">
                <a:tc gridSpan="3">
                  <a:txBody>
                    <a:bodyPr/>
                    <a:lstStyle/>
                    <a:p>
                      <a:pPr algn="just">
                        <a:spcAft>
                          <a:spcPts val="0"/>
                        </a:spcAft>
                      </a:pPr>
                      <a:r>
                        <a:rPr lang="es-ES" sz="1600">
                          <a:latin typeface="Times New Roman"/>
                          <a:ea typeface="Times New Roman"/>
                          <a:cs typeface="Times New Roman"/>
                        </a:rPr>
                        <a:t>Diseñar e implementar procedimientos en los cuales se reduzca los niveles de ruido en las diferentes áreas.</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Entes involucrados y jefes de laboratorios, al inicio del semestre.</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19731">
                <a:tc gridSpan="3">
                  <a:txBody>
                    <a:bodyPr/>
                    <a:lstStyle/>
                    <a:p>
                      <a:pPr algn="just">
                        <a:spcAft>
                          <a:spcPts val="0"/>
                        </a:spcAft>
                      </a:pPr>
                      <a:r>
                        <a:rPr lang="es-ES" sz="1600">
                          <a:latin typeface="Times New Roman"/>
                          <a:ea typeface="Times New Roman"/>
                          <a:cs typeface="Times New Roman"/>
                        </a:rPr>
                        <a:t>Realizar una evaluación para conocer los niveles de ruido presentes durante la operación de los equipos.</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Jefes de laboratorios y áreas, al inicio del semestre.</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79596">
                <a:tc gridSpan="3">
                  <a:txBody>
                    <a:bodyPr/>
                    <a:lstStyle/>
                    <a:p>
                      <a:pPr algn="just">
                        <a:spcAft>
                          <a:spcPts val="0"/>
                        </a:spcAft>
                      </a:pPr>
                      <a:r>
                        <a:rPr lang="es-ES" sz="1600">
                          <a:latin typeface="Times New Roman"/>
                          <a:ea typeface="Times New Roman"/>
                          <a:cs typeface="Times New Roman"/>
                        </a:rPr>
                        <a:t>Colocar los equipos que producen altos niveles de ruido en áreas aisladas de donde se realizan el resto de actividades.</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Jefes y encargados de laboratorios y áreas, al inicio del semestre.</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19731">
                <a:tc gridSpan="3">
                  <a:txBody>
                    <a:bodyPr/>
                    <a:lstStyle/>
                    <a:p>
                      <a:pPr algn="just">
                        <a:spcAft>
                          <a:spcPts val="0"/>
                        </a:spcAft>
                      </a:pPr>
                      <a:r>
                        <a:rPr lang="es-ES" sz="1600">
                          <a:latin typeface="Times New Roman"/>
                          <a:ea typeface="Times New Roman"/>
                          <a:cs typeface="Times New Roman"/>
                        </a:rPr>
                        <a:t>Incentivar en los usuarios y operarios de los equipos la utilización de los elementos de protección personal (orejeras).</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600">
                          <a:latin typeface="Times New Roman"/>
                          <a:ea typeface="Times New Roman"/>
                          <a:cs typeface="Times New Roman"/>
                        </a:rPr>
                        <a:t>Encargado de laboratorios y áreas, al inicio de cada práctica.</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39038">
                <a:tc gridSpan="6">
                  <a:txBody>
                    <a:bodyPr/>
                    <a:lstStyle/>
                    <a:p>
                      <a:pPr algn="just">
                        <a:spcAft>
                          <a:spcPts val="0"/>
                        </a:spcAft>
                      </a:pPr>
                      <a:r>
                        <a:rPr lang="es-ES" sz="1600" b="1">
                          <a:latin typeface="Times New Roman"/>
                          <a:ea typeface="Times New Roman"/>
                          <a:cs typeface="Times New Roman"/>
                        </a:rPr>
                        <a:t>Procedimiento de Evaluación</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9731">
                <a:tc gridSpan="6">
                  <a:txBody>
                    <a:bodyPr/>
                    <a:lstStyle/>
                    <a:p>
                      <a:pPr algn="just">
                        <a:spcAft>
                          <a:spcPts val="0"/>
                        </a:spcAft>
                      </a:pPr>
                      <a:r>
                        <a:rPr lang="es-ES" sz="1600">
                          <a:latin typeface="Times New Roman"/>
                          <a:ea typeface="Times New Roman"/>
                          <a:cs typeface="Times New Roman"/>
                        </a:rPr>
                        <a:t>Los responsables de los laboratorios coordinarán mensualmente el desarrollo del programa y harán correcciones si las metas no se están alcanzando conforme lo planificado.</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594">
                <a:tc gridSpan="6">
                  <a:txBody>
                    <a:bodyPr/>
                    <a:lstStyle/>
                    <a:p>
                      <a:pPr algn="just">
                        <a:spcAft>
                          <a:spcPts val="0"/>
                        </a:spcAft>
                      </a:pPr>
                      <a:r>
                        <a:rPr lang="es-ES" sz="1600" b="1">
                          <a:latin typeface="Times New Roman"/>
                          <a:ea typeface="Times New Roman"/>
                          <a:cs typeface="Times New Roman"/>
                        </a:rPr>
                        <a:t>Requisitos de Formación</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9731">
                <a:tc gridSpan="6">
                  <a:txBody>
                    <a:bodyPr/>
                    <a:lstStyle/>
                    <a:p>
                      <a:pPr algn="just">
                        <a:spcAft>
                          <a:spcPts val="0"/>
                        </a:spcAft>
                      </a:pPr>
                      <a:r>
                        <a:rPr lang="es-ES" sz="1600">
                          <a:latin typeface="Times New Roman"/>
                          <a:ea typeface="Times New Roman"/>
                          <a:cs typeface="Times New Roman"/>
                        </a:rPr>
                        <a:t>Concientizar  a los usuarios y operarios de los equipos sobre la importancia de usar los elementos de protección personal (orejeras) durante la operación de las máquinas.</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9731">
                <a:tc>
                  <a:txBody>
                    <a:bodyPr/>
                    <a:lstStyle/>
                    <a:p>
                      <a:pPr algn="just">
                        <a:spcAft>
                          <a:spcPts val="0"/>
                        </a:spcAft>
                      </a:pPr>
                      <a:r>
                        <a:rPr lang="es-ES" sz="1600" b="1">
                          <a:latin typeface="Times New Roman"/>
                          <a:ea typeface="Times New Roman"/>
                          <a:cs typeface="Times New Roman"/>
                        </a:rPr>
                        <a:t>Fecha de inicio del programa</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600">
                          <a:latin typeface="Times New Roman"/>
                          <a:ea typeface="Times New Roman"/>
                          <a:cs typeface="Times New Roman"/>
                        </a:rPr>
                        <a:t>Marzo 2012</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600" b="1">
                          <a:latin typeface="Times New Roman"/>
                          <a:ea typeface="Times New Roman"/>
                          <a:cs typeface="Times New Roman"/>
                        </a:rPr>
                        <a:t>Fecha límite del programa</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8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600">
                          <a:latin typeface="Times New Roman"/>
                          <a:ea typeface="Times New Roman"/>
                          <a:cs typeface="Times New Roman"/>
                        </a:rPr>
                        <a:t>Agosto 2012</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14">
                <a:tc gridSpan="4">
                  <a:txBody>
                    <a:bodyPr/>
                    <a:lstStyle/>
                    <a:p>
                      <a:pPr algn="just">
                        <a:spcAft>
                          <a:spcPts val="0"/>
                        </a:spcAft>
                      </a:pPr>
                      <a:r>
                        <a:rPr lang="es-ES" sz="1600" b="1">
                          <a:latin typeface="Times New Roman"/>
                          <a:ea typeface="Times New Roman"/>
                          <a:cs typeface="Times New Roman"/>
                        </a:rPr>
                        <a:t>Realizado por:</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600" b="1">
                          <a:latin typeface="Times New Roman"/>
                          <a:ea typeface="Times New Roman"/>
                          <a:cs typeface="Times New Roman"/>
                        </a:rPr>
                        <a:t>Firma:</a:t>
                      </a:r>
                      <a:endParaRPr lang="es-ES" sz="200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5835">
                <a:tc gridSpan="4">
                  <a:txBody>
                    <a:bodyPr/>
                    <a:lstStyle/>
                    <a:p>
                      <a:pPr algn="just">
                        <a:spcAft>
                          <a:spcPts val="0"/>
                        </a:spcAft>
                      </a:pPr>
                      <a:r>
                        <a:rPr lang="es-ES" sz="1600" b="1" dirty="0">
                          <a:latin typeface="Times New Roman"/>
                          <a:ea typeface="Times New Roman"/>
                          <a:cs typeface="Times New Roman"/>
                        </a:rPr>
                        <a:t>Aprobado por:</a:t>
                      </a:r>
                      <a:endParaRPr lang="es-ES" sz="2000" dirty="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600" b="1" dirty="0">
                          <a:latin typeface="Times New Roman"/>
                          <a:ea typeface="Times New Roman"/>
                          <a:cs typeface="Times New Roman"/>
                        </a:rPr>
                        <a:t>Firma:</a:t>
                      </a:r>
                      <a:endParaRPr lang="es-ES" sz="2000" dirty="0">
                        <a:latin typeface="Times New Roman"/>
                        <a:ea typeface="Times New Roman"/>
                        <a:cs typeface="Times New Roman"/>
                      </a:endParaRPr>
                    </a:p>
                  </a:txBody>
                  <a:tcPr marL="43721" marR="4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3506170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effectLst>
                  <a:outerShdw blurRad="38100" dist="38100" dir="2700000" algn="tl">
                    <a:srgbClr val="000000">
                      <a:alpha val="43137"/>
                    </a:srgbClr>
                  </a:outerShdw>
                </a:effectLst>
                <a:hlinkClick r:id="rId2" action="ppaction://hlinksldjump"/>
              </a:rPr>
              <a:t>Marco Legal e Institucional</a:t>
            </a:r>
            <a:endParaRPr lang="es-ES"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74727623"/>
              </p:ext>
            </p:extLst>
          </p:nvPr>
        </p:nvGraphicFramePr>
        <p:xfrm>
          <a:off x="251520" y="1412776"/>
          <a:ext cx="871296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10 Gráfico"/>
          <p:cNvGraphicFramePr>
            <a:graphicFrameLocks/>
          </p:cNvGraphicFramePr>
          <p:nvPr>
            <p:extLst>
              <p:ext uri="{D42A27DB-BD31-4B8C-83A1-F6EECF244321}">
                <p14:modId xmlns:p14="http://schemas.microsoft.com/office/powerpoint/2010/main" val="812971850"/>
              </p:ext>
            </p:extLst>
          </p:nvPr>
        </p:nvGraphicFramePr>
        <p:xfrm>
          <a:off x="5004048" y="4077072"/>
          <a:ext cx="3744416" cy="2304256"/>
        </p:xfrm>
        <a:graphic>
          <a:graphicData uri="http://schemas.openxmlformats.org/drawingml/2006/chart">
            <c:chart xmlns:c="http://schemas.openxmlformats.org/drawingml/2006/chart" xmlns:r="http://schemas.openxmlformats.org/officeDocument/2006/relationships" r:id="rId8"/>
          </a:graphicData>
        </a:graphic>
      </p:graphicFrame>
      <p:sp>
        <p:nvSpPr>
          <p:cNvPr id="3" name="2 CuadroTexto"/>
          <p:cNvSpPr txBox="1"/>
          <p:nvPr/>
        </p:nvSpPr>
        <p:spPr>
          <a:xfrm>
            <a:off x="5220072" y="6362329"/>
            <a:ext cx="3168352" cy="261610"/>
          </a:xfrm>
          <a:prstGeom prst="rect">
            <a:avLst/>
          </a:prstGeom>
          <a:noFill/>
        </p:spPr>
        <p:txBody>
          <a:bodyPr wrap="square" rtlCol="0">
            <a:spAutoFit/>
          </a:bodyPr>
          <a:lstStyle/>
          <a:p>
            <a:pPr algn="ctr"/>
            <a:r>
              <a:rPr lang="es-ES" sz="1050" dirty="0" smtClean="0"/>
              <a:t>Fig. 1 Población de la ESPE</a:t>
            </a:r>
            <a:endParaRPr lang="es-ES" sz="1050" dirty="0"/>
          </a:p>
        </p:txBody>
      </p:sp>
    </p:spTree>
    <p:extLst>
      <p:ext uri="{BB962C8B-B14F-4D97-AF65-F5344CB8AC3E}">
        <p14:creationId xmlns:p14="http://schemas.microsoft.com/office/powerpoint/2010/main" val="4542816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82625098"/>
              </p:ext>
            </p:extLst>
          </p:nvPr>
        </p:nvGraphicFramePr>
        <p:xfrm>
          <a:off x="539552" y="260648"/>
          <a:ext cx="8280920" cy="6408712"/>
        </p:xfrm>
        <a:graphic>
          <a:graphicData uri="http://schemas.openxmlformats.org/drawingml/2006/table">
            <a:tbl>
              <a:tblPr/>
              <a:tblGrid>
                <a:gridCol w="2100081"/>
                <a:gridCol w="148500"/>
                <a:gridCol w="1720802"/>
                <a:gridCol w="1990713"/>
                <a:gridCol w="148500"/>
                <a:gridCol w="2172324"/>
              </a:tblGrid>
              <a:tr h="957209">
                <a:tc>
                  <a:txBody>
                    <a:bodyPr/>
                    <a:lstStyle/>
                    <a:p>
                      <a:pPr algn="ctr">
                        <a:spcAft>
                          <a:spcPts val="0"/>
                        </a:spcAft>
                      </a:pPr>
                      <a:endParaRPr lang="es-EC" sz="1400" dirty="0">
                        <a:latin typeface="Arial"/>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2000" b="1">
                          <a:latin typeface="Times New Roman"/>
                          <a:ea typeface="Times New Roman"/>
                          <a:cs typeface="Times New Roman"/>
                        </a:rPr>
                        <a:t>PROGRAMA DE RECICLAJE DE CARTUCHOS Y TONERS</a:t>
                      </a:r>
                      <a:endParaRPr lang="es-ES" sz="20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400" b="1">
                          <a:latin typeface="Times New Roman"/>
                          <a:ea typeface="Times New Roman"/>
                          <a:cs typeface="Times New Roman"/>
                        </a:rPr>
                        <a:t>Código: </a:t>
                      </a:r>
                      <a:r>
                        <a:rPr lang="es-ES" sz="1400">
                          <a:latin typeface="Times New Roman"/>
                          <a:ea typeface="Times New Roman"/>
                          <a:cs typeface="Times New Roman"/>
                        </a:rPr>
                        <a:t>PRA- 10</a:t>
                      </a:r>
                      <a:endParaRPr lang="es-ES" sz="2000">
                        <a:latin typeface="Times New Roman"/>
                        <a:ea typeface="Times New Roman"/>
                        <a:cs typeface="Times New Roman"/>
                      </a:endParaRPr>
                    </a:p>
                    <a:p>
                      <a:pPr algn="just">
                        <a:spcAft>
                          <a:spcPts val="0"/>
                        </a:spcAft>
                      </a:pPr>
                      <a:r>
                        <a:rPr lang="es-ES" sz="1400" b="1">
                          <a:latin typeface="Times New Roman"/>
                          <a:ea typeface="Times New Roman"/>
                          <a:cs typeface="Times New Roman"/>
                        </a:rPr>
                        <a:t>Versión: </a:t>
                      </a:r>
                      <a:r>
                        <a:rPr lang="es-ES" sz="1400">
                          <a:latin typeface="Times New Roman"/>
                          <a:ea typeface="Times New Roman"/>
                          <a:cs typeface="Times New Roman"/>
                        </a:rPr>
                        <a:t>01</a:t>
                      </a:r>
                      <a:endParaRPr lang="es-ES" sz="2000">
                        <a:latin typeface="Times New Roman"/>
                        <a:ea typeface="Times New Roman"/>
                        <a:cs typeface="Times New Roman"/>
                      </a:endParaRPr>
                    </a:p>
                    <a:p>
                      <a:pPr algn="just">
                        <a:spcAft>
                          <a:spcPts val="0"/>
                        </a:spcAft>
                      </a:pPr>
                      <a:r>
                        <a:rPr lang="es-ES" sz="1400" b="1">
                          <a:latin typeface="Times New Roman"/>
                          <a:ea typeface="Times New Roman"/>
                          <a:cs typeface="Times New Roman"/>
                        </a:rPr>
                        <a:t>Fecha de elaboración: </a:t>
                      </a:r>
                      <a:r>
                        <a:rPr lang="es-ES" sz="1400">
                          <a:latin typeface="Times New Roman"/>
                          <a:ea typeface="Times New Roman"/>
                          <a:cs typeface="Times New Roman"/>
                        </a:rPr>
                        <a:t>14/01/2012</a:t>
                      </a:r>
                      <a:endParaRPr lang="es-ES" sz="20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707">
                <a:tc gridSpan="2">
                  <a:txBody>
                    <a:bodyPr/>
                    <a:lstStyle/>
                    <a:p>
                      <a:pPr algn="just">
                        <a:spcAft>
                          <a:spcPts val="0"/>
                        </a:spcAft>
                      </a:pPr>
                      <a:r>
                        <a:rPr lang="es-ES" sz="1400" b="1">
                          <a:latin typeface="Times New Roman"/>
                          <a:ea typeface="Times New Roman"/>
                          <a:cs typeface="Times New Roman"/>
                        </a:rPr>
                        <a:t>Objetivo relacionado:</a:t>
                      </a:r>
                      <a:endParaRPr lang="es-ES" sz="20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400">
                          <a:latin typeface="Times New Roman"/>
                          <a:ea typeface="Times New Roman"/>
                          <a:cs typeface="Times New Roman"/>
                        </a:rPr>
                        <a:t>OA10</a:t>
                      </a:r>
                      <a:endParaRPr lang="es-ES" sz="20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b="1">
                          <a:latin typeface="Times New Roman"/>
                          <a:ea typeface="Times New Roman"/>
                          <a:cs typeface="Times New Roman"/>
                        </a:rPr>
                        <a:t>Actividades relacionadas:</a:t>
                      </a:r>
                      <a:endParaRPr lang="es-ES" sz="20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400">
                          <a:latin typeface="Times New Roman"/>
                          <a:ea typeface="Times New Roman"/>
                          <a:cs typeface="Times New Roman"/>
                        </a:rPr>
                        <a:t>Actividades administrativas.</a:t>
                      </a:r>
                      <a:endParaRPr lang="es-ES" sz="2000">
                        <a:latin typeface="Times New Roman"/>
                        <a:ea typeface="Times New Roman"/>
                        <a:cs typeface="Times New Roman"/>
                      </a:endParaRPr>
                    </a:p>
                    <a:p>
                      <a:pPr algn="just">
                        <a:spcAft>
                          <a:spcPts val="0"/>
                        </a:spcAft>
                      </a:pPr>
                      <a:r>
                        <a:rPr lang="es-ES" sz="1400">
                          <a:latin typeface="Times New Roman"/>
                          <a:ea typeface="Times New Roman"/>
                          <a:cs typeface="Times New Roman"/>
                        </a:rPr>
                        <a:t>Servicio de fotocopiado.</a:t>
                      </a:r>
                      <a:endParaRPr lang="es-ES" sz="20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40528">
                <a:tc gridSpan="6">
                  <a:txBody>
                    <a:bodyPr/>
                    <a:lstStyle/>
                    <a:p>
                      <a:pPr algn="just">
                        <a:spcAft>
                          <a:spcPts val="0"/>
                        </a:spcAft>
                      </a:pPr>
                      <a:r>
                        <a:rPr lang="es-ES" sz="1400" b="1">
                          <a:latin typeface="Times New Roman"/>
                          <a:ea typeface="Times New Roman"/>
                          <a:cs typeface="Times New Roman"/>
                        </a:rPr>
                        <a:t>Objetivo del Programa</a:t>
                      </a:r>
                      <a:endParaRPr lang="es-ES" sz="20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604">
                <a:tc gridSpan="6">
                  <a:txBody>
                    <a:bodyPr/>
                    <a:lstStyle/>
                    <a:p>
                      <a:pPr algn="just">
                        <a:spcAft>
                          <a:spcPts val="0"/>
                        </a:spcAft>
                      </a:pPr>
                      <a:r>
                        <a:rPr lang="es-ES" sz="1400" dirty="0">
                          <a:latin typeface="Times New Roman"/>
                          <a:ea typeface="Times New Roman"/>
                          <a:cs typeface="Times New Roman"/>
                        </a:rPr>
                        <a:t>El objetivo de este programa es establecer un procedimiento mediante el cual se realice un adecuado uso, manejo, traslado y disposición final de los cartuchos y toners en el campus de la ESPE.</a:t>
                      </a:r>
                      <a:endParaRPr lang="es-ES" sz="2000" dirty="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2707">
                <a:tc gridSpan="6">
                  <a:txBody>
                    <a:bodyPr/>
                    <a:lstStyle/>
                    <a:p>
                      <a:pPr algn="just">
                        <a:spcAft>
                          <a:spcPts val="0"/>
                        </a:spcAft>
                      </a:pPr>
                      <a:r>
                        <a:rPr lang="es-ES" sz="1400" b="1">
                          <a:latin typeface="Times New Roman"/>
                          <a:ea typeface="Times New Roman"/>
                          <a:cs typeface="Times New Roman"/>
                        </a:rPr>
                        <a:t>Metas del Programa</a:t>
                      </a:r>
                      <a:endParaRPr lang="es-ES" sz="20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7906">
                <a:tc gridSpan="6">
                  <a:txBody>
                    <a:bodyPr/>
                    <a:lstStyle/>
                    <a:p>
                      <a:pPr lvl="0" algn="just"/>
                      <a:r>
                        <a:rPr lang="es-ES" sz="1400" dirty="0" smtClean="0">
                          <a:latin typeface="Times New Roman"/>
                          <a:ea typeface="Times New Roman"/>
                          <a:cs typeface="Times New Roman"/>
                        </a:rPr>
                        <a:t>Las metas </a:t>
                      </a:r>
                      <a:r>
                        <a:rPr lang="es-ES" sz="1400" dirty="0">
                          <a:latin typeface="Times New Roman"/>
                          <a:ea typeface="Times New Roman"/>
                          <a:cs typeface="Times New Roman"/>
                        </a:rPr>
                        <a:t>que busca alcanzar este programa </a:t>
                      </a:r>
                      <a:r>
                        <a:rPr lang="es-ES" sz="1400" dirty="0" smtClean="0">
                          <a:latin typeface="Times New Roman"/>
                          <a:ea typeface="Times New Roman"/>
                          <a:cs typeface="Times New Roman"/>
                        </a:rPr>
                        <a:t>son:</a:t>
                      </a:r>
                    </a:p>
                    <a:p>
                      <a:pPr marL="285750" lvl="0" indent="-285750" algn="just">
                        <a:buFont typeface="Wingdings" pitchFamily="2" charset="2"/>
                        <a:buChar char="§"/>
                      </a:pPr>
                      <a:r>
                        <a:rPr lang="es-ES" sz="1400" dirty="0" smtClean="0"/>
                        <a:t>Reciclar el 80% de toners y cartuchos vacíos generados en el área administrativa del campus.</a:t>
                      </a:r>
                      <a:endParaRPr lang="en-US" sz="1400" dirty="0" smtClean="0"/>
                    </a:p>
                    <a:p>
                      <a:pPr marL="285750" lvl="0" indent="-285750" algn="just">
                        <a:buFont typeface="Wingdings" pitchFamily="2" charset="2"/>
                        <a:buChar char="§"/>
                      </a:pPr>
                      <a:r>
                        <a:rPr lang="es-ES" sz="1400" dirty="0" smtClean="0"/>
                        <a:t>Reciclar el 10% de toners y cartuchos vacíos generados en los centros de copiado.</a:t>
                      </a:r>
                      <a:endParaRPr lang="en-US" sz="1400" dirty="0" smtClean="0"/>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1229">
                <a:tc gridSpan="6">
                  <a:txBody>
                    <a:bodyPr/>
                    <a:lstStyle/>
                    <a:p>
                      <a:pPr algn="just">
                        <a:spcAft>
                          <a:spcPts val="0"/>
                        </a:spcAft>
                      </a:pPr>
                      <a:r>
                        <a:rPr lang="es-ES" sz="1400" b="1">
                          <a:latin typeface="Times New Roman"/>
                          <a:ea typeface="Times New Roman"/>
                          <a:cs typeface="Times New Roman"/>
                        </a:rPr>
                        <a:t>Áreas involucradas</a:t>
                      </a:r>
                      <a:endParaRPr lang="es-ES" sz="20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7906">
                <a:tc gridSpan="6">
                  <a:txBody>
                    <a:bodyPr/>
                    <a:lstStyle/>
                    <a:p>
                      <a:pPr algn="just">
                        <a:spcAft>
                          <a:spcPts val="0"/>
                        </a:spcAft>
                      </a:pPr>
                      <a:r>
                        <a:rPr lang="es-ES" sz="1400">
                          <a:latin typeface="Times New Roman"/>
                          <a:ea typeface="Times New Roman"/>
                          <a:cs typeface="Times New Roman"/>
                        </a:rPr>
                        <a:t>El presente programa se aplicará a:</a:t>
                      </a:r>
                      <a:endParaRPr lang="es-ES" sz="2000">
                        <a:latin typeface="Times New Roman"/>
                        <a:ea typeface="Times New Roman"/>
                        <a:cs typeface="Times New Roman"/>
                      </a:endParaRPr>
                    </a:p>
                    <a:p>
                      <a:pPr marL="342900" lvl="0" indent="-342900" algn="just">
                        <a:buFont typeface="Wingdings"/>
                        <a:buChar char=""/>
                      </a:pPr>
                      <a:r>
                        <a:rPr lang="es-ES" sz="1400">
                          <a:latin typeface="Calibri"/>
                          <a:cs typeface="Times New Roman"/>
                        </a:rPr>
                        <a:t>Área administrativa</a:t>
                      </a:r>
                    </a:p>
                    <a:p>
                      <a:pPr marL="342900" lvl="0" indent="-342900" algn="just">
                        <a:buFont typeface="Wingdings"/>
                        <a:buChar char=""/>
                      </a:pPr>
                      <a:r>
                        <a:rPr lang="es-ES" sz="1400">
                          <a:latin typeface="Calibri"/>
                          <a:cs typeface="Times New Roman"/>
                        </a:rPr>
                        <a:t>Área de centros de copiado</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2707">
                <a:tc gridSpan="6">
                  <a:txBody>
                    <a:bodyPr/>
                    <a:lstStyle/>
                    <a:p>
                      <a:pPr algn="just">
                        <a:spcAft>
                          <a:spcPts val="0"/>
                        </a:spcAft>
                      </a:pPr>
                      <a:r>
                        <a:rPr lang="es-ES" sz="1400" b="1">
                          <a:latin typeface="Times New Roman"/>
                          <a:ea typeface="Times New Roman"/>
                          <a:cs typeface="Times New Roman"/>
                        </a:rPr>
                        <a:t>Descripción del programa</a:t>
                      </a:r>
                      <a:endParaRPr lang="es-ES" sz="200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57209">
                <a:tc gridSpan="6">
                  <a:txBody>
                    <a:bodyPr/>
                    <a:lstStyle/>
                    <a:p>
                      <a:pPr algn="just">
                        <a:spcAft>
                          <a:spcPts val="0"/>
                        </a:spcAft>
                      </a:pPr>
                      <a:r>
                        <a:rPr lang="es-ES" sz="1400" dirty="0">
                          <a:latin typeface="Times New Roman"/>
                          <a:ea typeface="Times New Roman"/>
                          <a:cs typeface="Times New Roman"/>
                        </a:rPr>
                        <a:t>Con este programa se pretende realizar un correcto manejo y disposición final de los </a:t>
                      </a:r>
                      <a:r>
                        <a:rPr lang="es-ES" sz="1400" dirty="0" err="1">
                          <a:latin typeface="Times New Roman"/>
                          <a:ea typeface="Times New Roman"/>
                          <a:cs typeface="Times New Roman"/>
                        </a:rPr>
                        <a:t>toners</a:t>
                      </a:r>
                      <a:r>
                        <a:rPr lang="es-ES" sz="1400" dirty="0">
                          <a:latin typeface="Times New Roman"/>
                          <a:ea typeface="Times New Roman"/>
                          <a:cs typeface="Times New Roman"/>
                        </a:rPr>
                        <a:t> y cartuchos utilizados en las diferentes actividades dentro del campus para así evitar que estos vayan a parar en botaderos de basura sin ningún cuidado causando contaminación al agua y al suelo, además realizar la elaboración e implementación de procedimientos para lograr las metas previstas.</a:t>
                      </a:r>
                      <a:endParaRPr lang="es-ES" sz="2000" dirty="0">
                        <a:latin typeface="Times New Roman"/>
                        <a:ea typeface="Times New Roman"/>
                        <a:cs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5297" name="Imagen 1" descr="logo_espe"/>
          <p:cNvPicPr>
            <a:picLocks noChangeAspect="1" noChangeArrowheads="1"/>
          </p:cNvPicPr>
          <p:nvPr/>
        </p:nvPicPr>
        <p:blipFill>
          <a:blip r:embed="rId3" cstate="print"/>
          <a:srcRect l="4869" r="66850" b="-233"/>
          <a:stretch>
            <a:fillRect/>
          </a:stretch>
        </p:blipFill>
        <p:spPr bwMode="auto">
          <a:xfrm>
            <a:off x="1327820" y="404664"/>
            <a:ext cx="723900" cy="752475"/>
          </a:xfrm>
          <a:prstGeom prst="rect">
            <a:avLst/>
          </a:prstGeom>
          <a:noFill/>
        </p:spPr>
      </p:pic>
    </p:spTree>
    <p:extLst>
      <p:ext uri="{BB962C8B-B14F-4D97-AF65-F5344CB8AC3E}">
        <p14:creationId xmlns:p14="http://schemas.microsoft.com/office/powerpoint/2010/main" val="42694704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85539838"/>
              </p:ext>
            </p:extLst>
          </p:nvPr>
        </p:nvGraphicFramePr>
        <p:xfrm>
          <a:off x="395536" y="476673"/>
          <a:ext cx="8424936" cy="5963706"/>
        </p:xfrm>
        <a:graphic>
          <a:graphicData uri="http://schemas.openxmlformats.org/drawingml/2006/table">
            <a:tbl>
              <a:tblPr/>
              <a:tblGrid>
                <a:gridCol w="3107385"/>
                <a:gridCol w="1573135"/>
                <a:gridCol w="854289"/>
                <a:gridCol w="173807"/>
                <a:gridCol w="173807"/>
                <a:gridCol w="2542513"/>
              </a:tblGrid>
              <a:tr h="341052">
                <a:tc gridSpan="3">
                  <a:txBody>
                    <a:bodyPr/>
                    <a:lstStyle/>
                    <a:p>
                      <a:pPr algn="ctr">
                        <a:spcAft>
                          <a:spcPts val="0"/>
                        </a:spcAft>
                      </a:pPr>
                      <a:r>
                        <a:rPr lang="es-ES" sz="1500" b="1">
                          <a:latin typeface="Times New Roman"/>
                          <a:ea typeface="Times New Roman"/>
                          <a:cs typeface="Times New Roman"/>
                        </a:rPr>
                        <a:t>Actividades del Programa</a:t>
                      </a:r>
                      <a:endParaRPr lang="es-ES" sz="150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500" b="1">
                          <a:latin typeface="Times New Roman"/>
                          <a:ea typeface="Times New Roman"/>
                          <a:cs typeface="Times New Roman"/>
                        </a:rPr>
                        <a:t>Persona responsable y fecha límite</a:t>
                      </a:r>
                      <a:endParaRPr lang="es-ES" sz="150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11575">
                <a:tc gridSpan="3">
                  <a:txBody>
                    <a:bodyPr/>
                    <a:lstStyle/>
                    <a:p>
                      <a:pPr algn="just">
                        <a:spcAft>
                          <a:spcPts val="0"/>
                        </a:spcAft>
                      </a:pPr>
                      <a:r>
                        <a:rPr lang="es-ES" sz="1500">
                          <a:latin typeface="Times New Roman"/>
                          <a:ea typeface="Times New Roman"/>
                          <a:cs typeface="Times New Roman"/>
                        </a:rPr>
                        <a:t>Realizar una campaña dentro del área administrativa sobre el buen uso de los materiales de oficina (cartuchos y toners) para de esta manera ampliar la vida útil de éstos.</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Designado por el departamento de Desarrollo Físico, en todo un semestre.</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11575">
                <a:tc gridSpan="3">
                  <a:txBody>
                    <a:bodyPr/>
                    <a:lstStyle/>
                    <a:p>
                      <a:pPr algn="just">
                        <a:spcAft>
                          <a:spcPts val="0"/>
                        </a:spcAft>
                      </a:pPr>
                      <a:r>
                        <a:rPr lang="es-ES" sz="1500">
                          <a:latin typeface="Times New Roman"/>
                          <a:ea typeface="Times New Roman"/>
                          <a:cs typeface="Times New Roman"/>
                        </a:rPr>
                        <a:t>Realizar un inventario de la cantidad de cartuchos y toners que se utilizan en el campus en un determinado tiempo.</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Designado por el departamento de Desarrollo Físico, al iniciar el semestre.</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48767">
                <a:tc gridSpan="3">
                  <a:txBody>
                    <a:bodyPr/>
                    <a:lstStyle/>
                    <a:p>
                      <a:pPr algn="just">
                        <a:spcAft>
                          <a:spcPts val="0"/>
                        </a:spcAft>
                      </a:pPr>
                      <a:r>
                        <a:rPr lang="es-ES" sz="1500">
                          <a:latin typeface="Times New Roman"/>
                          <a:ea typeface="Times New Roman"/>
                          <a:cs typeface="Times New Roman"/>
                        </a:rPr>
                        <a:t>Reunirse con los supervisores de bodegas, quienes son los encargados de recibir los toners y cartuchos usados de la parte administrativa, y con los responsables de las copiadoras para elaborar un cronograma de recolección de toners y cartuchos usados.</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Designado por el departamento de Desarrollo Físico, en todo un semestre.</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11575">
                <a:tc gridSpan="3">
                  <a:txBody>
                    <a:bodyPr/>
                    <a:lstStyle/>
                    <a:p>
                      <a:pPr algn="just">
                        <a:spcAft>
                          <a:spcPts val="0"/>
                        </a:spcAft>
                      </a:pPr>
                      <a:r>
                        <a:rPr lang="es-ES" sz="1500">
                          <a:latin typeface="Times New Roman"/>
                          <a:ea typeface="Times New Roman"/>
                          <a:cs typeface="Times New Roman"/>
                        </a:rPr>
                        <a:t>Encontrar y realizar un convenio con un Gestor Ambiental calificado, quien se pueda hacer cargo de los toners y cartuchos usados y les dé una adecuada disposición final a éstos.</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500">
                          <a:latin typeface="Times New Roman"/>
                          <a:ea typeface="Times New Roman"/>
                          <a:cs typeface="Times New Roman"/>
                        </a:rPr>
                        <a:t>Designado por el departamento de Desarrollo Físico, al iniciar el semestre.</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8348">
                <a:tc gridSpan="6">
                  <a:txBody>
                    <a:bodyPr/>
                    <a:lstStyle/>
                    <a:p>
                      <a:pPr algn="just">
                        <a:spcAft>
                          <a:spcPts val="0"/>
                        </a:spcAft>
                      </a:pPr>
                      <a:r>
                        <a:rPr lang="es-ES" sz="1500" b="1">
                          <a:latin typeface="Times New Roman"/>
                          <a:ea typeface="Times New Roman"/>
                          <a:cs typeface="Times New Roman"/>
                        </a:rPr>
                        <a:t>Procedimiento de Evaluación</a:t>
                      </a:r>
                      <a:endParaRPr lang="es-ES" sz="150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384">
                <a:tc gridSpan="6">
                  <a:txBody>
                    <a:bodyPr/>
                    <a:lstStyle/>
                    <a:p>
                      <a:pPr algn="just">
                        <a:spcAft>
                          <a:spcPts val="0"/>
                        </a:spcAft>
                      </a:pPr>
                      <a:r>
                        <a:rPr lang="es-ES" sz="1500">
                          <a:latin typeface="Times New Roman"/>
                          <a:ea typeface="Times New Roman"/>
                          <a:cs typeface="Times New Roman"/>
                        </a:rPr>
                        <a:t>Los responsables de las diferentes áreas coordinarán mensualmente el desarrollo del programa y harán sus debidas correcciones si la meta no se está alcanzando conforme a lo planificado.</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8860">
                <a:tc gridSpan="6">
                  <a:txBody>
                    <a:bodyPr/>
                    <a:lstStyle/>
                    <a:p>
                      <a:pPr algn="just">
                        <a:spcAft>
                          <a:spcPts val="0"/>
                        </a:spcAft>
                      </a:pPr>
                      <a:r>
                        <a:rPr lang="es-ES" sz="1500" b="1">
                          <a:latin typeface="Times New Roman"/>
                          <a:ea typeface="Times New Roman"/>
                          <a:cs typeface="Times New Roman"/>
                        </a:rPr>
                        <a:t>Requisitos de Formación</a:t>
                      </a:r>
                      <a:endParaRPr lang="es-ES" sz="150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384">
                <a:tc gridSpan="6">
                  <a:txBody>
                    <a:bodyPr/>
                    <a:lstStyle/>
                    <a:p>
                      <a:pPr algn="just">
                        <a:spcAft>
                          <a:spcPts val="0"/>
                        </a:spcAft>
                      </a:pPr>
                      <a:r>
                        <a:rPr lang="es-ES" sz="1500">
                          <a:latin typeface="Times New Roman"/>
                          <a:ea typeface="Times New Roman"/>
                          <a:cs typeface="Times New Roman"/>
                        </a:rPr>
                        <a:t>Concientizar a la alta dirección, directivos de las diferentes áreas involucradas y usuarios en general sobre la importancia de realizar un buen manejo a los toners y cartuchos usados, y sus posteriores beneficios.</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384">
                <a:tc>
                  <a:txBody>
                    <a:bodyPr/>
                    <a:lstStyle/>
                    <a:p>
                      <a:pPr algn="just">
                        <a:spcAft>
                          <a:spcPts val="0"/>
                        </a:spcAft>
                      </a:pPr>
                      <a:r>
                        <a:rPr lang="es-ES" sz="1500" b="1">
                          <a:latin typeface="Times New Roman"/>
                          <a:ea typeface="Times New Roman"/>
                          <a:cs typeface="Times New Roman"/>
                        </a:rPr>
                        <a:t>Fecha de inicio del programa</a:t>
                      </a:r>
                      <a:endParaRPr lang="es-ES" sz="150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500">
                          <a:latin typeface="Times New Roman"/>
                          <a:ea typeface="Times New Roman"/>
                          <a:cs typeface="Times New Roman"/>
                        </a:rPr>
                        <a:t>Marzo 2012</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500" b="1">
                          <a:latin typeface="Times New Roman"/>
                          <a:ea typeface="Times New Roman"/>
                          <a:cs typeface="Times New Roman"/>
                        </a:rPr>
                        <a:t>Fecha límite del programa</a:t>
                      </a:r>
                      <a:endParaRPr lang="es-ES" sz="150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70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500">
                          <a:latin typeface="Times New Roman"/>
                          <a:ea typeface="Times New Roman"/>
                          <a:cs typeface="Times New Roman"/>
                        </a:rPr>
                        <a:t>Agosto 2012</a:t>
                      </a: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29">
                <a:tc gridSpan="4">
                  <a:txBody>
                    <a:bodyPr/>
                    <a:lstStyle/>
                    <a:p>
                      <a:pPr algn="just">
                        <a:spcAft>
                          <a:spcPts val="0"/>
                        </a:spcAft>
                      </a:pPr>
                      <a:r>
                        <a:rPr lang="es-ES" sz="1500" b="1">
                          <a:latin typeface="Times New Roman"/>
                          <a:ea typeface="Times New Roman"/>
                          <a:cs typeface="Times New Roman"/>
                        </a:rPr>
                        <a:t>Realizado por:</a:t>
                      </a:r>
                      <a:endParaRPr lang="es-ES" sz="150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500" b="1">
                          <a:latin typeface="Times New Roman"/>
                          <a:ea typeface="Times New Roman"/>
                          <a:cs typeface="Times New Roman"/>
                        </a:rPr>
                        <a:t>Firma:</a:t>
                      </a:r>
                      <a:endParaRPr lang="es-ES" sz="150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41773">
                <a:tc gridSpan="4">
                  <a:txBody>
                    <a:bodyPr/>
                    <a:lstStyle/>
                    <a:p>
                      <a:pPr algn="just">
                        <a:spcAft>
                          <a:spcPts val="0"/>
                        </a:spcAft>
                      </a:pPr>
                      <a:r>
                        <a:rPr lang="es-ES" sz="1500" b="1">
                          <a:latin typeface="Times New Roman"/>
                          <a:ea typeface="Times New Roman"/>
                          <a:cs typeface="Times New Roman"/>
                        </a:rPr>
                        <a:t>Aprobado por:</a:t>
                      </a:r>
                      <a:endParaRPr lang="es-ES" sz="150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500" b="1" dirty="0">
                          <a:latin typeface="Times New Roman"/>
                          <a:ea typeface="Times New Roman"/>
                          <a:cs typeface="Times New Roman"/>
                        </a:rPr>
                        <a:t>Firma:</a:t>
                      </a:r>
                      <a:endParaRPr lang="es-ES" sz="1500" dirty="0">
                        <a:latin typeface="Times New Roman"/>
                        <a:ea typeface="Times New Roman"/>
                        <a:cs typeface="Times New Roman"/>
                      </a:endParaRPr>
                    </a:p>
                  </a:txBody>
                  <a:tcPr marL="39417" marR="39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11145014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24796229"/>
              </p:ext>
            </p:extLst>
          </p:nvPr>
        </p:nvGraphicFramePr>
        <p:xfrm>
          <a:off x="395536" y="332656"/>
          <a:ext cx="8424937" cy="6336703"/>
        </p:xfrm>
        <a:graphic>
          <a:graphicData uri="http://schemas.openxmlformats.org/drawingml/2006/table">
            <a:tbl>
              <a:tblPr/>
              <a:tblGrid>
                <a:gridCol w="2136604"/>
                <a:gridCol w="151084"/>
                <a:gridCol w="1750729"/>
                <a:gridCol w="2025333"/>
                <a:gridCol w="151084"/>
                <a:gridCol w="2210103"/>
              </a:tblGrid>
              <a:tr h="878318">
                <a:tc>
                  <a:txBody>
                    <a:bodyPr/>
                    <a:lstStyle/>
                    <a:p>
                      <a:pPr algn="ctr">
                        <a:spcAft>
                          <a:spcPts val="0"/>
                        </a:spcAft>
                      </a:pPr>
                      <a:endParaRPr lang="es-EC" sz="1400" dirty="0">
                        <a:latin typeface="Arial"/>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2000" b="1">
                          <a:latin typeface="Times New Roman"/>
                          <a:ea typeface="Times New Roman"/>
                          <a:cs typeface="Times New Roman"/>
                        </a:rPr>
                        <a:t>PROGRAMA DE CONTROL DE DESCARGAS LÍQUIDAS</a:t>
                      </a:r>
                      <a:endParaRPr lang="es-ES" sz="200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400" b="1">
                          <a:latin typeface="Times New Roman"/>
                          <a:ea typeface="Times New Roman"/>
                          <a:cs typeface="Times New Roman"/>
                        </a:rPr>
                        <a:t>Código: </a:t>
                      </a:r>
                      <a:r>
                        <a:rPr lang="es-ES" sz="1400">
                          <a:latin typeface="Times New Roman"/>
                          <a:ea typeface="Times New Roman"/>
                          <a:cs typeface="Times New Roman"/>
                        </a:rPr>
                        <a:t>PRA- 11</a:t>
                      </a:r>
                      <a:endParaRPr lang="es-ES" sz="2000">
                        <a:latin typeface="Times New Roman"/>
                        <a:ea typeface="Times New Roman"/>
                        <a:cs typeface="Times New Roman"/>
                      </a:endParaRPr>
                    </a:p>
                    <a:p>
                      <a:pPr algn="just">
                        <a:spcAft>
                          <a:spcPts val="0"/>
                        </a:spcAft>
                      </a:pPr>
                      <a:r>
                        <a:rPr lang="es-ES" sz="1400" b="1">
                          <a:latin typeface="Times New Roman"/>
                          <a:ea typeface="Times New Roman"/>
                          <a:cs typeface="Times New Roman"/>
                        </a:rPr>
                        <a:t>Versión: </a:t>
                      </a:r>
                      <a:r>
                        <a:rPr lang="es-ES" sz="1400">
                          <a:latin typeface="Times New Roman"/>
                          <a:ea typeface="Times New Roman"/>
                          <a:cs typeface="Times New Roman"/>
                        </a:rPr>
                        <a:t>01</a:t>
                      </a:r>
                      <a:endParaRPr lang="es-ES" sz="2000">
                        <a:latin typeface="Times New Roman"/>
                        <a:ea typeface="Times New Roman"/>
                        <a:cs typeface="Times New Roman"/>
                      </a:endParaRPr>
                    </a:p>
                    <a:p>
                      <a:pPr algn="just">
                        <a:spcAft>
                          <a:spcPts val="0"/>
                        </a:spcAft>
                      </a:pPr>
                      <a:r>
                        <a:rPr lang="es-ES" sz="1400" b="1">
                          <a:latin typeface="Times New Roman"/>
                          <a:ea typeface="Times New Roman"/>
                          <a:cs typeface="Times New Roman"/>
                        </a:rPr>
                        <a:t>Fecha de elaboración: </a:t>
                      </a:r>
                      <a:r>
                        <a:rPr lang="es-ES" sz="1400">
                          <a:latin typeface="Times New Roman"/>
                          <a:ea typeface="Times New Roman"/>
                          <a:cs typeface="Times New Roman"/>
                        </a:rPr>
                        <a:t>12/01/2012</a:t>
                      </a:r>
                      <a:endParaRPr lang="es-ES" sz="200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075">
                <a:tc gridSpan="2">
                  <a:txBody>
                    <a:bodyPr/>
                    <a:lstStyle/>
                    <a:p>
                      <a:pPr algn="just">
                        <a:spcAft>
                          <a:spcPts val="0"/>
                        </a:spcAft>
                      </a:pPr>
                      <a:r>
                        <a:rPr lang="es-ES" sz="1400" b="1">
                          <a:latin typeface="Times New Roman"/>
                          <a:ea typeface="Times New Roman"/>
                          <a:cs typeface="Times New Roman"/>
                        </a:rPr>
                        <a:t>Objetivo relacionado:</a:t>
                      </a:r>
                      <a:endParaRPr lang="es-ES" sz="200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400">
                          <a:latin typeface="Times New Roman"/>
                          <a:ea typeface="Times New Roman"/>
                          <a:cs typeface="Times New Roman"/>
                        </a:rPr>
                        <a:t>OA11</a:t>
                      </a:r>
                      <a:endParaRPr lang="es-ES" sz="200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b="1">
                          <a:latin typeface="Times New Roman"/>
                          <a:ea typeface="Times New Roman"/>
                          <a:cs typeface="Times New Roman"/>
                        </a:rPr>
                        <a:t>Actividades relacionadas:</a:t>
                      </a:r>
                      <a:endParaRPr lang="es-ES" sz="200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400">
                          <a:latin typeface="Times New Roman"/>
                          <a:ea typeface="Times New Roman"/>
                          <a:cs typeface="Times New Roman"/>
                        </a:rPr>
                        <a:t>Prácticas de laboratorio.</a:t>
                      </a:r>
                      <a:endParaRPr lang="es-ES" sz="2000">
                        <a:latin typeface="Times New Roman"/>
                        <a:ea typeface="Times New Roman"/>
                        <a:cs typeface="Times New Roman"/>
                      </a:endParaRPr>
                    </a:p>
                    <a:p>
                      <a:pPr algn="just">
                        <a:spcAft>
                          <a:spcPts val="0"/>
                        </a:spcAft>
                      </a:pPr>
                      <a:r>
                        <a:rPr lang="es-ES" sz="1400">
                          <a:latin typeface="Times New Roman"/>
                          <a:ea typeface="Times New Roman"/>
                          <a:cs typeface="Times New Roman"/>
                        </a:rPr>
                        <a:t>Actividades de la imprenta.</a:t>
                      </a:r>
                      <a:endParaRPr lang="es-ES" sz="200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99544">
                <a:tc gridSpan="6">
                  <a:txBody>
                    <a:bodyPr/>
                    <a:lstStyle/>
                    <a:p>
                      <a:pPr algn="just">
                        <a:spcAft>
                          <a:spcPts val="0"/>
                        </a:spcAft>
                      </a:pPr>
                      <a:r>
                        <a:rPr lang="es-ES" sz="1400" b="1">
                          <a:latin typeface="Times New Roman"/>
                          <a:ea typeface="Times New Roman"/>
                          <a:cs typeface="Times New Roman"/>
                        </a:rPr>
                        <a:t>Objetivo del Programa</a:t>
                      </a:r>
                      <a:endParaRPr lang="es-ES" sz="200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160">
                <a:tc gridSpan="6">
                  <a:txBody>
                    <a:bodyPr/>
                    <a:lstStyle/>
                    <a:p>
                      <a:pPr algn="just">
                        <a:spcAft>
                          <a:spcPts val="0"/>
                        </a:spcAft>
                      </a:pPr>
                      <a:r>
                        <a:rPr lang="es-ES" sz="1400" dirty="0">
                          <a:latin typeface="Times New Roman"/>
                          <a:ea typeface="Times New Roman"/>
                          <a:cs typeface="Times New Roman"/>
                        </a:rPr>
                        <a:t>El objetivo de este programa es disminuir la concentración de contaminantes químicos en los efluentes producidos por las prácticas de laboratorio y uso de líquido revelador en la imprenta.</a:t>
                      </a:r>
                      <a:endParaRPr lang="es-ES" sz="2000" dirty="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3075">
                <a:tc gridSpan="6">
                  <a:txBody>
                    <a:bodyPr/>
                    <a:lstStyle/>
                    <a:p>
                      <a:pPr algn="just">
                        <a:spcAft>
                          <a:spcPts val="0"/>
                        </a:spcAft>
                      </a:pPr>
                      <a:r>
                        <a:rPr lang="es-ES" sz="1400" b="1">
                          <a:latin typeface="Times New Roman"/>
                          <a:ea typeface="Times New Roman"/>
                          <a:cs typeface="Times New Roman"/>
                        </a:rPr>
                        <a:t>Metas del Programa</a:t>
                      </a:r>
                      <a:endParaRPr lang="es-ES" sz="200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97898">
                <a:tc gridSpan="6">
                  <a:txBody>
                    <a:bodyPr/>
                    <a:lstStyle/>
                    <a:p>
                      <a:pPr algn="just">
                        <a:spcAft>
                          <a:spcPts val="0"/>
                        </a:spcAft>
                      </a:pPr>
                      <a:r>
                        <a:rPr lang="es-ES" sz="1400" dirty="0">
                          <a:latin typeface="Times New Roman"/>
                          <a:ea typeface="Times New Roman"/>
                          <a:cs typeface="Times New Roman"/>
                        </a:rPr>
                        <a:t>Las metas que busca alcanzar este programa son</a:t>
                      </a:r>
                      <a:r>
                        <a:rPr lang="es-ES" sz="1400" dirty="0" smtClean="0">
                          <a:latin typeface="Times New Roman"/>
                          <a:ea typeface="Times New Roman"/>
                          <a:cs typeface="Times New Roman"/>
                        </a:rPr>
                        <a:t>:</a:t>
                      </a:r>
                    </a:p>
                    <a:p>
                      <a:pPr marL="285750" lvl="0" indent="-285750" algn="just">
                        <a:buFont typeface="Wingdings" pitchFamily="2" charset="2"/>
                        <a:buChar char="§"/>
                      </a:pPr>
                      <a:r>
                        <a:rPr lang="es-ES" sz="1400" dirty="0" smtClean="0"/>
                        <a:t>Reducir en un 6% la contaminación al río Santa Clara proveniente de los laboratorios de Ingeniería en Biotecnología y de los laboratorios de Ingeniería Geográfica y del Medio Ambiente.</a:t>
                      </a:r>
                      <a:endParaRPr lang="en-US" sz="1400" dirty="0" smtClean="0"/>
                    </a:p>
                    <a:p>
                      <a:pPr marL="285750" lvl="0" indent="-285750" algn="just">
                        <a:buFont typeface="Wingdings" pitchFamily="2" charset="2"/>
                        <a:buChar char="§"/>
                      </a:pPr>
                      <a:r>
                        <a:rPr lang="es-ES" sz="1400" dirty="0" smtClean="0"/>
                        <a:t>Reducir en un 14 % las descargar contaminantes hacia el río Santa Clara proveniente de la imprenta institucional.</a:t>
                      </a:r>
                      <a:endParaRPr lang="en-US" sz="1400" dirty="0" smtClean="0"/>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500">
                <a:tc gridSpan="6">
                  <a:txBody>
                    <a:bodyPr/>
                    <a:lstStyle/>
                    <a:p>
                      <a:pPr algn="just">
                        <a:spcAft>
                          <a:spcPts val="0"/>
                        </a:spcAft>
                      </a:pPr>
                      <a:r>
                        <a:rPr lang="es-ES" sz="1400" b="1">
                          <a:latin typeface="Times New Roman"/>
                          <a:ea typeface="Times New Roman"/>
                          <a:cs typeface="Times New Roman"/>
                        </a:rPr>
                        <a:t>Áreas involucradas</a:t>
                      </a:r>
                      <a:endParaRPr lang="es-ES" sz="200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8318">
                <a:tc gridSpan="6">
                  <a:txBody>
                    <a:bodyPr/>
                    <a:lstStyle/>
                    <a:p>
                      <a:pPr algn="just">
                        <a:spcAft>
                          <a:spcPts val="0"/>
                        </a:spcAft>
                      </a:pPr>
                      <a:r>
                        <a:rPr lang="es-ES" sz="1400">
                          <a:latin typeface="Times New Roman"/>
                          <a:ea typeface="Times New Roman"/>
                          <a:cs typeface="Times New Roman"/>
                        </a:rPr>
                        <a:t>El presente programa se aplicará a:</a:t>
                      </a:r>
                      <a:endParaRPr lang="es-ES" sz="2000">
                        <a:latin typeface="Times New Roman"/>
                        <a:ea typeface="Times New Roman"/>
                        <a:cs typeface="Times New Roman"/>
                      </a:endParaRPr>
                    </a:p>
                    <a:p>
                      <a:pPr marL="342900" lvl="0" indent="-342900" algn="just">
                        <a:buFont typeface="Wingdings"/>
                        <a:buChar char=""/>
                      </a:pPr>
                      <a:r>
                        <a:rPr lang="es-ES" sz="1400">
                          <a:latin typeface="Calibri"/>
                          <a:cs typeface="Times New Roman"/>
                        </a:rPr>
                        <a:t>Laboratorios de Ingeniería Geográfica y del Medio Ambiente.</a:t>
                      </a:r>
                    </a:p>
                    <a:p>
                      <a:pPr marL="342900" lvl="0" indent="-342900" algn="just">
                        <a:buFont typeface="Wingdings"/>
                        <a:buChar char=""/>
                      </a:pPr>
                      <a:r>
                        <a:rPr lang="es-ES" sz="1400">
                          <a:latin typeface="Calibri"/>
                          <a:cs typeface="Times New Roman"/>
                        </a:rPr>
                        <a:t>Laboratorios de Ingeniería en Biotecnología.</a:t>
                      </a:r>
                    </a:p>
                    <a:p>
                      <a:pPr marL="342900" lvl="0" indent="-342900" algn="just">
                        <a:buFont typeface="Wingdings"/>
                        <a:buChar char=""/>
                      </a:pPr>
                      <a:r>
                        <a:rPr lang="es-ES" sz="1400">
                          <a:latin typeface="Calibri"/>
                          <a:cs typeface="Times New Roman"/>
                        </a:rPr>
                        <a:t>Imprenta.</a:t>
                      </a: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3075">
                <a:tc gridSpan="6">
                  <a:txBody>
                    <a:bodyPr/>
                    <a:lstStyle/>
                    <a:p>
                      <a:pPr algn="just">
                        <a:spcAft>
                          <a:spcPts val="0"/>
                        </a:spcAft>
                      </a:pPr>
                      <a:r>
                        <a:rPr lang="es-ES" sz="1400" b="1">
                          <a:latin typeface="Times New Roman"/>
                          <a:ea typeface="Times New Roman"/>
                          <a:cs typeface="Times New Roman"/>
                        </a:rPr>
                        <a:t>Descripción del programa</a:t>
                      </a:r>
                      <a:endParaRPr lang="es-ES" sz="200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8740">
                <a:tc gridSpan="6">
                  <a:txBody>
                    <a:bodyPr/>
                    <a:lstStyle/>
                    <a:p>
                      <a:pPr algn="just">
                        <a:spcAft>
                          <a:spcPts val="0"/>
                        </a:spcAft>
                      </a:pPr>
                      <a:r>
                        <a:rPr lang="es-ES" sz="1400" dirty="0">
                          <a:latin typeface="Times New Roman"/>
                          <a:ea typeface="Times New Roman"/>
                          <a:cs typeface="Times New Roman"/>
                        </a:rPr>
                        <a:t>El presente programa trata de minimizar la cantidad de descargas contaminantes de diferentes composiciones y concentraciones, mediante ciertos procedimientos y actividades realizadas en la fuente para su posterior descontaminación en lo posible y su disposición  adecuada.</a:t>
                      </a:r>
                      <a:endParaRPr lang="es-ES" sz="2000" dirty="0">
                        <a:latin typeface="Times New Roman"/>
                        <a:ea typeface="Times New Roman"/>
                        <a:cs typeface="Times New Roman"/>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3249" name="Imagen 1" descr="logo_espe"/>
          <p:cNvPicPr>
            <a:picLocks noChangeAspect="1" noChangeArrowheads="1"/>
          </p:cNvPicPr>
          <p:nvPr/>
        </p:nvPicPr>
        <p:blipFill>
          <a:blip r:embed="rId3" cstate="print"/>
          <a:srcRect l="4869" r="66850" b="-233"/>
          <a:stretch>
            <a:fillRect/>
          </a:stretch>
        </p:blipFill>
        <p:spPr bwMode="auto">
          <a:xfrm>
            <a:off x="899592" y="404664"/>
            <a:ext cx="723900" cy="752475"/>
          </a:xfrm>
          <a:prstGeom prst="rect">
            <a:avLst/>
          </a:prstGeom>
          <a:noFill/>
        </p:spPr>
      </p:pic>
    </p:spTree>
    <p:extLst>
      <p:ext uri="{BB962C8B-B14F-4D97-AF65-F5344CB8AC3E}">
        <p14:creationId xmlns:p14="http://schemas.microsoft.com/office/powerpoint/2010/main" val="37090369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23528" y="188640"/>
          <a:ext cx="8424936" cy="6181201"/>
        </p:xfrm>
        <a:graphic>
          <a:graphicData uri="http://schemas.openxmlformats.org/drawingml/2006/table">
            <a:tbl>
              <a:tblPr/>
              <a:tblGrid>
                <a:gridCol w="3107386"/>
                <a:gridCol w="1861166"/>
                <a:gridCol w="566258"/>
                <a:gridCol w="173806"/>
                <a:gridCol w="173806"/>
                <a:gridCol w="2542514"/>
              </a:tblGrid>
              <a:tr h="297630">
                <a:tc gridSpan="3">
                  <a:txBody>
                    <a:bodyPr/>
                    <a:lstStyle/>
                    <a:p>
                      <a:pPr algn="ctr">
                        <a:spcAft>
                          <a:spcPts val="0"/>
                        </a:spcAft>
                      </a:pPr>
                      <a:r>
                        <a:rPr lang="es-ES" sz="1400" b="1">
                          <a:latin typeface="Times New Roman"/>
                          <a:ea typeface="Times New Roman"/>
                          <a:cs typeface="Times New Roman"/>
                        </a:rPr>
                        <a:t>Actividades del Programa</a:t>
                      </a:r>
                      <a:endParaRPr lang="es-ES" sz="14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400" b="1">
                          <a:latin typeface="Times New Roman"/>
                          <a:ea typeface="Times New Roman"/>
                          <a:cs typeface="Times New Roman"/>
                        </a:rPr>
                        <a:t>Persona responsable y fecha límite</a:t>
                      </a:r>
                      <a:endParaRPr lang="es-ES" sz="14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6940">
                <a:tc gridSpan="3">
                  <a:txBody>
                    <a:bodyPr/>
                    <a:lstStyle/>
                    <a:p>
                      <a:pPr algn="just">
                        <a:spcAft>
                          <a:spcPts val="0"/>
                        </a:spcAft>
                      </a:pPr>
                      <a:r>
                        <a:rPr lang="es-ES" sz="1400">
                          <a:latin typeface="Times New Roman"/>
                          <a:ea typeface="Times New Roman"/>
                          <a:cs typeface="Times New Roman"/>
                        </a:rPr>
                        <a:t>Elaborar procedimientos en los cuales se establezcan medidas para reducir  la generación de descargas contaminantes, utilizando la menor cantidad y concentración de reactivos que sea posible.</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Jefe de laboratorio y profesores de las diferentes cátedras, inicio del semestre.</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6940">
                <a:tc gridSpan="3">
                  <a:txBody>
                    <a:bodyPr/>
                    <a:lstStyle/>
                    <a:p>
                      <a:pPr algn="just">
                        <a:spcAft>
                          <a:spcPts val="0"/>
                        </a:spcAft>
                      </a:pPr>
                      <a:r>
                        <a:rPr lang="es-ES" sz="1400">
                          <a:latin typeface="Times New Roman"/>
                          <a:ea typeface="Times New Roman"/>
                          <a:cs typeface="Times New Roman"/>
                        </a:rPr>
                        <a:t>Elaborar procedimientos en los cuales se procure sustituir en la medida de lo posible sustancias peligrosas o tóxicas por otras.</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Jefe de laboratorio y profesores de las diferentes cátedras, inicio del semestre.</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6940">
                <a:tc gridSpan="3">
                  <a:txBody>
                    <a:bodyPr/>
                    <a:lstStyle/>
                    <a:p>
                      <a:pPr algn="just">
                        <a:spcAft>
                          <a:spcPts val="0"/>
                        </a:spcAft>
                      </a:pPr>
                      <a:r>
                        <a:rPr lang="es-ES" sz="1400">
                          <a:latin typeface="Times New Roman"/>
                          <a:ea typeface="Times New Roman"/>
                          <a:cs typeface="Times New Roman"/>
                        </a:rPr>
                        <a:t>Elaborar procedimientos en los cuales se establezca la forma de almacenar las diferentes descargas químicas de manera que no reaccionen entre si causando algún peligro.</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Jefe de laboratorio y profesores de las diferentes cátedras, inicio del semestre.</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89254">
                <a:tc gridSpan="3">
                  <a:txBody>
                    <a:bodyPr/>
                    <a:lstStyle/>
                    <a:p>
                      <a:pPr algn="just">
                        <a:spcAft>
                          <a:spcPts val="0"/>
                        </a:spcAft>
                      </a:pPr>
                      <a:r>
                        <a:rPr lang="es-ES" sz="1400">
                          <a:latin typeface="Times New Roman"/>
                          <a:ea typeface="Times New Roman"/>
                          <a:cs typeface="Times New Roman"/>
                        </a:rPr>
                        <a:t>Destinar algunas prácticas de laboratorio en las diferentes cátedras, para que los desechos de reactivos químicos almacenados sean tratados reduciendo su concentración inicial y posterior descarga hacia los cuerpos de agua.</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Jefe de laboratorio y profesores de las diferentes cátedras, inicio del semestre.</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4627">
                <a:tc gridSpan="3">
                  <a:txBody>
                    <a:bodyPr/>
                    <a:lstStyle/>
                    <a:p>
                      <a:pPr algn="just">
                        <a:spcAft>
                          <a:spcPts val="0"/>
                        </a:spcAft>
                      </a:pPr>
                      <a:r>
                        <a:rPr lang="es-ES" sz="1400">
                          <a:latin typeface="Times New Roman"/>
                          <a:ea typeface="Times New Roman"/>
                          <a:cs typeface="Times New Roman"/>
                        </a:rPr>
                        <a:t>Realizar proyectos con los estudiantes para medir los diferentes estándares presentes en las normativas legales.</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Profesores de las diferentes cátedras, inicio del semestre.</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4627">
                <a:tc gridSpan="3">
                  <a:txBody>
                    <a:bodyPr/>
                    <a:lstStyle/>
                    <a:p>
                      <a:pPr algn="just">
                        <a:spcAft>
                          <a:spcPts val="0"/>
                        </a:spcAft>
                      </a:pPr>
                      <a:r>
                        <a:rPr lang="es-ES" sz="1400">
                          <a:latin typeface="Times New Roman"/>
                          <a:ea typeface="Times New Roman"/>
                          <a:cs typeface="Times New Roman"/>
                        </a:rPr>
                        <a:t>Los procedimientos deben ser conocidos y estar al alcance de los usuarios de las diferentes áreas.</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Jefe de laboratorio, inicio del semestre.</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9090">
                <a:tc gridSpan="6">
                  <a:txBody>
                    <a:bodyPr/>
                    <a:lstStyle/>
                    <a:p>
                      <a:pPr algn="just">
                        <a:spcAft>
                          <a:spcPts val="0"/>
                        </a:spcAft>
                      </a:pPr>
                      <a:r>
                        <a:rPr lang="es-ES" sz="1400" b="1">
                          <a:latin typeface="Times New Roman"/>
                          <a:ea typeface="Times New Roman"/>
                          <a:cs typeface="Times New Roman"/>
                        </a:rPr>
                        <a:t>Procedimiento de Evaluación</a:t>
                      </a:r>
                      <a:endParaRPr lang="es-ES" sz="14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940">
                <a:tc gridSpan="6">
                  <a:txBody>
                    <a:bodyPr/>
                    <a:lstStyle/>
                    <a:p>
                      <a:pPr algn="just">
                        <a:spcAft>
                          <a:spcPts val="0"/>
                        </a:spcAft>
                      </a:pPr>
                      <a:r>
                        <a:rPr lang="es-ES" sz="1400">
                          <a:latin typeface="Times New Roman"/>
                          <a:ea typeface="Times New Roman"/>
                          <a:cs typeface="Times New Roman"/>
                        </a:rPr>
                        <a:t>Los responsables de las diferentes áreas coordinarán semestralmente el desarrollo del programa y harán sus debidas correcciones si las metas no se están alcanzando conforme a lo planificado. Además se pretenderá realizar proyectos en los cuales se verifique si se están cumpliendo con las normativas legales.</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8263">
                <a:tc gridSpan="6">
                  <a:txBody>
                    <a:bodyPr/>
                    <a:lstStyle/>
                    <a:p>
                      <a:pPr algn="just">
                        <a:spcAft>
                          <a:spcPts val="0"/>
                        </a:spcAft>
                      </a:pPr>
                      <a:r>
                        <a:rPr lang="es-ES" sz="1400" b="1">
                          <a:latin typeface="Times New Roman"/>
                          <a:ea typeface="Times New Roman"/>
                          <a:cs typeface="Times New Roman"/>
                        </a:rPr>
                        <a:t>Requisitos de Formación</a:t>
                      </a:r>
                      <a:endParaRPr lang="es-ES" sz="14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940">
                <a:tc gridSpan="6">
                  <a:txBody>
                    <a:bodyPr/>
                    <a:lstStyle/>
                    <a:p>
                      <a:pPr algn="just">
                        <a:spcAft>
                          <a:spcPts val="0"/>
                        </a:spcAft>
                      </a:pPr>
                      <a:r>
                        <a:rPr lang="es-ES" sz="1400">
                          <a:latin typeface="Times New Roman"/>
                          <a:ea typeface="Times New Roman"/>
                          <a:cs typeface="Times New Roman"/>
                        </a:rPr>
                        <a:t>Concientizar a todos los usuarios de las diferentes áreas sobre la importancia de realizar buenas prácticas de laboratorio, así como un tratamiento adecuado a las muestras con contaminantes antes de vertirlas al alcantarillado.</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233">
                <a:tc>
                  <a:txBody>
                    <a:bodyPr/>
                    <a:lstStyle/>
                    <a:p>
                      <a:pPr algn="just">
                        <a:spcAft>
                          <a:spcPts val="0"/>
                        </a:spcAft>
                      </a:pPr>
                      <a:r>
                        <a:rPr lang="es-ES" sz="1400" b="1">
                          <a:latin typeface="Times New Roman"/>
                          <a:ea typeface="Times New Roman"/>
                          <a:cs typeface="Times New Roman"/>
                        </a:rPr>
                        <a:t>Fecha de inicio del programa</a:t>
                      </a:r>
                      <a:endParaRPr lang="es-ES" sz="14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a:latin typeface="Times New Roman"/>
                          <a:ea typeface="Times New Roman"/>
                          <a:cs typeface="Times New Roman"/>
                        </a:rPr>
                        <a:t>Marzo 2012</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400" b="1">
                          <a:latin typeface="Times New Roman"/>
                          <a:ea typeface="Times New Roman"/>
                          <a:cs typeface="Times New Roman"/>
                        </a:rPr>
                        <a:t>Fecha límite del programa</a:t>
                      </a:r>
                      <a:endParaRPr lang="es-ES" sz="14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6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400">
                          <a:latin typeface="Times New Roman"/>
                          <a:ea typeface="Times New Roman"/>
                          <a:cs typeface="Times New Roman"/>
                        </a:rPr>
                        <a:t>Agosto 2012</a:t>
                      </a: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78">
                <a:tc gridSpan="4">
                  <a:txBody>
                    <a:bodyPr/>
                    <a:lstStyle/>
                    <a:p>
                      <a:pPr algn="just">
                        <a:spcAft>
                          <a:spcPts val="0"/>
                        </a:spcAft>
                      </a:pPr>
                      <a:r>
                        <a:rPr lang="es-ES" sz="1400" b="1">
                          <a:latin typeface="Times New Roman"/>
                          <a:ea typeface="Times New Roman"/>
                          <a:cs typeface="Times New Roman"/>
                        </a:rPr>
                        <a:t>Realizado por:</a:t>
                      </a:r>
                      <a:endParaRPr lang="es-ES" sz="14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400" b="1">
                          <a:latin typeface="Times New Roman"/>
                          <a:ea typeface="Times New Roman"/>
                          <a:cs typeface="Times New Roman"/>
                        </a:rPr>
                        <a:t>Firma:</a:t>
                      </a:r>
                      <a:endParaRPr lang="es-ES" sz="14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0991">
                <a:tc gridSpan="4">
                  <a:txBody>
                    <a:bodyPr/>
                    <a:lstStyle/>
                    <a:p>
                      <a:pPr algn="just">
                        <a:spcAft>
                          <a:spcPts val="0"/>
                        </a:spcAft>
                      </a:pPr>
                      <a:r>
                        <a:rPr lang="es-ES" sz="1400" b="1">
                          <a:latin typeface="Times New Roman"/>
                          <a:ea typeface="Times New Roman"/>
                          <a:cs typeface="Times New Roman"/>
                        </a:rPr>
                        <a:t>Aprobado por:</a:t>
                      </a:r>
                      <a:endParaRPr lang="es-ES" sz="140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400" b="1" dirty="0">
                          <a:latin typeface="Times New Roman"/>
                          <a:ea typeface="Times New Roman"/>
                          <a:cs typeface="Times New Roman"/>
                        </a:rPr>
                        <a:t>Firma:</a:t>
                      </a:r>
                      <a:endParaRPr lang="es-ES" sz="1400" dirty="0">
                        <a:latin typeface="Times New Roman"/>
                        <a:ea typeface="Times New Roman"/>
                        <a:cs typeface="Times New Roman"/>
                      </a:endParaRPr>
                    </a:p>
                  </a:txBody>
                  <a:tcPr marL="34904" marR="34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17123545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983116319"/>
              </p:ext>
            </p:extLst>
          </p:nvPr>
        </p:nvGraphicFramePr>
        <p:xfrm>
          <a:off x="179512" y="116632"/>
          <a:ext cx="8640961" cy="6579917"/>
        </p:xfrm>
        <a:graphic>
          <a:graphicData uri="http://schemas.openxmlformats.org/drawingml/2006/table">
            <a:tbl>
              <a:tblPr/>
              <a:tblGrid>
                <a:gridCol w="2191344"/>
                <a:gridCol w="155043"/>
                <a:gridCol w="1795583"/>
                <a:gridCol w="2077222"/>
                <a:gridCol w="155043"/>
                <a:gridCol w="2266726"/>
              </a:tblGrid>
              <a:tr h="666663">
                <a:tc>
                  <a:txBody>
                    <a:bodyPr/>
                    <a:lstStyle/>
                    <a:p>
                      <a:pPr algn="ctr">
                        <a:spcAft>
                          <a:spcPts val="0"/>
                        </a:spcAft>
                      </a:pPr>
                      <a:endParaRPr lang="es-EC" sz="1200" dirty="0">
                        <a:latin typeface="Arial"/>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1600" b="1">
                          <a:latin typeface="Times New Roman"/>
                          <a:ea typeface="Times New Roman"/>
                          <a:cs typeface="Times New Roman"/>
                        </a:rPr>
                        <a:t>PROGRAMA DE CAPACITACIÓN AMBIENTAL</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spcAft>
                          <a:spcPts val="0"/>
                        </a:spcAft>
                      </a:pPr>
                      <a:r>
                        <a:rPr lang="es-ES" sz="1200" b="1">
                          <a:latin typeface="Times New Roman"/>
                          <a:ea typeface="Times New Roman"/>
                          <a:cs typeface="Times New Roman"/>
                        </a:rPr>
                        <a:t>Código: </a:t>
                      </a:r>
                      <a:r>
                        <a:rPr lang="es-ES" sz="1200">
                          <a:latin typeface="Times New Roman"/>
                          <a:ea typeface="Times New Roman"/>
                          <a:cs typeface="Times New Roman"/>
                        </a:rPr>
                        <a:t>PRA- 12</a:t>
                      </a:r>
                      <a:endParaRPr lang="es-ES" sz="1600">
                        <a:latin typeface="Times New Roman"/>
                        <a:ea typeface="Times New Roman"/>
                        <a:cs typeface="Times New Roman"/>
                      </a:endParaRPr>
                    </a:p>
                    <a:p>
                      <a:pPr algn="just">
                        <a:spcAft>
                          <a:spcPts val="0"/>
                        </a:spcAft>
                      </a:pPr>
                      <a:r>
                        <a:rPr lang="es-ES" sz="1200" b="1">
                          <a:latin typeface="Times New Roman"/>
                          <a:ea typeface="Times New Roman"/>
                          <a:cs typeface="Times New Roman"/>
                        </a:rPr>
                        <a:t>Versión: </a:t>
                      </a:r>
                      <a:r>
                        <a:rPr lang="es-ES" sz="1200">
                          <a:latin typeface="Times New Roman"/>
                          <a:ea typeface="Times New Roman"/>
                          <a:cs typeface="Times New Roman"/>
                        </a:rPr>
                        <a:t>01</a:t>
                      </a:r>
                      <a:endParaRPr lang="es-ES" sz="1600">
                        <a:latin typeface="Times New Roman"/>
                        <a:ea typeface="Times New Roman"/>
                        <a:cs typeface="Times New Roman"/>
                      </a:endParaRPr>
                    </a:p>
                    <a:p>
                      <a:pPr algn="just">
                        <a:spcAft>
                          <a:spcPts val="0"/>
                        </a:spcAft>
                      </a:pPr>
                      <a:r>
                        <a:rPr lang="es-ES" sz="1200" b="1">
                          <a:latin typeface="Times New Roman"/>
                          <a:ea typeface="Times New Roman"/>
                          <a:cs typeface="Times New Roman"/>
                        </a:rPr>
                        <a:t>Fecha de elaboración: </a:t>
                      </a:r>
                      <a:r>
                        <a:rPr lang="es-ES" sz="1200">
                          <a:latin typeface="Times New Roman"/>
                          <a:ea typeface="Times New Roman"/>
                          <a:cs typeface="Times New Roman"/>
                        </a:rPr>
                        <a:t>14/01/2012</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665">
                <a:tc gridSpan="2">
                  <a:txBody>
                    <a:bodyPr/>
                    <a:lstStyle/>
                    <a:p>
                      <a:pPr algn="just">
                        <a:spcAft>
                          <a:spcPts val="0"/>
                        </a:spcAft>
                      </a:pPr>
                      <a:r>
                        <a:rPr lang="es-ES" sz="1200" b="1">
                          <a:latin typeface="Times New Roman"/>
                          <a:ea typeface="Times New Roman"/>
                          <a:cs typeface="Times New Roman"/>
                        </a:rPr>
                        <a:t>Objetivo relacionado:</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200">
                          <a:latin typeface="Times New Roman"/>
                          <a:ea typeface="Times New Roman"/>
                          <a:cs typeface="Times New Roman"/>
                        </a:rPr>
                        <a:t>OA12</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b="1">
                          <a:latin typeface="Times New Roman"/>
                          <a:ea typeface="Times New Roman"/>
                          <a:cs typeface="Times New Roman"/>
                        </a:rPr>
                        <a:t>Actividades relacionadas:</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 sz="1200">
                          <a:latin typeface="Times New Roman"/>
                          <a:ea typeface="Times New Roman"/>
                          <a:cs typeface="Times New Roman"/>
                        </a:rPr>
                        <a:t>Todas las actividades de la ESPE.</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79165">
                <a:tc gridSpan="6">
                  <a:txBody>
                    <a:bodyPr/>
                    <a:lstStyle/>
                    <a:p>
                      <a:pPr algn="just">
                        <a:spcAft>
                          <a:spcPts val="0"/>
                        </a:spcAft>
                      </a:pPr>
                      <a:r>
                        <a:rPr lang="es-ES" sz="1200" b="1">
                          <a:latin typeface="Times New Roman"/>
                          <a:ea typeface="Times New Roman"/>
                          <a:cs typeface="Times New Roman"/>
                        </a:rPr>
                        <a:t>Objetivo del Programa</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3332">
                <a:tc gridSpan="6">
                  <a:txBody>
                    <a:bodyPr/>
                    <a:lstStyle/>
                    <a:p>
                      <a:pPr algn="just">
                        <a:spcAft>
                          <a:spcPts val="0"/>
                        </a:spcAft>
                        <a:tabLst>
                          <a:tab pos="457200" algn="l"/>
                          <a:tab pos="571500" algn="l"/>
                        </a:tabLst>
                      </a:pPr>
                      <a:r>
                        <a:rPr lang="es-ES" sz="1200" dirty="0">
                          <a:latin typeface="Times New Roman"/>
                          <a:ea typeface="Times New Roman"/>
                          <a:cs typeface="Times New Roman"/>
                        </a:rPr>
                        <a:t>El objetivo de este programa es establecer en el personal y estudiantes una cultura de responsabilidad con el ambiente mediante la difusión de los problemas que se originan a causa de las actividades en nuestro campus.</a:t>
                      </a:r>
                      <a:endParaRPr lang="es-ES" sz="1600" dirty="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665">
                <a:tc gridSpan="6">
                  <a:txBody>
                    <a:bodyPr/>
                    <a:lstStyle/>
                    <a:p>
                      <a:pPr algn="just">
                        <a:spcAft>
                          <a:spcPts val="0"/>
                        </a:spcAft>
                      </a:pPr>
                      <a:r>
                        <a:rPr lang="es-ES" sz="1200" b="1">
                          <a:latin typeface="Times New Roman"/>
                          <a:ea typeface="Times New Roman"/>
                          <a:cs typeface="Times New Roman"/>
                        </a:rPr>
                        <a:t>Metas del Programa</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75620">
                <a:tc gridSpan="6">
                  <a:txBody>
                    <a:bodyPr/>
                    <a:lstStyle/>
                    <a:p>
                      <a:pPr algn="just">
                        <a:spcAft>
                          <a:spcPts val="0"/>
                        </a:spcAft>
                      </a:pPr>
                      <a:r>
                        <a:rPr lang="es-ES" sz="1200" dirty="0">
                          <a:latin typeface="Times New Roman"/>
                          <a:ea typeface="Times New Roman"/>
                          <a:cs typeface="Times New Roman"/>
                        </a:rPr>
                        <a:t>Las metas que busca alcanzar este programa son</a:t>
                      </a:r>
                      <a:r>
                        <a:rPr lang="es-ES" sz="1200" dirty="0" smtClean="0">
                          <a:latin typeface="Times New Roman"/>
                          <a:ea typeface="Times New Roman"/>
                          <a:cs typeface="Times New Roman"/>
                        </a:rPr>
                        <a:t>:</a:t>
                      </a:r>
                    </a:p>
                    <a:p>
                      <a:pPr marL="171450" lvl="0" indent="-171450" algn="just">
                        <a:buFont typeface="Wingdings" pitchFamily="2" charset="2"/>
                        <a:buChar char="§"/>
                      </a:pPr>
                      <a:r>
                        <a:rPr lang="es-ES" sz="1200" dirty="0" smtClean="0"/>
                        <a:t>Dar a conocer a todo el personal de la ESPE sobre las actividades ambientales a realizarse en la institución.</a:t>
                      </a:r>
                      <a:endParaRPr lang="en-US" sz="1200" dirty="0" smtClean="0"/>
                    </a:p>
                    <a:p>
                      <a:pPr marL="171450" lvl="0" indent="-171450" algn="just">
                        <a:buFont typeface="Wingdings" pitchFamily="2" charset="2"/>
                        <a:buChar char="§"/>
                      </a:pPr>
                      <a:r>
                        <a:rPr lang="es-ES" sz="1200" dirty="0" smtClean="0"/>
                        <a:t>Motivar en por lo menos el 70% de las personas una conciencia ambiental mediante la difusión de los impactos ambientales como consecuencia de las actividades diarias que realizamos dentro del campus.</a:t>
                      </a:r>
                      <a:endParaRPr lang="en-US" sz="1200" dirty="0" smtClean="0"/>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0554">
                <a:tc gridSpan="6">
                  <a:txBody>
                    <a:bodyPr/>
                    <a:lstStyle/>
                    <a:p>
                      <a:pPr algn="just">
                        <a:spcAft>
                          <a:spcPts val="0"/>
                        </a:spcAft>
                      </a:pPr>
                      <a:r>
                        <a:rPr lang="es-ES" sz="1200" b="1">
                          <a:latin typeface="Times New Roman"/>
                          <a:ea typeface="Times New Roman"/>
                          <a:cs typeface="Times New Roman"/>
                        </a:rPr>
                        <a:t>Áreas involucradas</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4720">
                <a:tc gridSpan="6">
                  <a:txBody>
                    <a:bodyPr/>
                    <a:lstStyle/>
                    <a:p>
                      <a:pPr algn="just">
                        <a:spcAft>
                          <a:spcPts val="0"/>
                        </a:spcAft>
                      </a:pPr>
                      <a:r>
                        <a:rPr lang="es-ES" sz="1200">
                          <a:latin typeface="Times New Roman"/>
                          <a:ea typeface="Times New Roman"/>
                          <a:cs typeface="Times New Roman"/>
                        </a:rPr>
                        <a:t>El presente programa se aplicará a toda la Escuela Politécnica del Ejército, campus Sangolquí.</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665">
                <a:tc gridSpan="6">
                  <a:txBody>
                    <a:bodyPr/>
                    <a:lstStyle/>
                    <a:p>
                      <a:pPr algn="just">
                        <a:spcAft>
                          <a:spcPts val="0"/>
                        </a:spcAft>
                      </a:pPr>
                      <a:r>
                        <a:rPr lang="es-ES" sz="1200" b="1">
                          <a:latin typeface="Times New Roman"/>
                          <a:ea typeface="Times New Roman"/>
                          <a:cs typeface="Times New Roman"/>
                        </a:rPr>
                        <a:t>Descripción del programa</a:t>
                      </a:r>
                      <a:endParaRPr lang="es-ES" sz="160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6655">
                <a:tc gridSpan="6">
                  <a:txBody>
                    <a:bodyPr/>
                    <a:lstStyle/>
                    <a:p>
                      <a:pPr algn="just">
                        <a:spcAft>
                          <a:spcPts val="0"/>
                        </a:spcAft>
                        <a:tabLst>
                          <a:tab pos="457200" algn="l"/>
                          <a:tab pos="571500" algn="l"/>
                        </a:tabLst>
                      </a:pPr>
                      <a:r>
                        <a:rPr lang="es-ES" sz="1200" dirty="0">
                          <a:latin typeface="Times New Roman"/>
                          <a:ea typeface="Times New Roman"/>
                          <a:cs typeface="Times New Roman"/>
                        </a:rPr>
                        <a:t>Para la realización de la “Campaña de Educación y Concienciación Ambiental” se tomará un día del presente semestre tanto en la jornada matutina como vespertina para darla a conocer.</a:t>
                      </a:r>
                      <a:endParaRPr lang="es-ES" sz="1600" dirty="0">
                        <a:latin typeface="Times New Roman"/>
                        <a:ea typeface="Times New Roman"/>
                        <a:cs typeface="Times New Roman"/>
                      </a:endParaRPr>
                    </a:p>
                    <a:p>
                      <a:pPr algn="just">
                        <a:spcAft>
                          <a:spcPts val="0"/>
                        </a:spcAft>
                        <a:tabLst>
                          <a:tab pos="457200" algn="l"/>
                          <a:tab pos="571500" algn="l"/>
                        </a:tabLst>
                      </a:pPr>
                      <a:r>
                        <a:rPr lang="es-ES" sz="1200" dirty="0">
                          <a:latin typeface="Times New Roman"/>
                          <a:ea typeface="Times New Roman"/>
                          <a:cs typeface="Times New Roman"/>
                        </a:rPr>
                        <a:t>Se ubicarán estantes en la parte baja de edificio central donde estudiantes de la Carrera de Ingeniería Geográfica y del Medio Ambiente junto con el Club Ecológico de la ESPE darán a conocer los aspectos e impactos ambientales significativos producidos en ciertas áreas de nuestro campus.</a:t>
                      </a:r>
                      <a:endParaRPr lang="es-ES" sz="1600" dirty="0">
                        <a:latin typeface="Times New Roman"/>
                        <a:ea typeface="Times New Roman"/>
                        <a:cs typeface="Times New Roman"/>
                      </a:endParaRPr>
                    </a:p>
                    <a:p>
                      <a:pPr algn="just">
                        <a:spcAft>
                          <a:spcPts val="0"/>
                        </a:spcAft>
                        <a:tabLst>
                          <a:tab pos="457200" algn="l"/>
                          <a:tab pos="571500" algn="l"/>
                        </a:tabLst>
                      </a:pPr>
                      <a:r>
                        <a:rPr lang="es-ES" sz="1200" dirty="0">
                          <a:latin typeface="Times New Roman"/>
                          <a:ea typeface="Times New Roman"/>
                          <a:cs typeface="Times New Roman"/>
                        </a:rPr>
                        <a:t>También comunicarán las posibles soluciones para cada uno de los impactos significativos y cómo cada uno de nosotros podemos ayudar a reducirlos.</a:t>
                      </a:r>
                      <a:endParaRPr lang="es-ES" sz="1600" dirty="0">
                        <a:latin typeface="Times New Roman"/>
                        <a:ea typeface="Times New Roman"/>
                        <a:cs typeface="Times New Roman"/>
                      </a:endParaRPr>
                    </a:p>
                    <a:p>
                      <a:pPr algn="just">
                        <a:spcAft>
                          <a:spcPts val="0"/>
                        </a:spcAft>
                        <a:tabLst>
                          <a:tab pos="457200" algn="l"/>
                          <a:tab pos="571500" algn="l"/>
                        </a:tabLst>
                      </a:pPr>
                      <a:r>
                        <a:rPr lang="es-ES" sz="1200" dirty="0">
                          <a:latin typeface="Times New Roman"/>
                          <a:ea typeface="Times New Roman"/>
                          <a:cs typeface="Times New Roman"/>
                        </a:rPr>
                        <a:t>Como ayuda para la difusión se entregarán trípticos y se colocarán afiches, así como también se presentará este material en las pantallas de información dentro del  campus.</a:t>
                      </a:r>
                      <a:endParaRPr lang="es-ES" sz="1600" dirty="0">
                        <a:latin typeface="Times New Roman"/>
                        <a:ea typeface="Times New Roman"/>
                        <a:cs typeface="Times New Roman"/>
                      </a:endParaRPr>
                    </a:p>
                    <a:p>
                      <a:pPr algn="just">
                        <a:spcAft>
                          <a:spcPts val="0"/>
                        </a:spcAft>
                        <a:tabLst>
                          <a:tab pos="457200" algn="l"/>
                          <a:tab pos="571500" algn="l"/>
                        </a:tabLst>
                      </a:pPr>
                      <a:r>
                        <a:rPr lang="es-ES" sz="1200" dirty="0">
                          <a:latin typeface="Times New Roman"/>
                          <a:ea typeface="Times New Roman"/>
                          <a:cs typeface="Times New Roman"/>
                        </a:rPr>
                        <a:t>La temática a tratar en esta campaña es: </a:t>
                      </a:r>
                      <a:endParaRPr lang="es-ES" sz="1600" dirty="0">
                        <a:latin typeface="Times New Roman"/>
                        <a:ea typeface="Times New Roman"/>
                        <a:cs typeface="Times New Roman"/>
                      </a:endParaRPr>
                    </a:p>
                    <a:p>
                      <a:pPr marL="342900" lvl="0" indent="-342900" algn="just">
                        <a:buFont typeface="Wingdings"/>
                        <a:buChar char=""/>
                        <a:tabLst>
                          <a:tab pos="457200" algn="l"/>
                          <a:tab pos="571500" algn="l"/>
                        </a:tabLst>
                      </a:pPr>
                      <a:r>
                        <a:rPr lang="es-ES" sz="1200" dirty="0">
                          <a:latin typeface="Calibri"/>
                          <a:cs typeface="Times New Roman"/>
                        </a:rPr>
                        <a:t>5 </a:t>
                      </a:r>
                      <a:r>
                        <a:rPr lang="es-ES" sz="1200" dirty="0" err="1">
                          <a:latin typeface="Calibri"/>
                          <a:cs typeface="Times New Roman"/>
                        </a:rPr>
                        <a:t>R`s</a:t>
                      </a:r>
                      <a:r>
                        <a:rPr lang="es-ES" sz="1200" dirty="0">
                          <a:latin typeface="Calibri"/>
                          <a:cs typeface="Times New Roman"/>
                        </a:rPr>
                        <a:t> (Reacciona, Reduce, </a:t>
                      </a:r>
                      <a:r>
                        <a:rPr lang="es-ES" sz="1200" dirty="0" err="1">
                          <a:latin typeface="Calibri"/>
                          <a:cs typeface="Times New Roman"/>
                        </a:rPr>
                        <a:t>Reusa</a:t>
                      </a:r>
                      <a:r>
                        <a:rPr lang="es-ES" sz="1200" dirty="0">
                          <a:latin typeface="Calibri"/>
                          <a:cs typeface="Times New Roman"/>
                        </a:rPr>
                        <a:t>, Recicla, Rechaza).</a:t>
                      </a:r>
                    </a:p>
                    <a:p>
                      <a:pPr marL="342900" lvl="0" indent="-342900" algn="just">
                        <a:buFont typeface="Wingdings"/>
                        <a:buChar char=""/>
                        <a:tabLst>
                          <a:tab pos="457200" algn="l"/>
                          <a:tab pos="571500" algn="l"/>
                        </a:tabLst>
                      </a:pPr>
                      <a:r>
                        <a:rPr lang="es-ES" sz="1200" dirty="0">
                          <a:latin typeface="Calibri"/>
                          <a:cs typeface="Times New Roman"/>
                        </a:rPr>
                        <a:t>Reducción del consumo de agua, energía eléctrica y papel.</a:t>
                      </a:r>
                    </a:p>
                    <a:p>
                      <a:pPr marL="342900" lvl="0" indent="-342900" algn="just">
                        <a:spcAft>
                          <a:spcPts val="0"/>
                        </a:spcAft>
                        <a:buFont typeface="Wingdings"/>
                        <a:buChar char=""/>
                      </a:pPr>
                      <a:r>
                        <a:rPr lang="es-ES" sz="1200" dirty="0">
                          <a:latin typeface="Times New Roman"/>
                          <a:ea typeface="Times New Roman"/>
                          <a:cs typeface="Times New Roman"/>
                        </a:rPr>
                        <a:t>Manejo adecuado de pilas.</a:t>
                      </a:r>
                      <a:endParaRPr lang="es-ES" sz="1600" dirty="0">
                        <a:latin typeface="Times New Roman"/>
                        <a:ea typeface="Times New Roman"/>
                        <a:cs typeface="Times New Roman"/>
                      </a:endParaRPr>
                    </a:p>
                  </a:txBody>
                  <a:tcPr marL="49205" marR="492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64513" name="Imagen 1" descr="logo_espe"/>
          <p:cNvPicPr>
            <a:picLocks noChangeAspect="1" noChangeArrowheads="1"/>
          </p:cNvPicPr>
          <p:nvPr/>
        </p:nvPicPr>
        <p:blipFill>
          <a:blip r:embed="rId3" cstate="print"/>
          <a:srcRect l="4869" r="66850" b="-233"/>
          <a:stretch>
            <a:fillRect/>
          </a:stretch>
        </p:blipFill>
        <p:spPr bwMode="auto">
          <a:xfrm>
            <a:off x="899592" y="165901"/>
            <a:ext cx="576064" cy="598803"/>
          </a:xfrm>
          <a:prstGeom prst="rect">
            <a:avLst/>
          </a:prstGeom>
          <a:noFill/>
        </p:spPr>
      </p:pic>
    </p:spTree>
    <p:extLst>
      <p:ext uri="{BB962C8B-B14F-4D97-AF65-F5344CB8AC3E}">
        <p14:creationId xmlns:p14="http://schemas.microsoft.com/office/powerpoint/2010/main" val="23990671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536" y="116632"/>
          <a:ext cx="8424936" cy="6574437"/>
        </p:xfrm>
        <a:graphic>
          <a:graphicData uri="http://schemas.openxmlformats.org/drawingml/2006/table">
            <a:tbl>
              <a:tblPr/>
              <a:tblGrid>
                <a:gridCol w="3107301"/>
                <a:gridCol w="1501211"/>
                <a:gridCol w="926147"/>
                <a:gridCol w="173916"/>
                <a:gridCol w="173916"/>
                <a:gridCol w="2542445"/>
              </a:tblGrid>
              <a:tr h="286617">
                <a:tc gridSpan="3">
                  <a:txBody>
                    <a:bodyPr/>
                    <a:lstStyle/>
                    <a:p>
                      <a:pPr algn="ctr">
                        <a:spcAft>
                          <a:spcPts val="0"/>
                        </a:spcAft>
                      </a:pPr>
                      <a:r>
                        <a:rPr lang="es-ES" sz="1400" b="1">
                          <a:latin typeface="Times New Roman"/>
                          <a:ea typeface="Times New Roman"/>
                          <a:cs typeface="Times New Roman"/>
                        </a:rPr>
                        <a:t>Actividades del Programa</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1400" b="1">
                          <a:latin typeface="Times New Roman"/>
                          <a:ea typeface="Times New Roman"/>
                          <a:cs typeface="Times New Roman"/>
                        </a:rPr>
                        <a:t>Persona responsable y fecha límite</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36735">
                <a:tc gridSpan="3">
                  <a:txBody>
                    <a:bodyPr/>
                    <a:lstStyle/>
                    <a:p>
                      <a:pPr algn="just">
                        <a:spcAft>
                          <a:spcPts val="0"/>
                        </a:spcAft>
                      </a:pPr>
                      <a:r>
                        <a:rPr lang="es-ES" sz="1400">
                          <a:latin typeface="Times New Roman"/>
                          <a:ea typeface="Times New Roman"/>
                          <a:cs typeface="Times New Roman"/>
                        </a:rPr>
                        <a:t>Identificación de problemáticas ambientales significativas en nuestro campus.</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Stephanie Benítez y Wilman Merino, noviembre 2011.</a:t>
                      </a:r>
                      <a:endParaRPr lang="es-ES" sz="1600">
                        <a:latin typeface="Times New Roman"/>
                        <a:ea typeface="Times New Roman"/>
                        <a:cs typeface="Times New Roman"/>
                      </a:endParaRPr>
                    </a:p>
                  </a:txBody>
                  <a:tcPr marL="34122" marR="34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55103">
                <a:tc gridSpan="3">
                  <a:txBody>
                    <a:bodyPr/>
                    <a:lstStyle/>
                    <a:p>
                      <a:pPr algn="just">
                        <a:spcAft>
                          <a:spcPts val="0"/>
                        </a:spcAft>
                      </a:pPr>
                      <a:r>
                        <a:rPr lang="es-ES" sz="1400">
                          <a:latin typeface="Times New Roman"/>
                          <a:ea typeface="Times New Roman"/>
                          <a:cs typeface="Times New Roman"/>
                        </a:rPr>
                        <a:t>Planificación de la campaña.</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Ing. Renán Boada, Ing. Pablo Pérez, Stephanie Benítez y Wilman Merino, diciembre 2011.</a:t>
                      </a:r>
                      <a:endParaRPr lang="es-ES" sz="1600">
                        <a:latin typeface="Times New Roman"/>
                        <a:ea typeface="Times New Roman"/>
                        <a:cs typeface="Times New Roman"/>
                      </a:endParaRPr>
                    </a:p>
                  </a:txBody>
                  <a:tcPr marL="34122" marR="34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55103">
                <a:tc gridSpan="3">
                  <a:txBody>
                    <a:bodyPr/>
                    <a:lstStyle/>
                    <a:p>
                      <a:pPr algn="just">
                        <a:spcAft>
                          <a:spcPts val="0"/>
                        </a:spcAft>
                      </a:pPr>
                      <a:r>
                        <a:rPr lang="es-ES" sz="1400">
                          <a:latin typeface="Times New Roman"/>
                          <a:ea typeface="Times New Roman"/>
                          <a:cs typeface="Times New Roman"/>
                        </a:rPr>
                        <a:t>Elaboración de material de difusión (trípticos, afiches, gigantografías).</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Laboratorio de Marketing, Stephanie Benítez y Wilman Merino, febrero 2012.</a:t>
                      </a:r>
                      <a:endParaRPr lang="es-ES" sz="1600">
                        <a:latin typeface="Times New Roman"/>
                        <a:ea typeface="Times New Roman"/>
                        <a:cs typeface="Times New Roman"/>
                      </a:endParaRPr>
                    </a:p>
                  </a:txBody>
                  <a:tcPr marL="34122" marR="34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9566">
                <a:tc gridSpan="3">
                  <a:txBody>
                    <a:bodyPr/>
                    <a:lstStyle/>
                    <a:p>
                      <a:pPr algn="just">
                        <a:spcAft>
                          <a:spcPts val="0"/>
                        </a:spcAft>
                      </a:pPr>
                      <a:r>
                        <a:rPr lang="es-ES" sz="1400">
                          <a:latin typeface="Times New Roman"/>
                          <a:ea typeface="Times New Roman"/>
                          <a:cs typeface="Times New Roman"/>
                        </a:rPr>
                        <a:t>Impresión de  material de difusión.</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Imprenta de la ESPE, febrero 2012.</a:t>
                      </a:r>
                      <a:endParaRPr lang="es-ES" sz="1600">
                        <a:latin typeface="Times New Roman"/>
                        <a:ea typeface="Times New Roman"/>
                        <a:cs typeface="Times New Roman"/>
                      </a:endParaRPr>
                    </a:p>
                  </a:txBody>
                  <a:tcPr marL="34122" marR="34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36735">
                <a:tc gridSpan="3">
                  <a:txBody>
                    <a:bodyPr/>
                    <a:lstStyle/>
                    <a:p>
                      <a:pPr algn="just">
                        <a:spcAft>
                          <a:spcPts val="0"/>
                        </a:spcAft>
                      </a:pPr>
                      <a:r>
                        <a:rPr lang="es-ES" sz="1400">
                          <a:latin typeface="Times New Roman"/>
                          <a:ea typeface="Times New Roman"/>
                          <a:cs typeface="Times New Roman"/>
                        </a:rPr>
                        <a:t>Adquisición de material de apoyo (chalecos, gorras, esferográficos).</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Stephanie Benítez y Wilman Merino, febrero 2012.</a:t>
                      </a:r>
                      <a:endParaRPr lang="es-ES" sz="1600">
                        <a:latin typeface="Times New Roman"/>
                        <a:ea typeface="Times New Roman"/>
                        <a:cs typeface="Times New Roman"/>
                      </a:endParaRPr>
                    </a:p>
                  </a:txBody>
                  <a:tcPr marL="34122" marR="34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9566">
                <a:tc gridSpan="3">
                  <a:txBody>
                    <a:bodyPr/>
                    <a:lstStyle/>
                    <a:p>
                      <a:pPr algn="just">
                        <a:spcAft>
                          <a:spcPts val="0"/>
                        </a:spcAft>
                      </a:pPr>
                      <a:r>
                        <a:rPr lang="es-ES" sz="1400">
                          <a:latin typeface="Times New Roman"/>
                          <a:ea typeface="Times New Roman"/>
                          <a:cs typeface="Times New Roman"/>
                        </a:rPr>
                        <a:t>Elaboración y difusión del instructivo.</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Ing. Pablo Pérez, marzo 2012.</a:t>
                      </a:r>
                      <a:endParaRPr lang="es-ES" sz="1600">
                        <a:latin typeface="Times New Roman"/>
                        <a:ea typeface="Times New Roman"/>
                        <a:cs typeface="Times New Roman"/>
                      </a:endParaRPr>
                    </a:p>
                  </a:txBody>
                  <a:tcPr marL="34122" marR="34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55103">
                <a:tc gridSpan="3">
                  <a:txBody>
                    <a:bodyPr/>
                    <a:lstStyle/>
                    <a:p>
                      <a:pPr algn="just">
                        <a:spcAft>
                          <a:spcPts val="0"/>
                        </a:spcAft>
                      </a:pPr>
                      <a:r>
                        <a:rPr lang="es-ES" sz="1400">
                          <a:latin typeface="Times New Roman"/>
                          <a:ea typeface="Times New Roman"/>
                          <a:cs typeface="Times New Roman"/>
                        </a:rPr>
                        <a:t>Ejecución de la campaña.</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Ing. Renán Boada, Ing. Pablo Pérez, Stephanie Benítez y Wilman Merino, 22 de marzo 2012.</a:t>
                      </a:r>
                      <a:endParaRPr lang="es-ES" sz="1600">
                        <a:latin typeface="Times New Roman"/>
                        <a:ea typeface="Times New Roman"/>
                        <a:cs typeface="Times New Roman"/>
                      </a:endParaRPr>
                    </a:p>
                  </a:txBody>
                  <a:tcPr marL="34122" marR="34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73470">
                <a:tc gridSpan="3">
                  <a:txBody>
                    <a:bodyPr/>
                    <a:lstStyle/>
                    <a:p>
                      <a:pPr algn="just">
                        <a:spcAft>
                          <a:spcPts val="0"/>
                        </a:spcAft>
                      </a:pPr>
                      <a:r>
                        <a:rPr lang="es-ES" sz="1400">
                          <a:latin typeface="Times New Roman"/>
                          <a:ea typeface="Times New Roman"/>
                          <a:cs typeface="Times New Roman"/>
                        </a:rPr>
                        <a:t>Mesa redonda</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just">
                        <a:spcAft>
                          <a:spcPts val="0"/>
                        </a:spcAft>
                      </a:pPr>
                      <a:r>
                        <a:rPr lang="es-ES" sz="1400">
                          <a:latin typeface="Times New Roman"/>
                          <a:ea typeface="Times New Roman"/>
                          <a:cs typeface="Times New Roman"/>
                        </a:rPr>
                        <a:t>Ing. Renán Boada, Ing. Pablo Pérez, Club Ecológico, Stephanie Benítez y Wilman Merino, 22 de marzo 2012.</a:t>
                      </a:r>
                      <a:endParaRPr lang="es-ES" sz="1600">
                        <a:latin typeface="Times New Roman"/>
                        <a:ea typeface="Times New Roman"/>
                        <a:cs typeface="Times New Roman"/>
                      </a:endParaRPr>
                    </a:p>
                  </a:txBody>
                  <a:tcPr marL="34122" marR="34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59133">
                <a:tc gridSpan="6">
                  <a:txBody>
                    <a:bodyPr/>
                    <a:lstStyle/>
                    <a:p>
                      <a:pPr algn="just">
                        <a:spcAft>
                          <a:spcPts val="0"/>
                        </a:spcAft>
                      </a:pPr>
                      <a:r>
                        <a:rPr lang="es-ES" sz="1400" b="1">
                          <a:latin typeface="Times New Roman"/>
                          <a:ea typeface="Times New Roman"/>
                          <a:cs typeface="Times New Roman"/>
                        </a:rPr>
                        <a:t>Procedimiento de Evaluación</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735">
                <a:tc gridSpan="6">
                  <a:txBody>
                    <a:bodyPr/>
                    <a:lstStyle/>
                    <a:p>
                      <a:pPr algn="just">
                        <a:spcAft>
                          <a:spcPts val="0"/>
                        </a:spcAft>
                      </a:pPr>
                      <a:r>
                        <a:rPr lang="es-ES" sz="1400">
                          <a:latin typeface="Times New Roman"/>
                          <a:ea typeface="Times New Roman"/>
                          <a:cs typeface="Times New Roman"/>
                        </a:rPr>
                        <a:t>Una vez finalizado el día de campaña, se reunirá a todos los entes involucrados para intercambiar opiniones acerca del cumplimiento de las metas propuestas anteriormente.</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967">
                <a:tc gridSpan="6">
                  <a:txBody>
                    <a:bodyPr/>
                    <a:lstStyle/>
                    <a:p>
                      <a:pPr algn="just">
                        <a:spcAft>
                          <a:spcPts val="0"/>
                        </a:spcAft>
                      </a:pPr>
                      <a:r>
                        <a:rPr lang="es-ES" sz="1400" b="1">
                          <a:latin typeface="Times New Roman"/>
                          <a:ea typeface="Times New Roman"/>
                          <a:cs typeface="Times New Roman"/>
                        </a:rPr>
                        <a:t>Requisitos de Formación</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5103">
                <a:tc gridSpan="6">
                  <a:txBody>
                    <a:bodyPr/>
                    <a:lstStyle/>
                    <a:p>
                      <a:pPr algn="just">
                        <a:spcAft>
                          <a:spcPts val="0"/>
                        </a:spcAft>
                      </a:pPr>
                      <a:r>
                        <a:rPr lang="es-ES" sz="1400">
                          <a:latin typeface="Times New Roman"/>
                          <a:ea typeface="Times New Roman"/>
                          <a:cs typeface="Times New Roman"/>
                        </a:rPr>
                        <a:t>Concientizar a la alta dirección y a los directores de los diferentes departamentos sobre la importancia de incentivar y fomentar una conciencia ambiental la cual ayudará en futuros proyectos a la reducción de la contaminación en el campus.</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1496">
                <a:tc>
                  <a:txBody>
                    <a:bodyPr/>
                    <a:lstStyle/>
                    <a:p>
                      <a:pPr algn="just">
                        <a:spcAft>
                          <a:spcPts val="0"/>
                        </a:spcAft>
                      </a:pPr>
                      <a:r>
                        <a:rPr lang="es-ES" sz="1400" b="1">
                          <a:latin typeface="Times New Roman"/>
                          <a:ea typeface="Times New Roman"/>
                          <a:cs typeface="Times New Roman"/>
                        </a:rPr>
                        <a:t>Fecha de inicio del programa</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a:latin typeface="Times New Roman"/>
                          <a:ea typeface="Times New Roman"/>
                          <a:cs typeface="Times New Roman"/>
                        </a:rPr>
                        <a:t>Noviembre 2011</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400" b="1">
                          <a:latin typeface="Times New Roman"/>
                          <a:ea typeface="Times New Roman"/>
                          <a:cs typeface="Times New Roman"/>
                        </a:rPr>
                        <a:t>Fecha límite del programa</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s-ES" sz="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s-ES" sz="1400">
                          <a:latin typeface="Times New Roman"/>
                          <a:ea typeface="Times New Roman"/>
                          <a:cs typeface="Times New Roman"/>
                        </a:rPr>
                        <a:t>Marzo 2012</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1">
                <a:tc gridSpan="4">
                  <a:txBody>
                    <a:bodyPr/>
                    <a:lstStyle/>
                    <a:p>
                      <a:pPr algn="just">
                        <a:spcAft>
                          <a:spcPts val="0"/>
                        </a:spcAft>
                      </a:pPr>
                      <a:r>
                        <a:rPr lang="es-ES" sz="1400" b="1">
                          <a:latin typeface="Times New Roman"/>
                          <a:ea typeface="Times New Roman"/>
                          <a:cs typeface="Times New Roman"/>
                        </a:rPr>
                        <a:t>Realizado por:</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400" b="1">
                          <a:latin typeface="Times New Roman"/>
                          <a:ea typeface="Times New Roman"/>
                          <a:cs typeface="Times New Roman"/>
                        </a:rPr>
                        <a:t>Firma:</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3184">
                <a:tc gridSpan="4">
                  <a:txBody>
                    <a:bodyPr/>
                    <a:lstStyle/>
                    <a:p>
                      <a:pPr algn="just">
                        <a:spcAft>
                          <a:spcPts val="0"/>
                        </a:spcAft>
                      </a:pPr>
                      <a:r>
                        <a:rPr lang="es-ES" sz="1400" b="1">
                          <a:latin typeface="Times New Roman"/>
                          <a:ea typeface="Times New Roman"/>
                          <a:cs typeface="Times New Roman"/>
                        </a:rPr>
                        <a:t>Aprobado por:</a:t>
                      </a:r>
                      <a:endParaRPr lang="es-ES" sz="160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spcAft>
                          <a:spcPts val="0"/>
                        </a:spcAft>
                      </a:pPr>
                      <a:r>
                        <a:rPr lang="es-ES" sz="1400" b="1" dirty="0">
                          <a:latin typeface="Times New Roman"/>
                          <a:ea typeface="Times New Roman"/>
                          <a:cs typeface="Times New Roman"/>
                        </a:rPr>
                        <a:t>Firma:</a:t>
                      </a:r>
                      <a:endParaRPr lang="es-ES" sz="1600" dirty="0">
                        <a:latin typeface="Times New Roman"/>
                        <a:ea typeface="Times New Roman"/>
                        <a:cs typeface="Times New Roman"/>
                      </a:endParaRPr>
                    </a:p>
                  </a:txBody>
                  <a:tcPr marL="34122" marR="34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 name="2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305" y="6214922"/>
            <a:ext cx="605824" cy="539619"/>
          </a:xfrm>
          <a:prstGeom prst="rect">
            <a:avLst/>
          </a:prstGeom>
        </p:spPr>
      </p:pic>
    </p:spTree>
    <p:extLst>
      <p:ext uri="{BB962C8B-B14F-4D97-AF65-F5344CB8AC3E}">
        <p14:creationId xmlns:p14="http://schemas.microsoft.com/office/powerpoint/2010/main" val="3737325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05989"/>
            <a:ext cx="8229600" cy="868958"/>
          </a:xfrm>
        </p:spPr>
        <p:txBody>
          <a:bodyPr>
            <a:normAutofit/>
          </a:bodyPr>
          <a:lstStyle/>
          <a:p>
            <a:pPr lvl="1" algn="l" rtl="0">
              <a:spcBef>
                <a:spcPct val="0"/>
              </a:spcBef>
            </a:pPr>
            <a:r>
              <a:rPr lang="es-ES" sz="3200" b="1" dirty="0" smtClean="0">
                <a:effectLst>
                  <a:outerShdw blurRad="38100" dist="38100" dir="2700000" algn="tl">
                    <a:srgbClr val="000000">
                      <a:alpha val="43137"/>
                    </a:srgbClr>
                  </a:outerShdw>
                </a:effectLst>
              </a:rPr>
              <a:t>4.4 Implementación  y Operación</a:t>
            </a:r>
            <a:endParaRPr lang="en-US" sz="200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2117907"/>
            <a:ext cx="8229600" cy="4008256"/>
          </a:xfrm>
        </p:spPr>
        <p:txBody>
          <a:bodyPr>
            <a:normAutofit/>
          </a:bodyPr>
          <a:lstStyle/>
          <a:p>
            <a:pPr>
              <a:buNone/>
            </a:pPr>
            <a:endParaRPr lang="es-ES" sz="2800" dirty="0"/>
          </a:p>
          <a:p>
            <a:endParaRPr lang="en-US" dirty="0"/>
          </a:p>
        </p:txBody>
      </p:sp>
      <p:sp>
        <p:nvSpPr>
          <p:cNvPr id="4" name="1 Título"/>
          <p:cNvSpPr txBox="1">
            <a:spLocks/>
          </p:cNvSpPr>
          <p:nvPr/>
        </p:nvSpPr>
        <p:spPr>
          <a:xfrm>
            <a:off x="588545" y="98661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spcBef>
                <a:spcPct val="0"/>
              </a:spcBef>
            </a:pPr>
            <a:r>
              <a:rPr lang="es-ES" sz="2800" b="1" dirty="0"/>
              <a:t>4.4.1.- Recursos, funciones, responsabilidad y </a:t>
            </a:r>
            <a:r>
              <a:rPr lang="es-ES" sz="2800" b="1" dirty="0" smtClean="0"/>
              <a:t>autoridad</a:t>
            </a:r>
            <a:endParaRPr lang="es-ES" sz="2800" b="1" dirty="0"/>
          </a:p>
        </p:txBody>
      </p:sp>
      <p:graphicFrame>
        <p:nvGraphicFramePr>
          <p:cNvPr id="5" name="4 Diagrama"/>
          <p:cNvGraphicFramePr/>
          <p:nvPr>
            <p:extLst>
              <p:ext uri="{D42A27DB-BD31-4B8C-83A1-F6EECF244321}">
                <p14:modId xmlns:p14="http://schemas.microsoft.com/office/powerpoint/2010/main" val="646031135"/>
              </p:ext>
            </p:extLst>
          </p:nvPr>
        </p:nvGraphicFramePr>
        <p:xfrm>
          <a:off x="588545" y="1268760"/>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3016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pic>
        <p:nvPicPr>
          <p:cNvPr id="2049" name="Objeto 2"/>
          <p:cNvPicPr>
            <a:picLocks noChangeArrowheads="1"/>
          </p:cNvPicPr>
          <p:nvPr/>
        </p:nvPicPr>
        <p:blipFill>
          <a:blip r:embed="rId3" cstate="print"/>
          <a:srcRect t="-288" r="-34" b="-197"/>
          <a:stretch>
            <a:fillRect/>
          </a:stretch>
        </p:blipFill>
        <p:spPr bwMode="auto">
          <a:xfrm>
            <a:off x="179512" y="220850"/>
            <a:ext cx="8784976" cy="6232486"/>
          </a:xfrm>
          <a:prstGeom prst="rect">
            <a:avLst/>
          </a:prstGeom>
          <a:noFill/>
          <a:ln w="9525">
            <a:noFill/>
            <a:miter lim="800000"/>
            <a:headEnd/>
            <a:tailEnd/>
          </a:ln>
        </p:spPr>
      </p:pic>
      <p:sp>
        <p:nvSpPr>
          <p:cNvPr id="2" name="1 CuadroTexto"/>
          <p:cNvSpPr txBox="1"/>
          <p:nvPr/>
        </p:nvSpPr>
        <p:spPr>
          <a:xfrm>
            <a:off x="1860970" y="6453336"/>
            <a:ext cx="5472608" cy="307777"/>
          </a:xfrm>
          <a:prstGeom prst="rect">
            <a:avLst/>
          </a:prstGeom>
          <a:noFill/>
        </p:spPr>
        <p:txBody>
          <a:bodyPr wrap="square" rtlCol="0">
            <a:spAutoFit/>
          </a:bodyPr>
          <a:lstStyle/>
          <a:p>
            <a:pPr algn="ctr"/>
            <a:r>
              <a:rPr lang="es-ES" sz="1400" dirty="0" smtClean="0"/>
              <a:t>Organigrama 1 Estructura organizacional de la ESPE</a:t>
            </a:r>
            <a:endParaRPr lang="es-ES" sz="1400" dirty="0"/>
          </a:p>
        </p:txBody>
      </p:sp>
    </p:spTree>
    <p:extLst>
      <p:ext uri="{BB962C8B-B14F-4D97-AF65-F5344CB8AC3E}">
        <p14:creationId xmlns:p14="http://schemas.microsoft.com/office/powerpoint/2010/main" val="27768000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80045042"/>
              </p:ext>
            </p:extLst>
          </p:nvPr>
        </p:nvGraphicFramePr>
        <p:xfrm>
          <a:off x="323528" y="836712"/>
          <a:ext cx="828092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redondeado"/>
          <p:cNvSpPr/>
          <p:nvPr/>
        </p:nvSpPr>
        <p:spPr>
          <a:xfrm>
            <a:off x="107504" y="116632"/>
            <a:ext cx="7121010" cy="6206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4400" b="1" dirty="0"/>
              <a:t>Responsabilidad y autoridad </a:t>
            </a:r>
            <a:endParaRPr lang="es-ES" sz="4400" dirty="0"/>
          </a:p>
        </p:txBody>
      </p:sp>
    </p:spTree>
    <p:extLst>
      <p:ext uri="{BB962C8B-B14F-4D97-AF65-F5344CB8AC3E}">
        <p14:creationId xmlns:p14="http://schemas.microsoft.com/office/powerpoint/2010/main" val="14108398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24208940"/>
              </p:ext>
            </p:extLst>
          </p:nvPr>
        </p:nvGraphicFramePr>
        <p:xfrm>
          <a:off x="107504" y="116632"/>
          <a:ext cx="8856984"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effectLst>
                  <a:outerShdw blurRad="38100" dist="38100" dir="2700000" algn="tl">
                    <a:srgbClr val="000000">
                      <a:alpha val="43137"/>
                    </a:srgbClr>
                  </a:outerShdw>
                </a:effectLst>
                <a:hlinkClick r:id="rId3" action="ppaction://hlinksldjump"/>
              </a:rPr>
              <a:t>Ubicación </a:t>
            </a:r>
            <a:r>
              <a:rPr lang="es-ES" sz="3200" dirty="0" smtClean="0">
                <a:effectLst>
                  <a:outerShdw blurRad="38100" dist="38100" dir="2700000" algn="tl">
                    <a:srgbClr val="000000">
                      <a:alpha val="43137"/>
                    </a:srgbClr>
                  </a:outerShdw>
                </a:effectLst>
                <a:hlinkClick r:id="rId3" action="ppaction://hlinksldjump"/>
              </a:rPr>
              <a:t>geográfica</a:t>
            </a:r>
            <a:endParaRPr lang="es-ES" sz="3200" dirty="0">
              <a:effectLst>
                <a:outerShdw blurRad="38100" dist="38100" dir="2700000" algn="tl">
                  <a:srgbClr val="000000">
                    <a:alpha val="43137"/>
                  </a:srgbClr>
                </a:outerShdw>
              </a:effectLst>
            </a:endParaRPr>
          </a:p>
        </p:txBody>
      </p:sp>
      <p:pic>
        <p:nvPicPr>
          <p:cNvPr id="5" name="4 Marcador de contenido"/>
          <p:cNvPicPr>
            <a:picLocks noGrp="1"/>
          </p:cNvPicPr>
          <p:nvPr>
            <p:ph idx="1"/>
          </p:nvPr>
        </p:nvPicPr>
        <p:blipFill>
          <a:blip r:embed="rId4" cstate="print"/>
          <a:srcRect b="1502"/>
          <a:stretch>
            <a:fillRect/>
          </a:stretch>
        </p:blipFill>
        <p:spPr bwMode="auto">
          <a:xfrm>
            <a:off x="4018286" y="273051"/>
            <a:ext cx="4154114" cy="5676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Marcador de texto"/>
          <p:cNvSpPr>
            <a:spLocks noGrp="1"/>
          </p:cNvSpPr>
          <p:nvPr>
            <p:ph type="body" sz="half" idx="2"/>
          </p:nvPr>
        </p:nvSpPr>
        <p:spPr>
          <a:xfrm>
            <a:off x="467544" y="1598123"/>
            <a:ext cx="3008313" cy="3991117"/>
          </a:xfrm>
        </p:spPr>
        <p:txBody>
          <a:bodyPr/>
          <a:lstStyle/>
          <a:p>
            <a:pPr algn="just"/>
            <a:r>
              <a:rPr lang="es-ES" dirty="0"/>
              <a:t>La Escuela Politécnica del Ejército, campus Sangolquí, se encuentra ubicada en el Valle de Los Chillos, en </a:t>
            </a:r>
            <a:r>
              <a:rPr lang="es-ES" dirty="0" smtClean="0"/>
              <a:t>la </a:t>
            </a:r>
            <a:r>
              <a:rPr lang="es-ES" dirty="0"/>
              <a:t>Av. General Rumiñahui s/n</a:t>
            </a:r>
            <a:r>
              <a:rPr lang="es-ES" dirty="0" smtClean="0"/>
              <a:t>, </a:t>
            </a:r>
            <a:r>
              <a:rPr lang="es-ES" dirty="0"/>
              <a:t>parroquia Sangolquí, cantón Rumiñahui, provincia de Pichincha</a:t>
            </a:r>
            <a:r>
              <a:rPr lang="es-ES" dirty="0" smtClean="0"/>
              <a:t>.</a:t>
            </a:r>
          </a:p>
          <a:p>
            <a:pPr algn="just"/>
            <a:endParaRPr lang="es-ES" dirty="0"/>
          </a:p>
          <a:p>
            <a:pPr algn="just"/>
            <a:r>
              <a:rPr lang="es-ES" b="1" dirty="0" smtClean="0"/>
              <a:t>Límites:</a:t>
            </a:r>
          </a:p>
          <a:p>
            <a:pPr marL="285750" indent="-285750" algn="just">
              <a:buFont typeface="Wingdings" pitchFamily="2" charset="2"/>
              <a:buChar char="§"/>
            </a:pPr>
            <a:r>
              <a:rPr lang="es-ES" dirty="0" smtClean="0"/>
              <a:t>Norte: Centro </a:t>
            </a:r>
            <a:r>
              <a:rPr lang="es-ES" dirty="0"/>
              <a:t>Comercial </a:t>
            </a:r>
            <a:r>
              <a:rPr lang="es-ES" dirty="0" err="1" smtClean="0"/>
              <a:t>Hipermarket</a:t>
            </a:r>
            <a:r>
              <a:rPr lang="es-ES" dirty="0" smtClean="0"/>
              <a:t> </a:t>
            </a:r>
          </a:p>
          <a:p>
            <a:pPr marL="285750" indent="-285750" algn="just">
              <a:buFont typeface="Wingdings" pitchFamily="2" charset="2"/>
              <a:buChar char="§"/>
            </a:pPr>
            <a:r>
              <a:rPr lang="es-ES" dirty="0" smtClean="0"/>
              <a:t>Sur: fábrica </a:t>
            </a:r>
            <a:r>
              <a:rPr lang="es-ES" dirty="0"/>
              <a:t>de municiones Santa </a:t>
            </a:r>
            <a:r>
              <a:rPr lang="es-ES" dirty="0" smtClean="0"/>
              <a:t>Bárbara</a:t>
            </a:r>
          </a:p>
          <a:p>
            <a:pPr marL="285750" indent="-285750" algn="just">
              <a:buFont typeface="Wingdings" pitchFamily="2" charset="2"/>
              <a:buChar char="§"/>
            </a:pPr>
            <a:r>
              <a:rPr lang="es-ES" dirty="0" smtClean="0"/>
              <a:t>Este: Av</a:t>
            </a:r>
            <a:r>
              <a:rPr lang="es-ES" dirty="0"/>
              <a:t>. General Rumiñahui </a:t>
            </a:r>
            <a:r>
              <a:rPr lang="es-ES" dirty="0" smtClean="0"/>
              <a:t>s/n y </a:t>
            </a:r>
            <a:r>
              <a:rPr lang="es-ES" dirty="0"/>
              <a:t>la urbanización La </a:t>
            </a:r>
            <a:r>
              <a:rPr lang="es-ES" dirty="0" smtClean="0"/>
              <a:t>Colina</a:t>
            </a:r>
            <a:endParaRPr lang="es-ES" dirty="0"/>
          </a:p>
          <a:p>
            <a:pPr marL="285750" indent="-285750" algn="just">
              <a:buFont typeface="Wingdings" pitchFamily="2" charset="2"/>
              <a:buChar char="§"/>
            </a:pPr>
            <a:r>
              <a:rPr lang="es-ES" dirty="0" smtClean="0"/>
              <a:t>Oeste : Paseo </a:t>
            </a:r>
            <a:r>
              <a:rPr lang="es-ES" dirty="0"/>
              <a:t>Escénico Santa Clara y  los terrenos de la Hacienda San Luis</a:t>
            </a:r>
            <a:r>
              <a:rPr lang="es-ES" dirty="0" smtClean="0"/>
              <a:t>.</a:t>
            </a:r>
            <a:endParaRPr lang="es-ES" dirty="0"/>
          </a:p>
        </p:txBody>
      </p:sp>
      <p:sp>
        <p:nvSpPr>
          <p:cNvPr id="6" name="5 CuadroTexto"/>
          <p:cNvSpPr txBox="1"/>
          <p:nvPr/>
        </p:nvSpPr>
        <p:spPr>
          <a:xfrm>
            <a:off x="4238533" y="6135298"/>
            <a:ext cx="3672408" cy="307777"/>
          </a:xfrm>
          <a:prstGeom prst="rect">
            <a:avLst/>
          </a:prstGeom>
          <a:noFill/>
        </p:spPr>
        <p:txBody>
          <a:bodyPr wrap="square" rtlCol="0">
            <a:spAutoFit/>
          </a:bodyPr>
          <a:lstStyle/>
          <a:p>
            <a:pPr algn="ctr"/>
            <a:r>
              <a:rPr lang="es-EC" sz="1400" dirty="0" smtClean="0"/>
              <a:t>Fig. 2 Ubicación </a:t>
            </a:r>
            <a:r>
              <a:rPr lang="es-EC" sz="1400" dirty="0"/>
              <a:t>geográfica de la </a:t>
            </a:r>
            <a:r>
              <a:rPr lang="es-EC" sz="1400" dirty="0" smtClean="0"/>
              <a:t>ESPE</a:t>
            </a:r>
            <a:endParaRPr lang="es-ES" sz="1400" dirty="0"/>
          </a:p>
        </p:txBody>
      </p:sp>
    </p:spTree>
    <p:extLst>
      <p:ext uri="{BB962C8B-B14F-4D97-AF65-F5344CB8AC3E}">
        <p14:creationId xmlns:p14="http://schemas.microsoft.com/office/powerpoint/2010/main" val="24785333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44824"/>
            <a:ext cx="8291264" cy="4205064"/>
          </a:xfrm>
        </p:spPr>
        <p:txBody>
          <a:bodyPr>
            <a:normAutofit/>
          </a:bodyPr>
          <a:lstStyle/>
          <a:p>
            <a:pPr marL="0" indent="0">
              <a:buNone/>
            </a:pPr>
            <a:r>
              <a:rPr lang="en-US" dirty="0"/>
              <a:t>L</a:t>
            </a:r>
            <a:r>
              <a:rPr lang="en-US" dirty="0" smtClean="0"/>
              <a:t>a </a:t>
            </a:r>
            <a:r>
              <a:rPr lang="en-US" dirty="0" err="1" smtClean="0"/>
              <a:t>alta</a:t>
            </a:r>
            <a:r>
              <a:rPr lang="en-US" dirty="0" smtClean="0"/>
              <a:t> </a:t>
            </a:r>
            <a:r>
              <a:rPr lang="en-US" dirty="0" err="1" smtClean="0"/>
              <a:t>dirección</a:t>
            </a:r>
            <a:r>
              <a:rPr lang="en-US" dirty="0" smtClean="0"/>
              <a:t> </a:t>
            </a:r>
            <a:r>
              <a:rPr lang="en-US" dirty="0" err="1" smtClean="0"/>
              <a:t>debe</a:t>
            </a:r>
            <a:r>
              <a:rPr lang="en-US" dirty="0" smtClean="0"/>
              <a:t> </a:t>
            </a:r>
            <a:r>
              <a:rPr lang="en-US" dirty="0" err="1" smtClean="0"/>
              <a:t>asignar</a:t>
            </a:r>
            <a:r>
              <a:rPr lang="en-US" dirty="0" smtClean="0"/>
              <a:t> </a:t>
            </a:r>
            <a:r>
              <a:rPr lang="en-US" dirty="0" err="1" smtClean="0"/>
              <a:t>todos</a:t>
            </a:r>
            <a:r>
              <a:rPr lang="en-US" dirty="0" smtClean="0"/>
              <a:t> los </a:t>
            </a:r>
            <a:r>
              <a:rPr lang="en-US" dirty="0" err="1" smtClean="0"/>
              <a:t>recursos</a:t>
            </a:r>
            <a:r>
              <a:rPr lang="en-US" dirty="0" smtClean="0"/>
              <a:t> </a:t>
            </a:r>
            <a:r>
              <a:rPr lang="en-US" dirty="0" err="1" smtClean="0"/>
              <a:t>necesarios</a:t>
            </a:r>
            <a:r>
              <a:rPr lang="en-US" dirty="0" smtClean="0"/>
              <a:t> </a:t>
            </a:r>
            <a:r>
              <a:rPr lang="en-US" dirty="0" err="1" smtClean="0"/>
              <a:t>para</a:t>
            </a:r>
            <a:r>
              <a:rPr lang="en-US" dirty="0" smtClean="0"/>
              <a:t> el </a:t>
            </a:r>
            <a:r>
              <a:rPr lang="en-US" dirty="0" err="1" smtClean="0"/>
              <a:t>buen</a:t>
            </a:r>
            <a:r>
              <a:rPr lang="en-US" dirty="0" smtClean="0"/>
              <a:t> </a:t>
            </a:r>
            <a:r>
              <a:rPr lang="en-US" dirty="0" err="1" smtClean="0"/>
              <a:t>funcionamiento</a:t>
            </a:r>
            <a:r>
              <a:rPr lang="en-US" dirty="0" smtClean="0"/>
              <a:t> del </a:t>
            </a:r>
            <a:r>
              <a:rPr lang="en-US" dirty="0" err="1"/>
              <a:t>S</a:t>
            </a:r>
            <a:r>
              <a:rPr lang="en-US" dirty="0" err="1" smtClean="0"/>
              <a:t>istema</a:t>
            </a:r>
            <a:r>
              <a:rPr lang="en-US" dirty="0" smtClean="0"/>
              <a:t> de </a:t>
            </a:r>
            <a:r>
              <a:rPr lang="en-US" dirty="0" err="1"/>
              <a:t>G</a:t>
            </a:r>
            <a:r>
              <a:rPr lang="en-US" dirty="0" err="1" smtClean="0"/>
              <a:t>estión</a:t>
            </a:r>
            <a:r>
              <a:rPr lang="en-US" dirty="0" smtClean="0"/>
              <a:t> </a:t>
            </a:r>
            <a:r>
              <a:rPr lang="en-US" dirty="0" err="1"/>
              <a:t>A</a:t>
            </a:r>
            <a:r>
              <a:rPr lang="en-US" dirty="0" err="1" smtClean="0"/>
              <a:t>mbiental</a:t>
            </a:r>
            <a:r>
              <a:rPr lang="en-US" dirty="0" smtClean="0"/>
              <a:t>:</a:t>
            </a:r>
          </a:p>
          <a:p>
            <a:r>
              <a:rPr lang="en-US" dirty="0" err="1"/>
              <a:t>H</a:t>
            </a:r>
            <a:r>
              <a:rPr lang="en-US" dirty="0" err="1" smtClean="0"/>
              <a:t>umanos</a:t>
            </a:r>
            <a:r>
              <a:rPr lang="en-US" dirty="0" smtClean="0"/>
              <a:t> </a:t>
            </a:r>
          </a:p>
          <a:p>
            <a:r>
              <a:rPr lang="en-US" dirty="0" err="1" smtClean="0"/>
              <a:t>Económicos</a:t>
            </a:r>
            <a:endParaRPr lang="en-US" dirty="0" smtClean="0"/>
          </a:p>
          <a:p>
            <a:r>
              <a:rPr lang="en-US" dirty="0" err="1"/>
              <a:t>I</a:t>
            </a:r>
            <a:r>
              <a:rPr lang="en-US" dirty="0" err="1" smtClean="0"/>
              <a:t>nfraestructura</a:t>
            </a:r>
            <a:endParaRPr lang="en-US" dirty="0"/>
          </a:p>
        </p:txBody>
      </p:sp>
      <p:sp>
        <p:nvSpPr>
          <p:cNvPr id="4" name="3 Rectángulo redondeado"/>
          <p:cNvSpPr/>
          <p:nvPr/>
        </p:nvSpPr>
        <p:spPr>
          <a:xfrm>
            <a:off x="1606082" y="653547"/>
            <a:ext cx="640871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4400" dirty="0" smtClean="0"/>
              <a:t>Recursos</a:t>
            </a:r>
            <a:endParaRPr lang="es-ES" sz="4400" dirty="0"/>
          </a:p>
        </p:txBody>
      </p:sp>
    </p:spTree>
    <p:extLst>
      <p:ext uri="{BB962C8B-B14F-4D97-AF65-F5344CB8AC3E}">
        <p14:creationId xmlns:p14="http://schemas.microsoft.com/office/powerpoint/2010/main" val="22772106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88840"/>
            <a:ext cx="8229600" cy="3196952"/>
          </a:xfrm>
        </p:spPr>
        <p:txBody>
          <a:bodyPr>
            <a:normAutofit/>
          </a:bodyPr>
          <a:lstStyle/>
          <a:p>
            <a:pPr marL="0" indent="0" algn="just">
              <a:buNone/>
            </a:pPr>
            <a:r>
              <a:rPr lang="es-ES" dirty="0"/>
              <a:t>La alta dirección de la Escuela Politécnica del </a:t>
            </a:r>
            <a:r>
              <a:rPr lang="es-ES" dirty="0" smtClean="0"/>
              <a:t>Ejército determina periódicamente cuando se va a revisar el SGA, procurando q estas revisiones se realicen semestralmente.</a:t>
            </a:r>
          </a:p>
          <a:p>
            <a:pPr>
              <a:buNone/>
            </a:pPr>
            <a:endParaRPr lang="en-US" dirty="0"/>
          </a:p>
        </p:txBody>
      </p:sp>
      <p:sp>
        <p:nvSpPr>
          <p:cNvPr id="6" name="5 Rectángulo redondeado"/>
          <p:cNvSpPr/>
          <p:nvPr/>
        </p:nvSpPr>
        <p:spPr>
          <a:xfrm>
            <a:off x="1475656" y="548680"/>
            <a:ext cx="6408712"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4400" b="1" dirty="0"/>
              <a:t>Revisión por la </a:t>
            </a:r>
            <a:r>
              <a:rPr lang="es-ES" sz="4400" b="1" dirty="0" smtClean="0"/>
              <a:t>dirección</a:t>
            </a:r>
            <a:endParaRPr lang="es-ES" sz="4400" dirty="0"/>
          </a:p>
        </p:txBody>
      </p:sp>
    </p:spTree>
    <p:extLst>
      <p:ext uri="{BB962C8B-B14F-4D97-AF65-F5344CB8AC3E}">
        <p14:creationId xmlns:p14="http://schemas.microsoft.com/office/powerpoint/2010/main" val="9955289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b="1" dirty="0">
                <a:effectLst>
                  <a:outerShdw blurRad="38100" dist="38100" dir="2700000" algn="tl">
                    <a:srgbClr val="000000">
                      <a:alpha val="43137"/>
                    </a:srgbClr>
                  </a:outerShdw>
                </a:effectLst>
              </a:rPr>
              <a:t>4.4.2 Competencia, formación y toma de </a:t>
            </a:r>
            <a:r>
              <a:rPr lang="es-ES" sz="4000" b="1" dirty="0" smtClean="0">
                <a:effectLst>
                  <a:outerShdw blurRad="38100" dist="38100" dir="2700000" algn="tl">
                    <a:srgbClr val="000000">
                      <a:alpha val="43137"/>
                    </a:srgbClr>
                  </a:outerShdw>
                </a:effectLst>
              </a:rPr>
              <a:t>conciencia</a:t>
            </a:r>
            <a:endParaRPr lang="en-US" dirty="0">
              <a:effectLst>
                <a:outerShdw blurRad="38100" dist="38100" dir="2700000" algn="tl">
                  <a:srgbClr val="000000">
                    <a:alpha val="43137"/>
                  </a:srgbClr>
                </a:outerShdw>
              </a:effectLst>
            </a:endParaRPr>
          </a:p>
        </p:txBody>
      </p:sp>
      <p:graphicFrame>
        <p:nvGraphicFramePr>
          <p:cNvPr id="4" name="3 Diagrama"/>
          <p:cNvGraphicFramePr/>
          <p:nvPr>
            <p:extLst>
              <p:ext uri="{D42A27DB-BD31-4B8C-83A1-F6EECF244321}">
                <p14:modId xmlns:p14="http://schemas.microsoft.com/office/powerpoint/2010/main" val="1422017241"/>
              </p:ext>
            </p:extLst>
          </p:nvPr>
        </p:nvGraphicFramePr>
        <p:xfrm>
          <a:off x="467544" y="1628800"/>
          <a:ext cx="828092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1884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 </a:t>
            </a:r>
            <a:br>
              <a:rPr lang="es-ES" dirty="0"/>
            </a:br>
            <a:r>
              <a:rPr lang="es-ES" b="1" dirty="0"/>
              <a:t>4.4.3 Comunicación</a:t>
            </a:r>
            <a:r>
              <a:rPr lang="es-ES" dirty="0"/>
              <a:t/>
            </a:r>
            <a:br>
              <a:rPr lang="es-ES" dirty="0"/>
            </a:br>
            <a:endParaRPr lang="en-US" dirty="0"/>
          </a:p>
        </p:txBody>
      </p:sp>
      <p:sp>
        <p:nvSpPr>
          <p:cNvPr id="4" name="3 Rectángulo redondeado"/>
          <p:cNvSpPr/>
          <p:nvPr/>
        </p:nvSpPr>
        <p:spPr>
          <a:xfrm>
            <a:off x="395536" y="1268760"/>
            <a:ext cx="8352928" cy="48965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3200" dirty="0"/>
              <a:t>La comunicación interna implica no sólo a los empleados y organización de la Escuela Politécnica del Ejército, campus Sangolquí sino también a los subcontratistas que realicen servicios en las instalaciones del campus. </a:t>
            </a:r>
          </a:p>
          <a:p>
            <a:pPr algn="just"/>
            <a:r>
              <a:rPr lang="es-ES" sz="3200" dirty="0" smtClean="0">
                <a:solidFill>
                  <a:srgbClr val="FF0000"/>
                </a:solidFill>
              </a:rPr>
              <a:t>TRIPTICOS</a:t>
            </a:r>
            <a:endParaRPr lang="en-US" sz="3200" dirty="0">
              <a:solidFill>
                <a:srgbClr val="FF0000"/>
              </a:solidFill>
            </a:endParaRPr>
          </a:p>
        </p:txBody>
      </p:sp>
    </p:spTree>
    <p:extLst>
      <p:ext uri="{BB962C8B-B14F-4D97-AF65-F5344CB8AC3E}">
        <p14:creationId xmlns:p14="http://schemas.microsoft.com/office/powerpoint/2010/main" val="11172010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4.4.4 </a:t>
            </a:r>
            <a:r>
              <a:rPr lang="es-ES" b="1" dirty="0" smtClean="0"/>
              <a:t>Documentación</a:t>
            </a:r>
            <a:endParaRPr lang="en-US" dirty="0"/>
          </a:p>
        </p:txBody>
      </p:sp>
      <p:sp>
        <p:nvSpPr>
          <p:cNvPr id="4" name="3 Rectángulo redondeado"/>
          <p:cNvSpPr/>
          <p:nvPr/>
        </p:nvSpPr>
        <p:spPr>
          <a:xfrm>
            <a:off x="467544" y="1412776"/>
            <a:ext cx="8352928" cy="48965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3200" dirty="0"/>
              <a:t>La Escuela Politécnica del Ejército establece, documenta y mantiene al día su Sistema de Gestión Ambiental para asegurar la conformidad de sus actuaciones con los objetivos y las metas especificados. Existen 11 procedimientos mandatorios mas los que la Escuela necesita para mantener su Sistema de Gestión Ambiental. </a:t>
            </a:r>
            <a:endParaRPr lang="es-ES" sz="3200" dirty="0"/>
          </a:p>
        </p:txBody>
      </p:sp>
    </p:spTree>
    <p:extLst>
      <p:ext uri="{BB962C8B-B14F-4D97-AF65-F5344CB8AC3E}">
        <p14:creationId xmlns:p14="http://schemas.microsoft.com/office/powerpoint/2010/main" val="24054644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064896" cy="926976"/>
          </a:xfrm>
        </p:spPr>
        <p:txBody>
          <a:bodyPr>
            <a:normAutofit/>
          </a:bodyPr>
          <a:lstStyle/>
          <a:p>
            <a:r>
              <a:rPr lang="es-ES" sz="3200" b="1" dirty="0"/>
              <a:t>Formatos de </a:t>
            </a:r>
            <a:r>
              <a:rPr lang="es-ES" sz="3200" b="1" dirty="0" smtClean="0"/>
              <a:t>registro</a:t>
            </a:r>
            <a:endParaRPr lang="en-US" sz="3200" dirty="0"/>
          </a:p>
        </p:txBody>
      </p:sp>
      <p:graphicFrame>
        <p:nvGraphicFramePr>
          <p:cNvPr id="5" name="4 Diagrama"/>
          <p:cNvGraphicFramePr/>
          <p:nvPr>
            <p:extLst>
              <p:ext uri="{D42A27DB-BD31-4B8C-83A1-F6EECF244321}">
                <p14:modId xmlns:p14="http://schemas.microsoft.com/office/powerpoint/2010/main" val="1707538657"/>
              </p:ext>
            </p:extLst>
          </p:nvPr>
        </p:nvGraphicFramePr>
        <p:xfrm>
          <a:off x="251520" y="764704"/>
          <a:ext cx="8568952"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4141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effectLst>
                  <a:outerShdw blurRad="38100" dist="38100" dir="2700000" algn="tl">
                    <a:srgbClr val="000000">
                      <a:alpha val="43137"/>
                    </a:srgbClr>
                  </a:outerShdw>
                </a:effectLst>
              </a:rPr>
              <a:t>4.4.5 Control de </a:t>
            </a:r>
            <a:r>
              <a:rPr lang="es-ES" b="1" dirty="0">
                <a:effectLst>
                  <a:outerShdw blurRad="38100" dist="38100" dir="2700000" algn="tl">
                    <a:srgbClr val="000000">
                      <a:alpha val="43137"/>
                    </a:srgbClr>
                  </a:outerShdw>
                </a:effectLst>
              </a:rPr>
              <a:t>documentos</a:t>
            </a: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4.5.4 Control de los registros </a:t>
            </a:r>
            <a:endParaRPr lang="en-US"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marL="0" indent="0" algn="just">
              <a:buNone/>
            </a:pPr>
            <a:endParaRPr lang="es-ES" dirty="0"/>
          </a:p>
          <a:p>
            <a:pPr marL="0" indent="0" algn="just">
              <a:buNone/>
            </a:pPr>
            <a:endParaRPr lang="es-ES" dirty="0"/>
          </a:p>
        </p:txBody>
      </p:sp>
      <p:graphicFrame>
        <p:nvGraphicFramePr>
          <p:cNvPr id="8" name="7 Diagrama"/>
          <p:cNvGraphicFramePr/>
          <p:nvPr>
            <p:extLst>
              <p:ext uri="{D42A27DB-BD31-4B8C-83A1-F6EECF244321}">
                <p14:modId xmlns:p14="http://schemas.microsoft.com/office/powerpoint/2010/main" val="3768239455"/>
              </p:ext>
            </p:extLst>
          </p:nvPr>
        </p:nvGraphicFramePr>
        <p:xfrm>
          <a:off x="611560" y="1700808"/>
          <a:ext cx="813690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0835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effectLst>
                  <a:outerShdw blurRad="38100" dist="38100" dir="2700000" algn="tl">
                    <a:srgbClr val="000000">
                      <a:alpha val="43137"/>
                    </a:srgbClr>
                  </a:outerShdw>
                </a:effectLst>
              </a:rPr>
              <a:t>4.4.6 Control operacional</a:t>
            </a:r>
            <a:endParaRPr lang="es-ES" dirty="0">
              <a:effectLst>
                <a:outerShdw blurRad="38100" dist="38100" dir="2700000" algn="tl">
                  <a:srgbClr val="000000">
                    <a:alpha val="43137"/>
                  </a:srgbClr>
                </a:outerShdw>
              </a:effectLst>
            </a:endParaRPr>
          </a:p>
        </p:txBody>
      </p:sp>
      <p:sp>
        <p:nvSpPr>
          <p:cNvPr id="4" name="3 Rectángulo redondeado"/>
          <p:cNvSpPr/>
          <p:nvPr/>
        </p:nvSpPr>
        <p:spPr>
          <a:xfrm>
            <a:off x="251520" y="1628800"/>
            <a:ext cx="8496944" cy="46085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S" sz="3600" b="1" dirty="0"/>
              <a:t>Control de los procesos</a:t>
            </a:r>
          </a:p>
          <a:p>
            <a:endParaRPr lang="es-ES" sz="3600" dirty="0"/>
          </a:p>
          <a:p>
            <a:pPr algn="just">
              <a:buNone/>
            </a:pPr>
            <a:r>
              <a:rPr lang="es-ES" sz="3600" dirty="0" smtClean="0"/>
              <a:t>Procesos </a:t>
            </a:r>
            <a:r>
              <a:rPr lang="es-ES" sz="3600" dirty="0"/>
              <a:t>relacionados con la Gestión Ambiental y que directa o indirectamente puedan tener un impacto ambiental significativo pudiendo llevar a desviaciones de la política, los objetivos y las metas ambientales</a:t>
            </a:r>
            <a:r>
              <a:rPr lang="es-ES" sz="3600" dirty="0" smtClean="0"/>
              <a:t>.</a:t>
            </a:r>
            <a:endParaRPr lang="es-ES" sz="3600" dirty="0"/>
          </a:p>
        </p:txBody>
      </p:sp>
    </p:spTree>
    <p:extLst>
      <p:ext uri="{BB962C8B-B14F-4D97-AF65-F5344CB8AC3E}">
        <p14:creationId xmlns:p14="http://schemas.microsoft.com/office/powerpoint/2010/main" val="41356513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a:t>Para ello el Sistema de Gestión </a:t>
            </a:r>
            <a:r>
              <a:rPr lang="es-ES" sz="3600" dirty="0" smtClean="0"/>
              <a:t>Ambiental:</a:t>
            </a: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11715984"/>
              </p:ext>
            </p:extLst>
          </p:nvPr>
        </p:nvGraphicFramePr>
        <p:xfrm>
          <a:off x="323528" y="1268760"/>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5422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143000"/>
          </a:xfrm>
        </p:spPr>
        <p:txBody>
          <a:bodyPr>
            <a:normAutofit fontScale="90000"/>
          </a:bodyPr>
          <a:lstStyle/>
          <a:p>
            <a:r>
              <a:rPr lang="es-ES" b="1" dirty="0">
                <a:effectLst>
                  <a:outerShdw blurRad="38100" dist="38100" dir="2700000" algn="tl">
                    <a:srgbClr val="000000">
                      <a:alpha val="43137"/>
                    </a:srgbClr>
                  </a:outerShdw>
                </a:effectLst>
              </a:rPr>
              <a:t>4.4.7 Preparación y respuesta ante </a:t>
            </a:r>
            <a:r>
              <a:rPr lang="es-ES" b="1" dirty="0" smtClean="0">
                <a:effectLst>
                  <a:outerShdw blurRad="38100" dist="38100" dir="2700000" algn="tl">
                    <a:srgbClr val="000000">
                      <a:alpha val="43137"/>
                    </a:srgbClr>
                  </a:outerShdw>
                </a:effectLst>
              </a:rPr>
              <a:t>emergencias</a:t>
            </a:r>
            <a:endParaRPr lang="en-US" dirty="0">
              <a:effectLst>
                <a:outerShdw blurRad="38100" dist="38100" dir="2700000" algn="tl">
                  <a:srgbClr val="000000">
                    <a:alpha val="43137"/>
                  </a:srgbClr>
                </a:outerShdw>
              </a:effectLst>
            </a:endParaRPr>
          </a:p>
        </p:txBody>
      </p:sp>
      <p:graphicFrame>
        <p:nvGraphicFramePr>
          <p:cNvPr id="4" name="3 Diagrama"/>
          <p:cNvGraphicFramePr/>
          <p:nvPr>
            <p:extLst>
              <p:ext uri="{D42A27DB-BD31-4B8C-83A1-F6EECF244321}">
                <p14:modId xmlns:p14="http://schemas.microsoft.com/office/powerpoint/2010/main" val="4018852073"/>
              </p:ext>
            </p:extLst>
          </p:nvPr>
        </p:nvGraphicFramePr>
        <p:xfrm>
          <a:off x="539552" y="2132856"/>
          <a:ext cx="806489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843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effectLst>
                  <a:outerShdw blurRad="38100" dist="38100" dir="2700000" algn="tl">
                    <a:srgbClr val="000000">
                      <a:alpha val="43137"/>
                    </a:srgbClr>
                  </a:outerShdw>
                </a:effectLst>
                <a:hlinkClick r:id="rId2" action="ppaction://hlinksldjump"/>
              </a:rPr>
              <a:t>Servicios básicos</a:t>
            </a:r>
            <a:endParaRPr lang="es-ES"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30904358"/>
              </p:ext>
            </p:extLst>
          </p:nvPr>
        </p:nvGraphicFramePr>
        <p:xfrm>
          <a:off x="457200" y="1600201"/>
          <a:ext cx="8219256" cy="427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7143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effectLst>
                  <a:outerShdw blurRad="38100" dist="38100" dir="2700000" algn="tl">
                    <a:srgbClr val="000000">
                      <a:alpha val="43137"/>
                    </a:srgbClr>
                  </a:outerShdw>
                </a:effectLst>
              </a:rPr>
              <a:t>4.5</a:t>
            </a:r>
            <a:r>
              <a:rPr lang="es-ES" b="1" dirty="0"/>
              <a:t> </a:t>
            </a:r>
            <a:r>
              <a:rPr lang="es-ES" b="1" dirty="0" smtClean="0">
                <a:effectLst>
                  <a:outerShdw blurRad="38100" dist="38100" dir="2700000" algn="tl">
                    <a:srgbClr val="000000">
                      <a:alpha val="43137"/>
                    </a:srgbClr>
                  </a:outerShdw>
                </a:effectLst>
              </a:rPr>
              <a:t>Verificación</a:t>
            </a:r>
            <a:r>
              <a:rPr lang="es-ES" b="1" dirty="0" smtClean="0"/>
              <a:t> </a:t>
            </a:r>
            <a:endParaRPr lang="en-US" dirty="0"/>
          </a:p>
        </p:txBody>
      </p:sp>
      <p:sp>
        <p:nvSpPr>
          <p:cNvPr id="4" name="3 Rectángulo redondeado"/>
          <p:cNvSpPr/>
          <p:nvPr/>
        </p:nvSpPr>
        <p:spPr>
          <a:xfrm>
            <a:off x="839927" y="1700808"/>
            <a:ext cx="7632848" cy="43924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sz="3600" b="1" dirty="0"/>
              <a:t>4.5.1. Seguimiento y medición</a:t>
            </a:r>
            <a:endParaRPr lang="es-ES" sz="3600" dirty="0"/>
          </a:p>
          <a:p>
            <a:pPr>
              <a:buNone/>
            </a:pPr>
            <a:endParaRPr lang="es-ES" sz="3600" dirty="0"/>
          </a:p>
          <a:p>
            <a:pPr algn="just">
              <a:buNone/>
            </a:pPr>
            <a:r>
              <a:rPr lang="es-ES" sz="3600" dirty="0"/>
              <a:t>    Se hace seguimiento a través de los registros que llena cada usuario o administrador de los diferentes procesos. </a:t>
            </a:r>
            <a:endParaRPr lang="en-US" sz="3600" dirty="0"/>
          </a:p>
        </p:txBody>
      </p:sp>
    </p:spTree>
    <p:extLst>
      <p:ext uri="{BB962C8B-B14F-4D97-AF65-F5344CB8AC3E}">
        <p14:creationId xmlns:p14="http://schemas.microsoft.com/office/powerpoint/2010/main" val="5447096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19256" cy="1354162"/>
          </a:xfrm>
        </p:spPr>
        <p:txBody>
          <a:bodyPr>
            <a:normAutofit fontScale="90000"/>
          </a:bodyPr>
          <a:lstStyle/>
          <a:p>
            <a:r>
              <a:rPr lang="es-ES" b="1" dirty="0">
                <a:effectLst>
                  <a:outerShdw blurRad="38100" dist="38100" dir="2700000" algn="tl">
                    <a:srgbClr val="000000">
                      <a:alpha val="43137"/>
                    </a:srgbClr>
                  </a:outerShdw>
                </a:effectLst>
              </a:rPr>
              <a:t>4.5.3.- No conformidad, acción correctiva y acción </a:t>
            </a:r>
            <a:r>
              <a:rPr lang="es-ES" b="1" dirty="0">
                <a:effectLst>
                  <a:outerShdw blurRad="38100" dist="38100" dir="2700000" algn="tl">
                    <a:srgbClr val="000000">
                      <a:alpha val="43137"/>
                    </a:srgbClr>
                  </a:outerShdw>
                </a:effectLst>
              </a:rPr>
              <a:t>preventiva</a:t>
            </a: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4.5.5. Auditoría Interna</a:t>
            </a:r>
            <a:endParaRPr lang="en-US"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575093390"/>
              </p:ext>
            </p:extLst>
          </p:nvPr>
        </p:nvGraphicFramePr>
        <p:xfrm>
          <a:off x="251520" y="1844824"/>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1885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600" b="1" dirty="0" smtClean="0">
                <a:effectLst>
                  <a:outerShdw blurRad="38100" dist="38100" dir="2700000" algn="tl">
                    <a:srgbClr val="000000">
                      <a:alpha val="43137"/>
                    </a:srgbClr>
                  </a:outerShdw>
                </a:effectLst>
              </a:rPr>
              <a:t>4.6 Revisión por </a:t>
            </a:r>
            <a:r>
              <a:rPr lang="es-ES" sz="3600" b="1" dirty="0">
                <a:effectLst>
                  <a:outerShdw blurRad="38100" dist="38100" dir="2700000" algn="tl">
                    <a:srgbClr val="000000">
                      <a:alpha val="43137"/>
                    </a:srgbClr>
                  </a:outerShdw>
                </a:effectLst>
              </a:rPr>
              <a:t>l</a:t>
            </a:r>
            <a:r>
              <a:rPr lang="es-ES" sz="3600" b="1" dirty="0" smtClean="0">
                <a:effectLst>
                  <a:outerShdw blurRad="38100" dist="38100" dir="2700000" algn="tl">
                    <a:srgbClr val="000000">
                      <a:alpha val="43137"/>
                    </a:srgbClr>
                  </a:outerShdw>
                </a:effectLst>
              </a:rPr>
              <a:t>a Dirección</a:t>
            </a:r>
            <a:endParaRPr lang="en-US" sz="2800" dirty="0">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0913659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4104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71431259"/>
              </p:ext>
            </p:extLst>
          </p:nvPr>
        </p:nvGraphicFramePr>
        <p:xfrm>
          <a:off x="0" y="836712"/>
          <a:ext cx="9144000"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1802877" y="188640"/>
            <a:ext cx="5760640"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CONCLUSIONES</a:t>
            </a:r>
            <a:endParaRPr lang="es-E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34978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46682440"/>
              </p:ext>
            </p:extLst>
          </p:nvPr>
        </p:nvGraphicFramePr>
        <p:xfrm>
          <a:off x="1096" y="260648"/>
          <a:ext cx="8964488"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6751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70195673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3246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11163507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1579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510072148"/>
              </p:ext>
            </p:extLst>
          </p:nvPr>
        </p:nvGraphicFramePr>
        <p:xfrm>
          <a:off x="0" y="836712"/>
          <a:ext cx="9036496"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1475656" y="188640"/>
            <a:ext cx="6480720" cy="646331"/>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RECOMENDACIONES</a:t>
            </a:r>
            <a:endParaRPr lang="es-E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01736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70209274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4610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8405004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53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dirty="0" smtClean="0">
                <a:effectLst>
                  <a:outerShdw blurRad="38100" dist="38100" dir="2700000" algn="tl">
                    <a:srgbClr val="000000">
                      <a:alpha val="43137"/>
                    </a:srgbClr>
                  </a:outerShdw>
                </a:effectLst>
                <a:hlinkClick r:id="rId2" action="ppaction://hlinksldjump"/>
              </a:rPr>
              <a:t>Caracterización de residuos sólidos y líquidos </a:t>
            </a:r>
            <a:endParaRPr lang="es-ES" dirty="0">
              <a:effectLst>
                <a:outerShdw blurRad="38100" dist="38100" dir="2700000" algn="tl">
                  <a:srgbClr val="000000">
                    <a:alpha val="43137"/>
                  </a:srgbClr>
                </a:outerShdw>
              </a:effectLst>
            </a:endParaRPr>
          </a:p>
        </p:txBody>
      </p:sp>
      <p:graphicFrame>
        <p:nvGraphicFramePr>
          <p:cNvPr id="5" name="4 Diagrama"/>
          <p:cNvGraphicFramePr/>
          <p:nvPr>
            <p:extLst>
              <p:ext uri="{D42A27DB-BD31-4B8C-83A1-F6EECF244321}">
                <p14:modId xmlns:p14="http://schemas.microsoft.com/office/powerpoint/2010/main" val="1326448591"/>
              </p:ext>
            </p:extLst>
          </p:nvPr>
        </p:nvGraphicFramePr>
        <p:xfrm>
          <a:off x="683568" y="1541016"/>
          <a:ext cx="7776864"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3314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3890664"/>
            <a:ext cx="6120680" cy="1770584"/>
          </a:xfrm>
          <a:prstGeom prst="rect">
            <a:avLst/>
          </a:prstGeom>
          <a:noFill/>
        </p:spPr>
        <p:txBody>
          <a:bodyPr wrap="square" lIns="91440" tIns="45720" rIns="91440" bIns="45720">
            <a:prstTxWarp prst="textCurveDown">
              <a:avLst/>
            </a:prstTxWarp>
            <a:spAutoFit/>
          </a:bodyPr>
          <a:lstStyle/>
          <a:p>
            <a:pPr algn="ctr"/>
            <a:r>
              <a:rPr lang="es-E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GRACIAS</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786127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1518</TotalTime>
  <Words>11558</Words>
  <Application>Microsoft Office PowerPoint</Application>
  <PresentationFormat>Presentación en pantalla (4:3)</PresentationFormat>
  <Paragraphs>1166</Paragraphs>
  <Slides>90</Slides>
  <Notes>0</Notes>
  <HiddenSlides>0</HiddenSlides>
  <MMClips>0</MMClips>
  <ScaleCrop>false</ScaleCrop>
  <HeadingPairs>
    <vt:vector size="4" baseType="variant">
      <vt:variant>
        <vt:lpstr>Tema</vt:lpstr>
      </vt:variant>
      <vt:variant>
        <vt:i4>1</vt:i4>
      </vt:variant>
      <vt:variant>
        <vt:lpstr>Títulos de diapositiva</vt:lpstr>
      </vt:variant>
      <vt:variant>
        <vt:i4>90</vt:i4>
      </vt:variant>
    </vt:vector>
  </HeadingPairs>
  <TitlesOfParts>
    <vt:vector size="91" baseType="lpstr">
      <vt:lpstr>Tema de Office</vt:lpstr>
      <vt:lpstr>ESCUELA POLITÉCNICA DEL EJÉRCITO  CARRERA DE INGENIERÍA GEOGRÁFICA Y DEL MEDIO AMBIENTE  Proyecto de Grado previo a la obtención del título de Ingeniería Geográfica y del Medio Ambiente  “DISEÑO DE UN SISTEMA DE GESTIÓN AMBIENTAL BAJO LA NORMA ISO 14001:2004, PARA LA ESCUELA POLITÉCNICA DEL EJÉRCITO, CAMPUS SANGOLQUÍ”</vt:lpstr>
      <vt:lpstr>Presentación de PowerPoint</vt:lpstr>
      <vt:lpstr>OBJETIVO GENERAL</vt:lpstr>
      <vt:lpstr>OBJETIVOS ESPECÍFICOS</vt:lpstr>
      <vt:lpstr>LÍNEA BASE AMBIENTAL</vt:lpstr>
      <vt:lpstr>Marco Legal e Institucional</vt:lpstr>
      <vt:lpstr>Ubicación geográfica</vt:lpstr>
      <vt:lpstr>Servicios básicos</vt:lpstr>
      <vt:lpstr>Caracterización de residuos sólidos y líquidos </vt:lpstr>
      <vt:lpstr>Actividades y problemáticas significativas en las diferentes áreas</vt:lpstr>
      <vt:lpstr>Presentación de PowerPoint</vt:lpstr>
      <vt:lpstr>Presentación de PowerPoint</vt:lpstr>
      <vt:lpstr>Metodología Aplicada</vt:lpstr>
      <vt:lpstr>Metodología identificación de los aspectos e impactos ambientales significativos</vt:lpstr>
      <vt:lpstr>Presentación de PowerPoint</vt:lpstr>
      <vt:lpstr>Presentación de PowerPoint</vt:lpstr>
      <vt:lpstr>Presentación de PowerPoint</vt:lpstr>
      <vt:lpstr>Metodología identificación y cumplimiento de los aspectos legales</vt:lpstr>
      <vt:lpstr>Presentación de PowerPoint</vt:lpstr>
      <vt:lpstr>MANUAL DEL SISTEMA DE GESTIÓN AMBIENTAL</vt:lpstr>
      <vt:lpstr>4.1 Requisitos Generales</vt:lpstr>
      <vt:lpstr>Presentación de PowerPoint</vt:lpstr>
      <vt:lpstr>Presentación de PowerPoint</vt:lpstr>
      <vt:lpstr>Presentación de PowerPoint</vt:lpstr>
      <vt:lpstr>Presentación de PowerPoint</vt:lpstr>
      <vt:lpstr>Presentación de PowerPoint</vt:lpstr>
      <vt:lpstr>4.3 Planificación</vt:lpstr>
      <vt:lpstr>4.3.1 Aspectos Ambientales</vt:lpstr>
      <vt:lpstr>Tabla. 1 Generalización de aspectos e impactos ambientales en la ESPE, campus Sangolquí</vt:lpstr>
      <vt:lpstr>Presentación de PowerPoint</vt:lpstr>
      <vt:lpstr>Tabla. 2 Aspectos e Impactos Ambientales significativos especiales</vt:lpstr>
      <vt:lpstr>Presentación de PowerPoint</vt:lpstr>
      <vt:lpstr>Revisión de los requisitos legales y otros requisitos</vt:lpstr>
      <vt:lpstr>Presentación de PowerPoint</vt:lpstr>
      <vt:lpstr>Presentación de PowerPoint</vt:lpstr>
      <vt:lpstr>4.3.3 Objetivos, metas y programas ambientales</vt:lpstr>
      <vt:lpstr>     Objetivos     Metas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4.4 Implementación  y Operación</vt:lpstr>
      <vt:lpstr>Presentación de PowerPoint</vt:lpstr>
      <vt:lpstr>Presentación de PowerPoint</vt:lpstr>
      <vt:lpstr>Presentación de PowerPoint</vt:lpstr>
      <vt:lpstr>Presentación de PowerPoint</vt:lpstr>
      <vt:lpstr>Presentación de PowerPoint</vt:lpstr>
      <vt:lpstr>4.4.2 Competencia, formación y toma de conciencia</vt:lpstr>
      <vt:lpstr>  4.4.3 Comunicación </vt:lpstr>
      <vt:lpstr>4.4.4 Documentación</vt:lpstr>
      <vt:lpstr>Formatos de registro</vt:lpstr>
      <vt:lpstr>4.4.5 Control de documentos 4.5.4 Control de los registros </vt:lpstr>
      <vt:lpstr>4.4.6 Control operacional</vt:lpstr>
      <vt:lpstr>Para ello el Sistema de Gestión Ambiental:</vt:lpstr>
      <vt:lpstr>4.4.7 Preparación y respuesta ante emergencias</vt:lpstr>
      <vt:lpstr>4.5 Verificación </vt:lpstr>
      <vt:lpstr>4.5.3.- No conformidad, acción correctiva y acción preventiva 4.5.5. Auditoría Interna</vt:lpstr>
      <vt:lpstr>4.6 Revisión por la Dirección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Stephanie</dc:creator>
  <cp:lastModifiedBy>Stephanie</cp:lastModifiedBy>
  <cp:revision>214</cp:revision>
  <dcterms:created xsi:type="dcterms:W3CDTF">2012-01-29T23:54:51Z</dcterms:created>
  <dcterms:modified xsi:type="dcterms:W3CDTF">2012-02-16T05:01:21Z</dcterms:modified>
</cp:coreProperties>
</file>