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charts/chart3.xml" ContentType="application/vnd.openxmlformats-officedocument.drawingml.chart+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charts/chart2.xml" ContentType="application/vnd.openxmlformats-officedocument.drawingml.chart+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charts/chart1.xml" ContentType="application/vnd.openxmlformats-officedocument.drawingml.chart+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5" r:id="rId40"/>
    <p:sldId id="296" r:id="rId41"/>
    <p:sldId id="298" r:id="rId42"/>
    <p:sldId id="294" r:id="rId43"/>
    <p:sldId id="299" r:id="rId44"/>
    <p:sldId id="300" r:id="rId45"/>
    <p:sldId id="301" r:id="rId46"/>
    <p:sldId id="302" r:id="rId47"/>
    <p:sldId id="303" r:id="rId48"/>
    <p:sldId id="297" r:id="rId49"/>
    <p:sldId id="304" r:id="rId50"/>
    <p:sldId id="305" r:id="rId51"/>
    <p:sldId id="306" r:id="rId52"/>
    <p:sldId id="307" r:id="rId5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66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F:\Sin%20t&#237;tulo%20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Sin%20t&#237;tulo%20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Sin%20t&#237;tulo%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style val="48"/>
  <c:chart>
    <c:title>
      <c:tx>
        <c:rich>
          <a:bodyPr/>
          <a:lstStyle/>
          <a:p>
            <a:pPr>
              <a:defRPr/>
            </a:pPr>
            <a:r>
              <a:rPr lang="es-EC"/>
              <a:t>Distancia vs Error (RIOP)</a:t>
            </a:r>
          </a:p>
        </c:rich>
      </c:tx>
      <c:layout/>
    </c:title>
    <c:plotArea>
      <c:layout/>
      <c:lineChart>
        <c:grouping val="standard"/>
        <c:ser>
          <c:idx val="0"/>
          <c:order val="0"/>
          <c:dLbls>
            <c:dLblPos val="t"/>
            <c:showVal val="1"/>
          </c:dLbls>
          <c:cat>
            <c:numRef>
              <c:f>Hoja3!$G$74:$G$76</c:f>
              <c:numCache>
                <c:formatCode>General</c:formatCode>
                <c:ptCount val="3"/>
                <c:pt idx="0">
                  <c:v>861.24300000000005</c:v>
                </c:pt>
                <c:pt idx="1">
                  <c:v>1811.3619999999999</c:v>
                </c:pt>
                <c:pt idx="2">
                  <c:v>3675.4639999999999</c:v>
                </c:pt>
              </c:numCache>
            </c:numRef>
          </c:cat>
          <c:val>
            <c:numRef>
              <c:f>Hoja3!$F$74:$F$76</c:f>
              <c:numCache>
                <c:formatCode>0.0</c:formatCode>
                <c:ptCount val="3"/>
                <c:pt idx="0">
                  <c:v>1.8540973971156698</c:v>
                </c:pt>
                <c:pt idx="1">
                  <c:v>3.1160684424991567</c:v>
                </c:pt>
                <c:pt idx="2">
                  <c:v>5.9326267065970519</c:v>
                </c:pt>
              </c:numCache>
            </c:numRef>
          </c:val>
        </c:ser>
        <c:hiLowLines/>
        <c:marker val="1"/>
        <c:axId val="143217408"/>
        <c:axId val="143303808"/>
      </c:lineChart>
      <c:catAx>
        <c:axId val="143217408"/>
        <c:scaling>
          <c:orientation val="minMax"/>
        </c:scaling>
        <c:axPos val="b"/>
        <c:title>
          <c:tx>
            <c:rich>
              <a:bodyPr/>
              <a:lstStyle/>
              <a:p>
                <a:pPr>
                  <a:defRPr/>
                </a:pPr>
                <a:r>
                  <a:rPr lang="es-EC"/>
                  <a:t>DISTANCIA Km</a:t>
                </a:r>
              </a:p>
            </c:rich>
          </c:tx>
          <c:layout/>
        </c:title>
        <c:numFmt formatCode="General" sourceLinked="1"/>
        <c:majorTickMark val="none"/>
        <c:tickLblPos val="nextTo"/>
        <c:crossAx val="143303808"/>
        <c:crosses val="autoZero"/>
        <c:auto val="1"/>
        <c:lblAlgn val="ctr"/>
        <c:lblOffset val="100"/>
      </c:catAx>
      <c:valAx>
        <c:axId val="143303808"/>
        <c:scaling>
          <c:orientation val="minMax"/>
        </c:scaling>
        <c:axPos val="l"/>
        <c:title>
          <c:tx>
            <c:rich>
              <a:bodyPr/>
              <a:lstStyle/>
              <a:p>
                <a:pPr>
                  <a:defRPr/>
                </a:pPr>
                <a:r>
                  <a:rPr lang="es-EC"/>
                  <a:t>ERROR mm</a:t>
                </a:r>
              </a:p>
            </c:rich>
          </c:tx>
          <c:layout/>
        </c:title>
        <c:numFmt formatCode="0.0" sourceLinked="1"/>
        <c:tickLblPos val="nextTo"/>
        <c:crossAx val="143217408"/>
        <c:crosses val="autoZero"/>
        <c:crossBetween val="between"/>
      </c:valAx>
    </c:plotArea>
    <c:plotVisOnly val="1"/>
  </c:chart>
  <c:txPr>
    <a:bodyPr/>
    <a:lstStyle/>
    <a:p>
      <a:pPr>
        <a:defRPr sz="1800"/>
      </a:pPr>
      <a:endParaRPr lang="es-EC"/>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style val="48"/>
  <c:chart>
    <c:title>
      <c:tx>
        <c:rich>
          <a:bodyPr/>
          <a:lstStyle/>
          <a:p>
            <a:pPr>
              <a:defRPr/>
            </a:pPr>
            <a:r>
              <a:rPr lang="es-EC"/>
              <a:t>Distancia  vs Error (AREQ)</a:t>
            </a:r>
          </a:p>
        </c:rich>
      </c:tx>
      <c:layout/>
    </c:title>
    <c:plotArea>
      <c:layout/>
      <c:lineChart>
        <c:grouping val="stacked"/>
        <c:ser>
          <c:idx val="0"/>
          <c:order val="0"/>
          <c:dLbls>
            <c:dLblPos val="t"/>
            <c:showVal val="1"/>
          </c:dLbls>
          <c:cat>
            <c:numRef>
              <c:f>Hoja3!$G$79:$G$81</c:f>
              <c:numCache>
                <c:formatCode>General</c:formatCode>
                <c:ptCount val="3"/>
                <c:pt idx="0">
                  <c:v>1811.3619999999999</c:v>
                </c:pt>
                <c:pt idx="1">
                  <c:v>2339.0309999999999</c:v>
                </c:pt>
                <c:pt idx="2">
                  <c:v>2508.4969999999998</c:v>
                </c:pt>
              </c:numCache>
            </c:numRef>
          </c:cat>
          <c:val>
            <c:numRef>
              <c:f>Hoja3!$F$79:$F$81</c:f>
              <c:numCache>
                <c:formatCode>0.0</c:formatCode>
                <c:ptCount val="3"/>
                <c:pt idx="0">
                  <c:v>3.1160684424991572</c:v>
                </c:pt>
                <c:pt idx="1">
                  <c:v>3.686569386014813</c:v>
                </c:pt>
                <c:pt idx="2">
                  <c:v>4.7286897162465671</c:v>
                </c:pt>
              </c:numCache>
            </c:numRef>
          </c:val>
        </c:ser>
        <c:dLbls>
          <c:showVal val="1"/>
        </c:dLbls>
        <c:hiLowLines/>
        <c:marker val="1"/>
        <c:axId val="144747520"/>
        <c:axId val="144749696"/>
      </c:lineChart>
      <c:catAx>
        <c:axId val="144747520"/>
        <c:scaling>
          <c:orientation val="minMax"/>
        </c:scaling>
        <c:axPos val="b"/>
        <c:title>
          <c:tx>
            <c:rich>
              <a:bodyPr/>
              <a:lstStyle/>
              <a:p>
                <a:pPr>
                  <a:defRPr/>
                </a:pPr>
                <a:r>
                  <a:rPr lang="es-EC"/>
                  <a:t>DISTANCIA Km</a:t>
                </a:r>
              </a:p>
            </c:rich>
          </c:tx>
          <c:layout/>
        </c:title>
        <c:numFmt formatCode="General" sourceLinked="1"/>
        <c:majorTickMark val="none"/>
        <c:tickLblPos val="nextTo"/>
        <c:crossAx val="144749696"/>
        <c:crosses val="autoZero"/>
        <c:auto val="1"/>
        <c:lblAlgn val="ctr"/>
        <c:lblOffset val="100"/>
      </c:catAx>
      <c:valAx>
        <c:axId val="144749696"/>
        <c:scaling>
          <c:orientation val="minMax"/>
        </c:scaling>
        <c:axPos val="l"/>
        <c:majorGridlines/>
        <c:title>
          <c:tx>
            <c:rich>
              <a:bodyPr/>
              <a:lstStyle/>
              <a:p>
                <a:pPr>
                  <a:defRPr/>
                </a:pPr>
                <a:r>
                  <a:rPr lang="es-EC"/>
                  <a:t>ERROR mm</a:t>
                </a:r>
              </a:p>
            </c:rich>
          </c:tx>
          <c:layout/>
        </c:title>
        <c:numFmt formatCode="0.0" sourceLinked="1"/>
        <c:tickLblPos val="nextTo"/>
        <c:crossAx val="144747520"/>
        <c:crosses val="autoZero"/>
        <c:crossBetween val="between"/>
      </c:valAx>
    </c:plotArea>
    <c:plotVisOnly val="1"/>
    <c:dispBlanksAs val="zero"/>
  </c:chart>
  <c:txPr>
    <a:bodyPr/>
    <a:lstStyle/>
    <a:p>
      <a:pPr>
        <a:defRPr sz="1800"/>
      </a:pPr>
      <a:endParaRPr lang="es-EC"/>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style val="48"/>
  <c:chart>
    <c:title>
      <c:tx>
        <c:rich>
          <a:bodyPr/>
          <a:lstStyle/>
          <a:p>
            <a:pPr>
              <a:defRPr/>
            </a:pPr>
            <a:r>
              <a:rPr lang="es-EC"/>
              <a:t>Distancia vs Error (BRAZ)</a:t>
            </a:r>
          </a:p>
        </c:rich>
      </c:tx>
      <c:layout/>
    </c:title>
    <c:plotArea>
      <c:layout/>
      <c:lineChart>
        <c:grouping val="stacked"/>
        <c:ser>
          <c:idx val="0"/>
          <c:order val="0"/>
          <c:dLbls>
            <c:dLblPos val="t"/>
            <c:showVal val="1"/>
          </c:dLbls>
          <c:cat>
            <c:numRef>
              <c:f>Hoja3!$K$74:$K$76</c:f>
              <c:numCache>
                <c:formatCode>General</c:formatCode>
                <c:ptCount val="3"/>
                <c:pt idx="0">
                  <c:v>2508.4969999999998</c:v>
                </c:pt>
                <c:pt idx="1">
                  <c:v>3626.5110000000022</c:v>
                </c:pt>
                <c:pt idx="2">
                  <c:v>3675.4639999999999</c:v>
                </c:pt>
              </c:numCache>
            </c:numRef>
          </c:cat>
          <c:val>
            <c:numRef>
              <c:f>Hoja3!$J$74:$J$76</c:f>
              <c:numCache>
                <c:formatCode>0.0</c:formatCode>
                <c:ptCount val="3"/>
                <c:pt idx="0">
                  <c:v>4.7286897162465671</c:v>
                </c:pt>
                <c:pt idx="1">
                  <c:v>4.9317641134717354</c:v>
                </c:pt>
                <c:pt idx="2">
                  <c:v>5.9326267065970519</c:v>
                </c:pt>
              </c:numCache>
            </c:numRef>
          </c:val>
        </c:ser>
        <c:dLbls>
          <c:showVal val="1"/>
        </c:dLbls>
        <c:hiLowLines/>
        <c:marker val="1"/>
        <c:axId val="146216832"/>
        <c:axId val="146223104"/>
      </c:lineChart>
      <c:catAx>
        <c:axId val="146216832"/>
        <c:scaling>
          <c:orientation val="minMax"/>
        </c:scaling>
        <c:axPos val="b"/>
        <c:title>
          <c:tx>
            <c:rich>
              <a:bodyPr/>
              <a:lstStyle/>
              <a:p>
                <a:pPr>
                  <a:defRPr/>
                </a:pPr>
                <a:r>
                  <a:rPr lang="es-EC"/>
                  <a:t>DISTANCIA Km</a:t>
                </a:r>
              </a:p>
            </c:rich>
          </c:tx>
          <c:layout/>
        </c:title>
        <c:numFmt formatCode="General" sourceLinked="1"/>
        <c:majorTickMark val="none"/>
        <c:tickLblPos val="nextTo"/>
        <c:crossAx val="146223104"/>
        <c:crosses val="autoZero"/>
        <c:auto val="1"/>
        <c:lblAlgn val="ctr"/>
        <c:lblOffset val="100"/>
      </c:catAx>
      <c:valAx>
        <c:axId val="146223104"/>
        <c:scaling>
          <c:orientation val="minMax"/>
        </c:scaling>
        <c:axPos val="l"/>
        <c:majorGridlines/>
        <c:title>
          <c:tx>
            <c:rich>
              <a:bodyPr/>
              <a:lstStyle/>
              <a:p>
                <a:pPr>
                  <a:defRPr/>
                </a:pPr>
                <a:r>
                  <a:rPr lang="es-EC"/>
                  <a:t>ERROR mm</a:t>
                </a:r>
              </a:p>
            </c:rich>
          </c:tx>
          <c:layout/>
        </c:title>
        <c:numFmt formatCode="0.0" sourceLinked="1"/>
        <c:tickLblPos val="nextTo"/>
        <c:crossAx val="146216832"/>
        <c:crosses val="autoZero"/>
        <c:crossBetween val="between"/>
      </c:valAx>
    </c:plotArea>
    <c:plotVisOnly val="1"/>
  </c:chart>
  <c:txPr>
    <a:bodyPr/>
    <a:lstStyle/>
    <a:p>
      <a:pPr>
        <a:defRPr sz="1800"/>
      </a:pPr>
      <a:endParaRPr lang="es-EC"/>
    </a:p>
  </c:txPr>
  <c:externalData r:id="rId1"/>
</c:chartSpace>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C909E5-1497-46DC-86F6-F1476025BFF9}"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es-EC"/>
        </a:p>
      </dgm:t>
    </dgm:pt>
    <dgm:pt modelId="{EFB9972C-D062-4881-A4E5-CE5970B4AD7A}">
      <dgm:prSet phldrT="[Texto]" phldr="1"/>
      <dgm:spPr/>
      <dgm:t>
        <a:bodyPr/>
        <a:lstStyle/>
        <a:p>
          <a:endParaRPr lang="es-EC" dirty="0"/>
        </a:p>
      </dgm:t>
    </dgm:pt>
    <dgm:pt modelId="{E2FAE3BA-6ADD-4F60-BA86-E96CA4FA1623}" type="parTrans" cxnId="{ADA5FC3C-1624-4EA2-BB6D-BB95BBFD75DA}">
      <dgm:prSet/>
      <dgm:spPr/>
      <dgm:t>
        <a:bodyPr/>
        <a:lstStyle/>
        <a:p>
          <a:endParaRPr lang="es-EC"/>
        </a:p>
      </dgm:t>
    </dgm:pt>
    <dgm:pt modelId="{B3A3A0BA-E3E4-49D5-8575-6D4516FA50FE}" type="sibTrans" cxnId="{ADA5FC3C-1624-4EA2-BB6D-BB95BBFD75DA}">
      <dgm:prSet/>
      <dgm:spPr/>
      <dgm:t>
        <a:bodyPr/>
        <a:lstStyle/>
        <a:p>
          <a:endParaRPr lang="es-EC"/>
        </a:p>
      </dgm:t>
    </dgm:pt>
    <dgm:pt modelId="{26D49274-18BA-4157-BBC1-FC596163CEAA}">
      <dgm:prSet phldrT="[Texto]"/>
      <dgm:spPr/>
      <dgm:t>
        <a:bodyPr/>
        <a:lstStyle/>
        <a:p>
          <a:r>
            <a:rPr lang="es-EC" dirty="0" smtClean="0"/>
            <a:t>Definir el Marco y época de referencia a ser utilizado</a:t>
          </a:r>
          <a:endParaRPr lang="es-EC" dirty="0"/>
        </a:p>
      </dgm:t>
    </dgm:pt>
    <dgm:pt modelId="{41230588-48F1-4778-BFBC-1EF340F7FFC3}" type="parTrans" cxnId="{295C31C4-8BA0-425A-8A64-243FD389B5CE}">
      <dgm:prSet/>
      <dgm:spPr/>
      <dgm:t>
        <a:bodyPr/>
        <a:lstStyle/>
        <a:p>
          <a:endParaRPr lang="es-EC"/>
        </a:p>
      </dgm:t>
    </dgm:pt>
    <dgm:pt modelId="{595EA345-6868-41A5-BCCB-0BAF71F6E8E3}" type="sibTrans" cxnId="{295C31C4-8BA0-425A-8A64-243FD389B5CE}">
      <dgm:prSet/>
      <dgm:spPr/>
      <dgm:t>
        <a:bodyPr/>
        <a:lstStyle/>
        <a:p>
          <a:endParaRPr lang="es-EC"/>
        </a:p>
      </dgm:t>
    </dgm:pt>
    <dgm:pt modelId="{90FE2A9D-0237-49D9-91F9-7DAD0CB6EC84}">
      <dgm:prSet phldrT="[Texto]" phldr="1"/>
      <dgm:spPr/>
      <dgm:t>
        <a:bodyPr/>
        <a:lstStyle/>
        <a:p>
          <a:endParaRPr lang="es-EC"/>
        </a:p>
      </dgm:t>
    </dgm:pt>
    <dgm:pt modelId="{A2415D93-D469-4FD2-A6A3-BFF056DFEEC6}" type="parTrans" cxnId="{374D1DA8-8762-47B0-83F6-79DFD0C56F97}">
      <dgm:prSet/>
      <dgm:spPr/>
      <dgm:t>
        <a:bodyPr/>
        <a:lstStyle/>
        <a:p>
          <a:endParaRPr lang="es-EC"/>
        </a:p>
      </dgm:t>
    </dgm:pt>
    <dgm:pt modelId="{5A174167-1071-4657-91EB-7A4AEA824BA9}" type="sibTrans" cxnId="{374D1DA8-8762-47B0-83F6-79DFD0C56F97}">
      <dgm:prSet/>
      <dgm:spPr/>
      <dgm:t>
        <a:bodyPr/>
        <a:lstStyle/>
        <a:p>
          <a:endParaRPr lang="es-EC"/>
        </a:p>
      </dgm:t>
    </dgm:pt>
    <dgm:pt modelId="{ED4ADCAF-DDCA-4693-BAF4-E7F8E8FD12A2}">
      <dgm:prSet phldrT="[Texto]"/>
      <dgm:spPr/>
      <dgm:t>
        <a:bodyPr/>
        <a:lstStyle/>
        <a:p>
          <a:r>
            <a:rPr lang="es-EC" dirty="0" smtClean="0"/>
            <a:t>Definir  líneas base a grandes distancias a ser procesadas</a:t>
          </a:r>
          <a:endParaRPr lang="es-EC" dirty="0"/>
        </a:p>
      </dgm:t>
    </dgm:pt>
    <dgm:pt modelId="{D5F12F83-F377-4574-90F8-5A7675B21320}" type="parTrans" cxnId="{021EFE40-909B-4947-A3F9-8EF4F9298E67}">
      <dgm:prSet/>
      <dgm:spPr/>
      <dgm:t>
        <a:bodyPr/>
        <a:lstStyle/>
        <a:p>
          <a:endParaRPr lang="es-EC"/>
        </a:p>
      </dgm:t>
    </dgm:pt>
    <dgm:pt modelId="{DB6148C9-1A92-4105-908C-D9AB76608BC5}" type="sibTrans" cxnId="{021EFE40-909B-4947-A3F9-8EF4F9298E67}">
      <dgm:prSet/>
      <dgm:spPr/>
      <dgm:t>
        <a:bodyPr/>
        <a:lstStyle/>
        <a:p>
          <a:endParaRPr lang="es-EC"/>
        </a:p>
      </dgm:t>
    </dgm:pt>
    <dgm:pt modelId="{72679083-E3C4-4F36-ADA0-D48BD65B15FE}">
      <dgm:prSet phldrT="[Texto]" phldr="1"/>
      <dgm:spPr/>
      <dgm:t>
        <a:bodyPr/>
        <a:lstStyle/>
        <a:p>
          <a:endParaRPr lang="es-EC" dirty="0"/>
        </a:p>
      </dgm:t>
    </dgm:pt>
    <dgm:pt modelId="{B24242E7-E89C-4C3B-8621-B0A3987E3F3D}" type="parTrans" cxnId="{6B1379A8-3F53-4772-B980-DBF66F01A3E5}">
      <dgm:prSet/>
      <dgm:spPr/>
      <dgm:t>
        <a:bodyPr/>
        <a:lstStyle/>
        <a:p>
          <a:endParaRPr lang="es-EC"/>
        </a:p>
      </dgm:t>
    </dgm:pt>
    <dgm:pt modelId="{B8C6D3D2-201C-4940-B960-62BC3CE95DAB}" type="sibTrans" cxnId="{6B1379A8-3F53-4772-B980-DBF66F01A3E5}">
      <dgm:prSet/>
      <dgm:spPr/>
      <dgm:t>
        <a:bodyPr/>
        <a:lstStyle/>
        <a:p>
          <a:endParaRPr lang="es-EC"/>
        </a:p>
      </dgm:t>
    </dgm:pt>
    <dgm:pt modelId="{15C951D7-8D3F-428F-BAB8-3C8C5A90E01D}">
      <dgm:prSet phldrT="[Texto]"/>
      <dgm:spPr/>
      <dgm:t>
        <a:bodyPr/>
        <a:lstStyle/>
        <a:p>
          <a:r>
            <a:rPr lang="es-EC" dirty="0" smtClean="0"/>
            <a:t>Obtener coordenadas da alta precisión con el software científico GAMIT/GLOBK</a:t>
          </a:r>
          <a:endParaRPr lang="es-EC" dirty="0"/>
        </a:p>
      </dgm:t>
    </dgm:pt>
    <dgm:pt modelId="{169D9E5E-FE89-46FC-8D92-321EFA0487DC}" type="parTrans" cxnId="{4CAC4223-C699-4D11-B540-5CCC90D509B1}">
      <dgm:prSet/>
      <dgm:spPr/>
      <dgm:t>
        <a:bodyPr/>
        <a:lstStyle/>
        <a:p>
          <a:endParaRPr lang="es-EC"/>
        </a:p>
      </dgm:t>
    </dgm:pt>
    <dgm:pt modelId="{216D0DD6-BDD5-49B2-BB47-F0B548A5B3CC}" type="sibTrans" cxnId="{4CAC4223-C699-4D11-B540-5CCC90D509B1}">
      <dgm:prSet/>
      <dgm:spPr/>
      <dgm:t>
        <a:bodyPr/>
        <a:lstStyle/>
        <a:p>
          <a:endParaRPr lang="es-EC"/>
        </a:p>
      </dgm:t>
    </dgm:pt>
    <dgm:pt modelId="{98646194-C9B1-4668-8862-1FE831C33725}">
      <dgm:prSet phldrT="[Texto]"/>
      <dgm:spPr/>
      <dgm:t>
        <a:bodyPr/>
        <a:lstStyle/>
        <a:p>
          <a:endParaRPr lang="es-EC" dirty="0"/>
        </a:p>
      </dgm:t>
    </dgm:pt>
    <dgm:pt modelId="{99C132DB-3402-42F1-AF78-1629344FC18D}" type="parTrans" cxnId="{25B6A71B-4877-46E0-B8D7-8F30F64D0A3E}">
      <dgm:prSet/>
      <dgm:spPr/>
      <dgm:t>
        <a:bodyPr/>
        <a:lstStyle/>
        <a:p>
          <a:endParaRPr lang="es-EC"/>
        </a:p>
      </dgm:t>
    </dgm:pt>
    <dgm:pt modelId="{2529EE6B-56F2-4205-90D7-68B3973F26AA}" type="sibTrans" cxnId="{25B6A71B-4877-46E0-B8D7-8F30F64D0A3E}">
      <dgm:prSet/>
      <dgm:spPr/>
      <dgm:t>
        <a:bodyPr/>
        <a:lstStyle/>
        <a:p>
          <a:endParaRPr lang="es-EC"/>
        </a:p>
      </dgm:t>
    </dgm:pt>
    <dgm:pt modelId="{019C9974-8745-4A1B-88D3-6E6F4098E401}">
      <dgm:prSet/>
      <dgm:spPr/>
      <dgm:t>
        <a:bodyPr/>
        <a:lstStyle/>
        <a:p>
          <a:r>
            <a:rPr lang="es-EC" dirty="0" smtClean="0"/>
            <a:t>Analizar los resultados de post proceso con el software científico GAMIT/GLOBK</a:t>
          </a:r>
          <a:endParaRPr lang="es-EC" dirty="0"/>
        </a:p>
      </dgm:t>
    </dgm:pt>
    <dgm:pt modelId="{3C46D013-8DFC-4849-B41A-81832BF6A62D}" type="parTrans" cxnId="{E8533D63-0818-46DC-8376-0A785BBEF2F0}">
      <dgm:prSet/>
      <dgm:spPr/>
      <dgm:t>
        <a:bodyPr/>
        <a:lstStyle/>
        <a:p>
          <a:endParaRPr lang="es-EC"/>
        </a:p>
      </dgm:t>
    </dgm:pt>
    <dgm:pt modelId="{67095AC1-7689-455C-BD5D-D63872011EE0}" type="sibTrans" cxnId="{E8533D63-0818-46DC-8376-0A785BBEF2F0}">
      <dgm:prSet/>
      <dgm:spPr/>
      <dgm:t>
        <a:bodyPr/>
        <a:lstStyle/>
        <a:p>
          <a:endParaRPr lang="es-EC"/>
        </a:p>
      </dgm:t>
    </dgm:pt>
    <dgm:pt modelId="{4C373E10-B16A-43AF-A6C7-C8CE3F96D860}" type="pres">
      <dgm:prSet presAssocID="{C4C909E5-1497-46DC-86F6-F1476025BFF9}" presName="linearFlow" presStyleCnt="0">
        <dgm:presLayoutVars>
          <dgm:dir/>
          <dgm:animLvl val="lvl"/>
          <dgm:resizeHandles val="exact"/>
        </dgm:presLayoutVars>
      </dgm:prSet>
      <dgm:spPr/>
      <dgm:t>
        <a:bodyPr/>
        <a:lstStyle/>
        <a:p>
          <a:endParaRPr lang="es-EC"/>
        </a:p>
      </dgm:t>
    </dgm:pt>
    <dgm:pt modelId="{B77E1B3D-496F-4259-AC98-F1DFC061F6DF}" type="pres">
      <dgm:prSet presAssocID="{EFB9972C-D062-4881-A4E5-CE5970B4AD7A}" presName="composite" presStyleCnt="0"/>
      <dgm:spPr/>
    </dgm:pt>
    <dgm:pt modelId="{AD4B2114-95F6-407E-A4D9-E748683DABAD}" type="pres">
      <dgm:prSet presAssocID="{EFB9972C-D062-4881-A4E5-CE5970B4AD7A}" presName="parentText" presStyleLbl="alignNode1" presStyleIdx="0" presStyleCnt="4">
        <dgm:presLayoutVars>
          <dgm:chMax val="1"/>
          <dgm:bulletEnabled val="1"/>
        </dgm:presLayoutVars>
      </dgm:prSet>
      <dgm:spPr/>
      <dgm:t>
        <a:bodyPr/>
        <a:lstStyle/>
        <a:p>
          <a:endParaRPr lang="es-EC"/>
        </a:p>
      </dgm:t>
    </dgm:pt>
    <dgm:pt modelId="{008584FF-E2E2-4EEE-8AA4-E7BBB24E950A}" type="pres">
      <dgm:prSet presAssocID="{EFB9972C-D062-4881-A4E5-CE5970B4AD7A}" presName="descendantText" presStyleLbl="alignAcc1" presStyleIdx="0" presStyleCnt="4">
        <dgm:presLayoutVars>
          <dgm:bulletEnabled val="1"/>
        </dgm:presLayoutVars>
      </dgm:prSet>
      <dgm:spPr/>
      <dgm:t>
        <a:bodyPr/>
        <a:lstStyle/>
        <a:p>
          <a:endParaRPr lang="es-EC"/>
        </a:p>
      </dgm:t>
    </dgm:pt>
    <dgm:pt modelId="{80410646-093B-4E25-9B09-D2BBE1CAA824}" type="pres">
      <dgm:prSet presAssocID="{B3A3A0BA-E3E4-49D5-8575-6D4516FA50FE}" presName="sp" presStyleCnt="0"/>
      <dgm:spPr/>
    </dgm:pt>
    <dgm:pt modelId="{76244895-7FD1-4B6F-A810-40ED6371C4D0}" type="pres">
      <dgm:prSet presAssocID="{90FE2A9D-0237-49D9-91F9-7DAD0CB6EC84}" presName="composite" presStyleCnt="0"/>
      <dgm:spPr/>
    </dgm:pt>
    <dgm:pt modelId="{C93D988C-7DDE-4DB7-8DE4-26BB53888BD8}" type="pres">
      <dgm:prSet presAssocID="{90FE2A9D-0237-49D9-91F9-7DAD0CB6EC84}" presName="parentText" presStyleLbl="alignNode1" presStyleIdx="1" presStyleCnt="4">
        <dgm:presLayoutVars>
          <dgm:chMax val="1"/>
          <dgm:bulletEnabled val="1"/>
        </dgm:presLayoutVars>
      </dgm:prSet>
      <dgm:spPr/>
      <dgm:t>
        <a:bodyPr/>
        <a:lstStyle/>
        <a:p>
          <a:endParaRPr lang="es-EC"/>
        </a:p>
      </dgm:t>
    </dgm:pt>
    <dgm:pt modelId="{7FED3468-97A7-4370-A37D-0958D0DC53D2}" type="pres">
      <dgm:prSet presAssocID="{90FE2A9D-0237-49D9-91F9-7DAD0CB6EC84}" presName="descendantText" presStyleLbl="alignAcc1" presStyleIdx="1" presStyleCnt="4">
        <dgm:presLayoutVars>
          <dgm:bulletEnabled val="1"/>
        </dgm:presLayoutVars>
      </dgm:prSet>
      <dgm:spPr/>
      <dgm:t>
        <a:bodyPr/>
        <a:lstStyle/>
        <a:p>
          <a:endParaRPr lang="es-EC"/>
        </a:p>
      </dgm:t>
    </dgm:pt>
    <dgm:pt modelId="{DDF8922D-86C0-4BD9-AFC1-9DDAD41E59E8}" type="pres">
      <dgm:prSet presAssocID="{5A174167-1071-4657-91EB-7A4AEA824BA9}" presName="sp" presStyleCnt="0"/>
      <dgm:spPr/>
    </dgm:pt>
    <dgm:pt modelId="{FC62EB94-F070-4E7D-B727-B3416304E8D5}" type="pres">
      <dgm:prSet presAssocID="{72679083-E3C4-4F36-ADA0-D48BD65B15FE}" presName="composite" presStyleCnt="0"/>
      <dgm:spPr/>
    </dgm:pt>
    <dgm:pt modelId="{B60B87AD-169F-4D39-97BD-A68C02AA8B2F}" type="pres">
      <dgm:prSet presAssocID="{72679083-E3C4-4F36-ADA0-D48BD65B15FE}" presName="parentText" presStyleLbl="alignNode1" presStyleIdx="2" presStyleCnt="4">
        <dgm:presLayoutVars>
          <dgm:chMax val="1"/>
          <dgm:bulletEnabled val="1"/>
        </dgm:presLayoutVars>
      </dgm:prSet>
      <dgm:spPr/>
      <dgm:t>
        <a:bodyPr/>
        <a:lstStyle/>
        <a:p>
          <a:endParaRPr lang="es-EC"/>
        </a:p>
      </dgm:t>
    </dgm:pt>
    <dgm:pt modelId="{F1288E6B-E1B5-4894-A84A-4F484D049463}" type="pres">
      <dgm:prSet presAssocID="{72679083-E3C4-4F36-ADA0-D48BD65B15FE}" presName="descendantText" presStyleLbl="alignAcc1" presStyleIdx="2" presStyleCnt="4">
        <dgm:presLayoutVars>
          <dgm:bulletEnabled val="1"/>
        </dgm:presLayoutVars>
      </dgm:prSet>
      <dgm:spPr/>
      <dgm:t>
        <a:bodyPr/>
        <a:lstStyle/>
        <a:p>
          <a:endParaRPr lang="es-EC"/>
        </a:p>
      </dgm:t>
    </dgm:pt>
    <dgm:pt modelId="{7C7588BD-C9A2-436C-A4ED-08EDA5699E8F}" type="pres">
      <dgm:prSet presAssocID="{B8C6D3D2-201C-4940-B960-62BC3CE95DAB}" presName="sp" presStyleCnt="0"/>
      <dgm:spPr/>
    </dgm:pt>
    <dgm:pt modelId="{666E7063-1061-4D31-B20C-0A6058849EAD}" type="pres">
      <dgm:prSet presAssocID="{98646194-C9B1-4668-8862-1FE831C33725}" presName="composite" presStyleCnt="0"/>
      <dgm:spPr/>
    </dgm:pt>
    <dgm:pt modelId="{0FE8946D-B224-4ADE-B1D0-42FDF1A7D4CB}" type="pres">
      <dgm:prSet presAssocID="{98646194-C9B1-4668-8862-1FE831C33725}" presName="parentText" presStyleLbl="alignNode1" presStyleIdx="3" presStyleCnt="4">
        <dgm:presLayoutVars>
          <dgm:chMax val="1"/>
          <dgm:bulletEnabled val="1"/>
        </dgm:presLayoutVars>
      </dgm:prSet>
      <dgm:spPr/>
      <dgm:t>
        <a:bodyPr/>
        <a:lstStyle/>
        <a:p>
          <a:endParaRPr lang="es-EC"/>
        </a:p>
      </dgm:t>
    </dgm:pt>
    <dgm:pt modelId="{4A4CCA35-1EFE-43C9-ADB2-CD3B33B2102E}" type="pres">
      <dgm:prSet presAssocID="{98646194-C9B1-4668-8862-1FE831C33725}" presName="descendantText" presStyleLbl="alignAcc1" presStyleIdx="3" presStyleCnt="4">
        <dgm:presLayoutVars>
          <dgm:bulletEnabled val="1"/>
        </dgm:presLayoutVars>
      </dgm:prSet>
      <dgm:spPr/>
      <dgm:t>
        <a:bodyPr/>
        <a:lstStyle/>
        <a:p>
          <a:endParaRPr lang="es-EC"/>
        </a:p>
      </dgm:t>
    </dgm:pt>
  </dgm:ptLst>
  <dgm:cxnLst>
    <dgm:cxn modelId="{4989A5A9-B46E-4C19-9AAE-849A09E27AF9}" type="presOf" srcId="{019C9974-8745-4A1B-88D3-6E6F4098E401}" destId="{4A4CCA35-1EFE-43C9-ADB2-CD3B33B2102E}" srcOrd="0" destOrd="0" presId="urn:microsoft.com/office/officeart/2005/8/layout/chevron2"/>
    <dgm:cxn modelId="{5545CE5F-4BB3-4A86-AE96-3489C532A278}" type="presOf" srcId="{26D49274-18BA-4157-BBC1-FC596163CEAA}" destId="{008584FF-E2E2-4EEE-8AA4-E7BBB24E950A}" srcOrd="0" destOrd="0" presId="urn:microsoft.com/office/officeart/2005/8/layout/chevron2"/>
    <dgm:cxn modelId="{23FC5A4A-5811-4C6C-AABE-B3B7357B1162}" type="presOf" srcId="{ED4ADCAF-DDCA-4693-BAF4-E7F8E8FD12A2}" destId="{7FED3468-97A7-4370-A37D-0958D0DC53D2}" srcOrd="0" destOrd="0" presId="urn:microsoft.com/office/officeart/2005/8/layout/chevron2"/>
    <dgm:cxn modelId="{295C31C4-8BA0-425A-8A64-243FD389B5CE}" srcId="{EFB9972C-D062-4881-A4E5-CE5970B4AD7A}" destId="{26D49274-18BA-4157-BBC1-FC596163CEAA}" srcOrd="0" destOrd="0" parTransId="{41230588-48F1-4778-BFBC-1EF340F7FFC3}" sibTransId="{595EA345-6868-41A5-BCCB-0BAF71F6E8E3}"/>
    <dgm:cxn modelId="{4CAC4223-C699-4D11-B540-5CCC90D509B1}" srcId="{72679083-E3C4-4F36-ADA0-D48BD65B15FE}" destId="{15C951D7-8D3F-428F-BAB8-3C8C5A90E01D}" srcOrd="0" destOrd="0" parTransId="{169D9E5E-FE89-46FC-8D92-321EFA0487DC}" sibTransId="{216D0DD6-BDD5-49B2-BB47-F0B548A5B3CC}"/>
    <dgm:cxn modelId="{E8533D63-0818-46DC-8376-0A785BBEF2F0}" srcId="{98646194-C9B1-4668-8862-1FE831C33725}" destId="{019C9974-8745-4A1B-88D3-6E6F4098E401}" srcOrd="0" destOrd="0" parTransId="{3C46D013-8DFC-4849-B41A-81832BF6A62D}" sibTransId="{67095AC1-7689-455C-BD5D-D63872011EE0}"/>
    <dgm:cxn modelId="{37DC493F-32C5-4171-914D-FFECFCE21E2A}" type="presOf" srcId="{EFB9972C-D062-4881-A4E5-CE5970B4AD7A}" destId="{AD4B2114-95F6-407E-A4D9-E748683DABAD}" srcOrd="0" destOrd="0" presId="urn:microsoft.com/office/officeart/2005/8/layout/chevron2"/>
    <dgm:cxn modelId="{BF8129AE-200F-4176-9B89-330E4A058C44}" type="presOf" srcId="{C4C909E5-1497-46DC-86F6-F1476025BFF9}" destId="{4C373E10-B16A-43AF-A6C7-C8CE3F96D860}" srcOrd="0" destOrd="0" presId="urn:microsoft.com/office/officeart/2005/8/layout/chevron2"/>
    <dgm:cxn modelId="{374D1DA8-8762-47B0-83F6-79DFD0C56F97}" srcId="{C4C909E5-1497-46DC-86F6-F1476025BFF9}" destId="{90FE2A9D-0237-49D9-91F9-7DAD0CB6EC84}" srcOrd="1" destOrd="0" parTransId="{A2415D93-D469-4FD2-A6A3-BFF056DFEEC6}" sibTransId="{5A174167-1071-4657-91EB-7A4AEA824BA9}"/>
    <dgm:cxn modelId="{021EFE40-909B-4947-A3F9-8EF4F9298E67}" srcId="{90FE2A9D-0237-49D9-91F9-7DAD0CB6EC84}" destId="{ED4ADCAF-DDCA-4693-BAF4-E7F8E8FD12A2}" srcOrd="0" destOrd="0" parTransId="{D5F12F83-F377-4574-90F8-5A7675B21320}" sibTransId="{DB6148C9-1A92-4105-908C-D9AB76608BC5}"/>
    <dgm:cxn modelId="{A1BE9EC1-9DA8-47BE-AA53-70671FEF82E1}" type="presOf" srcId="{15C951D7-8D3F-428F-BAB8-3C8C5A90E01D}" destId="{F1288E6B-E1B5-4894-A84A-4F484D049463}" srcOrd="0" destOrd="0" presId="urn:microsoft.com/office/officeart/2005/8/layout/chevron2"/>
    <dgm:cxn modelId="{CCE80485-850F-4C64-8349-234D8A4E609E}" type="presOf" srcId="{90FE2A9D-0237-49D9-91F9-7DAD0CB6EC84}" destId="{C93D988C-7DDE-4DB7-8DE4-26BB53888BD8}" srcOrd="0" destOrd="0" presId="urn:microsoft.com/office/officeart/2005/8/layout/chevron2"/>
    <dgm:cxn modelId="{6B1379A8-3F53-4772-B980-DBF66F01A3E5}" srcId="{C4C909E5-1497-46DC-86F6-F1476025BFF9}" destId="{72679083-E3C4-4F36-ADA0-D48BD65B15FE}" srcOrd="2" destOrd="0" parTransId="{B24242E7-E89C-4C3B-8621-B0A3987E3F3D}" sibTransId="{B8C6D3D2-201C-4940-B960-62BC3CE95DAB}"/>
    <dgm:cxn modelId="{25B6A71B-4877-46E0-B8D7-8F30F64D0A3E}" srcId="{C4C909E5-1497-46DC-86F6-F1476025BFF9}" destId="{98646194-C9B1-4668-8862-1FE831C33725}" srcOrd="3" destOrd="0" parTransId="{99C132DB-3402-42F1-AF78-1629344FC18D}" sibTransId="{2529EE6B-56F2-4205-90D7-68B3973F26AA}"/>
    <dgm:cxn modelId="{ADA5FC3C-1624-4EA2-BB6D-BB95BBFD75DA}" srcId="{C4C909E5-1497-46DC-86F6-F1476025BFF9}" destId="{EFB9972C-D062-4881-A4E5-CE5970B4AD7A}" srcOrd="0" destOrd="0" parTransId="{E2FAE3BA-6ADD-4F60-BA86-E96CA4FA1623}" sibTransId="{B3A3A0BA-E3E4-49D5-8575-6D4516FA50FE}"/>
    <dgm:cxn modelId="{7B512D8B-B716-4184-987E-40661BDC430A}" type="presOf" srcId="{72679083-E3C4-4F36-ADA0-D48BD65B15FE}" destId="{B60B87AD-169F-4D39-97BD-A68C02AA8B2F}" srcOrd="0" destOrd="0" presId="urn:microsoft.com/office/officeart/2005/8/layout/chevron2"/>
    <dgm:cxn modelId="{8DD71ED7-B943-4846-9C84-5AC760709CC4}" type="presOf" srcId="{98646194-C9B1-4668-8862-1FE831C33725}" destId="{0FE8946D-B224-4ADE-B1D0-42FDF1A7D4CB}" srcOrd="0" destOrd="0" presId="urn:microsoft.com/office/officeart/2005/8/layout/chevron2"/>
    <dgm:cxn modelId="{3230E05E-E519-47D3-85A3-FA067929B1F0}" type="presParOf" srcId="{4C373E10-B16A-43AF-A6C7-C8CE3F96D860}" destId="{B77E1B3D-496F-4259-AC98-F1DFC061F6DF}" srcOrd="0" destOrd="0" presId="urn:microsoft.com/office/officeart/2005/8/layout/chevron2"/>
    <dgm:cxn modelId="{32CE8AC1-FF31-42EF-A897-10D2AB990BCD}" type="presParOf" srcId="{B77E1B3D-496F-4259-AC98-F1DFC061F6DF}" destId="{AD4B2114-95F6-407E-A4D9-E748683DABAD}" srcOrd="0" destOrd="0" presId="urn:microsoft.com/office/officeart/2005/8/layout/chevron2"/>
    <dgm:cxn modelId="{A434F231-2223-4902-91E4-46FC513D792A}" type="presParOf" srcId="{B77E1B3D-496F-4259-AC98-F1DFC061F6DF}" destId="{008584FF-E2E2-4EEE-8AA4-E7BBB24E950A}" srcOrd="1" destOrd="0" presId="urn:microsoft.com/office/officeart/2005/8/layout/chevron2"/>
    <dgm:cxn modelId="{96F7C4BE-8133-4C3C-8296-2A642399B5D5}" type="presParOf" srcId="{4C373E10-B16A-43AF-A6C7-C8CE3F96D860}" destId="{80410646-093B-4E25-9B09-D2BBE1CAA824}" srcOrd="1" destOrd="0" presId="urn:microsoft.com/office/officeart/2005/8/layout/chevron2"/>
    <dgm:cxn modelId="{84CA9D0D-805B-4D60-8099-F9D81CB456C7}" type="presParOf" srcId="{4C373E10-B16A-43AF-A6C7-C8CE3F96D860}" destId="{76244895-7FD1-4B6F-A810-40ED6371C4D0}" srcOrd="2" destOrd="0" presId="urn:microsoft.com/office/officeart/2005/8/layout/chevron2"/>
    <dgm:cxn modelId="{52BDDA72-D985-42BD-B8DD-4A831AD77B00}" type="presParOf" srcId="{76244895-7FD1-4B6F-A810-40ED6371C4D0}" destId="{C93D988C-7DDE-4DB7-8DE4-26BB53888BD8}" srcOrd="0" destOrd="0" presId="urn:microsoft.com/office/officeart/2005/8/layout/chevron2"/>
    <dgm:cxn modelId="{210F08DC-351A-4F0E-B634-E2914B2F98F3}" type="presParOf" srcId="{76244895-7FD1-4B6F-A810-40ED6371C4D0}" destId="{7FED3468-97A7-4370-A37D-0958D0DC53D2}" srcOrd="1" destOrd="0" presId="urn:microsoft.com/office/officeart/2005/8/layout/chevron2"/>
    <dgm:cxn modelId="{CD2BCA52-0DC2-4097-B182-2C9E672BDB24}" type="presParOf" srcId="{4C373E10-B16A-43AF-A6C7-C8CE3F96D860}" destId="{DDF8922D-86C0-4BD9-AFC1-9DDAD41E59E8}" srcOrd="3" destOrd="0" presId="urn:microsoft.com/office/officeart/2005/8/layout/chevron2"/>
    <dgm:cxn modelId="{7A355702-CBAA-4ABE-AAE8-115CD6CF5CCC}" type="presParOf" srcId="{4C373E10-B16A-43AF-A6C7-C8CE3F96D860}" destId="{FC62EB94-F070-4E7D-B727-B3416304E8D5}" srcOrd="4" destOrd="0" presId="urn:microsoft.com/office/officeart/2005/8/layout/chevron2"/>
    <dgm:cxn modelId="{4D3B9271-B0B5-4098-81AE-35EACBEAFA97}" type="presParOf" srcId="{FC62EB94-F070-4E7D-B727-B3416304E8D5}" destId="{B60B87AD-169F-4D39-97BD-A68C02AA8B2F}" srcOrd="0" destOrd="0" presId="urn:microsoft.com/office/officeart/2005/8/layout/chevron2"/>
    <dgm:cxn modelId="{9FAED986-E2EE-4E92-99D2-406C45E1BDF9}" type="presParOf" srcId="{FC62EB94-F070-4E7D-B727-B3416304E8D5}" destId="{F1288E6B-E1B5-4894-A84A-4F484D049463}" srcOrd="1" destOrd="0" presId="urn:microsoft.com/office/officeart/2005/8/layout/chevron2"/>
    <dgm:cxn modelId="{80ECB1F5-855A-471B-A054-C5C900CB4161}" type="presParOf" srcId="{4C373E10-B16A-43AF-A6C7-C8CE3F96D860}" destId="{7C7588BD-C9A2-436C-A4ED-08EDA5699E8F}" srcOrd="5" destOrd="0" presId="urn:microsoft.com/office/officeart/2005/8/layout/chevron2"/>
    <dgm:cxn modelId="{05AB72A4-8407-45FE-927D-847BF2265820}" type="presParOf" srcId="{4C373E10-B16A-43AF-A6C7-C8CE3F96D860}" destId="{666E7063-1061-4D31-B20C-0A6058849EAD}" srcOrd="6" destOrd="0" presId="urn:microsoft.com/office/officeart/2005/8/layout/chevron2"/>
    <dgm:cxn modelId="{5211ABD6-FE10-4A5D-ADFF-A550AADA8285}" type="presParOf" srcId="{666E7063-1061-4D31-B20C-0A6058849EAD}" destId="{0FE8946D-B224-4ADE-B1D0-42FDF1A7D4CB}" srcOrd="0" destOrd="0" presId="urn:microsoft.com/office/officeart/2005/8/layout/chevron2"/>
    <dgm:cxn modelId="{D8A5E330-5600-4B3D-B0C0-5DA5F77ED207}" type="presParOf" srcId="{666E7063-1061-4D31-B20C-0A6058849EAD}" destId="{4A4CCA35-1EFE-43C9-ADB2-CD3B33B2102E}"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4B5927-FE28-47C8-8507-B1DB479112F2}" type="doc">
      <dgm:prSet loTypeId="urn:microsoft.com/office/officeart/2005/8/layout/vProcess5" loCatId="process" qsTypeId="urn:microsoft.com/office/officeart/2005/8/quickstyle/simple2" qsCatId="simple" csTypeId="urn:microsoft.com/office/officeart/2005/8/colors/accent0_1" csCatId="mainScheme" phldr="1"/>
      <dgm:spPr/>
      <dgm:t>
        <a:bodyPr/>
        <a:lstStyle/>
        <a:p>
          <a:endParaRPr lang="es-EC"/>
        </a:p>
      </dgm:t>
    </dgm:pt>
    <dgm:pt modelId="{72EC8FEA-5FE3-4800-841C-88D978346A02}">
      <dgm:prSet phldrT="[Texto]" custT="1"/>
      <dgm:spPr/>
      <dgm:t>
        <a:bodyPr/>
        <a:lstStyle/>
        <a:p>
          <a:pPr algn="just"/>
          <a:r>
            <a:rPr lang="es-EC" sz="1600" dirty="0" smtClean="0"/>
            <a:t>Es notorio que el procesamiento con software científico es mucho más laborioso debido a que incluye en el proceso a varios factores ignorados por un procesamiento con software comercial, factores como cargas oceánicas, movimientos de polo, efemérides precisas entre otras. </a:t>
          </a:r>
          <a:endParaRPr lang="es-EC" sz="1600" dirty="0"/>
        </a:p>
      </dgm:t>
    </dgm:pt>
    <dgm:pt modelId="{799C726A-F011-4973-81D4-47F9801A6C35}" type="parTrans" cxnId="{60828F7B-181F-4F5D-8C4F-4F1FB71C1D18}">
      <dgm:prSet/>
      <dgm:spPr/>
      <dgm:t>
        <a:bodyPr/>
        <a:lstStyle/>
        <a:p>
          <a:endParaRPr lang="es-EC"/>
        </a:p>
      </dgm:t>
    </dgm:pt>
    <dgm:pt modelId="{F5F760A1-305E-49A2-BB9B-FC51EAEB1A03}" type="sibTrans" cxnId="{60828F7B-181F-4F5D-8C4F-4F1FB71C1D18}">
      <dgm:prSet/>
      <dgm:spPr/>
      <dgm:t>
        <a:bodyPr/>
        <a:lstStyle/>
        <a:p>
          <a:endParaRPr lang="es-EC" dirty="0"/>
        </a:p>
      </dgm:t>
    </dgm:pt>
    <dgm:pt modelId="{AE292BF8-7DEA-452D-BDFE-7F74FDF22D06}">
      <dgm:prSet phldrT="[Texto]" custT="1"/>
      <dgm:spPr/>
      <dgm:t>
        <a:bodyPr/>
        <a:lstStyle/>
        <a:p>
          <a:pPr algn="just"/>
          <a:r>
            <a:rPr lang="es-EC" sz="1600" dirty="0" smtClean="0"/>
            <a:t>Al realizar la comparación entre coordenadas finales publicadas por SIRGAS con las coordenadas  procesadas con el software científico GAMIT/GLOBK se determinó que el error promedio de cada una de las estaciones en estudio pasaron la exactitud requerida al tener un error promedio  inferior a los </a:t>
          </a:r>
          <a:r>
            <a:rPr lang="es-EC" sz="1600" dirty="0" smtClean="0"/>
            <a:t>±2 </a:t>
          </a:r>
          <a:r>
            <a:rPr lang="es-EC" sz="1600" dirty="0" smtClean="0"/>
            <a:t>cm propuestos en esta tesis. Es necesario indicar que la mejor estación fue Arequipa con un error promedio de ±8,1 mm seguida por la estación de Brasil con ±10,1 mm de error promedio,  a continuación la estación  Riobamba con </a:t>
          </a:r>
          <a:r>
            <a:rPr lang="es-EC" sz="1600" dirty="0" smtClean="0"/>
            <a:t>±12,9 </a:t>
          </a:r>
          <a:r>
            <a:rPr lang="es-EC" sz="1600" dirty="0" smtClean="0"/>
            <a:t>mm y la estación Bogotá con un error promedio de ±19,3 mm que aún está bajo los ±2 cm de error establecidos como límite. Hay que recalcar que el error promedio de todo el proceso es de ±12,6 mm lo cual sugiere un buen resultado respecto a la exactitud de las coordenadas procesadas.</a:t>
          </a:r>
          <a:endParaRPr lang="es-EC" sz="1600" dirty="0"/>
        </a:p>
      </dgm:t>
    </dgm:pt>
    <dgm:pt modelId="{A772EBB2-A16E-4B5F-B68B-ADF06CD15DDE}" type="parTrans" cxnId="{21E792E3-B877-4281-BFE5-52D1B1FCABCA}">
      <dgm:prSet/>
      <dgm:spPr/>
      <dgm:t>
        <a:bodyPr/>
        <a:lstStyle/>
        <a:p>
          <a:endParaRPr lang="es-EC"/>
        </a:p>
      </dgm:t>
    </dgm:pt>
    <dgm:pt modelId="{E1A34E8C-3B34-49B8-9033-6E8EBF4DFDAC}" type="sibTrans" cxnId="{21E792E3-B877-4281-BFE5-52D1B1FCABCA}">
      <dgm:prSet/>
      <dgm:spPr/>
      <dgm:t>
        <a:bodyPr/>
        <a:lstStyle/>
        <a:p>
          <a:endParaRPr lang="es-EC"/>
        </a:p>
      </dgm:t>
    </dgm:pt>
    <dgm:pt modelId="{9F6A5A43-89CF-4B52-B278-480C810414BD}" type="pres">
      <dgm:prSet presAssocID="{E54B5927-FE28-47C8-8507-B1DB479112F2}" presName="outerComposite" presStyleCnt="0">
        <dgm:presLayoutVars>
          <dgm:chMax val="5"/>
          <dgm:dir/>
          <dgm:resizeHandles val="exact"/>
        </dgm:presLayoutVars>
      </dgm:prSet>
      <dgm:spPr/>
      <dgm:t>
        <a:bodyPr/>
        <a:lstStyle/>
        <a:p>
          <a:endParaRPr lang="es-EC"/>
        </a:p>
      </dgm:t>
    </dgm:pt>
    <dgm:pt modelId="{1AFC4449-506B-4C13-81F2-5E9B18AC33B0}" type="pres">
      <dgm:prSet presAssocID="{E54B5927-FE28-47C8-8507-B1DB479112F2}" presName="dummyMaxCanvas" presStyleCnt="0">
        <dgm:presLayoutVars/>
      </dgm:prSet>
      <dgm:spPr/>
      <dgm:t>
        <a:bodyPr/>
        <a:lstStyle/>
        <a:p>
          <a:endParaRPr lang="es-EC"/>
        </a:p>
      </dgm:t>
    </dgm:pt>
    <dgm:pt modelId="{7799D7B3-3ED1-4077-B2E0-BF4551979CB5}" type="pres">
      <dgm:prSet presAssocID="{E54B5927-FE28-47C8-8507-B1DB479112F2}" presName="TwoNodes_1" presStyleLbl="node1" presStyleIdx="0" presStyleCnt="2" custScaleY="68812" custLinFactNeighborY="-16313">
        <dgm:presLayoutVars>
          <dgm:bulletEnabled val="1"/>
        </dgm:presLayoutVars>
      </dgm:prSet>
      <dgm:spPr/>
      <dgm:t>
        <a:bodyPr/>
        <a:lstStyle/>
        <a:p>
          <a:endParaRPr lang="es-EC"/>
        </a:p>
      </dgm:t>
    </dgm:pt>
    <dgm:pt modelId="{069CC531-B745-4CA4-80CC-3C784B224A2F}" type="pres">
      <dgm:prSet presAssocID="{E54B5927-FE28-47C8-8507-B1DB479112F2}" presName="TwoNodes_2" presStyleLbl="node1" presStyleIdx="1" presStyleCnt="2" custScaleX="117647" custScaleY="154944">
        <dgm:presLayoutVars>
          <dgm:bulletEnabled val="1"/>
        </dgm:presLayoutVars>
      </dgm:prSet>
      <dgm:spPr/>
      <dgm:t>
        <a:bodyPr/>
        <a:lstStyle/>
        <a:p>
          <a:endParaRPr lang="es-EC"/>
        </a:p>
      </dgm:t>
    </dgm:pt>
    <dgm:pt modelId="{8F84FF51-8383-447B-B115-26A871D45D6B}" type="pres">
      <dgm:prSet presAssocID="{E54B5927-FE28-47C8-8507-B1DB479112F2}" presName="TwoConn_1-2" presStyleLbl="fgAccFollowNode1" presStyleIdx="0" presStyleCnt="1" custScaleX="36278" custScaleY="100000" custLinFactNeighborX="94605" custLinFactNeighborY="-75412">
        <dgm:presLayoutVars>
          <dgm:bulletEnabled val="1"/>
        </dgm:presLayoutVars>
      </dgm:prSet>
      <dgm:spPr/>
      <dgm:t>
        <a:bodyPr/>
        <a:lstStyle/>
        <a:p>
          <a:endParaRPr lang="es-EC"/>
        </a:p>
      </dgm:t>
    </dgm:pt>
    <dgm:pt modelId="{9C105939-101B-4855-8941-C1F0732D43F9}" type="pres">
      <dgm:prSet presAssocID="{E54B5927-FE28-47C8-8507-B1DB479112F2}" presName="TwoNodes_1_text" presStyleLbl="node1" presStyleIdx="1" presStyleCnt="2">
        <dgm:presLayoutVars>
          <dgm:bulletEnabled val="1"/>
        </dgm:presLayoutVars>
      </dgm:prSet>
      <dgm:spPr/>
      <dgm:t>
        <a:bodyPr/>
        <a:lstStyle/>
        <a:p>
          <a:endParaRPr lang="es-EC"/>
        </a:p>
      </dgm:t>
    </dgm:pt>
    <dgm:pt modelId="{8FD5FC9D-6956-43D3-87AA-A76051E39689}" type="pres">
      <dgm:prSet presAssocID="{E54B5927-FE28-47C8-8507-B1DB479112F2}" presName="TwoNodes_2_text" presStyleLbl="node1" presStyleIdx="1" presStyleCnt="2">
        <dgm:presLayoutVars>
          <dgm:bulletEnabled val="1"/>
        </dgm:presLayoutVars>
      </dgm:prSet>
      <dgm:spPr/>
      <dgm:t>
        <a:bodyPr/>
        <a:lstStyle/>
        <a:p>
          <a:endParaRPr lang="es-EC"/>
        </a:p>
      </dgm:t>
    </dgm:pt>
  </dgm:ptLst>
  <dgm:cxnLst>
    <dgm:cxn modelId="{21E792E3-B877-4281-BFE5-52D1B1FCABCA}" srcId="{E54B5927-FE28-47C8-8507-B1DB479112F2}" destId="{AE292BF8-7DEA-452D-BDFE-7F74FDF22D06}" srcOrd="1" destOrd="0" parTransId="{A772EBB2-A16E-4B5F-B68B-ADF06CD15DDE}" sibTransId="{E1A34E8C-3B34-49B8-9033-6E8EBF4DFDAC}"/>
    <dgm:cxn modelId="{6049F48E-B1AE-49AD-9AA6-2D70ACF65A99}" type="presOf" srcId="{F5F760A1-305E-49A2-BB9B-FC51EAEB1A03}" destId="{8F84FF51-8383-447B-B115-26A871D45D6B}" srcOrd="0" destOrd="0" presId="urn:microsoft.com/office/officeart/2005/8/layout/vProcess5"/>
    <dgm:cxn modelId="{DDA0C6AA-D139-4F77-9E52-2857DEC46009}" type="presOf" srcId="{AE292BF8-7DEA-452D-BDFE-7F74FDF22D06}" destId="{8FD5FC9D-6956-43D3-87AA-A76051E39689}" srcOrd="1" destOrd="0" presId="urn:microsoft.com/office/officeart/2005/8/layout/vProcess5"/>
    <dgm:cxn modelId="{60828F7B-181F-4F5D-8C4F-4F1FB71C1D18}" srcId="{E54B5927-FE28-47C8-8507-B1DB479112F2}" destId="{72EC8FEA-5FE3-4800-841C-88D978346A02}" srcOrd="0" destOrd="0" parTransId="{799C726A-F011-4973-81D4-47F9801A6C35}" sibTransId="{F5F760A1-305E-49A2-BB9B-FC51EAEB1A03}"/>
    <dgm:cxn modelId="{5E36A092-5BA5-4D90-AD7E-AA857B6C792C}" type="presOf" srcId="{72EC8FEA-5FE3-4800-841C-88D978346A02}" destId="{9C105939-101B-4855-8941-C1F0732D43F9}" srcOrd="1" destOrd="0" presId="urn:microsoft.com/office/officeart/2005/8/layout/vProcess5"/>
    <dgm:cxn modelId="{FA692002-07F7-47F6-94FD-E88D9E7CA599}" type="presOf" srcId="{72EC8FEA-5FE3-4800-841C-88D978346A02}" destId="{7799D7B3-3ED1-4077-B2E0-BF4551979CB5}" srcOrd="0" destOrd="0" presId="urn:microsoft.com/office/officeart/2005/8/layout/vProcess5"/>
    <dgm:cxn modelId="{C413084B-9640-488F-B546-FCF4FE637CD1}" type="presOf" srcId="{AE292BF8-7DEA-452D-BDFE-7F74FDF22D06}" destId="{069CC531-B745-4CA4-80CC-3C784B224A2F}" srcOrd="0" destOrd="0" presId="urn:microsoft.com/office/officeart/2005/8/layout/vProcess5"/>
    <dgm:cxn modelId="{1A7DFD50-36B3-41A8-80B5-6CC9CFFC682E}" type="presOf" srcId="{E54B5927-FE28-47C8-8507-B1DB479112F2}" destId="{9F6A5A43-89CF-4B52-B278-480C810414BD}" srcOrd="0" destOrd="0" presId="urn:microsoft.com/office/officeart/2005/8/layout/vProcess5"/>
    <dgm:cxn modelId="{2558BCA3-CC4B-4460-B95D-3B710D0A05C9}" type="presParOf" srcId="{9F6A5A43-89CF-4B52-B278-480C810414BD}" destId="{1AFC4449-506B-4C13-81F2-5E9B18AC33B0}" srcOrd="0" destOrd="0" presId="urn:microsoft.com/office/officeart/2005/8/layout/vProcess5"/>
    <dgm:cxn modelId="{3837DA03-61CB-40CC-B498-E75DC8EDEE28}" type="presParOf" srcId="{9F6A5A43-89CF-4B52-B278-480C810414BD}" destId="{7799D7B3-3ED1-4077-B2E0-BF4551979CB5}" srcOrd="1" destOrd="0" presId="urn:microsoft.com/office/officeart/2005/8/layout/vProcess5"/>
    <dgm:cxn modelId="{259D7BDA-51AF-4E54-AEA1-CE0CB23EC6A8}" type="presParOf" srcId="{9F6A5A43-89CF-4B52-B278-480C810414BD}" destId="{069CC531-B745-4CA4-80CC-3C784B224A2F}" srcOrd="2" destOrd="0" presId="urn:microsoft.com/office/officeart/2005/8/layout/vProcess5"/>
    <dgm:cxn modelId="{A89C7EAC-13E5-49F2-84A0-8883D9FB8D37}" type="presParOf" srcId="{9F6A5A43-89CF-4B52-B278-480C810414BD}" destId="{8F84FF51-8383-447B-B115-26A871D45D6B}" srcOrd="3" destOrd="0" presId="urn:microsoft.com/office/officeart/2005/8/layout/vProcess5"/>
    <dgm:cxn modelId="{50158991-ED9C-476B-B842-FA0D39E30A5D}" type="presParOf" srcId="{9F6A5A43-89CF-4B52-B278-480C810414BD}" destId="{9C105939-101B-4855-8941-C1F0732D43F9}" srcOrd="4" destOrd="0" presId="urn:microsoft.com/office/officeart/2005/8/layout/vProcess5"/>
    <dgm:cxn modelId="{B90FF754-2577-4D20-8189-89CBE37DCEE2}" type="presParOf" srcId="{9F6A5A43-89CF-4B52-B278-480C810414BD}" destId="{8FD5FC9D-6956-43D3-87AA-A76051E39689}"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5269458-30B8-4F31-9376-FCA165AC125A}" type="doc">
      <dgm:prSet loTypeId="urn:microsoft.com/office/officeart/2005/8/layout/vProcess5" loCatId="process" qsTypeId="urn:microsoft.com/office/officeart/2005/8/quickstyle/simple2" qsCatId="simple" csTypeId="urn:microsoft.com/office/officeart/2005/8/colors/accent0_1" csCatId="mainScheme" phldr="1"/>
      <dgm:spPr/>
      <dgm:t>
        <a:bodyPr/>
        <a:lstStyle/>
        <a:p>
          <a:endParaRPr lang="es-EC"/>
        </a:p>
      </dgm:t>
    </dgm:pt>
    <dgm:pt modelId="{19F8D1C9-6E5E-4EBB-B5C2-1527FD7DCCAA}">
      <dgm:prSet phldrT="[Texto]" custT="1"/>
      <dgm:spPr/>
      <dgm:t>
        <a:bodyPr/>
        <a:lstStyle/>
        <a:p>
          <a:pPr algn="just"/>
          <a:r>
            <a:rPr lang="es-EC" sz="1600" dirty="0" smtClean="0"/>
            <a:t>Con respecto a la precisión obtenida en el procesamiento de coordenadas con software científico se puede decir que los resultados fueron excelentes puesto que el error promedio en general respecto a la precisión es ±1,7 mm. La estación con mejor precisión fue Arequipa puesto que su precisión o error promedio fue de ±1,2 mm y la estación que peor resultado con respecto a su precisión fue Riobamba ya que la precisión en promedio obtenida fue de ±2,2 mm. Lo cual indica que los resultados obtenidos cumplen con las metas de esta tesis lo cual requería una precisión y exactitud mejores a ±2 cm. </a:t>
          </a:r>
          <a:endParaRPr lang="es-EC" sz="1600" dirty="0"/>
        </a:p>
      </dgm:t>
    </dgm:pt>
    <dgm:pt modelId="{15320FE6-C4D3-42B2-A2BC-FD8863B50150}" type="parTrans" cxnId="{C644ACE0-896B-4CD7-A56B-2F9348F4AFA7}">
      <dgm:prSet/>
      <dgm:spPr/>
      <dgm:t>
        <a:bodyPr/>
        <a:lstStyle/>
        <a:p>
          <a:endParaRPr lang="es-EC"/>
        </a:p>
      </dgm:t>
    </dgm:pt>
    <dgm:pt modelId="{A492B2B7-B71C-446E-ACFF-19F522BBA630}" type="sibTrans" cxnId="{C644ACE0-896B-4CD7-A56B-2F9348F4AFA7}">
      <dgm:prSet/>
      <dgm:spPr/>
      <dgm:t>
        <a:bodyPr/>
        <a:lstStyle/>
        <a:p>
          <a:endParaRPr lang="es-EC"/>
        </a:p>
      </dgm:t>
    </dgm:pt>
    <dgm:pt modelId="{D0FD56CC-AD6F-4850-A934-5E971FCB8F4A}">
      <dgm:prSet phldrT="[Texto]" custT="1"/>
      <dgm:spPr/>
      <dgm:t>
        <a:bodyPr/>
        <a:lstStyle/>
        <a:p>
          <a:pPr algn="just"/>
          <a:r>
            <a:rPr lang="es-EC" sz="1600" dirty="0" smtClean="0"/>
            <a:t>Al analizar las líneas base que a mayor distancia, mayor es el error en los vectores puesto que en las líneas base estudiadas es notorio el incremento del error conforme la longitud aumenta, siendo el más evidente el caso de los  vectores Riobamba – Bogotá con una longitud aproximada de 861 Km y un error promedio de -1.9 mm siendo este el vector más pequeño y Brasil-Riobamba con un error promedio de -5,9 mm en una línea base con una longitud aproximada de 3675 Km perteneciendo esta al vector más grande.</a:t>
          </a:r>
          <a:endParaRPr lang="es-EC" sz="1600" dirty="0"/>
        </a:p>
      </dgm:t>
    </dgm:pt>
    <dgm:pt modelId="{293057B6-FDC5-426E-8D78-30586A5856DC}" type="parTrans" cxnId="{E248EEEF-83D8-405F-BADC-305209E5D463}">
      <dgm:prSet/>
      <dgm:spPr/>
      <dgm:t>
        <a:bodyPr/>
        <a:lstStyle/>
        <a:p>
          <a:endParaRPr lang="es-EC"/>
        </a:p>
      </dgm:t>
    </dgm:pt>
    <dgm:pt modelId="{3968CBA2-4978-48B6-B392-49383E4601C7}" type="sibTrans" cxnId="{E248EEEF-83D8-405F-BADC-305209E5D463}">
      <dgm:prSet/>
      <dgm:spPr/>
      <dgm:t>
        <a:bodyPr/>
        <a:lstStyle/>
        <a:p>
          <a:endParaRPr lang="es-EC"/>
        </a:p>
      </dgm:t>
    </dgm:pt>
    <dgm:pt modelId="{99FC392D-E055-4710-8619-9DFC765F3C48}" type="pres">
      <dgm:prSet presAssocID="{25269458-30B8-4F31-9376-FCA165AC125A}" presName="outerComposite" presStyleCnt="0">
        <dgm:presLayoutVars>
          <dgm:chMax val="5"/>
          <dgm:dir/>
          <dgm:resizeHandles val="exact"/>
        </dgm:presLayoutVars>
      </dgm:prSet>
      <dgm:spPr/>
      <dgm:t>
        <a:bodyPr/>
        <a:lstStyle/>
        <a:p>
          <a:endParaRPr lang="es-EC"/>
        </a:p>
      </dgm:t>
    </dgm:pt>
    <dgm:pt modelId="{1948B637-3F33-489A-96D9-5C5F06859E62}" type="pres">
      <dgm:prSet presAssocID="{25269458-30B8-4F31-9376-FCA165AC125A}" presName="dummyMaxCanvas" presStyleCnt="0">
        <dgm:presLayoutVars/>
      </dgm:prSet>
      <dgm:spPr/>
      <dgm:t>
        <a:bodyPr/>
        <a:lstStyle/>
        <a:p>
          <a:endParaRPr lang="es-EC"/>
        </a:p>
      </dgm:t>
    </dgm:pt>
    <dgm:pt modelId="{A0B33B57-FF8F-4E06-ACBD-DFF52A306E01}" type="pres">
      <dgm:prSet presAssocID="{25269458-30B8-4F31-9376-FCA165AC125A}" presName="TwoNodes_1" presStyleLbl="node1" presStyleIdx="0" presStyleCnt="2" custScaleX="117647" custLinFactNeighborX="6967">
        <dgm:presLayoutVars>
          <dgm:bulletEnabled val="1"/>
        </dgm:presLayoutVars>
      </dgm:prSet>
      <dgm:spPr/>
      <dgm:t>
        <a:bodyPr/>
        <a:lstStyle/>
        <a:p>
          <a:endParaRPr lang="es-EC"/>
        </a:p>
      </dgm:t>
    </dgm:pt>
    <dgm:pt modelId="{55E50036-8C8F-4EFD-BECB-22F5F8D2A1F3}" type="pres">
      <dgm:prSet presAssocID="{25269458-30B8-4F31-9376-FCA165AC125A}" presName="TwoNodes_2" presStyleLbl="node1" presStyleIdx="1" presStyleCnt="2" custScaleX="110219" custLinFactNeighborX="-6418">
        <dgm:presLayoutVars>
          <dgm:bulletEnabled val="1"/>
        </dgm:presLayoutVars>
      </dgm:prSet>
      <dgm:spPr/>
      <dgm:t>
        <a:bodyPr/>
        <a:lstStyle/>
        <a:p>
          <a:endParaRPr lang="es-EC"/>
        </a:p>
      </dgm:t>
    </dgm:pt>
    <dgm:pt modelId="{ABFD7960-B0DD-4582-8F60-7C11F81F1E9C}" type="pres">
      <dgm:prSet presAssocID="{25269458-30B8-4F31-9376-FCA165AC125A}" presName="TwoConn_1-2" presStyleLbl="fgAccFollowNode1" presStyleIdx="0" presStyleCnt="1">
        <dgm:presLayoutVars>
          <dgm:bulletEnabled val="1"/>
        </dgm:presLayoutVars>
      </dgm:prSet>
      <dgm:spPr/>
      <dgm:t>
        <a:bodyPr/>
        <a:lstStyle/>
        <a:p>
          <a:endParaRPr lang="es-EC"/>
        </a:p>
      </dgm:t>
    </dgm:pt>
    <dgm:pt modelId="{E7743F5F-5209-4C3C-A3E8-44A2E585E3AD}" type="pres">
      <dgm:prSet presAssocID="{25269458-30B8-4F31-9376-FCA165AC125A}" presName="TwoNodes_1_text" presStyleLbl="node1" presStyleIdx="1" presStyleCnt="2">
        <dgm:presLayoutVars>
          <dgm:bulletEnabled val="1"/>
        </dgm:presLayoutVars>
      </dgm:prSet>
      <dgm:spPr/>
      <dgm:t>
        <a:bodyPr/>
        <a:lstStyle/>
        <a:p>
          <a:endParaRPr lang="es-EC"/>
        </a:p>
      </dgm:t>
    </dgm:pt>
    <dgm:pt modelId="{568EE771-CF5F-4FE3-BE58-DD7AEC17151E}" type="pres">
      <dgm:prSet presAssocID="{25269458-30B8-4F31-9376-FCA165AC125A}" presName="TwoNodes_2_text" presStyleLbl="node1" presStyleIdx="1" presStyleCnt="2">
        <dgm:presLayoutVars>
          <dgm:bulletEnabled val="1"/>
        </dgm:presLayoutVars>
      </dgm:prSet>
      <dgm:spPr/>
      <dgm:t>
        <a:bodyPr/>
        <a:lstStyle/>
        <a:p>
          <a:endParaRPr lang="es-EC"/>
        </a:p>
      </dgm:t>
    </dgm:pt>
  </dgm:ptLst>
  <dgm:cxnLst>
    <dgm:cxn modelId="{E8CFC390-863B-49BE-80B8-BAAF08D7FAC3}" type="presOf" srcId="{D0FD56CC-AD6F-4850-A934-5E971FCB8F4A}" destId="{568EE771-CF5F-4FE3-BE58-DD7AEC17151E}" srcOrd="1" destOrd="0" presId="urn:microsoft.com/office/officeart/2005/8/layout/vProcess5"/>
    <dgm:cxn modelId="{C8C3FD2D-AC1E-4995-9C78-7369EDE11A28}" type="presOf" srcId="{19F8D1C9-6E5E-4EBB-B5C2-1527FD7DCCAA}" destId="{A0B33B57-FF8F-4E06-ACBD-DFF52A306E01}" srcOrd="0" destOrd="0" presId="urn:microsoft.com/office/officeart/2005/8/layout/vProcess5"/>
    <dgm:cxn modelId="{0EE3DC32-E886-45C7-B01F-65630D2C195B}" type="presOf" srcId="{19F8D1C9-6E5E-4EBB-B5C2-1527FD7DCCAA}" destId="{E7743F5F-5209-4C3C-A3E8-44A2E585E3AD}" srcOrd="1" destOrd="0" presId="urn:microsoft.com/office/officeart/2005/8/layout/vProcess5"/>
    <dgm:cxn modelId="{C644ACE0-896B-4CD7-A56B-2F9348F4AFA7}" srcId="{25269458-30B8-4F31-9376-FCA165AC125A}" destId="{19F8D1C9-6E5E-4EBB-B5C2-1527FD7DCCAA}" srcOrd="0" destOrd="0" parTransId="{15320FE6-C4D3-42B2-A2BC-FD8863B50150}" sibTransId="{A492B2B7-B71C-446E-ACFF-19F522BBA630}"/>
    <dgm:cxn modelId="{0E22C907-CACB-4C6C-8165-6EF3BCF0FEFB}" type="presOf" srcId="{25269458-30B8-4F31-9376-FCA165AC125A}" destId="{99FC392D-E055-4710-8619-9DFC765F3C48}" srcOrd="0" destOrd="0" presId="urn:microsoft.com/office/officeart/2005/8/layout/vProcess5"/>
    <dgm:cxn modelId="{3E77E1B4-84BE-41D4-97BA-7731C8FB53CB}" type="presOf" srcId="{A492B2B7-B71C-446E-ACFF-19F522BBA630}" destId="{ABFD7960-B0DD-4582-8F60-7C11F81F1E9C}" srcOrd="0" destOrd="0" presId="urn:microsoft.com/office/officeart/2005/8/layout/vProcess5"/>
    <dgm:cxn modelId="{5062318D-DD5E-448B-9945-5D788EFD0F24}" type="presOf" srcId="{D0FD56CC-AD6F-4850-A934-5E971FCB8F4A}" destId="{55E50036-8C8F-4EFD-BECB-22F5F8D2A1F3}" srcOrd="0" destOrd="0" presId="urn:microsoft.com/office/officeart/2005/8/layout/vProcess5"/>
    <dgm:cxn modelId="{E248EEEF-83D8-405F-BADC-305209E5D463}" srcId="{25269458-30B8-4F31-9376-FCA165AC125A}" destId="{D0FD56CC-AD6F-4850-A934-5E971FCB8F4A}" srcOrd="1" destOrd="0" parTransId="{293057B6-FDC5-426E-8D78-30586A5856DC}" sibTransId="{3968CBA2-4978-48B6-B392-49383E4601C7}"/>
    <dgm:cxn modelId="{3116E27F-FD32-4D07-9B18-C98CE8F6E774}" type="presParOf" srcId="{99FC392D-E055-4710-8619-9DFC765F3C48}" destId="{1948B637-3F33-489A-96D9-5C5F06859E62}" srcOrd="0" destOrd="0" presId="urn:microsoft.com/office/officeart/2005/8/layout/vProcess5"/>
    <dgm:cxn modelId="{AB6D4CD7-92E9-4A4C-AE0A-888E0EDD052D}" type="presParOf" srcId="{99FC392D-E055-4710-8619-9DFC765F3C48}" destId="{A0B33B57-FF8F-4E06-ACBD-DFF52A306E01}" srcOrd="1" destOrd="0" presId="urn:microsoft.com/office/officeart/2005/8/layout/vProcess5"/>
    <dgm:cxn modelId="{711B4F51-A8B5-4E43-94E2-70198C26AF81}" type="presParOf" srcId="{99FC392D-E055-4710-8619-9DFC765F3C48}" destId="{55E50036-8C8F-4EFD-BECB-22F5F8D2A1F3}" srcOrd="2" destOrd="0" presId="urn:microsoft.com/office/officeart/2005/8/layout/vProcess5"/>
    <dgm:cxn modelId="{6468AD51-702C-4F1F-9840-8187AA91A9A4}" type="presParOf" srcId="{99FC392D-E055-4710-8619-9DFC765F3C48}" destId="{ABFD7960-B0DD-4582-8F60-7C11F81F1E9C}" srcOrd="3" destOrd="0" presId="urn:microsoft.com/office/officeart/2005/8/layout/vProcess5"/>
    <dgm:cxn modelId="{95466FAC-C6CE-4966-92F1-7F92F069034D}" type="presParOf" srcId="{99FC392D-E055-4710-8619-9DFC765F3C48}" destId="{E7743F5F-5209-4C3C-A3E8-44A2E585E3AD}" srcOrd="4" destOrd="0" presId="urn:microsoft.com/office/officeart/2005/8/layout/vProcess5"/>
    <dgm:cxn modelId="{EA2522DF-618F-4ED9-9A1B-3489FB64B27D}" type="presParOf" srcId="{99FC392D-E055-4710-8619-9DFC765F3C48}" destId="{568EE771-CF5F-4FE3-BE58-DD7AEC17151E}"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D9E23F6-1F9A-4A7B-A33E-26375D03ABA4}"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es-EC"/>
        </a:p>
      </dgm:t>
    </dgm:pt>
    <dgm:pt modelId="{39F286C7-5865-4A4D-B21C-E9E2691F013B}">
      <dgm:prSet phldrT="[Texto]"/>
      <dgm:spPr/>
      <dgm:t>
        <a:bodyPr/>
        <a:lstStyle/>
        <a:p>
          <a:r>
            <a:rPr lang="es-EC" dirty="0" smtClean="0"/>
            <a:t>Es importante también dar a conocer que en el procesamiento de las coordenadas cartesianas obtenidas con el software científico GAMIT/GLOBK, se las pudo definir al marco de referencia el cual fue ITRF08.</a:t>
          </a:r>
          <a:endParaRPr lang="es-EC" dirty="0"/>
        </a:p>
      </dgm:t>
    </dgm:pt>
    <dgm:pt modelId="{B30151F6-0CF9-4829-B901-2B888B2B17CE}" type="parTrans" cxnId="{050C0BF9-830B-4407-8E79-5F63A34D26E1}">
      <dgm:prSet/>
      <dgm:spPr/>
      <dgm:t>
        <a:bodyPr/>
        <a:lstStyle/>
        <a:p>
          <a:endParaRPr lang="es-EC"/>
        </a:p>
      </dgm:t>
    </dgm:pt>
    <dgm:pt modelId="{489A2568-0585-42D8-AA62-20197D75F1C6}" type="sibTrans" cxnId="{050C0BF9-830B-4407-8E79-5F63A34D26E1}">
      <dgm:prSet/>
      <dgm:spPr/>
      <dgm:t>
        <a:bodyPr/>
        <a:lstStyle/>
        <a:p>
          <a:endParaRPr lang="es-EC"/>
        </a:p>
      </dgm:t>
    </dgm:pt>
    <dgm:pt modelId="{6B7F48AF-B72C-4551-AFAC-94F1F18310D5}">
      <dgm:prSet phldrT="[Texto]"/>
      <dgm:spPr/>
      <dgm:t>
        <a:bodyPr/>
        <a:lstStyle/>
        <a:p>
          <a:r>
            <a:rPr lang="es-EC" dirty="0" smtClean="0"/>
            <a:t>Hay que destacar que el software científico GAMIT/GLOBK tiene un gran valor agregado ya que es un software libre y por ello acata las políticas de Estado por lo cual es importante  el aprendizaje y la difusión del mismo con fines científicos.</a:t>
          </a:r>
          <a:endParaRPr lang="es-EC" dirty="0"/>
        </a:p>
      </dgm:t>
    </dgm:pt>
    <dgm:pt modelId="{469C1AD0-2003-4822-9CD4-1C339BF57454}" type="parTrans" cxnId="{A681D026-B790-4D47-9DAC-ACC78736F6BB}">
      <dgm:prSet/>
      <dgm:spPr/>
      <dgm:t>
        <a:bodyPr/>
        <a:lstStyle/>
        <a:p>
          <a:endParaRPr lang="es-EC"/>
        </a:p>
      </dgm:t>
    </dgm:pt>
    <dgm:pt modelId="{9E45AEBF-8AD9-45BD-B448-E2FFE73FC30B}" type="sibTrans" cxnId="{A681D026-B790-4D47-9DAC-ACC78736F6BB}">
      <dgm:prSet/>
      <dgm:spPr/>
      <dgm:t>
        <a:bodyPr/>
        <a:lstStyle/>
        <a:p>
          <a:endParaRPr lang="es-EC"/>
        </a:p>
      </dgm:t>
    </dgm:pt>
    <dgm:pt modelId="{1355A6E0-8814-4A6B-AA9B-67B180BB3352}" type="pres">
      <dgm:prSet presAssocID="{3D9E23F6-1F9A-4A7B-A33E-26375D03ABA4}" presName="outerComposite" presStyleCnt="0">
        <dgm:presLayoutVars>
          <dgm:chMax val="5"/>
          <dgm:dir/>
          <dgm:resizeHandles val="exact"/>
        </dgm:presLayoutVars>
      </dgm:prSet>
      <dgm:spPr/>
      <dgm:t>
        <a:bodyPr/>
        <a:lstStyle/>
        <a:p>
          <a:endParaRPr lang="es-EC"/>
        </a:p>
      </dgm:t>
    </dgm:pt>
    <dgm:pt modelId="{D76EC99C-5661-4B8B-BB6B-FC35B37C7C44}" type="pres">
      <dgm:prSet presAssocID="{3D9E23F6-1F9A-4A7B-A33E-26375D03ABA4}" presName="dummyMaxCanvas" presStyleCnt="0">
        <dgm:presLayoutVars/>
      </dgm:prSet>
      <dgm:spPr/>
    </dgm:pt>
    <dgm:pt modelId="{A1AE3AB5-4D68-4191-82FB-A656B77AB62C}" type="pres">
      <dgm:prSet presAssocID="{3D9E23F6-1F9A-4A7B-A33E-26375D03ABA4}" presName="TwoNodes_1" presStyleLbl="node1" presStyleIdx="0" presStyleCnt="2">
        <dgm:presLayoutVars>
          <dgm:bulletEnabled val="1"/>
        </dgm:presLayoutVars>
      </dgm:prSet>
      <dgm:spPr/>
      <dgm:t>
        <a:bodyPr/>
        <a:lstStyle/>
        <a:p>
          <a:endParaRPr lang="es-EC"/>
        </a:p>
      </dgm:t>
    </dgm:pt>
    <dgm:pt modelId="{3E32F62D-4217-416F-8D87-991284D849B4}" type="pres">
      <dgm:prSet presAssocID="{3D9E23F6-1F9A-4A7B-A33E-26375D03ABA4}" presName="TwoNodes_2" presStyleLbl="node1" presStyleIdx="1" presStyleCnt="2">
        <dgm:presLayoutVars>
          <dgm:bulletEnabled val="1"/>
        </dgm:presLayoutVars>
      </dgm:prSet>
      <dgm:spPr/>
      <dgm:t>
        <a:bodyPr/>
        <a:lstStyle/>
        <a:p>
          <a:endParaRPr lang="es-EC"/>
        </a:p>
      </dgm:t>
    </dgm:pt>
    <dgm:pt modelId="{AE81AB60-8AD6-4BB5-BF2B-0CFA6535E933}" type="pres">
      <dgm:prSet presAssocID="{3D9E23F6-1F9A-4A7B-A33E-26375D03ABA4}" presName="TwoConn_1-2" presStyleLbl="fgAccFollowNode1" presStyleIdx="0" presStyleCnt="1">
        <dgm:presLayoutVars>
          <dgm:bulletEnabled val="1"/>
        </dgm:presLayoutVars>
      </dgm:prSet>
      <dgm:spPr/>
      <dgm:t>
        <a:bodyPr/>
        <a:lstStyle/>
        <a:p>
          <a:endParaRPr lang="es-EC"/>
        </a:p>
      </dgm:t>
    </dgm:pt>
    <dgm:pt modelId="{2FC0E2B1-2AEB-4D36-9DA2-FEF1D9DD252A}" type="pres">
      <dgm:prSet presAssocID="{3D9E23F6-1F9A-4A7B-A33E-26375D03ABA4}" presName="TwoNodes_1_text" presStyleLbl="node1" presStyleIdx="1" presStyleCnt="2">
        <dgm:presLayoutVars>
          <dgm:bulletEnabled val="1"/>
        </dgm:presLayoutVars>
      </dgm:prSet>
      <dgm:spPr/>
      <dgm:t>
        <a:bodyPr/>
        <a:lstStyle/>
        <a:p>
          <a:endParaRPr lang="es-EC"/>
        </a:p>
      </dgm:t>
    </dgm:pt>
    <dgm:pt modelId="{4E84BFEA-615C-4AD7-9BB2-794B49BD9165}" type="pres">
      <dgm:prSet presAssocID="{3D9E23F6-1F9A-4A7B-A33E-26375D03ABA4}" presName="TwoNodes_2_text" presStyleLbl="node1" presStyleIdx="1" presStyleCnt="2">
        <dgm:presLayoutVars>
          <dgm:bulletEnabled val="1"/>
        </dgm:presLayoutVars>
      </dgm:prSet>
      <dgm:spPr/>
      <dgm:t>
        <a:bodyPr/>
        <a:lstStyle/>
        <a:p>
          <a:endParaRPr lang="es-EC"/>
        </a:p>
      </dgm:t>
    </dgm:pt>
  </dgm:ptLst>
  <dgm:cxnLst>
    <dgm:cxn modelId="{1B20DAC1-592E-4A95-B8CF-78529FEA6074}" type="presOf" srcId="{3D9E23F6-1F9A-4A7B-A33E-26375D03ABA4}" destId="{1355A6E0-8814-4A6B-AA9B-67B180BB3352}" srcOrd="0" destOrd="0" presId="urn:microsoft.com/office/officeart/2005/8/layout/vProcess5"/>
    <dgm:cxn modelId="{A681D026-B790-4D47-9DAC-ACC78736F6BB}" srcId="{3D9E23F6-1F9A-4A7B-A33E-26375D03ABA4}" destId="{6B7F48AF-B72C-4551-AFAC-94F1F18310D5}" srcOrd="1" destOrd="0" parTransId="{469C1AD0-2003-4822-9CD4-1C339BF57454}" sibTransId="{9E45AEBF-8AD9-45BD-B448-E2FFE73FC30B}"/>
    <dgm:cxn modelId="{7B66DA4F-D8BD-4205-A47B-B056F0FDD753}" type="presOf" srcId="{39F286C7-5865-4A4D-B21C-E9E2691F013B}" destId="{A1AE3AB5-4D68-4191-82FB-A656B77AB62C}" srcOrd="0" destOrd="0" presId="urn:microsoft.com/office/officeart/2005/8/layout/vProcess5"/>
    <dgm:cxn modelId="{5FD54075-2ECF-4C1A-B1B3-802A05B91359}" type="presOf" srcId="{6B7F48AF-B72C-4551-AFAC-94F1F18310D5}" destId="{4E84BFEA-615C-4AD7-9BB2-794B49BD9165}" srcOrd="1" destOrd="0" presId="urn:microsoft.com/office/officeart/2005/8/layout/vProcess5"/>
    <dgm:cxn modelId="{69F58E9A-5869-4817-BF00-CFD01582F0CC}" type="presOf" srcId="{489A2568-0585-42D8-AA62-20197D75F1C6}" destId="{AE81AB60-8AD6-4BB5-BF2B-0CFA6535E933}" srcOrd="0" destOrd="0" presId="urn:microsoft.com/office/officeart/2005/8/layout/vProcess5"/>
    <dgm:cxn modelId="{98F62C8B-CE5E-4957-8EDA-1D5F3B22CE26}" type="presOf" srcId="{6B7F48AF-B72C-4551-AFAC-94F1F18310D5}" destId="{3E32F62D-4217-416F-8D87-991284D849B4}" srcOrd="0" destOrd="0" presId="urn:microsoft.com/office/officeart/2005/8/layout/vProcess5"/>
    <dgm:cxn modelId="{5098EE08-848D-4F1C-B771-9EDCEDA5210A}" type="presOf" srcId="{39F286C7-5865-4A4D-B21C-E9E2691F013B}" destId="{2FC0E2B1-2AEB-4D36-9DA2-FEF1D9DD252A}" srcOrd="1" destOrd="0" presId="urn:microsoft.com/office/officeart/2005/8/layout/vProcess5"/>
    <dgm:cxn modelId="{050C0BF9-830B-4407-8E79-5F63A34D26E1}" srcId="{3D9E23F6-1F9A-4A7B-A33E-26375D03ABA4}" destId="{39F286C7-5865-4A4D-B21C-E9E2691F013B}" srcOrd="0" destOrd="0" parTransId="{B30151F6-0CF9-4829-B901-2B888B2B17CE}" sibTransId="{489A2568-0585-42D8-AA62-20197D75F1C6}"/>
    <dgm:cxn modelId="{FEF5EAD9-7F6D-4763-9F2B-8F243E6014F8}" type="presParOf" srcId="{1355A6E0-8814-4A6B-AA9B-67B180BB3352}" destId="{D76EC99C-5661-4B8B-BB6B-FC35B37C7C44}" srcOrd="0" destOrd="0" presId="urn:microsoft.com/office/officeart/2005/8/layout/vProcess5"/>
    <dgm:cxn modelId="{4363CAD7-CEF1-4A5F-93C9-51725D90073F}" type="presParOf" srcId="{1355A6E0-8814-4A6B-AA9B-67B180BB3352}" destId="{A1AE3AB5-4D68-4191-82FB-A656B77AB62C}" srcOrd="1" destOrd="0" presId="urn:microsoft.com/office/officeart/2005/8/layout/vProcess5"/>
    <dgm:cxn modelId="{8A6615A7-276F-4252-B39F-DA7C68D05FD4}" type="presParOf" srcId="{1355A6E0-8814-4A6B-AA9B-67B180BB3352}" destId="{3E32F62D-4217-416F-8D87-991284D849B4}" srcOrd="2" destOrd="0" presId="urn:microsoft.com/office/officeart/2005/8/layout/vProcess5"/>
    <dgm:cxn modelId="{A1E9659B-E816-4BF0-8D92-5B866656AED2}" type="presParOf" srcId="{1355A6E0-8814-4A6B-AA9B-67B180BB3352}" destId="{AE81AB60-8AD6-4BB5-BF2B-0CFA6535E933}" srcOrd="3" destOrd="0" presId="urn:microsoft.com/office/officeart/2005/8/layout/vProcess5"/>
    <dgm:cxn modelId="{77499222-328A-4EB6-8DF3-0FA0E71543E1}" type="presParOf" srcId="{1355A6E0-8814-4A6B-AA9B-67B180BB3352}" destId="{2FC0E2B1-2AEB-4D36-9DA2-FEF1D9DD252A}" srcOrd="4" destOrd="0" presId="urn:microsoft.com/office/officeart/2005/8/layout/vProcess5"/>
    <dgm:cxn modelId="{21DF0DD0-620F-4F42-BE4C-015835ABA62B}" type="presParOf" srcId="{1355A6E0-8814-4A6B-AA9B-67B180BB3352}" destId="{4E84BFEA-615C-4AD7-9BB2-794B49BD9165}"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CA1484C-8939-4D97-8622-C3FFDACA0E74}" type="doc">
      <dgm:prSet loTypeId="urn:microsoft.com/office/officeart/2005/8/layout/vProcess5" loCatId="process" qsTypeId="urn:microsoft.com/office/officeart/2005/8/quickstyle/simple2" qsCatId="simple" csTypeId="urn:microsoft.com/office/officeart/2005/8/colors/accent3_1" csCatId="accent3" phldr="1"/>
      <dgm:spPr/>
      <dgm:t>
        <a:bodyPr/>
        <a:lstStyle/>
        <a:p>
          <a:endParaRPr lang="es-EC"/>
        </a:p>
      </dgm:t>
    </dgm:pt>
    <dgm:pt modelId="{B754FD7C-6191-4CBE-B671-6407C3F503C3}">
      <dgm:prSet phldrT="[Texto]" custT="1"/>
      <dgm:spPr/>
      <dgm:t>
        <a:bodyPr/>
        <a:lstStyle/>
        <a:p>
          <a:pPr algn="just"/>
          <a:r>
            <a:rPr lang="es-EC" sz="1600" dirty="0" smtClean="0"/>
            <a:t>En el procesamiento se tomó el archivo ITRF08.apr  propio del software,  él cual fue utilizado  para darle un marco de referencia a las coordenadas procesadas, pero al analizar el contenido de dicho archivo existen las coordenadas de estaciones de monitoreo pertenecientes al IGS pero no todas las estaciones están en la misma época de referencia, por lo cual para futuros procesamientos es necesario generar un nuevo archivo que contenga las estaciones que utiliza SIRGAS pero en una misma época de referencia.</a:t>
          </a:r>
          <a:endParaRPr lang="es-EC" sz="1600" dirty="0"/>
        </a:p>
      </dgm:t>
    </dgm:pt>
    <dgm:pt modelId="{918CBD8F-D71D-45A4-9BEC-936F52A017DF}" type="parTrans" cxnId="{F5DD7230-AFE4-4811-97D7-32DA0FE8CCEC}">
      <dgm:prSet/>
      <dgm:spPr/>
      <dgm:t>
        <a:bodyPr/>
        <a:lstStyle/>
        <a:p>
          <a:endParaRPr lang="es-EC" sz="2000"/>
        </a:p>
      </dgm:t>
    </dgm:pt>
    <dgm:pt modelId="{FB011D4A-0E0F-4BAF-9E2C-344D618AC8B9}" type="sibTrans" cxnId="{F5DD7230-AFE4-4811-97D7-32DA0FE8CCEC}">
      <dgm:prSet custT="1"/>
      <dgm:spPr/>
      <dgm:t>
        <a:bodyPr/>
        <a:lstStyle/>
        <a:p>
          <a:endParaRPr lang="es-EC" sz="4000"/>
        </a:p>
      </dgm:t>
    </dgm:pt>
    <dgm:pt modelId="{80C63538-3518-42AF-B9FD-BAAE22FDE4D7}">
      <dgm:prSet phldrT="[Texto]" custT="1"/>
      <dgm:spPr/>
      <dgm:t>
        <a:bodyPr/>
        <a:lstStyle/>
        <a:p>
          <a:pPr algn="just"/>
          <a:r>
            <a:rPr lang="es-EC" sz="1600" dirty="0" smtClean="0"/>
            <a:t>El software GAMIT/GLOBK fue instalado bajo la plataforma de Linux  Ubuntu y funcionó sin problema en las versiones 10.1 a 11.04 pero es recomendable al instalarlo el asesoramiento de un técnico en el tema, pues el software requiere de varios procesos previos a su funcionamiento, en el Anexo B se da información sobre como instalarlo pero es conveniente hacerlo con una persona técnica en ello.</a:t>
          </a:r>
          <a:endParaRPr lang="es-EC" sz="1600" dirty="0"/>
        </a:p>
      </dgm:t>
    </dgm:pt>
    <dgm:pt modelId="{85CC9768-09EA-4852-9DE8-551A80E05EF2}" type="parTrans" cxnId="{FE60CC2C-01A1-4750-887B-A0ED5C4B8B5F}">
      <dgm:prSet/>
      <dgm:spPr/>
      <dgm:t>
        <a:bodyPr/>
        <a:lstStyle/>
        <a:p>
          <a:endParaRPr lang="es-EC" sz="2000"/>
        </a:p>
      </dgm:t>
    </dgm:pt>
    <dgm:pt modelId="{1AB45A9D-141B-421B-A11A-FDD9DFF6C131}" type="sibTrans" cxnId="{FE60CC2C-01A1-4750-887B-A0ED5C4B8B5F}">
      <dgm:prSet/>
      <dgm:spPr/>
      <dgm:t>
        <a:bodyPr/>
        <a:lstStyle/>
        <a:p>
          <a:endParaRPr lang="es-EC" sz="2000"/>
        </a:p>
      </dgm:t>
    </dgm:pt>
    <dgm:pt modelId="{FF042118-853E-4D6F-A6A3-A106EA71E97E}" type="pres">
      <dgm:prSet presAssocID="{0CA1484C-8939-4D97-8622-C3FFDACA0E74}" presName="outerComposite" presStyleCnt="0">
        <dgm:presLayoutVars>
          <dgm:chMax val="5"/>
          <dgm:dir/>
          <dgm:resizeHandles val="exact"/>
        </dgm:presLayoutVars>
      </dgm:prSet>
      <dgm:spPr/>
      <dgm:t>
        <a:bodyPr/>
        <a:lstStyle/>
        <a:p>
          <a:endParaRPr lang="es-EC"/>
        </a:p>
      </dgm:t>
    </dgm:pt>
    <dgm:pt modelId="{19456522-B9F5-4EC0-91F2-7EBC383A1F26}" type="pres">
      <dgm:prSet presAssocID="{0CA1484C-8939-4D97-8622-C3FFDACA0E74}" presName="dummyMaxCanvas" presStyleCnt="0">
        <dgm:presLayoutVars/>
      </dgm:prSet>
      <dgm:spPr/>
    </dgm:pt>
    <dgm:pt modelId="{B99E516B-D02E-4AF7-9B83-ED90E328ED65}" type="pres">
      <dgm:prSet presAssocID="{0CA1484C-8939-4D97-8622-C3FFDACA0E74}" presName="TwoNodes_1" presStyleLbl="node1" presStyleIdx="0" presStyleCnt="2" custScaleY="110826">
        <dgm:presLayoutVars>
          <dgm:bulletEnabled val="1"/>
        </dgm:presLayoutVars>
      </dgm:prSet>
      <dgm:spPr/>
      <dgm:t>
        <a:bodyPr/>
        <a:lstStyle/>
        <a:p>
          <a:endParaRPr lang="es-EC"/>
        </a:p>
      </dgm:t>
    </dgm:pt>
    <dgm:pt modelId="{50254F3F-DCAA-4764-92E1-52AB9F950F62}" type="pres">
      <dgm:prSet presAssocID="{0CA1484C-8939-4D97-8622-C3FFDACA0E74}" presName="TwoNodes_2" presStyleLbl="node1" presStyleIdx="1" presStyleCnt="2">
        <dgm:presLayoutVars>
          <dgm:bulletEnabled val="1"/>
        </dgm:presLayoutVars>
      </dgm:prSet>
      <dgm:spPr/>
      <dgm:t>
        <a:bodyPr/>
        <a:lstStyle/>
        <a:p>
          <a:endParaRPr lang="es-EC"/>
        </a:p>
      </dgm:t>
    </dgm:pt>
    <dgm:pt modelId="{01EB50E5-8EA2-474F-9142-1EE0BB399501}" type="pres">
      <dgm:prSet presAssocID="{0CA1484C-8939-4D97-8622-C3FFDACA0E74}" presName="TwoConn_1-2" presStyleLbl="fgAccFollowNode1" presStyleIdx="0" presStyleCnt="1">
        <dgm:presLayoutVars>
          <dgm:bulletEnabled val="1"/>
        </dgm:presLayoutVars>
      </dgm:prSet>
      <dgm:spPr/>
      <dgm:t>
        <a:bodyPr/>
        <a:lstStyle/>
        <a:p>
          <a:endParaRPr lang="es-EC"/>
        </a:p>
      </dgm:t>
    </dgm:pt>
    <dgm:pt modelId="{0ADF2D91-BA7E-4A19-B484-D13B7259ABC7}" type="pres">
      <dgm:prSet presAssocID="{0CA1484C-8939-4D97-8622-C3FFDACA0E74}" presName="TwoNodes_1_text" presStyleLbl="node1" presStyleIdx="1" presStyleCnt="2">
        <dgm:presLayoutVars>
          <dgm:bulletEnabled val="1"/>
        </dgm:presLayoutVars>
      </dgm:prSet>
      <dgm:spPr/>
      <dgm:t>
        <a:bodyPr/>
        <a:lstStyle/>
        <a:p>
          <a:endParaRPr lang="es-EC"/>
        </a:p>
      </dgm:t>
    </dgm:pt>
    <dgm:pt modelId="{35B1A065-AC39-4842-A3E1-8CF302C4E1C3}" type="pres">
      <dgm:prSet presAssocID="{0CA1484C-8939-4D97-8622-C3FFDACA0E74}" presName="TwoNodes_2_text" presStyleLbl="node1" presStyleIdx="1" presStyleCnt="2">
        <dgm:presLayoutVars>
          <dgm:bulletEnabled val="1"/>
        </dgm:presLayoutVars>
      </dgm:prSet>
      <dgm:spPr/>
      <dgm:t>
        <a:bodyPr/>
        <a:lstStyle/>
        <a:p>
          <a:endParaRPr lang="es-EC"/>
        </a:p>
      </dgm:t>
    </dgm:pt>
  </dgm:ptLst>
  <dgm:cxnLst>
    <dgm:cxn modelId="{F5DD7230-AFE4-4811-97D7-32DA0FE8CCEC}" srcId="{0CA1484C-8939-4D97-8622-C3FFDACA0E74}" destId="{B754FD7C-6191-4CBE-B671-6407C3F503C3}" srcOrd="0" destOrd="0" parTransId="{918CBD8F-D71D-45A4-9BEC-936F52A017DF}" sibTransId="{FB011D4A-0E0F-4BAF-9E2C-344D618AC8B9}"/>
    <dgm:cxn modelId="{9503B495-62F8-4C2A-8A03-A465B13CBD0E}" type="presOf" srcId="{B754FD7C-6191-4CBE-B671-6407C3F503C3}" destId="{0ADF2D91-BA7E-4A19-B484-D13B7259ABC7}" srcOrd="1" destOrd="0" presId="urn:microsoft.com/office/officeart/2005/8/layout/vProcess5"/>
    <dgm:cxn modelId="{39EEF2F2-BC2E-4E55-B7F5-8A3D1FD9BA0F}" type="presOf" srcId="{0CA1484C-8939-4D97-8622-C3FFDACA0E74}" destId="{FF042118-853E-4D6F-A6A3-A106EA71E97E}" srcOrd="0" destOrd="0" presId="urn:microsoft.com/office/officeart/2005/8/layout/vProcess5"/>
    <dgm:cxn modelId="{FE60CC2C-01A1-4750-887B-A0ED5C4B8B5F}" srcId="{0CA1484C-8939-4D97-8622-C3FFDACA0E74}" destId="{80C63538-3518-42AF-B9FD-BAAE22FDE4D7}" srcOrd="1" destOrd="0" parTransId="{85CC9768-09EA-4852-9DE8-551A80E05EF2}" sibTransId="{1AB45A9D-141B-421B-A11A-FDD9DFF6C131}"/>
    <dgm:cxn modelId="{7D83EA86-4525-4274-92F5-671B681173D9}" type="presOf" srcId="{80C63538-3518-42AF-B9FD-BAAE22FDE4D7}" destId="{50254F3F-DCAA-4764-92E1-52AB9F950F62}" srcOrd="0" destOrd="0" presId="urn:microsoft.com/office/officeart/2005/8/layout/vProcess5"/>
    <dgm:cxn modelId="{EB77884B-3279-48E9-92DD-2C1F9CAED31E}" type="presOf" srcId="{B754FD7C-6191-4CBE-B671-6407C3F503C3}" destId="{B99E516B-D02E-4AF7-9B83-ED90E328ED65}" srcOrd="0" destOrd="0" presId="urn:microsoft.com/office/officeart/2005/8/layout/vProcess5"/>
    <dgm:cxn modelId="{E334882F-2983-426D-B207-2ED2F928C110}" type="presOf" srcId="{80C63538-3518-42AF-B9FD-BAAE22FDE4D7}" destId="{35B1A065-AC39-4842-A3E1-8CF302C4E1C3}" srcOrd="1" destOrd="0" presId="urn:microsoft.com/office/officeart/2005/8/layout/vProcess5"/>
    <dgm:cxn modelId="{B2FAEEE6-AD6C-4F37-9BEF-CF50C6FE1985}" type="presOf" srcId="{FB011D4A-0E0F-4BAF-9E2C-344D618AC8B9}" destId="{01EB50E5-8EA2-474F-9142-1EE0BB399501}" srcOrd="0" destOrd="0" presId="urn:microsoft.com/office/officeart/2005/8/layout/vProcess5"/>
    <dgm:cxn modelId="{F614D77C-C314-4543-921D-6628C43B6700}" type="presParOf" srcId="{FF042118-853E-4D6F-A6A3-A106EA71E97E}" destId="{19456522-B9F5-4EC0-91F2-7EBC383A1F26}" srcOrd="0" destOrd="0" presId="urn:microsoft.com/office/officeart/2005/8/layout/vProcess5"/>
    <dgm:cxn modelId="{8F7B277A-33BE-481C-957C-7E99D7EFDA3B}" type="presParOf" srcId="{FF042118-853E-4D6F-A6A3-A106EA71E97E}" destId="{B99E516B-D02E-4AF7-9B83-ED90E328ED65}" srcOrd="1" destOrd="0" presId="urn:microsoft.com/office/officeart/2005/8/layout/vProcess5"/>
    <dgm:cxn modelId="{A1A93D78-D050-4137-AD52-76A668F315C7}" type="presParOf" srcId="{FF042118-853E-4D6F-A6A3-A106EA71E97E}" destId="{50254F3F-DCAA-4764-92E1-52AB9F950F62}" srcOrd="2" destOrd="0" presId="urn:microsoft.com/office/officeart/2005/8/layout/vProcess5"/>
    <dgm:cxn modelId="{0B8B551E-8E88-4FAF-AD1E-7B70149E90CF}" type="presParOf" srcId="{FF042118-853E-4D6F-A6A3-A106EA71E97E}" destId="{01EB50E5-8EA2-474F-9142-1EE0BB399501}" srcOrd="3" destOrd="0" presId="urn:microsoft.com/office/officeart/2005/8/layout/vProcess5"/>
    <dgm:cxn modelId="{12B30799-2B7E-4152-BAA4-C10AC1A467E8}" type="presParOf" srcId="{FF042118-853E-4D6F-A6A3-A106EA71E97E}" destId="{0ADF2D91-BA7E-4A19-B484-D13B7259ABC7}" srcOrd="4" destOrd="0" presId="urn:microsoft.com/office/officeart/2005/8/layout/vProcess5"/>
    <dgm:cxn modelId="{8068B4FB-AA49-46D0-9C76-3B0C9508AFBE}" type="presParOf" srcId="{FF042118-853E-4D6F-A6A3-A106EA71E97E}" destId="{35B1A065-AC39-4842-A3E1-8CF302C4E1C3}"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CA1484C-8939-4D97-8622-C3FFDACA0E74}" type="doc">
      <dgm:prSet loTypeId="urn:microsoft.com/office/officeart/2005/8/layout/vProcess5" loCatId="process" qsTypeId="urn:microsoft.com/office/officeart/2005/8/quickstyle/simple2" qsCatId="simple" csTypeId="urn:microsoft.com/office/officeart/2005/8/colors/accent3_1" csCatId="accent3" phldr="1"/>
      <dgm:spPr/>
      <dgm:t>
        <a:bodyPr/>
        <a:lstStyle/>
        <a:p>
          <a:endParaRPr lang="es-EC"/>
        </a:p>
      </dgm:t>
    </dgm:pt>
    <dgm:pt modelId="{B754FD7C-6191-4CBE-B671-6407C3F503C3}">
      <dgm:prSet phldrT="[Texto]" custT="1"/>
      <dgm:spPr/>
      <dgm:t>
        <a:bodyPr/>
        <a:lstStyle/>
        <a:p>
          <a:pPr algn="just"/>
          <a:r>
            <a:rPr lang="es-EC" sz="1600" dirty="0" smtClean="0"/>
            <a:t>El software GAMIT/GLOBK tiene un gran potencial, ya que en esta tesis se ha logrado procesar coordenadas de alta precisión en líneas bases mayores a 100 Km y se lo ha hecho de forma automática en el software. Hay que manifestar que éste procesamiento se lo puede hacer de forma manual y con ello se controlarían más los datos al examinar de forma personal la información. </a:t>
          </a:r>
          <a:endParaRPr lang="es-EC" sz="1600" dirty="0"/>
        </a:p>
      </dgm:t>
    </dgm:pt>
    <dgm:pt modelId="{918CBD8F-D71D-45A4-9BEC-936F52A017DF}" type="parTrans" cxnId="{F5DD7230-AFE4-4811-97D7-32DA0FE8CCEC}">
      <dgm:prSet/>
      <dgm:spPr/>
      <dgm:t>
        <a:bodyPr/>
        <a:lstStyle/>
        <a:p>
          <a:endParaRPr lang="es-EC" sz="2000"/>
        </a:p>
      </dgm:t>
    </dgm:pt>
    <dgm:pt modelId="{FB011D4A-0E0F-4BAF-9E2C-344D618AC8B9}" type="sibTrans" cxnId="{F5DD7230-AFE4-4811-97D7-32DA0FE8CCEC}">
      <dgm:prSet custT="1"/>
      <dgm:spPr/>
      <dgm:t>
        <a:bodyPr/>
        <a:lstStyle/>
        <a:p>
          <a:endParaRPr lang="es-EC" sz="4000"/>
        </a:p>
      </dgm:t>
    </dgm:pt>
    <dgm:pt modelId="{80C63538-3518-42AF-B9FD-BAAE22FDE4D7}">
      <dgm:prSet phldrT="[Texto]" custT="1"/>
      <dgm:spPr/>
      <dgm:t>
        <a:bodyPr/>
        <a:lstStyle/>
        <a:p>
          <a:pPr algn="just"/>
          <a:r>
            <a:rPr lang="es-EC" sz="1600" dirty="0" smtClean="0"/>
            <a:t>El software GAMIT/GLOBK tiene otras funciones que no han sido  desarrolladas en esta tesis, las cuales son motivo de estudio para que de este modo se pueda  ocupar el software en todo su potencial,  entre estas puede medir velocidades, información para el cálculo de la cantidad de vapor de agua en la atmósfera, dichas funciones  son importantes para nuevos estudios y proyectos sobre diversos temas de interés científico.</a:t>
          </a:r>
          <a:endParaRPr lang="es-EC" sz="1600" dirty="0"/>
        </a:p>
      </dgm:t>
    </dgm:pt>
    <dgm:pt modelId="{85CC9768-09EA-4852-9DE8-551A80E05EF2}" type="parTrans" cxnId="{FE60CC2C-01A1-4750-887B-A0ED5C4B8B5F}">
      <dgm:prSet/>
      <dgm:spPr/>
      <dgm:t>
        <a:bodyPr/>
        <a:lstStyle/>
        <a:p>
          <a:endParaRPr lang="es-EC" sz="2000"/>
        </a:p>
      </dgm:t>
    </dgm:pt>
    <dgm:pt modelId="{1AB45A9D-141B-421B-A11A-FDD9DFF6C131}" type="sibTrans" cxnId="{FE60CC2C-01A1-4750-887B-A0ED5C4B8B5F}">
      <dgm:prSet/>
      <dgm:spPr/>
      <dgm:t>
        <a:bodyPr/>
        <a:lstStyle/>
        <a:p>
          <a:endParaRPr lang="es-EC" sz="2000"/>
        </a:p>
      </dgm:t>
    </dgm:pt>
    <dgm:pt modelId="{FF042118-853E-4D6F-A6A3-A106EA71E97E}" type="pres">
      <dgm:prSet presAssocID="{0CA1484C-8939-4D97-8622-C3FFDACA0E74}" presName="outerComposite" presStyleCnt="0">
        <dgm:presLayoutVars>
          <dgm:chMax val="5"/>
          <dgm:dir/>
          <dgm:resizeHandles val="exact"/>
        </dgm:presLayoutVars>
      </dgm:prSet>
      <dgm:spPr/>
      <dgm:t>
        <a:bodyPr/>
        <a:lstStyle/>
        <a:p>
          <a:endParaRPr lang="es-EC"/>
        </a:p>
      </dgm:t>
    </dgm:pt>
    <dgm:pt modelId="{19456522-B9F5-4EC0-91F2-7EBC383A1F26}" type="pres">
      <dgm:prSet presAssocID="{0CA1484C-8939-4D97-8622-C3FFDACA0E74}" presName="dummyMaxCanvas" presStyleCnt="0">
        <dgm:presLayoutVars/>
      </dgm:prSet>
      <dgm:spPr/>
    </dgm:pt>
    <dgm:pt modelId="{B99E516B-D02E-4AF7-9B83-ED90E328ED65}" type="pres">
      <dgm:prSet presAssocID="{0CA1484C-8939-4D97-8622-C3FFDACA0E74}" presName="TwoNodes_1" presStyleLbl="node1" presStyleIdx="0" presStyleCnt="2" custScaleY="110826">
        <dgm:presLayoutVars>
          <dgm:bulletEnabled val="1"/>
        </dgm:presLayoutVars>
      </dgm:prSet>
      <dgm:spPr/>
      <dgm:t>
        <a:bodyPr/>
        <a:lstStyle/>
        <a:p>
          <a:endParaRPr lang="es-EC"/>
        </a:p>
      </dgm:t>
    </dgm:pt>
    <dgm:pt modelId="{50254F3F-DCAA-4764-92E1-52AB9F950F62}" type="pres">
      <dgm:prSet presAssocID="{0CA1484C-8939-4D97-8622-C3FFDACA0E74}" presName="TwoNodes_2" presStyleLbl="node1" presStyleIdx="1" presStyleCnt="2">
        <dgm:presLayoutVars>
          <dgm:bulletEnabled val="1"/>
        </dgm:presLayoutVars>
      </dgm:prSet>
      <dgm:spPr/>
      <dgm:t>
        <a:bodyPr/>
        <a:lstStyle/>
        <a:p>
          <a:endParaRPr lang="es-EC"/>
        </a:p>
      </dgm:t>
    </dgm:pt>
    <dgm:pt modelId="{01EB50E5-8EA2-474F-9142-1EE0BB399501}" type="pres">
      <dgm:prSet presAssocID="{0CA1484C-8939-4D97-8622-C3FFDACA0E74}" presName="TwoConn_1-2" presStyleLbl="fgAccFollowNode1" presStyleIdx="0" presStyleCnt="1">
        <dgm:presLayoutVars>
          <dgm:bulletEnabled val="1"/>
        </dgm:presLayoutVars>
      </dgm:prSet>
      <dgm:spPr/>
      <dgm:t>
        <a:bodyPr/>
        <a:lstStyle/>
        <a:p>
          <a:endParaRPr lang="es-EC"/>
        </a:p>
      </dgm:t>
    </dgm:pt>
    <dgm:pt modelId="{0ADF2D91-BA7E-4A19-B484-D13B7259ABC7}" type="pres">
      <dgm:prSet presAssocID="{0CA1484C-8939-4D97-8622-C3FFDACA0E74}" presName="TwoNodes_1_text" presStyleLbl="node1" presStyleIdx="1" presStyleCnt="2">
        <dgm:presLayoutVars>
          <dgm:bulletEnabled val="1"/>
        </dgm:presLayoutVars>
      </dgm:prSet>
      <dgm:spPr/>
      <dgm:t>
        <a:bodyPr/>
        <a:lstStyle/>
        <a:p>
          <a:endParaRPr lang="es-EC"/>
        </a:p>
      </dgm:t>
    </dgm:pt>
    <dgm:pt modelId="{35B1A065-AC39-4842-A3E1-8CF302C4E1C3}" type="pres">
      <dgm:prSet presAssocID="{0CA1484C-8939-4D97-8622-C3FFDACA0E74}" presName="TwoNodes_2_text" presStyleLbl="node1" presStyleIdx="1" presStyleCnt="2">
        <dgm:presLayoutVars>
          <dgm:bulletEnabled val="1"/>
        </dgm:presLayoutVars>
      </dgm:prSet>
      <dgm:spPr/>
      <dgm:t>
        <a:bodyPr/>
        <a:lstStyle/>
        <a:p>
          <a:endParaRPr lang="es-EC"/>
        </a:p>
      </dgm:t>
    </dgm:pt>
  </dgm:ptLst>
  <dgm:cxnLst>
    <dgm:cxn modelId="{F5DD7230-AFE4-4811-97D7-32DA0FE8CCEC}" srcId="{0CA1484C-8939-4D97-8622-C3FFDACA0E74}" destId="{B754FD7C-6191-4CBE-B671-6407C3F503C3}" srcOrd="0" destOrd="0" parTransId="{918CBD8F-D71D-45A4-9BEC-936F52A017DF}" sibTransId="{FB011D4A-0E0F-4BAF-9E2C-344D618AC8B9}"/>
    <dgm:cxn modelId="{9680F0B2-875B-4D76-A9FA-F666EACDD1E9}" type="presOf" srcId="{B754FD7C-6191-4CBE-B671-6407C3F503C3}" destId="{B99E516B-D02E-4AF7-9B83-ED90E328ED65}" srcOrd="0" destOrd="0" presId="urn:microsoft.com/office/officeart/2005/8/layout/vProcess5"/>
    <dgm:cxn modelId="{FE60CC2C-01A1-4750-887B-A0ED5C4B8B5F}" srcId="{0CA1484C-8939-4D97-8622-C3FFDACA0E74}" destId="{80C63538-3518-42AF-B9FD-BAAE22FDE4D7}" srcOrd="1" destOrd="0" parTransId="{85CC9768-09EA-4852-9DE8-551A80E05EF2}" sibTransId="{1AB45A9D-141B-421B-A11A-FDD9DFF6C131}"/>
    <dgm:cxn modelId="{5B3AD659-3685-4012-8C5F-49D329490680}" type="presOf" srcId="{FB011D4A-0E0F-4BAF-9E2C-344D618AC8B9}" destId="{01EB50E5-8EA2-474F-9142-1EE0BB399501}" srcOrd="0" destOrd="0" presId="urn:microsoft.com/office/officeart/2005/8/layout/vProcess5"/>
    <dgm:cxn modelId="{250F216F-B055-4D57-949B-7184A8ECBC11}" type="presOf" srcId="{B754FD7C-6191-4CBE-B671-6407C3F503C3}" destId="{0ADF2D91-BA7E-4A19-B484-D13B7259ABC7}" srcOrd="1" destOrd="0" presId="urn:microsoft.com/office/officeart/2005/8/layout/vProcess5"/>
    <dgm:cxn modelId="{B9EDD9BF-BF2A-4A6F-AEA0-5A36AC878AC0}" type="presOf" srcId="{80C63538-3518-42AF-B9FD-BAAE22FDE4D7}" destId="{50254F3F-DCAA-4764-92E1-52AB9F950F62}" srcOrd="0" destOrd="0" presId="urn:microsoft.com/office/officeart/2005/8/layout/vProcess5"/>
    <dgm:cxn modelId="{6D4A4824-9708-42B6-9632-35117C2724A8}" type="presOf" srcId="{80C63538-3518-42AF-B9FD-BAAE22FDE4D7}" destId="{35B1A065-AC39-4842-A3E1-8CF302C4E1C3}" srcOrd="1" destOrd="0" presId="urn:microsoft.com/office/officeart/2005/8/layout/vProcess5"/>
    <dgm:cxn modelId="{90425446-E1DD-4D98-8FA5-919D4567BBB1}" type="presOf" srcId="{0CA1484C-8939-4D97-8622-C3FFDACA0E74}" destId="{FF042118-853E-4D6F-A6A3-A106EA71E97E}" srcOrd="0" destOrd="0" presId="urn:microsoft.com/office/officeart/2005/8/layout/vProcess5"/>
    <dgm:cxn modelId="{07E00A0D-73D5-4281-B6F5-91DB58A25047}" type="presParOf" srcId="{FF042118-853E-4D6F-A6A3-A106EA71E97E}" destId="{19456522-B9F5-4EC0-91F2-7EBC383A1F26}" srcOrd="0" destOrd="0" presId="urn:microsoft.com/office/officeart/2005/8/layout/vProcess5"/>
    <dgm:cxn modelId="{57419516-C828-408A-A089-741B0E2F4C3E}" type="presParOf" srcId="{FF042118-853E-4D6F-A6A3-A106EA71E97E}" destId="{B99E516B-D02E-4AF7-9B83-ED90E328ED65}" srcOrd="1" destOrd="0" presId="urn:microsoft.com/office/officeart/2005/8/layout/vProcess5"/>
    <dgm:cxn modelId="{0BCFDE33-B2E7-4438-9E14-28173C54C6A3}" type="presParOf" srcId="{FF042118-853E-4D6F-A6A3-A106EA71E97E}" destId="{50254F3F-DCAA-4764-92E1-52AB9F950F62}" srcOrd="2" destOrd="0" presId="urn:microsoft.com/office/officeart/2005/8/layout/vProcess5"/>
    <dgm:cxn modelId="{6AAFD1E1-959B-4103-8B89-8920906529FB}" type="presParOf" srcId="{FF042118-853E-4D6F-A6A3-A106EA71E97E}" destId="{01EB50E5-8EA2-474F-9142-1EE0BB399501}" srcOrd="3" destOrd="0" presId="urn:microsoft.com/office/officeart/2005/8/layout/vProcess5"/>
    <dgm:cxn modelId="{5FE409A3-1BFD-43B7-BBED-F86C7BA56A8D}" type="presParOf" srcId="{FF042118-853E-4D6F-A6A3-A106EA71E97E}" destId="{0ADF2D91-BA7E-4A19-B484-D13B7259ABC7}" srcOrd="4" destOrd="0" presId="urn:microsoft.com/office/officeart/2005/8/layout/vProcess5"/>
    <dgm:cxn modelId="{1C3E6F5B-D758-42BE-BB43-871FE3D80F49}" type="presParOf" srcId="{FF042118-853E-4D6F-A6A3-A106EA71E97E}" destId="{35B1A065-AC39-4842-A3E1-8CF302C4E1C3}"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1729D5-31F8-4EBC-A60E-4813D5230FEB}"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es-EC"/>
        </a:p>
      </dgm:t>
    </dgm:pt>
    <dgm:pt modelId="{79D2C1E6-65A2-4D39-82D9-3958D9439EE0}">
      <dgm:prSet phldrT="[Texto]"/>
      <dgm:spPr/>
      <dgm:t>
        <a:bodyPr/>
        <a:lstStyle/>
        <a:p>
          <a:endParaRPr lang="es-EC" dirty="0"/>
        </a:p>
      </dgm:t>
    </dgm:pt>
    <dgm:pt modelId="{5C93C19A-EFD1-4BD4-B2AB-9FB1B2014C11}" type="parTrans" cxnId="{7BB3ABDE-9BA8-48FE-8724-B8C9300A0962}">
      <dgm:prSet/>
      <dgm:spPr/>
      <dgm:t>
        <a:bodyPr/>
        <a:lstStyle/>
        <a:p>
          <a:endParaRPr lang="es-EC"/>
        </a:p>
      </dgm:t>
    </dgm:pt>
    <dgm:pt modelId="{6476C1DE-AD05-48ED-AD54-669C03602E16}" type="sibTrans" cxnId="{7BB3ABDE-9BA8-48FE-8724-B8C9300A0962}">
      <dgm:prSet/>
      <dgm:spPr/>
      <dgm:t>
        <a:bodyPr/>
        <a:lstStyle/>
        <a:p>
          <a:endParaRPr lang="es-EC"/>
        </a:p>
      </dgm:t>
    </dgm:pt>
    <dgm:pt modelId="{E6A4CC00-7DAE-40E1-BB66-4C153EF50F09}">
      <dgm:prSet phldrT="[Texto]" phldr="1"/>
      <dgm:spPr/>
      <dgm:t>
        <a:bodyPr/>
        <a:lstStyle/>
        <a:p>
          <a:endParaRPr lang="es-EC"/>
        </a:p>
      </dgm:t>
    </dgm:pt>
    <dgm:pt modelId="{4054EE51-C70F-4642-B7E1-5B9797838BD9}" type="parTrans" cxnId="{EF72F72B-9DE2-49E3-8199-C0A296E578D0}">
      <dgm:prSet/>
      <dgm:spPr/>
      <dgm:t>
        <a:bodyPr/>
        <a:lstStyle/>
        <a:p>
          <a:endParaRPr lang="es-EC"/>
        </a:p>
      </dgm:t>
    </dgm:pt>
    <dgm:pt modelId="{6ECAF6B3-A729-4B5C-8A77-51F8F93855F3}" type="sibTrans" cxnId="{EF72F72B-9DE2-49E3-8199-C0A296E578D0}">
      <dgm:prSet/>
      <dgm:spPr/>
      <dgm:t>
        <a:bodyPr/>
        <a:lstStyle/>
        <a:p>
          <a:endParaRPr lang="es-EC"/>
        </a:p>
      </dgm:t>
    </dgm:pt>
    <dgm:pt modelId="{23DB353F-722F-41DC-8FA4-3EA1CD1EBBD2}">
      <dgm:prSet phldrT="[Texto]" phldr="1"/>
      <dgm:spPr/>
      <dgm:t>
        <a:bodyPr/>
        <a:lstStyle/>
        <a:p>
          <a:endParaRPr lang="es-EC"/>
        </a:p>
      </dgm:t>
    </dgm:pt>
    <dgm:pt modelId="{754833C8-731D-4ADA-86B9-6FDBE88F5032}" type="parTrans" cxnId="{180A66D3-92E7-41E7-98C0-EC58F4D74F48}">
      <dgm:prSet/>
      <dgm:spPr/>
      <dgm:t>
        <a:bodyPr/>
        <a:lstStyle/>
        <a:p>
          <a:endParaRPr lang="es-EC"/>
        </a:p>
      </dgm:t>
    </dgm:pt>
    <dgm:pt modelId="{F71A4125-ACCB-474A-9003-7F5390C3A525}" type="sibTrans" cxnId="{180A66D3-92E7-41E7-98C0-EC58F4D74F48}">
      <dgm:prSet/>
      <dgm:spPr/>
      <dgm:t>
        <a:bodyPr/>
        <a:lstStyle/>
        <a:p>
          <a:endParaRPr lang="es-EC"/>
        </a:p>
      </dgm:t>
    </dgm:pt>
    <dgm:pt modelId="{8AD65937-6913-4A07-A031-FCA6A9ABEF4F}">
      <dgm:prSet/>
      <dgm:spPr/>
      <dgm:t>
        <a:bodyPr/>
        <a:lstStyle/>
        <a:p>
          <a:r>
            <a:rPr lang="es-EC" smtClean="0"/>
            <a:t>Definir al Marco SIRGAS con el ITRF actual y época actual.</a:t>
          </a:r>
          <a:endParaRPr lang="es-EC"/>
        </a:p>
      </dgm:t>
    </dgm:pt>
    <dgm:pt modelId="{19151B02-EAF7-41A6-A47F-C2468FDCF586}" type="parTrans" cxnId="{85A83E0A-964B-4995-BD57-B5F1A9230D13}">
      <dgm:prSet/>
      <dgm:spPr/>
      <dgm:t>
        <a:bodyPr/>
        <a:lstStyle/>
        <a:p>
          <a:endParaRPr lang="es-EC"/>
        </a:p>
      </dgm:t>
    </dgm:pt>
    <dgm:pt modelId="{ECE22151-DE15-46B6-BCDC-DF0C4781E0F7}" type="sibTrans" cxnId="{85A83E0A-964B-4995-BD57-B5F1A9230D13}">
      <dgm:prSet/>
      <dgm:spPr/>
      <dgm:t>
        <a:bodyPr/>
        <a:lstStyle/>
        <a:p>
          <a:endParaRPr lang="es-EC"/>
        </a:p>
      </dgm:t>
    </dgm:pt>
    <dgm:pt modelId="{298A2E0A-19B9-457F-873A-B0BF8FE8C3F5}">
      <dgm:prSet/>
      <dgm:spPr/>
      <dgm:t>
        <a:bodyPr/>
        <a:lstStyle/>
        <a:p>
          <a:endParaRPr lang="es-EC" dirty="0"/>
        </a:p>
      </dgm:t>
    </dgm:pt>
    <dgm:pt modelId="{77CB1331-C577-4ADD-A91D-AD8CE293D9EE}" type="parTrans" cxnId="{2C9F4D61-9022-4D31-9126-401739F6C3C2}">
      <dgm:prSet/>
      <dgm:spPr/>
      <dgm:t>
        <a:bodyPr/>
        <a:lstStyle/>
        <a:p>
          <a:endParaRPr lang="es-EC"/>
        </a:p>
      </dgm:t>
    </dgm:pt>
    <dgm:pt modelId="{04A94EAA-BB52-41CA-8173-77813D172835}" type="sibTrans" cxnId="{2C9F4D61-9022-4D31-9126-401739F6C3C2}">
      <dgm:prSet/>
      <dgm:spPr/>
      <dgm:t>
        <a:bodyPr/>
        <a:lstStyle/>
        <a:p>
          <a:endParaRPr lang="es-EC"/>
        </a:p>
      </dgm:t>
    </dgm:pt>
    <dgm:pt modelId="{1E7CE65F-6569-48A5-88BD-6AE7B82F5B35}">
      <dgm:prSet/>
      <dgm:spPr/>
      <dgm:t>
        <a:bodyPr/>
        <a:lstStyle/>
        <a:p>
          <a:r>
            <a:rPr lang="es-EC" smtClean="0"/>
            <a:t>Al menos 2 líneas base compensadas que se encuentren a distancias mayores a 100 km.</a:t>
          </a:r>
          <a:endParaRPr lang="es-EC"/>
        </a:p>
      </dgm:t>
    </dgm:pt>
    <dgm:pt modelId="{6EB22BFF-7B48-4658-9D36-E453995C5AB2}" type="parTrans" cxnId="{531A0F14-30A1-4F68-BAFE-B37BA2F28964}">
      <dgm:prSet/>
      <dgm:spPr/>
      <dgm:t>
        <a:bodyPr/>
        <a:lstStyle/>
        <a:p>
          <a:endParaRPr lang="es-EC"/>
        </a:p>
      </dgm:t>
    </dgm:pt>
    <dgm:pt modelId="{3E843784-CCD0-44C7-B676-203FBD683E1A}" type="sibTrans" cxnId="{531A0F14-30A1-4F68-BAFE-B37BA2F28964}">
      <dgm:prSet/>
      <dgm:spPr/>
      <dgm:t>
        <a:bodyPr/>
        <a:lstStyle/>
        <a:p>
          <a:endParaRPr lang="es-EC"/>
        </a:p>
      </dgm:t>
    </dgm:pt>
    <dgm:pt modelId="{60A53B0D-52A9-4355-A6F8-976E99F153D1}">
      <dgm:prSet/>
      <dgm:spPr/>
      <dgm:t>
        <a:bodyPr/>
        <a:lstStyle/>
        <a:p>
          <a:r>
            <a:rPr lang="es-EC" dirty="0" smtClean="0"/>
            <a:t>Un manual con la metodología para el procesamiento de coordenadas de alta precisión.</a:t>
          </a:r>
          <a:endParaRPr lang="es-EC" dirty="0"/>
        </a:p>
      </dgm:t>
    </dgm:pt>
    <dgm:pt modelId="{5B692FBF-9FD2-4F45-A976-BC02E41AA67C}" type="parTrans" cxnId="{5727BBD7-098B-4CFE-9574-ABF2C9696C03}">
      <dgm:prSet/>
      <dgm:spPr/>
      <dgm:t>
        <a:bodyPr/>
        <a:lstStyle/>
        <a:p>
          <a:endParaRPr lang="es-EC"/>
        </a:p>
      </dgm:t>
    </dgm:pt>
    <dgm:pt modelId="{80E0749D-1214-4376-A6E0-77DD40C09537}" type="sibTrans" cxnId="{5727BBD7-098B-4CFE-9574-ABF2C9696C03}">
      <dgm:prSet/>
      <dgm:spPr/>
      <dgm:t>
        <a:bodyPr/>
        <a:lstStyle/>
        <a:p>
          <a:endParaRPr lang="es-EC"/>
        </a:p>
      </dgm:t>
    </dgm:pt>
    <dgm:pt modelId="{D79D1D57-6795-4CAC-BE6A-091741A288B9}" type="pres">
      <dgm:prSet presAssocID="{9D1729D5-31F8-4EBC-A60E-4813D5230FEB}" presName="linearFlow" presStyleCnt="0">
        <dgm:presLayoutVars>
          <dgm:dir/>
          <dgm:animLvl val="lvl"/>
          <dgm:resizeHandles val="exact"/>
        </dgm:presLayoutVars>
      </dgm:prSet>
      <dgm:spPr/>
      <dgm:t>
        <a:bodyPr/>
        <a:lstStyle/>
        <a:p>
          <a:endParaRPr lang="es-EC"/>
        </a:p>
      </dgm:t>
    </dgm:pt>
    <dgm:pt modelId="{1E23B893-E67C-4D4D-A95F-64C28113704F}" type="pres">
      <dgm:prSet presAssocID="{79D2C1E6-65A2-4D39-82D9-3958D9439EE0}" presName="composite" presStyleCnt="0"/>
      <dgm:spPr/>
    </dgm:pt>
    <dgm:pt modelId="{1A527B98-4369-4126-BCAE-375452F66161}" type="pres">
      <dgm:prSet presAssocID="{79D2C1E6-65A2-4D39-82D9-3958D9439EE0}" presName="parentText" presStyleLbl="alignNode1" presStyleIdx="0" presStyleCnt="3">
        <dgm:presLayoutVars>
          <dgm:chMax val="1"/>
          <dgm:bulletEnabled val="1"/>
        </dgm:presLayoutVars>
      </dgm:prSet>
      <dgm:spPr/>
      <dgm:t>
        <a:bodyPr/>
        <a:lstStyle/>
        <a:p>
          <a:endParaRPr lang="es-EC"/>
        </a:p>
      </dgm:t>
    </dgm:pt>
    <dgm:pt modelId="{4A6A3876-0F1C-4E90-8000-6AF0C9F6B1CB}" type="pres">
      <dgm:prSet presAssocID="{79D2C1E6-65A2-4D39-82D9-3958D9439EE0}" presName="descendantText" presStyleLbl="alignAcc1" presStyleIdx="0" presStyleCnt="3">
        <dgm:presLayoutVars>
          <dgm:bulletEnabled val="1"/>
        </dgm:presLayoutVars>
      </dgm:prSet>
      <dgm:spPr/>
      <dgm:t>
        <a:bodyPr/>
        <a:lstStyle/>
        <a:p>
          <a:endParaRPr lang="es-EC"/>
        </a:p>
      </dgm:t>
    </dgm:pt>
    <dgm:pt modelId="{B4F844A4-1FAE-49DF-A6AC-232083040F5D}" type="pres">
      <dgm:prSet presAssocID="{6476C1DE-AD05-48ED-AD54-669C03602E16}" presName="sp" presStyleCnt="0"/>
      <dgm:spPr/>
    </dgm:pt>
    <dgm:pt modelId="{2CD8322F-8CC2-4A04-8BE0-E2393DBCAFC7}" type="pres">
      <dgm:prSet presAssocID="{E6A4CC00-7DAE-40E1-BB66-4C153EF50F09}" presName="composite" presStyleCnt="0"/>
      <dgm:spPr/>
    </dgm:pt>
    <dgm:pt modelId="{AEE0637E-6B91-4C58-823F-44395310EB0C}" type="pres">
      <dgm:prSet presAssocID="{E6A4CC00-7DAE-40E1-BB66-4C153EF50F09}" presName="parentText" presStyleLbl="alignNode1" presStyleIdx="1" presStyleCnt="3">
        <dgm:presLayoutVars>
          <dgm:chMax val="1"/>
          <dgm:bulletEnabled val="1"/>
        </dgm:presLayoutVars>
      </dgm:prSet>
      <dgm:spPr/>
      <dgm:t>
        <a:bodyPr/>
        <a:lstStyle/>
        <a:p>
          <a:endParaRPr lang="es-EC"/>
        </a:p>
      </dgm:t>
    </dgm:pt>
    <dgm:pt modelId="{BC186878-411A-47C3-8AEF-72829C55832E}" type="pres">
      <dgm:prSet presAssocID="{E6A4CC00-7DAE-40E1-BB66-4C153EF50F09}" presName="descendantText" presStyleLbl="alignAcc1" presStyleIdx="1" presStyleCnt="3">
        <dgm:presLayoutVars>
          <dgm:bulletEnabled val="1"/>
        </dgm:presLayoutVars>
      </dgm:prSet>
      <dgm:spPr/>
      <dgm:t>
        <a:bodyPr/>
        <a:lstStyle/>
        <a:p>
          <a:endParaRPr lang="es-EC"/>
        </a:p>
      </dgm:t>
    </dgm:pt>
    <dgm:pt modelId="{7E6C08DB-0329-47CC-B60F-0767E33364BE}" type="pres">
      <dgm:prSet presAssocID="{6ECAF6B3-A729-4B5C-8A77-51F8F93855F3}" presName="sp" presStyleCnt="0"/>
      <dgm:spPr/>
    </dgm:pt>
    <dgm:pt modelId="{4BE81880-1FFC-4276-B165-421B222C48D8}" type="pres">
      <dgm:prSet presAssocID="{23DB353F-722F-41DC-8FA4-3EA1CD1EBBD2}" presName="composite" presStyleCnt="0"/>
      <dgm:spPr/>
    </dgm:pt>
    <dgm:pt modelId="{C2DA5D58-5598-42AD-823E-4A98DBCDCFB1}" type="pres">
      <dgm:prSet presAssocID="{23DB353F-722F-41DC-8FA4-3EA1CD1EBBD2}" presName="parentText" presStyleLbl="alignNode1" presStyleIdx="2" presStyleCnt="3">
        <dgm:presLayoutVars>
          <dgm:chMax val="1"/>
          <dgm:bulletEnabled val="1"/>
        </dgm:presLayoutVars>
      </dgm:prSet>
      <dgm:spPr/>
      <dgm:t>
        <a:bodyPr/>
        <a:lstStyle/>
        <a:p>
          <a:endParaRPr lang="es-EC"/>
        </a:p>
      </dgm:t>
    </dgm:pt>
    <dgm:pt modelId="{E3E790B3-5211-4364-AA80-9C74D850E2B6}" type="pres">
      <dgm:prSet presAssocID="{23DB353F-722F-41DC-8FA4-3EA1CD1EBBD2}" presName="descendantText" presStyleLbl="alignAcc1" presStyleIdx="2" presStyleCnt="3">
        <dgm:presLayoutVars>
          <dgm:bulletEnabled val="1"/>
        </dgm:presLayoutVars>
      </dgm:prSet>
      <dgm:spPr/>
      <dgm:t>
        <a:bodyPr/>
        <a:lstStyle/>
        <a:p>
          <a:endParaRPr lang="es-EC"/>
        </a:p>
      </dgm:t>
    </dgm:pt>
  </dgm:ptLst>
  <dgm:cxnLst>
    <dgm:cxn modelId="{F97BF07B-7A07-4C59-86D0-C6CB5BDD6591}" type="presOf" srcId="{8AD65937-6913-4A07-A031-FCA6A9ABEF4F}" destId="{4A6A3876-0F1C-4E90-8000-6AF0C9F6B1CB}" srcOrd="0" destOrd="0" presId="urn:microsoft.com/office/officeart/2005/8/layout/chevron2"/>
    <dgm:cxn modelId="{5727BBD7-098B-4CFE-9574-ABF2C9696C03}" srcId="{23DB353F-722F-41DC-8FA4-3EA1CD1EBBD2}" destId="{60A53B0D-52A9-4355-A6F8-976E99F153D1}" srcOrd="0" destOrd="0" parTransId="{5B692FBF-9FD2-4F45-A976-BC02E41AA67C}" sibTransId="{80E0749D-1214-4376-A6E0-77DD40C09537}"/>
    <dgm:cxn modelId="{2C9F4D61-9022-4D31-9126-401739F6C3C2}" srcId="{79D2C1E6-65A2-4D39-82D9-3958D9439EE0}" destId="{298A2E0A-19B9-457F-873A-B0BF8FE8C3F5}" srcOrd="1" destOrd="0" parTransId="{77CB1331-C577-4ADD-A91D-AD8CE293D9EE}" sibTransId="{04A94EAA-BB52-41CA-8173-77813D172835}"/>
    <dgm:cxn modelId="{D4003D20-00EC-4A2F-AC60-8902AB1A033D}" type="presOf" srcId="{298A2E0A-19B9-457F-873A-B0BF8FE8C3F5}" destId="{4A6A3876-0F1C-4E90-8000-6AF0C9F6B1CB}" srcOrd="0" destOrd="1" presId="urn:microsoft.com/office/officeart/2005/8/layout/chevron2"/>
    <dgm:cxn modelId="{EF72F72B-9DE2-49E3-8199-C0A296E578D0}" srcId="{9D1729D5-31F8-4EBC-A60E-4813D5230FEB}" destId="{E6A4CC00-7DAE-40E1-BB66-4C153EF50F09}" srcOrd="1" destOrd="0" parTransId="{4054EE51-C70F-4642-B7E1-5B9797838BD9}" sibTransId="{6ECAF6B3-A729-4B5C-8A77-51F8F93855F3}"/>
    <dgm:cxn modelId="{CB6C8FBA-8059-4146-AE23-A5252BA9CDC1}" type="presOf" srcId="{E6A4CC00-7DAE-40E1-BB66-4C153EF50F09}" destId="{AEE0637E-6B91-4C58-823F-44395310EB0C}" srcOrd="0" destOrd="0" presId="urn:microsoft.com/office/officeart/2005/8/layout/chevron2"/>
    <dgm:cxn modelId="{9C59174D-F795-4C91-8F1D-3A49D50784CF}" type="presOf" srcId="{1E7CE65F-6569-48A5-88BD-6AE7B82F5B35}" destId="{BC186878-411A-47C3-8AEF-72829C55832E}" srcOrd="0" destOrd="0" presId="urn:microsoft.com/office/officeart/2005/8/layout/chevron2"/>
    <dgm:cxn modelId="{7BB3ABDE-9BA8-48FE-8724-B8C9300A0962}" srcId="{9D1729D5-31F8-4EBC-A60E-4813D5230FEB}" destId="{79D2C1E6-65A2-4D39-82D9-3958D9439EE0}" srcOrd="0" destOrd="0" parTransId="{5C93C19A-EFD1-4BD4-B2AB-9FB1B2014C11}" sibTransId="{6476C1DE-AD05-48ED-AD54-669C03602E16}"/>
    <dgm:cxn modelId="{85A83E0A-964B-4995-BD57-B5F1A9230D13}" srcId="{79D2C1E6-65A2-4D39-82D9-3958D9439EE0}" destId="{8AD65937-6913-4A07-A031-FCA6A9ABEF4F}" srcOrd="0" destOrd="0" parTransId="{19151B02-EAF7-41A6-A47F-C2468FDCF586}" sibTransId="{ECE22151-DE15-46B6-BCDC-DF0C4781E0F7}"/>
    <dgm:cxn modelId="{531A0F14-30A1-4F68-BAFE-B37BA2F28964}" srcId="{E6A4CC00-7DAE-40E1-BB66-4C153EF50F09}" destId="{1E7CE65F-6569-48A5-88BD-6AE7B82F5B35}" srcOrd="0" destOrd="0" parTransId="{6EB22BFF-7B48-4658-9D36-E453995C5AB2}" sibTransId="{3E843784-CCD0-44C7-B676-203FBD683E1A}"/>
    <dgm:cxn modelId="{E3191C0C-F8A2-4A65-96C6-76BC719C94C1}" type="presOf" srcId="{23DB353F-722F-41DC-8FA4-3EA1CD1EBBD2}" destId="{C2DA5D58-5598-42AD-823E-4A98DBCDCFB1}" srcOrd="0" destOrd="0" presId="urn:microsoft.com/office/officeart/2005/8/layout/chevron2"/>
    <dgm:cxn modelId="{194F5714-BA53-403A-8AE9-88357814A80E}" type="presOf" srcId="{79D2C1E6-65A2-4D39-82D9-3958D9439EE0}" destId="{1A527B98-4369-4126-BCAE-375452F66161}" srcOrd="0" destOrd="0" presId="urn:microsoft.com/office/officeart/2005/8/layout/chevron2"/>
    <dgm:cxn modelId="{180A66D3-92E7-41E7-98C0-EC58F4D74F48}" srcId="{9D1729D5-31F8-4EBC-A60E-4813D5230FEB}" destId="{23DB353F-722F-41DC-8FA4-3EA1CD1EBBD2}" srcOrd="2" destOrd="0" parTransId="{754833C8-731D-4ADA-86B9-6FDBE88F5032}" sibTransId="{F71A4125-ACCB-474A-9003-7F5390C3A525}"/>
    <dgm:cxn modelId="{0BA11A80-C192-4469-BE8E-A285ECFF53D1}" type="presOf" srcId="{60A53B0D-52A9-4355-A6F8-976E99F153D1}" destId="{E3E790B3-5211-4364-AA80-9C74D850E2B6}" srcOrd="0" destOrd="0" presId="urn:microsoft.com/office/officeart/2005/8/layout/chevron2"/>
    <dgm:cxn modelId="{07BA628E-EC65-48C9-AA3E-C126B827018B}" type="presOf" srcId="{9D1729D5-31F8-4EBC-A60E-4813D5230FEB}" destId="{D79D1D57-6795-4CAC-BE6A-091741A288B9}" srcOrd="0" destOrd="0" presId="urn:microsoft.com/office/officeart/2005/8/layout/chevron2"/>
    <dgm:cxn modelId="{07F17E65-9527-4C2D-9630-8E6D3BB5B53D}" type="presParOf" srcId="{D79D1D57-6795-4CAC-BE6A-091741A288B9}" destId="{1E23B893-E67C-4D4D-A95F-64C28113704F}" srcOrd="0" destOrd="0" presId="urn:microsoft.com/office/officeart/2005/8/layout/chevron2"/>
    <dgm:cxn modelId="{548DCD7E-9EBD-4A0F-947C-753827B8A4F5}" type="presParOf" srcId="{1E23B893-E67C-4D4D-A95F-64C28113704F}" destId="{1A527B98-4369-4126-BCAE-375452F66161}" srcOrd="0" destOrd="0" presId="urn:microsoft.com/office/officeart/2005/8/layout/chevron2"/>
    <dgm:cxn modelId="{4FAD701E-E4CB-4ACA-9F3E-190AECB85A8D}" type="presParOf" srcId="{1E23B893-E67C-4D4D-A95F-64C28113704F}" destId="{4A6A3876-0F1C-4E90-8000-6AF0C9F6B1CB}" srcOrd="1" destOrd="0" presId="urn:microsoft.com/office/officeart/2005/8/layout/chevron2"/>
    <dgm:cxn modelId="{27F9BF69-E213-4781-81AF-4B5649E43E31}" type="presParOf" srcId="{D79D1D57-6795-4CAC-BE6A-091741A288B9}" destId="{B4F844A4-1FAE-49DF-A6AC-232083040F5D}" srcOrd="1" destOrd="0" presId="urn:microsoft.com/office/officeart/2005/8/layout/chevron2"/>
    <dgm:cxn modelId="{50D62B6A-EB14-4905-A9F4-13F8FB7FCBCC}" type="presParOf" srcId="{D79D1D57-6795-4CAC-BE6A-091741A288B9}" destId="{2CD8322F-8CC2-4A04-8BE0-E2393DBCAFC7}" srcOrd="2" destOrd="0" presId="urn:microsoft.com/office/officeart/2005/8/layout/chevron2"/>
    <dgm:cxn modelId="{0AE6223D-9FAD-476D-B005-760E4B6799EC}" type="presParOf" srcId="{2CD8322F-8CC2-4A04-8BE0-E2393DBCAFC7}" destId="{AEE0637E-6B91-4C58-823F-44395310EB0C}" srcOrd="0" destOrd="0" presId="urn:microsoft.com/office/officeart/2005/8/layout/chevron2"/>
    <dgm:cxn modelId="{67F544AC-9A6F-455D-B0A0-B773FDA5E345}" type="presParOf" srcId="{2CD8322F-8CC2-4A04-8BE0-E2393DBCAFC7}" destId="{BC186878-411A-47C3-8AEF-72829C55832E}" srcOrd="1" destOrd="0" presId="urn:microsoft.com/office/officeart/2005/8/layout/chevron2"/>
    <dgm:cxn modelId="{399C6D22-74F9-4B02-ADFB-4AE7DE73C8FB}" type="presParOf" srcId="{D79D1D57-6795-4CAC-BE6A-091741A288B9}" destId="{7E6C08DB-0329-47CC-B60F-0767E33364BE}" srcOrd="3" destOrd="0" presId="urn:microsoft.com/office/officeart/2005/8/layout/chevron2"/>
    <dgm:cxn modelId="{7A03CEE0-7B64-42D1-BB14-7849177BBC8E}" type="presParOf" srcId="{D79D1D57-6795-4CAC-BE6A-091741A288B9}" destId="{4BE81880-1FFC-4276-B165-421B222C48D8}" srcOrd="4" destOrd="0" presId="urn:microsoft.com/office/officeart/2005/8/layout/chevron2"/>
    <dgm:cxn modelId="{0F516676-D0E0-44A6-B308-874C5F3352FD}" type="presParOf" srcId="{4BE81880-1FFC-4276-B165-421B222C48D8}" destId="{C2DA5D58-5598-42AD-823E-4A98DBCDCFB1}" srcOrd="0" destOrd="0" presId="urn:microsoft.com/office/officeart/2005/8/layout/chevron2"/>
    <dgm:cxn modelId="{D0C20D72-D61C-4DB3-877C-18381B60BED7}" type="presParOf" srcId="{4BE81880-1FFC-4276-B165-421B222C48D8}" destId="{E3E790B3-5211-4364-AA80-9C74D850E2B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1709FE-02FA-476C-82BF-44B07908330A}"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es-EC"/>
        </a:p>
      </dgm:t>
    </dgm:pt>
    <dgm:pt modelId="{BA2285D2-B344-48C3-A198-F5D16ACA106E}">
      <dgm:prSet phldrT="[Texto]" phldr="1"/>
      <dgm:spPr/>
      <dgm:t>
        <a:bodyPr/>
        <a:lstStyle/>
        <a:p>
          <a:endParaRPr lang="es-EC"/>
        </a:p>
      </dgm:t>
    </dgm:pt>
    <dgm:pt modelId="{DCB80C9B-F4E2-4B6E-969A-204F60F25576}" type="parTrans" cxnId="{55CF07D6-AEC4-425F-A264-F17E708E5EEF}">
      <dgm:prSet/>
      <dgm:spPr/>
      <dgm:t>
        <a:bodyPr/>
        <a:lstStyle/>
        <a:p>
          <a:endParaRPr lang="es-EC"/>
        </a:p>
      </dgm:t>
    </dgm:pt>
    <dgm:pt modelId="{C1BD5B97-EE14-4FA3-9CC7-54AAF57E5676}" type="sibTrans" cxnId="{55CF07D6-AEC4-425F-A264-F17E708E5EEF}">
      <dgm:prSet/>
      <dgm:spPr/>
      <dgm:t>
        <a:bodyPr/>
        <a:lstStyle/>
        <a:p>
          <a:endParaRPr lang="es-EC"/>
        </a:p>
      </dgm:t>
    </dgm:pt>
    <dgm:pt modelId="{998C9E2C-2F25-4748-A6C8-4E4626401D10}">
      <dgm:prSet phldrT="[Texto]"/>
      <dgm:spPr/>
      <dgm:t>
        <a:bodyPr/>
        <a:lstStyle/>
        <a:p>
          <a:r>
            <a:rPr lang="es-EC" dirty="0" smtClean="0"/>
            <a:t>Coordenadas con precisiones mayores a 2 cm. en las coordenadas cartesianas geocéntricas.</a:t>
          </a:r>
          <a:endParaRPr lang="es-EC" dirty="0"/>
        </a:p>
      </dgm:t>
    </dgm:pt>
    <dgm:pt modelId="{1CDBF159-8737-4B36-9540-256187B2B149}" type="parTrans" cxnId="{D423E6E9-DD6B-40BE-8B4F-1D6C9958808A}">
      <dgm:prSet/>
      <dgm:spPr/>
      <dgm:t>
        <a:bodyPr/>
        <a:lstStyle/>
        <a:p>
          <a:endParaRPr lang="es-EC"/>
        </a:p>
      </dgm:t>
    </dgm:pt>
    <dgm:pt modelId="{B11E11B6-4299-41D2-B452-5DB9D3E331DB}" type="sibTrans" cxnId="{D423E6E9-DD6B-40BE-8B4F-1D6C9958808A}">
      <dgm:prSet/>
      <dgm:spPr/>
      <dgm:t>
        <a:bodyPr/>
        <a:lstStyle/>
        <a:p>
          <a:endParaRPr lang="es-EC"/>
        </a:p>
      </dgm:t>
    </dgm:pt>
    <dgm:pt modelId="{5E7F8DF8-A488-4B58-92CF-40EFD4A49FB4}">
      <dgm:prSet phldrT="[Texto]" phldr="1"/>
      <dgm:spPr/>
      <dgm:t>
        <a:bodyPr/>
        <a:lstStyle/>
        <a:p>
          <a:endParaRPr lang="es-EC"/>
        </a:p>
      </dgm:t>
    </dgm:pt>
    <dgm:pt modelId="{BE47E629-5AEE-498B-B70C-2DCDDC71736C}" type="parTrans" cxnId="{896648FF-617E-4C2B-9656-06F4AAF88B7B}">
      <dgm:prSet/>
      <dgm:spPr/>
      <dgm:t>
        <a:bodyPr/>
        <a:lstStyle/>
        <a:p>
          <a:endParaRPr lang="es-EC"/>
        </a:p>
      </dgm:t>
    </dgm:pt>
    <dgm:pt modelId="{BB536019-D2CF-4BDF-BB8A-B3C6A5071077}" type="sibTrans" cxnId="{896648FF-617E-4C2B-9656-06F4AAF88B7B}">
      <dgm:prSet/>
      <dgm:spPr/>
      <dgm:t>
        <a:bodyPr/>
        <a:lstStyle/>
        <a:p>
          <a:endParaRPr lang="es-EC"/>
        </a:p>
      </dgm:t>
    </dgm:pt>
    <dgm:pt modelId="{91C96A5F-6A6A-4B23-A0E6-E83CF82CAEC6}">
      <dgm:prSet phldrT="[Texto]"/>
      <dgm:spPr/>
      <dgm:t>
        <a:bodyPr/>
        <a:lstStyle/>
        <a:p>
          <a:r>
            <a:rPr lang="es-EC" dirty="0" smtClean="0"/>
            <a:t>Generar un cuadro comparativo de validación de resultados.</a:t>
          </a:r>
          <a:endParaRPr lang="es-EC" dirty="0"/>
        </a:p>
      </dgm:t>
    </dgm:pt>
    <dgm:pt modelId="{A413DC0D-1201-4AC9-B184-90764B819C28}" type="parTrans" cxnId="{0632A725-2448-49AE-849C-71458A0E26B5}">
      <dgm:prSet/>
      <dgm:spPr/>
      <dgm:t>
        <a:bodyPr/>
        <a:lstStyle/>
        <a:p>
          <a:endParaRPr lang="es-EC"/>
        </a:p>
      </dgm:t>
    </dgm:pt>
    <dgm:pt modelId="{1D1FBA0C-D2A4-4941-A542-E37CD01B747C}" type="sibTrans" cxnId="{0632A725-2448-49AE-849C-71458A0E26B5}">
      <dgm:prSet/>
      <dgm:spPr/>
      <dgm:t>
        <a:bodyPr/>
        <a:lstStyle/>
        <a:p>
          <a:endParaRPr lang="es-EC"/>
        </a:p>
      </dgm:t>
    </dgm:pt>
    <dgm:pt modelId="{06030C68-D6AF-4B55-9D9D-2E6C6340ADD9}">
      <dgm:prSet phldrT="[Texto]" phldr="1"/>
      <dgm:spPr/>
      <dgm:t>
        <a:bodyPr/>
        <a:lstStyle/>
        <a:p>
          <a:endParaRPr lang="es-EC"/>
        </a:p>
      </dgm:t>
    </dgm:pt>
    <dgm:pt modelId="{AFB0E37D-F43A-4610-8AA8-1CD01FEEB664}" type="parTrans" cxnId="{4E3C3334-264E-452F-8864-379B1C049E10}">
      <dgm:prSet/>
      <dgm:spPr/>
      <dgm:t>
        <a:bodyPr/>
        <a:lstStyle/>
        <a:p>
          <a:endParaRPr lang="es-EC"/>
        </a:p>
      </dgm:t>
    </dgm:pt>
    <dgm:pt modelId="{ADB2FB2A-7631-4924-8E2F-D81E74BE5B44}" type="sibTrans" cxnId="{4E3C3334-264E-452F-8864-379B1C049E10}">
      <dgm:prSet/>
      <dgm:spPr/>
      <dgm:t>
        <a:bodyPr/>
        <a:lstStyle/>
        <a:p>
          <a:endParaRPr lang="es-EC"/>
        </a:p>
      </dgm:t>
    </dgm:pt>
    <dgm:pt modelId="{18D26508-152F-4A54-9738-769BDF9938B1}">
      <dgm:prSet phldrT="[Texto]"/>
      <dgm:spPr/>
      <dgm:t>
        <a:bodyPr/>
        <a:lstStyle/>
        <a:p>
          <a:r>
            <a:rPr lang="es-EC" dirty="0" smtClean="0"/>
            <a:t>Analizar mediante un cuadro ilustrativo, el error existente de la línea base respecto a la estación de monitoreo RIOP, con respecto a las distancias en los vectores.</a:t>
          </a:r>
          <a:endParaRPr lang="es-EC" dirty="0"/>
        </a:p>
      </dgm:t>
    </dgm:pt>
    <dgm:pt modelId="{40209E96-4D39-43E0-B941-2C36D35E8A3F}" type="parTrans" cxnId="{D1607B69-46E7-4010-949C-E9C4BB666835}">
      <dgm:prSet/>
      <dgm:spPr/>
      <dgm:t>
        <a:bodyPr/>
        <a:lstStyle/>
        <a:p>
          <a:endParaRPr lang="es-EC"/>
        </a:p>
      </dgm:t>
    </dgm:pt>
    <dgm:pt modelId="{08FD77F2-6CB5-47DE-A8D2-D608388407CE}" type="sibTrans" cxnId="{D1607B69-46E7-4010-949C-E9C4BB666835}">
      <dgm:prSet/>
      <dgm:spPr/>
      <dgm:t>
        <a:bodyPr/>
        <a:lstStyle/>
        <a:p>
          <a:endParaRPr lang="es-EC"/>
        </a:p>
      </dgm:t>
    </dgm:pt>
    <dgm:pt modelId="{59BE031D-72C8-4F93-967F-34165C12CD1D}" type="pres">
      <dgm:prSet presAssocID="{071709FE-02FA-476C-82BF-44B07908330A}" presName="linearFlow" presStyleCnt="0">
        <dgm:presLayoutVars>
          <dgm:dir/>
          <dgm:animLvl val="lvl"/>
          <dgm:resizeHandles val="exact"/>
        </dgm:presLayoutVars>
      </dgm:prSet>
      <dgm:spPr/>
      <dgm:t>
        <a:bodyPr/>
        <a:lstStyle/>
        <a:p>
          <a:endParaRPr lang="es-EC"/>
        </a:p>
      </dgm:t>
    </dgm:pt>
    <dgm:pt modelId="{3CADADEC-F34D-4554-806F-515C00C97640}" type="pres">
      <dgm:prSet presAssocID="{BA2285D2-B344-48C3-A198-F5D16ACA106E}" presName="composite" presStyleCnt="0"/>
      <dgm:spPr/>
    </dgm:pt>
    <dgm:pt modelId="{B4FBCC1A-7B0B-4C26-9F6D-F7DC1C1500A8}" type="pres">
      <dgm:prSet presAssocID="{BA2285D2-B344-48C3-A198-F5D16ACA106E}" presName="parentText" presStyleLbl="alignNode1" presStyleIdx="0" presStyleCnt="3">
        <dgm:presLayoutVars>
          <dgm:chMax val="1"/>
          <dgm:bulletEnabled val="1"/>
        </dgm:presLayoutVars>
      </dgm:prSet>
      <dgm:spPr/>
      <dgm:t>
        <a:bodyPr/>
        <a:lstStyle/>
        <a:p>
          <a:endParaRPr lang="es-EC"/>
        </a:p>
      </dgm:t>
    </dgm:pt>
    <dgm:pt modelId="{7C7E84AB-6A27-4C82-84F1-5C1ECF5AA31E}" type="pres">
      <dgm:prSet presAssocID="{BA2285D2-B344-48C3-A198-F5D16ACA106E}" presName="descendantText" presStyleLbl="alignAcc1" presStyleIdx="0" presStyleCnt="3">
        <dgm:presLayoutVars>
          <dgm:bulletEnabled val="1"/>
        </dgm:presLayoutVars>
      </dgm:prSet>
      <dgm:spPr/>
      <dgm:t>
        <a:bodyPr/>
        <a:lstStyle/>
        <a:p>
          <a:endParaRPr lang="es-EC"/>
        </a:p>
      </dgm:t>
    </dgm:pt>
    <dgm:pt modelId="{7F4EA5E1-AF61-452D-85C1-55FE5572EF1A}" type="pres">
      <dgm:prSet presAssocID="{C1BD5B97-EE14-4FA3-9CC7-54AAF57E5676}" presName="sp" presStyleCnt="0"/>
      <dgm:spPr/>
    </dgm:pt>
    <dgm:pt modelId="{F536772B-7307-48BC-A627-2F093B59562E}" type="pres">
      <dgm:prSet presAssocID="{5E7F8DF8-A488-4B58-92CF-40EFD4A49FB4}" presName="composite" presStyleCnt="0"/>
      <dgm:spPr/>
    </dgm:pt>
    <dgm:pt modelId="{0F6FDBF1-549E-4481-843A-3FC545C85DE4}" type="pres">
      <dgm:prSet presAssocID="{5E7F8DF8-A488-4B58-92CF-40EFD4A49FB4}" presName="parentText" presStyleLbl="alignNode1" presStyleIdx="1" presStyleCnt="3">
        <dgm:presLayoutVars>
          <dgm:chMax val="1"/>
          <dgm:bulletEnabled val="1"/>
        </dgm:presLayoutVars>
      </dgm:prSet>
      <dgm:spPr/>
      <dgm:t>
        <a:bodyPr/>
        <a:lstStyle/>
        <a:p>
          <a:endParaRPr lang="es-EC"/>
        </a:p>
      </dgm:t>
    </dgm:pt>
    <dgm:pt modelId="{52E88D3A-50E5-4106-B4B2-CFDDC81C9C52}" type="pres">
      <dgm:prSet presAssocID="{5E7F8DF8-A488-4B58-92CF-40EFD4A49FB4}" presName="descendantText" presStyleLbl="alignAcc1" presStyleIdx="1" presStyleCnt="3">
        <dgm:presLayoutVars>
          <dgm:bulletEnabled val="1"/>
        </dgm:presLayoutVars>
      </dgm:prSet>
      <dgm:spPr/>
      <dgm:t>
        <a:bodyPr/>
        <a:lstStyle/>
        <a:p>
          <a:endParaRPr lang="es-EC"/>
        </a:p>
      </dgm:t>
    </dgm:pt>
    <dgm:pt modelId="{30A22D6B-8CF9-4F56-B833-75F6DC341B07}" type="pres">
      <dgm:prSet presAssocID="{BB536019-D2CF-4BDF-BB8A-B3C6A5071077}" presName="sp" presStyleCnt="0"/>
      <dgm:spPr/>
    </dgm:pt>
    <dgm:pt modelId="{8891C8E4-CCCF-471F-9A2D-78846C888508}" type="pres">
      <dgm:prSet presAssocID="{06030C68-D6AF-4B55-9D9D-2E6C6340ADD9}" presName="composite" presStyleCnt="0"/>
      <dgm:spPr/>
    </dgm:pt>
    <dgm:pt modelId="{C94904EA-B48E-4B17-8824-2A04EA8CB651}" type="pres">
      <dgm:prSet presAssocID="{06030C68-D6AF-4B55-9D9D-2E6C6340ADD9}" presName="parentText" presStyleLbl="alignNode1" presStyleIdx="2" presStyleCnt="3">
        <dgm:presLayoutVars>
          <dgm:chMax val="1"/>
          <dgm:bulletEnabled val="1"/>
        </dgm:presLayoutVars>
      </dgm:prSet>
      <dgm:spPr/>
      <dgm:t>
        <a:bodyPr/>
        <a:lstStyle/>
        <a:p>
          <a:endParaRPr lang="es-EC"/>
        </a:p>
      </dgm:t>
    </dgm:pt>
    <dgm:pt modelId="{0582570C-A060-4755-9E65-2097D109A0A7}" type="pres">
      <dgm:prSet presAssocID="{06030C68-D6AF-4B55-9D9D-2E6C6340ADD9}" presName="descendantText" presStyleLbl="alignAcc1" presStyleIdx="2" presStyleCnt="3">
        <dgm:presLayoutVars>
          <dgm:bulletEnabled val="1"/>
        </dgm:presLayoutVars>
      </dgm:prSet>
      <dgm:spPr/>
      <dgm:t>
        <a:bodyPr/>
        <a:lstStyle/>
        <a:p>
          <a:endParaRPr lang="es-EC"/>
        </a:p>
      </dgm:t>
    </dgm:pt>
  </dgm:ptLst>
  <dgm:cxnLst>
    <dgm:cxn modelId="{55CF07D6-AEC4-425F-A264-F17E708E5EEF}" srcId="{071709FE-02FA-476C-82BF-44B07908330A}" destId="{BA2285D2-B344-48C3-A198-F5D16ACA106E}" srcOrd="0" destOrd="0" parTransId="{DCB80C9B-F4E2-4B6E-969A-204F60F25576}" sibTransId="{C1BD5B97-EE14-4FA3-9CC7-54AAF57E5676}"/>
    <dgm:cxn modelId="{0632A725-2448-49AE-849C-71458A0E26B5}" srcId="{5E7F8DF8-A488-4B58-92CF-40EFD4A49FB4}" destId="{91C96A5F-6A6A-4B23-A0E6-E83CF82CAEC6}" srcOrd="0" destOrd="0" parTransId="{A413DC0D-1201-4AC9-B184-90764B819C28}" sibTransId="{1D1FBA0C-D2A4-4941-A542-E37CD01B747C}"/>
    <dgm:cxn modelId="{EF513379-B92F-4589-BBB9-99C1559EB606}" type="presOf" srcId="{998C9E2C-2F25-4748-A6C8-4E4626401D10}" destId="{7C7E84AB-6A27-4C82-84F1-5C1ECF5AA31E}" srcOrd="0" destOrd="0" presId="urn:microsoft.com/office/officeart/2005/8/layout/chevron2"/>
    <dgm:cxn modelId="{896648FF-617E-4C2B-9656-06F4AAF88B7B}" srcId="{071709FE-02FA-476C-82BF-44B07908330A}" destId="{5E7F8DF8-A488-4B58-92CF-40EFD4A49FB4}" srcOrd="1" destOrd="0" parTransId="{BE47E629-5AEE-498B-B70C-2DCDDC71736C}" sibTransId="{BB536019-D2CF-4BDF-BB8A-B3C6A5071077}"/>
    <dgm:cxn modelId="{8243E3E5-1279-4EAF-BDA3-FA0029DC1B8F}" type="presOf" srcId="{5E7F8DF8-A488-4B58-92CF-40EFD4A49FB4}" destId="{0F6FDBF1-549E-4481-843A-3FC545C85DE4}" srcOrd="0" destOrd="0" presId="urn:microsoft.com/office/officeart/2005/8/layout/chevron2"/>
    <dgm:cxn modelId="{D1607B69-46E7-4010-949C-E9C4BB666835}" srcId="{06030C68-D6AF-4B55-9D9D-2E6C6340ADD9}" destId="{18D26508-152F-4A54-9738-769BDF9938B1}" srcOrd="0" destOrd="0" parTransId="{40209E96-4D39-43E0-B941-2C36D35E8A3F}" sibTransId="{08FD77F2-6CB5-47DE-A8D2-D608388407CE}"/>
    <dgm:cxn modelId="{56804D96-FCDD-41A5-9507-A5C0C82F61D3}" type="presOf" srcId="{06030C68-D6AF-4B55-9D9D-2E6C6340ADD9}" destId="{C94904EA-B48E-4B17-8824-2A04EA8CB651}" srcOrd="0" destOrd="0" presId="urn:microsoft.com/office/officeart/2005/8/layout/chevron2"/>
    <dgm:cxn modelId="{3D5B8827-6B56-4C3C-A6DB-303CC6901DA5}" type="presOf" srcId="{91C96A5F-6A6A-4B23-A0E6-E83CF82CAEC6}" destId="{52E88D3A-50E5-4106-B4B2-CFDDC81C9C52}" srcOrd="0" destOrd="0" presId="urn:microsoft.com/office/officeart/2005/8/layout/chevron2"/>
    <dgm:cxn modelId="{D423E6E9-DD6B-40BE-8B4F-1D6C9958808A}" srcId="{BA2285D2-B344-48C3-A198-F5D16ACA106E}" destId="{998C9E2C-2F25-4748-A6C8-4E4626401D10}" srcOrd="0" destOrd="0" parTransId="{1CDBF159-8737-4B36-9540-256187B2B149}" sibTransId="{B11E11B6-4299-41D2-B452-5DB9D3E331DB}"/>
    <dgm:cxn modelId="{8136E871-4EE1-414B-8673-6914E3580593}" type="presOf" srcId="{071709FE-02FA-476C-82BF-44B07908330A}" destId="{59BE031D-72C8-4F93-967F-34165C12CD1D}" srcOrd="0" destOrd="0" presId="urn:microsoft.com/office/officeart/2005/8/layout/chevron2"/>
    <dgm:cxn modelId="{B034A8FC-0EA1-438E-A018-C508F0C9C96B}" type="presOf" srcId="{18D26508-152F-4A54-9738-769BDF9938B1}" destId="{0582570C-A060-4755-9E65-2097D109A0A7}" srcOrd="0" destOrd="0" presId="urn:microsoft.com/office/officeart/2005/8/layout/chevron2"/>
    <dgm:cxn modelId="{40E6245E-6A06-4DD5-B537-5DFD3AC8E84D}" type="presOf" srcId="{BA2285D2-B344-48C3-A198-F5D16ACA106E}" destId="{B4FBCC1A-7B0B-4C26-9F6D-F7DC1C1500A8}" srcOrd="0" destOrd="0" presId="urn:microsoft.com/office/officeart/2005/8/layout/chevron2"/>
    <dgm:cxn modelId="{4E3C3334-264E-452F-8864-379B1C049E10}" srcId="{071709FE-02FA-476C-82BF-44B07908330A}" destId="{06030C68-D6AF-4B55-9D9D-2E6C6340ADD9}" srcOrd="2" destOrd="0" parTransId="{AFB0E37D-F43A-4610-8AA8-1CD01FEEB664}" sibTransId="{ADB2FB2A-7631-4924-8E2F-D81E74BE5B44}"/>
    <dgm:cxn modelId="{E29D55C9-6F03-4CB1-BC5D-86607A9E5611}" type="presParOf" srcId="{59BE031D-72C8-4F93-967F-34165C12CD1D}" destId="{3CADADEC-F34D-4554-806F-515C00C97640}" srcOrd="0" destOrd="0" presId="urn:microsoft.com/office/officeart/2005/8/layout/chevron2"/>
    <dgm:cxn modelId="{D56B162D-AD92-4E27-9869-49FDC1EA63D1}" type="presParOf" srcId="{3CADADEC-F34D-4554-806F-515C00C97640}" destId="{B4FBCC1A-7B0B-4C26-9F6D-F7DC1C1500A8}" srcOrd="0" destOrd="0" presId="urn:microsoft.com/office/officeart/2005/8/layout/chevron2"/>
    <dgm:cxn modelId="{B5CC7D87-FA0A-492B-A09B-969641601505}" type="presParOf" srcId="{3CADADEC-F34D-4554-806F-515C00C97640}" destId="{7C7E84AB-6A27-4C82-84F1-5C1ECF5AA31E}" srcOrd="1" destOrd="0" presId="urn:microsoft.com/office/officeart/2005/8/layout/chevron2"/>
    <dgm:cxn modelId="{734A1F47-7216-4282-8BCA-6A5160894FCF}" type="presParOf" srcId="{59BE031D-72C8-4F93-967F-34165C12CD1D}" destId="{7F4EA5E1-AF61-452D-85C1-55FE5572EF1A}" srcOrd="1" destOrd="0" presId="urn:microsoft.com/office/officeart/2005/8/layout/chevron2"/>
    <dgm:cxn modelId="{376CA2E8-F531-4FA7-B71A-F03DC3C07C4F}" type="presParOf" srcId="{59BE031D-72C8-4F93-967F-34165C12CD1D}" destId="{F536772B-7307-48BC-A627-2F093B59562E}" srcOrd="2" destOrd="0" presId="urn:microsoft.com/office/officeart/2005/8/layout/chevron2"/>
    <dgm:cxn modelId="{5181187A-7E15-41CE-8865-8AF3814C1439}" type="presParOf" srcId="{F536772B-7307-48BC-A627-2F093B59562E}" destId="{0F6FDBF1-549E-4481-843A-3FC545C85DE4}" srcOrd="0" destOrd="0" presId="urn:microsoft.com/office/officeart/2005/8/layout/chevron2"/>
    <dgm:cxn modelId="{663B52CB-7D84-49BA-A33C-9ADA7ABCD83F}" type="presParOf" srcId="{F536772B-7307-48BC-A627-2F093B59562E}" destId="{52E88D3A-50E5-4106-B4B2-CFDDC81C9C52}" srcOrd="1" destOrd="0" presId="urn:microsoft.com/office/officeart/2005/8/layout/chevron2"/>
    <dgm:cxn modelId="{A0805A96-2D77-417F-A216-5889138254B9}" type="presParOf" srcId="{59BE031D-72C8-4F93-967F-34165C12CD1D}" destId="{30A22D6B-8CF9-4F56-B833-75F6DC341B07}" srcOrd="3" destOrd="0" presId="urn:microsoft.com/office/officeart/2005/8/layout/chevron2"/>
    <dgm:cxn modelId="{5701AA0C-95D2-4C75-917D-AC187E7949FB}" type="presParOf" srcId="{59BE031D-72C8-4F93-967F-34165C12CD1D}" destId="{8891C8E4-CCCF-471F-9A2D-78846C888508}" srcOrd="4" destOrd="0" presId="urn:microsoft.com/office/officeart/2005/8/layout/chevron2"/>
    <dgm:cxn modelId="{4529907B-CCDF-4E01-AEB7-688B9D242E2F}" type="presParOf" srcId="{8891C8E4-CCCF-471F-9A2D-78846C888508}" destId="{C94904EA-B48E-4B17-8824-2A04EA8CB651}" srcOrd="0" destOrd="0" presId="urn:microsoft.com/office/officeart/2005/8/layout/chevron2"/>
    <dgm:cxn modelId="{48C9C727-D65A-452E-BAEC-CFD4911750D7}" type="presParOf" srcId="{8891C8E4-CCCF-471F-9A2D-78846C888508}" destId="{0582570C-A060-4755-9E65-2097D109A0A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DA2A9A-91CD-4325-9B88-29F12D5EB66B}" type="doc">
      <dgm:prSet loTypeId="urn:microsoft.com/office/officeart/2005/8/layout/process5" loCatId="process" qsTypeId="urn:microsoft.com/office/officeart/2005/8/quickstyle/simple4" qsCatId="simple" csTypeId="urn:microsoft.com/office/officeart/2005/8/colors/accent3_5" csCatId="accent3" phldr="1"/>
      <dgm:spPr/>
      <dgm:t>
        <a:bodyPr/>
        <a:lstStyle/>
        <a:p>
          <a:endParaRPr lang="es-EC"/>
        </a:p>
      </dgm:t>
    </dgm:pt>
    <dgm:pt modelId="{9063DD9E-52FC-4BB1-A630-3E818089FFFC}">
      <dgm:prSet phldrT="[Texto]" custT="1"/>
      <dgm:spPr/>
      <dgm:t>
        <a:bodyPr/>
        <a:lstStyle/>
        <a:p>
          <a:pPr algn="just"/>
          <a:r>
            <a:rPr lang="es-EC" sz="2000" dirty="0" smtClean="0"/>
            <a:t>Obtención de información RINEX, SP3, </a:t>
          </a:r>
          <a:r>
            <a:rPr lang="es-EC" sz="2000" dirty="0" err="1" smtClean="0"/>
            <a:t>Broadcast</a:t>
          </a:r>
          <a:r>
            <a:rPr lang="es-EC" sz="2000" dirty="0" smtClean="0"/>
            <a:t>. </a:t>
          </a:r>
          <a:endParaRPr lang="es-EC" sz="2000" dirty="0"/>
        </a:p>
      </dgm:t>
    </dgm:pt>
    <dgm:pt modelId="{2ADFFD62-A85A-41B0-874B-C8B59F8E780C}" type="parTrans" cxnId="{67DD4C28-23E5-47B4-9387-312FC68F7792}">
      <dgm:prSet/>
      <dgm:spPr/>
      <dgm:t>
        <a:bodyPr/>
        <a:lstStyle/>
        <a:p>
          <a:endParaRPr lang="es-EC" sz="2000"/>
        </a:p>
      </dgm:t>
    </dgm:pt>
    <dgm:pt modelId="{DCFB3D35-0D2E-4A1C-A4C3-02527B18DBDF}" type="sibTrans" cxnId="{67DD4C28-23E5-47B4-9387-312FC68F7792}">
      <dgm:prSet custT="1"/>
      <dgm:spPr/>
      <dgm:t>
        <a:bodyPr/>
        <a:lstStyle/>
        <a:p>
          <a:endParaRPr lang="es-EC" sz="1400"/>
        </a:p>
      </dgm:t>
    </dgm:pt>
    <dgm:pt modelId="{C584FEC0-B94C-484E-B84C-44634974108F}">
      <dgm:prSet phldrT="[Texto]" custT="1"/>
      <dgm:spPr/>
      <dgm:t>
        <a:bodyPr/>
        <a:lstStyle/>
        <a:p>
          <a:pPr algn="just"/>
          <a:r>
            <a:rPr lang="es-EC" sz="1800" dirty="0" smtClean="0"/>
            <a:t>Configuración de las tablas del software GAMIT-GLOBK (</a:t>
          </a:r>
          <a:r>
            <a:rPr lang="es-EC" sz="1800" dirty="0" err="1" smtClean="0"/>
            <a:t>process.default</a:t>
          </a:r>
          <a:r>
            <a:rPr lang="es-EC" sz="1800" dirty="0" smtClean="0"/>
            <a:t>, </a:t>
          </a:r>
          <a:r>
            <a:rPr lang="es-EC" sz="1800" dirty="0" err="1" smtClean="0"/>
            <a:t>sestbl</a:t>
          </a:r>
          <a:r>
            <a:rPr lang="es-EC" sz="1800" dirty="0" smtClean="0"/>
            <a:t>, </a:t>
          </a:r>
          <a:r>
            <a:rPr lang="es-EC" sz="1800" dirty="0" err="1" smtClean="0"/>
            <a:t>sittbl</a:t>
          </a:r>
          <a:r>
            <a:rPr lang="es-EC" sz="1800" dirty="0" smtClean="0"/>
            <a:t>, </a:t>
          </a:r>
          <a:r>
            <a:rPr lang="es-EC" sz="1800" dirty="0" err="1" smtClean="0"/>
            <a:t>sites.default</a:t>
          </a:r>
          <a:r>
            <a:rPr lang="es-EC" sz="1800" dirty="0" smtClean="0"/>
            <a:t>, globk_comb.cmd, glorg_comb.cmd)</a:t>
          </a:r>
          <a:endParaRPr lang="es-EC" sz="1800" dirty="0"/>
        </a:p>
      </dgm:t>
    </dgm:pt>
    <dgm:pt modelId="{F1A08B6E-1989-4E9B-8CAB-3C30836E14C5}" type="parTrans" cxnId="{240D2462-84DD-47AE-84B6-ECB44AC0E972}">
      <dgm:prSet/>
      <dgm:spPr/>
      <dgm:t>
        <a:bodyPr/>
        <a:lstStyle/>
        <a:p>
          <a:endParaRPr lang="es-EC" sz="2000"/>
        </a:p>
      </dgm:t>
    </dgm:pt>
    <dgm:pt modelId="{CD64B93C-3261-428C-ADAB-EF74CB51AEBD}" type="sibTrans" cxnId="{240D2462-84DD-47AE-84B6-ECB44AC0E972}">
      <dgm:prSet custT="1"/>
      <dgm:spPr/>
      <dgm:t>
        <a:bodyPr/>
        <a:lstStyle/>
        <a:p>
          <a:endParaRPr lang="es-EC" sz="1400"/>
        </a:p>
      </dgm:t>
    </dgm:pt>
    <dgm:pt modelId="{6C473EF4-C21E-4367-8077-DAC4539CE6D7}">
      <dgm:prSet phldrT="[Texto]" custT="1"/>
      <dgm:spPr/>
      <dgm:t>
        <a:bodyPr/>
        <a:lstStyle/>
        <a:p>
          <a:r>
            <a:rPr lang="es-EC" sz="1800" dirty="0" smtClean="0"/>
            <a:t>Procesamiento de las estaciones AREQ, BOGT, BRAZ, RIOP.</a:t>
          </a:r>
          <a:endParaRPr lang="es-EC" sz="1800" dirty="0"/>
        </a:p>
      </dgm:t>
    </dgm:pt>
    <dgm:pt modelId="{476F217B-522A-4DE3-8408-AF2080D14E47}" type="parTrans" cxnId="{E61FA566-C209-4204-BE97-E80031BD60FD}">
      <dgm:prSet/>
      <dgm:spPr/>
      <dgm:t>
        <a:bodyPr/>
        <a:lstStyle/>
        <a:p>
          <a:endParaRPr lang="es-EC" sz="2000"/>
        </a:p>
      </dgm:t>
    </dgm:pt>
    <dgm:pt modelId="{8788F48F-2701-4E7A-A71A-A74F3EEFDEE4}" type="sibTrans" cxnId="{E61FA566-C209-4204-BE97-E80031BD60FD}">
      <dgm:prSet custT="1"/>
      <dgm:spPr/>
      <dgm:t>
        <a:bodyPr/>
        <a:lstStyle/>
        <a:p>
          <a:endParaRPr lang="es-EC" sz="1400"/>
        </a:p>
      </dgm:t>
    </dgm:pt>
    <dgm:pt modelId="{077E8197-3E32-4689-B83B-B4F8A5EDE3D9}">
      <dgm:prSet phldrT="[Texto]" custT="1"/>
      <dgm:spPr/>
      <dgm:t>
        <a:bodyPr/>
        <a:lstStyle/>
        <a:p>
          <a:r>
            <a:rPr lang="es-EC" sz="1800" smtClean="0"/>
            <a:t>Análisis de los resultados de las líneas base y coordenadas.</a:t>
          </a:r>
          <a:endParaRPr lang="es-EC" sz="1800" dirty="0"/>
        </a:p>
      </dgm:t>
    </dgm:pt>
    <dgm:pt modelId="{E73BB126-7832-447A-916B-59A8E67736CD}" type="parTrans" cxnId="{D5E18455-215C-4556-9EFA-0855365C633D}">
      <dgm:prSet/>
      <dgm:spPr/>
      <dgm:t>
        <a:bodyPr/>
        <a:lstStyle/>
        <a:p>
          <a:endParaRPr lang="es-EC" sz="2000"/>
        </a:p>
      </dgm:t>
    </dgm:pt>
    <dgm:pt modelId="{157F9DE6-7AC8-45AD-A210-74985E32A13A}" type="sibTrans" cxnId="{D5E18455-215C-4556-9EFA-0855365C633D}">
      <dgm:prSet custT="1"/>
      <dgm:spPr/>
      <dgm:t>
        <a:bodyPr/>
        <a:lstStyle/>
        <a:p>
          <a:endParaRPr lang="es-EC" sz="1400"/>
        </a:p>
      </dgm:t>
    </dgm:pt>
    <dgm:pt modelId="{4594E66D-DAF6-4140-95D5-CFF5CB934D18}">
      <dgm:prSet phldrT="[Texto]" custT="1"/>
      <dgm:spPr/>
      <dgm:t>
        <a:bodyPr/>
        <a:lstStyle/>
        <a:p>
          <a:r>
            <a:rPr lang="es-EC" sz="1800" dirty="0" smtClean="0"/>
            <a:t>Comparación de resultados obtenidos con información de las estaciones del SIRGAS</a:t>
          </a:r>
          <a:endParaRPr lang="es-EC" sz="1800" dirty="0"/>
        </a:p>
      </dgm:t>
    </dgm:pt>
    <dgm:pt modelId="{538F6A16-4CFD-4C88-BFCA-6AA5213C3896}" type="parTrans" cxnId="{0AF81311-C059-45FE-B14E-59E2D5B95906}">
      <dgm:prSet/>
      <dgm:spPr/>
      <dgm:t>
        <a:bodyPr/>
        <a:lstStyle/>
        <a:p>
          <a:endParaRPr lang="es-EC" sz="2000"/>
        </a:p>
      </dgm:t>
    </dgm:pt>
    <dgm:pt modelId="{13742FF5-F929-4489-8BFA-DEA1D73A289D}" type="sibTrans" cxnId="{0AF81311-C059-45FE-B14E-59E2D5B95906}">
      <dgm:prSet/>
      <dgm:spPr/>
      <dgm:t>
        <a:bodyPr/>
        <a:lstStyle/>
        <a:p>
          <a:endParaRPr lang="es-EC" sz="2000"/>
        </a:p>
      </dgm:t>
    </dgm:pt>
    <dgm:pt modelId="{6844927F-186B-4759-B52C-3BE616BAD3E6}" type="pres">
      <dgm:prSet presAssocID="{82DA2A9A-91CD-4325-9B88-29F12D5EB66B}" presName="diagram" presStyleCnt="0">
        <dgm:presLayoutVars>
          <dgm:dir/>
          <dgm:resizeHandles val="exact"/>
        </dgm:presLayoutVars>
      </dgm:prSet>
      <dgm:spPr/>
      <dgm:t>
        <a:bodyPr/>
        <a:lstStyle/>
        <a:p>
          <a:endParaRPr lang="es-EC"/>
        </a:p>
      </dgm:t>
    </dgm:pt>
    <dgm:pt modelId="{2417EB27-9668-4F12-9194-26E07EF134E6}" type="pres">
      <dgm:prSet presAssocID="{9063DD9E-52FC-4BB1-A630-3E818089FFFC}" presName="node" presStyleLbl="node1" presStyleIdx="0" presStyleCnt="5" custScaleY="144417">
        <dgm:presLayoutVars>
          <dgm:bulletEnabled val="1"/>
        </dgm:presLayoutVars>
      </dgm:prSet>
      <dgm:spPr/>
      <dgm:t>
        <a:bodyPr/>
        <a:lstStyle/>
        <a:p>
          <a:endParaRPr lang="es-EC"/>
        </a:p>
      </dgm:t>
    </dgm:pt>
    <dgm:pt modelId="{8F71B756-F2BD-4456-B490-421E6DBF43FB}" type="pres">
      <dgm:prSet presAssocID="{DCFB3D35-0D2E-4A1C-A4C3-02527B18DBDF}" presName="sibTrans" presStyleLbl="sibTrans2D1" presStyleIdx="0" presStyleCnt="4"/>
      <dgm:spPr/>
      <dgm:t>
        <a:bodyPr/>
        <a:lstStyle/>
        <a:p>
          <a:endParaRPr lang="es-EC"/>
        </a:p>
      </dgm:t>
    </dgm:pt>
    <dgm:pt modelId="{0E32041B-47B5-4387-BCAC-AD1991081909}" type="pres">
      <dgm:prSet presAssocID="{DCFB3D35-0D2E-4A1C-A4C3-02527B18DBDF}" presName="connectorText" presStyleLbl="sibTrans2D1" presStyleIdx="0" presStyleCnt="4"/>
      <dgm:spPr/>
      <dgm:t>
        <a:bodyPr/>
        <a:lstStyle/>
        <a:p>
          <a:endParaRPr lang="es-EC"/>
        </a:p>
      </dgm:t>
    </dgm:pt>
    <dgm:pt modelId="{3A6B69D2-C66F-46BB-AFA0-64603D244EA1}" type="pres">
      <dgm:prSet presAssocID="{C584FEC0-B94C-484E-B84C-44634974108F}" presName="node" presStyleLbl="node1" presStyleIdx="1" presStyleCnt="5" custScaleX="135035" custScaleY="196570">
        <dgm:presLayoutVars>
          <dgm:bulletEnabled val="1"/>
        </dgm:presLayoutVars>
      </dgm:prSet>
      <dgm:spPr/>
      <dgm:t>
        <a:bodyPr/>
        <a:lstStyle/>
        <a:p>
          <a:endParaRPr lang="es-EC"/>
        </a:p>
      </dgm:t>
    </dgm:pt>
    <dgm:pt modelId="{AF3C4891-0963-4440-86D0-3C2974C7C7C4}" type="pres">
      <dgm:prSet presAssocID="{CD64B93C-3261-428C-ADAB-EF74CB51AEBD}" presName="sibTrans" presStyleLbl="sibTrans2D1" presStyleIdx="1" presStyleCnt="4"/>
      <dgm:spPr/>
      <dgm:t>
        <a:bodyPr/>
        <a:lstStyle/>
        <a:p>
          <a:endParaRPr lang="es-EC"/>
        </a:p>
      </dgm:t>
    </dgm:pt>
    <dgm:pt modelId="{7618AD17-9272-421F-8B8E-E88C8BFAD6BC}" type="pres">
      <dgm:prSet presAssocID="{CD64B93C-3261-428C-ADAB-EF74CB51AEBD}" presName="connectorText" presStyleLbl="sibTrans2D1" presStyleIdx="1" presStyleCnt="4"/>
      <dgm:spPr/>
      <dgm:t>
        <a:bodyPr/>
        <a:lstStyle/>
        <a:p>
          <a:endParaRPr lang="es-EC"/>
        </a:p>
      </dgm:t>
    </dgm:pt>
    <dgm:pt modelId="{6BD4BD5C-8B1E-44C2-8C28-6C3541FC71A9}" type="pres">
      <dgm:prSet presAssocID="{6C473EF4-C21E-4367-8077-DAC4539CE6D7}" presName="node" presStyleLbl="node1" presStyleIdx="2" presStyleCnt="5" custScaleX="109234" custScaleY="133315">
        <dgm:presLayoutVars>
          <dgm:bulletEnabled val="1"/>
        </dgm:presLayoutVars>
      </dgm:prSet>
      <dgm:spPr/>
      <dgm:t>
        <a:bodyPr/>
        <a:lstStyle/>
        <a:p>
          <a:endParaRPr lang="es-EC"/>
        </a:p>
      </dgm:t>
    </dgm:pt>
    <dgm:pt modelId="{D84C6CEC-DCEC-441D-A68B-F5F9DDAB6D9D}" type="pres">
      <dgm:prSet presAssocID="{8788F48F-2701-4E7A-A71A-A74F3EEFDEE4}" presName="sibTrans" presStyleLbl="sibTrans2D1" presStyleIdx="2" presStyleCnt="4"/>
      <dgm:spPr/>
      <dgm:t>
        <a:bodyPr/>
        <a:lstStyle/>
        <a:p>
          <a:endParaRPr lang="es-EC"/>
        </a:p>
      </dgm:t>
    </dgm:pt>
    <dgm:pt modelId="{801BBF2D-3F55-45A8-B1FE-E84F6D568425}" type="pres">
      <dgm:prSet presAssocID="{8788F48F-2701-4E7A-A71A-A74F3EEFDEE4}" presName="connectorText" presStyleLbl="sibTrans2D1" presStyleIdx="2" presStyleCnt="4"/>
      <dgm:spPr/>
      <dgm:t>
        <a:bodyPr/>
        <a:lstStyle/>
        <a:p>
          <a:endParaRPr lang="es-EC"/>
        </a:p>
      </dgm:t>
    </dgm:pt>
    <dgm:pt modelId="{57CAD4E9-3874-4EA2-BBFA-F1D6A0CC163A}" type="pres">
      <dgm:prSet presAssocID="{077E8197-3E32-4689-B83B-B4F8A5EDE3D9}" presName="node" presStyleLbl="node1" presStyleIdx="3" presStyleCnt="5" custScaleX="120121" custScaleY="122470">
        <dgm:presLayoutVars>
          <dgm:bulletEnabled val="1"/>
        </dgm:presLayoutVars>
      </dgm:prSet>
      <dgm:spPr/>
      <dgm:t>
        <a:bodyPr/>
        <a:lstStyle/>
        <a:p>
          <a:endParaRPr lang="es-EC"/>
        </a:p>
      </dgm:t>
    </dgm:pt>
    <dgm:pt modelId="{062AC24E-3D0F-44BF-BA48-9799B0B72D9E}" type="pres">
      <dgm:prSet presAssocID="{157F9DE6-7AC8-45AD-A210-74985E32A13A}" presName="sibTrans" presStyleLbl="sibTrans2D1" presStyleIdx="3" presStyleCnt="4"/>
      <dgm:spPr/>
      <dgm:t>
        <a:bodyPr/>
        <a:lstStyle/>
        <a:p>
          <a:endParaRPr lang="es-EC"/>
        </a:p>
      </dgm:t>
    </dgm:pt>
    <dgm:pt modelId="{407648B4-C18F-4890-9E93-7C4B909778ED}" type="pres">
      <dgm:prSet presAssocID="{157F9DE6-7AC8-45AD-A210-74985E32A13A}" presName="connectorText" presStyleLbl="sibTrans2D1" presStyleIdx="3" presStyleCnt="4"/>
      <dgm:spPr/>
      <dgm:t>
        <a:bodyPr/>
        <a:lstStyle/>
        <a:p>
          <a:endParaRPr lang="es-EC"/>
        </a:p>
      </dgm:t>
    </dgm:pt>
    <dgm:pt modelId="{9949C08B-B1E7-4515-864A-7E18CAD088A5}" type="pres">
      <dgm:prSet presAssocID="{4594E66D-DAF6-4140-95D5-CFF5CB934D18}" presName="node" presStyleLbl="node1" presStyleIdx="4" presStyleCnt="5" custScaleX="132518" custScaleY="154517">
        <dgm:presLayoutVars>
          <dgm:bulletEnabled val="1"/>
        </dgm:presLayoutVars>
      </dgm:prSet>
      <dgm:spPr/>
      <dgm:t>
        <a:bodyPr/>
        <a:lstStyle/>
        <a:p>
          <a:endParaRPr lang="es-EC"/>
        </a:p>
      </dgm:t>
    </dgm:pt>
  </dgm:ptLst>
  <dgm:cxnLst>
    <dgm:cxn modelId="{83A86569-CC02-4E8B-93B4-ABBEA9E4641E}" type="presOf" srcId="{8788F48F-2701-4E7A-A71A-A74F3EEFDEE4}" destId="{801BBF2D-3F55-45A8-B1FE-E84F6D568425}" srcOrd="1" destOrd="0" presId="urn:microsoft.com/office/officeart/2005/8/layout/process5"/>
    <dgm:cxn modelId="{E61FA566-C209-4204-BE97-E80031BD60FD}" srcId="{82DA2A9A-91CD-4325-9B88-29F12D5EB66B}" destId="{6C473EF4-C21E-4367-8077-DAC4539CE6D7}" srcOrd="2" destOrd="0" parTransId="{476F217B-522A-4DE3-8408-AF2080D14E47}" sibTransId="{8788F48F-2701-4E7A-A71A-A74F3EEFDEE4}"/>
    <dgm:cxn modelId="{D5E18455-215C-4556-9EFA-0855365C633D}" srcId="{82DA2A9A-91CD-4325-9B88-29F12D5EB66B}" destId="{077E8197-3E32-4689-B83B-B4F8A5EDE3D9}" srcOrd="3" destOrd="0" parTransId="{E73BB126-7832-447A-916B-59A8E67736CD}" sibTransId="{157F9DE6-7AC8-45AD-A210-74985E32A13A}"/>
    <dgm:cxn modelId="{FB6AB8C6-0704-4E1C-BAAA-4D1D4D02661A}" type="presOf" srcId="{4594E66D-DAF6-4140-95D5-CFF5CB934D18}" destId="{9949C08B-B1E7-4515-864A-7E18CAD088A5}" srcOrd="0" destOrd="0" presId="urn:microsoft.com/office/officeart/2005/8/layout/process5"/>
    <dgm:cxn modelId="{FA7C8DF2-BFA6-4262-9846-CABB73F86704}" type="presOf" srcId="{DCFB3D35-0D2E-4A1C-A4C3-02527B18DBDF}" destId="{8F71B756-F2BD-4456-B490-421E6DBF43FB}" srcOrd="0" destOrd="0" presId="urn:microsoft.com/office/officeart/2005/8/layout/process5"/>
    <dgm:cxn modelId="{90CF1EA0-B7E0-40E5-A193-8D8920B0C6D9}" type="presOf" srcId="{077E8197-3E32-4689-B83B-B4F8A5EDE3D9}" destId="{57CAD4E9-3874-4EA2-BBFA-F1D6A0CC163A}" srcOrd="0" destOrd="0" presId="urn:microsoft.com/office/officeart/2005/8/layout/process5"/>
    <dgm:cxn modelId="{E2D1952A-3FE3-482B-A081-BE7F52441A04}" type="presOf" srcId="{8788F48F-2701-4E7A-A71A-A74F3EEFDEE4}" destId="{D84C6CEC-DCEC-441D-A68B-F5F9DDAB6D9D}" srcOrd="0" destOrd="0" presId="urn:microsoft.com/office/officeart/2005/8/layout/process5"/>
    <dgm:cxn modelId="{1DB0ACEE-1153-4080-988E-5CF336698A3A}" type="presOf" srcId="{DCFB3D35-0D2E-4A1C-A4C3-02527B18DBDF}" destId="{0E32041B-47B5-4387-BCAC-AD1991081909}" srcOrd="1" destOrd="0" presId="urn:microsoft.com/office/officeart/2005/8/layout/process5"/>
    <dgm:cxn modelId="{D4B6C172-4CD6-4A2E-B2F9-699DA8E9D818}" type="presOf" srcId="{6C473EF4-C21E-4367-8077-DAC4539CE6D7}" destId="{6BD4BD5C-8B1E-44C2-8C28-6C3541FC71A9}" srcOrd="0" destOrd="0" presId="urn:microsoft.com/office/officeart/2005/8/layout/process5"/>
    <dgm:cxn modelId="{ED566F08-6583-4CCC-B112-F1850E3C3090}" type="presOf" srcId="{CD64B93C-3261-428C-ADAB-EF74CB51AEBD}" destId="{AF3C4891-0963-4440-86D0-3C2974C7C7C4}" srcOrd="0" destOrd="0" presId="urn:microsoft.com/office/officeart/2005/8/layout/process5"/>
    <dgm:cxn modelId="{CDEC8E5E-97D4-4AC0-BEF3-E3CB8677DB12}" type="presOf" srcId="{9063DD9E-52FC-4BB1-A630-3E818089FFFC}" destId="{2417EB27-9668-4F12-9194-26E07EF134E6}" srcOrd="0" destOrd="0" presId="urn:microsoft.com/office/officeart/2005/8/layout/process5"/>
    <dgm:cxn modelId="{2FA1E3D3-B26B-4639-9212-EF228BEFF514}" type="presOf" srcId="{82DA2A9A-91CD-4325-9B88-29F12D5EB66B}" destId="{6844927F-186B-4759-B52C-3BE616BAD3E6}" srcOrd="0" destOrd="0" presId="urn:microsoft.com/office/officeart/2005/8/layout/process5"/>
    <dgm:cxn modelId="{97354FFB-EDF3-46DD-8F85-A5BC39DB5ADD}" type="presOf" srcId="{157F9DE6-7AC8-45AD-A210-74985E32A13A}" destId="{407648B4-C18F-4890-9E93-7C4B909778ED}" srcOrd="1" destOrd="0" presId="urn:microsoft.com/office/officeart/2005/8/layout/process5"/>
    <dgm:cxn modelId="{67DD4C28-23E5-47B4-9387-312FC68F7792}" srcId="{82DA2A9A-91CD-4325-9B88-29F12D5EB66B}" destId="{9063DD9E-52FC-4BB1-A630-3E818089FFFC}" srcOrd="0" destOrd="0" parTransId="{2ADFFD62-A85A-41B0-874B-C8B59F8E780C}" sibTransId="{DCFB3D35-0D2E-4A1C-A4C3-02527B18DBDF}"/>
    <dgm:cxn modelId="{AC3EB467-7002-4F62-950D-C44D676FC066}" type="presOf" srcId="{157F9DE6-7AC8-45AD-A210-74985E32A13A}" destId="{062AC24E-3D0F-44BF-BA48-9799B0B72D9E}" srcOrd="0" destOrd="0" presId="urn:microsoft.com/office/officeart/2005/8/layout/process5"/>
    <dgm:cxn modelId="{FDF41269-F302-47B9-B55F-832ADA69B749}" type="presOf" srcId="{C584FEC0-B94C-484E-B84C-44634974108F}" destId="{3A6B69D2-C66F-46BB-AFA0-64603D244EA1}" srcOrd="0" destOrd="0" presId="urn:microsoft.com/office/officeart/2005/8/layout/process5"/>
    <dgm:cxn modelId="{0AF81311-C059-45FE-B14E-59E2D5B95906}" srcId="{82DA2A9A-91CD-4325-9B88-29F12D5EB66B}" destId="{4594E66D-DAF6-4140-95D5-CFF5CB934D18}" srcOrd="4" destOrd="0" parTransId="{538F6A16-4CFD-4C88-BFCA-6AA5213C3896}" sibTransId="{13742FF5-F929-4489-8BFA-DEA1D73A289D}"/>
    <dgm:cxn modelId="{DEE6E13A-EE6D-4302-ADC3-6372C98DA37D}" type="presOf" srcId="{CD64B93C-3261-428C-ADAB-EF74CB51AEBD}" destId="{7618AD17-9272-421F-8B8E-E88C8BFAD6BC}" srcOrd="1" destOrd="0" presId="urn:microsoft.com/office/officeart/2005/8/layout/process5"/>
    <dgm:cxn modelId="{240D2462-84DD-47AE-84B6-ECB44AC0E972}" srcId="{82DA2A9A-91CD-4325-9B88-29F12D5EB66B}" destId="{C584FEC0-B94C-484E-B84C-44634974108F}" srcOrd="1" destOrd="0" parTransId="{F1A08B6E-1989-4E9B-8CAB-3C30836E14C5}" sibTransId="{CD64B93C-3261-428C-ADAB-EF74CB51AEBD}"/>
    <dgm:cxn modelId="{F181ECDB-0ED3-4AEC-A290-5864E6EB4BD0}" type="presParOf" srcId="{6844927F-186B-4759-B52C-3BE616BAD3E6}" destId="{2417EB27-9668-4F12-9194-26E07EF134E6}" srcOrd="0" destOrd="0" presId="urn:microsoft.com/office/officeart/2005/8/layout/process5"/>
    <dgm:cxn modelId="{47681224-8E98-4D28-8644-47B6ABE4DD29}" type="presParOf" srcId="{6844927F-186B-4759-B52C-3BE616BAD3E6}" destId="{8F71B756-F2BD-4456-B490-421E6DBF43FB}" srcOrd="1" destOrd="0" presId="urn:microsoft.com/office/officeart/2005/8/layout/process5"/>
    <dgm:cxn modelId="{2CEBAA6B-3D35-4778-BA08-21EAF425E553}" type="presParOf" srcId="{8F71B756-F2BD-4456-B490-421E6DBF43FB}" destId="{0E32041B-47B5-4387-BCAC-AD1991081909}" srcOrd="0" destOrd="0" presId="urn:microsoft.com/office/officeart/2005/8/layout/process5"/>
    <dgm:cxn modelId="{10BF42EC-7E37-4EE9-9748-8B9434BB017D}" type="presParOf" srcId="{6844927F-186B-4759-B52C-3BE616BAD3E6}" destId="{3A6B69D2-C66F-46BB-AFA0-64603D244EA1}" srcOrd="2" destOrd="0" presId="urn:microsoft.com/office/officeart/2005/8/layout/process5"/>
    <dgm:cxn modelId="{293BC613-889A-43DA-BEF8-B0E0196CEC1C}" type="presParOf" srcId="{6844927F-186B-4759-B52C-3BE616BAD3E6}" destId="{AF3C4891-0963-4440-86D0-3C2974C7C7C4}" srcOrd="3" destOrd="0" presId="urn:microsoft.com/office/officeart/2005/8/layout/process5"/>
    <dgm:cxn modelId="{166075F3-7091-4149-B159-EE723EF15A55}" type="presParOf" srcId="{AF3C4891-0963-4440-86D0-3C2974C7C7C4}" destId="{7618AD17-9272-421F-8B8E-E88C8BFAD6BC}" srcOrd="0" destOrd="0" presId="urn:microsoft.com/office/officeart/2005/8/layout/process5"/>
    <dgm:cxn modelId="{8FDA7718-D045-4FEB-9C41-5127A6526905}" type="presParOf" srcId="{6844927F-186B-4759-B52C-3BE616BAD3E6}" destId="{6BD4BD5C-8B1E-44C2-8C28-6C3541FC71A9}" srcOrd="4" destOrd="0" presId="urn:microsoft.com/office/officeart/2005/8/layout/process5"/>
    <dgm:cxn modelId="{EA224CFF-0AD9-480D-870B-A54FE2645132}" type="presParOf" srcId="{6844927F-186B-4759-B52C-3BE616BAD3E6}" destId="{D84C6CEC-DCEC-441D-A68B-F5F9DDAB6D9D}" srcOrd="5" destOrd="0" presId="urn:microsoft.com/office/officeart/2005/8/layout/process5"/>
    <dgm:cxn modelId="{4ED70077-CBBE-4794-9B5F-34806BF1987B}" type="presParOf" srcId="{D84C6CEC-DCEC-441D-A68B-F5F9DDAB6D9D}" destId="{801BBF2D-3F55-45A8-B1FE-E84F6D568425}" srcOrd="0" destOrd="0" presId="urn:microsoft.com/office/officeart/2005/8/layout/process5"/>
    <dgm:cxn modelId="{DAFAFFD3-136F-4BE2-9E64-A52CE685C1E2}" type="presParOf" srcId="{6844927F-186B-4759-B52C-3BE616BAD3E6}" destId="{57CAD4E9-3874-4EA2-BBFA-F1D6A0CC163A}" srcOrd="6" destOrd="0" presId="urn:microsoft.com/office/officeart/2005/8/layout/process5"/>
    <dgm:cxn modelId="{EEB8F6F6-BCB3-4811-AEDE-1F7F2DBF1EDF}" type="presParOf" srcId="{6844927F-186B-4759-B52C-3BE616BAD3E6}" destId="{062AC24E-3D0F-44BF-BA48-9799B0B72D9E}" srcOrd="7" destOrd="0" presId="urn:microsoft.com/office/officeart/2005/8/layout/process5"/>
    <dgm:cxn modelId="{C78E41B2-E73C-4165-BF3D-9E4894639F59}" type="presParOf" srcId="{062AC24E-3D0F-44BF-BA48-9799B0B72D9E}" destId="{407648B4-C18F-4890-9E93-7C4B909778ED}" srcOrd="0" destOrd="0" presId="urn:microsoft.com/office/officeart/2005/8/layout/process5"/>
    <dgm:cxn modelId="{10E39379-6954-4EE0-BB6F-A5E04FDEF0EF}" type="presParOf" srcId="{6844927F-186B-4759-B52C-3BE616BAD3E6}" destId="{9949C08B-B1E7-4515-864A-7E18CAD088A5}" srcOrd="8"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A6E0E3-1B86-4ACA-815D-CECCD7145FD1}" type="doc">
      <dgm:prSet loTypeId="urn:microsoft.com/office/officeart/2005/8/layout/chevron2" loCatId="list" qsTypeId="urn:microsoft.com/office/officeart/2005/8/quickstyle/simple5" qsCatId="simple" csTypeId="urn:microsoft.com/office/officeart/2005/8/colors/accent3_5" csCatId="accent3" phldr="1"/>
      <dgm:spPr/>
      <dgm:t>
        <a:bodyPr/>
        <a:lstStyle/>
        <a:p>
          <a:endParaRPr lang="es-EC"/>
        </a:p>
      </dgm:t>
    </dgm:pt>
    <dgm:pt modelId="{CB1FC27B-235B-4B9F-8B47-C851225A72F0}">
      <dgm:prSet phldrT="[Texto]"/>
      <dgm:spPr/>
      <dgm:t>
        <a:bodyPr/>
        <a:lstStyle/>
        <a:p>
          <a:r>
            <a:rPr lang="es-EC" dirty="0" smtClean="0"/>
            <a:t>1</a:t>
          </a:r>
          <a:endParaRPr lang="es-EC" dirty="0"/>
        </a:p>
      </dgm:t>
    </dgm:pt>
    <dgm:pt modelId="{7BEEFBBB-4565-4C4B-B49D-3C296F1BD5B1}" type="parTrans" cxnId="{F7AD53D3-1A28-4D47-9ED1-E59DAED5A4D4}">
      <dgm:prSet/>
      <dgm:spPr/>
      <dgm:t>
        <a:bodyPr/>
        <a:lstStyle/>
        <a:p>
          <a:endParaRPr lang="es-EC"/>
        </a:p>
      </dgm:t>
    </dgm:pt>
    <dgm:pt modelId="{AC0C2215-84CF-440F-8605-656DF1178D2A}" type="sibTrans" cxnId="{F7AD53D3-1A28-4D47-9ED1-E59DAED5A4D4}">
      <dgm:prSet/>
      <dgm:spPr/>
      <dgm:t>
        <a:bodyPr/>
        <a:lstStyle/>
        <a:p>
          <a:endParaRPr lang="es-EC"/>
        </a:p>
      </dgm:t>
    </dgm:pt>
    <dgm:pt modelId="{54992DDE-14F5-4ABA-A586-8DB3E2A10168}">
      <dgm:prSet phldrT="[Texto]"/>
      <dgm:spPr/>
      <dgm:t>
        <a:bodyPr/>
        <a:lstStyle/>
        <a:p>
          <a:r>
            <a:rPr lang="es-EC" dirty="0" smtClean="0"/>
            <a:t>Intervalo de muestreo: 30 segundos</a:t>
          </a:r>
          <a:endParaRPr lang="es-EC" dirty="0"/>
        </a:p>
      </dgm:t>
    </dgm:pt>
    <dgm:pt modelId="{D5FEEBE4-B3C0-45E0-ABEB-0C7982D8F6DB}" type="parTrans" cxnId="{87BB242D-DB51-4BDF-97B2-80B88D881AA3}">
      <dgm:prSet/>
      <dgm:spPr/>
      <dgm:t>
        <a:bodyPr/>
        <a:lstStyle/>
        <a:p>
          <a:endParaRPr lang="es-EC"/>
        </a:p>
      </dgm:t>
    </dgm:pt>
    <dgm:pt modelId="{BC5790AD-F279-47A5-8D9D-AB925C8C4A5D}" type="sibTrans" cxnId="{87BB242D-DB51-4BDF-97B2-80B88D881AA3}">
      <dgm:prSet/>
      <dgm:spPr/>
      <dgm:t>
        <a:bodyPr/>
        <a:lstStyle/>
        <a:p>
          <a:endParaRPr lang="es-EC"/>
        </a:p>
      </dgm:t>
    </dgm:pt>
    <dgm:pt modelId="{F9539D7C-7258-4BAE-A427-8DAC0817D115}">
      <dgm:prSet phldrT="[Texto]"/>
      <dgm:spPr/>
      <dgm:t>
        <a:bodyPr/>
        <a:lstStyle/>
        <a:p>
          <a:r>
            <a:rPr lang="es-EC" dirty="0" smtClean="0"/>
            <a:t>2</a:t>
          </a:r>
          <a:endParaRPr lang="es-EC" dirty="0"/>
        </a:p>
      </dgm:t>
    </dgm:pt>
    <dgm:pt modelId="{3E3EEB60-0971-49A5-94B3-79C5DDA58C97}" type="parTrans" cxnId="{A04A2318-1624-4F1F-93F0-9294014D8723}">
      <dgm:prSet/>
      <dgm:spPr/>
      <dgm:t>
        <a:bodyPr/>
        <a:lstStyle/>
        <a:p>
          <a:endParaRPr lang="es-EC"/>
        </a:p>
      </dgm:t>
    </dgm:pt>
    <dgm:pt modelId="{24D529BB-E365-4303-AEAA-76F77C21F289}" type="sibTrans" cxnId="{A04A2318-1624-4F1F-93F0-9294014D8723}">
      <dgm:prSet/>
      <dgm:spPr/>
      <dgm:t>
        <a:bodyPr/>
        <a:lstStyle/>
        <a:p>
          <a:endParaRPr lang="es-EC"/>
        </a:p>
      </dgm:t>
    </dgm:pt>
    <dgm:pt modelId="{CDDB826C-EFC8-421E-BD01-1E99C031DD21}">
      <dgm:prSet phldrT="[Texto]"/>
      <dgm:spPr/>
      <dgm:t>
        <a:bodyPr/>
        <a:lstStyle/>
        <a:p>
          <a:r>
            <a:rPr lang="es-EC" dirty="0" smtClean="0"/>
            <a:t>Máscara de elevación: 3°</a:t>
          </a:r>
          <a:endParaRPr lang="es-EC" dirty="0"/>
        </a:p>
      </dgm:t>
    </dgm:pt>
    <dgm:pt modelId="{2A5ABB7F-97C8-43DB-A270-5AFCD58EE381}" type="parTrans" cxnId="{E5015AF8-D2DE-4B84-B866-5BCA7C0850C6}">
      <dgm:prSet/>
      <dgm:spPr/>
      <dgm:t>
        <a:bodyPr/>
        <a:lstStyle/>
        <a:p>
          <a:endParaRPr lang="es-EC"/>
        </a:p>
      </dgm:t>
    </dgm:pt>
    <dgm:pt modelId="{E0257F28-C635-4571-8586-834F04F6E8AD}" type="sibTrans" cxnId="{E5015AF8-D2DE-4B84-B866-5BCA7C0850C6}">
      <dgm:prSet/>
      <dgm:spPr/>
      <dgm:t>
        <a:bodyPr/>
        <a:lstStyle/>
        <a:p>
          <a:endParaRPr lang="es-EC"/>
        </a:p>
      </dgm:t>
    </dgm:pt>
    <dgm:pt modelId="{4C767FB4-AAB0-4DAC-BD8D-1CB3EB65549C}">
      <dgm:prSet phldrT="[Texto]"/>
      <dgm:spPr/>
      <dgm:t>
        <a:bodyPr/>
        <a:lstStyle/>
        <a:p>
          <a:r>
            <a:rPr lang="es-EC" dirty="0" smtClean="0"/>
            <a:t>3</a:t>
          </a:r>
          <a:endParaRPr lang="es-EC" dirty="0"/>
        </a:p>
      </dgm:t>
    </dgm:pt>
    <dgm:pt modelId="{99EC0B51-760B-4A5B-A297-316C5F26F3AF}" type="parTrans" cxnId="{81B27F93-79B3-41F6-89B8-6E1AEE8F6FBA}">
      <dgm:prSet/>
      <dgm:spPr/>
      <dgm:t>
        <a:bodyPr/>
        <a:lstStyle/>
        <a:p>
          <a:endParaRPr lang="es-EC"/>
        </a:p>
      </dgm:t>
    </dgm:pt>
    <dgm:pt modelId="{2C0EDAF1-C40E-46F7-B958-01ECD3B500E1}" type="sibTrans" cxnId="{81B27F93-79B3-41F6-89B8-6E1AEE8F6FBA}">
      <dgm:prSet/>
      <dgm:spPr/>
      <dgm:t>
        <a:bodyPr/>
        <a:lstStyle/>
        <a:p>
          <a:endParaRPr lang="es-EC"/>
        </a:p>
      </dgm:t>
    </dgm:pt>
    <dgm:pt modelId="{F0EA506D-82D6-401B-9F46-7F602EA08D3C}">
      <dgm:prSet phldrT="[Texto]"/>
      <dgm:spPr/>
      <dgm:t>
        <a:bodyPr/>
        <a:lstStyle/>
        <a:p>
          <a:r>
            <a:rPr lang="es-EC" dirty="0" smtClean="0"/>
            <a:t>Ponderación de las observaciones: asignar peso a las observaciones en función de la elevación, a menor elevación, menor peso. Aquellos Centros de Procesamiento que no puedan incluir este tipo de ponderación, deberán utilizar como máscara de elevación 15°; </a:t>
          </a:r>
          <a:endParaRPr lang="es-EC" dirty="0"/>
        </a:p>
      </dgm:t>
    </dgm:pt>
    <dgm:pt modelId="{A32E669D-FC52-43C7-895C-6D7207F6FAFF}" type="parTrans" cxnId="{79FB26B7-99FC-4C06-A4DF-611F7707F107}">
      <dgm:prSet/>
      <dgm:spPr/>
      <dgm:t>
        <a:bodyPr/>
        <a:lstStyle/>
        <a:p>
          <a:endParaRPr lang="es-EC"/>
        </a:p>
      </dgm:t>
    </dgm:pt>
    <dgm:pt modelId="{1A31B45A-19E6-432E-B5EA-C81C20FFB0A4}" type="sibTrans" cxnId="{79FB26B7-99FC-4C06-A4DF-611F7707F107}">
      <dgm:prSet/>
      <dgm:spPr/>
      <dgm:t>
        <a:bodyPr/>
        <a:lstStyle/>
        <a:p>
          <a:endParaRPr lang="es-EC"/>
        </a:p>
      </dgm:t>
    </dgm:pt>
    <dgm:pt modelId="{B138865C-B9CB-456B-9D79-63CA8D23A3A1}" type="pres">
      <dgm:prSet presAssocID="{E9A6E0E3-1B86-4ACA-815D-CECCD7145FD1}" presName="linearFlow" presStyleCnt="0">
        <dgm:presLayoutVars>
          <dgm:dir/>
          <dgm:animLvl val="lvl"/>
          <dgm:resizeHandles val="exact"/>
        </dgm:presLayoutVars>
      </dgm:prSet>
      <dgm:spPr/>
      <dgm:t>
        <a:bodyPr/>
        <a:lstStyle/>
        <a:p>
          <a:endParaRPr lang="es-EC"/>
        </a:p>
      </dgm:t>
    </dgm:pt>
    <dgm:pt modelId="{329C62F6-3F37-4DF5-BE32-5A489724C9A6}" type="pres">
      <dgm:prSet presAssocID="{CB1FC27B-235B-4B9F-8B47-C851225A72F0}" presName="composite" presStyleCnt="0"/>
      <dgm:spPr/>
    </dgm:pt>
    <dgm:pt modelId="{C7122705-B8FA-4421-9AC2-4DC08D69E638}" type="pres">
      <dgm:prSet presAssocID="{CB1FC27B-235B-4B9F-8B47-C851225A72F0}" presName="parentText" presStyleLbl="alignNode1" presStyleIdx="0" presStyleCnt="3">
        <dgm:presLayoutVars>
          <dgm:chMax val="1"/>
          <dgm:bulletEnabled val="1"/>
        </dgm:presLayoutVars>
      </dgm:prSet>
      <dgm:spPr/>
      <dgm:t>
        <a:bodyPr/>
        <a:lstStyle/>
        <a:p>
          <a:endParaRPr lang="es-EC"/>
        </a:p>
      </dgm:t>
    </dgm:pt>
    <dgm:pt modelId="{6C8EAC8D-EA70-49F9-8425-33900E777F56}" type="pres">
      <dgm:prSet presAssocID="{CB1FC27B-235B-4B9F-8B47-C851225A72F0}" presName="descendantText" presStyleLbl="alignAcc1" presStyleIdx="0" presStyleCnt="3">
        <dgm:presLayoutVars>
          <dgm:bulletEnabled val="1"/>
        </dgm:presLayoutVars>
      </dgm:prSet>
      <dgm:spPr/>
      <dgm:t>
        <a:bodyPr/>
        <a:lstStyle/>
        <a:p>
          <a:endParaRPr lang="es-EC"/>
        </a:p>
      </dgm:t>
    </dgm:pt>
    <dgm:pt modelId="{5C9EEDBB-3AD3-46AC-A97D-78C3198EFF18}" type="pres">
      <dgm:prSet presAssocID="{AC0C2215-84CF-440F-8605-656DF1178D2A}" presName="sp" presStyleCnt="0"/>
      <dgm:spPr/>
    </dgm:pt>
    <dgm:pt modelId="{D99CA839-970B-495E-8A2F-8822B859F577}" type="pres">
      <dgm:prSet presAssocID="{F9539D7C-7258-4BAE-A427-8DAC0817D115}" presName="composite" presStyleCnt="0"/>
      <dgm:spPr/>
    </dgm:pt>
    <dgm:pt modelId="{6EFE0FE6-A3F9-403A-AF76-7D0B15EFC909}" type="pres">
      <dgm:prSet presAssocID="{F9539D7C-7258-4BAE-A427-8DAC0817D115}" presName="parentText" presStyleLbl="alignNode1" presStyleIdx="1" presStyleCnt="3">
        <dgm:presLayoutVars>
          <dgm:chMax val="1"/>
          <dgm:bulletEnabled val="1"/>
        </dgm:presLayoutVars>
      </dgm:prSet>
      <dgm:spPr/>
      <dgm:t>
        <a:bodyPr/>
        <a:lstStyle/>
        <a:p>
          <a:endParaRPr lang="es-EC"/>
        </a:p>
      </dgm:t>
    </dgm:pt>
    <dgm:pt modelId="{8CAE7909-FB40-4084-85F8-B90B1DEB6ACB}" type="pres">
      <dgm:prSet presAssocID="{F9539D7C-7258-4BAE-A427-8DAC0817D115}" presName="descendantText" presStyleLbl="alignAcc1" presStyleIdx="1" presStyleCnt="3">
        <dgm:presLayoutVars>
          <dgm:bulletEnabled val="1"/>
        </dgm:presLayoutVars>
      </dgm:prSet>
      <dgm:spPr/>
      <dgm:t>
        <a:bodyPr/>
        <a:lstStyle/>
        <a:p>
          <a:endParaRPr lang="es-EC"/>
        </a:p>
      </dgm:t>
    </dgm:pt>
    <dgm:pt modelId="{6D125F87-FAE6-4FAC-9C52-A02761DC193D}" type="pres">
      <dgm:prSet presAssocID="{24D529BB-E365-4303-AEAA-76F77C21F289}" presName="sp" presStyleCnt="0"/>
      <dgm:spPr/>
    </dgm:pt>
    <dgm:pt modelId="{EDDA777C-46CA-4ACD-B564-E84D919D2693}" type="pres">
      <dgm:prSet presAssocID="{4C767FB4-AAB0-4DAC-BD8D-1CB3EB65549C}" presName="composite" presStyleCnt="0"/>
      <dgm:spPr/>
    </dgm:pt>
    <dgm:pt modelId="{D8A80AB7-7B08-4B2C-9337-2451D42EC6B2}" type="pres">
      <dgm:prSet presAssocID="{4C767FB4-AAB0-4DAC-BD8D-1CB3EB65549C}" presName="parentText" presStyleLbl="alignNode1" presStyleIdx="2" presStyleCnt="3">
        <dgm:presLayoutVars>
          <dgm:chMax val="1"/>
          <dgm:bulletEnabled val="1"/>
        </dgm:presLayoutVars>
      </dgm:prSet>
      <dgm:spPr/>
      <dgm:t>
        <a:bodyPr/>
        <a:lstStyle/>
        <a:p>
          <a:endParaRPr lang="es-EC"/>
        </a:p>
      </dgm:t>
    </dgm:pt>
    <dgm:pt modelId="{215EDFF4-CF6D-4434-AC75-4526DFC66B99}" type="pres">
      <dgm:prSet presAssocID="{4C767FB4-AAB0-4DAC-BD8D-1CB3EB65549C}" presName="descendantText" presStyleLbl="alignAcc1" presStyleIdx="2" presStyleCnt="3">
        <dgm:presLayoutVars>
          <dgm:bulletEnabled val="1"/>
        </dgm:presLayoutVars>
      </dgm:prSet>
      <dgm:spPr/>
      <dgm:t>
        <a:bodyPr/>
        <a:lstStyle/>
        <a:p>
          <a:endParaRPr lang="es-EC"/>
        </a:p>
      </dgm:t>
    </dgm:pt>
  </dgm:ptLst>
  <dgm:cxnLst>
    <dgm:cxn modelId="{C46EC3C3-D7BF-4AD0-9E96-7CE77FCB5ACC}" type="presOf" srcId="{CDDB826C-EFC8-421E-BD01-1E99C031DD21}" destId="{8CAE7909-FB40-4084-85F8-B90B1DEB6ACB}" srcOrd="0" destOrd="0" presId="urn:microsoft.com/office/officeart/2005/8/layout/chevron2"/>
    <dgm:cxn modelId="{81B27F93-79B3-41F6-89B8-6E1AEE8F6FBA}" srcId="{E9A6E0E3-1B86-4ACA-815D-CECCD7145FD1}" destId="{4C767FB4-AAB0-4DAC-BD8D-1CB3EB65549C}" srcOrd="2" destOrd="0" parTransId="{99EC0B51-760B-4A5B-A297-316C5F26F3AF}" sibTransId="{2C0EDAF1-C40E-46F7-B958-01ECD3B500E1}"/>
    <dgm:cxn modelId="{91B9D8EF-C602-466D-824E-73CC4735F758}" type="presOf" srcId="{CB1FC27B-235B-4B9F-8B47-C851225A72F0}" destId="{C7122705-B8FA-4421-9AC2-4DC08D69E638}" srcOrd="0" destOrd="0" presId="urn:microsoft.com/office/officeart/2005/8/layout/chevron2"/>
    <dgm:cxn modelId="{79FB26B7-99FC-4C06-A4DF-611F7707F107}" srcId="{4C767FB4-AAB0-4DAC-BD8D-1CB3EB65549C}" destId="{F0EA506D-82D6-401B-9F46-7F602EA08D3C}" srcOrd="0" destOrd="0" parTransId="{A32E669D-FC52-43C7-895C-6D7207F6FAFF}" sibTransId="{1A31B45A-19E6-432E-B5EA-C81C20FFB0A4}"/>
    <dgm:cxn modelId="{87BB242D-DB51-4BDF-97B2-80B88D881AA3}" srcId="{CB1FC27B-235B-4B9F-8B47-C851225A72F0}" destId="{54992DDE-14F5-4ABA-A586-8DB3E2A10168}" srcOrd="0" destOrd="0" parTransId="{D5FEEBE4-B3C0-45E0-ABEB-0C7982D8F6DB}" sibTransId="{BC5790AD-F279-47A5-8D9D-AB925C8C4A5D}"/>
    <dgm:cxn modelId="{61AD2D5A-564D-46B9-8D54-E507DAED2D84}" type="presOf" srcId="{F0EA506D-82D6-401B-9F46-7F602EA08D3C}" destId="{215EDFF4-CF6D-4434-AC75-4526DFC66B99}" srcOrd="0" destOrd="0" presId="urn:microsoft.com/office/officeart/2005/8/layout/chevron2"/>
    <dgm:cxn modelId="{84593F92-79E4-40AE-AE75-8188A0D7FCD1}" type="presOf" srcId="{54992DDE-14F5-4ABA-A586-8DB3E2A10168}" destId="{6C8EAC8D-EA70-49F9-8425-33900E777F56}" srcOrd="0" destOrd="0" presId="urn:microsoft.com/office/officeart/2005/8/layout/chevron2"/>
    <dgm:cxn modelId="{A04A2318-1624-4F1F-93F0-9294014D8723}" srcId="{E9A6E0E3-1B86-4ACA-815D-CECCD7145FD1}" destId="{F9539D7C-7258-4BAE-A427-8DAC0817D115}" srcOrd="1" destOrd="0" parTransId="{3E3EEB60-0971-49A5-94B3-79C5DDA58C97}" sibTransId="{24D529BB-E365-4303-AEAA-76F77C21F289}"/>
    <dgm:cxn modelId="{9CCD081C-D249-4542-8A49-468835DAF1CC}" type="presOf" srcId="{F9539D7C-7258-4BAE-A427-8DAC0817D115}" destId="{6EFE0FE6-A3F9-403A-AF76-7D0B15EFC909}" srcOrd="0" destOrd="0" presId="urn:microsoft.com/office/officeart/2005/8/layout/chevron2"/>
    <dgm:cxn modelId="{F7AD53D3-1A28-4D47-9ED1-E59DAED5A4D4}" srcId="{E9A6E0E3-1B86-4ACA-815D-CECCD7145FD1}" destId="{CB1FC27B-235B-4B9F-8B47-C851225A72F0}" srcOrd="0" destOrd="0" parTransId="{7BEEFBBB-4565-4C4B-B49D-3C296F1BD5B1}" sibTransId="{AC0C2215-84CF-440F-8605-656DF1178D2A}"/>
    <dgm:cxn modelId="{E5015AF8-D2DE-4B84-B866-5BCA7C0850C6}" srcId="{F9539D7C-7258-4BAE-A427-8DAC0817D115}" destId="{CDDB826C-EFC8-421E-BD01-1E99C031DD21}" srcOrd="0" destOrd="0" parTransId="{2A5ABB7F-97C8-43DB-A270-5AFCD58EE381}" sibTransId="{E0257F28-C635-4571-8586-834F04F6E8AD}"/>
    <dgm:cxn modelId="{31E95B1D-9722-4EF0-B636-7766FFA2B694}" type="presOf" srcId="{E9A6E0E3-1B86-4ACA-815D-CECCD7145FD1}" destId="{B138865C-B9CB-456B-9D79-63CA8D23A3A1}" srcOrd="0" destOrd="0" presId="urn:microsoft.com/office/officeart/2005/8/layout/chevron2"/>
    <dgm:cxn modelId="{F1B49153-A5F8-4984-853C-CB9FCF844EB1}" type="presOf" srcId="{4C767FB4-AAB0-4DAC-BD8D-1CB3EB65549C}" destId="{D8A80AB7-7B08-4B2C-9337-2451D42EC6B2}" srcOrd="0" destOrd="0" presId="urn:microsoft.com/office/officeart/2005/8/layout/chevron2"/>
    <dgm:cxn modelId="{03136C6A-EF2D-4C31-A756-3EC163A5BE32}" type="presParOf" srcId="{B138865C-B9CB-456B-9D79-63CA8D23A3A1}" destId="{329C62F6-3F37-4DF5-BE32-5A489724C9A6}" srcOrd="0" destOrd="0" presId="urn:microsoft.com/office/officeart/2005/8/layout/chevron2"/>
    <dgm:cxn modelId="{9CB6FE9F-08C3-45F3-BA3F-18039828498D}" type="presParOf" srcId="{329C62F6-3F37-4DF5-BE32-5A489724C9A6}" destId="{C7122705-B8FA-4421-9AC2-4DC08D69E638}" srcOrd="0" destOrd="0" presId="urn:microsoft.com/office/officeart/2005/8/layout/chevron2"/>
    <dgm:cxn modelId="{E265AE99-326A-499F-AA40-8AE856E8E0E8}" type="presParOf" srcId="{329C62F6-3F37-4DF5-BE32-5A489724C9A6}" destId="{6C8EAC8D-EA70-49F9-8425-33900E777F56}" srcOrd="1" destOrd="0" presId="urn:microsoft.com/office/officeart/2005/8/layout/chevron2"/>
    <dgm:cxn modelId="{60163C6D-83A0-4C59-B0F1-D221E27E0D9D}" type="presParOf" srcId="{B138865C-B9CB-456B-9D79-63CA8D23A3A1}" destId="{5C9EEDBB-3AD3-46AC-A97D-78C3198EFF18}" srcOrd="1" destOrd="0" presId="urn:microsoft.com/office/officeart/2005/8/layout/chevron2"/>
    <dgm:cxn modelId="{03E79619-E645-4976-BAFA-24B5025A8AEA}" type="presParOf" srcId="{B138865C-B9CB-456B-9D79-63CA8D23A3A1}" destId="{D99CA839-970B-495E-8A2F-8822B859F577}" srcOrd="2" destOrd="0" presId="urn:microsoft.com/office/officeart/2005/8/layout/chevron2"/>
    <dgm:cxn modelId="{ED9D2722-47BF-4F56-9E3B-F38BD5273E9A}" type="presParOf" srcId="{D99CA839-970B-495E-8A2F-8822B859F577}" destId="{6EFE0FE6-A3F9-403A-AF76-7D0B15EFC909}" srcOrd="0" destOrd="0" presId="urn:microsoft.com/office/officeart/2005/8/layout/chevron2"/>
    <dgm:cxn modelId="{219F8BF7-5497-4295-8F34-39B9BD846B6A}" type="presParOf" srcId="{D99CA839-970B-495E-8A2F-8822B859F577}" destId="{8CAE7909-FB40-4084-85F8-B90B1DEB6ACB}" srcOrd="1" destOrd="0" presId="urn:microsoft.com/office/officeart/2005/8/layout/chevron2"/>
    <dgm:cxn modelId="{67D4B7C9-8D04-4C7F-A9AA-68360A0821A5}" type="presParOf" srcId="{B138865C-B9CB-456B-9D79-63CA8D23A3A1}" destId="{6D125F87-FAE6-4FAC-9C52-A02761DC193D}" srcOrd="3" destOrd="0" presId="urn:microsoft.com/office/officeart/2005/8/layout/chevron2"/>
    <dgm:cxn modelId="{471636F3-F3B7-4629-B2FB-07ADF9CBF8D7}" type="presParOf" srcId="{B138865C-B9CB-456B-9D79-63CA8D23A3A1}" destId="{EDDA777C-46CA-4ACD-B564-E84D919D2693}" srcOrd="4" destOrd="0" presId="urn:microsoft.com/office/officeart/2005/8/layout/chevron2"/>
    <dgm:cxn modelId="{C3643DEC-61AF-42A1-A0F8-3E1639490E48}" type="presParOf" srcId="{EDDA777C-46CA-4ACD-B564-E84D919D2693}" destId="{D8A80AB7-7B08-4B2C-9337-2451D42EC6B2}" srcOrd="0" destOrd="0" presId="urn:microsoft.com/office/officeart/2005/8/layout/chevron2"/>
    <dgm:cxn modelId="{FC63F2FC-DFC4-483F-AF3A-8EB48A2B3E45}" type="presParOf" srcId="{EDDA777C-46CA-4ACD-B564-E84D919D2693}" destId="{215EDFF4-CF6D-4434-AC75-4526DFC66B99}"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C80E67-9727-47C9-85AA-066FDB0A50E2}" type="doc">
      <dgm:prSet loTypeId="urn:microsoft.com/office/officeart/2005/8/layout/chevron2" loCatId="list" qsTypeId="urn:microsoft.com/office/officeart/2005/8/quickstyle/simple5" qsCatId="simple" csTypeId="urn:microsoft.com/office/officeart/2005/8/colors/accent3_5" csCatId="accent3" phldr="1"/>
      <dgm:spPr/>
      <dgm:t>
        <a:bodyPr/>
        <a:lstStyle/>
        <a:p>
          <a:endParaRPr lang="es-EC"/>
        </a:p>
      </dgm:t>
    </dgm:pt>
    <dgm:pt modelId="{A001036D-E605-4C20-8FA8-26D1A6351EA8}">
      <dgm:prSet phldrT="[Texto]"/>
      <dgm:spPr/>
      <dgm:t>
        <a:bodyPr/>
        <a:lstStyle/>
        <a:p>
          <a:r>
            <a:rPr lang="es-EC" dirty="0" smtClean="0"/>
            <a:t>4</a:t>
          </a:r>
          <a:endParaRPr lang="es-EC" dirty="0"/>
        </a:p>
      </dgm:t>
    </dgm:pt>
    <dgm:pt modelId="{5B51598B-BEA5-49CE-9C2E-A28FA1B706C3}" type="parTrans" cxnId="{782CB539-F4C6-4BA1-8BBF-A9ABE17C6F63}">
      <dgm:prSet/>
      <dgm:spPr/>
      <dgm:t>
        <a:bodyPr/>
        <a:lstStyle/>
        <a:p>
          <a:endParaRPr lang="es-EC"/>
        </a:p>
      </dgm:t>
    </dgm:pt>
    <dgm:pt modelId="{B5BDB60A-AA15-40F3-9DA2-3CA1B66ACCFD}" type="sibTrans" cxnId="{782CB539-F4C6-4BA1-8BBF-A9ABE17C6F63}">
      <dgm:prSet/>
      <dgm:spPr/>
      <dgm:t>
        <a:bodyPr/>
        <a:lstStyle/>
        <a:p>
          <a:endParaRPr lang="es-EC"/>
        </a:p>
      </dgm:t>
    </dgm:pt>
    <dgm:pt modelId="{17B6E445-B22C-44FD-92D8-AF3A189135FE}">
      <dgm:prSet phldrT="[Texto]"/>
      <dgm:spPr/>
      <dgm:t>
        <a:bodyPr/>
        <a:lstStyle/>
        <a:p>
          <a:r>
            <a:rPr lang="es-EC" dirty="0" smtClean="0"/>
            <a:t>Introducir, como parámetros conocidos en el ajuste, las órbitas satelitales, las correcciones a los relojes de los satélites y los parámetros de orientación terrestre contenidos en las soluciones finales del IGS. Estos productos se encuentran disponibles en http://igscb.jpl.nasa.gov/ </a:t>
          </a:r>
          <a:r>
            <a:rPr lang="es-EC" dirty="0" err="1" smtClean="0"/>
            <a:t>components</a:t>
          </a:r>
          <a:r>
            <a:rPr lang="es-EC" dirty="0" smtClean="0"/>
            <a:t>/prods_cb.html; </a:t>
          </a:r>
          <a:endParaRPr lang="es-EC" dirty="0"/>
        </a:p>
      </dgm:t>
    </dgm:pt>
    <dgm:pt modelId="{356C1732-093A-4D16-8675-A39BD9FE0181}" type="parTrans" cxnId="{F156B089-9DB9-461C-A088-EC2C920A8081}">
      <dgm:prSet/>
      <dgm:spPr/>
      <dgm:t>
        <a:bodyPr/>
        <a:lstStyle/>
        <a:p>
          <a:endParaRPr lang="es-EC"/>
        </a:p>
      </dgm:t>
    </dgm:pt>
    <dgm:pt modelId="{440BDAD0-3953-4C3D-A132-63BE8D6AE593}" type="sibTrans" cxnId="{F156B089-9DB9-461C-A088-EC2C920A8081}">
      <dgm:prSet/>
      <dgm:spPr/>
      <dgm:t>
        <a:bodyPr/>
        <a:lstStyle/>
        <a:p>
          <a:endParaRPr lang="es-EC"/>
        </a:p>
      </dgm:t>
    </dgm:pt>
    <dgm:pt modelId="{85464D52-5555-459D-92DD-7B417E358B0C}">
      <dgm:prSet phldrT="[Texto]"/>
      <dgm:spPr/>
      <dgm:t>
        <a:bodyPr/>
        <a:lstStyle/>
        <a:p>
          <a:r>
            <a:rPr lang="es-EC" dirty="0" smtClean="0"/>
            <a:t>5</a:t>
          </a:r>
          <a:endParaRPr lang="es-EC" dirty="0"/>
        </a:p>
      </dgm:t>
    </dgm:pt>
    <dgm:pt modelId="{3D8F8E47-F0E0-48AB-A7C6-3F172E37FDBB}" type="parTrans" cxnId="{49217472-AD9F-4DEF-A70E-BA64865702A2}">
      <dgm:prSet/>
      <dgm:spPr/>
      <dgm:t>
        <a:bodyPr/>
        <a:lstStyle/>
        <a:p>
          <a:endParaRPr lang="es-EC"/>
        </a:p>
      </dgm:t>
    </dgm:pt>
    <dgm:pt modelId="{ECD013D8-A010-4CE9-827A-A183DB7C856F}" type="sibTrans" cxnId="{49217472-AD9F-4DEF-A70E-BA64865702A2}">
      <dgm:prSet/>
      <dgm:spPr/>
      <dgm:t>
        <a:bodyPr/>
        <a:lstStyle/>
        <a:p>
          <a:endParaRPr lang="es-EC"/>
        </a:p>
      </dgm:t>
    </dgm:pt>
    <dgm:pt modelId="{9B1154B7-9942-454D-ACE7-08CCC2D0AE64}">
      <dgm:prSet phldrT="[Texto]" custT="1"/>
      <dgm:spPr/>
      <dgm:t>
        <a:bodyPr/>
        <a:lstStyle/>
        <a:p>
          <a:r>
            <a:rPr lang="es-EC" sz="1600" dirty="0" smtClean="0"/>
            <a:t>Utilizar los valores absolutos de las correcciones a las variaciones de los centros de fase de las antenas GNSS publicados por el IGS, incluyendo los valores dependientes de la elevación. Éstos se </a:t>
          </a:r>
          <a:r>
            <a:rPr lang="es-EC" sz="1600" dirty="0" err="1" smtClean="0"/>
            <a:t>ecuentran</a:t>
          </a:r>
          <a:r>
            <a:rPr lang="es-EC" sz="1600" dirty="0" smtClean="0"/>
            <a:t> disponibles en http://igscb.jpl.nasa.gov/igscb/station/ general/</a:t>
          </a:r>
          <a:r>
            <a:rPr lang="es-EC" sz="1600" dirty="0" err="1" smtClean="0"/>
            <a:t>pcv_archive</a:t>
          </a:r>
          <a:r>
            <a:rPr lang="es-EC" sz="1600" dirty="0" smtClean="0"/>
            <a:t>/. La combinación de antenas con cubiertas protectoras (</a:t>
          </a:r>
          <a:r>
            <a:rPr lang="es-EC" sz="1600" dirty="0" err="1" smtClean="0"/>
            <a:t>radomes</a:t>
          </a:r>
          <a:r>
            <a:rPr lang="es-EC" sz="1600" dirty="0" smtClean="0"/>
            <a:t>) debe ser estrictamente considerada en la aplicación de las correcciones a las variaciones de los centros de fase. La identificación de los equipos (receptor + antena) con la que se hace el procesamiento, debe coincidir estrictamente con el contenido de los </a:t>
          </a:r>
          <a:r>
            <a:rPr lang="es-EC" sz="1600" dirty="0" err="1" smtClean="0"/>
            <a:t>site</a:t>
          </a:r>
          <a:r>
            <a:rPr lang="es-EC" sz="1600" dirty="0" smtClean="0"/>
            <a:t> log files, los cuales pueden ser consultados en: ftp.sirgas.org/pub/ </a:t>
          </a:r>
          <a:r>
            <a:rPr lang="es-EC" sz="1600" dirty="0" err="1" smtClean="0"/>
            <a:t>gps</a:t>
          </a:r>
          <a:r>
            <a:rPr lang="es-EC" sz="1600" dirty="0" smtClean="0"/>
            <a:t>/DGF/</a:t>
          </a:r>
          <a:r>
            <a:rPr lang="es-EC" sz="1600" dirty="0" err="1" smtClean="0"/>
            <a:t>station</a:t>
          </a:r>
          <a:r>
            <a:rPr lang="es-EC" sz="1600" dirty="0" smtClean="0"/>
            <a:t>/log. Una tabla actualizada de los equipos de las estaciones SIRGAS-CON en formato </a:t>
          </a:r>
          <a:r>
            <a:rPr lang="es-EC" sz="1600" dirty="0" err="1" smtClean="0"/>
            <a:t>Bernese</a:t>
          </a:r>
          <a:r>
            <a:rPr lang="es-EC" sz="1600" dirty="0" smtClean="0"/>
            <a:t> (AMSUR_YYYYMMDD.STA) puede obtenerse en ftp.sirgas.org/pub/</a:t>
          </a:r>
          <a:r>
            <a:rPr lang="es-EC" sz="1600" dirty="0" err="1" smtClean="0"/>
            <a:t>gps</a:t>
          </a:r>
          <a:r>
            <a:rPr lang="es-EC" sz="1600" dirty="0" smtClean="0"/>
            <a:t>/DGF/</a:t>
          </a:r>
          <a:r>
            <a:rPr lang="es-EC" sz="1600" dirty="0" err="1" smtClean="0"/>
            <a:t>station</a:t>
          </a:r>
          <a:r>
            <a:rPr lang="es-EC" sz="1600" dirty="0" smtClean="0"/>
            <a:t>/ STA; </a:t>
          </a:r>
          <a:endParaRPr lang="es-EC" sz="1600" dirty="0"/>
        </a:p>
      </dgm:t>
    </dgm:pt>
    <dgm:pt modelId="{23B4F944-667C-409A-9D56-308E2A4F50E2}" type="parTrans" cxnId="{BC852BC3-FC06-42F2-B230-C10281421336}">
      <dgm:prSet/>
      <dgm:spPr/>
      <dgm:t>
        <a:bodyPr/>
        <a:lstStyle/>
        <a:p>
          <a:endParaRPr lang="es-EC"/>
        </a:p>
      </dgm:t>
    </dgm:pt>
    <dgm:pt modelId="{69C95040-8FC9-4588-987E-8D43ED2A3298}" type="sibTrans" cxnId="{BC852BC3-FC06-42F2-B230-C10281421336}">
      <dgm:prSet/>
      <dgm:spPr/>
      <dgm:t>
        <a:bodyPr/>
        <a:lstStyle/>
        <a:p>
          <a:endParaRPr lang="es-EC"/>
        </a:p>
      </dgm:t>
    </dgm:pt>
    <dgm:pt modelId="{7E67BDF0-65CF-416F-A149-8511C761B7BA}" type="pres">
      <dgm:prSet presAssocID="{CAC80E67-9727-47C9-85AA-066FDB0A50E2}" presName="linearFlow" presStyleCnt="0">
        <dgm:presLayoutVars>
          <dgm:dir/>
          <dgm:animLvl val="lvl"/>
          <dgm:resizeHandles val="exact"/>
        </dgm:presLayoutVars>
      </dgm:prSet>
      <dgm:spPr/>
      <dgm:t>
        <a:bodyPr/>
        <a:lstStyle/>
        <a:p>
          <a:endParaRPr lang="es-EC"/>
        </a:p>
      </dgm:t>
    </dgm:pt>
    <dgm:pt modelId="{81DF489C-A4FD-4310-B85C-C435EF300D6C}" type="pres">
      <dgm:prSet presAssocID="{A001036D-E605-4C20-8FA8-26D1A6351EA8}" presName="composite" presStyleCnt="0"/>
      <dgm:spPr/>
    </dgm:pt>
    <dgm:pt modelId="{3C4B5107-2C9C-442E-BD9F-D0594A7D09BA}" type="pres">
      <dgm:prSet presAssocID="{A001036D-E605-4C20-8FA8-26D1A6351EA8}" presName="parentText" presStyleLbl="alignNode1" presStyleIdx="0" presStyleCnt="2" custScaleX="84867" custScaleY="86620" custLinFactNeighborY="-40667">
        <dgm:presLayoutVars>
          <dgm:chMax val="1"/>
          <dgm:bulletEnabled val="1"/>
        </dgm:presLayoutVars>
      </dgm:prSet>
      <dgm:spPr/>
      <dgm:t>
        <a:bodyPr/>
        <a:lstStyle/>
        <a:p>
          <a:endParaRPr lang="es-EC"/>
        </a:p>
      </dgm:t>
    </dgm:pt>
    <dgm:pt modelId="{EF1CEB4F-CB46-4EB1-B7A8-F0B992EABF15}" type="pres">
      <dgm:prSet presAssocID="{A001036D-E605-4C20-8FA8-26D1A6351EA8}" presName="descendantText" presStyleLbl="alignAcc1" presStyleIdx="0" presStyleCnt="2" custScaleY="112115" custLinFactNeighborY="-34400">
        <dgm:presLayoutVars>
          <dgm:bulletEnabled val="1"/>
        </dgm:presLayoutVars>
      </dgm:prSet>
      <dgm:spPr/>
      <dgm:t>
        <a:bodyPr/>
        <a:lstStyle/>
        <a:p>
          <a:endParaRPr lang="es-EC"/>
        </a:p>
      </dgm:t>
    </dgm:pt>
    <dgm:pt modelId="{8E2D0BF9-8EC9-488A-AF83-7D67DF9B6B56}" type="pres">
      <dgm:prSet presAssocID="{B5BDB60A-AA15-40F3-9DA2-3CA1B66ACCFD}" presName="sp" presStyleCnt="0"/>
      <dgm:spPr/>
    </dgm:pt>
    <dgm:pt modelId="{51FBC900-9AC9-4AD4-92B1-D53F6A9B188B}" type="pres">
      <dgm:prSet presAssocID="{85464D52-5555-459D-92DD-7B417E358B0C}" presName="composite" presStyleCnt="0"/>
      <dgm:spPr/>
    </dgm:pt>
    <dgm:pt modelId="{C9393065-4467-4A37-AE4D-D02BAA348B13}" type="pres">
      <dgm:prSet presAssocID="{85464D52-5555-459D-92DD-7B417E358B0C}" presName="parentText" presStyleLbl="alignNode1" presStyleIdx="1" presStyleCnt="2" custScaleX="82500" custScaleY="145207" custLinFactNeighborY="-15041">
        <dgm:presLayoutVars>
          <dgm:chMax val="1"/>
          <dgm:bulletEnabled val="1"/>
        </dgm:presLayoutVars>
      </dgm:prSet>
      <dgm:spPr/>
      <dgm:t>
        <a:bodyPr/>
        <a:lstStyle/>
        <a:p>
          <a:endParaRPr lang="es-EC"/>
        </a:p>
      </dgm:t>
    </dgm:pt>
    <dgm:pt modelId="{9138F5FC-3A6F-471D-B913-76E9CAA57F2D}" type="pres">
      <dgm:prSet presAssocID="{85464D52-5555-459D-92DD-7B417E358B0C}" presName="descendantText" presStyleLbl="alignAcc1" presStyleIdx="1" presStyleCnt="2" custScaleY="238233" custLinFactNeighborY="7851">
        <dgm:presLayoutVars>
          <dgm:bulletEnabled val="1"/>
        </dgm:presLayoutVars>
      </dgm:prSet>
      <dgm:spPr/>
      <dgm:t>
        <a:bodyPr/>
        <a:lstStyle/>
        <a:p>
          <a:endParaRPr lang="es-EC"/>
        </a:p>
      </dgm:t>
    </dgm:pt>
  </dgm:ptLst>
  <dgm:cxnLst>
    <dgm:cxn modelId="{782CB539-F4C6-4BA1-8BBF-A9ABE17C6F63}" srcId="{CAC80E67-9727-47C9-85AA-066FDB0A50E2}" destId="{A001036D-E605-4C20-8FA8-26D1A6351EA8}" srcOrd="0" destOrd="0" parTransId="{5B51598B-BEA5-49CE-9C2E-A28FA1B706C3}" sibTransId="{B5BDB60A-AA15-40F3-9DA2-3CA1B66ACCFD}"/>
    <dgm:cxn modelId="{4F9A0079-400E-4305-B51D-49AA275EC245}" type="presOf" srcId="{9B1154B7-9942-454D-ACE7-08CCC2D0AE64}" destId="{9138F5FC-3A6F-471D-B913-76E9CAA57F2D}" srcOrd="0" destOrd="0" presId="urn:microsoft.com/office/officeart/2005/8/layout/chevron2"/>
    <dgm:cxn modelId="{CF7198D6-EC20-45C1-8902-432DAB3BC4F8}" type="presOf" srcId="{17B6E445-B22C-44FD-92D8-AF3A189135FE}" destId="{EF1CEB4F-CB46-4EB1-B7A8-F0B992EABF15}" srcOrd="0" destOrd="0" presId="urn:microsoft.com/office/officeart/2005/8/layout/chevron2"/>
    <dgm:cxn modelId="{F156B089-9DB9-461C-A088-EC2C920A8081}" srcId="{A001036D-E605-4C20-8FA8-26D1A6351EA8}" destId="{17B6E445-B22C-44FD-92D8-AF3A189135FE}" srcOrd="0" destOrd="0" parTransId="{356C1732-093A-4D16-8675-A39BD9FE0181}" sibTransId="{440BDAD0-3953-4C3D-A132-63BE8D6AE593}"/>
    <dgm:cxn modelId="{B05BD40F-E664-4AD6-A516-EF6627283271}" type="presOf" srcId="{A001036D-E605-4C20-8FA8-26D1A6351EA8}" destId="{3C4B5107-2C9C-442E-BD9F-D0594A7D09BA}" srcOrd="0" destOrd="0" presId="urn:microsoft.com/office/officeart/2005/8/layout/chevron2"/>
    <dgm:cxn modelId="{49217472-AD9F-4DEF-A70E-BA64865702A2}" srcId="{CAC80E67-9727-47C9-85AA-066FDB0A50E2}" destId="{85464D52-5555-459D-92DD-7B417E358B0C}" srcOrd="1" destOrd="0" parTransId="{3D8F8E47-F0E0-48AB-A7C6-3F172E37FDBB}" sibTransId="{ECD013D8-A010-4CE9-827A-A183DB7C856F}"/>
    <dgm:cxn modelId="{7B133124-BA9D-4F39-A618-DA778BA253C8}" type="presOf" srcId="{CAC80E67-9727-47C9-85AA-066FDB0A50E2}" destId="{7E67BDF0-65CF-416F-A149-8511C761B7BA}" srcOrd="0" destOrd="0" presId="urn:microsoft.com/office/officeart/2005/8/layout/chevron2"/>
    <dgm:cxn modelId="{BC852BC3-FC06-42F2-B230-C10281421336}" srcId="{85464D52-5555-459D-92DD-7B417E358B0C}" destId="{9B1154B7-9942-454D-ACE7-08CCC2D0AE64}" srcOrd="0" destOrd="0" parTransId="{23B4F944-667C-409A-9D56-308E2A4F50E2}" sibTransId="{69C95040-8FC9-4588-987E-8D43ED2A3298}"/>
    <dgm:cxn modelId="{8E32D909-5B47-497D-8833-7015C2B14390}" type="presOf" srcId="{85464D52-5555-459D-92DD-7B417E358B0C}" destId="{C9393065-4467-4A37-AE4D-D02BAA348B13}" srcOrd="0" destOrd="0" presId="urn:microsoft.com/office/officeart/2005/8/layout/chevron2"/>
    <dgm:cxn modelId="{D4B6C74A-B723-46C3-BB42-E61F6ED36EF8}" type="presParOf" srcId="{7E67BDF0-65CF-416F-A149-8511C761B7BA}" destId="{81DF489C-A4FD-4310-B85C-C435EF300D6C}" srcOrd="0" destOrd="0" presId="urn:microsoft.com/office/officeart/2005/8/layout/chevron2"/>
    <dgm:cxn modelId="{1D37ADF4-B10F-43ED-BAC2-250B75E5B1FB}" type="presParOf" srcId="{81DF489C-A4FD-4310-B85C-C435EF300D6C}" destId="{3C4B5107-2C9C-442E-BD9F-D0594A7D09BA}" srcOrd="0" destOrd="0" presId="urn:microsoft.com/office/officeart/2005/8/layout/chevron2"/>
    <dgm:cxn modelId="{BA0E4292-B65F-4DEC-881C-CE15124C72C8}" type="presParOf" srcId="{81DF489C-A4FD-4310-B85C-C435EF300D6C}" destId="{EF1CEB4F-CB46-4EB1-B7A8-F0B992EABF15}" srcOrd="1" destOrd="0" presId="urn:microsoft.com/office/officeart/2005/8/layout/chevron2"/>
    <dgm:cxn modelId="{1E984530-2626-41D7-9737-A96604496D5E}" type="presParOf" srcId="{7E67BDF0-65CF-416F-A149-8511C761B7BA}" destId="{8E2D0BF9-8EC9-488A-AF83-7D67DF9B6B56}" srcOrd="1" destOrd="0" presId="urn:microsoft.com/office/officeart/2005/8/layout/chevron2"/>
    <dgm:cxn modelId="{A3D48E34-C7DE-44FE-A62F-DE570823C7CE}" type="presParOf" srcId="{7E67BDF0-65CF-416F-A149-8511C761B7BA}" destId="{51FBC900-9AC9-4AD4-92B1-D53F6A9B188B}" srcOrd="2" destOrd="0" presId="urn:microsoft.com/office/officeart/2005/8/layout/chevron2"/>
    <dgm:cxn modelId="{FCCDFBE9-8236-4ADF-BAB9-6AA6BF300B07}" type="presParOf" srcId="{51FBC900-9AC9-4AD4-92B1-D53F6A9B188B}" destId="{C9393065-4467-4A37-AE4D-D02BAA348B13}" srcOrd="0" destOrd="0" presId="urn:microsoft.com/office/officeart/2005/8/layout/chevron2"/>
    <dgm:cxn modelId="{B8CFEE14-858A-414E-A25B-6E8E20AABCBC}" type="presParOf" srcId="{51FBC900-9AC9-4AD4-92B1-D53F6A9B188B}" destId="{9138F5FC-3A6F-471D-B913-76E9CAA57F2D}"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171AB4-8814-45C0-B53C-2EAD16EC1126}" type="doc">
      <dgm:prSet loTypeId="urn:microsoft.com/office/officeart/2005/8/layout/chevron2" loCatId="list" qsTypeId="urn:microsoft.com/office/officeart/2005/8/quickstyle/simple5" qsCatId="simple" csTypeId="urn:microsoft.com/office/officeart/2005/8/colors/accent3_5" csCatId="accent3" phldr="1"/>
      <dgm:spPr/>
      <dgm:t>
        <a:bodyPr/>
        <a:lstStyle/>
        <a:p>
          <a:endParaRPr lang="es-EC"/>
        </a:p>
      </dgm:t>
    </dgm:pt>
    <dgm:pt modelId="{49B4DE21-86E6-49BA-B38F-9158A0EB73BD}">
      <dgm:prSet phldrT="[Texto]"/>
      <dgm:spPr/>
      <dgm:t>
        <a:bodyPr/>
        <a:lstStyle/>
        <a:p>
          <a:r>
            <a:rPr lang="es-EC" dirty="0" smtClean="0"/>
            <a:t>6</a:t>
          </a:r>
          <a:endParaRPr lang="es-EC" dirty="0"/>
        </a:p>
      </dgm:t>
    </dgm:pt>
    <dgm:pt modelId="{9E18A914-0DF2-4ABB-9083-DD52F85CA362}" type="parTrans" cxnId="{F1A536FA-1AA9-48A8-AEAE-4A5B6A8957BD}">
      <dgm:prSet/>
      <dgm:spPr/>
      <dgm:t>
        <a:bodyPr/>
        <a:lstStyle/>
        <a:p>
          <a:endParaRPr lang="es-EC"/>
        </a:p>
      </dgm:t>
    </dgm:pt>
    <dgm:pt modelId="{8B940C16-CCA8-4EDF-8747-48870E3A5F99}" type="sibTrans" cxnId="{F1A536FA-1AA9-48A8-AEAE-4A5B6A8957BD}">
      <dgm:prSet/>
      <dgm:spPr/>
      <dgm:t>
        <a:bodyPr/>
        <a:lstStyle/>
        <a:p>
          <a:endParaRPr lang="es-EC"/>
        </a:p>
      </dgm:t>
    </dgm:pt>
    <dgm:pt modelId="{090304C5-C27C-4DEC-9C93-DC1FBA25F915}">
      <dgm:prSet phldrT="[Texto]" custT="1"/>
      <dgm:spPr/>
      <dgm:t>
        <a:bodyPr/>
        <a:lstStyle/>
        <a:p>
          <a:r>
            <a:rPr lang="es-EC" sz="2400" dirty="0" smtClean="0"/>
            <a:t>Desplazamiento por mareas: debe corregirse el movimiento periódico de las estaciones generado por la carga oceánica. Para el efecto, las correcciones deben estimarse con el modelo de mareas oceánicas FES2004. Dichas correcciones pueden obtenerse de M.S. </a:t>
          </a:r>
          <a:r>
            <a:rPr lang="es-EC" sz="2400" dirty="0" err="1" smtClean="0"/>
            <a:t>Bos</a:t>
          </a:r>
          <a:r>
            <a:rPr lang="es-EC" sz="2400" dirty="0" smtClean="0"/>
            <a:t> y H.-G. </a:t>
          </a:r>
          <a:r>
            <a:rPr lang="es-EC" sz="2400" dirty="0" err="1" smtClean="0"/>
            <a:t>Scherneck</a:t>
          </a:r>
          <a:r>
            <a:rPr lang="es-EC" sz="2400" dirty="0" smtClean="0"/>
            <a:t> en el sitio web http://www.oso.chalmers.se/~loading/. </a:t>
          </a:r>
          <a:endParaRPr lang="es-EC" sz="2400" dirty="0"/>
        </a:p>
      </dgm:t>
    </dgm:pt>
    <dgm:pt modelId="{88C666DF-8BF9-4C2F-B1BC-9500FAA341B8}" type="parTrans" cxnId="{78E11D37-22D5-4969-A6F5-BD0B3E32FCE9}">
      <dgm:prSet/>
      <dgm:spPr/>
      <dgm:t>
        <a:bodyPr/>
        <a:lstStyle/>
        <a:p>
          <a:endParaRPr lang="es-EC"/>
        </a:p>
      </dgm:t>
    </dgm:pt>
    <dgm:pt modelId="{DF5CE9E8-8974-49A8-8BE1-242A371E3F5E}" type="sibTrans" cxnId="{78E11D37-22D5-4969-A6F5-BD0B3E32FCE9}">
      <dgm:prSet/>
      <dgm:spPr/>
      <dgm:t>
        <a:bodyPr/>
        <a:lstStyle/>
        <a:p>
          <a:endParaRPr lang="es-EC"/>
        </a:p>
      </dgm:t>
    </dgm:pt>
    <dgm:pt modelId="{94633628-770B-484E-B0EE-E1E7CB868ECB}" type="pres">
      <dgm:prSet presAssocID="{45171AB4-8814-45C0-B53C-2EAD16EC1126}" presName="linearFlow" presStyleCnt="0">
        <dgm:presLayoutVars>
          <dgm:dir/>
          <dgm:animLvl val="lvl"/>
          <dgm:resizeHandles val="exact"/>
        </dgm:presLayoutVars>
      </dgm:prSet>
      <dgm:spPr/>
      <dgm:t>
        <a:bodyPr/>
        <a:lstStyle/>
        <a:p>
          <a:endParaRPr lang="es-EC"/>
        </a:p>
      </dgm:t>
    </dgm:pt>
    <dgm:pt modelId="{05A707C7-718C-4D24-B333-0761FA676259}" type="pres">
      <dgm:prSet presAssocID="{49B4DE21-86E6-49BA-B38F-9158A0EB73BD}" presName="composite" presStyleCnt="0"/>
      <dgm:spPr/>
    </dgm:pt>
    <dgm:pt modelId="{E91AE8F5-A1B8-40D5-B169-D3057BD0BE9C}" type="pres">
      <dgm:prSet presAssocID="{49B4DE21-86E6-49BA-B38F-9158A0EB73BD}" presName="parentText" presStyleLbl="alignNode1" presStyleIdx="0" presStyleCnt="1" custScaleX="55021" custScaleY="76536" custLinFactNeighborY="-13671">
        <dgm:presLayoutVars>
          <dgm:chMax val="1"/>
          <dgm:bulletEnabled val="1"/>
        </dgm:presLayoutVars>
      </dgm:prSet>
      <dgm:spPr/>
      <dgm:t>
        <a:bodyPr/>
        <a:lstStyle/>
        <a:p>
          <a:endParaRPr lang="es-EC"/>
        </a:p>
      </dgm:t>
    </dgm:pt>
    <dgm:pt modelId="{46EC6E19-3C25-4078-A3E8-77DC001387B9}" type="pres">
      <dgm:prSet presAssocID="{49B4DE21-86E6-49BA-B38F-9158A0EB73BD}" presName="descendantText" presStyleLbl="alignAcc1" presStyleIdx="0" presStyleCnt="1" custScaleX="102138" custScaleY="170329" custLinFactNeighborY="8330">
        <dgm:presLayoutVars>
          <dgm:bulletEnabled val="1"/>
        </dgm:presLayoutVars>
      </dgm:prSet>
      <dgm:spPr/>
      <dgm:t>
        <a:bodyPr/>
        <a:lstStyle/>
        <a:p>
          <a:endParaRPr lang="es-EC"/>
        </a:p>
      </dgm:t>
    </dgm:pt>
  </dgm:ptLst>
  <dgm:cxnLst>
    <dgm:cxn modelId="{147D9970-9A85-4737-83C0-A892881CACB3}" type="presOf" srcId="{49B4DE21-86E6-49BA-B38F-9158A0EB73BD}" destId="{E91AE8F5-A1B8-40D5-B169-D3057BD0BE9C}" srcOrd="0" destOrd="0" presId="urn:microsoft.com/office/officeart/2005/8/layout/chevron2"/>
    <dgm:cxn modelId="{F1A536FA-1AA9-48A8-AEAE-4A5B6A8957BD}" srcId="{45171AB4-8814-45C0-B53C-2EAD16EC1126}" destId="{49B4DE21-86E6-49BA-B38F-9158A0EB73BD}" srcOrd="0" destOrd="0" parTransId="{9E18A914-0DF2-4ABB-9083-DD52F85CA362}" sibTransId="{8B940C16-CCA8-4EDF-8747-48870E3A5F99}"/>
    <dgm:cxn modelId="{9869D643-FE32-424F-927D-9D7F2E2BFDBD}" type="presOf" srcId="{090304C5-C27C-4DEC-9C93-DC1FBA25F915}" destId="{46EC6E19-3C25-4078-A3E8-77DC001387B9}" srcOrd="0" destOrd="0" presId="urn:microsoft.com/office/officeart/2005/8/layout/chevron2"/>
    <dgm:cxn modelId="{CCDF13D9-8F25-4122-976C-E13DE97E86CE}" type="presOf" srcId="{45171AB4-8814-45C0-B53C-2EAD16EC1126}" destId="{94633628-770B-484E-B0EE-E1E7CB868ECB}" srcOrd="0" destOrd="0" presId="urn:microsoft.com/office/officeart/2005/8/layout/chevron2"/>
    <dgm:cxn modelId="{78E11D37-22D5-4969-A6F5-BD0B3E32FCE9}" srcId="{49B4DE21-86E6-49BA-B38F-9158A0EB73BD}" destId="{090304C5-C27C-4DEC-9C93-DC1FBA25F915}" srcOrd="0" destOrd="0" parTransId="{88C666DF-8BF9-4C2F-B1BC-9500FAA341B8}" sibTransId="{DF5CE9E8-8974-49A8-8BE1-242A371E3F5E}"/>
    <dgm:cxn modelId="{6B587836-7263-4A9A-A6D7-30DF34622C78}" type="presParOf" srcId="{94633628-770B-484E-B0EE-E1E7CB868ECB}" destId="{05A707C7-718C-4D24-B333-0761FA676259}" srcOrd="0" destOrd="0" presId="urn:microsoft.com/office/officeart/2005/8/layout/chevron2"/>
    <dgm:cxn modelId="{3C1384D8-EC8C-41BA-AA82-E2D7C9148061}" type="presParOf" srcId="{05A707C7-718C-4D24-B333-0761FA676259}" destId="{E91AE8F5-A1B8-40D5-B169-D3057BD0BE9C}" srcOrd="0" destOrd="0" presId="urn:microsoft.com/office/officeart/2005/8/layout/chevron2"/>
    <dgm:cxn modelId="{05BC28BC-8379-4DA5-A315-2A206281A472}" type="presParOf" srcId="{05A707C7-718C-4D24-B333-0761FA676259}" destId="{46EC6E19-3C25-4078-A3E8-77DC001387B9}"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D0F7C4-7F31-44C1-9096-D1940233E255}" type="doc">
      <dgm:prSet loTypeId="urn:microsoft.com/office/officeart/2005/8/layout/chevron2" loCatId="list" qsTypeId="urn:microsoft.com/office/officeart/2005/8/quickstyle/simple5" qsCatId="simple" csTypeId="urn:microsoft.com/office/officeart/2005/8/colors/accent3_5" csCatId="accent3" phldr="1"/>
      <dgm:spPr/>
      <dgm:t>
        <a:bodyPr/>
        <a:lstStyle/>
        <a:p>
          <a:endParaRPr lang="es-EC"/>
        </a:p>
      </dgm:t>
    </dgm:pt>
    <dgm:pt modelId="{0D365C45-5710-49D6-9F51-176238DA037E}">
      <dgm:prSet phldrT="[Texto]"/>
      <dgm:spPr/>
      <dgm:t>
        <a:bodyPr/>
        <a:lstStyle/>
        <a:p>
          <a:r>
            <a:rPr lang="es-EC" dirty="0" smtClean="0"/>
            <a:t>7</a:t>
          </a:r>
          <a:endParaRPr lang="es-EC" dirty="0"/>
        </a:p>
      </dgm:t>
    </dgm:pt>
    <dgm:pt modelId="{C9793D88-4552-4F28-9B3F-E01F48D62EBA}" type="parTrans" cxnId="{AA51E279-9621-4E53-93E7-163929FB8C67}">
      <dgm:prSet/>
      <dgm:spPr/>
      <dgm:t>
        <a:bodyPr/>
        <a:lstStyle/>
        <a:p>
          <a:endParaRPr lang="es-EC"/>
        </a:p>
      </dgm:t>
    </dgm:pt>
    <dgm:pt modelId="{FDE631B2-B47E-477E-813D-C18D5ED44421}" type="sibTrans" cxnId="{AA51E279-9621-4E53-93E7-163929FB8C67}">
      <dgm:prSet/>
      <dgm:spPr/>
      <dgm:t>
        <a:bodyPr/>
        <a:lstStyle/>
        <a:p>
          <a:endParaRPr lang="es-EC"/>
        </a:p>
      </dgm:t>
    </dgm:pt>
    <dgm:pt modelId="{AA10D998-7FA2-4513-844D-610DDE59976B}">
      <dgm:prSet phldrT="[Texto]" custT="1"/>
      <dgm:spPr/>
      <dgm:t>
        <a:bodyPr/>
        <a:lstStyle/>
        <a:p>
          <a:r>
            <a:rPr lang="es-EC" sz="1800" dirty="0" smtClean="0"/>
            <a:t>Refracción troposférica: el retardo de la señal en el cenit de la estación causado por la refracción troposférica (parte húmeda) debe calcularse simultáneamente con las coordenadas de la red a un intervalo de dos horas, es decir, doce valores de corrección troposférica por cada día y por cada estación. Para obtener el retardo total y en todas las direcciones (no solamente en el cenit) se recomienda utilizar la función de interpolación (</a:t>
          </a:r>
          <a:r>
            <a:rPr lang="es-EC" sz="1800" dirty="0" err="1" smtClean="0"/>
            <a:t>mapping</a:t>
          </a:r>
          <a:r>
            <a:rPr lang="es-EC" sz="1800" dirty="0" smtClean="0"/>
            <a:t> </a:t>
          </a:r>
          <a:r>
            <a:rPr lang="es-EC" sz="1800" dirty="0" err="1" smtClean="0"/>
            <a:t>function</a:t>
          </a:r>
          <a:r>
            <a:rPr lang="es-EC" sz="1800" dirty="0" smtClean="0"/>
            <a:t>) de </a:t>
          </a:r>
          <a:r>
            <a:rPr lang="es-EC" sz="1800" dirty="0" err="1" smtClean="0"/>
            <a:t>Niell</a:t>
          </a:r>
          <a:r>
            <a:rPr lang="es-EC" sz="1800" dirty="0" smtClean="0"/>
            <a:t> (1996), utilizando ± 5 m como sigma a priori para el primer valor absoluto y ± 5 cm para los once valores relativos siguientes; </a:t>
          </a:r>
          <a:endParaRPr lang="es-EC" sz="1800" dirty="0"/>
        </a:p>
      </dgm:t>
    </dgm:pt>
    <dgm:pt modelId="{49638FC1-7E6E-4F08-8FD4-848B57DCED00}" type="parTrans" cxnId="{73E4F9FF-3AC0-492D-8274-6C2DAAF798A7}">
      <dgm:prSet/>
      <dgm:spPr/>
      <dgm:t>
        <a:bodyPr/>
        <a:lstStyle/>
        <a:p>
          <a:endParaRPr lang="es-EC"/>
        </a:p>
      </dgm:t>
    </dgm:pt>
    <dgm:pt modelId="{44632577-1893-4995-A928-16E569DAF4B2}" type="sibTrans" cxnId="{73E4F9FF-3AC0-492D-8274-6C2DAAF798A7}">
      <dgm:prSet/>
      <dgm:spPr/>
      <dgm:t>
        <a:bodyPr/>
        <a:lstStyle/>
        <a:p>
          <a:endParaRPr lang="es-EC"/>
        </a:p>
      </dgm:t>
    </dgm:pt>
    <dgm:pt modelId="{A7550662-3049-4B0C-81D8-1776E500FF4C}" type="pres">
      <dgm:prSet presAssocID="{B4D0F7C4-7F31-44C1-9096-D1940233E255}" presName="linearFlow" presStyleCnt="0">
        <dgm:presLayoutVars>
          <dgm:dir/>
          <dgm:animLvl val="lvl"/>
          <dgm:resizeHandles val="exact"/>
        </dgm:presLayoutVars>
      </dgm:prSet>
      <dgm:spPr/>
      <dgm:t>
        <a:bodyPr/>
        <a:lstStyle/>
        <a:p>
          <a:endParaRPr lang="es-EC"/>
        </a:p>
      </dgm:t>
    </dgm:pt>
    <dgm:pt modelId="{7FA9074E-1D3B-45B4-AACE-AEA877C6FD3E}" type="pres">
      <dgm:prSet presAssocID="{0D365C45-5710-49D6-9F51-176238DA037E}" presName="composite" presStyleCnt="0"/>
      <dgm:spPr/>
    </dgm:pt>
    <dgm:pt modelId="{ADADCAF2-7E50-4D22-99E3-D3DEE0FD816A}" type="pres">
      <dgm:prSet presAssocID="{0D365C45-5710-49D6-9F51-176238DA037E}" presName="parentText" presStyleLbl="alignNode1" presStyleIdx="0" presStyleCnt="1" custScaleX="61817" custScaleY="79602" custLinFactNeighborY="-13119">
        <dgm:presLayoutVars>
          <dgm:chMax val="1"/>
          <dgm:bulletEnabled val="1"/>
        </dgm:presLayoutVars>
      </dgm:prSet>
      <dgm:spPr/>
      <dgm:t>
        <a:bodyPr/>
        <a:lstStyle/>
        <a:p>
          <a:endParaRPr lang="es-EC"/>
        </a:p>
      </dgm:t>
    </dgm:pt>
    <dgm:pt modelId="{AD00DA7B-3CA6-41D6-8552-45EC6C6F90AA}" type="pres">
      <dgm:prSet presAssocID="{0D365C45-5710-49D6-9F51-176238DA037E}" presName="descendantText" presStyleLbl="alignAcc1" presStyleIdx="0" presStyleCnt="1" custScaleX="102567" custScaleY="150746">
        <dgm:presLayoutVars>
          <dgm:bulletEnabled val="1"/>
        </dgm:presLayoutVars>
      </dgm:prSet>
      <dgm:spPr/>
      <dgm:t>
        <a:bodyPr/>
        <a:lstStyle/>
        <a:p>
          <a:endParaRPr lang="es-EC"/>
        </a:p>
      </dgm:t>
    </dgm:pt>
  </dgm:ptLst>
  <dgm:cxnLst>
    <dgm:cxn modelId="{AA51E279-9621-4E53-93E7-163929FB8C67}" srcId="{B4D0F7C4-7F31-44C1-9096-D1940233E255}" destId="{0D365C45-5710-49D6-9F51-176238DA037E}" srcOrd="0" destOrd="0" parTransId="{C9793D88-4552-4F28-9B3F-E01F48D62EBA}" sibTransId="{FDE631B2-B47E-477E-813D-C18D5ED44421}"/>
    <dgm:cxn modelId="{D950B818-62BE-4796-BC19-35DDED359371}" type="presOf" srcId="{B4D0F7C4-7F31-44C1-9096-D1940233E255}" destId="{A7550662-3049-4B0C-81D8-1776E500FF4C}" srcOrd="0" destOrd="0" presId="urn:microsoft.com/office/officeart/2005/8/layout/chevron2"/>
    <dgm:cxn modelId="{73E4F9FF-3AC0-492D-8274-6C2DAAF798A7}" srcId="{0D365C45-5710-49D6-9F51-176238DA037E}" destId="{AA10D998-7FA2-4513-844D-610DDE59976B}" srcOrd="0" destOrd="0" parTransId="{49638FC1-7E6E-4F08-8FD4-848B57DCED00}" sibTransId="{44632577-1893-4995-A928-16E569DAF4B2}"/>
    <dgm:cxn modelId="{24B1EE4A-5695-44A8-971A-EDBE81D2F3B5}" type="presOf" srcId="{AA10D998-7FA2-4513-844D-610DDE59976B}" destId="{AD00DA7B-3CA6-41D6-8552-45EC6C6F90AA}" srcOrd="0" destOrd="0" presId="urn:microsoft.com/office/officeart/2005/8/layout/chevron2"/>
    <dgm:cxn modelId="{6F475AA4-2AFD-4406-86E6-D04F2EE9712D}" type="presOf" srcId="{0D365C45-5710-49D6-9F51-176238DA037E}" destId="{ADADCAF2-7E50-4D22-99E3-D3DEE0FD816A}" srcOrd="0" destOrd="0" presId="urn:microsoft.com/office/officeart/2005/8/layout/chevron2"/>
    <dgm:cxn modelId="{4C66751D-BD6C-4BAB-AF5B-B0205423C582}" type="presParOf" srcId="{A7550662-3049-4B0C-81D8-1776E500FF4C}" destId="{7FA9074E-1D3B-45B4-AACE-AEA877C6FD3E}" srcOrd="0" destOrd="0" presId="urn:microsoft.com/office/officeart/2005/8/layout/chevron2"/>
    <dgm:cxn modelId="{4FFA8166-6890-457F-A5DA-551E2DC89504}" type="presParOf" srcId="{7FA9074E-1D3B-45B4-AACE-AEA877C6FD3E}" destId="{ADADCAF2-7E50-4D22-99E3-D3DEE0FD816A}" srcOrd="0" destOrd="0" presId="urn:microsoft.com/office/officeart/2005/8/layout/chevron2"/>
    <dgm:cxn modelId="{E40B7D04-7052-4068-94C0-42C179FE2D8A}" type="presParOf" srcId="{7FA9074E-1D3B-45B4-AACE-AEA877C6FD3E}" destId="{AD00DA7B-3CA6-41D6-8552-45EC6C6F90AA}"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1D5A21-2C49-41FC-9F31-D5F013386647}" type="doc">
      <dgm:prSet loTypeId="urn:microsoft.com/office/officeart/2005/8/layout/chevron2" loCatId="list" qsTypeId="urn:microsoft.com/office/officeart/2005/8/quickstyle/simple5" qsCatId="simple" csTypeId="urn:microsoft.com/office/officeart/2005/8/colors/accent3_5" csCatId="accent3" phldr="1"/>
      <dgm:spPr/>
      <dgm:t>
        <a:bodyPr/>
        <a:lstStyle/>
        <a:p>
          <a:endParaRPr lang="es-EC"/>
        </a:p>
      </dgm:t>
    </dgm:pt>
    <dgm:pt modelId="{817C1768-DA58-4520-8BC2-E1AF4D912F2B}">
      <dgm:prSet phldrT="[Texto]"/>
      <dgm:spPr/>
      <dgm:t>
        <a:bodyPr/>
        <a:lstStyle/>
        <a:p>
          <a:r>
            <a:rPr lang="es-EC" dirty="0" smtClean="0"/>
            <a:t>8</a:t>
          </a:r>
          <a:endParaRPr lang="es-EC" dirty="0"/>
        </a:p>
      </dgm:t>
    </dgm:pt>
    <dgm:pt modelId="{33F6664E-5F5A-4E59-908B-2261FA9F57E3}" type="parTrans" cxnId="{8F309425-F50E-4271-9C61-3FDA7C3710F0}">
      <dgm:prSet/>
      <dgm:spPr/>
      <dgm:t>
        <a:bodyPr/>
        <a:lstStyle/>
        <a:p>
          <a:endParaRPr lang="es-EC"/>
        </a:p>
      </dgm:t>
    </dgm:pt>
    <dgm:pt modelId="{848C0615-19FE-43EE-9583-786997205923}" type="sibTrans" cxnId="{8F309425-F50E-4271-9C61-3FDA7C3710F0}">
      <dgm:prSet/>
      <dgm:spPr/>
      <dgm:t>
        <a:bodyPr/>
        <a:lstStyle/>
        <a:p>
          <a:endParaRPr lang="es-EC"/>
        </a:p>
      </dgm:t>
    </dgm:pt>
    <dgm:pt modelId="{EA0867A3-A8D7-42D3-877F-4C8ED4B0CDB4}">
      <dgm:prSet phldrT="[Texto]"/>
      <dgm:spPr/>
      <dgm:t>
        <a:bodyPr/>
        <a:lstStyle/>
        <a:p>
          <a:r>
            <a:rPr lang="es-EC" dirty="0" smtClean="0"/>
            <a:t>Para generar la solución final, se recomienda hacer que las ambigüedades de fase correspondan con un número entero</a:t>
          </a:r>
          <a:endParaRPr lang="es-EC" dirty="0"/>
        </a:p>
      </dgm:t>
    </dgm:pt>
    <dgm:pt modelId="{4DB57C79-8D62-41D9-94F4-5B37E7956D68}" type="parTrans" cxnId="{F9B2139F-27E2-488C-AEDD-CD307EBCAB4B}">
      <dgm:prSet/>
      <dgm:spPr/>
      <dgm:t>
        <a:bodyPr/>
        <a:lstStyle/>
        <a:p>
          <a:endParaRPr lang="es-EC"/>
        </a:p>
      </dgm:t>
    </dgm:pt>
    <dgm:pt modelId="{03DC58AB-12ED-4B48-B055-29786F751100}" type="sibTrans" cxnId="{F9B2139F-27E2-488C-AEDD-CD307EBCAB4B}">
      <dgm:prSet/>
      <dgm:spPr/>
      <dgm:t>
        <a:bodyPr/>
        <a:lstStyle/>
        <a:p>
          <a:endParaRPr lang="es-EC"/>
        </a:p>
      </dgm:t>
    </dgm:pt>
    <dgm:pt modelId="{33A4042E-C156-40FD-B34B-8FDBC6B27A80}">
      <dgm:prSet phldrT="[Texto]"/>
      <dgm:spPr/>
      <dgm:t>
        <a:bodyPr/>
        <a:lstStyle/>
        <a:p>
          <a:r>
            <a:rPr lang="es-EC" dirty="0" smtClean="0"/>
            <a:t>9</a:t>
          </a:r>
          <a:endParaRPr lang="es-EC" dirty="0"/>
        </a:p>
      </dgm:t>
    </dgm:pt>
    <dgm:pt modelId="{57D59CD4-5C07-4B98-9AD1-76DEB282EEA6}" type="parTrans" cxnId="{32DAF7DC-C2AE-4971-8D7F-A67FE46B60A5}">
      <dgm:prSet/>
      <dgm:spPr/>
      <dgm:t>
        <a:bodyPr/>
        <a:lstStyle/>
        <a:p>
          <a:endParaRPr lang="es-EC"/>
        </a:p>
      </dgm:t>
    </dgm:pt>
    <dgm:pt modelId="{9FC277F9-091A-44DF-824C-98E6F9C6E3CC}" type="sibTrans" cxnId="{32DAF7DC-C2AE-4971-8D7F-A67FE46B60A5}">
      <dgm:prSet/>
      <dgm:spPr/>
      <dgm:t>
        <a:bodyPr/>
        <a:lstStyle/>
        <a:p>
          <a:endParaRPr lang="es-EC"/>
        </a:p>
      </dgm:t>
    </dgm:pt>
    <dgm:pt modelId="{C1BEF06F-3816-483A-8DA2-A3BB0E56525E}">
      <dgm:prSet phldrT="[Texto]"/>
      <dgm:spPr/>
      <dgm:t>
        <a:bodyPr/>
        <a:lstStyle/>
        <a:p>
          <a:r>
            <a:rPr lang="es-EC" dirty="0" smtClean="0"/>
            <a:t>Las características de procesamiento no mencionadas explícitamente en esta sección, se dejan a discreción de los Centros de Análisis</a:t>
          </a:r>
          <a:endParaRPr lang="es-EC" dirty="0"/>
        </a:p>
      </dgm:t>
    </dgm:pt>
    <dgm:pt modelId="{EB1AB149-1166-4D34-9561-468852E54E6E}" type="parTrans" cxnId="{1146EF04-BD45-4946-98BF-A6E6ADEB91A1}">
      <dgm:prSet/>
      <dgm:spPr/>
      <dgm:t>
        <a:bodyPr/>
        <a:lstStyle/>
        <a:p>
          <a:endParaRPr lang="es-EC"/>
        </a:p>
      </dgm:t>
    </dgm:pt>
    <dgm:pt modelId="{5DC6890D-F234-4A1E-8526-9E6D06CAC97B}" type="sibTrans" cxnId="{1146EF04-BD45-4946-98BF-A6E6ADEB91A1}">
      <dgm:prSet/>
      <dgm:spPr/>
      <dgm:t>
        <a:bodyPr/>
        <a:lstStyle/>
        <a:p>
          <a:endParaRPr lang="es-EC"/>
        </a:p>
      </dgm:t>
    </dgm:pt>
    <dgm:pt modelId="{9638D260-6A98-4714-9065-85EF4482D5E7}" type="pres">
      <dgm:prSet presAssocID="{3F1D5A21-2C49-41FC-9F31-D5F013386647}" presName="linearFlow" presStyleCnt="0">
        <dgm:presLayoutVars>
          <dgm:dir/>
          <dgm:animLvl val="lvl"/>
          <dgm:resizeHandles val="exact"/>
        </dgm:presLayoutVars>
      </dgm:prSet>
      <dgm:spPr/>
      <dgm:t>
        <a:bodyPr/>
        <a:lstStyle/>
        <a:p>
          <a:endParaRPr lang="es-EC"/>
        </a:p>
      </dgm:t>
    </dgm:pt>
    <dgm:pt modelId="{8250BDD0-25A4-4EDB-98BE-7367E20EEE2B}" type="pres">
      <dgm:prSet presAssocID="{817C1768-DA58-4520-8BC2-E1AF4D912F2B}" presName="composite" presStyleCnt="0"/>
      <dgm:spPr/>
    </dgm:pt>
    <dgm:pt modelId="{E6CE3723-AF51-41EF-B976-BED53FC1B248}" type="pres">
      <dgm:prSet presAssocID="{817C1768-DA58-4520-8BC2-E1AF4D912F2B}" presName="parentText" presStyleLbl="alignNode1" presStyleIdx="0" presStyleCnt="2">
        <dgm:presLayoutVars>
          <dgm:chMax val="1"/>
          <dgm:bulletEnabled val="1"/>
        </dgm:presLayoutVars>
      </dgm:prSet>
      <dgm:spPr/>
      <dgm:t>
        <a:bodyPr/>
        <a:lstStyle/>
        <a:p>
          <a:endParaRPr lang="es-EC"/>
        </a:p>
      </dgm:t>
    </dgm:pt>
    <dgm:pt modelId="{E0574232-451F-4A11-AB14-437B157F7F8C}" type="pres">
      <dgm:prSet presAssocID="{817C1768-DA58-4520-8BC2-E1AF4D912F2B}" presName="descendantText" presStyleLbl="alignAcc1" presStyleIdx="0" presStyleCnt="2">
        <dgm:presLayoutVars>
          <dgm:bulletEnabled val="1"/>
        </dgm:presLayoutVars>
      </dgm:prSet>
      <dgm:spPr/>
      <dgm:t>
        <a:bodyPr/>
        <a:lstStyle/>
        <a:p>
          <a:endParaRPr lang="es-EC"/>
        </a:p>
      </dgm:t>
    </dgm:pt>
    <dgm:pt modelId="{0ABAA8A3-9A96-420B-8DFE-3CAAF6558EAD}" type="pres">
      <dgm:prSet presAssocID="{848C0615-19FE-43EE-9583-786997205923}" presName="sp" presStyleCnt="0"/>
      <dgm:spPr/>
    </dgm:pt>
    <dgm:pt modelId="{EFA9E962-D9A3-4130-B470-471E3D18E3CA}" type="pres">
      <dgm:prSet presAssocID="{33A4042E-C156-40FD-B34B-8FDBC6B27A80}" presName="composite" presStyleCnt="0"/>
      <dgm:spPr/>
    </dgm:pt>
    <dgm:pt modelId="{A21529FD-4138-435F-A1D3-AFBE70CFDE4E}" type="pres">
      <dgm:prSet presAssocID="{33A4042E-C156-40FD-B34B-8FDBC6B27A80}" presName="parentText" presStyleLbl="alignNode1" presStyleIdx="1" presStyleCnt="2">
        <dgm:presLayoutVars>
          <dgm:chMax val="1"/>
          <dgm:bulletEnabled val="1"/>
        </dgm:presLayoutVars>
      </dgm:prSet>
      <dgm:spPr/>
      <dgm:t>
        <a:bodyPr/>
        <a:lstStyle/>
        <a:p>
          <a:endParaRPr lang="es-EC"/>
        </a:p>
      </dgm:t>
    </dgm:pt>
    <dgm:pt modelId="{C8476BC1-F1B4-487C-9304-029FD7E01602}" type="pres">
      <dgm:prSet presAssocID="{33A4042E-C156-40FD-B34B-8FDBC6B27A80}" presName="descendantText" presStyleLbl="alignAcc1" presStyleIdx="1" presStyleCnt="2">
        <dgm:presLayoutVars>
          <dgm:bulletEnabled val="1"/>
        </dgm:presLayoutVars>
      </dgm:prSet>
      <dgm:spPr/>
      <dgm:t>
        <a:bodyPr/>
        <a:lstStyle/>
        <a:p>
          <a:endParaRPr lang="es-EC"/>
        </a:p>
      </dgm:t>
    </dgm:pt>
  </dgm:ptLst>
  <dgm:cxnLst>
    <dgm:cxn modelId="{A201B417-3D7E-4B1B-9CFF-91274A367EEE}" type="presOf" srcId="{3F1D5A21-2C49-41FC-9F31-D5F013386647}" destId="{9638D260-6A98-4714-9065-85EF4482D5E7}" srcOrd="0" destOrd="0" presId="urn:microsoft.com/office/officeart/2005/8/layout/chevron2"/>
    <dgm:cxn modelId="{F9B2139F-27E2-488C-AEDD-CD307EBCAB4B}" srcId="{817C1768-DA58-4520-8BC2-E1AF4D912F2B}" destId="{EA0867A3-A8D7-42D3-877F-4C8ED4B0CDB4}" srcOrd="0" destOrd="0" parTransId="{4DB57C79-8D62-41D9-94F4-5B37E7956D68}" sibTransId="{03DC58AB-12ED-4B48-B055-29786F751100}"/>
    <dgm:cxn modelId="{AE5B8157-757A-4EA2-A045-D1073428A592}" type="presOf" srcId="{C1BEF06F-3816-483A-8DA2-A3BB0E56525E}" destId="{C8476BC1-F1B4-487C-9304-029FD7E01602}" srcOrd="0" destOrd="0" presId="urn:microsoft.com/office/officeart/2005/8/layout/chevron2"/>
    <dgm:cxn modelId="{683B87E0-F044-46ED-A68F-68CFF373EB3D}" type="presOf" srcId="{817C1768-DA58-4520-8BC2-E1AF4D912F2B}" destId="{E6CE3723-AF51-41EF-B976-BED53FC1B248}" srcOrd="0" destOrd="0" presId="urn:microsoft.com/office/officeart/2005/8/layout/chevron2"/>
    <dgm:cxn modelId="{8F309425-F50E-4271-9C61-3FDA7C3710F0}" srcId="{3F1D5A21-2C49-41FC-9F31-D5F013386647}" destId="{817C1768-DA58-4520-8BC2-E1AF4D912F2B}" srcOrd="0" destOrd="0" parTransId="{33F6664E-5F5A-4E59-908B-2261FA9F57E3}" sibTransId="{848C0615-19FE-43EE-9583-786997205923}"/>
    <dgm:cxn modelId="{6ECD8D13-3FF0-45AD-8CE7-6E9C0334497C}" type="presOf" srcId="{EA0867A3-A8D7-42D3-877F-4C8ED4B0CDB4}" destId="{E0574232-451F-4A11-AB14-437B157F7F8C}" srcOrd="0" destOrd="0" presId="urn:microsoft.com/office/officeart/2005/8/layout/chevron2"/>
    <dgm:cxn modelId="{E8DFD85A-7A7D-4AF2-B7D0-96E20F770339}" type="presOf" srcId="{33A4042E-C156-40FD-B34B-8FDBC6B27A80}" destId="{A21529FD-4138-435F-A1D3-AFBE70CFDE4E}" srcOrd="0" destOrd="0" presId="urn:microsoft.com/office/officeart/2005/8/layout/chevron2"/>
    <dgm:cxn modelId="{1146EF04-BD45-4946-98BF-A6E6ADEB91A1}" srcId="{33A4042E-C156-40FD-B34B-8FDBC6B27A80}" destId="{C1BEF06F-3816-483A-8DA2-A3BB0E56525E}" srcOrd="0" destOrd="0" parTransId="{EB1AB149-1166-4D34-9561-468852E54E6E}" sibTransId="{5DC6890D-F234-4A1E-8526-9E6D06CAC97B}"/>
    <dgm:cxn modelId="{32DAF7DC-C2AE-4971-8D7F-A67FE46B60A5}" srcId="{3F1D5A21-2C49-41FC-9F31-D5F013386647}" destId="{33A4042E-C156-40FD-B34B-8FDBC6B27A80}" srcOrd="1" destOrd="0" parTransId="{57D59CD4-5C07-4B98-9AD1-76DEB282EEA6}" sibTransId="{9FC277F9-091A-44DF-824C-98E6F9C6E3CC}"/>
    <dgm:cxn modelId="{0DE9CFDF-17FC-42D9-AB3D-A968D540F0D0}" type="presParOf" srcId="{9638D260-6A98-4714-9065-85EF4482D5E7}" destId="{8250BDD0-25A4-4EDB-98BE-7367E20EEE2B}" srcOrd="0" destOrd="0" presId="urn:microsoft.com/office/officeart/2005/8/layout/chevron2"/>
    <dgm:cxn modelId="{13ADDF6F-D8AA-4960-90E2-5B40456E81ED}" type="presParOf" srcId="{8250BDD0-25A4-4EDB-98BE-7367E20EEE2B}" destId="{E6CE3723-AF51-41EF-B976-BED53FC1B248}" srcOrd="0" destOrd="0" presId="urn:microsoft.com/office/officeart/2005/8/layout/chevron2"/>
    <dgm:cxn modelId="{B9235836-1DF5-483A-8DA7-5BEC0819D499}" type="presParOf" srcId="{8250BDD0-25A4-4EDB-98BE-7367E20EEE2B}" destId="{E0574232-451F-4A11-AB14-437B157F7F8C}" srcOrd="1" destOrd="0" presId="urn:microsoft.com/office/officeart/2005/8/layout/chevron2"/>
    <dgm:cxn modelId="{EB8ABF39-7061-4022-937D-6BFC392B41B7}" type="presParOf" srcId="{9638D260-6A98-4714-9065-85EF4482D5E7}" destId="{0ABAA8A3-9A96-420B-8DFE-3CAAF6558EAD}" srcOrd="1" destOrd="0" presId="urn:microsoft.com/office/officeart/2005/8/layout/chevron2"/>
    <dgm:cxn modelId="{CDA10268-F458-4435-919F-1ED1A90675B8}" type="presParOf" srcId="{9638D260-6A98-4714-9065-85EF4482D5E7}" destId="{EFA9E962-D9A3-4130-B470-471E3D18E3CA}" srcOrd="2" destOrd="0" presId="urn:microsoft.com/office/officeart/2005/8/layout/chevron2"/>
    <dgm:cxn modelId="{67D5602A-3DC3-4E15-8B17-979CF7CAB2D7}" type="presParOf" srcId="{EFA9E962-D9A3-4130-B470-471E3D18E3CA}" destId="{A21529FD-4138-435F-A1D3-AFBE70CFDE4E}" srcOrd="0" destOrd="0" presId="urn:microsoft.com/office/officeart/2005/8/layout/chevron2"/>
    <dgm:cxn modelId="{55477B41-068C-4BA3-97CD-55E515CAD015}" type="presParOf" srcId="{EFA9E962-D9A3-4130-B470-471E3D18E3CA}" destId="{C8476BC1-F1B4-487C-9304-029FD7E0160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4B2114-95F6-407E-A4D9-E748683DABAD}">
      <dsp:nvSpPr>
        <dsp:cNvPr id="0" name=""/>
        <dsp:cNvSpPr/>
      </dsp:nvSpPr>
      <dsp:spPr>
        <a:xfrm rot="5400000">
          <a:off x="-197174" y="199375"/>
          <a:ext cx="1314497" cy="920148"/>
        </a:xfrm>
        <a:prstGeom prst="chevron">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w="12700" cap="flat" cmpd="sng" algn="ctr">
          <a:solidFill>
            <a:schemeClr val="accent1">
              <a:hueOff val="0"/>
              <a:satOff val="0"/>
              <a:lumOff val="0"/>
              <a:alphaOff val="0"/>
            </a:schemeClr>
          </a:solidFill>
          <a:prstDash val="solid"/>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C" sz="2200" kern="1200" dirty="0"/>
        </a:p>
      </dsp:txBody>
      <dsp:txXfrm rot="5400000">
        <a:off x="-197174" y="199375"/>
        <a:ext cx="1314497" cy="920148"/>
      </dsp:txXfrm>
    </dsp:sp>
    <dsp:sp modelId="{008584FF-E2E2-4EEE-8AA4-E7BBB24E950A}">
      <dsp:nvSpPr>
        <dsp:cNvPr id="0" name=""/>
        <dsp:cNvSpPr/>
      </dsp:nvSpPr>
      <dsp:spPr>
        <a:xfrm rot="5400000">
          <a:off x="4147662" y="-3225313"/>
          <a:ext cx="854423" cy="730945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95000" rotWithShape="0">
            <a:srgbClr val="000000">
              <a:alpha val="50000"/>
            </a:srgbClr>
          </a:outerShdw>
          <a:softEdge rad="12700"/>
        </a:effectLst>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C" sz="2600" kern="1200" dirty="0" smtClean="0"/>
            <a:t>Definir el Marco y época de referencia a ser utilizado</a:t>
          </a:r>
          <a:endParaRPr lang="es-EC" sz="2600" kern="1200" dirty="0"/>
        </a:p>
      </dsp:txBody>
      <dsp:txXfrm rot="5400000">
        <a:off x="4147662" y="-3225313"/>
        <a:ext cx="854423" cy="7309451"/>
      </dsp:txXfrm>
    </dsp:sp>
    <dsp:sp modelId="{C93D988C-7DDE-4DB7-8DE4-26BB53888BD8}">
      <dsp:nvSpPr>
        <dsp:cNvPr id="0" name=""/>
        <dsp:cNvSpPr/>
      </dsp:nvSpPr>
      <dsp:spPr>
        <a:xfrm rot="5400000">
          <a:off x="-197174" y="1367920"/>
          <a:ext cx="1314497" cy="920148"/>
        </a:xfrm>
        <a:prstGeom prst="chevron">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w="12700" cap="flat" cmpd="sng" algn="ctr">
          <a:solidFill>
            <a:schemeClr val="accent1">
              <a:hueOff val="0"/>
              <a:satOff val="0"/>
              <a:lumOff val="0"/>
              <a:alphaOff val="0"/>
            </a:schemeClr>
          </a:solidFill>
          <a:prstDash val="solid"/>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C" sz="2200" kern="1200"/>
        </a:p>
      </dsp:txBody>
      <dsp:txXfrm rot="5400000">
        <a:off x="-197174" y="1367920"/>
        <a:ext cx="1314497" cy="920148"/>
      </dsp:txXfrm>
    </dsp:sp>
    <dsp:sp modelId="{7FED3468-97A7-4370-A37D-0958D0DC53D2}">
      <dsp:nvSpPr>
        <dsp:cNvPr id="0" name=""/>
        <dsp:cNvSpPr/>
      </dsp:nvSpPr>
      <dsp:spPr>
        <a:xfrm rot="5400000">
          <a:off x="4147662" y="-2056767"/>
          <a:ext cx="854423" cy="730945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95000" rotWithShape="0">
            <a:srgbClr val="000000">
              <a:alpha val="50000"/>
            </a:srgbClr>
          </a:outerShdw>
          <a:softEdge rad="12700"/>
        </a:effectLst>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C" sz="2600" kern="1200" dirty="0" smtClean="0"/>
            <a:t>Definir  líneas base a grandes distancias a ser procesadas</a:t>
          </a:r>
          <a:endParaRPr lang="es-EC" sz="2600" kern="1200" dirty="0"/>
        </a:p>
      </dsp:txBody>
      <dsp:txXfrm rot="5400000">
        <a:off x="4147662" y="-2056767"/>
        <a:ext cx="854423" cy="7309451"/>
      </dsp:txXfrm>
    </dsp:sp>
    <dsp:sp modelId="{B60B87AD-169F-4D39-97BD-A68C02AA8B2F}">
      <dsp:nvSpPr>
        <dsp:cNvPr id="0" name=""/>
        <dsp:cNvSpPr/>
      </dsp:nvSpPr>
      <dsp:spPr>
        <a:xfrm rot="5400000">
          <a:off x="-197174" y="2536466"/>
          <a:ext cx="1314497" cy="920148"/>
        </a:xfrm>
        <a:prstGeom prst="chevron">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w="12700" cap="flat" cmpd="sng" algn="ctr">
          <a:solidFill>
            <a:schemeClr val="accent1">
              <a:hueOff val="0"/>
              <a:satOff val="0"/>
              <a:lumOff val="0"/>
              <a:alphaOff val="0"/>
            </a:schemeClr>
          </a:solidFill>
          <a:prstDash val="solid"/>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C" sz="2200" kern="1200" dirty="0"/>
        </a:p>
      </dsp:txBody>
      <dsp:txXfrm rot="5400000">
        <a:off x="-197174" y="2536466"/>
        <a:ext cx="1314497" cy="920148"/>
      </dsp:txXfrm>
    </dsp:sp>
    <dsp:sp modelId="{F1288E6B-E1B5-4894-A84A-4F484D049463}">
      <dsp:nvSpPr>
        <dsp:cNvPr id="0" name=""/>
        <dsp:cNvSpPr/>
      </dsp:nvSpPr>
      <dsp:spPr>
        <a:xfrm rot="5400000">
          <a:off x="4147662" y="-888222"/>
          <a:ext cx="854423" cy="730945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95000" rotWithShape="0">
            <a:srgbClr val="000000">
              <a:alpha val="50000"/>
            </a:srgbClr>
          </a:outerShdw>
          <a:softEdge rad="12700"/>
        </a:effectLst>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C" sz="2600" kern="1200" dirty="0" smtClean="0"/>
            <a:t>Obtener coordenadas da alta precisión con el software científico GAMIT/GLOBK</a:t>
          </a:r>
          <a:endParaRPr lang="es-EC" sz="2600" kern="1200" dirty="0"/>
        </a:p>
      </dsp:txBody>
      <dsp:txXfrm rot="5400000">
        <a:off x="4147662" y="-888222"/>
        <a:ext cx="854423" cy="7309451"/>
      </dsp:txXfrm>
    </dsp:sp>
    <dsp:sp modelId="{0FE8946D-B224-4ADE-B1D0-42FDF1A7D4CB}">
      <dsp:nvSpPr>
        <dsp:cNvPr id="0" name=""/>
        <dsp:cNvSpPr/>
      </dsp:nvSpPr>
      <dsp:spPr>
        <a:xfrm rot="5400000">
          <a:off x="-197174" y="3705012"/>
          <a:ext cx="1314497" cy="920148"/>
        </a:xfrm>
        <a:prstGeom prst="chevron">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w="12700" cap="flat" cmpd="sng" algn="ctr">
          <a:solidFill>
            <a:schemeClr val="accent1">
              <a:hueOff val="0"/>
              <a:satOff val="0"/>
              <a:lumOff val="0"/>
              <a:alphaOff val="0"/>
            </a:schemeClr>
          </a:solidFill>
          <a:prstDash val="solid"/>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1">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s-EC" sz="2500" kern="1200" dirty="0"/>
        </a:p>
      </dsp:txBody>
      <dsp:txXfrm rot="5400000">
        <a:off x="-197174" y="3705012"/>
        <a:ext cx="1314497" cy="920148"/>
      </dsp:txXfrm>
    </dsp:sp>
    <dsp:sp modelId="{4A4CCA35-1EFE-43C9-ADB2-CD3B33B2102E}">
      <dsp:nvSpPr>
        <dsp:cNvPr id="0" name=""/>
        <dsp:cNvSpPr/>
      </dsp:nvSpPr>
      <dsp:spPr>
        <a:xfrm rot="5400000">
          <a:off x="4147662" y="280323"/>
          <a:ext cx="854423" cy="730945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95000" rotWithShape="0">
            <a:srgbClr val="000000">
              <a:alpha val="50000"/>
            </a:srgbClr>
          </a:outerShdw>
          <a:softEdge rad="12700"/>
        </a:effectLst>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C" sz="2600" kern="1200" dirty="0" smtClean="0"/>
            <a:t>Analizar los resultados de post proceso con el software científico GAMIT/GLOBK</a:t>
          </a:r>
          <a:endParaRPr lang="es-EC" sz="2600" kern="1200" dirty="0"/>
        </a:p>
      </dsp:txBody>
      <dsp:txXfrm rot="5400000">
        <a:off x="4147662" y="280323"/>
        <a:ext cx="854423" cy="730945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99D7B3-3ED1-4077-B2E0-BF4551979CB5}">
      <dsp:nvSpPr>
        <dsp:cNvPr id="0" name=""/>
        <dsp:cNvSpPr/>
      </dsp:nvSpPr>
      <dsp:spPr>
        <a:xfrm>
          <a:off x="-308608" y="0"/>
          <a:ext cx="6995160" cy="1583964"/>
        </a:xfrm>
        <a:prstGeom prst="roundRect">
          <a:avLst>
            <a:gd name="adj" fmla="val 10000"/>
          </a:avLst>
        </a:prstGeom>
        <a:solidFill>
          <a:schemeClr val="lt1">
            <a:hueOff val="0"/>
            <a:satOff val="0"/>
            <a:lumOff val="0"/>
            <a:alphaOff val="0"/>
          </a:schemeClr>
        </a:solidFill>
        <a:ln w="63500" cap="flat" cmpd="sng" algn="ctr">
          <a:solidFill>
            <a:schemeClr val="dk1">
              <a:shade val="80000"/>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Es notorio que el procesamiento con software científico es mucho más laborioso debido a que incluye en el proceso a varios factores ignorados por un procesamiento con software comercial, factores como cargas oceánicas, movimientos de polo, efemérides precisas entre otras. </a:t>
          </a:r>
          <a:endParaRPr lang="es-EC" sz="1600" kern="1200" dirty="0"/>
        </a:p>
      </dsp:txBody>
      <dsp:txXfrm>
        <a:off x="-308608" y="0"/>
        <a:ext cx="4750834" cy="1583964"/>
      </dsp:txXfrm>
    </dsp:sp>
    <dsp:sp modelId="{069CC531-B745-4CA4-80CC-3C784B224A2F}">
      <dsp:nvSpPr>
        <dsp:cNvPr id="0" name=""/>
        <dsp:cNvSpPr/>
      </dsp:nvSpPr>
      <dsp:spPr>
        <a:xfrm>
          <a:off x="308613" y="1864844"/>
          <a:ext cx="8229595" cy="3566613"/>
        </a:xfrm>
        <a:prstGeom prst="roundRect">
          <a:avLst>
            <a:gd name="adj" fmla="val 10000"/>
          </a:avLst>
        </a:prstGeom>
        <a:solidFill>
          <a:schemeClr val="lt1">
            <a:hueOff val="0"/>
            <a:satOff val="0"/>
            <a:lumOff val="0"/>
            <a:alphaOff val="0"/>
          </a:schemeClr>
        </a:solidFill>
        <a:ln w="63500" cap="flat" cmpd="sng" algn="ctr">
          <a:solidFill>
            <a:schemeClr val="dk1">
              <a:shade val="80000"/>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Al realizar la comparación entre coordenadas finales publicadas por SIRGAS con las coordenadas  procesadas con el software científico GAMIT/GLOBK se determinó que el error promedio de cada una de las estaciones en estudio pasaron la exactitud requerida al tener un error promedio  inferior a los </a:t>
          </a:r>
          <a:r>
            <a:rPr lang="es-EC" sz="1600" kern="1200" dirty="0" smtClean="0"/>
            <a:t>±2 </a:t>
          </a:r>
          <a:r>
            <a:rPr lang="es-EC" sz="1600" kern="1200" dirty="0" smtClean="0"/>
            <a:t>cm propuestos en esta tesis. Es necesario indicar que la mejor estación fue Arequipa con un error promedio de ±8,1 mm seguida por la estación de Brasil con ±10,1 mm de error promedio,  a continuación la estación  Riobamba con </a:t>
          </a:r>
          <a:r>
            <a:rPr lang="es-EC" sz="1600" kern="1200" dirty="0" smtClean="0"/>
            <a:t>±12,9 </a:t>
          </a:r>
          <a:r>
            <a:rPr lang="es-EC" sz="1600" kern="1200" dirty="0" smtClean="0"/>
            <a:t>mm y la estación Bogotá con un error promedio de ±19,3 mm que aún está bajo los ±2 cm de error establecidos como límite. Hay que recalcar que el error promedio de todo el proceso es de ±12,6 mm lo cual sugiere un buen resultado respecto a la exactitud de las coordenadas procesadas.</a:t>
          </a:r>
          <a:endParaRPr lang="es-EC" sz="1600" kern="1200" dirty="0"/>
        </a:p>
      </dsp:txBody>
      <dsp:txXfrm>
        <a:off x="308613" y="1864844"/>
        <a:ext cx="5017059" cy="3566613"/>
      </dsp:txXfrm>
    </dsp:sp>
    <dsp:sp modelId="{8F84FF51-8383-447B-B115-26A871D45D6B}">
      <dsp:nvSpPr>
        <dsp:cNvPr id="0" name=""/>
        <dsp:cNvSpPr/>
      </dsp:nvSpPr>
      <dsp:spPr>
        <a:xfrm>
          <a:off x="7082539" y="365015"/>
          <a:ext cx="542797" cy="1496217"/>
        </a:xfrm>
        <a:prstGeom prst="downArrow">
          <a:avLst>
            <a:gd name="adj1" fmla="val 55000"/>
            <a:gd name="adj2" fmla="val 45000"/>
          </a:avLst>
        </a:prstGeom>
        <a:solidFill>
          <a:schemeClr val="lt1">
            <a:alpha val="90000"/>
            <a:tint val="40000"/>
            <a:hueOff val="0"/>
            <a:satOff val="0"/>
            <a:lumOff val="0"/>
            <a:alphaOff val="0"/>
          </a:schemeClr>
        </a:solidFill>
        <a:ln w="381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dirty="0"/>
        </a:p>
      </dsp:txBody>
      <dsp:txXfrm>
        <a:off x="7082539" y="365015"/>
        <a:ext cx="542797" cy="1496217"/>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B33B57-FF8F-4E06-ACBD-DFF52A306E01}">
      <dsp:nvSpPr>
        <dsp:cNvPr id="0" name=""/>
        <dsp:cNvSpPr/>
      </dsp:nvSpPr>
      <dsp:spPr>
        <a:xfrm>
          <a:off x="4" y="0"/>
          <a:ext cx="8496939" cy="3001212"/>
        </a:xfrm>
        <a:prstGeom prst="roundRect">
          <a:avLst>
            <a:gd name="adj" fmla="val 10000"/>
          </a:avLst>
        </a:prstGeom>
        <a:solidFill>
          <a:schemeClr val="lt1">
            <a:hueOff val="0"/>
            <a:satOff val="0"/>
            <a:lumOff val="0"/>
            <a:alphaOff val="0"/>
          </a:schemeClr>
        </a:solidFill>
        <a:ln w="63500" cap="flat" cmpd="sng" algn="ctr">
          <a:solidFill>
            <a:schemeClr val="dk1">
              <a:shade val="80000"/>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Con respecto a la precisión obtenida en el procesamiento de coordenadas con software científico se puede decir que los resultados fueron excelentes puesto que el error promedio en general respecto a la precisión es ±1,7 mm. La estación con mejor precisión fue Arequipa puesto que su precisión o error promedio fue de ±1,2 mm y la estación que peor resultado con respecto a su precisión fue Riobamba ya que la precisión en promedio obtenida fue de ±2,2 mm. Lo cual indica que los resultados obtenidos cumplen con las metas de esta tesis lo cual requería una precisión y exactitud mejores a ±2 cm. </a:t>
          </a:r>
          <a:endParaRPr lang="es-EC" sz="1600" kern="1200" dirty="0"/>
        </a:p>
      </dsp:txBody>
      <dsp:txXfrm>
        <a:off x="4" y="0"/>
        <a:ext cx="5054374" cy="3001212"/>
      </dsp:txXfrm>
    </dsp:sp>
    <dsp:sp modelId="{55E50036-8C8F-4EFD-BECB-22F5F8D2A1F3}">
      <dsp:nvSpPr>
        <dsp:cNvPr id="0" name=""/>
        <dsp:cNvSpPr/>
      </dsp:nvSpPr>
      <dsp:spPr>
        <a:xfrm>
          <a:off x="576099" y="3668147"/>
          <a:ext cx="7960459" cy="3001212"/>
        </a:xfrm>
        <a:prstGeom prst="roundRect">
          <a:avLst>
            <a:gd name="adj" fmla="val 10000"/>
          </a:avLst>
        </a:prstGeom>
        <a:solidFill>
          <a:schemeClr val="lt1">
            <a:hueOff val="0"/>
            <a:satOff val="0"/>
            <a:lumOff val="0"/>
            <a:alphaOff val="0"/>
          </a:schemeClr>
        </a:solidFill>
        <a:ln w="63500" cap="flat" cmpd="sng" algn="ctr">
          <a:solidFill>
            <a:schemeClr val="dk1">
              <a:shade val="80000"/>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Al analizar las líneas base que a mayor distancia, mayor es el error en los vectores puesto que en las líneas base estudiadas es notorio el incremento del error conforme la longitud aumenta, siendo el más evidente el caso de los  vectores Riobamba – Bogotá con una longitud aproximada de 861 Km y un error promedio de -1.9 mm siendo este el vector más pequeño y Brasil-Riobamba con un error promedio de -5,9 mm en una línea base con una longitud aproximada de 3675 Km perteneciendo esta al vector más grande.</a:t>
          </a:r>
          <a:endParaRPr lang="es-EC" sz="1600" kern="1200" dirty="0"/>
        </a:p>
      </dsp:txBody>
      <dsp:txXfrm>
        <a:off x="576099" y="3668147"/>
        <a:ext cx="4405533" cy="3001212"/>
      </dsp:txXfrm>
    </dsp:sp>
    <dsp:sp modelId="{ABFD7960-B0DD-4582-8F60-7C11F81F1E9C}">
      <dsp:nvSpPr>
        <dsp:cNvPr id="0" name=""/>
        <dsp:cNvSpPr/>
      </dsp:nvSpPr>
      <dsp:spPr>
        <a:xfrm>
          <a:off x="5405734" y="2359286"/>
          <a:ext cx="1950787" cy="1950787"/>
        </a:xfrm>
        <a:prstGeom prst="downArrow">
          <a:avLst>
            <a:gd name="adj1" fmla="val 55000"/>
            <a:gd name="adj2" fmla="val 45000"/>
          </a:avLst>
        </a:prstGeom>
        <a:solidFill>
          <a:schemeClr val="lt1">
            <a:alpha val="90000"/>
            <a:tint val="40000"/>
            <a:hueOff val="0"/>
            <a:satOff val="0"/>
            <a:lumOff val="0"/>
            <a:alphaOff val="0"/>
          </a:schemeClr>
        </a:solidFill>
        <a:ln w="381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5405734" y="2359286"/>
        <a:ext cx="1950787" cy="1950787"/>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AE3AB5-4D68-4191-82FB-A656B77AB62C}">
      <dsp:nvSpPr>
        <dsp:cNvPr id="0" name=""/>
        <dsp:cNvSpPr/>
      </dsp:nvSpPr>
      <dsp:spPr>
        <a:xfrm>
          <a:off x="0" y="0"/>
          <a:ext cx="7047574" cy="2754305"/>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Es importante también dar a conocer que en el procesamiento de las coordenadas cartesianas obtenidas con el software científico GAMIT/GLOBK, se las pudo definir al marco de referencia el cual fue ITRF08.</a:t>
          </a:r>
          <a:endParaRPr lang="es-EC" sz="2000" kern="1200" dirty="0"/>
        </a:p>
      </dsp:txBody>
      <dsp:txXfrm>
        <a:off x="0" y="0"/>
        <a:ext cx="4362126" cy="2754305"/>
      </dsp:txXfrm>
    </dsp:sp>
    <dsp:sp modelId="{3E32F62D-4217-416F-8D87-991284D849B4}">
      <dsp:nvSpPr>
        <dsp:cNvPr id="0" name=""/>
        <dsp:cNvSpPr/>
      </dsp:nvSpPr>
      <dsp:spPr>
        <a:xfrm>
          <a:off x="1243689" y="3366373"/>
          <a:ext cx="7047574" cy="2754305"/>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Hay que destacar que el software científico GAMIT/GLOBK tiene un gran valor agregado ya que es un software libre y por ello acata las políticas de Estado por lo cual es importante  el aprendizaje y la difusión del mismo con fines científicos.</a:t>
          </a:r>
          <a:endParaRPr lang="es-EC" sz="2000" kern="1200" dirty="0"/>
        </a:p>
      </dsp:txBody>
      <dsp:txXfrm>
        <a:off x="1243689" y="3366373"/>
        <a:ext cx="4013585" cy="2754305"/>
      </dsp:txXfrm>
    </dsp:sp>
    <dsp:sp modelId="{AE81AB60-8AD6-4BB5-BF2B-0CFA6535E933}">
      <dsp:nvSpPr>
        <dsp:cNvPr id="0" name=""/>
        <dsp:cNvSpPr/>
      </dsp:nvSpPr>
      <dsp:spPr>
        <a:xfrm>
          <a:off x="5257275" y="2165190"/>
          <a:ext cx="1790298" cy="1790298"/>
        </a:xfrm>
        <a:prstGeom prst="downArrow">
          <a:avLst>
            <a:gd name="adj1" fmla="val 55000"/>
            <a:gd name="adj2" fmla="val 45000"/>
          </a:avLst>
        </a:prstGeom>
        <a:solidFill>
          <a:schemeClr val="lt1">
            <a:alpha val="90000"/>
            <a:tint val="40000"/>
            <a:hueOff val="0"/>
            <a:satOff val="0"/>
            <a:lumOff val="0"/>
            <a:alphaOff val="0"/>
          </a:schemeClr>
        </a:solidFill>
        <a:ln w="381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5257275" y="2165190"/>
        <a:ext cx="1790298" cy="179029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9E516B-D02E-4AF7-9B83-ED90E328ED65}">
      <dsp:nvSpPr>
        <dsp:cNvPr id="0" name=""/>
        <dsp:cNvSpPr/>
      </dsp:nvSpPr>
      <dsp:spPr>
        <a:xfrm>
          <a:off x="0" y="-68406"/>
          <a:ext cx="7231194" cy="2801105"/>
        </a:xfrm>
        <a:prstGeom prst="roundRect">
          <a:avLst>
            <a:gd name="adj" fmla="val 10000"/>
          </a:avLst>
        </a:prstGeom>
        <a:solidFill>
          <a:schemeClr val="lt1">
            <a:hueOff val="0"/>
            <a:satOff val="0"/>
            <a:lumOff val="0"/>
            <a:alphaOff val="0"/>
          </a:schemeClr>
        </a:solidFill>
        <a:ln w="63500" cap="flat" cmpd="sng" algn="ctr">
          <a:solidFill>
            <a:schemeClr val="accent3">
              <a:shade val="80000"/>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En el procesamiento se tomó el archivo ITRF08.apr  propio del software,  él cual fue utilizado  para darle un marco de referencia a las coordenadas procesadas, pero al analizar el contenido de dicho archivo existen las coordenadas de estaciones de monitoreo pertenecientes al IGS pero no todas las estaciones están en la misma época de referencia, por lo cual para futuros procesamientos es necesario generar un nuevo archivo que contenga las estaciones que utiliza SIRGAS pero en una misma época de referencia.</a:t>
          </a:r>
          <a:endParaRPr lang="es-EC" sz="1600" kern="1200" dirty="0"/>
        </a:p>
      </dsp:txBody>
      <dsp:txXfrm>
        <a:off x="0" y="-68406"/>
        <a:ext cx="4766901" cy="2801105"/>
      </dsp:txXfrm>
    </dsp:sp>
    <dsp:sp modelId="{50254F3F-DCAA-4764-92E1-52AB9F950F62}">
      <dsp:nvSpPr>
        <dsp:cNvPr id="0" name=""/>
        <dsp:cNvSpPr/>
      </dsp:nvSpPr>
      <dsp:spPr>
        <a:xfrm>
          <a:off x="1276093" y="3157549"/>
          <a:ext cx="7231194" cy="2527480"/>
        </a:xfrm>
        <a:prstGeom prst="roundRect">
          <a:avLst>
            <a:gd name="adj" fmla="val 10000"/>
          </a:avLst>
        </a:prstGeom>
        <a:solidFill>
          <a:schemeClr val="lt1">
            <a:hueOff val="0"/>
            <a:satOff val="0"/>
            <a:lumOff val="0"/>
            <a:alphaOff val="0"/>
          </a:schemeClr>
        </a:solidFill>
        <a:ln w="63500" cap="flat" cmpd="sng" algn="ctr">
          <a:solidFill>
            <a:schemeClr val="accent3">
              <a:shade val="80000"/>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El software GAMIT/GLOBK fue instalado bajo la plataforma de Linux  Ubuntu y funcionó sin problema en las versiones 10.1 a 11.04 pero es recomendable al instalarlo el asesoramiento de un técnico en el tema, pues el software requiere de varios procesos previos a su funcionamiento, en el Anexo B se da información sobre como instalarlo pero es conveniente hacerlo con una persona técnica en ello.</a:t>
          </a:r>
          <a:endParaRPr lang="es-EC" sz="1600" kern="1200" dirty="0"/>
        </a:p>
      </dsp:txBody>
      <dsp:txXfrm>
        <a:off x="1276093" y="3157549"/>
        <a:ext cx="4312239" cy="2527480"/>
      </dsp:txXfrm>
    </dsp:sp>
    <dsp:sp modelId="{01EB50E5-8EA2-474F-9142-1EE0BB399501}">
      <dsp:nvSpPr>
        <dsp:cNvPr id="0" name=""/>
        <dsp:cNvSpPr/>
      </dsp:nvSpPr>
      <dsp:spPr>
        <a:xfrm>
          <a:off x="5588332" y="2055287"/>
          <a:ext cx="1642862" cy="1642862"/>
        </a:xfrm>
        <a:prstGeom prst="downArrow">
          <a:avLst>
            <a:gd name="adj1" fmla="val 55000"/>
            <a:gd name="adj2" fmla="val 45000"/>
          </a:avLst>
        </a:prstGeom>
        <a:solidFill>
          <a:schemeClr val="lt1">
            <a:alpha val="90000"/>
            <a:tint val="40000"/>
            <a:hueOff val="0"/>
            <a:satOff val="0"/>
            <a:lumOff val="0"/>
            <a:alphaOff val="0"/>
          </a:schemeClr>
        </a:solidFill>
        <a:ln w="381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s-EC" sz="4000" kern="1200"/>
        </a:p>
      </dsp:txBody>
      <dsp:txXfrm>
        <a:off x="5588332" y="2055287"/>
        <a:ext cx="1642862" cy="1642862"/>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9E516B-D02E-4AF7-9B83-ED90E328ED65}">
      <dsp:nvSpPr>
        <dsp:cNvPr id="0" name=""/>
        <dsp:cNvSpPr/>
      </dsp:nvSpPr>
      <dsp:spPr>
        <a:xfrm>
          <a:off x="0" y="-76299"/>
          <a:ext cx="7231194" cy="3124310"/>
        </a:xfrm>
        <a:prstGeom prst="roundRect">
          <a:avLst>
            <a:gd name="adj" fmla="val 10000"/>
          </a:avLst>
        </a:prstGeom>
        <a:solidFill>
          <a:schemeClr val="lt1">
            <a:hueOff val="0"/>
            <a:satOff val="0"/>
            <a:lumOff val="0"/>
            <a:alphaOff val="0"/>
          </a:schemeClr>
        </a:solidFill>
        <a:ln w="63500" cap="flat" cmpd="sng" algn="ctr">
          <a:solidFill>
            <a:schemeClr val="accent3">
              <a:shade val="80000"/>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El software GAMIT/GLOBK tiene un gran potencial, ya que en esta tesis se ha logrado procesar coordenadas de alta precisión en líneas bases mayores a 100 Km y se lo ha hecho de forma automática en el software. Hay que manifestar que éste procesamiento se lo puede hacer de forma manual y con ello se controlarían más los datos al examinar de forma personal la información. </a:t>
          </a:r>
          <a:endParaRPr lang="es-EC" sz="1600" kern="1200" dirty="0"/>
        </a:p>
      </dsp:txBody>
      <dsp:txXfrm>
        <a:off x="0" y="-76299"/>
        <a:ext cx="4482559" cy="3124310"/>
      </dsp:txXfrm>
    </dsp:sp>
    <dsp:sp modelId="{50254F3F-DCAA-4764-92E1-52AB9F950F62}">
      <dsp:nvSpPr>
        <dsp:cNvPr id="0" name=""/>
        <dsp:cNvSpPr/>
      </dsp:nvSpPr>
      <dsp:spPr>
        <a:xfrm>
          <a:off x="1276093" y="3521882"/>
          <a:ext cx="7231194" cy="2819113"/>
        </a:xfrm>
        <a:prstGeom prst="roundRect">
          <a:avLst>
            <a:gd name="adj" fmla="val 10000"/>
          </a:avLst>
        </a:prstGeom>
        <a:solidFill>
          <a:schemeClr val="lt1">
            <a:hueOff val="0"/>
            <a:satOff val="0"/>
            <a:lumOff val="0"/>
            <a:alphaOff val="0"/>
          </a:schemeClr>
        </a:solidFill>
        <a:ln w="63500" cap="flat" cmpd="sng" algn="ctr">
          <a:solidFill>
            <a:schemeClr val="accent3">
              <a:shade val="80000"/>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El software GAMIT/GLOBK tiene otras funciones que no han sido  desarrolladas en esta tesis, las cuales son motivo de estudio para que de este modo se pueda  ocupar el software en todo su potencial,  entre estas puede medir velocidades, información para el cálculo de la cantidad de vapor de agua en la atmósfera, dichas funciones  son importantes para nuevos estudios y proyectos sobre diversos temas de interés científico.</a:t>
          </a:r>
          <a:endParaRPr lang="es-EC" sz="1600" kern="1200" dirty="0"/>
        </a:p>
      </dsp:txBody>
      <dsp:txXfrm>
        <a:off x="1276093" y="3521882"/>
        <a:ext cx="4122678" cy="2819113"/>
      </dsp:txXfrm>
    </dsp:sp>
    <dsp:sp modelId="{01EB50E5-8EA2-474F-9142-1EE0BB399501}">
      <dsp:nvSpPr>
        <dsp:cNvPr id="0" name=""/>
        <dsp:cNvSpPr/>
      </dsp:nvSpPr>
      <dsp:spPr>
        <a:xfrm>
          <a:off x="5398771" y="2292435"/>
          <a:ext cx="1832423" cy="1832423"/>
        </a:xfrm>
        <a:prstGeom prst="downArrow">
          <a:avLst>
            <a:gd name="adj1" fmla="val 55000"/>
            <a:gd name="adj2" fmla="val 45000"/>
          </a:avLst>
        </a:prstGeom>
        <a:solidFill>
          <a:schemeClr val="lt1">
            <a:alpha val="90000"/>
            <a:tint val="40000"/>
            <a:hueOff val="0"/>
            <a:satOff val="0"/>
            <a:lumOff val="0"/>
            <a:alphaOff val="0"/>
          </a:schemeClr>
        </a:solidFill>
        <a:ln w="381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s-EC" sz="4000" kern="1200"/>
        </a:p>
      </dsp:txBody>
      <dsp:txXfrm>
        <a:off x="5398771" y="2292435"/>
        <a:ext cx="1832423" cy="183242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527B98-4369-4126-BCAE-375452F66161}">
      <dsp:nvSpPr>
        <dsp:cNvPr id="0" name=""/>
        <dsp:cNvSpPr/>
      </dsp:nvSpPr>
      <dsp:spPr>
        <a:xfrm rot="5400000">
          <a:off x="-247798" y="249366"/>
          <a:ext cx="1651992" cy="1156394"/>
        </a:xfrm>
        <a:prstGeom prst="chevron">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w="12700" cap="flat" cmpd="sng" algn="ctr">
          <a:solidFill>
            <a:schemeClr val="accent1">
              <a:hueOff val="0"/>
              <a:satOff val="0"/>
              <a:lumOff val="0"/>
              <a:alphaOff val="0"/>
            </a:schemeClr>
          </a:solidFill>
          <a:prstDash val="solid"/>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1">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s-EC" sz="3200" kern="1200" dirty="0"/>
        </a:p>
      </dsp:txBody>
      <dsp:txXfrm rot="5400000">
        <a:off x="-247798" y="249366"/>
        <a:ext cx="1651992" cy="1156394"/>
      </dsp:txXfrm>
    </dsp:sp>
    <dsp:sp modelId="{4A6A3876-0F1C-4E90-8000-6AF0C9F6B1CB}">
      <dsp:nvSpPr>
        <dsp:cNvPr id="0" name=""/>
        <dsp:cNvSpPr/>
      </dsp:nvSpPr>
      <dsp:spPr>
        <a:xfrm rot="5400000">
          <a:off x="4156099" y="-2998137"/>
          <a:ext cx="1073794" cy="70732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95000" rotWithShape="0">
            <a:srgbClr val="000000">
              <a:alpha val="50000"/>
            </a:srgbClr>
          </a:outerShdw>
          <a:softEdge rad="12700"/>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smtClean="0"/>
            <a:t>Definir al Marco SIRGAS con el ITRF actual y época actual.</a:t>
          </a:r>
          <a:endParaRPr lang="es-EC" sz="2100" kern="1200"/>
        </a:p>
        <a:p>
          <a:pPr marL="228600" lvl="1" indent="-228600" algn="l" defTabSz="933450">
            <a:lnSpc>
              <a:spcPct val="90000"/>
            </a:lnSpc>
            <a:spcBef>
              <a:spcPct val="0"/>
            </a:spcBef>
            <a:spcAft>
              <a:spcPct val="15000"/>
            </a:spcAft>
            <a:buChar char="••"/>
          </a:pPr>
          <a:endParaRPr lang="es-EC" sz="2100" kern="1200" dirty="0"/>
        </a:p>
      </dsp:txBody>
      <dsp:txXfrm rot="5400000">
        <a:off x="4156099" y="-2998137"/>
        <a:ext cx="1073794" cy="7073205"/>
      </dsp:txXfrm>
    </dsp:sp>
    <dsp:sp modelId="{AEE0637E-6B91-4C58-823F-44395310EB0C}">
      <dsp:nvSpPr>
        <dsp:cNvPr id="0" name=""/>
        <dsp:cNvSpPr/>
      </dsp:nvSpPr>
      <dsp:spPr>
        <a:xfrm rot="5400000">
          <a:off x="-247798" y="1707802"/>
          <a:ext cx="1651992" cy="1156394"/>
        </a:xfrm>
        <a:prstGeom prst="chevron">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w="12700" cap="flat" cmpd="sng" algn="ctr">
          <a:solidFill>
            <a:schemeClr val="accent1">
              <a:hueOff val="0"/>
              <a:satOff val="0"/>
              <a:lumOff val="0"/>
              <a:alphaOff val="0"/>
            </a:schemeClr>
          </a:solidFill>
          <a:prstDash val="solid"/>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s-EC" sz="2800" kern="1200"/>
        </a:p>
      </dsp:txBody>
      <dsp:txXfrm rot="5400000">
        <a:off x="-247798" y="1707802"/>
        <a:ext cx="1651992" cy="1156394"/>
      </dsp:txXfrm>
    </dsp:sp>
    <dsp:sp modelId="{BC186878-411A-47C3-8AEF-72829C55832E}">
      <dsp:nvSpPr>
        <dsp:cNvPr id="0" name=""/>
        <dsp:cNvSpPr/>
      </dsp:nvSpPr>
      <dsp:spPr>
        <a:xfrm rot="5400000">
          <a:off x="4156099" y="-1539701"/>
          <a:ext cx="1073794" cy="70732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95000" rotWithShape="0">
            <a:srgbClr val="000000">
              <a:alpha val="50000"/>
            </a:srgbClr>
          </a:outerShdw>
          <a:softEdge rad="12700"/>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smtClean="0"/>
            <a:t>Al menos 2 líneas base compensadas que se encuentren a distancias mayores a 100 km.</a:t>
          </a:r>
          <a:endParaRPr lang="es-EC" sz="2100" kern="1200"/>
        </a:p>
      </dsp:txBody>
      <dsp:txXfrm rot="5400000">
        <a:off x="4156099" y="-1539701"/>
        <a:ext cx="1073794" cy="7073205"/>
      </dsp:txXfrm>
    </dsp:sp>
    <dsp:sp modelId="{C2DA5D58-5598-42AD-823E-4A98DBCDCFB1}">
      <dsp:nvSpPr>
        <dsp:cNvPr id="0" name=""/>
        <dsp:cNvSpPr/>
      </dsp:nvSpPr>
      <dsp:spPr>
        <a:xfrm rot="5400000">
          <a:off x="-247798" y="3166238"/>
          <a:ext cx="1651992" cy="1156394"/>
        </a:xfrm>
        <a:prstGeom prst="chevron">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w="12700" cap="flat" cmpd="sng" algn="ctr">
          <a:solidFill>
            <a:schemeClr val="accent1">
              <a:hueOff val="0"/>
              <a:satOff val="0"/>
              <a:lumOff val="0"/>
              <a:alphaOff val="0"/>
            </a:schemeClr>
          </a:solidFill>
          <a:prstDash val="solid"/>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s-EC" sz="2800" kern="1200"/>
        </a:p>
      </dsp:txBody>
      <dsp:txXfrm rot="5400000">
        <a:off x="-247798" y="3166238"/>
        <a:ext cx="1651992" cy="1156394"/>
      </dsp:txXfrm>
    </dsp:sp>
    <dsp:sp modelId="{E3E790B3-5211-4364-AA80-9C74D850E2B6}">
      <dsp:nvSpPr>
        <dsp:cNvPr id="0" name=""/>
        <dsp:cNvSpPr/>
      </dsp:nvSpPr>
      <dsp:spPr>
        <a:xfrm rot="5400000">
          <a:off x="4156099" y="-81265"/>
          <a:ext cx="1073794" cy="70732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95000" rotWithShape="0">
            <a:srgbClr val="000000">
              <a:alpha val="50000"/>
            </a:srgbClr>
          </a:outerShdw>
          <a:softEdge rad="12700"/>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Un manual con la metodología para el procesamiento de coordenadas de alta precisión.</a:t>
          </a:r>
          <a:endParaRPr lang="es-EC" sz="2100" kern="1200" dirty="0"/>
        </a:p>
      </dsp:txBody>
      <dsp:txXfrm rot="5400000">
        <a:off x="4156099" y="-81265"/>
        <a:ext cx="1073794" cy="707320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FBCC1A-7B0B-4C26-9F6D-F7DC1C1500A8}">
      <dsp:nvSpPr>
        <dsp:cNvPr id="0" name=""/>
        <dsp:cNvSpPr/>
      </dsp:nvSpPr>
      <dsp:spPr>
        <a:xfrm rot="5400000">
          <a:off x="-281822" y="283351"/>
          <a:ext cx="1878818" cy="1315172"/>
        </a:xfrm>
        <a:prstGeom prst="chevron">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w="12700" cap="flat" cmpd="sng" algn="ctr">
          <a:solidFill>
            <a:schemeClr val="accent1">
              <a:hueOff val="0"/>
              <a:satOff val="0"/>
              <a:lumOff val="0"/>
              <a:alphaOff val="0"/>
            </a:schemeClr>
          </a:solidFill>
          <a:prstDash val="solid"/>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1">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s-EC" sz="3200" kern="1200"/>
        </a:p>
      </dsp:txBody>
      <dsp:txXfrm rot="5400000">
        <a:off x="-281822" y="283351"/>
        <a:ext cx="1878818" cy="1315172"/>
      </dsp:txXfrm>
    </dsp:sp>
    <dsp:sp modelId="{7C7E84AB-6A27-4C82-84F1-5C1ECF5AA31E}">
      <dsp:nvSpPr>
        <dsp:cNvPr id="0" name=""/>
        <dsp:cNvSpPr/>
      </dsp:nvSpPr>
      <dsp:spPr>
        <a:xfrm rot="5400000">
          <a:off x="4161770" y="-2845069"/>
          <a:ext cx="1221231" cy="691442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95000" rotWithShape="0">
            <a:srgbClr val="000000">
              <a:alpha val="50000"/>
            </a:srgbClr>
          </a:outerShdw>
          <a:softEdge rad="12700"/>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Coordenadas con precisiones mayores a 2 cm. en las coordenadas cartesianas geocéntricas.</a:t>
          </a:r>
          <a:endParaRPr lang="es-EC" sz="2000" kern="1200" dirty="0"/>
        </a:p>
      </dsp:txBody>
      <dsp:txXfrm rot="5400000">
        <a:off x="4161770" y="-2845069"/>
        <a:ext cx="1221231" cy="6914427"/>
      </dsp:txXfrm>
    </dsp:sp>
    <dsp:sp modelId="{0F6FDBF1-549E-4481-843A-3FC545C85DE4}">
      <dsp:nvSpPr>
        <dsp:cNvPr id="0" name=""/>
        <dsp:cNvSpPr/>
      </dsp:nvSpPr>
      <dsp:spPr>
        <a:xfrm rot="5400000">
          <a:off x="-281822" y="1970705"/>
          <a:ext cx="1878818" cy="1315172"/>
        </a:xfrm>
        <a:prstGeom prst="chevron">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w="12700" cap="flat" cmpd="sng" algn="ctr">
          <a:solidFill>
            <a:schemeClr val="accent1">
              <a:hueOff val="0"/>
              <a:satOff val="0"/>
              <a:lumOff val="0"/>
              <a:alphaOff val="0"/>
            </a:schemeClr>
          </a:solidFill>
          <a:prstDash val="solid"/>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1">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s-EC" sz="3200" kern="1200"/>
        </a:p>
      </dsp:txBody>
      <dsp:txXfrm rot="5400000">
        <a:off x="-281822" y="1970705"/>
        <a:ext cx="1878818" cy="1315172"/>
      </dsp:txXfrm>
    </dsp:sp>
    <dsp:sp modelId="{52E88D3A-50E5-4106-B4B2-CFDDC81C9C52}">
      <dsp:nvSpPr>
        <dsp:cNvPr id="0" name=""/>
        <dsp:cNvSpPr/>
      </dsp:nvSpPr>
      <dsp:spPr>
        <a:xfrm rot="5400000">
          <a:off x="4161770" y="-1157714"/>
          <a:ext cx="1221231" cy="691442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95000" rotWithShape="0">
            <a:srgbClr val="000000">
              <a:alpha val="50000"/>
            </a:srgbClr>
          </a:outerShdw>
          <a:softEdge rad="12700"/>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Generar un cuadro comparativo de validación de resultados.</a:t>
          </a:r>
          <a:endParaRPr lang="es-EC" sz="2000" kern="1200" dirty="0"/>
        </a:p>
      </dsp:txBody>
      <dsp:txXfrm rot="5400000">
        <a:off x="4161770" y="-1157714"/>
        <a:ext cx="1221231" cy="6914427"/>
      </dsp:txXfrm>
    </dsp:sp>
    <dsp:sp modelId="{C94904EA-B48E-4B17-8824-2A04EA8CB651}">
      <dsp:nvSpPr>
        <dsp:cNvPr id="0" name=""/>
        <dsp:cNvSpPr/>
      </dsp:nvSpPr>
      <dsp:spPr>
        <a:xfrm rot="5400000">
          <a:off x="-281822" y="3658060"/>
          <a:ext cx="1878818" cy="1315172"/>
        </a:xfrm>
        <a:prstGeom prst="chevron">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w="12700" cap="flat" cmpd="sng" algn="ctr">
          <a:solidFill>
            <a:schemeClr val="accent1">
              <a:hueOff val="0"/>
              <a:satOff val="0"/>
              <a:lumOff val="0"/>
              <a:alphaOff val="0"/>
            </a:schemeClr>
          </a:solidFill>
          <a:prstDash val="solid"/>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1">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s-EC" sz="3200" kern="1200"/>
        </a:p>
      </dsp:txBody>
      <dsp:txXfrm rot="5400000">
        <a:off x="-281822" y="3658060"/>
        <a:ext cx="1878818" cy="1315172"/>
      </dsp:txXfrm>
    </dsp:sp>
    <dsp:sp modelId="{0582570C-A060-4755-9E65-2097D109A0A7}">
      <dsp:nvSpPr>
        <dsp:cNvPr id="0" name=""/>
        <dsp:cNvSpPr/>
      </dsp:nvSpPr>
      <dsp:spPr>
        <a:xfrm rot="5400000">
          <a:off x="4161770" y="529639"/>
          <a:ext cx="1221231" cy="691442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95000" rotWithShape="0">
            <a:srgbClr val="000000">
              <a:alpha val="50000"/>
            </a:srgbClr>
          </a:outerShdw>
          <a:softEdge rad="12700"/>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Analizar mediante un cuadro ilustrativo, el error existente de la línea base respecto a la estación de monitoreo RIOP, con respecto a las distancias en los vectores.</a:t>
          </a:r>
          <a:endParaRPr lang="es-EC" sz="2000" kern="1200" dirty="0"/>
        </a:p>
      </dsp:txBody>
      <dsp:txXfrm rot="5400000">
        <a:off x="4161770" y="529639"/>
        <a:ext cx="1221231" cy="691442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17EB27-9668-4F12-9194-26E07EF134E6}">
      <dsp:nvSpPr>
        <dsp:cNvPr id="0" name=""/>
        <dsp:cNvSpPr/>
      </dsp:nvSpPr>
      <dsp:spPr>
        <a:xfrm>
          <a:off x="1812" y="789780"/>
          <a:ext cx="1938858" cy="1680024"/>
        </a:xfrm>
        <a:prstGeom prst="roundRect">
          <a:avLst>
            <a:gd name="adj" fmla="val 10000"/>
          </a:avLst>
        </a:prstGeom>
        <a:blipFill rotWithShape="0">
          <a:blip xmlns:r="http://schemas.openxmlformats.org/officeDocument/2006/relationships" r:embed="rId1">
            <a:duotone>
              <a:schemeClr val="accent3">
                <a:alpha val="90000"/>
                <a:hueOff val="0"/>
                <a:satOff val="0"/>
                <a:lumOff val="0"/>
                <a:alphaOff val="0"/>
                <a:shade val="40000"/>
              </a:schemeClr>
              <a:schemeClr val="accent3">
                <a:alpha val="90000"/>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t>Obtención de información RINEX, SP3, </a:t>
          </a:r>
          <a:r>
            <a:rPr lang="es-EC" sz="2000" kern="1200" dirty="0" err="1" smtClean="0"/>
            <a:t>Broadcast</a:t>
          </a:r>
          <a:r>
            <a:rPr lang="es-EC" sz="2000" kern="1200" dirty="0" smtClean="0"/>
            <a:t>. </a:t>
          </a:r>
          <a:endParaRPr lang="es-EC" sz="2000" kern="1200" dirty="0"/>
        </a:p>
      </dsp:txBody>
      <dsp:txXfrm>
        <a:off x="1812" y="789780"/>
        <a:ext cx="1938858" cy="1680024"/>
      </dsp:txXfrm>
    </dsp:sp>
    <dsp:sp modelId="{8F71B756-F2BD-4456-B490-421E6DBF43FB}">
      <dsp:nvSpPr>
        <dsp:cNvPr id="0" name=""/>
        <dsp:cNvSpPr/>
      </dsp:nvSpPr>
      <dsp:spPr>
        <a:xfrm>
          <a:off x="2111290" y="1389374"/>
          <a:ext cx="411037" cy="480836"/>
        </a:xfrm>
        <a:prstGeom prst="rightArrow">
          <a:avLst>
            <a:gd name="adj1" fmla="val 60000"/>
            <a:gd name="adj2" fmla="val 50000"/>
          </a:avLst>
        </a:prstGeom>
        <a:blipFill rotWithShape="0">
          <a:blip xmlns:r="http://schemas.openxmlformats.org/officeDocument/2006/relationships" r:embed="rId1">
            <a:duotone>
              <a:schemeClr val="accent3">
                <a:shade val="90000"/>
                <a:hueOff val="0"/>
                <a:satOff val="0"/>
                <a:lumOff val="0"/>
                <a:alphaOff val="0"/>
                <a:shade val="40000"/>
              </a:schemeClr>
              <a:schemeClr val="accent3">
                <a:shade val="90000"/>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2111290" y="1389374"/>
        <a:ext cx="411037" cy="480836"/>
      </dsp:txXfrm>
    </dsp:sp>
    <dsp:sp modelId="{3A6B69D2-C66F-46BB-AFA0-64603D244EA1}">
      <dsp:nvSpPr>
        <dsp:cNvPr id="0" name=""/>
        <dsp:cNvSpPr/>
      </dsp:nvSpPr>
      <dsp:spPr>
        <a:xfrm>
          <a:off x="2716214" y="486428"/>
          <a:ext cx="2618137" cy="2286728"/>
        </a:xfrm>
        <a:prstGeom prst="roundRect">
          <a:avLst>
            <a:gd name="adj" fmla="val 10000"/>
          </a:avLst>
        </a:prstGeom>
        <a:blipFill rotWithShape="0">
          <a:blip xmlns:r="http://schemas.openxmlformats.org/officeDocument/2006/relationships" r:embed="rId1">
            <a:duotone>
              <a:schemeClr val="accent3">
                <a:alpha val="90000"/>
                <a:hueOff val="0"/>
                <a:satOff val="0"/>
                <a:lumOff val="0"/>
                <a:alphaOff val="-10000"/>
                <a:shade val="40000"/>
              </a:schemeClr>
              <a:schemeClr val="accent3">
                <a:alpha val="90000"/>
                <a:hueOff val="0"/>
                <a:satOff val="0"/>
                <a:lumOff val="0"/>
                <a:alphaOff val="-10000"/>
                <a:tint val="42000"/>
              </a:schemeClr>
            </a:duotone>
          </a:blip>
          <a:tile tx="0" ty="0" sx="40000" sy="40000" flip="none" algn="tl"/>
        </a:blipFill>
        <a:ln>
          <a:noFill/>
        </a:ln>
        <a:effectLst>
          <a:outerShdw blurRad="95000" rotWithShape="0">
            <a:srgbClr val="000000">
              <a:alpha val="50000"/>
            </a:srgbClr>
          </a:outerShdw>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Configuración de las tablas del software GAMIT-GLOBK (</a:t>
          </a:r>
          <a:r>
            <a:rPr lang="es-EC" sz="1800" kern="1200" dirty="0" err="1" smtClean="0"/>
            <a:t>process.default</a:t>
          </a:r>
          <a:r>
            <a:rPr lang="es-EC" sz="1800" kern="1200" dirty="0" smtClean="0"/>
            <a:t>, </a:t>
          </a:r>
          <a:r>
            <a:rPr lang="es-EC" sz="1800" kern="1200" dirty="0" err="1" smtClean="0"/>
            <a:t>sestbl</a:t>
          </a:r>
          <a:r>
            <a:rPr lang="es-EC" sz="1800" kern="1200" dirty="0" smtClean="0"/>
            <a:t>, </a:t>
          </a:r>
          <a:r>
            <a:rPr lang="es-EC" sz="1800" kern="1200" dirty="0" err="1" smtClean="0"/>
            <a:t>sittbl</a:t>
          </a:r>
          <a:r>
            <a:rPr lang="es-EC" sz="1800" kern="1200" dirty="0" smtClean="0"/>
            <a:t>, </a:t>
          </a:r>
          <a:r>
            <a:rPr lang="es-EC" sz="1800" kern="1200" dirty="0" err="1" smtClean="0"/>
            <a:t>sites.default</a:t>
          </a:r>
          <a:r>
            <a:rPr lang="es-EC" sz="1800" kern="1200" dirty="0" smtClean="0"/>
            <a:t>, globk_comb.cmd, glorg_comb.cmd)</a:t>
          </a:r>
          <a:endParaRPr lang="es-EC" sz="1800" kern="1200" dirty="0"/>
        </a:p>
      </dsp:txBody>
      <dsp:txXfrm>
        <a:off x="2716214" y="486428"/>
        <a:ext cx="2618137" cy="2286728"/>
      </dsp:txXfrm>
    </dsp:sp>
    <dsp:sp modelId="{AF3C4891-0963-4440-86D0-3C2974C7C7C4}">
      <dsp:nvSpPr>
        <dsp:cNvPr id="0" name=""/>
        <dsp:cNvSpPr/>
      </dsp:nvSpPr>
      <dsp:spPr>
        <a:xfrm>
          <a:off x="5504971" y="1389374"/>
          <a:ext cx="411037" cy="480836"/>
        </a:xfrm>
        <a:prstGeom prst="rightArrow">
          <a:avLst>
            <a:gd name="adj1" fmla="val 60000"/>
            <a:gd name="adj2" fmla="val 50000"/>
          </a:avLst>
        </a:prstGeom>
        <a:blipFill rotWithShape="0">
          <a:blip xmlns:r="http://schemas.openxmlformats.org/officeDocument/2006/relationships" r:embed="rId1">
            <a:duotone>
              <a:schemeClr val="accent3">
                <a:shade val="90000"/>
                <a:hueOff val="-141353"/>
                <a:satOff val="-845"/>
                <a:lumOff val="11350"/>
                <a:alphaOff val="0"/>
                <a:shade val="40000"/>
              </a:schemeClr>
              <a:schemeClr val="accent3">
                <a:shade val="90000"/>
                <a:hueOff val="-141353"/>
                <a:satOff val="-845"/>
                <a:lumOff val="11350"/>
                <a:alphaOff val="0"/>
                <a:tint val="42000"/>
              </a:schemeClr>
            </a:duotone>
          </a:blip>
          <a:tile tx="0" ty="0" sx="40000" sy="40000" flip="none" algn="tl"/>
        </a:blipFill>
        <a:ln>
          <a:noFill/>
        </a:ln>
        <a:effectLst>
          <a:outerShdw blurRad="95000" rotWithShape="0">
            <a:srgbClr val="000000">
              <a:alpha val="50000"/>
            </a:srgbClr>
          </a:outerShdw>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5504971" y="1389374"/>
        <a:ext cx="411037" cy="480836"/>
      </dsp:txXfrm>
    </dsp:sp>
    <dsp:sp modelId="{6BD4BD5C-8B1E-44C2-8C28-6C3541FC71A9}">
      <dsp:nvSpPr>
        <dsp:cNvPr id="0" name=""/>
        <dsp:cNvSpPr/>
      </dsp:nvSpPr>
      <dsp:spPr>
        <a:xfrm>
          <a:off x="6109894" y="854355"/>
          <a:ext cx="2117892" cy="1550873"/>
        </a:xfrm>
        <a:prstGeom prst="roundRect">
          <a:avLst>
            <a:gd name="adj" fmla="val 10000"/>
          </a:avLst>
        </a:prstGeom>
        <a:blipFill rotWithShape="0">
          <a:blip xmlns:r="http://schemas.openxmlformats.org/officeDocument/2006/relationships" r:embed="rId1">
            <a:duotone>
              <a:schemeClr val="accent3">
                <a:alpha val="90000"/>
                <a:hueOff val="0"/>
                <a:satOff val="0"/>
                <a:lumOff val="0"/>
                <a:alphaOff val="-20000"/>
                <a:shade val="40000"/>
              </a:schemeClr>
              <a:schemeClr val="accent3">
                <a:alpha val="90000"/>
                <a:hueOff val="0"/>
                <a:satOff val="0"/>
                <a:lumOff val="0"/>
                <a:alphaOff val="-20000"/>
                <a:tint val="42000"/>
              </a:schemeClr>
            </a:duotone>
          </a:blip>
          <a:tile tx="0" ty="0" sx="40000" sy="40000" flip="none" algn="tl"/>
        </a:blipFill>
        <a:ln>
          <a:noFill/>
        </a:ln>
        <a:effectLst>
          <a:outerShdw blurRad="95000" rotWithShape="0">
            <a:srgbClr val="000000">
              <a:alpha val="50000"/>
            </a:srgbClr>
          </a:outerShdw>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Procesamiento de las estaciones AREQ, BOGT, BRAZ, RIOP.</a:t>
          </a:r>
          <a:endParaRPr lang="es-EC" sz="1800" kern="1200" dirty="0"/>
        </a:p>
      </dsp:txBody>
      <dsp:txXfrm>
        <a:off x="6109894" y="854355"/>
        <a:ext cx="2117892" cy="1550873"/>
      </dsp:txXfrm>
    </dsp:sp>
    <dsp:sp modelId="{D84C6CEC-DCEC-441D-A68B-F5F9DDAB6D9D}">
      <dsp:nvSpPr>
        <dsp:cNvPr id="0" name=""/>
        <dsp:cNvSpPr/>
      </dsp:nvSpPr>
      <dsp:spPr>
        <a:xfrm rot="5528708">
          <a:off x="6762972" y="2809800"/>
          <a:ext cx="705327" cy="480836"/>
        </a:xfrm>
        <a:prstGeom prst="rightArrow">
          <a:avLst>
            <a:gd name="adj1" fmla="val 60000"/>
            <a:gd name="adj2" fmla="val 50000"/>
          </a:avLst>
        </a:prstGeom>
        <a:blipFill rotWithShape="0">
          <a:blip xmlns:r="http://schemas.openxmlformats.org/officeDocument/2006/relationships" r:embed="rId1">
            <a:duotone>
              <a:schemeClr val="accent3">
                <a:shade val="90000"/>
                <a:hueOff val="-282707"/>
                <a:satOff val="-1691"/>
                <a:lumOff val="22699"/>
                <a:alphaOff val="0"/>
                <a:shade val="40000"/>
              </a:schemeClr>
              <a:schemeClr val="accent3">
                <a:shade val="90000"/>
                <a:hueOff val="-282707"/>
                <a:satOff val="-1691"/>
                <a:lumOff val="22699"/>
                <a:alphaOff val="0"/>
                <a:tint val="42000"/>
              </a:schemeClr>
            </a:duotone>
          </a:blip>
          <a:tile tx="0" ty="0" sx="40000" sy="40000" flip="none" algn="tl"/>
        </a:blipFill>
        <a:ln>
          <a:noFill/>
        </a:ln>
        <a:effectLst>
          <a:outerShdw blurRad="95000" rotWithShape="0">
            <a:srgbClr val="000000">
              <a:alpha val="50000"/>
            </a:srgbClr>
          </a:outerShdw>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528708">
        <a:off x="6762972" y="2809800"/>
        <a:ext cx="705327" cy="480836"/>
      </dsp:txXfrm>
    </dsp:sp>
    <dsp:sp modelId="{57CAD4E9-3874-4EA2-BBFA-F1D6A0CC163A}">
      <dsp:nvSpPr>
        <dsp:cNvPr id="0" name=""/>
        <dsp:cNvSpPr/>
      </dsp:nvSpPr>
      <dsp:spPr>
        <a:xfrm>
          <a:off x="5898811" y="3735103"/>
          <a:ext cx="2328976" cy="1424711"/>
        </a:xfrm>
        <a:prstGeom prst="roundRect">
          <a:avLst>
            <a:gd name="adj" fmla="val 10000"/>
          </a:avLst>
        </a:prstGeom>
        <a:blipFill rotWithShape="0">
          <a:blip xmlns:r="http://schemas.openxmlformats.org/officeDocument/2006/relationships" r:embed="rId1">
            <a:duotone>
              <a:schemeClr val="accent3">
                <a:alpha val="90000"/>
                <a:hueOff val="0"/>
                <a:satOff val="0"/>
                <a:lumOff val="0"/>
                <a:alphaOff val="-30000"/>
                <a:shade val="40000"/>
              </a:schemeClr>
              <a:schemeClr val="accent3">
                <a:alpha val="90000"/>
                <a:hueOff val="0"/>
                <a:satOff val="0"/>
                <a:lumOff val="0"/>
                <a:alphaOff val="-30000"/>
                <a:tint val="42000"/>
              </a:schemeClr>
            </a:duotone>
          </a:blip>
          <a:tile tx="0" ty="0" sx="40000" sy="40000" flip="none" algn="tl"/>
        </a:blipFill>
        <a:ln>
          <a:noFill/>
        </a:ln>
        <a:effectLst>
          <a:outerShdw blurRad="95000" rotWithShape="0">
            <a:srgbClr val="000000">
              <a:alpha val="50000"/>
            </a:srgbClr>
          </a:outerShdw>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smtClean="0"/>
            <a:t>Análisis de los resultados de las líneas base y coordenadas.</a:t>
          </a:r>
          <a:endParaRPr lang="es-EC" sz="1800" kern="1200" dirty="0"/>
        </a:p>
      </dsp:txBody>
      <dsp:txXfrm>
        <a:off x="5898811" y="3735103"/>
        <a:ext cx="2328976" cy="1424711"/>
      </dsp:txXfrm>
    </dsp:sp>
    <dsp:sp modelId="{062AC24E-3D0F-44BF-BA48-9799B0B72D9E}">
      <dsp:nvSpPr>
        <dsp:cNvPr id="0" name=""/>
        <dsp:cNvSpPr/>
      </dsp:nvSpPr>
      <dsp:spPr>
        <a:xfrm rot="10800000">
          <a:off x="5317153" y="4207041"/>
          <a:ext cx="411037" cy="480836"/>
        </a:xfrm>
        <a:prstGeom prst="rightArrow">
          <a:avLst>
            <a:gd name="adj1" fmla="val 60000"/>
            <a:gd name="adj2" fmla="val 50000"/>
          </a:avLst>
        </a:prstGeom>
        <a:blipFill rotWithShape="0">
          <a:blip xmlns:r="http://schemas.openxmlformats.org/officeDocument/2006/relationships" r:embed="rId1">
            <a:duotone>
              <a:schemeClr val="accent3">
                <a:shade val="90000"/>
                <a:hueOff val="-424060"/>
                <a:satOff val="-2536"/>
                <a:lumOff val="34049"/>
                <a:alphaOff val="0"/>
                <a:shade val="40000"/>
              </a:schemeClr>
              <a:schemeClr val="accent3">
                <a:shade val="90000"/>
                <a:hueOff val="-424060"/>
                <a:satOff val="-2536"/>
                <a:lumOff val="34049"/>
                <a:alphaOff val="0"/>
                <a:tint val="42000"/>
              </a:schemeClr>
            </a:duotone>
          </a:blip>
          <a:tile tx="0" ty="0" sx="40000" sy="40000" flip="none" algn="tl"/>
        </a:blipFill>
        <a:ln>
          <a:noFill/>
        </a:ln>
        <a:effectLst>
          <a:outerShdw blurRad="95000" rotWithShape="0">
            <a:srgbClr val="000000">
              <a:alpha val="50000"/>
            </a:srgbClr>
          </a:outerShdw>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0800000">
        <a:off x="5317153" y="4207041"/>
        <a:ext cx="411037" cy="480836"/>
      </dsp:txXfrm>
    </dsp:sp>
    <dsp:sp modelId="{9949C08B-B1E7-4515-864A-7E18CAD088A5}">
      <dsp:nvSpPr>
        <dsp:cNvPr id="0" name=""/>
        <dsp:cNvSpPr/>
      </dsp:nvSpPr>
      <dsp:spPr>
        <a:xfrm>
          <a:off x="2553931" y="3548700"/>
          <a:ext cx="2569336" cy="1797519"/>
        </a:xfrm>
        <a:prstGeom prst="roundRect">
          <a:avLst>
            <a:gd name="adj" fmla="val 10000"/>
          </a:avLst>
        </a:prstGeom>
        <a:blipFill rotWithShape="0">
          <a:blip xmlns:r="http://schemas.openxmlformats.org/officeDocument/2006/relationships" r:embed="rId1">
            <a:duotone>
              <a:schemeClr val="accent3">
                <a:alpha val="90000"/>
                <a:hueOff val="0"/>
                <a:satOff val="0"/>
                <a:lumOff val="0"/>
                <a:alphaOff val="-40000"/>
                <a:shade val="40000"/>
              </a:schemeClr>
              <a:schemeClr val="accent3">
                <a:alpha val="90000"/>
                <a:hueOff val="0"/>
                <a:satOff val="0"/>
                <a:lumOff val="0"/>
                <a:alphaOff val="-40000"/>
                <a:tint val="42000"/>
              </a:schemeClr>
            </a:duotone>
          </a:blip>
          <a:tile tx="0" ty="0" sx="40000" sy="40000" flip="none" algn="tl"/>
        </a:blipFill>
        <a:ln>
          <a:noFill/>
        </a:ln>
        <a:effectLst>
          <a:outerShdw blurRad="95000" rotWithShape="0">
            <a:srgbClr val="000000">
              <a:alpha val="50000"/>
            </a:srgbClr>
          </a:outerShdw>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Comparación de resultados obtenidos con información de las estaciones del SIRGAS</a:t>
          </a:r>
          <a:endParaRPr lang="es-EC" sz="1800" kern="1200" dirty="0"/>
        </a:p>
      </dsp:txBody>
      <dsp:txXfrm>
        <a:off x="2553931" y="3548700"/>
        <a:ext cx="2569336" cy="179751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122705-B8FA-4421-9AC2-4DC08D69E638}">
      <dsp:nvSpPr>
        <dsp:cNvPr id="0" name=""/>
        <dsp:cNvSpPr/>
      </dsp:nvSpPr>
      <dsp:spPr>
        <a:xfrm rot="5400000">
          <a:off x="-265360" y="268667"/>
          <a:ext cx="1769073" cy="1238351"/>
        </a:xfrm>
        <a:prstGeom prst="chevron">
          <a:avLst/>
        </a:prstGeom>
        <a:blipFill rotWithShape="0">
          <a:blip xmlns:r="http://schemas.openxmlformats.org/officeDocument/2006/relationships" r:embed="rId1">
            <a:duotone>
              <a:schemeClr val="accent3">
                <a:alpha val="90000"/>
                <a:hueOff val="0"/>
                <a:satOff val="0"/>
                <a:lumOff val="0"/>
                <a:alphaOff val="0"/>
                <a:shade val="40000"/>
              </a:schemeClr>
              <a:schemeClr val="accent3">
                <a:alpha val="90000"/>
                <a:hueOff val="0"/>
                <a:satOff val="0"/>
                <a:lumOff val="0"/>
                <a:alphaOff val="0"/>
                <a:tint val="42000"/>
              </a:schemeClr>
            </a:duotone>
          </a:blip>
          <a:tile tx="0" ty="0" sx="40000" sy="40000" flip="none" algn="tl"/>
        </a:blipFill>
        <a:ln w="12700" cap="flat" cmpd="sng" algn="ctr">
          <a:solidFill>
            <a:schemeClr val="accent3">
              <a:alpha val="90000"/>
              <a:hueOff val="0"/>
              <a:satOff val="0"/>
              <a:lumOff val="0"/>
              <a:alphaOff val="0"/>
            </a:schemeClr>
          </a:solidFill>
          <a:prstDash val="solid"/>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1">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C" sz="3400" kern="1200" dirty="0" smtClean="0"/>
            <a:t>1</a:t>
          </a:r>
          <a:endParaRPr lang="es-EC" sz="3400" kern="1200" dirty="0"/>
        </a:p>
      </dsp:txBody>
      <dsp:txXfrm rot="5400000">
        <a:off x="-265360" y="268667"/>
        <a:ext cx="1769073" cy="1238351"/>
      </dsp:txXfrm>
    </dsp:sp>
    <dsp:sp modelId="{6C8EAC8D-EA70-49F9-8425-33900E777F56}">
      <dsp:nvSpPr>
        <dsp:cNvPr id="0" name=""/>
        <dsp:cNvSpPr/>
      </dsp:nvSpPr>
      <dsp:spPr>
        <a:xfrm rot="5400000">
          <a:off x="4225862" y="-2984204"/>
          <a:ext cx="1149897" cy="7124920"/>
        </a:xfrm>
        <a:prstGeom prst="round2SameRect">
          <a:avLst/>
        </a:prstGeom>
        <a:solidFill>
          <a:schemeClr val="lt1">
            <a:alpha val="90000"/>
            <a:hueOff val="0"/>
            <a:satOff val="0"/>
            <a:lumOff val="0"/>
            <a:alphaOff val="0"/>
          </a:schemeClr>
        </a:solidFill>
        <a:ln w="12700" cap="flat" cmpd="sng" algn="ctr">
          <a:solidFill>
            <a:schemeClr val="accent3">
              <a:alpha val="90000"/>
              <a:hueOff val="0"/>
              <a:satOff val="0"/>
              <a:lumOff val="0"/>
              <a:alphaOff val="0"/>
            </a:schemeClr>
          </a:solidFill>
          <a:prstDash val="solid"/>
        </a:ln>
        <a:effectLst>
          <a:outerShdw blurRad="95000" rotWithShape="0">
            <a:srgbClr val="000000">
              <a:alpha val="50000"/>
            </a:srgbClr>
          </a:outerShdw>
          <a:softEdge rad="12700"/>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Intervalo de muestreo: 30 segundos</a:t>
          </a:r>
          <a:endParaRPr lang="es-EC" sz="1800" kern="1200" dirty="0"/>
        </a:p>
      </dsp:txBody>
      <dsp:txXfrm rot="5400000">
        <a:off x="4225862" y="-2984204"/>
        <a:ext cx="1149897" cy="7124920"/>
      </dsp:txXfrm>
    </dsp:sp>
    <dsp:sp modelId="{6EFE0FE6-A3F9-403A-AF76-7D0B15EFC909}">
      <dsp:nvSpPr>
        <dsp:cNvPr id="0" name=""/>
        <dsp:cNvSpPr/>
      </dsp:nvSpPr>
      <dsp:spPr>
        <a:xfrm rot="5400000">
          <a:off x="-265360" y="1845492"/>
          <a:ext cx="1769073" cy="1238351"/>
        </a:xfrm>
        <a:prstGeom prst="chevron">
          <a:avLst/>
        </a:prstGeom>
        <a:blipFill rotWithShape="0">
          <a:blip xmlns:r="http://schemas.openxmlformats.org/officeDocument/2006/relationships" r:embed="rId1">
            <a:duotone>
              <a:schemeClr val="accent3">
                <a:alpha val="90000"/>
                <a:hueOff val="0"/>
                <a:satOff val="0"/>
                <a:lumOff val="0"/>
                <a:alphaOff val="-20000"/>
                <a:shade val="40000"/>
              </a:schemeClr>
              <a:schemeClr val="accent3">
                <a:alpha val="90000"/>
                <a:hueOff val="0"/>
                <a:satOff val="0"/>
                <a:lumOff val="0"/>
                <a:alphaOff val="-20000"/>
                <a:tint val="42000"/>
              </a:schemeClr>
            </a:duotone>
          </a:blip>
          <a:tile tx="0" ty="0" sx="40000" sy="40000" flip="none" algn="tl"/>
        </a:blipFill>
        <a:ln w="12700" cap="flat" cmpd="sng" algn="ctr">
          <a:solidFill>
            <a:schemeClr val="accent3">
              <a:alpha val="90000"/>
              <a:hueOff val="0"/>
              <a:satOff val="0"/>
              <a:lumOff val="0"/>
              <a:alphaOff val="-20000"/>
            </a:schemeClr>
          </a:solidFill>
          <a:prstDash val="solid"/>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1">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C" sz="3400" kern="1200" dirty="0" smtClean="0"/>
            <a:t>2</a:t>
          </a:r>
          <a:endParaRPr lang="es-EC" sz="3400" kern="1200" dirty="0"/>
        </a:p>
      </dsp:txBody>
      <dsp:txXfrm rot="5400000">
        <a:off x="-265360" y="1845492"/>
        <a:ext cx="1769073" cy="1238351"/>
      </dsp:txXfrm>
    </dsp:sp>
    <dsp:sp modelId="{8CAE7909-FB40-4084-85F8-B90B1DEB6ACB}">
      <dsp:nvSpPr>
        <dsp:cNvPr id="0" name=""/>
        <dsp:cNvSpPr/>
      </dsp:nvSpPr>
      <dsp:spPr>
        <a:xfrm rot="5400000">
          <a:off x="4225862" y="-1407380"/>
          <a:ext cx="1149897" cy="7124920"/>
        </a:xfrm>
        <a:prstGeom prst="round2SameRect">
          <a:avLst/>
        </a:prstGeom>
        <a:solidFill>
          <a:schemeClr val="lt1">
            <a:alpha val="90000"/>
            <a:hueOff val="0"/>
            <a:satOff val="0"/>
            <a:lumOff val="0"/>
            <a:alphaOff val="0"/>
          </a:schemeClr>
        </a:solidFill>
        <a:ln w="12700" cap="flat" cmpd="sng" algn="ctr">
          <a:solidFill>
            <a:schemeClr val="accent3">
              <a:alpha val="90000"/>
              <a:hueOff val="0"/>
              <a:satOff val="0"/>
              <a:lumOff val="0"/>
              <a:alphaOff val="-20000"/>
            </a:schemeClr>
          </a:solidFill>
          <a:prstDash val="solid"/>
        </a:ln>
        <a:effectLst>
          <a:outerShdw blurRad="95000" rotWithShape="0">
            <a:srgbClr val="000000">
              <a:alpha val="50000"/>
            </a:srgbClr>
          </a:outerShdw>
          <a:softEdge rad="12700"/>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Máscara de elevación: 3°</a:t>
          </a:r>
          <a:endParaRPr lang="es-EC" sz="1800" kern="1200" dirty="0"/>
        </a:p>
      </dsp:txBody>
      <dsp:txXfrm rot="5400000">
        <a:off x="4225862" y="-1407380"/>
        <a:ext cx="1149897" cy="7124920"/>
      </dsp:txXfrm>
    </dsp:sp>
    <dsp:sp modelId="{D8A80AB7-7B08-4B2C-9337-2451D42EC6B2}">
      <dsp:nvSpPr>
        <dsp:cNvPr id="0" name=""/>
        <dsp:cNvSpPr/>
      </dsp:nvSpPr>
      <dsp:spPr>
        <a:xfrm rot="5400000">
          <a:off x="-265360" y="3422317"/>
          <a:ext cx="1769073" cy="1238351"/>
        </a:xfrm>
        <a:prstGeom prst="chevron">
          <a:avLst/>
        </a:prstGeom>
        <a:blipFill rotWithShape="0">
          <a:blip xmlns:r="http://schemas.openxmlformats.org/officeDocument/2006/relationships" r:embed="rId1">
            <a:duotone>
              <a:schemeClr val="accent3">
                <a:alpha val="90000"/>
                <a:hueOff val="0"/>
                <a:satOff val="0"/>
                <a:lumOff val="0"/>
                <a:alphaOff val="-40000"/>
                <a:shade val="40000"/>
              </a:schemeClr>
              <a:schemeClr val="accent3">
                <a:alpha val="90000"/>
                <a:hueOff val="0"/>
                <a:satOff val="0"/>
                <a:lumOff val="0"/>
                <a:alphaOff val="-40000"/>
                <a:tint val="42000"/>
              </a:schemeClr>
            </a:duotone>
          </a:blip>
          <a:tile tx="0" ty="0" sx="40000" sy="40000" flip="none" algn="tl"/>
        </a:blipFill>
        <a:ln w="12700" cap="flat" cmpd="sng" algn="ctr">
          <a:solidFill>
            <a:schemeClr val="accent3">
              <a:alpha val="90000"/>
              <a:hueOff val="0"/>
              <a:satOff val="0"/>
              <a:lumOff val="0"/>
              <a:alphaOff val="-40000"/>
            </a:schemeClr>
          </a:solidFill>
          <a:prstDash val="solid"/>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1">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C" sz="3400" kern="1200" dirty="0" smtClean="0"/>
            <a:t>3</a:t>
          </a:r>
          <a:endParaRPr lang="es-EC" sz="3400" kern="1200" dirty="0"/>
        </a:p>
      </dsp:txBody>
      <dsp:txXfrm rot="5400000">
        <a:off x="-265360" y="3422317"/>
        <a:ext cx="1769073" cy="1238351"/>
      </dsp:txXfrm>
    </dsp:sp>
    <dsp:sp modelId="{215EDFF4-CF6D-4434-AC75-4526DFC66B99}">
      <dsp:nvSpPr>
        <dsp:cNvPr id="0" name=""/>
        <dsp:cNvSpPr/>
      </dsp:nvSpPr>
      <dsp:spPr>
        <a:xfrm rot="5400000">
          <a:off x="4225862" y="169444"/>
          <a:ext cx="1149897" cy="7124920"/>
        </a:xfrm>
        <a:prstGeom prst="round2SameRect">
          <a:avLst/>
        </a:prstGeom>
        <a:solidFill>
          <a:schemeClr val="lt1">
            <a:alpha val="90000"/>
            <a:hueOff val="0"/>
            <a:satOff val="0"/>
            <a:lumOff val="0"/>
            <a:alphaOff val="0"/>
          </a:schemeClr>
        </a:solidFill>
        <a:ln w="12700" cap="flat" cmpd="sng" algn="ctr">
          <a:solidFill>
            <a:schemeClr val="accent3">
              <a:alpha val="90000"/>
              <a:hueOff val="0"/>
              <a:satOff val="0"/>
              <a:lumOff val="0"/>
              <a:alphaOff val="-40000"/>
            </a:schemeClr>
          </a:solidFill>
          <a:prstDash val="solid"/>
        </a:ln>
        <a:effectLst>
          <a:outerShdw blurRad="95000" rotWithShape="0">
            <a:srgbClr val="000000">
              <a:alpha val="50000"/>
            </a:srgbClr>
          </a:outerShdw>
          <a:softEdge rad="12700"/>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Ponderación de las observaciones: asignar peso a las observaciones en función de la elevación, a menor elevación, menor peso. Aquellos Centros de Procesamiento que no puedan incluir este tipo de ponderación, deberán utilizar como máscara de elevación 15°; </a:t>
          </a:r>
          <a:endParaRPr lang="es-EC" sz="1800" kern="1200" dirty="0"/>
        </a:p>
      </dsp:txBody>
      <dsp:txXfrm rot="5400000">
        <a:off x="4225862" y="169444"/>
        <a:ext cx="1149897" cy="712492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4B5107-2C9C-442E-BD9F-D0594A7D09BA}">
      <dsp:nvSpPr>
        <dsp:cNvPr id="0" name=""/>
        <dsp:cNvSpPr/>
      </dsp:nvSpPr>
      <dsp:spPr>
        <a:xfrm rot="5400000">
          <a:off x="-291195" y="542506"/>
          <a:ext cx="1372369" cy="725311"/>
        </a:xfrm>
        <a:prstGeom prst="chevron">
          <a:avLst/>
        </a:prstGeom>
        <a:blipFill rotWithShape="0">
          <a:blip xmlns:r="http://schemas.openxmlformats.org/officeDocument/2006/relationships" r:embed="rId1">
            <a:duotone>
              <a:schemeClr val="accent3">
                <a:alpha val="90000"/>
                <a:hueOff val="0"/>
                <a:satOff val="0"/>
                <a:lumOff val="0"/>
                <a:alphaOff val="0"/>
                <a:shade val="40000"/>
              </a:schemeClr>
              <a:schemeClr val="accent3">
                <a:alpha val="90000"/>
                <a:hueOff val="0"/>
                <a:satOff val="0"/>
                <a:lumOff val="0"/>
                <a:alphaOff val="0"/>
                <a:tint val="42000"/>
              </a:schemeClr>
            </a:duotone>
          </a:blip>
          <a:tile tx="0" ty="0" sx="40000" sy="40000" flip="none" algn="tl"/>
        </a:blipFill>
        <a:ln w="12700" cap="flat" cmpd="sng" algn="ctr">
          <a:solidFill>
            <a:schemeClr val="accent3">
              <a:alpha val="90000"/>
              <a:hueOff val="0"/>
              <a:satOff val="0"/>
              <a:lumOff val="0"/>
              <a:alphaOff val="0"/>
            </a:schemeClr>
          </a:solidFill>
          <a:prstDash val="solid"/>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1">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C" sz="3400" kern="1200" dirty="0" smtClean="0"/>
            <a:t>4</a:t>
          </a:r>
          <a:endParaRPr lang="es-EC" sz="3400" kern="1200" dirty="0"/>
        </a:p>
      </dsp:txBody>
      <dsp:txXfrm rot="5400000">
        <a:off x="-291195" y="542506"/>
        <a:ext cx="1372369" cy="725311"/>
      </dsp:txXfrm>
    </dsp:sp>
    <dsp:sp modelId="{EF1CEB4F-CB46-4EB1-B7A8-F0B992EABF15}">
      <dsp:nvSpPr>
        <dsp:cNvPr id="0" name=""/>
        <dsp:cNvSpPr/>
      </dsp:nvSpPr>
      <dsp:spPr>
        <a:xfrm rot="5400000">
          <a:off x="3861184" y="-2749685"/>
          <a:ext cx="1297208" cy="7374955"/>
        </a:xfrm>
        <a:prstGeom prst="round2SameRect">
          <a:avLst/>
        </a:prstGeom>
        <a:solidFill>
          <a:schemeClr val="lt1">
            <a:alpha val="90000"/>
            <a:hueOff val="0"/>
            <a:satOff val="0"/>
            <a:lumOff val="0"/>
            <a:alphaOff val="0"/>
          </a:schemeClr>
        </a:solidFill>
        <a:ln w="12700" cap="flat" cmpd="sng" algn="ctr">
          <a:solidFill>
            <a:schemeClr val="accent3">
              <a:alpha val="90000"/>
              <a:hueOff val="0"/>
              <a:satOff val="0"/>
              <a:lumOff val="0"/>
              <a:alphaOff val="0"/>
            </a:schemeClr>
          </a:solidFill>
          <a:prstDash val="solid"/>
        </a:ln>
        <a:effectLst>
          <a:outerShdw blurRad="95000" rotWithShape="0">
            <a:srgbClr val="000000">
              <a:alpha val="50000"/>
            </a:srgbClr>
          </a:outerShdw>
          <a:softEdge rad="12700"/>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Introducir, como parámetros conocidos en el ajuste, las órbitas satelitales, las correcciones a los relojes de los satélites y los parámetros de orientación terrestre contenidos en las soluciones finales del IGS. Estos productos se encuentran disponibles en http://igscb.jpl.nasa.gov/ </a:t>
          </a:r>
          <a:r>
            <a:rPr lang="es-EC" sz="1600" kern="1200" dirty="0" err="1" smtClean="0"/>
            <a:t>components</a:t>
          </a:r>
          <a:r>
            <a:rPr lang="es-EC" sz="1600" kern="1200" dirty="0" smtClean="0"/>
            <a:t>/prods_cb.html; </a:t>
          </a:r>
          <a:endParaRPr lang="es-EC" sz="1600" kern="1200" dirty="0"/>
        </a:p>
      </dsp:txBody>
      <dsp:txXfrm rot="5400000">
        <a:off x="3861184" y="-2749685"/>
        <a:ext cx="1297208" cy="7374955"/>
      </dsp:txXfrm>
    </dsp:sp>
    <dsp:sp modelId="{C9393065-4467-4A37-AE4D-D02BAA348B13}">
      <dsp:nvSpPr>
        <dsp:cNvPr id="0" name=""/>
        <dsp:cNvSpPr/>
      </dsp:nvSpPr>
      <dsp:spPr>
        <a:xfrm rot="5400000">
          <a:off x="-765423" y="3029999"/>
          <a:ext cx="2300596" cy="705081"/>
        </a:xfrm>
        <a:prstGeom prst="chevron">
          <a:avLst/>
        </a:prstGeom>
        <a:blipFill rotWithShape="0">
          <a:blip xmlns:r="http://schemas.openxmlformats.org/officeDocument/2006/relationships" r:embed="rId1">
            <a:duotone>
              <a:schemeClr val="accent3">
                <a:alpha val="90000"/>
                <a:hueOff val="0"/>
                <a:satOff val="0"/>
                <a:lumOff val="0"/>
                <a:alphaOff val="-40000"/>
                <a:shade val="40000"/>
              </a:schemeClr>
              <a:schemeClr val="accent3">
                <a:alpha val="90000"/>
                <a:hueOff val="0"/>
                <a:satOff val="0"/>
                <a:lumOff val="0"/>
                <a:alphaOff val="-40000"/>
                <a:tint val="42000"/>
              </a:schemeClr>
            </a:duotone>
          </a:blip>
          <a:tile tx="0" ty="0" sx="40000" sy="40000" flip="none" algn="tl"/>
        </a:blipFill>
        <a:ln w="12700" cap="flat" cmpd="sng" algn="ctr">
          <a:solidFill>
            <a:schemeClr val="accent3">
              <a:alpha val="90000"/>
              <a:hueOff val="0"/>
              <a:satOff val="0"/>
              <a:lumOff val="0"/>
              <a:alphaOff val="-40000"/>
            </a:schemeClr>
          </a:solidFill>
          <a:prstDash val="solid"/>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1">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C" sz="3400" kern="1200" dirty="0" smtClean="0"/>
            <a:t>5</a:t>
          </a:r>
          <a:endParaRPr lang="es-EC" sz="3400" kern="1200" dirty="0"/>
        </a:p>
      </dsp:txBody>
      <dsp:txXfrm rot="5400000">
        <a:off x="-765423" y="3029999"/>
        <a:ext cx="2300596" cy="705081"/>
      </dsp:txXfrm>
    </dsp:sp>
    <dsp:sp modelId="{9138F5FC-3A6F-471D-B913-76E9CAA57F2D}">
      <dsp:nvSpPr>
        <dsp:cNvPr id="0" name=""/>
        <dsp:cNvSpPr/>
      </dsp:nvSpPr>
      <dsp:spPr>
        <a:xfrm rot="5400000">
          <a:off x="3121455" y="-189456"/>
          <a:ext cx="2756437" cy="7374955"/>
        </a:xfrm>
        <a:prstGeom prst="round2SameRect">
          <a:avLst/>
        </a:prstGeom>
        <a:solidFill>
          <a:schemeClr val="lt1">
            <a:alpha val="90000"/>
            <a:hueOff val="0"/>
            <a:satOff val="0"/>
            <a:lumOff val="0"/>
            <a:alphaOff val="0"/>
          </a:schemeClr>
        </a:solidFill>
        <a:ln w="12700" cap="flat" cmpd="sng" algn="ctr">
          <a:solidFill>
            <a:schemeClr val="accent3">
              <a:alpha val="90000"/>
              <a:hueOff val="0"/>
              <a:satOff val="0"/>
              <a:lumOff val="0"/>
              <a:alphaOff val="-40000"/>
            </a:schemeClr>
          </a:solidFill>
          <a:prstDash val="solid"/>
        </a:ln>
        <a:effectLst>
          <a:outerShdw blurRad="95000" rotWithShape="0">
            <a:srgbClr val="000000">
              <a:alpha val="50000"/>
            </a:srgbClr>
          </a:outerShdw>
          <a:softEdge rad="12700"/>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Utilizar los valores absolutos de las correcciones a las variaciones de los centros de fase de las antenas GNSS publicados por el IGS, incluyendo los valores dependientes de la elevación. Éstos se </a:t>
          </a:r>
          <a:r>
            <a:rPr lang="es-EC" sz="1600" kern="1200" dirty="0" err="1" smtClean="0"/>
            <a:t>ecuentran</a:t>
          </a:r>
          <a:r>
            <a:rPr lang="es-EC" sz="1600" kern="1200" dirty="0" smtClean="0"/>
            <a:t> disponibles en http://igscb.jpl.nasa.gov/igscb/station/ general/</a:t>
          </a:r>
          <a:r>
            <a:rPr lang="es-EC" sz="1600" kern="1200" dirty="0" err="1" smtClean="0"/>
            <a:t>pcv_archive</a:t>
          </a:r>
          <a:r>
            <a:rPr lang="es-EC" sz="1600" kern="1200" dirty="0" smtClean="0"/>
            <a:t>/. La combinación de antenas con cubiertas protectoras (</a:t>
          </a:r>
          <a:r>
            <a:rPr lang="es-EC" sz="1600" kern="1200" dirty="0" err="1" smtClean="0"/>
            <a:t>radomes</a:t>
          </a:r>
          <a:r>
            <a:rPr lang="es-EC" sz="1600" kern="1200" dirty="0" smtClean="0"/>
            <a:t>) debe ser estrictamente considerada en la aplicación de las correcciones a las variaciones de los centros de fase. La identificación de los equipos (receptor + antena) con la que se hace el procesamiento, debe coincidir estrictamente con el contenido de los </a:t>
          </a:r>
          <a:r>
            <a:rPr lang="es-EC" sz="1600" kern="1200" dirty="0" err="1" smtClean="0"/>
            <a:t>site</a:t>
          </a:r>
          <a:r>
            <a:rPr lang="es-EC" sz="1600" kern="1200" dirty="0" smtClean="0"/>
            <a:t> log files, los cuales pueden ser consultados en: ftp.sirgas.org/pub/ </a:t>
          </a:r>
          <a:r>
            <a:rPr lang="es-EC" sz="1600" kern="1200" dirty="0" err="1" smtClean="0"/>
            <a:t>gps</a:t>
          </a:r>
          <a:r>
            <a:rPr lang="es-EC" sz="1600" kern="1200" dirty="0" smtClean="0"/>
            <a:t>/DGF/</a:t>
          </a:r>
          <a:r>
            <a:rPr lang="es-EC" sz="1600" kern="1200" dirty="0" err="1" smtClean="0"/>
            <a:t>station</a:t>
          </a:r>
          <a:r>
            <a:rPr lang="es-EC" sz="1600" kern="1200" dirty="0" smtClean="0"/>
            <a:t>/log. Una tabla actualizada de los equipos de las estaciones SIRGAS-CON en formato </a:t>
          </a:r>
          <a:r>
            <a:rPr lang="es-EC" sz="1600" kern="1200" dirty="0" err="1" smtClean="0"/>
            <a:t>Bernese</a:t>
          </a:r>
          <a:r>
            <a:rPr lang="es-EC" sz="1600" kern="1200" dirty="0" smtClean="0"/>
            <a:t> (AMSUR_YYYYMMDD.STA) puede obtenerse en ftp.sirgas.org/pub/</a:t>
          </a:r>
          <a:r>
            <a:rPr lang="es-EC" sz="1600" kern="1200" dirty="0" err="1" smtClean="0"/>
            <a:t>gps</a:t>
          </a:r>
          <a:r>
            <a:rPr lang="es-EC" sz="1600" kern="1200" dirty="0" smtClean="0"/>
            <a:t>/DGF/</a:t>
          </a:r>
          <a:r>
            <a:rPr lang="es-EC" sz="1600" kern="1200" dirty="0" err="1" smtClean="0"/>
            <a:t>station</a:t>
          </a:r>
          <a:r>
            <a:rPr lang="es-EC" sz="1600" kern="1200" dirty="0" smtClean="0"/>
            <a:t>/ STA; </a:t>
          </a:r>
          <a:endParaRPr lang="es-EC" sz="1600" kern="1200" dirty="0"/>
        </a:p>
      </dsp:txBody>
      <dsp:txXfrm rot="5400000">
        <a:off x="3121455" y="-189456"/>
        <a:ext cx="2756437" cy="737495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1AE8F5-A1B8-40D5-B169-D3057BD0BE9C}">
      <dsp:nvSpPr>
        <dsp:cNvPr id="0" name=""/>
        <dsp:cNvSpPr/>
      </dsp:nvSpPr>
      <dsp:spPr>
        <a:xfrm rot="5400000">
          <a:off x="-624942" y="1816398"/>
          <a:ext cx="2406429" cy="871406"/>
        </a:xfrm>
        <a:prstGeom prst="chevron">
          <a:avLst/>
        </a:prstGeom>
        <a:blipFill rotWithShape="0">
          <a:blip xmlns:r="http://schemas.openxmlformats.org/officeDocument/2006/relationships" r:embed="rId1">
            <a:duotone>
              <a:schemeClr val="accent3">
                <a:alpha val="90000"/>
                <a:hueOff val="0"/>
                <a:satOff val="0"/>
                <a:lumOff val="0"/>
                <a:alphaOff val="0"/>
                <a:shade val="40000"/>
              </a:schemeClr>
              <a:schemeClr val="accent3">
                <a:alpha val="90000"/>
                <a:hueOff val="0"/>
                <a:satOff val="0"/>
                <a:lumOff val="0"/>
                <a:alphaOff val="0"/>
                <a:tint val="42000"/>
              </a:schemeClr>
            </a:duotone>
          </a:blip>
          <a:tile tx="0" ty="0" sx="40000" sy="40000" flip="none" algn="tl"/>
        </a:blipFill>
        <a:ln w="12700" cap="flat" cmpd="sng" algn="ctr">
          <a:solidFill>
            <a:schemeClr val="accent3">
              <a:alpha val="90000"/>
              <a:hueOff val="0"/>
              <a:satOff val="0"/>
              <a:lumOff val="0"/>
              <a:alphaOff val="0"/>
            </a:schemeClr>
          </a:solidFill>
          <a:prstDash val="solid"/>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1">
          <a:scrgbClr r="0" g="0" b="0"/>
        </a:lnRef>
        <a:fillRef idx="3">
          <a:scrgbClr r="0" g="0" b="0"/>
        </a:fillRef>
        <a:effectRef idx="3">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s-EC" sz="6500" kern="1200" dirty="0" smtClean="0"/>
            <a:t>6</a:t>
          </a:r>
          <a:endParaRPr lang="es-EC" sz="6500" kern="1200" dirty="0"/>
        </a:p>
      </dsp:txBody>
      <dsp:txXfrm rot="5400000">
        <a:off x="-624942" y="1816398"/>
        <a:ext cx="2406429" cy="871406"/>
      </dsp:txXfrm>
    </dsp:sp>
    <dsp:sp modelId="{46EC6E19-3C25-4078-A3E8-77DC001387B9}">
      <dsp:nvSpPr>
        <dsp:cNvPr id="0" name=""/>
        <dsp:cNvSpPr/>
      </dsp:nvSpPr>
      <dsp:spPr>
        <a:xfrm rot="5400000">
          <a:off x="2689753" y="-912012"/>
          <a:ext cx="4006638" cy="6787916"/>
        </a:xfrm>
        <a:prstGeom prst="round2SameRect">
          <a:avLst/>
        </a:prstGeom>
        <a:solidFill>
          <a:schemeClr val="lt1">
            <a:alpha val="90000"/>
            <a:hueOff val="0"/>
            <a:satOff val="0"/>
            <a:lumOff val="0"/>
            <a:alphaOff val="0"/>
          </a:schemeClr>
        </a:solidFill>
        <a:ln w="12700" cap="flat" cmpd="sng" algn="ctr">
          <a:solidFill>
            <a:schemeClr val="accent3">
              <a:alpha val="90000"/>
              <a:hueOff val="0"/>
              <a:satOff val="0"/>
              <a:lumOff val="0"/>
              <a:alphaOff val="0"/>
            </a:schemeClr>
          </a:solidFill>
          <a:prstDash val="solid"/>
        </a:ln>
        <a:effectLst>
          <a:outerShdw blurRad="95000" rotWithShape="0">
            <a:srgbClr val="000000">
              <a:alpha val="50000"/>
            </a:srgbClr>
          </a:outerShdw>
          <a:softEdge rad="12700"/>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Desplazamiento por mareas: debe corregirse el movimiento periódico de las estaciones generado por la carga oceánica. Para el efecto, las correcciones deben estimarse con el modelo de mareas oceánicas FES2004. Dichas correcciones pueden obtenerse de M.S. </a:t>
          </a:r>
          <a:r>
            <a:rPr lang="es-EC" sz="2400" kern="1200" dirty="0" err="1" smtClean="0"/>
            <a:t>Bos</a:t>
          </a:r>
          <a:r>
            <a:rPr lang="es-EC" sz="2400" kern="1200" dirty="0" smtClean="0"/>
            <a:t> y H.-G. </a:t>
          </a:r>
          <a:r>
            <a:rPr lang="es-EC" sz="2400" kern="1200" dirty="0" err="1" smtClean="0"/>
            <a:t>Scherneck</a:t>
          </a:r>
          <a:r>
            <a:rPr lang="es-EC" sz="2400" kern="1200" dirty="0" smtClean="0"/>
            <a:t> en el sitio web http://www.oso.chalmers.se/~loading/. </a:t>
          </a:r>
          <a:endParaRPr lang="es-EC" sz="2400" kern="1200" dirty="0"/>
        </a:p>
      </dsp:txBody>
      <dsp:txXfrm rot="5400000">
        <a:off x="2689753" y="-912012"/>
        <a:ext cx="4006638" cy="678791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ADCAF2-7E50-4D22-99E3-D3DEE0FD816A}">
      <dsp:nvSpPr>
        <dsp:cNvPr id="0" name=""/>
        <dsp:cNvSpPr/>
      </dsp:nvSpPr>
      <dsp:spPr>
        <a:xfrm rot="5400000">
          <a:off x="-649106" y="1727497"/>
          <a:ext cx="2721799" cy="1150128"/>
        </a:xfrm>
        <a:prstGeom prst="chevron">
          <a:avLst/>
        </a:prstGeom>
        <a:blipFill rotWithShape="0">
          <a:blip xmlns:r="http://schemas.openxmlformats.org/officeDocument/2006/relationships" r:embed="rId1">
            <a:duotone>
              <a:schemeClr val="accent3">
                <a:alpha val="90000"/>
                <a:hueOff val="0"/>
                <a:satOff val="0"/>
                <a:lumOff val="0"/>
                <a:alphaOff val="0"/>
                <a:shade val="40000"/>
              </a:schemeClr>
              <a:schemeClr val="accent3">
                <a:alpha val="90000"/>
                <a:hueOff val="0"/>
                <a:satOff val="0"/>
                <a:lumOff val="0"/>
                <a:alphaOff val="0"/>
                <a:tint val="42000"/>
              </a:schemeClr>
            </a:duotone>
          </a:blip>
          <a:tile tx="0" ty="0" sx="40000" sy="40000" flip="none" algn="tl"/>
        </a:blipFill>
        <a:ln w="12700" cap="flat" cmpd="sng" algn="ctr">
          <a:solidFill>
            <a:schemeClr val="accent3">
              <a:alpha val="90000"/>
              <a:hueOff val="0"/>
              <a:satOff val="0"/>
              <a:lumOff val="0"/>
              <a:alphaOff val="0"/>
            </a:schemeClr>
          </a:solidFill>
          <a:prstDash val="solid"/>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1">
          <a:scrgbClr r="0" g="0" b="0"/>
        </a:lnRef>
        <a:fillRef idx="3">
          <a:scrgbClr r="0" g="0" b="0"/>
        </a:fillRef>
        <a:effectRef idx="3">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s-EC" sz="6500" kern="1200" dirty="0" smtClean="0"/>
            <a:t>7</a:t>
          </a:r>
          <a:endParaRPr lang="es-EC" sz="6500" kern="1200" dirty="0"/>
        </a:p>
      </dsp:txBody>
      <dsp:txXfrm rot="5400000">
        <a:off x="-649106" y="1727497"/>
        <a:ext cx="2721799" cy="1150128"/>
      </dsp:txXfrm>
    </dsp:sp>
    <dsp:sp modelId="{AD00DA7B-3CA6-41D6-8552-45EC6C6F90AA}">
      <dsp:nvSpPr>
        <dsp:cNvPr id="0" name=""/>
        <dsp:cNvSpPr/>
      </dsp:nvSpPr>
      <dsp:spPr>
        <a:xfrm rot="5400000">
          <a:off x="2950565" y="-980277"/>
          <a:ext cx="3752055" cy="6532555"/>
        </a:xfrm>
        <a:prstGeom prst="round2SameRect">
          <a:avLst/>
        </a:prstGeom>
        <a:solidFill>
          <a:schemeClr val="lt1">
            <a:alpha val="90000"/>
            <a:hueOff val="0"/>
            <a:satOff val="0"/>
            <a:lumOff val="0"/>
            <a:alphaOff val="0"/>
          </a:schemeClr>
        </a:solidFill>
        <a:ln w="12700" cap="flat" cmpd="sng" algn="ctr">
          <a:solidFill>
            <a:schemeClr val="accent3">
              <a:alpha val="90000"/>
              <a:hueOff val="0"/>
              <a:satOff val="0"/>
              <a:lumOff val="0"/>
              <a:alphaOff val="0"/>
            </a:schemeClr>
          </a:solidFill>
          <a:prstDash val="solid"/>
        </a:ln>
        <a:effectLst>
          <a:outerShdw blurRad="95000" rotWithShape="0">
            <a:srgbClr val="000000">
              <a:alpha val="50000"/>
            </a:srgbClr>
          </a:outerShdw>
          <a:softEdge rad="12700"/>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Refracción troposférica: el retardo de la señal en el cenit de la estación causado por la refracción troposférica (parte húmeda) debe calcularse simultáneamente con las coordenadas de la red a un intervalo de dos horas, es decir, doce valores de corrección troposférica por cada día y por cada estación. Para obtener el retardo total y en todas las direcciones (no solamente en el cenit) se recomienda utilizar la función de interpolación (</a:t>
          </a:r>
          <a:r>
            <a:rPr lang="es-EC" sz="1800" kern="1200" dirty="0" err="1" smtClean="0"/>
            <a:t>mapping</a:t>
          </a:r>
          <a:r>
            <a:rPr lang="es-EC" sz="1800" kern="1200" dirty="0" smtClean="0"/>
            <a:t> </a:t>
          </a:r>
          <a:r>
            <a:rPr lang="es-EC" sz="1800" kern="1200" dirty="0" err="1" smtClean="0"/>
            <a:t>function</a:t>
          </a:r>
          <a:r>
            <a:rPr lang="es-EC" sz="1800" kern="1200" dirty="0" smtClean="0"/>
            <a:t>) de </a:t>
          </a:r>
          <a:r>
            <a:rPr lang="es-EC" sz="1800" kern="1200" dirty="0" err="1" smtClean="0"/>
            <a:t>Niell</a:t>
          </a:r>
          <a:r>
            <a:rPr lang="es-EC" sz="1800" kern="1200" dirty="0" smtClean="0"/>
            <a:t> (1996), utilizando ± 5 m como sigma a priori para el primer valor absoluto y ± 5 cm para los once valores relativos siguientes; </a:t>
          </a:r>
          <a:endParaRPr lang="es-EC" sz="1800" kern="1200" dirty="0"/>
        </a:p>
      </dsp:txBody>
      <dsp:txXfrm rot="5400000">
        <a:off x="2950565" y="-980277"/>
        <a:ext cx="3752055" cy="653255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CE3723-AF51-41EF-B976-BED53FC1B248}">
      <dsp:nvSpPr>
        <dsp:cNvPr id="0" name=""/>
        <dsp:cNvSpPr/>
      </dsp:nvSpPr>
      <dsp:spPr>
        <a:xfrm rot="5400000">
          <a:off x="-363661" y="367279"/>
          <a:ext cx="2424410" cy="1697087"/>
        </a:xfrm>
        <a:prstGeom prst="chevron">
          <a:avLst/>
        </a:prstGeom>
        <a:blipFill rotWithShape="0">
          <a:blip xmlns:r="http://schemas.openxmlformats.org/officeDocument/2006/relationships" r:embed="rId1">
            <a:duotone>
              <a:schemeClr val="accent3">
                <a:alpha val="90000"/>
                <a:hueOff val="0"/>
                <a:satOff val="0"/>
                <a:lumOff val="0"/>
                <a:alphaOff val="0"/>
                <a:shade val="40000"/>
              </a:schemeClr>
              <a:schemeClr val="accent3">
                <a:alpha val="90000"/>
                <a:hueOff val="0"/>
                <a:satOff val="0"/>
                <a:lumOff val="0"/>
                <a:alphaOff val="0"/>
                <a:tint val="42000"/>
              </a:schemeClr>
            </a:duotone>
          </a:blip>
          <a:tile tx="0" ty="0" sx="40000" sy="40000" flip="none" algn="tl"/>
        </a:blipFill>
        <a:ln w="12700" cap="flat" cmpd="sng" algn="ctr">
          <a:solidFill>
            <a:schemeClr val="accent3">
              <a:alpha val="90000"/>
              <a:hueOff val="0"/>
              <a:satOff val="0"/>
              <a:lumOff val="0"/>
              <a:alphaOff val="0"/>
            </a:schemeClr>
          </a:solidFill>
          <a:prstDash val="solid"/>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1">
          <a:scrgbClr r="0" g="0" b="0"/>
        </a:lnRef>
        <a:fillRef idx="3">
          <a:scrgbClr r="0" g="0" b="0"/>
        </a:fillRef>
        <a:effectRef idx="3">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es-EC" sz="4700" kern="1200" dirty="0" smtClean="0"/>
            <a:t>8</a:t>
          </a:r>
          <a:endParaRPr lang="es-EC" sz="4700" kern="1200" dirty="0"/>
        </a:p>
      </dsp:txBody>
      <dsp:txXfrm rot="5400000">
        <a:off x="-363661" y="367279"/>
        <a:ext cx="2424410" cy="1697087"/>
      </dsp:txXfrm>
    </dsp:sp>
    <dsp:sp modelId="{E0574232-451F-4A11-AB14-437B157F7F8C}">
      <dsp:nvSpPr>
        <dsp:cNvPr id="0" name=""/>
        <dsp:cNvSpPr/>
      </dsp:nvSpPr>
      <dsp:spPr>
        <a:xfrm rot="5400000">
          <a:off x="4175410" y="-2474704"/>
          <a:ext cx="1575866" cy="6532512"/>
        </a:xfrm>
        <a:prstGeom prst="round2SameRect">
          <a:avLst/>
        </a:prstGeom>
        <a:solidFill>
          <a:schemeClr val="lt1">
            <a:alpha val="90000"/>
            <a:hueOff val="0"/>
            <a:satOff val="0"/>
            <a:lumOff val="0"/>
            <a:alphaOff val="0"/>
          </a:schemeClr>
        </a:solidFill>
        <a:ln w="12700" cap="flat" cmpd="sng" algn="ctr">
          <a:solidFill>
            <a:schemeClr val="accent3">
              <a:alpha val="90000"/>
              <a:hueOff val="0"/>
              <a:satOff val="0"/>
              <a:lumOff val="0"/>
              <a:alphaOff val="0"/>
            </a:schemeClr>
          </a:solidFill>
          <a:prstDash val="solid"/>
        </a:ln>
        <a:effectLst>
          <a:outerShdw blurRad="95000" rotWithShape="0">
            <a:srgbClr val="000000">
              <a:alpha val="50000"/>
            </a:srgbClr>
          </a:outerShdw>
          <a:softEdge rad="12700"/>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Para generar la solución final, se recomienda hacer que las ambigüedades de fase correspondan con un número entero</a:t>
          </a:r>
          <a:endParaRPr lang="es-EC" sz="2400" kern="1200" dirty="0"/>
        </a:p>
      </dsp:txBody>
      <dsp:txXfrm rot="5400000">
        <a:off x="4175410" y="-2474704"/>
        <a:ext cx="1575866" cy="6532512"/>
      </dsp:txXfrm>
    </dsp:sp>
    <dsp:sp modelId="{A21529FD-4138-435F-A1D3-AFBE70CFDE4E}">
      <dsp:nvSpPr>
        <dsp:cNvPr id="0" name=""/>
        <dsp:cNvSpPr/>
      </dsp:nvSpPr>
      <dsp:spPr>
        <a:xfrm rot="5400000">
          <a:off x="-363661" y="2507633"/>
          <a:ext cx="2424410" cy="1697087"/>
        </a:xfrm>
        <a:prstGeom prst="chevron">
          <a:avLst/>
        </a:prstGeom>
        <a:blipFill rotWithShape="0">
          <a:blip xmlns:r="http://schemas.openxmlformats.org/officeDocument/2006/relationships" r:embed="rId1">
            <a:duotone>
              <a:schemeClr val="accent3">
                <a:alpha val="90000"/>
                <a:hueOff val="0"/>
                <a:satOff val="0"/>
                <a:lumOff val="0"/>
                <a:alphaOff val="-40000"/>
                <a:shade val="40000"/>
              </a:schemeClr>
              <a:schemeClr val="accent3">
                <a:alpha val="90000"/>
                <a:hueOff val="0"/>
                <a:satOff val="0"/>
                <a:lumOff val="0"/>
                <a:alphaOff val="-40000"/>
                <a:tint val="42000"/>
              </a:schemeClr>
            </a:duotone>
          </a:blip>
          <a:tile tx="0" ty="0" sx="40000" sy="40000" flip="none" algn="tl"/>
        </a:blipFill>
        <a:ln w="12700" cap="flat" cmpd="sng" algn="ctr">
          <a:solidFill>
            <a:schemeClr val="accent3">
              <a:alpha val="90000"/>
              <a:hueOff val="0"/>
              <a:satOff val="0"/>
              <a:lumOff val="0"/>
              <a:alphaOff val="-40000"/>
            </a:schemeClr>
          </a:solidFill>
          <a:prstDash val="solid"/>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1">
          <a:scrgbClr r="0" g="0" b="0"/>
        </a:lnRef>
        <a:fillRef idx="3">
          <a:scrgbClr r="0" g="0" b="0"/>
        </a:fillRef>
        <a:effectRef idx="3">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es-EC" sz="4700" kern="1200" dirty="0" smtClean="0"/>
            <a:t>9</a:t>
          </a:r>
          <a:endParaRPr lang="es-EC" sz="4700" kern="1200" dirty="0"/>
        </a:p>
      </dsp:txBody>
      <dsp:txXfrm rot="5400000">
        <a:off x="-363661" y="2507633"/>
        <a:ext cx="2424410" cy="1697087"/>
      </dsp:txXfrm>
    </dsp:sp>
    <dsp:sp modelId="{C8476BC1-F1B4-487C-9304-029FD7E01602}">
      <dsp:nvSpPr>
        <dsp:cNvPr id="0" name=""/>
        <dsp:cNvSpPr/>
      </dsp:nvSpPr>
      <dsp:spPr>
        <a:xfrm rot="5400000">
          <a:off x="4175410" y="-334351"/>
          <a:ext cx="1575866" cy="6532512"/>
        </a:xfrm>
        <a:prstGeom prst="round2SameRect">
          <a:avLst/>
        </a:prstGeom>
        <a:solidFill>
          <a:schemeClr val="lt1">
            <a:alpha val="90000"/>
            <a:hueOff val="0"/>
            <a:satOff val="0"/>
            <a:lumOff val="0"/>
            <a:alphaOff val="0"/>
          </a:schemeClr>
        </a:solidFill>
        <a:ln w="12700" cap="flat" cmpd="sng" algn="ctr">
          <a:solidFill>
            <a:schemeClr val="accent3">
              <a:alpha val="90000"/>
              <a:hueOff val="0"/>
              <a:satOff val="0"/>
              <a:lumOff val="0"/>
              <a:alphaOff val="-40000"/>
            </a:schemeClr>
          </a:solidFill>
          <a:prstDash val="solid"/>
        </a:ln>
        <a:effectLst>
          <a:outerShdw blurRad="95000" rotWithShape="0">
            <a:srgbClr val="000000">
              <a:alpha val="50000"/>
            </a:srgbClr>
          </a:outerShdw>
          <a:softEdge rad="12700"/>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Las características de procesamiento no mencionadas explícitamente en esta sección, se dejan a discreción de los Centros de Análisis</a:t>
          </a:r>
          <a:endParaRPr lang="es-EC" sz="2400" kern="1200" dirty="0"/>
        </a:p>
      </dsp:txBody>
      <dsp:txXfrm rot="5400000">
        <a:off x="4175410" y="-334351"/>
        <a:ext cx="1575866" cy="653251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6E04CD-DE0B-449B-BEF4-33D01D80FEF7}" type="datetimeFigureOut">
              <a:rPr lang="es-EC" smtClean="0"/>
              <a:pPr/>
              <a:t>23/01/2012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98C70-1962-45A8-9A16-5C6FC65E4309}"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95898C70-1962-45A8-9A16-5C6FC65E4309}" type="slidenum">
              <a:rPr lang="es-EC" smtClean="0"/>
              <a:pPr/>
              <a:t>1</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F09DBCA1-E2A2-4BC5-B767-CAA3975B10F8}" type="datetimeFigureOut">
              <a:rPr lang="es-EC" smtClean="0"/>
              <a:pPr/>
              <a:t>23/01/2012</a:t>
            </a:fld>
            <a:endParaRPr lang="es-EC"/>
          </a:p>
        </p:txBody>
      </p:sp>
      <p:sp>
        <p:nvSpPr>
          <p:cNvPr id="16" name="15 Marcador de número de diapositiva"/>
          <p:cNvSpPr>
            <a:spLocks noGrp="1"/>
          </p:cNvSpPr>
          <p:nvPr>
            <p:ph type="sldNum" sz="quarter" idx="11"/>
          </p:nvPr>
        </p:nvSpPr>
        <p:spPr/>
        <p:txBody>
          <a:bodyPr/>
          <a:lstStyle/>
          <a:p>
            <a:fld id="{4CA6BE31-237F-4FD8-8770-6C65BCB37816}" type="slidenum">
              <a:rPr lang="es-EC" smtClean="0"/>
              <a:pPr/>
              <a:t>‹Nº›</a:t>
            </a:fld>
            <a:endParaRPr lang="es-EC"/>
          </a:p>
        </p:txBody>
      </p:sp>
      <p:sp>
        <p:nvSpPr>
          <p:cNvPr id="17" name="16 Marcador de pie de página"/>
          <p:cNvSpPr>
            <a:spLocks noGrp="1"/>
          </p:cNvSpPr>
          <p:nvPr>
            <p:ph type="ftr" sz="quarter" idx="12"/>
          </p:nvPr>
        </p:nvSpPr>
        <p:spPr/>
        <p:txBody>
          <a:bodyPr/>
          <a:lstStyle/>
          <a:p>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09DBCA1-E2A2-4BC5-B767-CAA3975B10F8}" type="datetimeFigureOut">
              <a:rPr lang="es-EC" smtClean="0"/>
              <a:pPr/>
              <a:t>23/01/2012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CA6BE31-237F-4FD8-8770-6C65BCB37816}"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09DBCA1-E2A2-4BC5-B767-CAA3975B10F8}" type="datetimeFigureOut">
              <a:rPr lang="es-EC" smtClean="0"/>
              <a:pPr/>
              <a:t>23/01/2012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CA6BE31-237F-4FD8-8770-6C65BCB37816}"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F09DBCA1-E2A2-4BC5-B767-CAA3975B10F8}" type="datetimeFigureOut">
              <a:rPr lang="es-EC" smtClean="0"/>
              <a:pPr/>
              <a:t>23/01/2012</a:t>
            </a:fld>
            <a:endParaRPr lang="es-EC"/>
          </a:p>
        </p:txBody>
      </p:sp>
      <p:sp>
        <p:nvSpPr>
          <p:cNvPr id="15" name="14 Marcador de número de diapositiva"/>
          <p:cNvSpPr>
            <a:spLocks noGrp="1"/>
          </p:cNvSpPr>
          <p:nvPr>
            <p:ph type="sldNum" sz="quarter" idx="15"/>
          </p:nvPr>
        </p:nvSpPr>
        <p:spPr/>
        <p:txBody>
          <a:bodyPr/>
          <a:lstStyle>
            <a:lvl1pPr algn="ctr">
              <a:defRPr/>
            </a:lvl1pPr>
          </a:lstStyle>
          <a:p>
            <a:fld id="{4CA6BE31-237F-4FD8-8770-6C65BCB37816}" type="slidenum">
              <a:rPr lang="es-EC" smtClean="0"/>
              <a:pPr/>
              <a:t>‹Nº›</a:t>
            </a:fld>
            <a:endParaRPr lang="es-EC"/>
          </a:p>
        </p:txBody>
      </p:sp>
      <p:sp>
        <p:nvSpPr>
          <p:cNvPr id="16" name="15 Marcador de pie de página"/>
          <p:cNvSpPr>
            <a:spLocks noGrp="1"/>
          </p:cNvSpPr>
          <p:nvPr>
            <p:ph type="ftr" sz="quarter" idx="16"/>
          </p:nvPr>
        </p:nvSpPr>
        <p:spPr/>
        <p:txBody>
          <a:bodyPr/>
          <a:lstStyle/>
          <a:p>
            <a:endParaRPr lang="es-EC"/>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F09DBCA1-E2A2-4BC5-B767-CAA3975B10F8}" type="datetimeFigureOut">
              <a:rPr lang="es-EC" smtClean="0"/>
              <a:pPr/>
              <a:t>23/01/2012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CA6BE31-237F-4FD8-8770-6C65BCB37816}" type="slidenum">
              <a:rPr lang="es-EC" smtClean="0"/>
              <a:pPr/>
              <a:t>‹Nº›</a:t>
            </a:fld>
            <a:endParaRPr lang="es-EC"/>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F09DBCA1-E2A2-4BC5-B767-CAA3975B10F8}" type="datetimeFigureOut">
              <a:rPr lang="es-EC" smtClean="0"/>
              <a:pPr/>
              <a:t>23/01/2012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CA6BE31-237F-4FD8-8770-6C65BCB37816}" type="slidenum">
              <a:rPr lang="es-EC" smtClean="0"/>
              <a:pPr/>
              <a:t>‹Nº›</a:t>
            </a:fld>
            <a:endParaRPr lang="es-EC"/>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4CA6BE31-237F-4FD8-8770-6C65BCB37816}" type="slidenum">
              <a:rPr lang="es-EC" smtClean="0"/>
              <a:pPr/>
              <a:t>‹Nº›</a:t>
            </a:fld>
            <a:endParaRPr lang="es-EC"/>
          </a:p>
        </p:txBody>
      </p:sp>
      <p:sp>
        <p:nvSpPr>
          <p:cNvPr id="8" name="7 Marcador de pie de página"/>
          <p:cNvSpPr>
            <a:spLocks noGrp="1"/>
          </p:cNvSpPr>
          <p:nvPr>
            <p:ph type="ftr" sz="quarter" idx="11"/>
          </p:nvPr>
        </p:nvSpPr>
        <p:spPr/>
        <p:txBody>
          <a:bodyPr/>
          <a:lstStyle/>
          <a:p>
            <a:endParaRPr lang="es-EC"/>
          </a:p>
        </p:txBody>
      </p:sp>
      <p:sp>
        <p:nvSpPr>
          <p:cNvPr id="7" name="6 Marcador de fecha"/>
          <p:cNvSpPr>
            <a:spLocks noGrp="1"/>
          </p:cNvSpPr>
          <p:nvPr>
            <p:ph type="dt" sz="half" idx="10"/>
          </p:nvPr>
        </p:nvSpPr>
        <p:spPr/>
        <p:txBody>
          <a:bodyPr/>
          <a:lstStyle/>
          <a:p>
            <a:fld id="{F09DBCA1-E2A2-4BC5-B767-CAA3975B10F8}" type="datetimeFigureOut">
              <a:rPr lang="es-EC" smtClean="0"/>
              <a:pPr/>
              <a:t>23/01/2012</a:t>
            </a:fld>
            <a:endParaRPr lang="es-EC"/>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F09DBCA1-E2A2-4BC5-B767-CAA3975B10F8}" type="datetimeFigureOut">
              <a:rPr lang="es-EC" smtClean="0"/>
              <a:pPr/>
              <a:t>23/01/2012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4CA6BE31-237F-4FD8-8770-6C65BCB37816}" type="slidenum">
              <a:rPr lang="es-EC" smtClean="0"/>
              <a:pPr/>
              <a:t>‹Nº›</a:t>
            </a:fld>
            <a:endParaRPr lang="es-EC"/>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09DBCA1-E2A2-4BC5-B767-CAA3975B10F8}" type="datetimeFigureOut">
              <a:rPr lang="es-EC" smtClean="0"/>
              <a:pPr/>
              <a:t>23/01/2012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4CA6BE31-237F-4FD8-8770-6C65BCB37816}"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F09DBCA1-E2A2-4BC5-B767-CAA3975B10F8}" type="datetimeFigureOut">
              <a:rPr lang="es-EC" smtClean="0"/>
              <a:pPr/>
              <a:t>23/01/2012</a:t>
            </a:fld>
            <a:endParaRPr lang="es-EC"/>
          </a:p>
        </p:txBody>
      </p:sp>
      <p:sp>
        <p:nvSpPr>
          <p:cNvPr id="9" name="8 Marcador de número de diapositiva"/>
          <p:cNvSpPr>
            <a:spLocks noGrp="1"/>
          </p:cNvSpPr>
          <p:nvPr>
            <p:ph type="sldNum" sz="quarter" idx="15"/>
          </p:nvPr>
        </p:nvSpPr>
        <p:spPr/>
        <p:txBody>
          <a:bodyPr/>
          <a:lstStyle/>
          <a:p>
            <a:fld id="{4CA6BE31-237F-4FD8-8770-6C65BCB37816}" type="slidenum">
              <a:rPr lang="es-EC" smtClean="0"/>
              <a:pPr/>
              <a:t>‹Nº›</a:t>
            </a:fld>
            <a:endParaRPr lang="es-EC"/>
          </a:p>
        </p:txBody>
      </p:sp>
      <p:sp>
        <p:nvSpPr>
          <p:cNvPr id="10" name="9 Marcador de pie de página"/>
          <p:cNvSpPr>
            <a:spLocks noGrp="1"/>
          </p:cNvSpPr>
          <p:nvPr>
            <p:ph type="ftr" sz="quarter" idx="16"/>
          </p:nvPr>
        </p:nvSpPr>
        <p:spPr/>
        <p:txBody>
          <a:bodyPr/>
          <a:lstStyle/>
          <a:p>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F09DBCA1-E2A2-4BC5-B767-CAA3975B10F8}" type="datetimeFigureOut">
              <a:rPr lang="es-EC" smtClean="0"/>
              <a:pPr/>
              <a:t>23/01/2012</a:t>
            </a:fld>
            <a:endParaRPr lang="es-EC"/>
          </a:p>
        </p:txBody>
      </p:sp>
      <p:sp>
        <p:nvSpPr>
          <p:cNvPr id="9" name="8 Marcador de número de diapositiva"/>
          <p:cNvSpPr>
            <a:spLocks noGrp="1"/>
          </p:cNvSpPr>
          <p:nvPr>
            <p:ph type="sldNum" sz="quarter" idx="11"/>
          </p:nvPr>
        </p:nvSpPr>
        <p:spPr/>
        <p:txBody>
          <a:bodyPr/>
          <a:lstStyle/>
          <a:p>
            <a:fld id="{4CA6BE31-237F-4FD8-8770-6C65BCB37816}" type="slidenum">
              <a:rPr lang="es-EC" smtClean="0"/>
              <a:pPr/>
              <a:t>‹Nº›</a:t>
            </a:fld>
            <a:endParaRPr lang="es-EC"/>
          </a:p>
        </p:txBody>
      </p:sp>
      <p:sp>
        <p:nvSpPr>
          <p:cNvPr id="10" name="9 Marcador de pie de página"/>
          <p:cNvSpPr>
            <a:spLocks noGrp="1"/>
          </p:cNvSpPr>
          <p:nvPr>
            <p:ph type="ftr" sz="quarter" idx="12"/>
          </p:nvPr>
        </p:nvSpPr>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09DBCA1-E2A2-4BC5-B767-CAA3975B10F8}" type="datetimeFigureOut">
              <a:rPr lang="es-EC" smtClean="0"/>
              <a:pPr/>
              <a:t>23/01/2012</a:t>
            </a:fld>
            <a:endParaRPr lang="es-EC"/>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EC"/>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CA6BE31-237F-4FD8-8770-6C65BCB37816}" type="slidenum">
              <a:rPr lang="es-EC" smtClean="0"/>
              <a:pPr/>
              <a:t>‹Nº›</a:t>
            </a:fld>
            <a:endParaRPr lang="es-EC"/>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4797152"/>
            <a:ext cx="8305800" cy="1152128"/>
          </a:xfrm>
        </p:spPr>
        <p:txBody>
          <a:bodyPr/>
          <a:lstStyle/>
          <a:p>
            <a:r>
              <a:rPr lang="es-ES" sz="2000" b="1" dirty="0" smtClean="0">
                <a:solidFill>
                  <a:schemeClr val="bg1"/>
                </a:solidFill>
              </a:rPr>
              <a:t>“CÁLCULO DE COORDENADAS DE ALTA PRECISIÓN MEDIANTE EL USO DE SOFTWARE CIENTÍFICO GAMIT/GLOBK EN </a:t>
            </a:r>
            <a:r>
              <a:rPr lang="es-ES" sz="2000" b="1" dirty="0" smtClean="0">
                <a:solidFill>
                  <a:schemeClr val="bg1"/>
                </a:solidFill>
              </a:rPr>
              <a:t>LINEAS </a:t>
            </a:r>
            <a:r>
              <a:rPr lang="es-ES" sz="2000" b="1" dirty="0" smtClean="0">
                <a:solidFill>
                  <a:schemeClr val="bg1"/>
                </a:solidFill>
              </a:rPr>
              <a:t>MAYORES A 100 KILOMETROS”</a:t>
            </a:r>
            <a:endParaRPr lang="es-EC" sz="2000" b="1" dirty="0" smtClean="0">
              <a:solidFill>
                <a:schemeClr val="bg1"/>
              </a:solidFill>
            </a:endParaRPr>
          </a:p>
        </p:txBody>
      </p:sp>
      <p:sp>
        <p:nvSpPr>
          <p:cNvPr id="2" name="1 Título"/>
          <p:cNvSpPr>
            <a:spLocks noGrp="1"/>
          </p:cNvSpPr>
          <p:nvPr>
            <p:ph type="ctrTitle"/>
          </p:nvPr>
        </p:nvSpPr>
        <p:spPr>
          <a:xfrm>
            <a:off x="2483768" y="664096"/>
            <a:ext cx="6264696" cy="1396752"/>
          </a:xfrm>
        </p:spPr>
        <p:txBody>
          <a:bodyPr>
            <a:noAutofit/>
          </a:bodyPr>
          <a:lstStyle/>
          <a:p>
            <a:pPr algn="ctr"/>
            <a:r>
              <a:rPr lang="es-ES" sz="3600" b="1"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rPr>
              <a:t>ESCUELA POLITÉCNICA DEL EJÉRCITO</a:t>
            </a:r>
            <a:endParaRPr lang="es-EC" sz="3600" dirty="0">
              <a:effectLst>
                <a:outerShdw blurRad="38100" dist="38100" dir="2700000" algn="tl">
                  <a:srgbClr val="000000">
                    <a:alpha val="43137"/>
                  </a:srgbClr>
                </a:outerShdw>
                <a:reflection blurRad="12700" stA="48000" endA="300" endPos="55000" dir="5400000" sy="-90000" algn="bl" rotWithShape="0"/>
              </a:effectLst>
            </a:endParaRPr>
          </a:p>
        </p:txBody>
      </p:sp>
      <p:pic>
        <p:nvPicPr>
          <p:cNvPr id="6" name="Imagen 18"/>
          <p:cNvPicPr>
            <a:picLocks noChangeAspect="1" noChangeArrowheads="1"/>
          </p:cNvPicPr>
          <p:nvPr/>
        </p:nvPicPr>
        <p:blipFill>
          <a:blip r:embed="rId3" cstate="print"/>
          <a:srcRect/>
          <a:stretch>
            <a:fillRect/>
          </a:stretch>
        </p:blipFill>
        <p:spPr bwMode="auto">
          <a:xfrm>
            <a:off x="395536" y="692696"/>
            <a:ext cx="1944216" cy="1582511"/>
          </a:xfrm>
          <a:prstGeom prst="rect">
            <a:avLst/>
          </a:prstGeom>
          <a:ln>
            <a:noFill/>
          </a:ln>
          <a:effectLst>
            <a:outerShdw blurRad="190500" algn="tl" rotWithShape="0">
              <a:srgbClr val="000000">
                <a:alpha val="70000"/>
              </a:srgbClr>
            </a:outerShdw>
          </a:effectLst>
        </p:spPr>
      </p:pic>
      <p:sp>
        <p:nvSpPr>
          <p:cNvPr id="7" name="6 Rectángulo"/>
          <p:cNvSpPr/>
          <p:nvPr/>
        </p:nvSpPr>
        <p:spPr>
          <a:xfrm>
            <a:off x="2051720" y="2348880"/>
            <a:ext cx="4968552" cy="707886"/>
          </a:xfrm>
          <a:prstGeom prst="rect">
            <a:avLst/>
          </a:prstGeom>
        </p:spPr>
        <p:txBody>
          <a:bodyPr wrap="square">
            <a:spAutoFit/>
          </a:bodyPr>
          <a:lstStyle/>
          <a:p>
            <a:pPr algn="ctr"/>
            <a:r>
              <a:rPr lang="es-ES" sz="2000" b="1" dirty="0" smtClean="0">
                <a:solidFill>
                  <a:schemeClr val="bg1"/>
                </a:solidFill>
              </a:rPr>
              <a:t>CARRERA DE INGENIERÍA GEOGRÁFICA Y DEL MEDIO AMBIENTE</a:t>
            </a:r>
            <a:endParaRPr lang="es-EC" sz="2000" dirty="0"/>
          </a:p>
        </p:txBody>
      </p:sp>
      <p:sp>
        <p:nvSpPr>
          <p:cNvPr id="8" name="7 Rectángulo"/>
          <p:cNvSpPr/>
          <p:nvPr/>
        </p:nvSpPr>
        <p:spPr>
          <a:xfrm>
            <a:off x="1907704" y="3573016"/>
            <a:ext cx="5256584" cy="923330"/>
          </a:xfrm>
          <a:prstGeom prst="rect">
            <a:avLst/>
          </a:prstGeom>
        </p:spPr>
        <p:txBody>
          <a:bodyPr wrap="square">
            <a:spAutoFit/>
          </a:bodyPr>
          <a:lstStyle/>
          <a:p>
            <a:pPr algn="ctr"/>
            <a:r>
              <a:rPr lang="es-ES" b="1" dirty="0" smtClean="0">
                <a:solidFill>
                  <a:schemeClr val="bg1"/>
                </a:solidFill>
              </a:rPr>
              <a:t>PROYECTO DE GRADO PARA LA</a:t>
            </a:r>
            <a:r>
              <a:rPr lang="es-EC" dirty="0" smtClean="0">
                <a:solidFill>
                  <a:schemeClr val="bg1"/>
                </a:solidFill>
              </a:rPr>
              <a:t> </a:t>
            </a:r>
            <a:r>
              <a:rPr lang="es-ES" b="1" dirty="0" smtClean="0">
                <a:solidFill>
                  <a:schemeClr val="bg1"/>
                </a:solidFill>
              </a:rPr>
              <a:t>OBTENCIÓN DEL TITULO DE INGENIERO GEOGRAFO Y DEL MEDIO AMBIENTE</a:t>
            </a:r>
            <a:endParaRPr lang="es-EC" dirty="0" smtClean="0">
              <a:solidFill>
                <a:schemeClr val="bg1"/>
              </a:solidFill>
            </a:endParaRPr>
          </a:p>
        </p:txBody>
      </p:sp>
      <p:sp>
        <p:nvSpPr>
          <p:cNvPr id="15361" name="Rectangle 1"/>
          <p:cNvSpPr>
            <a:spLocks noChangeArrowheads="1"/>
          </p:cNvSpPr>
          <p:nvPr/>
        </p:nvSpPr>
        <p:spPr bwMode="auto">
          <a:xfrm>
            <a:off x="6732240" y="6021288"/>
            <a:ext cx="183569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mj-lt"/>
                <a:ea typeface="Calibri" pitchFamily="34" charset="0"/>
                <a:cs typeface="Times New Roman" pitchFamily="18" charset="0"/>
              </a:rPr>
              <a:t>Sergio Andrade</a:t>
            </a:r>
            <a:endParaRPr kumimoji="0" lang="en-US" sz="2800" b="0" i="0" u="none" strike="noStrike" cap="none" normalizeH="0" baseline="0" dirty="0" smtClean="0">
              <a:ln>
                <a:noFill/>
              </a:ln>
              <a:solidFill>
                <a:schemeClr val="bg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836712"/>
          <a:ext cx="822960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457200" y="260648"/>
            <a:ext cx="8229600" cy="750912"/>
          </a:xfrm>
        </p:spPr>
        <p:txBody>
          <a:bodyPr>
            <a:normAutofit fontScale="90000"/>
          </a:bodyPr>
          <a:lstStyle/>
          <a:p>
            <a:r>
              <a:rPr lang="es-EC" b="1" dirty="0" smtClean="0"/>
              <a:t>PROCESAMIENTO DE LINEAS BASE</a:t>
            </a:r>
            <a:endParaRPr lang="es-EC"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b="1" dirty="0" smtClean="0"/>
              <a:t>Software GAMIT-GLOBK</a:t>
            </a:r>
            <a:endParaRPr lang="es-EC" dirty="0"/>
          </a:p>
        </p:txBody>
      </p:sp>
      <p:sp>
        <p:nvSpPr>
          <p:cNvPr id="4" name="3 Rectángulo redondeado"/>
          <p:cNvSpPr/>
          <p:nvPr/>
        </p:nvSpPr>
        <p:spPr>
          <a:xfrm>
            <a:off x="1259632" y="1844824"/>
            <a:ext cx="6912768" cy="3528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a:t>GAMIT es un programa de análisis GPS para la estimación de líneas base, coordenadas y velocidades de estaciones, así como la representación estocástica o funcional de deformaciones, retardos atmosféricos (y vapor de agua </a:t>
            </a:r>
            <a:r>
              <a:rPr lang="es-EC" sz="2400" dirty="0" err="1"/>
              <a:t>precipitable</a:t>
            </a:r>
            <a:r>
              <a:rPr lang="es-EC" sz="2400" dirty="0"/>
              <a:t>), órbitas de satélites y parámetros de orientación terrestres (</a:t>
            </a:r>
            <a:r>
              <a:rPr lang="es-EC" sz="2400" dirty="0" err="1"/>
              <a:t>EOPs</a:t>
            </a:r>
            <a:r>
              <a:rPr lang="es-EC" sz="2400" dirty="0"/>
              <a:t>). </a:t>
            </a:r>
          </a:p>
          <a:p>
            <a:pPr algn="ctr"/>
            <a:endParaRPr lang="es-EC"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C" dirty="0"/>
          </a:p>
        </p:txBody>
      </p:sp>
      <p:sp>
        <p:nvSpPr>
          <p:cNvPr id="3" name="2 Título"/>
          <p:cNvSpPr>
            <a:spLocks noGrp="1"/>
          </p:cNvSpPr>
          <p:nvPr>
            <p:ph type="title"/>
          </p:nvPr>
        </p:nvSpPr>
        <p:spPr>
          <a:xfrm>
            <a:off x="734888" y="188640"/>
            <a:ext cx="8229600" cy="822920"/>
          </a:xfrm>
        </p:spPr>
        <p:txBody>
          <a:bodyPr/>
          <a:lstStyle/>
          <a:p>
            <a:r>
              <a:rPr lang="es-EC" b="1" dirty="0" smtClean="0"/>
              <a:t>Software GAMIT-GLOBK</a:t>
            </a:r>
            <a:endParaRPr lang="es-EC" dirty="0"/>
          </a:p>
        </p:txBody>
      </p:sp>
      <p:sp>
        <p:nvSpPr>
          <p:cNvPr id="4" name="3 Rectángulo redondeado"/>
          <p:cNvSpPr/>
          <p:nvPr/>
        </p:nvSpPr>
        <p:spPr>
          <a:xfrm>
            <a:off x="179512" y="980728"/>
            <a:ext cx="8712968" cy="540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a:t>GLOBK es un programa para combinar soluciones de distintas redes (GPS, VLBI, SLR) y distintas épocas en una solución única, e imponer a esta solución un marco de referencia apropiado. Los datos de entrada son estimaciones de coordenadas, datos orbitales y de rotación terrestre, junto con sus matrices de covarianza, sin condicionar (ajuste libre), en formato h-</a:t>
            </a:r>
            <a:r>
              <a:rPr lang="es-EC" sz="2400" dirty="0" err="1"/>
              <a:t>file</a:t>
            </a:r>
            <a:r>
              <a:rPr lang="es-EC" sz="2400" dirty="0"/>
              <a:t> (procedentes de GAMIT) o en formato estándar SINEX, así como un fichero con las coordenadas y velocidades de las estaciones que definan el marco de referencia. GLOBK utiliza la técnica de filtro de </a:t>
            </a:r>
            <a:r>
              <a:rPr lang="es-EC" sz="2400" dirty="0" err="1"/>
              <a:t>Kalman</a:t>
            </a:r>
            <a:r>
              <a:rPr lang="es-EC" sz="2400" dirty="0"/>
              <a:t> para combinar las soluciones y ajustar el marco de referencia, dando como resultados  coordenadas y velocidades de los vértices de puntos posicionados con GPS.</a:t>
            </a:r>
          </a:p>
          <a:p>
            <a:pPr algn="ctr"/>
            <a:endParaRPr lang="es-EC"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524000"/>
          <a:ext cx="8363272" cy="4929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323528" y="260648"/>
            <a:ext cx="8568952" cy="1080120"/>
          </a:xfrm>
        </p:spPr>
        <p:txBody>
          <a:bodyPr>
            <a:normAutofit/>
          </a:bodyPr>
          <a:lstStyle/>
          <a:p>
            <a:r>
              <a:rPr lang="es-EC" sz="3000" b="1" dirty="0" smtClean="0"/>
              <a:t>Características generales de procesamiento según la guía para los centros de análisis SIRGAS</a:t>
            </a:r>
            <a:endParaRPr lang="es-EC" sz="3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196752"/>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446856" y="-27384"/>
            <a:ext cx="8229600" cy="1219200"/>
          </a:xfrm>
        </p:spPr>
        <p:txBody>
          <a:bodyPr>
            <a:noAutofit/>
          </a:bodyPr>
          <a:lstStyle/>
          <a:p>
            <a:r>
              <a:rPr lang="es-EC" sz="3000" b="1" dirty="0" smtClean="0"/>
              <a:t>Características generales de procesamiento según la guía para los centros de análisis SIRGAS</a:t>
            </a:r>
            <a:endParaRPr lang="es-EC" sz="3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txBox="1">
            <a:spLocks/>
          </p:cNvSpPr>
          <p:nvPr/>
        </p:nvSpPr>
        <p:spPr>
          <a:xfrm>
            <a:off x="323528" y="0"/>
            <a:ext cx="8229600" cy="1219200"/>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3000" b="1" i="0" u="none"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Características generales de procesamiento según la guía para los centros de análisis SIRGAS</a:t>
            </a:r>
            <a:endParaRPr kumimoji="0" lang="es-EC" sz="3000" b="0"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graphicFrame>
        <p:nvGraphicFramePr>
          <p:cNvPr id="7" name="6 Marcador de contenido"/>
          <p:cNvGraphicFramePr>
            <a:graphicFrameLocks noGrp="1"/>
          </p:cNvGraphicFramePr>
          <p:nvPr>
            <p:ph idx="1"/>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457200" y="553616"/>
            <a:ext cx="8229600" cy="1219200"/>
          </a:xfrm>
        </p:spPr>
        <p:txBody>
          <a:bodyPr>
            <a:noAutofit/>
          </a:bodyPr>
          <a:lstStyle/>
          <a:p>
            <a:pPr lvl="0"/>
            <a:r>
              <a:rPr lang="es-EC" sz="3200" b="1" dirty="0" smtClean="0"/>
              <a:t>Características generales de procesamiento según la guía para los centros de análisis SIRGAS</a:t>
            </a:r>
            <a:endParaRPr lang="es-EC"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457200" y="409600"/>
            <a:ext cx="8229600" cy="1219200"/>
          </a:xfrm>
        </p:spPr>
        <p:txBody>
          <a:bodyPr>
            <a:noAutofit/>
          </a:bodyPr>
          <a:lstStyle/>
          <a:p>
            <a:r>
              <a:rPr lang="es-EC" sz="3200" b="1" dirty="0" smtClean="0"/>
              <a:t>Características generales de procesamiento según la guía para los centros de análisis SIRGAS</a:t>
            </a:r>
            <a:endParaRPr lang="es-EC"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19956506">
            <a:off x="-275251" y="3097836"/>
            <a:ext cx="9495949" cy="1200329"/>
          </a:xfrm>
          <a:prstGeom prst="rect">
            <a:avLst/>
          </a:prstGeom>
          <a:noFill/>
        </p:spPr>
        <p:txBody>
          <a:bodyPr wrap="square" lIns="91440" tIns="45720" rIns="91440" bIns="45720">
            <a:spAutoFit/>
          </a:bodyPr>
          <a:lstStyle/>
          <a:p>
            <a:pPr algn="ctr"/>
            <a:r>
              <a:rPr lang="es-EC" sz="7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 E S U L T A D O S</a:t>
            </a:r>
            <a:endParaRPr lang="es-ES" sz="7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259632" y="1268760"/>
            <a:ext cx="6696744" cy="42484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es-EC" sz="2800" dirty="0" smtClean="0"/>
              <a:t>En consecuencia de un exhaustivo procesamiento  con el software científico GAMIT-GLOBK se obtuvo  las </a:t>
            </a:r>
            <a:r>
              <a:rPr lang="es-ES" sz="2800" dirty="0" smtClean="0"/>
              <a:t>Coordenadas Cartesianas </a:t>
            </a:r>
            <a:r>
              <a:rPr lang="es-EC" sz="2800" dirty="0" smtClean="0"/>
              <a:t>semanales </a:t>
            </a:r>
            <a:r>
              <a:rPr lang="es-ES" sz="2800" dirty="0" smtClean="0"/>
              <a:t>pertenecientes a las estaciones de: </a:t>
            </a:r>
            <a:r>
              <a:rPr lang="es-EC" sz="2800" dirty="0" smtClean="0"/>
              <a:t>Arequipa, Bogotá, Brasil, Riobamba. </a:t>
            </a:r>
          </a:p>
          <a:p>
            <a:pPr algn="just"/>
            <a:endParaRPr lang="es-EC"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OBJETIVO GENERAL</a:t>
            </a:r>
            <a:endParaRPr lang="es-EC" dirty="0"/>
          </a:p>
        </p:txBody>
      </p:sp>
      <p:sp>
        <p:nvSpPr>
          <p:cNvPr id="4" name="3 Rectángulo redondeado"/>
          <p:cNvSpPr/>
          <p:nvPr/>
        </p:nvSpPr>
        <p:spPr>
          <a:xfrm>
            <a:off x="1331640" y="1916832"/>
            <a:ext cx="6624736" cy="3024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800" dirty="0"/>
              <a:t>Calcular coordenadas de alta precisión mediante el uso de software científico GAMIT/GLOBK en líneas base mayores a 100kilómetros.</a:t>
            </a:r>
          </a:p>
          <a:p>
            <a:pPr algn="ctr"/>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07504" y="188640"/>
          <a:ext cx="8892479" cy="6488523"/>
        </p:xfrm>
        <a:graphic>
          <a:graphicData uri="http://schemas.openxmlformats.org/drawingml/2006/table">
            <a:tbl>
              <a:tblPr/>
              <a:tblGrid>
                <a:gridCol w="865642"/>
                <a:gridCol w="1731277"/>
                <a:gridCol w="1809973"/>
                <a:gridCol w="1649166"/>
                <a:gridCol w="947753"/>
                <a:gridCol w="865639"/>
                <a:gridCol w="1023029"/>
              </a:tblGrid>
              <a:tr h="181800">
                <a:tc gridSpan="7">
                  <a:txBody>
                    <a:bodyPr/>
                    <a:lstStyle/>
                    <a:p>
                      <a:pPr algn="ctr">
                        <a:lnSpc>
                          <a:spcPct val="115000"/>
                        </a:lnSpc>
                        <a:spcAft>
                          <a:spcPts val="0"/>
                        </a:spcAft>
                      </a:pPr>
                      <a:r>
                        <a:rPr lang="es-EC" sz="1600" b="1" dirty="0">
                          <a:solidFill>
                            <a:srgbClr val="000000"/>
                          </a:solidFill>
                          <a:latin typeface="Arial"/>
                          <a:ea typeface="Calibri"/>
                          <a:cs typeface="Times New Roman"/>
                        </a:rPr>
                        <a:t>AREQ</a:t>
                      </a:r>
                      <a:endParaRPr lang="es-EC" sz="1600" dirty="0">
                        <a:solidFill>
                          <a:srgbClr val="000000"/>
                        </a:solidFill>
                        <a:latin typeface="Calibri"/>
                        <a:ea typeface="Calibri"/>
                        <a:cs typeface="Times New Roman"/>
                      </a:endParaRPr>
                    </a:p>
                  </a:txBody>
                  <a:tcPr marL="10726" marR="1072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63600">
                <a:tc>
                  <a:txBody>
                    <a:bodyPr/>
                    <a:lstStyle/>
                    <a:p>
                      <a:pPr>
                        <a:lnSpc>
                          <a:spcPct val="115000"/>
                        </a:lnSpc>
                        <a:spcAft>
                          <a:spcPts val="0"/>
                        </a:spcAft>
                      </a:pPr>
                      <a:r>
                        <a:rPr lang="es-EC" sz="1600" b="1">
                          <a:solidFill>
                            <a:srgbClr val="000000"/>
                          </a:solidFill>
                          <a:latin typeface="Arial"/>
                          <a:ea typeface="Calibri"/>
                          <a:cs typeface="Times New Roman"/>
                        </a:rPr>
                        <a:t>semana GPS</a:t>
                      </a:r>
                      <a:endParaRPr lang="es-EC" sz="1600">
                        <a:solidFill>
                          <a:srgbClr val="000000"/>
                        </a:solidFill>
                        <a:latin typeface="Calibri"/>
                        <a:ea typeface="Calibri"/>
                        <a:cs typeface="Times New Roman"/>
                      </a:endParaRPr>
                    </a:p>
                  </a:txBody>
                  <a:tcPr marL="10726" marR="10726"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b="1" dirty="0">
                          <a:solidFill>
                            <a:srgbClr val="000000"/>
                          </a:solidFill>
                          <a:latin typeface="Arial"/>
                          <a:ea typeface="Calibri"/>
                          <a:cs typeface="Times New Roman"/>
                        </a:rPr>
                        <a:t>X(m)</a:t>
                      </a:r>
                      <a:endParaRPr lang="es-EC" sz="1600" dirty="0">
                        <a:solidFill>
                          <a:srgbClr val="000000"/>
                        </a:solidFill>
                        <a:latin typeface="Calibri"/>
                        <a:ea typeface="Calibri"/>
                        <a:cs typeface="Times New Roman"/>
                      </a:endParaRPr>
                    </a:p>
                  </a:txBody>
                  <a:tcPr marL="10726" marR="10726"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b="1">
                          <a:solidFill>
                            <a:srgbClr val="000000"/>
                          </a:solidFill>
                          <a:latin typeface="Arial"/>
                          <a:ea typeface="Calibri"/>
                          <a:cs typeface="Times New Roman"/>
                        </a:rPr>
                        <a:t>Y(m)</a:t>
                      </a:r>
                      <a:endParaRPr lang="es-EC" sz="1600">
                        <a:solidFill>
                          <a:srgbClr val="000000"/>
                        </a:solidFill>
                        <a:latin typeface="Calibri"/>
                        <a:ea typeface="Calibri"/>
                        <a:cs typeface="Times New Roman"/>
                      </a:endParaRPr>
                    </a:p>
                  </a:txBody>
                  <a:tcPr marL="10726" marR="10726"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b="1">
                          <a:solidFill>
                            <a:srgbClr val="000000"/>
                          </a:solidFill>
                          <a:latin typeface="Arial"/>
                          <a:ea typeface="Calibri"/>
                          <a:cs typeface="Times New Roman"/>
                        </a:rPr>
                        <a:t>Z(m)</a:t>
                      </a:r>
                      <a:endParaRPr lang="es-EC" sz="1600">
                        <a:solidFill>
                          <a:srgbClr val="000000"/>
                        </a:solidFill>
                        <a:latin typeface="Calibri"/>
                        <a:ea typeface="Calibri"/>
                        <a:cs typeface="Times New Roman"/>
                      </a:endParaRPr>
                    </a:p>
                  </a:txBody>
                  <a:tcPr marL="10726" marR="10726"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b="1">
                          <a:solidFill>
                            <a:srgbClr val="000000"/>
                          </a:solidFill>
                          <a:latin typeface="Arial"/>
                          <a:ea typeface="Calibri"/>
                          <a:cs typeface="Times New Roman"/>
                        </a:rPr>
                        <a:t>σX(m)</a:t>
                      </a:r>
                      <a:endParaRPr lang="es-EC" sz="1600">
                        <a:solidFill>
                          <a:srgbClr val="000000"/>
                        </a:solidFill>
                        <a:latin typeface="Calibri"/>
                        <a:ea typeface="Calibri"/>
                        <a:cs typeface="Times New Roman"/>
                      </a:endParaRPr>
                    </a:p>
                  </a:txBody>
                  <a:tcPr marL="10726" marR="10726"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b="1">
                          <a:solidFill>
                            <a:srgbClr val="000000"/>
                          </a:solidFill>
                          <a:latin typeface="Arial"/>
                          <a:ea typeface="Calibri"/>
                          <a:cs typeface="Times New Roman"/>
                        </a:rPr>
                        <a:t>σY(m)</a:t>
                      </a:r>
                      <a:endParaRPr lang="es-EC" sz="1600">
                        <a:solidFill>
                          <a:srgbClr val="000000"/>
                        </a:solidFill>
                        <a:latin typeface="Calibri"/>
                        <a:ea typeface="Calibri"/>
                        <a:cs typeface="Times New Roman"/>
                      </a:endParaRPr>
                    </a:p>
                  </a:txBody>
                  <a:tcPr marL="10726" marR="10726"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b="1">
                          <a:solidFill>
                            <a:srgbClr val="000000"/>
                          </a:solidFill>
                          <a:latin typeface="Arial"/>
                          <a:ea typeface="Calibri"/>
                          <a:cs typeface="Times New Roman"/>
                        </a:rPr>
                        <a:t>σZ(m)</a:t>
                      </a:r>
                      <a:endParaRPr lang="es-EC" sz="1600">
                        <a:solidFill>
                          <a:srgbClr val="000000"/>
                        </a:solidFill>
                        <a:latin typeface="Calibri"/>
                        <a:ea typeface="Calibri"/>
                        <a:cs typeface="Times New Roman"/>
                      </a:endParaRPr>
                    </a:p>
                  </a:txBody>
                  <a:tcPr marL="10726" marR="10726"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97225">
                <a:tc>
                  <a:txBody>
                    <a:bodyPr/>
                    <a:lstStyle/>
                    <a:p>
                      <a:pPr algn="r">
                        <a:lnSpc>
                          <a:spcPct val="115000"/>
                        </a:lnSpc>
                        <a:spcAft>
                          <a:spcPts val="0"/>
                        </a:spcAft>
                      </a:pPr>
                      <a:r>
                        <a:rPr lang="es-EC" sz="1600">
                          <a:solidFill>
                            <a:srgbClr val="000000"/>
                          </a:solidFill>
                          <a:latin typeface="Arial"/>
                          <a:ea typeface="Calibri"/>
                          <a:cs typeface="Times New Roman"/>
                        </a:rPr>
                        <a:t>1632</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1942826,21802</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-5804070,34078</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-1796894,21409</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0,00039</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0,00099</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0,00053</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r>
              <a:tr h="297225">
                <a:tc>
                  <a:txBody>
                    <a:bodyPr/>
                    <a:lstStyle/>
                    <a:p>
                      <a:pPr algn="r">
                        <a:lnSpc>
                          <a:spcPct val="115000"/>
                        </a:lnSpc>
                        <a:spcAft>
                          <a:spcPts val="0"/>
                        </a:spcAft>
                      </a:pPr>
                      <a:r>
                        <a:rPr lang="es-EC" sz="1600">
                          <a:solidFill>
                            <a:srgbClr val="000000"/>
                          </a:solidFill>
                          <a:latin typeface="Arial"/>
                          <a:ea typeface="Calibri"/>
                          <a:cs typeface="Times New Roman"/>
                        </a:rPr>
                        <a:t>1633</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1942826,21785</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-5804070,34252</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-1796894,21502</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0,00041</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0,00102</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0,00055</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r>
              <a:tr h="297225">
                <a:tc>
                  <a:txBody>
                    <a:bodyPr/>
                    <a:lstStyle/>
                    <a:p>
                      <a:pPr algn="r">
                        <a:lnSpc>
                          <a:spcPct val="115000"/>
                        </a:lnSpc>
                        <a:spcAft>
                          <a:spcPts val="0"/>
                        </a:spcAft>
                      </a:pPr>
                      <a:r>
                        <a:rPr lang="es-EC" sz="1600">
                          <a:solidFill>
                            <a:srgbClr val="000000"/>
                          </a:solidFill>
                          <a:latin typeface="Arial"/>
                          <a:ea typeface="Calibri"/>
                          <a:cs typeface="Times New Roman"/>
                        </a:rPr>
                        <a:t>1634</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1942826,21848</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-5804070,34215</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-1796894,21555</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0,00041</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0,00101</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0,00054</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r>
              <a:tr h="297225">
                <a:tc>
                  <a:txBody>
                    <a:bodyPr/>
                    <a:lstStyle/>
                    <a:p>
                      <a:pPr algn="r">
                        <a:lnSpc>
                          <a:spcPct val="115000"/>
                        </a:lnSpc>
                        <a:spcAft>
                          <a:spcPts val="0"/>
                        </a:spcAft>
                      </a:pPr>
                      <a:r>
                        <a:rPr lang="es-EC" sz="1600">
                          <a:solidFill>
                            <a:srgbClr val="000000"/>
                          </a:solidFill>
                          <a:latin typeface="Arial"/>
                          <a:ea typeface="Calibri"/>
                          <a:cs typeface="Times New Roman"/>
                        </a:rPr>
                        <a:t>1635</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1942826,21859</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-5804070,34303</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-1796894,21570</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0,00038</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0,00096</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0,00052</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r>
              <a:tr h="297225">
                <a:tc>
                  <a:txBody>
                    <a:bodyPr/>
                    <a:lstStyle/>
                    <a:p>
                      <a:pPr algn="r">
                        <a:lnSpc>
                          <a:spcPct val="115000"/>
                        </a:lnSpc>
                        <a:spcAft>
                          <a:spcPts val="0"/>
                        </a:spcAft>
                      </a:pPr>
                      <a:r>
                        <a:rPr lang="es-EC" sz="1600">
                          <a:solidFill>
                            <a:srgbClr val="000000"/>
                          </a:solidFill>
                          <a:latin typeface="Arial"/>
                          <a:ea typeface="Calibri"/>
                          <a:cs typeface="Times New Roman"/>
                        </a:rPr>
                        <a:t>1636</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1942826,21768</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-5804070,34228</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-1796894,21434</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0,00043</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0,00107</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0,00057</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r>
              <a:tr h="297225">
                <a:tc>
                  <a:txBody>
                    <a:bodyPr/>
                    <a:lstStyle/>
                    <a:p>
                      <a:pPr algn="r">
                        <a:lnSpc>
                          <a:spcPct val="115000"/>
                        </a:lnSpc>
                        <a:spcAft>
                          <a:spcPts val="0"/>
                        </a:spcAft>
                      </a:pPr>
                      <a:r>
                        <a:rPr lang="es-EC" sz="1600">
                          <a:solidFill>
                            <a:srgbClr val="000000"/>
                          </a:solidFill>
                          <a:latin typeface="Arial"/>
                          <a:ea typeface="Calibri"/>
                          <a:cs typeface="Times New Roman"/>
                        </a:rPr>
                        <a:t>1637</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1942826,21905</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-5804070,34292</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-1796894,21543</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0,00039</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0,00098</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0,00053</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r>
              <a:tr h="297225">
                <a:tc>
                  <a:txBody>
                    <a:bodyPr/>
                    <a:lstStyle/>
                    <a:p>
                      <a:pPr algn="r">
                        <a:lnSpc>
                          <a:spcPct val="115000"/>
                        </a:lnSpc>
                        <a:spcAft>
                          <a:spcPts val="0"/>
                        </a:spcAft>
                      </a:pPr>
                      <a:r>
                        <a:rPr lang="es-EC" sz="1600">
                          <a:solidFill>
                            <a:srgbClr val="000000"/>
                          </a:solidFill>
                          <a:latin typeface="Arial"/>
                          <a:ea typeface="Calibri"/>
                          <a:cs typeface="Times New Roman"/>
                        </a:rPr>
                        <a:t>1638</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1942826,21892</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-5804070,34364</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-1796894,21546</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0,00039</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0,00096</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0,00052</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r>
              <a:tr h="297225">
                <a:tc>
                  <a:txBody>
                    <a:bodyPr/>
                    <a:lstStyle/>
                    <a:p>
                      <a:pPr algn="r">
                        <a:lnSpc>
                          <a:spcPct val="115000"/>
                        </a:lnSpc>
                        <a:spcAft>
                          <a:spcPts val="0"/>
                        </a:spcAft>
                      </a:pPr>
                      <a:r>
                        <a:rPr lang="es-EC" sz="1600">
                          <a:solidFill>
                            <a:srgbClr val="000000"/>
                          </a:solidFill>
                          <a:latin typeface="Arial"/>
                          <a:ea typeface="Calibri"/>
                          <a:cs typeface="Times New Roman"/>
                        </a:rPr>
                        <a:t>1639</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1942826,21887</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-5804070,34405</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-1796894,21554</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0,0004</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0,00099</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0,00052</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r>
              <a:tr h="297225">
                <a:tc>
                  <a:txBody>
                    <a:bodyPr/>
                    <a:lstStyle/>
                    <a:p>
                      <a:pPr algn="r">
                        <a:lnSpc>
                          <a:spcPct val="115000"/>
                        </a:lnSpc>
                        <a:spcAft>
                          <a:spcPts val="0"/>
                        </a:spcAft>
                      </a:pPr>
                      <a:r>
                        <a:rPr lang="es-EC" sz="1600">
                          <a:solidFill>
                            <a:srgbClr val="000000"/>
                          </a:solidFill>
                          <a:latin typeface="Arial"/>
                          <a:ea typeface="Calibri"/>
                          <a:cs typeface="Times New Roman"/>
                        </a:rPr>
                        <a:t>1640</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1942826,21902</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-5804070,34591</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-1796894,21633</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0,0004</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0,00099</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0,00052</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r>
              <a:tr h="297225">
                <a:tc>
                  <a:txBody>
                    <a:bodyPr/>
                    <a:lstStyle/>
                    <a:p>
                      <a:pPr algn="r">
                        <a:lnSpc>
                          <a:spcPct val="115000"/>
                        </a:lnSpc>
                        <a:spcAft>
                          <a:spcPts val="0"/>
                        </a:spcAft>
                      </a:pPr>
                      <a:r>
                        <a:rPr lang="es-EC" sz="1600">
                          <a:solidFill>
                            <a:srgbClr val="000000"/>
                          </a:solidFill>
                          <a:latin typeface="Arial"/>
                          <a:ea typeface="Calibri"/>
                          <a:cs typeface="Times New Roman"/>
                        </a:rPr>
                        <a:t>1641</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1942826,21894</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-5804070,34500</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-1796894,21632</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0,0004</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0,00099</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0,00053</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r>
              <a:tr h="297225">
                <a:tc>
                  <a:txBody>
                    <a:bodyPr/>
                    <a:lstStyle/>
                    <a:p>
                      <a:pPr algn="r">
                        <a:lnSpc>
                          <a:spcPct val="115000"/>
                        </a:lnSpc>
                        <a:spcAft>
                          <a:spcPts val="0"/>
                        </a:spcAft>
                      </a:pPr>
                      <a:r>
                        <a:rPr lang="es-EC" sz="1600">
                          <a:solidFill>
                            <a:srgbClr val="000000"/>
                          </a:solidFill>
                          <a:latin typeface="Arial"/>
                          <a:ea typeface="Calibri"/>
                          <a:cs typeface="Times New Roman"/>
                        </a:rPr>
                        <a:t>1642</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1942826,21898</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-5804070,34531</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dirty="0">
                          <a:solidFill>
                            <a:srgbClr val="000000"/>
                          </a:solidFill>
                          <a:latin typeface="Arial"/>
                          <a:ea typeface="Calibri"/>
                          <a:cs typeface="Times New Roman"/>
                        </a:rPr>
                        <a:t>-1796894,21588</a:t>
                      </a:r>
                      <a:endParaRPr lang="es-EC" sz="1600" dirty="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0,0004</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0,00102</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0,00054</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r>
              <a:tr h="297225">
                <a:tc>
                  <a:txBody>
                    <a:bodyPr/>
                    <a:lstStyle/>
                    <a:p>
                      <a:pPr algn="r">
                        <a:lnSpc>
                          <a:spcPct val="115000"/>
                        </a:lnSpc>
                        <a:spcAft>
                          <a:spcPts val="0"/>
                        </a:spcAft>
                      </a:pPr>
                      <a:r>
                        <a:rPr lang="es-EC" sz="1600">
                          <a:solidFill>
                            <a:srgbClr val="000000"/>
                          </a:solidFill>
                          <a:latin typeface="Arial"/>
                          <a:ea typeface="Calibri"/>
                          <a:cs typeface="Times New Roman"/>
                        </a:rPr>
                        <a:t>1643</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1942826,21923</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-5804070,34597</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-1796894,21630</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0,00041</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0,00103</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0,00056</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r>
              <a:tr h="297225">
                <a:tc>
                  <a:txBody>
                    <a:bodyPr/>
                    <a:lstStyle/>
                    <a:p>
                      <a:pPr algn="r">
                        <a:lnSpc>
                          <a:spcPct val="115000"/>
                        </a:lnSpc>
                        <a:spcAft>
                          <a:spcPts val="0"/>
                        </a:spcAft>
                      </a:pPr>
                      <a:r>
                        <a:rPr lang="es-EC" sz="1600">
                          <a:solidFill>
                            <a:srgbClr val="000000"/>
                          </a:solidFill>
                          <a:latin typeface="Arial"/>
                          <a:ea typeface="Calibri"/>
                          <a:cs typeface="Times New Roman"/>
                        </a:rPr>
                        <a:t>1644</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1942826,21867</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-5804070,34656</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-1796894,21604</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0,00038</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0,00097</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0,00053</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r>
              <a:tr h="297225">
                <a:tc>
                  <a:txBody>
                    <a:bodyPr/>
                    <a:lstStyle/>
                    <a:p>
                      <a:pPr algn="r">
                        <a:lnSpc>
                          <a:spcPct val="115000"/>
                        </a:lnSpc>
                        <a:spcAft>
                          <a:spcPts val="0"/>
                        </a:spcAft>
                      </a:pPr>
                      <a:r>
                        <a:rPr lang="es-EC" sz="1600">
                          <a:solidFill>
                            <a:srgbClr val="000000"/>
                          </a:solidFill>
                          <a:latin typeface="Arial"/>
                          <a:ea typeface="Calibri"/>
                          <a:cs typeface="Times New Roman"/>
                        </a:rPr>
                        <a:t>1645</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1942826,21862</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-5804070,34690</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-1796894,21626</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0,00039</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0,00096</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0,00053</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r>
              <a:tr h="297225">
                <a:tc>
                  <a:txBody>
                    <a:bodyPr/>
                    <a:lstStyle/>
                    <a:p>
                      <a:pPr algn="r">
                        <a:lnSpc>
                          <a:spcPct val="115000"/>
                        </a:lnSpc>
                        <a:spcAft>
                          <a:spcPts val="0"/>
                        </a:spcAft>
                      </a:pPr>
                      <a:r>
                        <a:rPr lang="es-EC" sz="1600">
                          <a:solidFill>
                            <a:srgbClr val="000000"/>
                          </a:solidFill>
                          <a:latin typeface="Arial"/>
                          <a:ea typeface="Calibri"/>
                          <a:cs typeface="Times New Roman"/>
                        </a:rPr>
                        <a:t>1646</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1942826,21853</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-5804070,34668</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-1796894,21572</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0,0004</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0,00099</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0,00054</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r>
              <a:tr h="297225">
                <a:tc>
                  <a:txBody>
                    <a:bodyPr/>
                    <a:lstStyle/>
                    <a:p>
                      <a:pPr algn="r">
                        <a:lnSpc>
                          <a:spcPct val="115000"/>
                        </a:lnSpc>
                        <a:spcAft>
                          <a:spcPts val="0"/>
                        </a:spcAft>
                      </a:pPr>
                      <a:r>
                        <a:rPr lang="es-EC" sz="1600">
                          <a:solidFill>
                            <a:srgbClr val="000000"/>
                          </a:solidFill>
                          <a:latin typeface="Arial"/>
                          <a:ea typeface="Calibri"/>
                          <a:cs typeface="Times New Roman"/>
                        </a:rPr>
                        <a:t>1647</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1942826,21866</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-5804070,34593</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-1796894,21560</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0,00039</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0,00098</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0,00054</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r>
              <a:tr h="297225">
                <a:tc>
                  <a:txBody>
                    <a:bodyPr/>
                    <a:lstStyle/>
                    <a:p>
                      <a:pPr algn="r">
                        <a:lnSpc>
                          <a:spcPct val="115000"/>
                        </a:lnSpc>
                        <a:spcAft>
                          <a:spcPts val="0"/>
                        </a:spcAft>
                      </a:pPr>
                      <a:r>
                        <a:rPr lang="es-EC" sz="1600">
                          <a:solidFill>
                            <a:srgbClr val="000000"/>
                          </a:solidFill>
                          <a:latin typeface="Arial"/>
                          <a:ea typeface="Calibri"/>
                          <a:cs typeface="Times New Roman"/>
                        </a:rPr>
                        <a:t>1648</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1942826,21813</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-5804070,34776</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-1796894,21559</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0,00041</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0,00101</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0,00056</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tcPr>
                </a:tc>
              </a:tr>
              <a:tr h="297225">
                <a:tc>
                  <a:txBody>
                    <a:bodyPr/>
                    <a:lstStyle/>
                    <a:p>
                      <a:pPr algn="r">
                        <a:lnSpc>
                          <a:spcPct val="115000"/>
                        </a:lnSpc>
                        <a:spcAft>
                          <a:spcPts val="0"/>
                        </a:spcAft>
                      </a:pPr>
                      <a:r>
                        <a:rPr lang="es-EC" sz="1600">
                          <a:solidFill>
                            <a:srgbClr val="000000"/>
                          </a:solidFill>
                          <a:latin typeface="Arial"/>
                          <a:ea typeface="Calibri"/>
                          <a:cs typeface="Times New Roman"/>
                        </a:rPr>
                        <a:t>1649</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1942826,21929</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-5804070,34866</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-1796894,21645</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0,00038</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0,00097</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0,00053</a:t>
                      </a:r>
                      <a:endParaRPr lang="es-EC" sz="1600">
                        <a:solidFill>
                          <a:srgbClr val="000000"/>
                        </a:solidFill>
                        <a:latin typeface="Calibri"/>
                        <a:ea typeface="Calibri"/>
                        <a:cs typeface="Times New Roman"/>
                      </a:endParaRPr>
                    </a:p>
                  </a:txBody>
                  <a:tcPr marL="10726" marR="10726" marT="0" marB="0">
                    <a:lnL>
                      <a:noFill/>
                    </a:lnL>
                    <a:lnR>
                      <a:noFill/>
                    </a:lnR>
                    <a:lnT>
                      <a:noFill/>
                    </a:lnT>
                    <a:lnB>
                      <a:noFill/>
                    </a:lnB>
                    <a:solidFill>
                      <a:srgbClr val="C0C0C0"/>
                    </a:solidFill>
                  </a:tcPr>
                </a:tc>
              </a:tr>
              <a:tr h="297225">
                <a:tc>
                  <a:txBody>
                    <a:bodyPr/>
                    <a:lstStyle/>
                    <a:p>
                      <a:pPr algn="r">
                        <a:lnSpc>
                          <a:spcPct val="115000"/>
                        </a:lnSpc>
                        <a:spcAft>
                          <a:spcPts val="0"/>
                        </a:spcAft>
                      </a:pPr>
                      <a:r>
                        <a:rPr lang="es-EC" sz="1600">
                          <a:solidFill>
                            <a:srgbClr val="000000"/>
                          </a:solidFill>
                          <a:latin typeface="Arial"/>
                          <a:ea typeface="Calibri"/>
                          <a:cs typeface="Times New Roman"/>
                        </a:rPr>
                        <a:t>1650</a:t>
                      </a:r>
                      <a:endParaRPr lang="es-EC" sz="1600">
                        <a:solidFill>
                          <a:srgbClr val="000000"/>
                        </a:solidFill>
                        <a:latin typeface="Calibri"/>
                        <a:ea typeface="Calibri"/>
                        <a:cs typeface="Times New Roman"/>
                      </a:endParaRPr>
                    </a:p>
                  </a:txBody>
                  <a:tcPr marL="10726" marR="1072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Calibri"/>
                          <a:cs typeface="Times New Roman"/>
                        </a:rPr>
                        <a:t>1942826,21977</a:t>
                      </a:r>
                      <a:endParaRPr lang="es-EC" sz="1600">
                        <a:solidFill>
                          <a:srgbClr val="000000"/>
                        </a:solidFill>
                        <a:latin typeface="Calibri"/>
                        <a:ea typeface="Calibri"/>
                        <a:cs typeface="Times New Roman"/>
                      </a:endParaRPr>
                    </a:p>
                  </a:txBody>
                  <a:tcPr marL="10726" marR="1072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Calibri"/>
                          <a:cs typeface="Times New Roman"/>
                        </a:rPr>
                        <a:t>-5804070,34751</a:t>
                      </a:r>
                      <a:endParaRPr lang="es-EC" sz="1600">
                        <a:solidFill>
                          <a:srgbClr val="000000"/>
                        </a:solidFill>
                        <a:latin typeface="Calibri"/>
                        <a:ea typeface="Calibri"/>
                        <a:cs typeface="Times New Roman"/>
                      </a:endParaRPr>
                    </a:p>
                  </a:txBody>
                  <a:tcPr marL="10726" marR="1072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Calibri"/>
                          <a:cs typeface="Times New Roman"/>
                        </a:rPr>
                        <a:t>-1796894,21490</a:t>
                      </a:r>
                      <a:endParaRPr lang="es-EC" sz="1600">
                        <a:solidFill>
                          <a:srgbClr val="000000"/>
                        </a:solidFill>
                        <a:latin typeface="Calibri"/>
                        <a:ea typeface="Calibri"/>
                        <a:cs typeface="Times New Roman"/>
                      </a:endParaRPr>
                    </a:p>
                  </a:txBody>
                  <a:tcPr marL="10726" marR="1072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Calibri"/>
                          <a:cs typeface="Times New Roman"/>
                        </a:rPr>
                        <a:t>0,00039</a:t>
                      </a:r>
                      <a:endParaRPr lang="es-EC" sz="1600">
                        <a:solidFill>
                          <a:srgbClr val="000000"/>
                        </a:solidFill>
                        <a:latin typeface="Calibri"/>
                        <a:ea typeface="Calibri"/>
                        <a:cs typeface="Times New Roman"/>
                      </a:endParaRPr>
                    </a:p>
                  </a:txBody>
                  <a:tcPr marL="10726" marR="1072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Calibri"/>
                          <a:cs typeface="Times New Roman"/>
                        </a:rPr>
                        <a:t>0,00099</a:t>
                      </a:r>
                      <a:endParaRPr lang="es-EC" sz="1600">
                        <a:solidFill>
                          <a:srgbClr val="000000"/>
                        </a:solidFill>
                        <a:latin typeface="Calibri"/>
                        <a:ea typeface="Calibri"/>
                        <a:cs typeface="Times New Roman"/>
                      </a:endParaRPr>
                    </a:p>
                  </a:txBody>
                  <a:tcPr marL="10726" marR="1072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dirty="0">
                          <a:solidFill>
                            <a:srgbClr val="000000"/>
                          </a:solidFill>
                          <a:latin typeface="Arial"/>
                          <a:ea typeface="Calibri"/>
                          <a:cs typeface="Times New Roman"/>
                        </a:rPr>
                        <a:t>0,00054</a:t>
                      </a:r>
                      <a:endParaRPr lang="es-EC" sz="1600" dirty="0">
                        <a:solidFill>
                          <a:srgbClr val="000000"/>
                        </a:solidFill>
                        <a:latin typeface="Calibri"/>
                        <a:ea typeface="Calibri"/>
                        <a:cs typeface="Times New Roman"/>
                      </a:endParaRPr>
                    </a:p>
                  </a:txBody>
                  <a:tcPr marL="10726" marR="10726"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51520" y="116632"/>
          <a:ext cx="8676454" cy="6691272"/>
        </p:xfrm>
        <a:graphic>
          <a:graphicData uri="http://schemas.openxmlformats.org/drawingml/2006/table">
            <a:tbl>
              <a:tblPr/>
              <a:tblGrid>
                <a:gridCol w="889893"/>
                <a:gridCol w="1631470"/>
                <a:gridCol w="1621825"/>
                <a:gridCol w="1566958"/>
                <a:gridCol w="964050"/>
                <a:gridCol w="1038208"/>
                <a:gridCol w="964050"/>
              </a:tblGrid>
              <a:tr h="273111">
                <a:tc gridSpan="7">
                  <a:txBody>
                    <a:bodyPr/>
                    <a:lstStyle/>
                    <a:p>
                      <a:pPr algn="ctr">
                        <a:lnSpc>
                          <a:spcPct val="115000"/>
                        </a:lnSpc>
                        <a:spcAft>
                          <a:spcPts val="0"/>
                        </a:spcAft>
                      </a:pPr>
                      <a:r>
                        <a:rPr lang="es-EC" sz="1600" b="1" dirty="0">
                          <a:solidFill>
                            <a:srgbClr val="000000"/>
                          </a:solidFill>
                          <a:latin typeface="Arial"/>
                          <a:ea typeface="Calibri"/>
                          <a:cs typeface="Times New Roman"/>
                        </a:rPr>
                        <a:t>BOGT</a:t>
                      </a:r>
                      <a:endParaRPr lang="es-EC" sz="1400" dirty="0">
                        <a:solidFill>
                          <a:srgbClr val="000000"/>
                        </a:solidFill>
                        <a:latin typeface="Calibri"/>
                        <a:ea typeface="Calibri"/>
                        <a:cs typeface="Times New Roman"/>
                      </a:endParaRPr>
                    </a:p>
                  </a:txBody>
                  <a:tcPr marL="32322" marR="3232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46221">
                <a:tc>
                  <a:txBody>
                    <a:bodyPr/>
                    <a:lstStyle/>
                    <a:p>
                      <a:pPr algn="ctr">
                        <a:lnSpc>
                          <a:spcPct val="115000"/>
                        </a:lnSpc>
                        <a:spcAft>
                          <a:spcPts val="0"/>
                        </a:spcAft>
                      </a:pPr>
                      <a:r>
                        <a:rPr lang="es-EC" sz="1600" b="1">
                          <a:solidFill>
                            <a:srgbClr val="000000"/>
                          </a:solidFill>
                          <a:latin typeface="Arial"/>
                          <a:ea typeface="Calibri"/>
                          <a:cs typeface="Times New Roman"/>
                        </a:rPr>
                        <a:t>semana GPS</a:t>
                      </a:r>
                      <a:endParaRPr lang="es-EC" sz="1400">
                        <a:solidFill>
                          <a:srgbClr val="000000"/>
                        </a:solidFill>
                        <a:latin typeface="Calibri"/>
                        <a:ea typeface="Calibri"/>
                        <a:cs typeface="Times New Roman"/>
                      </a:endParaRPr>
                    </a:p>
                  </a:txBody>
                  <a:tcPr marL="32322" marR="32322"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b="1">
                          <a:solidFill>
                            <a:srgbClr val="000000"/>
                          </a:solidFill>
                          <a:latin typeface="Arial"/>
                          <a:ea typeface="Calibri"/>
                          <a:cs typeface="Times New Roman"/>
                        </a:rPr>
                        <a:t>X(m)</a:t>
                      </a:r>
                      <a:endParaRPr lang="es-EC" sz="1400">
                        <a:solidFill>
                          <a:srgbClr val="000000"/>
                        </a:solidFill>
                        <a:latin typeface="Calibri"/>
                        <a:ea typeface="Calibri"/>
                        <a:cs typeface="Times New Roman"/>
                      </a:endParaRPr>
                    </a:p>
                  </a:txBody>
                  <a:tcPr marL="32322" marR="32322"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b="1" dirty="0">
                          <a:solidFill>
                            <a:srgbClr val="000000"/>
                          </a:solidFill>
                          <a:latin typeface="Arial"/>
                          <a:ea typeface="Calibri"/>
                          <a:cs typeface="Times New Roman"/>
                        </a:rPr>
                        <a:t>Y(m)</a:t>
                      </a:r>
                      <a:endParaRPr lang="es-EC" sz="1400" dirty="0">
                        <a:solidFill>
                          <a:srgbClr val="000000"/>
                        </a:solidFill>
                        <a:latin typeface="Calibri"/>
                        <a:ea typeface="Calibri"/>
                        <a:cs typeface="Times New Roman"/>
                      </a:endParaRPr>
                    </a:p>
                  </a:txBody>
                  <a:tcPr marL="32322" marR="32322"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b="1" dirty="0">
                          <a:solidFill>
                            <a:srgbClr val="000000"/>
                          </a:solidFill>
                          <a:latin typeface="Arial"/>
                          <a:ea typeface="Calibri"/>
                          <a:cs typeface="Times New Roman"/>
                        </a:rPr>
                        <a:t>Z(m)</a:t>
                      </a:r>
                      <a:endParaRPr lang="es-EC" sz="1400" dirty="0">
                        <a:solidFill>
                          <a:srgbClr val="000000"/>
                        </a:solidFill>
                        <a:latin typeface="Calibri"/>
                        <a:ea typeface="Calibri"/>
                        <a:cs typeface="Times New Roman"/>
                      </a:endParaRPr>
                    </a:p>
                  </a:txBody>
                  <a:tcPr marL="32322" marR="32322"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b="1">
                          <a:solidFill>
                            <a:srgbClr val="000000"/>
                          </a:solidFill>
                          <a:latin typeface="Arial"/>
                          <a:ea typeface="Calibri"/>
                          <a:cs typeface="Times New Roman"/>
                        </a:rPr>
                        <a:t>σX(m)</a:t>
                      </a:r>
                      <a:endParaRPr lang="es-EC" sz="1400">
                        <a:solidFill>
                          <a:srgbClr val="000000"/>
                        </a:solidFill>
                        <a:latin typeface="Calibri"/>
                        <a:ea typeface="Calibri"/>
                        <a:cs typeface="Times New Roman"/>
                      </a:endParaRPr>
                    </a:p>
                  </a:txBody>
                  <a:tcPr marL="32322" marR="32322"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b="1">
                          <a:solidFill>
                            <a:srgbClr val="000000"/>
                          </a:solidFill>
                          <a:latin typeface="Arial"/>
                          <a:ea typeface="Calibri"/>
                          <a:cs typeface="Times New Roman"/>
                        </a:rPr>
                        <a:t>σY(m)</a:t>
                      </a:r>
                      <a:endParaRPr lang="es-EC" sz="1400">
                        <a:solidFill>
                          <a:srgbClr val="000000"/>
                        </a:solidFill>
                        <a:latin typeface="Calibri"/>
                        <a:ea typeface="Calibri"/>
                        <a:cs typeface="Times New Roman"/>
                      </a:endParaRPr>
                    </a:p>
                  </a:txBody>
                  <a:tcPr marL="32322" marR="32322"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b="1">
                          <a:solidFill>
                            <a:srgbClr val="000000"/>
                          </a:solidFill>
                          <a:latin typeface="Arial"/>
                          <a:ea typeface="Calibri"/>
                          <a:cs typeface="Times New Roman"/>
                        </a:rPr>
                        <a:t>σZ(m)</a:t>
                      </a:r>
                      <a:endParaRPr lang="es-EC" sz="1400">
                        <a:solidFill>
                          <a:srgbClr val="000000"/>
                        </a:solidFill>
                        <a:latin typeface="Calibri"/>
                        <a:ea typeface="Calibri"/>
                        <a:cs typeface="Times New Roman"/>
                      </a:endParaRPr>
                    </a:p>
                  </a:txBody>
                  <a:tcPr marL="32322" marR="32322"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307896">
                <a:tc>
                  <a:txBody>
                    <a:bodyPr/>
                    <a:lstStyle/>
                    <a:p>
                      <a:pPr algn="r">
                        <a:lnSpc>
                          <a:spcPct val="115000"/>
                        </a:lnSpc>
                        <a:spcAft>
                          <a:spcPts val="0"/>
                        </a:spcAft>
                      </a:pPr>
                      <a:r>
                        <a:rPr lang="es-EC" sz="1600">
                          <a:solidFill>
                            <a:srgbClr val="000000"/>
                          </a:solidFill>
                          <a:latin typeface="Arial"/>
                          <a:ea typeface="Calibri"/>
                          <a:cs typeface="Times New Roman"/>
                        </a:rPr>
                        <a:t>1632</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dirty="0">
                          <a:solidFill>
                            <a:srgbClr val="000000"/>
                          </a:solidFill>
                          <a:latin typeface="Arial"/>
                          <a:ea typeface="Calibri"/>
                          <a:cs typeface="Times New Roman"/>
                        </a:rPr>
                        <a:t>1744398,935</a:t>
                      </a:r>
                      <a:endParaRPr lang="es-EC" sz="1400" dirty="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dirty="0">
                          <a:solidFill>
                            <a:srgbClr val="000000"/>
                          </a:solidFill>
                          <a:latin typeface="Arial"/>
                          <a:ea typeface="Calibri"/>
                          <a:cs typeface="Times New Roman"/>
                        </a:rPr>
                        <a:t>-6116037,222</a:t>
                      </a:r>
                      <a:endParaRPr lang="es-EC" sz="1400" dirty="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dirty="0">
                          <a:solidFill>
                            <a:srgbClr val="000000"/>
                          </a:solidFill>
                          <a:latin typeface="Arial"/>
                          <a:ea typeface="Calibri"/>
                          <a:cs typeface="Times New Roman"/>
                        </a:rPr>
                        <a:t>512731,7886</a:t>
                      </a:r>
                      <a:endParaRPr lang="es-EC" sz="1400" dirty="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0,00061</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0,00168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r>
              <a:tr h="307896">
                <a:tc>
                  <a:txBody>
                    <a:bodyPr/>
                    <a:lstStyle/>
                    <a:p>
                      <a:pPr algn="r">
                        <a:lnSpc>
                          <a:spcPct val="115000"/>
                        </a:lnSpc>
                        <a:spcAft>
                          <a:spcPts val="0"/>
                        </a:spcAft>
                      </a:pPr>
                      <a:r>
                        <a:rPr lang="es-EC" sz="1600">
                          <a:solidFill>
                            <a:srgbClr val="000000"/>
                          </a:solidFill>
                          <a:latin typeface="Arial"/>
                          <a:ea typeface="Calibri"/>
                          <a:cs typeface="Times New Roman"/>
                        </a:rPr>
                        <a:t>1633</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dirty="0">
                          <a:solidFill>
                            <a:srgbClr val="000000"/>
                          </a:solidFill>
                          <a:latin typeface="Arial"/>
                          <a:ea typeface="Calibri"/>
                          <a:cs typeface="Times New Roman"/>
                        </a:rPr>
                        <a:t>1744398,93495</a:t>
                      </a:r>
                      <a:endParaRPr lang="es-EC" sz="1400" dirty="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dirty="0">
                          <a:solidFill>
                            <a:srgbClr val="000000"/>
                          </a:solidFill>
                          <a:latin typeface="Arial"/>
                          <a:ea typeface="Calibri"/>
                          <a:cs typeface="Times New Roman"/>
                        </a:rPr>
                        <a:t>-6116037,21910</a:t>
                      </a:r>
                      <a:endParaRPr lang="es-EC" sz="1400" dirty="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512731,78870</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0,00063</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0,00175</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0,00059</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r>
              <a:tr h="307896">
                <a:tc>
                  <a:txBody>
                    <a:bodyPr/>
                    <a:lstStyle/>
                    <a:p>
                      <a:pPr algn="r">
                        <a:lnSpc>
                          <a:spcPct val="115000"/>
                        </a:lnSpc>
                        <a:spcAft>
                          <a:spcPts val="0"/>
                        </a:spcAft>
                      </a:pPr>
                      <a:r>
                        <a:rPr lang="es-EC" sz="1600">
                          <a:solidFill>
                            <a:srgbClr val="000000"/>
                          </a:solidFill>
                          <a:latin typeface="Arial"/>
                          <a:ea typeface="Calibri"/>
                          <a:cs typeface="Times New Roman"/>
                        </a:rPr>
                        <a:t>1634</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1744398,93444</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dirty="0">
                          <a:solidFill>
                            <a:srgbClr val="000000"/>
                          </a:solidFill>
                          <a:latin typeface="Arial"/>
                          <a:ea typeface="Calibri"/>
                          <a:cs typeface="Times New Roman"/>
                        </a:rPr>
                        <a:t>-6116037,21884</a:t>
                      </a:r>
                      <a:endParaRPr lang="es-EC" sz="1400" dirty="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dirty="0">
                          <a:solidFill>
                            <a:srgbClr val="000000"/>
                          </a:solidFill>
                          <a:latin typeface="Arial"/>
                          <a:ea typeface="Calibri"/>
                          <a:cs typeface="Times New Roman"/>
                        </a:rPr>
                        <a:t>512731,78938</a:t>
                      </a:r>
                      <a:endParaRPr lang="es-EC" sz="1400" dirty="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0,00062</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0,00172</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r>
              <a:tr h="307896">
                <a:tc>
                  <a:txBody>
                    <a:bodyPr/>
                    <a:lstStyle/>
                    <a:p>
                      <a:pPr algn="r">
                        <a:lnSpc>
                          <a:spcPct val="115000"/>
                        </a:lnSpc>
                        <a:spcAft>
                          <a:spcPts val="0"/>
                        </a:spcAft>
                      </a:pPr>
                      <a:r>
                        <a:rPr lang="es-EC" sz="1600">
                          <a:solidFill>
                            <a:srgbClr val="000000"/>
                          </a:solidFill>
                          <a:latin typeface="Arial"/>
                          <a:ea typeface="Calibri"/>
                          <a:cs typeface="Times New Roman"/>
                        </a:rPr>
                        <a:t>1635</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1744398,93477</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dirty="0">
                          <a:solidFill>
                            <a:srgbClr val="000000"/>
                          </a:solidFill>
                          <a:latin typeface="Arial"/>
                          <a:ea typeface="Calibri"/>
                          <a:cs typeface="Times New Roman"/>
                        </a:rPr>
                        <a:t>-6116037,21768</a:t>
                      </a:r>
                      <a:endParaRPr lang="es-EC" sz="1400" dirty="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512731,78960</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0,00165</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r>
              <a:tr h="307896">
                <a:tc>
                  <a:txBody>
                    <a:bodyPr/>
                    <a:lstStyle/>
                    <a:p>
                      <a:pPr algn="r">
                        <a:lnSpc>
                          <a:spcPct val="115000"/>
                        </a:lnSpc>
                        <a:spcAft>
                          <a:spcPts val="0"/>
                        </a:spcAft>
                      </a:pPr>
                      <a:r>
                        <a:rPr lang="es-EC" sz="1600">
                          <a:solidFill>
                            <a:srgbClr val="000000"/>
                          </a:solidFill>
                          <a:latin typeface="Arial"/>
                          <a:ea typeface="Calibri"/>
                          <a:cs typeface="Times New Roman"/>
                        </a:rPr>
                        <a:t>1636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1744398,93432</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dirty="0">
                          <a:solidFill>
                            <a:srgbClr val="000000"/>
                          </a:solidFill>
                          <a:latin typeface="Arial"/>
                          <a:ea typeface="Calibri"/>
                          <a:cs typeface="Times New Roman"/>
                        </a:rPr>
                        <a:t>-6116037,21369</a:t>
                      </a:r>
                      <a:endParaRPr lang="es-EC" sz="1400" dirty="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dirty="0">
                          <a:solidFill>
                            <a:srgbClr val="000000"/>
                          </a:solidFill>
                          <a:latin typeface="Arial"/>
                          <a:ea typeface="Calibri"/>
                          <a:cs typeface="Times New Roman"/>
                        </a:rPr>
                        <a:t>512731,78925</a:t>
                      </a:r>
                      <a:endParaRPr lang="es-EC" sz="1400" dirty="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0,00158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0,00055</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r>
              <a:tr h="307896">
                <a:tc>
                  <a:txBody>
                    <a:bodyPr/>
                    <a:lstStyle/>
                    <a:p>
                      <a:pPr algn="r">
                        <a:lnSpc>
                          <a:spcPct val="115000"/>
                        </a:lnSpc>
                        <a:spcAft>
                          <a:spcPts val="0"/>
                        </a:spcAft>
                      </a:pPr>
                      <a:r>
                        <a:rPr lang="es-EC" sz="1600">
                          <a:solidFill>
                            <a:srgbClr val="000000"/>
                          </a:solidFill>
                          <a:latin typeface="Arial"/>
                          <a:ea typeface="Calibri"/>
                          <a:cs typeface="Times New Roman"/>
                        </a:rPr>
                        <a:t>1637</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1744398,93408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-6116037,21561</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dirty="0">
                          <a:solidFill>
                            <a:srgbClr val="000000"/>
                          </a:solidFill>
                          <a:latin typeface="Arial"/>
                          <a:ea typeface="Calibri"/>
                          <a:cs typeface="Times New Roman"/>
                        </a:rPr>
                        <a:t>512731,78935</a:t>
                      </a:r>
                      <a:endParaRPr lang="es-EC" sz="1400" dirty="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0,00164</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r>
              <a:tr h="307896">
                <a:tc>
                  <a:txBody>
                    <a:bodyPr/>
                    <a:lstStyle/>
                    <a:p>
                      <a:pPr algn="r">
                        <a:lnSpc>
                          <a:spcPct val="115000"/>
                        </a:lnSpc>
                        <a:spcAft>
                          <a:spcPts val="0"/>
                        </a:spcAft>
                      </a:pPr>
                      <a:r>
                        <a:rPr lang="es-EC" sz="1600">
                          <a:solidFill>
                            <a:srgbClr val="000000"/>
                          </a:solidFill>
                          <a:latin typeface="Arial"/>
                          <a:ea typeface="Calibri"/>
                          <a:cs typeface="Times New Roman"/>
                        </a:rPr>
                        <a:t>1638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1744398,93396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-6116037,21555</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dirty="0">
                          <a:solidFill>
                            <a:srgbClr val="000000"/>
                          </a:solidFill>
                          <a:latin typeface="Arial"/>
                          <a:ea typeface="Calibri"/>
                          <a:cs typeface="Times New Roman"/>
                        </a:rPr>
                        <a:t>512731,79004</a:t>
                      </a:r>
                      <a:endParaRPr lang="es-EC" sz="1400" dirty="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0,00059</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0,00166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r>
              <a:tr h="307896">
                <a:tc>
                  <a:txBody>
                    <a:bodyPr/>
                    <a:lstStyle/>
                    <a:p>
                      <a:pPr algn="r">
                        <a:lnSpc>
                          <a:spcPct val="115000"/>
                        </a:lnSpc>
                        <a:spcAft>
                          <a:spcPts val="0"/>
                        </a:spcAft>
                      </a:pPr>
                      <a:r>
                        <a:rPr lang="es-EC" sz="1600">
                          <a:solidFill>
                            <a:srgbClr val="000000"/>
                          </a:solidFill>
                          <a:latin typeface="Arial"/>
                          <a:ea typeface="Calibri"/>
                          <a:cs typeface="Times New Roman"/>
                        </a:rPr>
                        <a:t>1639</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1744398,93372</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-6116037,21549</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512731,79094</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dirty="0">
                          <a:solidFill>
                            <a:srgbClr val="000000"/>
                          </a:solidFill>
                          <a:latin typeface="Arial"/>
                          <a:ea typeface="Calibri"/>
                          <a:cs typeface="Times New Roman"/>
                        </a:rPr>
                        <a:t>0,00062</a:t>
                      </a:r>
                      <a:endParaRPr lang="es-EC" sz="1400" dirty="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0,00172</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0,00057</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r>
              <a:tr h="307896">
                <a:tc>
                  <a:txBody>
                    <a:bodyPr/>
                    <a:lstStyle/>
                    <a:p>
                      <a:pPr algn="r">
                        <a:lnSpc>
                          <a:spcPct val="115000"/>
                        </a:lnSpc>
                        <a:spcAft>
                          <a:spcPts val="0"/>
                        </a:spcAft>
                      </a:pPr>
                      <a:r>
                        <a:rPr lang="es-EC" sz="1600">
                          <a:solidFill>
                            <a:srgbClr val="000000"/>
                          </a:solidFill>
                          <a:latin typeface="Arial"/>
                          <a:ea typeface="Calibri"/>
                          <a:cs typeface="Times New Roman"/>
                        </a:rPr>
                        <a:t>1640</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1744398,93408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-6116037,21428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512731,79119</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dirty="0">
                          <a:solidFill>
                            <a:srgbClr val="000000"/>
                          </a:solidFill>
                          <a:latin typeface="Arial"/>
                          <a:ea typeface="Calibri"/>
                          <a:cs typeface="Times New Roman"/>
                        </a:rPr>
                        <a:t>0,00059</a:t>
                      </a:r>
                      <a:endParaRPr lang="es-EC" sz="1400" dirty="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0,00167</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0,00057</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r>
              <a:tr h="307896">
                <a:tc>
                  <a:txBody>
                    <a:bodyPr/>
                    <a:lstStyle/>
                    <a:p>
                      <a:pPr algn="r">
                        <a:lnSpc>
                          <a:spcPct val="115000"/>
                        </a:lnSpc>
                        <a:spcAft>
                          <a:spcPts val="0"/>
                        </a:spcAft>
                      </a:pPr>
                      <a:r>
                        <a:rPr lang="es-EC" sz="1600">
                          <a:solidFill>
                            <a:srgbClr val="000000"/>
                          </a:solidFill>
                          <a:latin typeface="Arial"/>
                          <a:ea typeface="Calibri"/>
                          <a:cs typeface="Times New Roman"/>
                        </a:rPr>
                        <a:t>1641</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1744398,93329</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-6116037,21342</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512731,79246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dirty="0">
                          <a:solidFill>
                            <a:srgbClr val="000000"/>
                          </a:solidFill>
                          <a:latin typeface="Arial"/>
                          <a:ea typeface="Calibri"/>
                          <a:cs typeface="Times New Roman"/>
                        </a:rPr>
                        <a:t>0,00059</a:t>
                      </a:r>
                      <a:endParaRPr lang="es-EC" sz="1400" dirty="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0,00168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0,00057</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r>
              <a:tr h="307896">
                <a:tc>
                  <a:txBody>
                    <a:bodyPr/>
                    <a:lstStyle/>
                    <a:p>
                      <a:pPr algn="r">
                        <a:lnSpc>
                          <a:spcPct val="115000"/>
                        </a:lnSpc>
                        <a:spcAft>
                          <a:spcPts val="0"/>
                        </a:spcAft>
                      </a:pPr>
                      <a:r>
                        <a:rPr lang="es-EC" sz="1600">
                          <a:solidFill>
                            <a:srgbClr val="000000"/>
                          </a:solidFill>
                          <a:latin typeface="Arial"/>
                          <a:ea typeface="Calibri"/>
                          <a:cs typeface="Times New Roman"/>
                        </a:rPr>
                        <a:t>1642</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1744398,93315</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-6116037,21333</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512731,79251</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0,00059</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dirty="0">
                          <a:solidFill>
                            <a:srgbClr val="000000"/>
                          </a:solidFill>
                          <a:latin typeface="Arial"/>
                          <a:ea typeface="Calibri"/>
                          <a:cs typeface="Times New Roman"/>
                        </a:rPr>
                        <a:t>0,00165</a:t>
                      </a:r>
                      <a:endParaRPr lang="es-EC" sz="1400" dirty="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r>
              <a:tr h="307896">
                <a:tc>
                  <a:txBody>
                    <a:bodyPr/>
                    <a:lstStyle/>
                    <a:p>
                      <a:pPr algn="r">
                        <a:lnSpc>
                          <a:spcPct val="115000"/>
                        </a:lnSpc>
                        <a:spcAft>
                          <a:spcPts val="0"/>
                        </a:spcAft>
                      </a:pPr>
                      <a:r>
                        <a:rPr lang="es-EC" sz="1600">
                          <a:solidFill>
                            <a:srgbClr val="000000"/>
                          </a:solidFill>
                          <a:latin typeface="Arial"/>
                          <a:ea typeface="Calibri"/>
                          <a:cs typeface="Times New Roman"/>
                        </a:rPr>
                        <a:t>1643</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1744398,93293</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-6116037,21165</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512731,79233</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0,00059</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dirty="0">
                          <a:solidFill>
                            <a:srgbClr val="000000"/>
                          </a:solidFill>
                          <a:latin typeface="Arial"/>
                          <a:ea typeface="Calibri"/>
                          <a:cs typeface="Times New Roman"/>
                        </a:rPr>
                        <a:t>0,00165</a:t>
                      </a:r>
                      <a:endParaRPr lang="es-EC" sz="1400" dirty="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0,00057</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r>
              <a:tr h="307896">
                <a:tc>
                  <a:txBody>
                    <a:bodyPr/>
                    <a:lstStyle/>
                    <a:p>
                      <a:pPr algn="r">
                        <a:lnSpc>
                          <a:spcPct val="115000"/>
                        </a:lnSpc>
                        <a:spcAft>
                          <a:spcPts val="0"/>
                        </a:spcAft>
                      </a:pPr>
                      <a:r>
                        <a:rPr lang="es-EC" sz="1600">
                          <a:solidFill>
                            <a:srgbClr val="000000"/>
                          </a:solidFill>
                          <a:latin typeface="Arial"/>
                          <a:ea typeface="Calibri"/>
                          <a:cs typeface="Times New Roman"/>
                        </a:rPr>
                        <a:t>1644</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1744398,93313</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-6116037,20983</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512731,79316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dirty="0">
                          <a:solidFill>
                            <a:srgbClr val="000000"/>
                          </a:solidFill>
                          <a:latin typeface="Arial"/>
                          <a:ea typeface="Calibri"/>
                          <a:cs typeface="Times New Roman"/>
                        </a:rPr>
                        <a:t>0,00163</a:t>
                      </a:r>
                      <a:endParaRPr lang="es-EC" sz="1400" dirty="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r>
              <a:tr h="307896">
                <a:tc>
                  <a:txBody>
                    <a:bodyPr/>
                    <a:lstStyle/>
                    <a:p>
                      <a:pPr algn="r">
                        <a:lnSpc>
                          <a:spcPct val="115000"/>
                        </a:lnSpc>
                        <a:spcAft>
                          <a:spcPts val="0"/>
                        </a:spcAft>
                      </a:pPr>
                      <a:r>
                        <a:rPr lang="es-EC" sz="1600">
                          <a:solidFill>
                            <a:srgbClr val="000000"/>
                          </a:solidFill>
                          <a:latin typeface="Arial"/>
                          <a:ea typeface="Calibri"/>
                          <a:cs typeface="Times New Roman"/>
                        </a:rPr>
                        <a:t>1645</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1744398,93276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-6116037,20848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512731,79363</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0,00057</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dirty="0">
                          <a:solidFill>
                            <a:srgbClr val="000000"/>
                          </a:solidFill>
                          <a:latin typeface="Arial"/>
                          <a:ea typeface="Calibri"/>
                          <a:cs typeface="Times New Roman"/>
                        </a:rPr>
                        <a:t>0,00159</a:t>
                      </a:r>
                      <a:endParaRPr lang="es-EC" sz="1400" dirty="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r>
              <a:tr h="307896">
                <a:tc>
                  <a:txBody>
                    <a:bodyPr/>
                    <a:lstStyle/>
                    <a:p>
                      <a:pPr algn="r">
                        <a:lnSpc>
                          <a:spcPct val="115000"/>
                        </a:lnSpc>
                        <a:spcAft>
                          <a:spcPts val="0"/>
                        </a:spcAft>
                      </a:pPr>
                      <a:r>
                        <a:rPr lang="es-EC" sz="1600">
                          <a:solidFill>
                            <a:srgbClr val="000000"/>
                          </a:solidFill>
                          <a:latin typeface="Arial"/>
                          <a:ea typeface="Calibri"/>
                          <a:cs typeface="Times New Roman"/>
                        </a:rPr>
                        <a:t>1646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1744398,93107</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-6116037,20946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512731,79310</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dirty="0">
                          <a:solidFill>
                            <a:srgbClr val="000000"/>
                          </a:solidFill>
                          <a:latin typeface="Arial"/>
                          <a:ea typeface="Calibri"/>
                          <a:cs typeface="Times New Roman"/>
                        </a:rPr>
                        <a:t>0,00164</a:t>
                      </a:r>
                      <a:endParaRPr lang="es-EC" sz="1400" dirty="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r>
              <a:tr h="307896">
                <a:tc>
                  <a:txBody>
                    <a:bodyPr/>
                    <a:lstStyle/>
                    <a:p>
                      <a:pPr algn="r">
                        <a:lnSpc>
                          <a:spcPct val="115000"/>
                        </a:lnSpc>
                        <a:spcAft>
                          <a:spcPts val="0"/>
                        </a:spcAft>
                      </a:pPr>
                      <a:r>
                        <a:rPr lang="es-EC" sz="1600">
                          <a:solidFill>
                            <a:srgbClr val="000000"/>
                          </a:solidFill>
                          <a:latin typeface="Arial"/>
                          <a:ea typeface="Calibri"/>
                          <a:cs typeface="Times New Roman"/>
                        </a:rPr>
                        <a:t>1647</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1744398,93079</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-6116037,21002</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512731,79481</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0,00063</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dirty="0">
                          <a:solidFill>
                            <a:srgbClr val="000000"/>
                          </a:solidFill>
                          <a:latin typeface="Arial"/>
                          <a:ea typeface="Calibri"/>
                          <a:cs typeface="Times New Roman"/>
                        </a:rPr>
                        <a:t>0,00175</a:t>
                      </a:r>
                      <a:endParaRPr lang="es-EC" sz="1400" dirty="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r>
              <a:tr h="307896">
                <a:tc>
                  <a:txBody>
                    <a:bodyPr/>
                    <a:lstStyle/>
                    <a:p>
                      <a:pPr algn="r">
                        <a:lnSpc>
                          <a:spcPct val="115000"/>
                        </a:lnSpc>
                        <a:spcAft>
                          <a:spcPts val="0"/>
                        </a:spcAft>
                      </a:pPr>
                      <a:r>
                        <a:rPr lang="es-EC" sz="1600">
                          <a:solidFill>
                            <a:srgbClr val="000000"/>
                          </a:solidFill>
                          <a:latin typeface="Arial"/>
                          <a:ea typeface="Calibri"/>
                          <a:cs typeface="Times New Roman"/>
                        </a:rPr>
                        <a:t>1648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1744398,93148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-6116037,20701</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512731,79464</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0,00059</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0,00168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dirty="0">
                          <a:solidFill>
                            <a:srgbClr val="000000"/>
                          </a:solidFill>
                          <a:latin typeface="Arial"/>
                          <a:ea typeface="Calibri"/>
                          <a:cs typeface="Times New Roman"/>
                        </a:rPr>
                        <a:t>0,00059</a:t>
                      </a:r>
                      <a:endParaRPr lang="es-EC" sz="1400" dirty="0">
                        <a:solidFill>
                          <a:srgbClr val="000000"/>
                        </a:solidFill>
                        <a:latin typeface="Calibri"/>
                        <a:ea typeface="Calibri"/>
                        <a:cs typeface="Times New Roman"/>
                      </a:endParaRPr>
                    </a:p>
                  </a:txBody>
                  <a:tcPr marL="32322" marR="32322" marT="0" marB="0">
                    <a:lnL>
                      <a:noFill/>
                    </a:lnL>
                    <a:lnR>
                      <a:noFill/>
                    </a:lnR>
                    <a:lnT>
                      <a:noFill/>
                    </a:lnT>
                    <a:lnB>
                      <a:noFill/>
                    </a:lnB>
                  </a:tcPr>
                </a:tc>
              </a:tr>
              <a:tr h="307896">
                <a:tc>
                  <a:txBody>
                    <a:bodyPr/>
                    <a:lstStyle/>
                    <a:p>
                      <a:pPr algn="r">
                        <a:lnSpc>
                          <a:spcPct val="115000"/>
                        </a:lnSpc>
                        <a:spcAft>
                          <a:spcPts val="0"/>
                        </a:spcAft>
                      </a:pPr>
                      <a:r>
                        <a:rPr lang="es-EC" sz="1600">
                          <a:solidFill>
                            <a:srgbClr val="000000"/>
                          </a:solidFill>
                          <a:latin typeface="Arial"/>
                          <a:ea typeface="Calibri"/>
                          <a:cs typeface="Times New Roman"/>
                        </a:rPr>
                        <a:t>1649</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1744398,93101</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-6116037,21182</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512731,79562</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0,00171</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dirty="0">
                          <a:solidFill>
                            <a:srgbClr val="000000"/>
                          </a:solidFill>
                          <a:latin typeface="Arial"/>
                          <a:ea typeface="Calibri"/>
                          <a:cs typeface="Times New Roman"/>
                        </a:rPr>
                        <a:t>0,00059</a:t>
                      </a:r>
                      <a:endParaRPr lang="es-EC" sz="1400" dirty="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r>
              <a:tr h="307896">
                <a:tc>
                  <a:txBody>
                    <a:bodyPr/>
                    <a:lstStyle/>
                    <a:p>
                      <a:pPr algn="r">
                        <a:lnSpc>
                          <a:spcPct val="115000"/>
                        </a:lnSpc>
                        <a:spcAft>
                          <a:spcPts val="0"/>
                        </a:spcAft>
                      </a:pPr>
                      <a:r>
                        <a:rPr lang="es-EC" sz="1600">
                          <a:solidFill>
                            <a:srgbClr val="000000"/>
                          </a:solidFill>
                          <a:latin typeface="Arial"/>
                          <a:ea typeface="Calibri"/>
                          <a:cs typeface="Times New Roman"/>
                        </a:rPr>
                        <a:t>1650</a:t>
                      </a:r>
                      <a:endParaRPr lang="es-EC" sz="1400">
                        <a:solidFill>
                          <a:srgbClr val="000000"/>
                        </a:solidFill>
                        <a:latin typeface="Calibri"/>
                        <a:ea typeface="Calibri"/>
                        <a:cs typeface="Times New Roman"/>
                      </a:endParaRPr>
                    </a:p>
                  </a:txBody>
                  <a:tcPr marL="32322" marR="3232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Calibri"/>
                          <a:cs typeface="Times New Roman"/>
                        </a:rPr>
                        <a:t>1744398,93188</a:t>
                      </a:r>
                      <a:endParaRPr lang="es-EC" sz="1400">
                        <a:solidFill>
                          <a:srgbClr val="000000"/>
                        </a:solidFill>
                        <a:latin typeface="Calibri"/>
                        <a:ea typeface="Calibri"/>
                        <a:cs typeface="Times New Roman"/>
                      </a:endParaRPr>
                    </a:p>
                  </a:txBody>
                  <a:tcPr marL="32322" marR="3232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Calibri"/>
                          <a:cs typeface="Times New Roman"/>
                        </a:rPr>
                        <a:t>-6116037,21315</a:t>
                      </a:r>
                      <a:endParaRPr lang="es-EC" sz="1400">
                        <a:solidFill>
                          <a:srgbClr val="000000"/>
                        </a:solidFill>
                        <a:latin typeface="Calibri"/>
                        <a:ea typeface="Calibri"/>
                        <a:cs typeface="Times New Roman"/>
                      </a:endParaRPr>
                    </a:p>
                  </a:txBody>
                  <a:tcPr marL="32322" marR="3232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Calibri"/>
                          <a:cs typeface="Times New Roman"/>
                        </a:rPr>
                        <a:t>512731,79608</a:t>
                      </a:r>
                      <a:endParaRPr lang="es-EC" sz="1400">
                        <a:solidFill>
                          <a:srgbClr val="000000"/>
                        </a:solidFill>
                        <a:latin typeface="Calibri"/>
                        <a:ea typeface="Calibri"/>
                        <a:cs typeface="Times New Roman"/>
                      </a:endParaRPr>
                    </a:p>
                  </a:txBody>
                  <a:tcPr marL="32322" marR="3232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Calibri"/>
                          <a:cs typeface="Times New Roman"/>
                        </a:rPr>
                        <a:t>0,0006</a:t>
                      </a:r>
                      <a:endParaRPr lang="es-EC" sz="1400">
                        <a:solidFill>
                          <a:srgbClr val="000000"/>
                        </a:solidFill>
                        <a:latin typeface="Calibri"/>
                        <a:ea typeface="Calibri"/>
                        <a:cs typeface="Times New Roman"/>
                      </a:endParaRPr>
                    </a:p>
                  </a:txBody>
                  <a:tcPr marL="32322" marR="3232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Calibri"/>
                          <a:cs typeface="Times New Roman"/>
                        </a:rPr>
                        <a:t>0,00172</a:t>
                      </a:r>
                      <a:endParaRPr lang="es-EC" sz="1400">
                        <a:solidFill>
                          <a:srgbClr val="000000"/>
                        </a:solidFill>
                        <a:latin typeface="Calibri"/>
                        <a:ea typeface="Calibri"/>
                        <a:cs typeface="Times New Roman"/>
                      </a:endParaRPr>
                    </a:p>
                  </a:txBody>
                  <a:tcPr marL="32322" marR="3232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dirty="0">
                          <a:solidFill>
                            <a:srgbClr val="000000"/>
                          </a:solidFill>
                          <a:latin typeface="Arial"/>
                          <a:ea typeface="Calibri"/>
                          <a:cs typeface="Times New Roman"/>
                        </a:rPr>
                        <a:t>0,00059</a:t>
                      </a:r>
                      <a:endParaRPr lang="es-EC" sz="1400" dirty="0">
                        <a:solidFill>
                          <a:srgbClr val="000000"/>
                        </a:solidFill>
                        <a:latin typeface="Calibri"/>
                        <a:ea typeface="Calibri"/>
                        <a:cs typeface="Times New Roman"/>
                      </a:endParaRPr>
                    </a:p>
                  </a:txBody>
                  <a:tcPr marL="32322" marR="32322"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88032" y="188645"/>
          <a:ext cx="8676456" cy="6552723"/>
        </p:xfrm>
        <a:graphic>
          <a:graphicData uri="http://schemas.openxmlformats.org/drawingml/2006/table">
            <a:tbl>
              <a:tblPr/>
              <a:tblGrid>
                <a:gridCol w="899592"/>
                <a:gridCol w="1662379"/>
                <a:gridCol w="1707434"/>
                <a:gridCol w="1742664"/>
                <a:gridCol w="888129"/>
                <a:gridCol w="888129"/>
                <a:gridCol w="888129"/>
              </a:tblGrid>
              <a:tr h="297851">
                <a:tc gridSpan="7">
                  <a:txBody>
                    <a:bodyPr/>
                    <a:lstStyle/>
                    <a:p>
                      <a:pPr algn="ctr">
                        <a:lnSpc>
                          <a:spcPct val="115000"/>
                        </a:lnSpc>
                        <a:spcAft>
                          <a:spcPts val="0"/>
                        </a:spcAft>
                      </a:pPr>
                      <a:r>
                        <a:rPr lang="es-EC" sz="1600" b="1" dirty="0">
                          <a:solidFill>
                            <a:srgbClr val="000000"/>
                          </a:solidFill>
                          <a:latin typeface="Arial"/>
                          <a:ea typeface="Calibri"/>
                          <a:cs typeface="Times New Roman"/>
                        </a:rPr>
                        <a:t>BRAZ</a:t>
                      </a:r>
                      <a:endParaRPr lang="es-EC" sz="1200" dirty="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95703">
                <a:tc>
                  <a:txBody>
                    <a:bodyPr/>
                    <a:lstStyle/>
                    <a:p>
                      <a:pPr algn="ctr">
                        <a:lnSpc>
                          <a:spcPct val="115000"/>
                        </a:lnSpc>
                        <a:spcAft>
                          <a:spcPts val="0"/>
                        </a:spcAft>
                      </a:pPr>
                      <a:r>
                        <a:rPr lang="es-EC" sz="1600" b="1">
                          <a:solidFill>
                            <a:srgbClr val="000000"/>
                          </a:solidFill>
                          <a:latin typeface="Arial"/>
                          <a:ea typeface="Calibri"/>
                          <a:cs typeface="Times New Roman"/>
                        </a:rPr>
                        <a:t>semana GPS</a:t>
                      </a:r>
                      <a:endParaRPr lang="es-EC" sz="12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b="1">
                          <a:solidFill>
                            <a:srgbClr val="000000"/>
                          </a:solidFill>
                          <a:latin typeface="Arial"/>
                          <a:ea typeface="Calibri"/>
                          <a:cs typeface="Times New Roman"/>
                        </a:rPr>
                        <a:t>X(m)</a:t>
                      </a:r>
                      <a:endParaRPr lang="es-EC" sz="12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b="1">
                          <a:solidFill>
                            <a:srgbClr val="000000"/>
                          </a:solidFill>
                          <a:latin typeface="Arial"/>
                          <a:ea typeface="Calibri"/>
                          <a:cs typeface="Times New Roman"/>
                        </a:rPr>
                        <a:t>Y(m)</a:t>
                      </a:r>
                      <a:endParaRPr lang="es-EC" sz="12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b="1">
                          <a:solidFill>
                            <a:srgbClr val="000000"/>
                          </a:solidFill>
                          <a:latin typeface="Arial"/>
                          <a:ea typeface="Calibri"/>
                          <a:cs typeface="Times New Roman"/>
                        </a:rPr>
                        <a:t>Z(m)</a:t>
                      </a:r>
                      <a:endParaRPr lang="es-EC" sz="12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b="1">
                          <a:solidFill>
                            <a:srgbClr val="000000"/>
                          </a:solidFill>
                          <a:latin typeface="Arial"/>
                          <a:ea typeface="Calibri"/>
                          <a:cs typeface="Times New Roman"/>
                        </a:rPr>
                        <a:t>σX(m)</a:t>
                      </a:r>
                      <a:endParaRPr lang="es-EC" sz="12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b="1">
                          <a:solidFill>
                            <a:srgbClr val="000000"/>
                          </a:solidFill>
                          <a:latin typeface="Arial"/>
                          <a:ea typeface="Calibri"/>
                          <a:cs typeface="Times New Roman"/>
                        </a:rPr>
                        <a:t>σY(m)</a:t>
                      </a:r>
                      <a:endParaRPr lang="es-EC" sz="12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b="1">
                          <a:solidFill>
                            <a:srgbClr val="000000"/>
                          </a:solidFill>
                          <a:latin typeface="Arial"/>
                          <a:ea typeface="Calibri"/>
                          <a:cs typeface="Times New Roman"/>
                        </a:rPr>
                        <a:t>σZ(m)</a:t>
                      </a:r>
                      <a:endParaRPr lang="es-EC" sz="12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97851">
                <a:tc>
                  <a:txBody>
                    <a:bodyPr/>
                    <a:lstStyle/>
                    <a:p>
                      <a:pPr algn="r">
                        <a:lnSpc>
                          <a:spcPct val="115000"/>
                        </a:lnSpc>
                        <a:spcAft>
                          <a:spcPts val="0"/>
                        </a:spcAft>
                      </a:pPr>
                      <a:r>
                        <a:rPr lang="es-EC" sz="1600">
                          <a:solidFill>
                            <a:srgbClr val="000000"/>
                          </a:solidFill>
                          <a:latin typeface="Arial"/>
                          <a:ea typeface="Calibri"/>
                          <a:cs typeface="Times New Roman"/>
                        </a:rPr>
                        <a:t>1632</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4115014,053</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-4550641,585</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-1741443,87</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0,00113</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0,00051</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0,00061</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r>
              <a:tr h="297851">
                <a:tc>
                  <a:txBody>
                    <a:bodyPr/>
                    <a:lstStyle/>
                    <a:p>
                      <a:pPr algn="r">
                        <a:lnSpc>
                          <a:spcPct val="115000"/>
                        </a:lnSpc>
                        <a:spcAft>
                          <a:spcPts val="0"/>
                        </a:spcAft>
                      </a:pPr>
                      <a:r>
                        <a:rPr lang="es-EC" sz="1600">
                          <a:solidFill>
                            <a:srgbClr val="000000"/>
                          </a:solidFill>
                          <a:latin typeface="Arial"/>
                          <a:ea typeface="Calibri"/>
                          <a:cs typeface="Times New Roman"/>
                        </a:rPr>
                        <a:t>1633</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4115014,05186</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-4550641,58461</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-1741443,86845</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0,00126</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0,00056</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0,00067</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97851">
                <a:tc>
                  <a:txBody>
                    <a:bodyPr/>
                    <a:lstStyle/>
                    <a:p>
                      <a:pPr algn="r">
                        <a:lnSpc>
                          <a:spcPct val="115000"/>
                        </a:lnSpc>
                        <a:spcAft>
                          <a:spcPts val="0"/>
                        </a:spcAft>
                      </a:pPr>
                      <a:r>
                        <a:rPr lang="es-EC" sz="1600">
                          <a:solidFill>
                            <a:srgbClr val="000000"/>
                          </a:solidFill>
                          <a:latin typeface="Arial"/>
                          <a:ea typeface="Calibri"/>
                          <a:cs typeface="Times New Roman"/>
                        </a:rPr>
                        <a:t>1634</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4115014,05210</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-4550641,58495</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-1741443,86843</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0,00116</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0,00052</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0,00062</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r>
              <a:tr h="297851">
                <a:tc>
                  <a:txBody>
                    <a:bodyPr/>
                    <a:lstStyle/>
                    <a:p>
                      <a:pPr algn="r">
                        <a:lnSpc>
                          <a:spcPct val="115000"/>
                        </a:lnSpc>
                        <a:spcAft>
                          <a:spcPts val="0"/>
                        </a:spcAft>
                      </a:pPr>
                      <a:r>
                        <a:rPr lang="es-EC" sz="1600">
                          <a:solidFill>
                            <a:srgbClr val="000000"/>
                          </a:solidFill>
                          <a:latin typeface="Arial"/>
                          <a:ea typeface="Calibri"/>
                          <a:cs typeface="Times New Roman"/>
                        </a:rPr>
                        <a:t>1635</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4115014,05243</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-4550641,58492</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-1741443,86805</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0,00108</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0,00048</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0,00057</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97851">
                <a:tc>
                  <a:txBody>
                    <a:bodyPr/>
                    <a:lstStyle/>
                    <a:p>
                      <a:pPr algn="r">
                        <a:lnSpc>
                          <a:spcPct val="115000"/>
                        </a:lnSpc>
                        <a:spcAft>
                          <a:spcPts val="0"/>
                        </a:spcAft>
                      </a:pPr>
                      <a:r>
                        <a:rPr lang="es-EC" sz="1600">
                          <a:solidFill>
                            <a:srgbClr val="000000"/>
                          </a:solidFill>
                          <a:latin typeface="Arial"/>
                          <a:ea typeface="Calibri"/>
                          <a:cs typeface="Times New Roman"/>
                        </a:rPr>
                        <a:t>1636</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4115014,05139</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-4550641,58485</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-1741443,86729</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0,00134</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0,0006</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0,00071</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r>
              <a:tr h="297851">
                <a:tc>
                  <a:txBody>
                    <a:bodyPr/>
                    <a:lstStyle/>
                    <a:p>
                      <a:pPr algn="r">
                        <a:lnSpc>
                          <a:spcPct val="115000"/>
                        </a:lnSpc>
                        <a:spcAft>
                          <a:spcPts val="0"/>
                        </a:spcAft>
                      </a:pPr>
                      <a:r>
                        <a:rPr lang="es-EC" sz="1600">
                          <a:solidFill>
                            <a:srgbClr val="000000"/>
                          </a:solidFill>
                          <a:latin typeface="Arial"/>
                          <a:ea typeface="Calibri"/>
                          <a:cs typeface="Times New Roman"/>
                        </a:rPr>
                        <a:t>1637</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4115014,05214</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-4550641,58504</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-1741443,86759</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0,0011</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0,00049</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0,00058</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97851">
                <a:tc>
                  <a:txBody>
                    <a:bodyPr/>
                    <a:lstStyle/>
                    <a:p>
                      <a:pPr algn="r">
                        <a:lnSpc>
                          <a:spcPct val="115000"/>
                        </a:lnSpc>
                        <a:spcAft>
                          <a:spcPts val="0"/>
                        </a:spcAft>
                      </a:pPr>
                      <a:r>
                        <a:rPr lang="es-EC" sz="1600">
                          <a:solidFill>
                            <a:srgbClr val="000000"/>
                          </a:solidFill>
                          <a:latin typeface="Arial"/>
                          <a:ea typeface="Calibri"/>
                          <a:cs typeface="Times New Roman"/>
                        </a:rPr>
                        <a:t>1638</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4115014,05296</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-4550641,58536</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-1741443,86766</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0,00109</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0,00048</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0,00058</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r>
              <a:tr h="297851">
                <a:tc>
                  <a:txBody>
                    <a:bodyPr/>
                    <a:lstStyle/>
                    <a:p>
                      <a:pPr algn="r">
                        <a:lnSpc>
                          <a:spcPct val="115000"/>
                        </a:lnSpc>
                        <a:spcAft>
                          <a:spcPts val="0"/>
                        </a:spcAft>
                      </a:pPr>
                      <a:r>
                        <a:rPr lang="es-EC" sz="1600">
                          <a:solidFill>
                            <a:srgbClr val="000000"/>
                          </a:solidFill>
                          <a:latin typeface="Arial"/>
                          <a:ea typeface="Calibri"/>
                          <a:cs typeface="Times New Roman"/>
                        </a:rPr>
                        <a:t>1639</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4115014,05363</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-4550641,58575</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-1741443,86777</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0,00114</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0,00051</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0,0006</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97851">
                <a:tc>
                  <a:txBody>
                    <a:bodyPr/>
                    <a:lstStyle/>
                    <a:p>
                      <a:pPr algn="r">
                        <a:lnSpc>
                          <a:spcPct val="115000"/>
                        </a:lnSpc>
                        <a:spcAft>
                          <a:spcPts val="0"/>
                        </a:spcAft>
                      </a:pPr>
                      <a:r>
                        <a:rPr lang="es-EC" sz="1600">
                          <a:solidFill>
                            <a:srgbClr val="000000"/>
                          </a:solidFill>
                          <a:latin typeface="Arial"/>
                          <a:ea typeface="Calibri"/>
                          <a:cs typeface="Times New Roman"/>
                        </a:rPr>
                        <a:t>1640</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4115014,05322</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-4550641,58525</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-1741443,86679</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0,0011</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0,00049</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0,00058</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r>
              <a:tr h="297851">
                <a:tc>
                  <a:txBody>
                    <a:bodyPr/>
                    <a:lstStyle/>
                    <a:p>
                      <a:pPr algn="r">
                        <a:lnSpc>
                          <a:spcPct val="115000"/>
                        </a:lnSpc>
                        <a:spcAft>
                          <a:spcPts val="0"/>
                        </a:spcAft>
                      </a:pPr>
                      <a:r>
                        <a:rPr lang="es-EC" sz="1600">
                          <a:solidFill>
                            <a:srgbClr val="000000"/>
                          </a:solidFill>
                          <a:latin typeface="Arial"/>
                          <a:ea typeface="Calibri"/>
                          <a:cs typeface="Times New Roman"/>
                        </a:rPr>
                        <a:t>1641</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4115014,05429</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-4550641,58615</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-1741443,86724</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0,0011</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0,00049</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0,00058</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97851">
                <a:tc>
                  <a:txBody>
                    <a:bodyPr/>
                    <a:lstStyle/>
                    <a:p>
                      <a:pPr algn="r">
                        <a:lnSpc>
                          <a:spcPct val="115000"/>
                        </a:lnSpc>
                        <a:spcAft>
                          <a:spcPts val="0"/>
                        </a:spcAft>
                      </a:pPr>
                      <a:r>
                        <a:rPr lang="es-EC" sz="1600">
                          <a:solidFill>
                            <a:srgbClr val="000000"/>
                          </a:solidFill>
                          <a:latin typeface="Arial"/>
                          <a:ea typeface="Calibri"/>
                          <a:cs typeface="Times New Roman"/>
                        </a:rPr>
                        <a:t>1642</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4115014,05402</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-4550641,58606</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-1741443,86701</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0,00115</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0,00051</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0,00062</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r>
              <a:tr h="297851">
                <a:tc>
                  <a:txBody>
                    <a:bodyPr/>
                    <a:lstStyle/>
                    <a:p>
                      <a:pPr algn="r">
                        <a:lnSpc>
                          <a:spcPct val="115000"/>
                        </a:lnSpc>
                        <a:spcAft>
                          <a:spcPts val="0"/>
                        </a:spcAft>
                      </a:pPr>
                      <a:r>
                        <a:rPr lang="es-EC" sz="1600">
                          <a:solidFill>
                            <a:srgbClr val="000000"/>
                          </a:solidFill>
                          <a:latin typeface="Arial"/>
                          <a:ea typeface="Calibri"/>
                          <a:cs typeface="Times New Roman"/>
                        </a:rPr>
                        <a:t>1643</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4115014,05384</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-4550641,58596</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-1741443,86647</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0,00116</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0,00051</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0,00062</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97851">
                <a:tc>
                  <a:txBody>
                    <a:bodyPr/>
                    <a:lstStyle/>
                    <a:p>
                      <a:pPr algn="r">
                        <a:lnSpc>
                          <a:spcPct val="115000"/>
                        </a:lnSpc>
                        <a:spcAft>
                          <a:spcPts val="0"/>
                        </a:spcAft>
                      </a:pPr>
                      <a:r>
                        <a:rPr lang="es-EC" sz="1600">
                          <a:solidFill>
                            <a:srgbClr val="000000"/>
                          </a:solidFill>
                          <a:latin typeface="Arial"/>
                          <a:ea typeface="Calibri"/>
                          <a:cs typeface="Times New Roman"/>
                        </a:rPr>
                        <a:t>1644</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4115014,05634</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-4550641,58689</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-1741443,86697</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0,00107</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0,00047</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0,00058</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r>
              <a:tr h="297851">
                <a:tc>
                  <a:txBody>
                    <a:bodyPr/>
                    <a:lstStyle/>
                    <a:p>
                      <a:pPr algn="r">
                        <a:lnSpc>
                          <a:spcPct val="115000"/>
                        </a:lnSpc>
                        <a:spcAft>
                          <a:spcPts val="0"/>
                        </a:spcAft>
                      </a:pPr>
                      <a:r>
                        <a:rPr lang="es-EC" sz="1600">
                          <a:solidFill>
                            <a:srgbClr val="000000"/>
                          </a:solidFill>
                          <a:latin typeface="Arial"/>
                          <a:ea typeface="Calibri"/>
                          <a:cs typeface="Times New Roman"/>
                        </a:rPr>
                        <a:t>1645</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4115014,05719</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-4550641,58734</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-1741443,86701</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0,00109</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0,00048</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0,00059</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97851">
                <a:tc>
                  <a:txBody>
                    <a:bodyPr/>
                    <a:lstStyle/>
                    <a:p>
                      <a:pPr algn="r">
                        <a:lnSpc>
                          <a:spcPct val="115000"/>
                        </a:lnSpc>
                        <a:spcAft>
                          <a:spcPts val="0"/>
                        </a:spcAft>
                      </a:pPr>
                      <a:r>
                        <a:rPr lang="es-EC" sz="1600">
                          <a:solidFill>
                            <a:srgbClr val="000000"/>
                          </a:solidFill>
                          <a:latin typeface="Arial"/>
                          <a:ea typeface="Calibri"/>
                          <a:cs typeface="Times New Roman"/>
                        </a:rPr>
                        <a:t>1646</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4115014,05789</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-4550641,58796</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-1741443,86766</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0,00124</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0,00055</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0,00066</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r>
              <a:tr h="297851">
                <a:tc>
                  <a:txBody>
                    <a:bodyPr/>
                    <a:lstStyle/>
                    <a:p>
                      <a:pPr algn="r">
                        <a:lnSpc>
                          <a:spcPct val="115000"/>
                        </a:lnSpc>
                        <a:spcAft>
                          <a:spcPts val="0"/>
                        </a:spcAft>
                      </a:pPr>
                      <a:r>
                        <a:rPr lang="es-EC" sz="1600">
                          <a:solidFill>
                            <a:srgbClr val="000000"/>
                          </a:solidFill>
                          <a:latin typeface="Arial"/>
                          <a:ea typeface="Calibri"/>
                          <a:cs typeface="Times New Roman"/>
                        </a:rPr>
                        <a:t>1647</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4115014,06097</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-4550641,58947</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-1741443,86901</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0,00114</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0,00061</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97851">
                <a:tc>
                  <a:txBody>
                    <a:bodyPr/>
                    <a:lstStyle/>
                    <a:p>
                      <a:pPr algn="r">
                        <a:lnSpc>
                          <a:spcPct val="115000"/>
                        </a:lnSpc>
                        <a:spcAft>
                          <a:spcPts val="0"/>
                        </a:spcAft>
                      </a:pPr>
                      <a:r>
                        <a:rPr lang="es-EC" sz="1600">
                          <a:solidFill>
                            <a:srgbClr val="000000"/>
                          </a:solidFill>
                          <a:latin typeface="Arial"/>
                          <a:ea typeface="Calibri"/>
                          <a:cs typeface="Times New Roman"/>
                        </a:rPr>
                        <a:t>1648</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4115014,06181</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-4550641,58939</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-1741443,86840</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0,00119</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0,00052</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0,00064</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tcPr>
                </a:tc>
              </a:tr>
              <a:tr h="297851">
                <a:tc>
                  <a:txBody>
                    <a:bodyPr/>
                    <a:lstStyle/>
                    <a:p>
                      <a:pPr algn="r">
                        <a:lnSpc>
                          <a:spcPct val="115000"/>
                        </a:lnSpc>
                        <a:spcAft>
                          <a:spcPts val="0"/>
                        </a:spcAft>
                      </a:pPr>
                      <a:r>
                        <a:rPr lang="es-EC" sz="1600">
                          <a:solidFill>
                            <a:srgbClr val="000000"/>
                          </a:solidFill>
                          <a:latin typeface="Arial"/>
                          <a:ea typeface="Calibri"/>
                          <a:cs typeface="Times New Roman"/>
                        </a:rPr>
                        <a:t>1649</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4115014,06215</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-4550641,58957</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-1741443,86897</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0,00113</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0,00061</a:t>
                      </a:r>
                      <a:endParaRPr lang="es-EC" sz="12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97851">
                <a:tc>
                  <a:txBody>
                    <a:bodyPr/>
                    <a:lstStyle/>
                    <a:p>
                      <a:pPr algn="r">
                        <a:lnSpc>
                          <a:spcPct val="115000"/>
                        </a:lnSpc>
                        <a:spcAft>
                          <a:spcPts val="0"/>
                        </a:spcAft>
                      </a:pPr>
                      <a:r>
                        <a:rPr lang="es-EC" sz="1600">
                          <a:solidFill>
                            <a:srgbClr val="000000"/>
                          </a:solidFill>
                          <a:latin typeface="Arial"/>
                          <a:ea typeface="Calibri"/>
                          <a:cs typeface="Times New Roman"/>
                        </a:rPr>
                        <a:t>1650</a:t>
                      </a:r>
                      <a:endParaRPr lang="es-EC" sz="120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Calibri"/>
                          <a:cs typeface="Times New Roman"/>
                        </a:rPr>
                        <a:t>4115014,06131</a:t>
                      </a:r>
                      <a:endParaRPr lang="es-EC" sz="120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Calibri"/>
                          <a:cs typeface="Times New Roman"/>
                        </a:rPr>
                        <a:t>-4550641,58942</a:t>
                      </a:r>
                      <a:endParaRPr lang="es-EC" sz="120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Calibri"/>
                          <a:cs typeface="Times New Roman"/>
                        </a:rPr>
                        <a:t>-1741443,86908</a:t>
                      </a:r>
                      <a:endParaRPr lang="es-EC" sz="120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Calibri"/>
                          <a:cs typeface="Times New Roman"/>
                        </a:rPr>
                        <a:t>0,00115</a:t>
                      </a:r>
                      <a:endParaRPr lang="es-EC" sz="120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Calibri"/>
                          <a:cs typeface="Times New Roman"/>
                        </a:rPr>
                        <a:t>0,00051</a:t>
                      </a:r>
                      <a:endParaRPr lang="es-EC" sz="120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dirty="0">
                          <a:solidFill>
                            <a:srgbClr val="000000"/>
                          </a:solidFill>
                          <a:latin typeface="Arial"/>
                          <a:ea typeface="Calibri"/>
                          <a:cs typeface="Times New Roman"/>
                        </a:rPr>
                        <a:t>0,00062</a:t>
                      </a:r>
                      <a:endParaRPr lang="es-EC" sz="1200" dirty="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79511" y="274320"/>
          <a:ext cx="8712971" cy="6510236"/>
        </p:xfrm>
        <a:graphic>
          <a:graphicData uri="http://schemas.openxmlformats.org/drawingml/2006/table">
            <a:tbl>
              <a:tblPr/>
              <a:tblGrid>
                <a:gridCol w="1400956"/>
                <a:gridCol w="1588983"/>
                <a:gridCol w="1663688"/>
                <a:gridCol w="1538621"/>
                <a:gridCol w="840241"/>
                <a:gridCol w="840241"/>
                <a:gridCol w="840241"/>
              </a:tblGrid>
              <a:tr h="165226">
                <a:tc gridSpan="7">
                  <a:txBody>
                    <a:bodyPr/>
                    <a:lstStyle/>
                    <a:p>
                      <a:pPr algn="ctr">
                        <a:lnSpc>
                          <a:spcPct val="115000"/>
                        </a:lnSpc>
                        <a:spcAft>
                          <a:spcPts val="0"/>
                        </a:spcAft>
                      </a:pPr>
                      <a:r>
                        <a:rPr lang="es-EC" sz="1600" b="1">
                          <a:solidFill>
                            <a:srgbClr val="000000"/>
                          </a:solidFill>
                          <a:latin typeface="Arial"/>
                          <a:ea typeface="Calibri"/>
                          <a:cs typeface="Times New Roman"/>
                        </a:rPr>
                        <a:t>RIOP</a:t>
                      </a:r>
                      <a:endParaRPr lang="es-EC" sz="1400">
                        <a:solidFill>
                          <a:srgbClr val="000000"/>
                        </a:solidFill>
                        <a:latin typeface="Calibri"/>
                        <a:ea typeface="Calibri"/>
                        <a:cs typeface="Times New Roman"/>
                      </a:endParaRPr>
                    </a:p>
                  </a:txBody>
                  <a:tcPr marL="32322" marR="3232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11491">
                <a:tc>
                  <a:txBody>
                    <a:bodyPr/>
                    <a:lstStyle/>
                    <a:p>
                      <a:pPr algn="ctr">
                        <a:lnSpc>
                          <a:spcPct val="115000"/>
                        </a:lnSpc>
                        <a:spcAft>
                          <a:spcPts val="0"/>
                        </a:spcAft>
                      </a:pPr>
                      <a:r>
                        <a:rPr lang="es-EC" sz="1600" b="1">
                          <a:solidFill>
                            <a:srgbClr val="000000"/>
                          </a:solidFill>
                          <a:latin typeface="Arial"/>
                          <a:ea typeface="Calibri"/>
                          <a:cs typeface="Times New Roman"/>
                        </a:rPr>
                        <a:t>semana GPS</a:t>
                      </a:r>
                      <a:endParaRPr lang="es-EC" sz="1400">
                        <a:solidFill>
                          <a:srgbClr val="000000"/>
                        </a:solidFill>
                        <a:latin typeface="Calibri"/>
                        <a:ea typeface="Calibri"/>
                        <a:cs typeface="Times New Roman"/>
                      </a:endParaRPr>
                    </a:p>
                  </a:txBody>
                  <a:tcPr marL="32322" marR="32322"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b="1">
                          <a:solidFill>
                            <a:srgbClr val="000000"/>
                          </a:solidFill>
                          <a:latin typeface="Arial"/>
                          <a:ea typeface="Calibri"/>
                          <a:cs typeface="Times New Roman"/>
                        </a:rPr>
                        <a:t>X(m)</a:t>
                      </a:r>
                      <a:endParaRPr lang="es-EC" sz="1400">
                        <a:solidFill>
                          <a:srgbClr val="000000"/>
                        </a:solidFill>
                        <a:latin typeface="Calibri"/>
                        <a:ea typeface="Calibri"/>
                        <a:cs typeface="Times New Roman"/>
                      </a:endParaRPr>
                    </a:p>
                  </a:txBody>
                  <a:tcPr marL="32322" marR="32322"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b="1">
                          <a:solidFill>
                            <a:srgbClr val="000000"/>
                          </a:solidFill>
                          <a:latin typeface="Arial"/>
                          <a:ea typeface="Calibri"/>
                          <a:cs typeface="Times New Roman"/>
                        </a:rPr>
                        <a:t>Y(m)</a:t>
                      </a:r>
                      <a:endParaRPr lang="es-EC" sz="1400">
                        <a:solidFill>
                          <a:srgbClr val="000000"/>
                        </a:solidFill>
                        <a:latin typeface="Calibri"/>
                        <a:ea typeface="Calibri"/>
                        <a:cs typeface="Times New Roman"/>
                      </a:endParaRPr>
                    </a:p>
                  </a:txBody>
                  <a:tcPr marL="32322" marR="32322"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b="1">
                          <a:solidFill>
                            <a:srgbClr val="000000"/>
                          </a:solidFill>
                          <a:latin typeface="Arial"/>
                          <a:ea typeface="Calibri"/>
                          <a:cs typeface="Times New Roman"/>
                        </a:rPr>
                        <a:t>Z(m)</a:t>
                      </a:r>
                      <a:endParaRPr lang="es-EC" sz="1400">
                        <a:solidFill>
                          <a:srgbClr val="000000"/>
                        </a:solidFill>
                        <a:latin typeface="Calibri"/>
                        <a:ea typeface="Calibri"/>
                        <a:cs typeface="Times New Roman"/>
                      </a:endParaRPr>
                    </a:p>
                  </a:txBody>
                  <a:tcPr marL="32322" marR="32322"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b="1">
                          <a:solidFill>
                            <a:srgbClr val="000000"/>
                          </a:solidFill>
                          <a:latin typeface="Arial"/>
                          <a:ea typeface="Calibri"/>
                          <a:cs typeface="Times New Roman"/>
                        </a:rPr>
                        <a:t>σX(m)</a:t>
                      </a:r>
                      <a:endParaRPr lang="es-EC" sz="1400">
                        <a:solidFill>
                          <a:srgbClr val="000000"/>
                        </a:solidFill>
                        <a:latin typeface="Calibri"/>
                        <a:ea typeface="Calibri"/>
                        <a:cs typeface="Times New Roman"/>
                      </a:endParaRPr>
                    </a:p>
                  </a:txBody>
                  <a:tcPr marL="32322" marR="32322"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b="1">
                          <a:solidFill>
                            <a:srgbClr val="000000"/>
                          </a:solidFill>
                          <a:latin typeface="Arial"/>
                          <a:ea typeface="Calibri"/>
                          <a:cs typeface="Times New Roman"/>
                        </a:rPr>
                        <a:t>σY(m)</a:t>
                      </a:r>
                      <a:endParaRPr lang="es-EC" sz="1400">
                        <a:solidFill>
                          <a:srgbClr val="000000"/>
                        </a:solidFill>
                        <a:latin typeface="Calibri"/>
                        <a:ea typeface="Calibri"/>
                        <a:cs typeface="Times New Roman"/>
                      </a:endParaRPr>
                    </a:p>
                  </a:txBody>
                  <a:tcPr marL="32322" marR="32322"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b="1">
                          <a:solidFill>
                            <a:srgbClr val="000000"/>
                          </a:solidFill>
                          <a:latin typeface="Arial"/>
                          <a:ea typeface="Calibri"/>
                          <a:cs typeface="Times New Roman"/>
                        </a:rPr>
                        <a:t>σZ(m)</a:t>
                      </a:r>
                      <a:endParaRPr lang="es-EC" sz="1400">
                        <a:solidFill>
                          <a:srgbClr val="000000"/>
                        </a:solidFill>
                        <a:latin typeface="Calibri"/>
                        <a:ea typeface="Calibri"/>
                        <a:cs typeface="Times New Roman"/>
                      </a:endParaRPr>
                    </a:p>
                  </a:txBody>
                  <a:tcPr marL="32322" marR="32322"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311491">
                <a:tc>
                  <a:txBody>
                    <a:bodyPr/>
                    <a:lstStyle/>
                    <a:p>
                      <a:pPr algn="r">
                        <a:lnSpc>
                          <a:spcPct val="115000"/>
                        </a:lnSpc>
                        <a:spcAft>
                          <a:spcPts val="0"/>
                        </a:spcAft>
                      </a:pPr>
                      <a:r>
                        <a:rPr lang="es-EC" sz="1600">
                          <a:solidFill>
                            <a:srgbClr val="000000"/>
                          </a:solidFill>
                          <a:latin typeface="Arial"/>
                          <a:ea typeface="Calibri"/>
                          <a:cs typeface="Times New Roman"/>
                        </a:rPr>
                        <a:t>1632</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1255144,95798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-6253609,43380</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-182569,80241</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0,00076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0,00194</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0,00047</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r>
              <a:tr h="311491">
                <a:tc>
                  <a:txBody>
                    <a:bodyPr/>
                    <a:lstStyle/>
                    <a:p>
                      <a:pPr algn="r">
                        <a:lnSpc>
                          <a:spcPct val="115000"/>
                        </a:lnSpc>
                        <a:spcAft>
                          <a:spcPts val="0"/>
                        </a:spcAft>
                      </a:pPr>
                      <a:r>
                        <a:rPr lang="es-EC" sz="1600">
                          <a:solidFill>
                            <a:srgbClr val="000000"/>
                          </a:solidFill>
                          <a:latin typeface="Arial"/>
                          <a:ea typeface="Calibri"/>
                          <a:cs typeface="Times New Roman"/>
                        </a:rPr>
                        <a:t>1633</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1255144,95793</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-6253609,43508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-182569,80231</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0,00077</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0,00198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0,00048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r>
              <a:tr h="311491">
                <a:tc>
                  <a:txBody>
                    <a:bodyPr/>
                    <a:lstStyle/>
                    <a:p>
                      <a:pPr algn="r">
                        <a:lnSpc>
                          <a:spcPct val="115000"/>
                        </a:lnSpc>
                        <a:spcAft>
                          <a:spcPts val="0"/>
                        </a:spcAft>
                      </a:pPr>
                      <a:r>
                        <a:rPr lang="es-EC" sz="1600">
                          <a:solidFill>
                            <a:srgbClr val="000000"/>
                          </a:solidFill>
                          <a:latin typeface="Arial"/>
                          <a:ea typeface="Calibri"/>
                          <a:cs typeface="Times New Roman"/>
                        </a:rPr>
                        <a:t>1634</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1255144,95820</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-6253609,43525</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-182569,80174</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0,00075</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0,00195</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0,00048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r>
              <a:tr h="311491">
                <a:tc>
                  <a:txBody>
                    <a:bodyPr/>
                    <a:lstStyle/>
                    <a:p>
                      <a:pPr algn="r">
                        <a:lnSpc>
                          <a:spcPct val="115000"/>
                        </a:lnSpc>
                        <a:spcAft>
                          <a:spcPts val="0"/>
                        </a:spcAft>
                      </a:pPr>
                      <a:r>
                        <a:rPr lang="es-EC" sz="1600">
                          <a:solidFill>
                            <a:srgbClr val="000000"/>
                          </a:solidFill>
                          <a:latin typeface="Arial"/>
                          <a:ea typeface="Calibri"/>
                          <a:cs typeface="Times New Roman"/>
                        </a:rPr>
                        <a:t>1635</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1255144,95773</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-6253609,43454</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-182569,80166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0,00074</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0,00191</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0,00046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r>
              <a:tr h="311491">
                <a:tc>
                  <a:txBody>
                    <a:bodyPr/>
                    <a:lstStyle/>
                    <a:p>
                      <a:pPr algn="r">
                        <a:lnSpc>
                          <a:spcPct val="115000"/>
                        </a:lnSpc>
                        <a:spcAft>
                          <a:spcPts val="0"/>
                        </a:spcAft>
                      </a:pPr>
                      <a:r>
                        <a:rPr lang="es-EC" sz="1600">
                          <a:solidFill>
                            <a:srgbClr val="000000"/>
                          </a:solidFill>
                          <a:latin typeface="Arial"/>
                          <a:ea typeface="Calibri"/>
                          <a:cs typeface="Times New Roman"/>
                        </a:rPr>
                        <a:t>1636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1255144,95838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-6253609,43791</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-182569,80123</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0,00078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0,00204</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0,00049</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r>
              <a:tr h="311491">
                <a:tc>
                  <a:txBody>
                    <a:bodyPr/>
                    <a:lstStyle/>
                    <a:p>
                      <a:pPr algn="r">
                        <a:lnSpc>
                          <a:spcPct val="115000"/>
                        </a:lnSpc>
                        <a:spcAft>
                          <a:spcPts val="0"/>
                        </a:spcAft>
                      </a:pPr>
                      <a:r>
                        <a:rPr lang="es-EC" sz="1600">
                          <a:solidFill>
                            <a:srgbClr val="000000"/>
                          </a:solidFill>
                          <a:latin typeface="Arial"/>
                          <a:ea typeface="Calibri"/>
                          <a:cs typeface="Times New Roman"/>
                        </a:rPr>
                        <a:t>1637</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1255144,95722</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-6253609,43573</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-182569,80087</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0,00071</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0,0019</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0,00046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r>
              <a:tr h="311491">
                <a:tc>
                  <a:txBody>
                    <a:bodyPr/>
                    <a:lstStyle/>
                    <a:p>
                      <a:pPr algn="r">
                        <a:lnSpc>
                          <a:spcPct val="115000"/>
                        </a:lnSpc>
                        <a:spcAft>
                          <a:spcPts val="0"/>
                        </a:spcAft>
                      </a:pPr>
                      <a:r>
                        <a:rPr lang="es-EC" sz="1600">
                          <a:solidFill>
                            <a:srgbClr val="000000"/>
                          </a:solidFill>
                          <a:latin typeface="Arial"/>
                          <a:ea typeface="Calibri"/>
                          <a:cs typeface="Times New Roman"/>
                        </a:rPr>
                        <a:t>1638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1255144,95717</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-6253609,43518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-182569,80086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0,00073</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0,0019</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0,00046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r>
              <a:tr h="311491">
                <a:tc>
                  <a:txBody>
                    <a:bodyPr/>
                    <a:lstStyle/>
                    <a:p>
                      <a:pPr algn="r">
                        <a:lnSpc>
                          <a:spcPct val="115000"/>
                        </a:lnSpc>
                        <a:spcAft>
                          <a:spcPts val="0"/>
                        </a:spcAft>
                      </a:pPr>
                      <a:r>
                        <a:rPr lang="es-EC" sz="1600">
                          <a:solidFill>
                            <a:srgbClr val="000000"/>
                          </a:solidFill>
                          <a:latin typeface="Arial"/>
                          <a:ea typeface="Calibri"/>
                          <a:cs typeface="Times New Roman"/>
                        </a:rPr>
                        <a:t>1639</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1255144,95727</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-6253609,43532</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-182569,80074</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0,00078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0,00205</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0,00049</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r>
              <a:tr h="311491">
                <a:tc>
                  <a:txBody>
                    <a:bodyPr/>
                    <a:lstStyle/>
                    <a:p>
                      <a:pPr algn="r">
                        <a:lnSpc>
                          <a:spcPct val="115000"/>
                        </a:lnSpc>
                        <a:spcAft>
                          <a:spcPts val="0"/>
                        </a:spcAft>
                      </a:pPr>
                      <a:r>
                        <a:rPr lang="es-EC" sz="1600">
                          <a:solidFill>
                            <a:srgbClr val="000000"/>
                          </a:solidFill>
                          <a:latin typeface="Arial"/>
                          <a:ea typeface="Calibri"/>
                          <a:cs typeface="Times New Roman"/>
                        </a:rPr>
                        <a:t>1640</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1255144,95649</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-6253609,43494</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-182569,80130</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0,00071</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0,0019</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0,00046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r>
              <a:tr h="311491">
                <a:tc>
                  <a:txBody>
                    <a:bodyPr/>
                    <a:lstStyle/>
                    <a:p>
                      <a:pPr algn="r">
                        <a:lnSpc>
                          <a:spcPct val="115000"/>
                        </a:lnSpc>
                        <a:spcAft>
                          <a:spcPts val="0"/>
                        </a:spcAft>
                      </a:pPr>
                      <a:r>
                        <a:rPr lang="es-EC" sz="1600">
                          <a:solidFill>
                            <a:srgbClr val="000000"/>
                          </a:solidFill>
                          <a:latin typeface="Arial"/>
                          <a:ea typeface="Calibri"/>
                          <a:cs typeface="Times New Roman"/>
                        </a:rPr>
                        <a:t>1641</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1255144,95758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-6253609,43665</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-182569,80085</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0,00076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0,00201</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0,00048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r>
              <a:tr h="311491">
                <a:tc>
                  <a:txBody>
                    <a:bodyPr/>
                    <a:lstStyle/>
                    <a:p>
                      <a:pPr algn="r">
                        <a:lnSpc>
                          <a:spcPct val="115000"/>
                        </a:lnSpc>
                        <a:spcAft>
                          <a:spcPts val="0"/>
                        </a:spcAft>
                      </a:pPr>
                      <a:r>
                        <a:rPr lang="es-EC" sz="1600">
                          <a:solidFill>
                            <a:srgbClr val="000000"/>
                          </a:solidFill>
                          <a:latin typeface="Arial"/>
                          <a:ea typeface="Calibri"/>
                          <a:cs typeface="Times New Roman"/>
                        </a:rPr>
                        <a:t>1642</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1255144,95747</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-6253609,43504</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-182569,80045</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0,00078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0,00203</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0,00049</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r>
              <a:tr h="311491">
                <a:tc>
                  <a:txBody>
                    <a:bodyPr/>
                    <a:lstStyle/>
                    <a:p>
                      <a:pPr algn="r">
                        <a:lnSpc>
                          <a:spcPct val="115000"/>
                        </a:lnSpc>
                        <a:spcAft>
                          <a:spcPts val="0"/>
                        </a:spcAft>
                      </a:pPr>
                      <a:r>
                        <a:rPr lang="es-EC" sz="1600">
                          <a:solidFill>
                            <a:srgbClr val="000000"/>
                          </a:solidFill>
                          <a:latin typeface="Arial"/>
                          <a:ea typeface="Calibri"/>
                          <a:cs typeface="Times New Roman"/>
                        </a:rPr>
                        <a:t>1643</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1255144,95717</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-6253609,43586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-182569,79992</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0,00078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0,00196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0,00049</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r>
              <a:tr h="311491">
                <a:tc>
                  <a:txBody>
                    <a:bodyPr/>
                    <a:lstStyle/>
                    <a:p>
                      <a:pPr algn="r">
                        <a:lnSpc>
                          <a:spcPct val="115000"/>
                        </a:lnSpc>
                        <a:spcAft>
                          <a:spcPts val="0"/>
                        </a:spcAft>
                      </a:pPr>
                      <a:r>
                        <a:rPr lang="es-EC" sz="1600">
                          <a:solidFill>
                            <a:srgbClr val="000000"/>
                          </a:solidFill>
                          <a:latin typeface="Arial"/>
                          <a:ea typeface="Calibri"/>
                          <a:cs typeface="Times New Roman"/>
                        </a:rPr>
                        <a:t>1644</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1255144,95728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-6253609,43717</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-182569,79985</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0,00081</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0,00204</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r>
              <a:tr h="311491">
                <a:tc>
                  <a:txBody>
                    <a:bodyPr/>
                    <a:lstStyle/>
                    <a:p>
                      <a:pPr algn="r">
                        <a:lnSpc>
                          <a:spcPct val="115000"/>
                        </a:lnSpc>
                        <a:spcAft>
                          <a:spcPts val="0"/>
                        </a:spcAft>
                      </a:pPr>
                      <a:r>
                        <a:rPr lang="es-EC" sz="1600">
                          <a:solidFill>
                            <a:srgbClr val="000000"/>
                          </a:solidFill>
                          <a:latin typeface="Arial"/>
                          <a:ea typeface="Calibri"/>
                          <a:cs typeface="Times New Roman"/>
                        </a:rPr>
                        <a:t>1645</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1255144,95728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-6253609,43959</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-182569,79946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0,00199</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0,00049</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r>
              <a:tr h="311491">
                <a:tc>
                  <a:txBody>
                    <a:bodyPr/>
                    <a:lstStyle/>
                    <a:p>
                      <a:pPr algn="r">
                        <a:lnSpc>
                          <a:spcPct val="115000"/>
                        </a:lnSpc>
                        <a:spcAft>
                          <a:spcPts val="0"/>
                        </a:spcAft>
                      </a:pPr>
                      <a:r>
                        <a:rPr lang="es-EC" sz="1600">
                          <a:solidFill>
                            <a:srgbClr val="000000"/>
                          </a:solidFill>
                          <a:latin typeface="Arial"/>
                          <a:ea typeface="Calibri"/>
                          <a:cs typeface="Times New Roman"/>
                        </a:rPr>
                        <a:t>1646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1255144,95723</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-6253609,44065</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-182569,79918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0,00077</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0,00194</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0,00047</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r>
              <a:tr h="311491">
                <a:tc>
                  <a:txBody>
                    <a:bodyPr/>
                    <a:lstStyle/>
                    <a:p>
                      <a:pPr algn="r">
                        <a:lnSpc>
                          <a:spcPct val="115000"/>
                        </a:lnSpc>
                        <a:spcAft>
                          <a:spcPts val="0"/>
                        </a:spcAft>
                      </a:pPr>
                      <a:r>
                        <a:rPr lang="es-EC" sz="1600">
                          <a:solidFill>
                            <a:srgbClr val="000000"/>
                          </a:solidFill>
                          <a:latin typeface="Arial"/>
                          <a:ea typeface="Calibri"/>
                          <a:cs typeface="Times New Roman"/>
                        </a:rPr>
                        <a:t>1647</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1255144,95767</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-6253609,44261</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-182569,79828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0,00087</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0,0022</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0,00053</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r>
              <a:tr h="311491">
                <a:tc>
                  <a:txBody>
                    <a:bodyPr/>
                    <a:lstStyle/>
                    <a:p>
                      <a:pPr algn="r">
                        <a:lnSpc>
                          <a:spcPct val="115000"/>
                        </a:lnSpc>
                        <a:spcAft>
                          <a:spcPts val="0"/>
                        </a:spcAft>
                      </a:pPr>
                      <a:r>
                        <a:rPr lang="es-EC" sz="1600">
                          <a:solidFill>
                            <a:srgbClr val="000000"/>
                          </a:solidFill>
                          <a:latin typeface="Arial"/>
                          <a:ea typeface="Calibri"/>
                          <a:cs typeface="Times New Roman"/>
                        </a:rPr>
                        <a:t>1648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1255144,95669</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-6253609,44380</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-182569,79895</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0,00083</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0,00212</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Calibri"/>
                          <a:cs typeface="Times New Roman"/>
                        </a:rPr>
                        <a:t>0,00053</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tcPr>
                </a:tc>
              </a:tr>
              <a:tr h="311491">
                <a:tc>
                  <a:txBody>
                    <a:bodyPr/>
                    <a:lstStyle/>
                    <a:p>
                      <a:pPr algn="r">
                        <a:lnSpc>
                          <a:spcPct val="115000"/>
                        </a:lnSpc>
                        <a:spcAft>
                          <a:spcPts val="0"/>
                        </a:spcAft>
                      </a:pPr>
                      <a:r>
                        <a:rPr lang="es-EC" sz="1600">
                          <a:solidFill>
                            <a:srgbClr val="000000"/>
                          </a:solidFill>
                          <a:latin typeface="Arial"/>
                          <a:ea typeface="Calibri"/>
                          <a:cs typeface="Times New Roman"/>
                        </a:rPr>
                        <a:t>1649</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1255144,95561</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-6253609,44056</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-182569,79820</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0,00078</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0,00203</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Calibri"/>
                          <a:cs typeface="Times New Roman"/>
                        </a:rPr>
                        <a:t>0,0005</a:t>
                      </a:r>
                      <a:endParaRPr lang="es-EC" sz="1400">
                        <a:solidFill>
                          <a:srgbClr val="000000"/>
                        </a:solidFill>
                        <a:latin typeface="Calibri"/>
                        <a:ea typeface="Calibri"/>
                        <a:cs typeface="Times New Roman"/>
                      </a:endParaRPr>
                    </a:p>
                  </a:txBody>
                  <a:tcPr marL="32322" marR="32322" marT="0" marB="0">
                    <a:lnL>
                      <a:noFill/>
                    </a:lnL>
                    <a:lnR>
                      <a:noFill/>
                    </a:lnR>
                    <a:lnT>
                      <a:noFill/>
                    </a:lnT>
                    <a:lnB>
                      <a:noFill/>
                    </a:lnB>
                    <a:solidFill>
                      <a:srgbClr val="C0C0C0"/>
                    </a:solidFill>
                  </a:tcPr>
                </a:tc>
              </a:tr>
              <a:tr h="311491">
                <a:tc>
                  <a:txBody>
                    <a:bodyPr/>
                    <a:lstStyle/>
                    <a:p>
                      <a:pPr algn="r">
                        <a:lnSpc>
                          <a:spcPct val="115000"/>
                        </a:lnSpc>
                        <a:spcAft>
                          <a:spcPts val="0"/>
                        </a:spcAft>
                      </a:pPr>
                      <a:r>
                        <a:rPr lang="es-EC" sz="1600">
                          <a:solidFill>
                            <a:srgbClr val="000000"/>
                          </a:solidFill>
                          <a:latin typeface="Arial"/>
                          <a:ea typeface="Calibri"/>
                          <a:cs typeface="Times New Roman"/>
                        </a:rPr>
                        <a:t>1650</a:t>
                      </a:r>
                      <a:endParaRPr lang="es-EC" sz="1400">
                        <a:solidFill>
                          <a:srgbClr val="000000"/>
                        </a:solidFill>
                        <a:latin typeface="Calibri"/>
                        <a:ea typeface="Calibri"/>
                        <a:cs typeface="Times New Roman"/>
                      </a:endParaRPr>
                    </a:p>
                  </a:txBody>
                  <a:tcPr marL="32322" marR="3232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Calibri"/>
                          <a:cs typeface="Times New Roman"/>
                        </a:rPr>
                        <a:t>1255144,95404</a:t>
                      </a:r>
                      <a:endParaRPr lang="es-EC" sz="1400">
                        <a:solidFill>
                          <a:srgbClr val="000000"/>
                        </a:solidFill>
                        <a:latin typeface="Calibri"/>
                        <a:ea typeface="Calibri"/>
                        <a:cs typeface="Times New Roman"/>
                      </a:endParaRPr>
                    </a:p>
                  </a:txBody>
                  <a:tcPr marL="32322" marR="3232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Calibri"/>
                          <a:cs typeface="Times New Roman"/>
                        </a:rPr>
                        <a:t>-6253609,43803</a:t>
                      </a:r>
                      <a:endParaRPr lang="es-EC" sz="1400">
                        <a:solidFill>
                          <a:srgbClr val="000000"/>
                        </a:solidFill>
                        <a:latin typeface="Calibri"/>
                        <a:ea typeface="Calibri"/>
                        <a:cs typeface="Times New Roman"/>
                      </a:endParaRPr>
                    </a:p>
                  </a:txBody>
                  <a:tcPr marL="32322" marR="3232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Calibri"/>
                          <a:cs typeface="Times New Roman"/>
                        </a:rPr>
                        <a:t>-182569,79899</a:t>
                      </a:r>
                      <a:endParaRPr lang="es-EC" sz="1400">
                        <a:solidFill>
                          <a:srgbClr val="000000"/>
                        </a:solidFill>
                        <a:latin typeface="Calibri"/>
                        <a:ea typeface="Calibri"/>
                        <a:cs typeface="Times New Roman"/>
                      </a:endParaRPr>
                    </a:p>
                  </a:txBody>
                  <a:tcPr marL="32322" marR="3232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Calibri"/>
                          <a:cs typeface="Times New Roman"/>
                        </a:rPr>
                        <a:t>0,0008</a:t>
                      </a:r>
                      <a:endParaRPr lang="es-EC" sz="1400">
                        <a:solidFill>
                          <a:srgbClr val="000000"/>
                        </a:solidFill>
                        <a:latin typeface="Calibri"/>
                        <a:ea typeface="Calibri"/>
                        <a:cs typeface="Times New Roman"/>
                      </a:endParaRPr>
                    </a:p>
                  </a:txBody>
                  <a:tcPr marL="32322" marR="3232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Calibri"/>
                          <a:cs typeface="Times New Roman"/>
                        </a:rPr>
                        <a:t>0,00209</a:t>
                      </a:r>
                      <a:endParaRPr lang="es-EC" sz="1400">
                        <a:solidFill>
                          <a:srgbClr val="000000"/>
                        </a:solidFill>
                        <a:latin typeface="Calibri"/>
                        <a:ea typeface="Calibri"/>
                        <a:cs typeface="Times New Roman"/>
                      </a:endParaRPr>
                    </a:p>
                  </a:txBody>
                  <a:tcPr marL="32322" marR="3232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dirty="0">
                          <a:solidFill>
                            <a:srgbClr val="000000"/>
                          </a:solidFill>
                          <a:latin typeface="Arial"/>
                          <a:ea typeface="Calibri"/>
                          <a:cs typeface="Times New Roman"/>
                        </a:rPr>
                        <a:t>0,00051</a:t>
                      </a:r>
                      <a:endParaRPr lang="es-EC" sz="1400" dirty="0">
                        <a:solidFill>
                          <a:srgbClr val="000000"/>
                        </a:solidFill>
                        <a:latin typeface="Calibri"/>
                        <a:ea typeface="Calibri"/>
                        <a:cs typeface="Times New Roman"/>
                      </a:endParaRPr>
                    </a:p>
                  </a:txBody>
                  <a:tcPr marL="32322" marR="32322"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827584" y="1052736"/>
            <a:ext cx="7560840" cy="44644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es-EC" sz="2800" dirty="0" smtClean="0"/>
              <a:t>Fue necesario  extraer información de la página de SIRGAS correspondiente a las coordenadas cartesianas finales, ajustadas al marco de referencia IGS08, para  realizar una comparación entre las coordenadas procesadas y las oficiales. Y determinar la exactitud obtenida,  las coordenadas de semanales oficiales de SIRGAS se muestran a continuación.</a:t>
            </a:r>
          </a:p>
          <a:p>
            <a:pPr algn="just"/>
            <a:endParaRPr lang="es-EC"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539551" y="271340"/>
          <a:ext cx="8136904" cy="6772071"/>
        </p:xfrm>
        <a:graphic>
          <a:graphicData uri="http://schemas.openxmlformats.org/drawingml/2006/table">
            <a:tbl>
              <a:tblPr/>
              <a:tblGrid>
                <a:gridCol w="1935090"/>
                <a:gridCol w="1926755"/>
                <a:gridCol w="2120859"/>
                <a:gridCol w="2154200"/>
              </a:tblGrid>
              <a:tr h="288482">
                <a:tc gridSpan="4">
                  <a:txBody>
                    <a:bodyPr/>
                    <a:lstStyle/>
                    <a:p>
                      <a:pPr algn="ctr">
                        <a:lnSpc>
                          <a:spcPct val="115000"/>
                        </a:lnSpc>
                        <a:spcAft>
                          <a:spcPts val="0"/>
                        </a:spcAft>
                      </a:pPr>
                      <a:r>
                        <a:rPr lang="es-EC" sz="1800" b="1">
                          <a:solidFill>
                            <a:srgbClr val="000000"/>
                          </a:solidFill>
                          <a:latin typeface="Arial"/>
                          <a:ea typeface="Calibri"/>
                          <a:cs typeface="Times New Roman"/>
                        </a:rPr>
                        <a:t>AREQ</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462711">
                <a:tc>
                  <a:txBody>
                    <a:bodyPr/>
                    <a:lstStyle/>
                    <a:p>
                      <a:pPr algn="ctr">
                        <a:lnSpc>
                          <a:spcPct val="115000"/>
                        </a:lnSpc>
                        <a:spcAft>
                          <a:spcPts val="0"/>
                        </a:spcAft>
                      </a:pPr>
                      <a:r>
                        <a:rPr lang="es-EC" sz="1800" b="1">
                          <a:solidFill>
                            <a:srgbClr val="000000"/>
                          </a:solidFill>
                          <a:latin typeface="Arial"/>
                          <a:ea typeface="Calibri"/>
                          <a:cs typeface="Times New Roman"/>
                        </a:rPr>
                        <a:t>semana GPS</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800" b="1">
                          <a:solidFill>
                            <a:srgbClr val="000000"/>
                          </a:solidFill>
                          <a:latin typeface="Arial"/>
                          <a:ea typeface="Calibri"/>
                          <a:cs typeface="Times New Roman"/>
                        </a:rPr>
                        <a:t>X(m)</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800" b="1">
                          <a:solidFill>
                            <a:srgbClr val="000000"/>
                          </a:solidFill>
                          <a:latin typeface="Arial"/>
                          <a:ea typeface="Calibri"/>
                          <a:cs typeface="Times New Roman"/>
                        </a:rPr>
                        <a:t>Y(m)</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800" b="1">
                          <a:solidFill>
                            <a:srgbClr val="000000"/>
                          </a:solidFill>
                          <a:latin typeface="Arial"/>
                          <a:ea typeface="Calibri"/>
                          <a:cs typeface="Times New Roman"/>
                        </a:rPr>
                        <a:t>Z(m)</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88482">
                <a:tc>
                  <a:txBody>
                    <a:bodyPr/>
                    <a:lstStyle/>
                    <a:p>
                      <a:pPr algn="r">
                        <a:lnSpc>
                          <a:spcPct val="115000"/>
                        </a:lnSpc>
                        <a:spcAft>
                          <a:spcPts val="0"/>
                        </a:spcAft>
                      </a:pPr>
                      <a:r>
                        <a:rPr lang="es-EC" sz="1800">
                          <a:solidFill>
                            <a:srgbClr val="000000"/>
                          </a:solidFill>
                          <a:latin typeface="Arial"/>
                          <a:ea typeface="Calibri"/>
                          <a:cs typeface="Times New Roman"/>
                        </a:rPr>
                        <a:t>1632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1942826,214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-5804070,329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-1796894,21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8482">
                <a:tc>
                  <a:txBody>
                    <a:bodyPr/>
                    <a:lstStyle/>
                    <a:p>
                      <a:pPr algn="r">
                        <a:lnSpc>
                          <a:spcPct val="115000"/>
                        </a:lnSpc>
                        <a:spcAft>
                          <a:spcPts val="0"/>
                        </a:spcAft>
                      </a:pPr>
                      <a:r>
                        <a:rPr lang="es-EC" sz="1800">
                          <a:solidFill>
                            <a:srgbClr val="000000"/>
                          </a:solidFill>
                          <a:latin typeface="Arial"/>
                          <a:ea typeface="Calibri"/>
                          <a:cs typeface="Times New Roman"/>
                        </a:rPr>
                        <a:t>1633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1942826,215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-5804070,331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-1796894,21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8482">
                <a:tc>
                  <a:txBody>
                    <a:bodyPr/>
                    <a:lstStyle/>
                    <a:p>
                      <a:pPr algn="r">
                        <a:lnSpc>
                          <a:spcPct val="115000"/>
                        </a:lnSpc>
                        <a:spcAft>
                          <a:spcPts val="0"/>
                        </a:spcAft>
                      </a:pPr>
                      <a:r>
                        <a:rPr lang="es-EC" sz="1800">
                          <a:solidFill>
                            <a:srgbClr val="000000"/>
                          </a:solidFill>
                          <a:latin typeface="Arial"/>
                          <a:ea typeface="Calibri"/>
                          <a:cs typeface="Times New Roman"/>
                        </a:rPr>
                        <a:t>1634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1942826,216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-5804070,334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-1796894,21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8482">
                <a:tc>
                  <a:txBody>
                    <a:bodyPr/>
                    <a:lstStyle/>
                    <a:p>
                      <a:pPr algn="r">
                        <a:lnSpc>
                          <a:spcPct val="115000"/>
                        </a:lnSpc>
                        <a:spcAft>
                          <a:spcPts val="0"/>
                        </a:spcAft>
                      </a:pPr>
                      <a:r>
                        <a:rPr lang="es-EC" sz="1800">
                          <a:solidFill>
                            <a:srgbClr val="000000"/>
                          </a:solidFill>
                          <a:latin typeface="Arial"/>
                          <a:ea typeface="Calibri"/>
                          <a:cs typeface="Times New Roman"/>
                        </a:rPr>
                        <a:t>1635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1942826,219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-5804070,338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-1796894,211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8482">
                <a:tc>
                  <a:txBody>
                    <a:bodyPr/>
                    <a:lstStyle/>
                    <a:p>
                      <a:pPr algn="r">
                        <a:lnSpc>
                          <a:spcPct val="115000"/>
                        </a:lnSpc>
                        <a:spcAft>
                          <a:spcPts val="0"/>
                        </a:spcAft>
                      </a:pPr>
                      <a:r>
                        <a:rPr lang="es-EC" sz="1800">
                          <a:solidFill>
                            <a:srgbClr val="000000"/>
                          </a:solidFill>
                          <a:latin typeface="Arial"/>
                          <a:ea typeface="Calibri"/>
                          <a:cs typeface="Times New Roman"/>
                        </a:rPr>
                        <a:t>1636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1942826,218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-5804070,336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-1796894,211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8482">
                <a:tc>
                  <a:txBody>
                    <a:bodyPr/>
                    <a:lstStyle/>
                    <a:p>
                      <a:pPr algn="r">
                        <a:lnSpc>
                          <a:spcPct val="115000"/>
                        </a:lnSpc>
                        <a:spcAft>
                          <a:spcPts val="0"/>
                        </a:spcAft>
                      </a:pPr>
                      <a:r>
                        <a:rPr lang="es-EC" sz="1800">
                          <a:solidFill>
                            <a:srgbClr val="000000"/>
                          </a:solidFill>
                          <a:latin typeface="Arial"/>
                          <a:ea typeface="Calibri"/>
                          <a:cs typeface="Times New Roman"/>
                        </a:rPr>
                        <a:t>1637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1942826,217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-5804070,336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-1796894,21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8482">
                <a:tc>
                  <a:txBody>
                    <a:bodyPr/>
                    <a:lstStyle/>
                    <a:p>
                      <a:pPr algn="r">
                        <a:lnSpc>
                          <a:spcPct val="115000"/>
                        </a:lnSpc>
                        <a:spcAft>
                          <a:spcPts val="0"/>
                        </a:spcAft>
                      </a:pPr>
                      <a:r>
                        <a:rPr lang="es-EC" sz="1800">
                          <a:solidFill>
                            <a:srgbClr val="000000"/>
                          </a:solidFill>
                          <a:latin typeface="Arial"/>
                          <a:ea typeface="Calibri"/>
                          <a:cs typeface="Times New Roman"/>
                        </a:rPr>
                        <a:t>1638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1942826,216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-5804070,336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-1796894,209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8482">
                <a:tc>
                  <a:txBody>
                    <a:bodyPr/>
                    <a:lstStyle/>
                    <a:p>
                      <a:pPr algn="r">
                        <a:lnSpc>
                          <a:spcPct val="115000"/>
                        </a:lnSpc>
                        <a:spcAft>
                          <a:spcPts val="0"/>
                        </a:spcAft>
                      </a:pPr>
                      <a:r>
                        <a:rPr lang="es-EC" sz="1800">
                          <a:solidFill>
                            <a:srgbClr val="000000"/>
                          </a:solidFill>
                          <a:latin typeface="Arial"/>
                          <a:ea typeface="Calibri"/>
                          <a:cs typeface="Times New Roman"/>
                        </a:rPr>
                        <a:t>1639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1942826,216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-5804070,339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-1796894,211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8482">
                <a:tc>
                  <a:txBody>
                    <a:bodyPr/>
                    <a:lstStyle/>
                    <a:p>
                      <a:pPr algn="r">
                        <a:lnSpc>
                          <a:spcPct val="115000"/>
                        </a:lnSpc>
                        <a:spcAft>
                          <a:spcPts val="0"/>
                        </a:spcAft>
                      </a:pPr>
                      <a:r>
                        <a:rPr lang="es-EC" sz="1800">
                          <a:solidFill>
                            <a:srgbClr val="000000"/>
                          </a:solidFill>
                          <a:latin typeface="Arial"/>
                          <a:ea typeface="Calibri"/>
                          <a:cs typeface="Times New Roman"/>
                        </a:rPr>
                        <a:t>1640</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1942826,217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-5804070,342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-1796894,211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8482">
                <a:tc>
                  <a:txBody>
                    <a:bodyPr/>
                    <a:lstStyle/>
                    <a:p>
                      <a:pPr algn="r">
                        <a:lnSpc>
                          <a:spcPct val="115000"/>
                        </a:lnSpc>
                        <a:spcAft>
                          <a:spcPts val="0"/>
                        </a:spcAft>
                      </a:pPr>
                      <a:r>
                        <a:rPr lang="es-EC" sz="1800">
                          <a:solidFill>
                            <a:srgbClr val="000000"/>
                          </a:solidFill>
                          <a:latin typeface="Arial"/>
                          <a:ea typeface="Calibri"/>
                          <a:cs typeface="Times New Roman"/>
                        </a:rPr>
                        <a:t>1641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1942826,218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-5804070,342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-1796894,211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8482">
                <a:tc>
                  <a:txBody>
                    <a:bodyPr/>
                    <a:lstStyle/>
                    <a:p>
                      <a:pPr algn="r">
                        <a:lnSpc>
                          <a:spcPct val="115000"/>
                        </a:lnSpc>
                        <a:spcAft>
                          <a:spcPts val="0"/>
                        </a:spcAft>
                      </a:pPr>
                      <a:r>
                        <a:rPr lang="es-EC" sz="1800">
                          <a:solidFill>
                            <a:srgbClr val="000000"/>
                          </a:solidFill>
                          <a:latin typeface="Arial"/>
                          <a:ea typeface="Calibri"/>
                          <a:cs typeface="Times New Roman"/>
                        </a:rPr>
                        <a:t>1642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1942826,216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-5804070,34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-1796894,21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8482">
                <a:tc>
                  <a:txBody>
                    <a:bodyPr/>
                    <a:lstStyle/>
                    <a:p>
                      <a:pPr algn="r">
                        <a:lnSpc>
                          <a:spcPct val="115000"/>
                        </a:lnSpc>
                        <a:spcAft>
                          <a:spcPts val="0"/>
                        </a:spcAft>
                      </a:pPr>
                      <a:r>
                        <a:rPr lang="es-EC" sz="1800">
                          <a:solidFill>
                            <a:srgbClr val="000000"/>
                          </a:solidFill>
                          <a:latin typeface="Arial"/>
                          <a:ea typeface="Calibri"/>
                          <a:cs typeface="Times New Roman"/>
                        </a:rPr>
                        <a:t>1643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1942826,219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-5804070,342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-1796894,212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8482">
                <a:tc>
                  <a:txBody>
                    <a:bodyPr/>
                    <a:lstStyle/>
                    <a:p>
                      <a:pPr algn="r">
                        <a:lnSpc>
                          <a:spcPct val="115000"/>
                        </a:lnSpc>
                        <a:spcAft>
                          <a:spcPts val="0"/>
                        </a:spcAft>
                      </a:pPr>
                      <a:r>
                        <a:rPr lang="es-EC" sz="1800">
                          <a:solidFill>
                            <a:srgbClr val="000000"/>
                          </a:solidFill>
                          <a:latin typeface="Arial"/>
                          <a:ea typeface="Calibri"/>
                          <a:cs typeface="Times New Roman"/>
                        </a:rPr>
                        <a:t>1644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1942826,218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-5804070,343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-1796894,211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8482">
                <a:tc>
                  <a:txBody>
                    <a:bodyPr/>
                    <a:lstStyle/>
                    <a:p>
                      <a:pPr algn="r">
                        <a:lnSpc>
                          <a:spcPct val="115000"/>
                        </a:lnSpc>
                        <a:spcAft>
                          <a:spcPts val="0"/>
                        </a:spcAft>
                      </a:pPr>
                      <a:r>
                        <a:rPr lang="es-EC" sz="1800">
                          <a:solidFill>
                            <a:srgbClr val="000000"/>
                          </a:solidFill>
                          <a:latin typeface="Arial"/>
                          <a:ea typeface="Calibri"/>
                          <a:cs typeface="Times New Roman"/>
                        </a:rPr>
                        <a:t>1645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1942826,218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-5804070,34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-1796894,212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8482">
                <a:tc>
                  <a:txBody>
                    <a:bodyPr/>
                    <a:lstStyle/>
                    <a:p>
                      <a:pPr algn="r">
                        <a:lnSpc>
                          <a:spcPct val="115000"/>
                        </a:lnSpc>
                        <a:spcAft>
                          <a:spcPts val="0"/>
                        </a:spcAft>
                      </a:pPr>
                      <a:r>
                        <a:rPr lang="es-EC" sz="1800">
                          <a:solidFill>
                            <a:srgbClr val="000000"/>
                          </a:solidFill>
                          <a:latin typeface="Arial"/>
                          <a:ea typeface="Calibri"/>
                          <a:cs typeface="Times New Roman"/>
                        </a:rPr>
                        <a:t>1646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1942826,219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-5804070,341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-1796894,212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8482">
                <a:tc>
                  <a:txBody>
                    <a:bodyPr/>
                    <a:lstStyle/>
                    <a:p>
                      <a:pPr algn="r">
                        <a:lnSpc>
                          <a:spcPct val="115000"/>
                        </a:lnSpc>
                        <a:spcAft>
                          <a:spcPts val="0"/>
                        </a:spcAft>
                      </a:pPr>
                      <a:r>
                        <a:rPr lang="es-EC" sz="1800">
                          <a:solidFill>
                            <a:srgbClr val="000000"/>
                          </a:solidFill>
                          <a:latin typeface="Arial"/>
                          <a:ea typeface="Calibri"/>
                          <a:cs typeface="Times New Roman"/>
                        </a:rPr>
                        <a:t>1647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1942826,219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-5804070,34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-1796894,214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8482">
                <a:tc>
                  <a:txBody>
                    <a:bodyPr/>
                    <a:lstStyle/>
                    <a:p>
                      <a:pPr algn="r">
                        <a:lnSpc>
                          <a:spcPct val="115000"/>
                        </a:lnSpc>
                        <a:spcAft>
                          <a:spcPts val="0"/>
                        </a:spcAft>
                      </a:pPr>
                      <a:r>
                        <a:rPr lang="es-EC" sz="1800">
                          <a:solidFill>
                            <a:srgbClr val="000000"/>
                          </a:solidFill>
                          <a:latin typeface="Arial"/>
                          <a:ea typeface="Calibri"/>
                          <a:cs typeface="Times New Roman"/>
                        </a:rPr>
                        <a:t>1648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1942826,218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-5804070,341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-1796894,213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8482">
                <a:tc>
                  <a:txBody>
                    <a:bodyPr/>
                    <a:lstStyle/>
                    <a:p>
                      <a:pPr algn="r">
                        <a:lnSpc>
                          <a:spcPct val="115000"/>
                        </a:lnSpc>
                        <a:spcAft>
                          <a:spcPts val="0"/>
                        </a:spcAft>
                      </a:pPr>
                      <a:r>
                        <a:rPr lang="es-EC" sz="1800">
                          <a:solidFill>
                            <a:srgbClr val="000000"/>
                          </a:solidFill>
                          <a:latin typeface="Arial"/>
                          <a:ea typeface="Calibri"/>
                          <a:cs typeface="Times New Roman"/>
                        </a:rPr>
                        <a:t>1649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1942826,22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-5804070,343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-1796894,214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8482">
                <a:tc>
                  <a:txBody>
                    <a:bodyPr/>
                    <a:lstStyle/>
                    <a:p>
                      <a:pPr algn="r">
                        <a:lnSpc>
                          <a:spcPct val="115000"/>
                        </a:lnSpc>
                        <a:spcAft>
                          <a:spcPts val="0"/>
                        </a:spcAft>
                      </a:pPr>
                      <a:r>
                        <a:rPr lang="es-EC" sz="1800">
                          <a:solidFill>
                            <a:srgbClr val="000000"/>
                          </a:solidFill>
                          <a:latin typeface="Arial"/>
                          <a:ea typeface="Calibri"/>
                          <a:cs typeface="Times New Roman"/>
                        </a:rPr>
                        <a:t>1650</a:t>
                      </a:r>
                      <a:endParaRPr lang="es-EC" sz="140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a:solidFill>
                            <a:srgbClr val="000000"/>
                          </a:solidFill>
                          <a:latin typeface="Arial"/>
                          <a:ea typeface="Calibri"/>
                          <a:cs typeface="Times New Roman"/>
                        </a:rPr>
                        <a:t>1942826,219</a:t>
                      </a:r>
                      <a:endParaRPr lang="es-EC" sz="140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a:solidFill>
                            <a:srgbClr val="000000"/>
                          </a:solidFill>
                          <a:latin typeface="Arial"/>
                          <a:ea typeface="Calibri"/>
                          <a:cs typeface="Times New Roman"/>
                        </a:rPr>
                        <a:t>-5804070,341</a:t>
                      </a:r>
                      <a:endParaRPr lang="es-EC" sz="140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dirty="0">
                          <a:solidFill>
                            <a:srgbClr val="000000"/>
                          </a:solidFill>
                          <a:latin typeface="Arial"/>
                          <a:ea typeface="Calibri"/>
                          <a:cs typeface="Times New Roman"/>
                        </a:rPr>
                        <a:t>-1796894,212</a:t>
                      </a:r>
                      <a:endParaRPr lang="es-EC" sz="1400" dirty="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51520" y="290119"/>
          <a:ext cx="8568951" cy="6833971"/>
        </p:xfrm>
        <a:graphic>
          <a:graphicData uri="http://schemas.openxmlformats.org/drawingml/2006/table">
            <a:tbl>
              <a:tblPr/>
              <a:tblGrid>
                <a:gridCol w="2100160"/>
                <a:gridCol w="2063179"/>
                <a:gridCol w="2342433"/>
                <a:gridCol w="2063179"/>
              </a:tblGrid>
              <a:tr h="285820">
                <a:tc gridSpan="4">
                  <a:txBody>
                    <a:bodyPr/>
                    <a:lstStyle/>
                    <a:p>
                      <a:pPr algn="ctr">
                        <a:lnSpc>
                          <a:spcPct val="115000"/>
                        </a:lnSpc>
                        <a:spcAft>
                          <a:spcPts val="0"/>
                        </a:spcAft>
                      </a:pPr>
                      <a:r>
                        <a:rPr lang="es-EC" sz="1800" b="1">
                          <a:solidFill>
                            <a:srgbClr val="000000"/>
                          </a:solidFill>
                          <a:latin typeface="Arial"/>
                          <a:ea typeface="Calibri"/>
                          <a:cs typeface="Times New Roman"/>
                        </a:rPr>
                        <a:t>BOGT</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524611">
                <a:tc>
                  <a:txBody>
                    <a:bodyPr/>
                    <a:lstStyle/>
                    <a:p>
                      <a:pPr algn="ctr">
                        <a:lnSpc>
                          <a:spcPct val="115000"/>
                        </a:lnSpc>
                        <a:spcAft>
                          <a:spcPts val="0"/>
                        </a:spcAft>
                      </a:pPr>
                      <a:r>
                        <a:rPr lang="es-EC" sz="1800" b="1">
                          <a:solidFill>
                            <a:srgbClr val="000000"/>
                          </a:solidFill>
                          <a:latin typeface="Arial"/>
                          <a:ea typeface="Calibri"/>
                          <a:cs typeface="Times New Roman"/>
                        </a:rPr>
                        <a:t>semana GPS</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800" b="1">
                          <a:solidFill>
                            <a:srgbClr val="000000"/>
                          </a:solidFill>
                          <a:latin typeface="Arial"/>
                          <a:ea typeface="Calibri"/>
                          <a:cs typeface="Times New Roman"/>
                        </a:rPr>
                        <a:t>X(m)</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800" b="1">
                          <a:solidFill>
                            <a:srgbClr val="000000"/>
                          </a:solidFill>
                          <a:latin typeface="Arial"/>
                          <a:ea typeface="Calibri"/>
                          <a:cs typeface="Times New Roman"/>
                        </a:rPr>
                        <a:t>Y(m)</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800" b="1">
                          <a:solidFill>
                            <a:srgbClr val="000000"/>
                          </a:solidFill>
                          <a:latin typeface="Arial"/>
                          <a:ea typeface="Calibri"/>
                          <a:cs typeface="Times New Roman"/>
                        </a:rPr>
                        <a:t>Z(m)</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85820">
                <a:tc>
                  <a:txBody>
                    <a:bodyPr/>
                    <a:lstStyle/>
                    <a:p>
                      <a:pPr algn="r">
                        <a:lnSpc>
                          <a:spcPct val="115000"/>
                        </a:lnSpc>
                        <a:spcAft>
                          <a:spcPts val="0"/>
                        </a:spcAft>
                      </a:pPr>
                      <a:r>
                        <a:rPr lang="es-EC" sz="1800">
                          <a:solidFill>
                            <a:srgbClr val="000000"/>
                          </a:solidFill>
                          <a:latin typeface="Arial"/>
                          <a:ea typeface="Calibri"/>
                          <a:cs typeface="Times New Roman"/>
                        </a:rPr>
                        <a:t>1632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1744398,95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-6116037,226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512731,7985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5820">
                <a:tc>
                  <a:txBody>
                    <a:bodyPr/>
                    <a:lstStyle/>
                    <a:p>
                      <a:pPr algn="r">
                        <a:lnSpc>
                          <a:spcPct val="115000"/>
                        </a:lnSpc>
                        <a:spcAft>
                          <a:spcPts val="0"/>
                        </a:spcAft>
                      </a:pPr>
                      <a:r>
                        <a:rPr lang="es-EC" sz="1800">
                          <a:solidFill>
                            <a:srgbClr val="000000"/>
                          </a:solidFill>
                          <a:latin typeface="Arial"/>
                          <a:ea typeface="Calibri"/>
                          <a:cs typeface="Times New Roman"/>
                        </a:rPr>
                        <a:t>1633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1744398,951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-6116037,226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512731,7995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5820">
                <a:tc>
                  <a:txBody>
                    <a:bodyPr/>
                    <a:lstStyle/>
                    <a:p>
                      <a:pPr algn="r">
                        <a:lnSpc>
                          <a:spcPct val="115000"/>
                        </a:lnSpc>
                        <a:spcAft>
                          <a:spcPts val="0"/>
                        </a:spcAft>
                      </a:pPr>
                      <a:r>
                        <a:rPr lang="es-EC" sz="1800">
                          <a:solidFill>
                            <a:srgbClr val="000000"/>
                          </a:solidFill>
                          <a:latin typeface="Arial"/>
                          <a:ea typeface="Calibri"/>
                          <a:cs typeface="Times New Roman"/>
                        </a:rPr>
                        <a:t>1634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1744398,951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-6116037,226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512731,7982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5820">
                <a:tc>
                  <a:txBody>
                    <a:bodyPr/>
                    <a:lstStyle/>
                    <a:p>
                      <a:pPr algn="r">
                        <a:lnSpc>
                          <a:spcPct val="115000"/>
                        </a:lnSpc>
                        <a:spcAft>
                          <a:spcPts val="0"/>
                        </a:spcAft>
                      </a:pPr>
                      <a:r>
                        <a:rPr lang="es-EC" sz="1800">
                          <a:solidFill>
                            <a:srgbClr val="000000"/>
                          </a:solidFill>
                          <a:latin typeface="Arial"/>
                          <a:ea typeface="Calibri"/>
                          <a:cs typeface="Times New Roman"/>
                        </a:rPr>
                        <a:t>1635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1744398,952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-6116037,226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512731,7993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5820">
                <a:tc>
                  <a:txBody>
                    <a:bodyPr/>
                    <a:lstStyle/>
                    <a:p>
                      <a:pPr algn="r">
                        <a:lnSpc>
                          <a:spcPct val="115000"/>
                        </a:lnSpc>
                        <a:spcAft>
                          <a:spcPts val="0"/>
                        </a:spcAft>
                      </a:pPr>
                      <a:r>
                        <a:rPr lang="es-EC" sz="1800">
                          <a:solidFill>
                            <a:srgbClr val="000000"/>
                          </a:solidFill>
                          <a:latin typeface="Arial"/>
                          <a:ea typeface="Calibri"/>
                          <a:cs typeface="Times New Roman"/>
                        </a:rPr>
                        <a:t>1636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1744398,95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-6116037,22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512731,7984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5820">
                <a:tc>
                  <a:txBody>
                    <a:bodyPr/>
                    <a:lstStyle/>
                    <a:p>
                      <a:pPr algn="r">
                        <a:lnSpc>
                          <a:spcPct val="115000"/>
                        </a:lnSpc>
                        <a:spcAft>
                          <a:spcPts val="0"/>
                        </a:spcAft>
                      </a:pPr>
                      <a:r>
                        <a:rPr lang="es-EC" sz="1800">
                          <a:solidFill>
                            <a:srgbClr val="000000"/>
                          </a:solidFill>
                          <a:latin typeface="Arial"/>
                          <a:ea typeface="Calibri"/>
                          <a:cs typeface="Times New Roman"/>
                        </a:rPr>
                        <a:t>1637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1744398,95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-6116037,221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512731,799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5820">
                <a:tc>
                  <a:txBody>
                    <a:bodyPr/>
                    <a:lstStyle/>
                    <a:p>
                      <a:pPr algn="r">
                        <a:lnSpc>
                          <a:spcPct val="115000"/>
                        </a:lnSpc>
                        <a:spcAft>
                          <a:spcPts val="0"/>
                        </a:spcAft>
                      </a:pPr>
                      <a:r>
                        <a:rPr lang="es-EC" sz="1800">
                          <a:solidFill>
                            <a:srgbClr val="000000"/>
                          </a:solidFill>
                          <a:latin typeface="Arial"/>
                          <a:ea typeface="Calibri"/>
                          <a:cs typeface="Times New Roman"/>
                        </a:rPr>
                        <a:t>1638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1744398,949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-6116037,221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512731,7996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5820">
                <a:tc>
                  <a:txBody>
                    <a:bodyPr/>
                    <a:lstStyle/>
                    <a:p>
                      <a:pPr algn="r">
                        <a:lnSpc>
                          <a:spcPct val="115000"/>
                        </a:lnSpc>
                        <a:spcAft>
                          <a:spcPts val="0"/>
                        </a:spcAft>
                      </a:pPr>
                      <a:r>
                        <a:rPr lang="es-EC" sz="1800">
                          <a:solidFill>
                            <a:srgbClr val="000000"/>
                          </a:solidFill>
                          <a:latin typeface="Arial"/>
                          <a:ea typeface="Calibri"/>
                          <a:cs typeface="Times New Roman"/>
                        </a:rPr>
                        <a:t>1639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1744398,949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-6116037,222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512731,7988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5820">
                <a:tc>
                  <a:txBody>
                    <a:bodyPr/>
                    <a:lstStyle/>
                    <a:p>
                      <a:pPr algn="r">
                        <a:lnSpc>
                          <a:spcPct val="115000"/>
                        </a:lnSpc>
                        <a:spcAft>
                          <a:spcPts val="0"/>
                        </a:spcAft>
                      </a:pPr>
                      <a:r>
                        <a:rPr lang="es-EC" sz="1800">
                          <a:solidFill>
                            <a:srgbClr val="000000"/>
                          </a:solidFill>
                          <a:latin typeface="Arial"/>
                          <a:ea typeface="Calibri"/>
                          <a:cs typeface="Times New Roman"/>
                        </a:rPr>
                        <a:t>1640</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1744398,951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-6116037,225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512731,7993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5820">
                <a:tc>
                  <a:txBody>
                    <a:bodyPr/>
                    <a:lstStyle/>
                    <a:p>
                      <a:pPr algn="r">
                        <a:lnSpc>
                          <a:spcPct val="115000"/>
                        </a:lnSpc>
                        <a:spcAft>
                          <a:spcPts val="0"/>
                        </a:spcAft>
                      </a:pPr>
                      <a:r>
                        <a:rPr lang="es-EC" sz="1800">
                          <a:solidFill>
                            <a:srgbClr val="000000"/>
                          </a:solidFill>
                          <a:latin typeface="Arial"/>
                          <a:ea typeface="Calibri"/>
                          <a:cs typeface="Times New Roman"/>
                        </a:rPr>
                        <a:t>1641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1744398,949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-6116037,22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512731,8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5820">
                <a:tc>
                  <a:txBody>
                    <a:bodyPr/>
                    <a:lstStyle/>
                    <a:p>
                      <a:pPr algn="r">
                        <a:lnSpc>
                          <a:spcPct val="115000"/>
                        </a:lnSpc>
                        <a:spcAft>
                          <a:spcPts val="0"/>
                        </a:spcAft>
                      </a:pPr>
                      <a:r>
                        <a:rPr lang="es-EC" sz="1800">
                          <a:solidFill>
                            <a:srgbClr val="000000"/>
                          </a:solidFill>
                          <a:latin typeface="Arial"/>
                          <a:ea typeface="Calibri"/>
                          <a:cs typeface="Times New Roman"/>
                        </a:rPr>
                        <a:t>1642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1744398,949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-6116037,219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512731,8012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5820">
                <a:tc>
                  <a:txBody>
                    <a:bodyPr/>
                    <a:lstStyle/>
                    <a:p>
                      <a:pPr algn="r">
                        <a:lnSpc>
                          <a:spcPct val="115000"/>
                        </a:lnSpc>
                        <a:spcAft>
                          <a:spcPts val="0"/>
                        </a:spcAft>
                      </a:pPr>
                      <a:r>
                        <a:rPr lang="es-EC" sz="1800">
                          <a:solidFill>
                            <a:srgbClr val="000000"/>
                          </a:solidFill>
                          <a:latin typeface="Arial"/>
                          <a:ea typeface="Calibri"/>
                          <a:cs typeface="Times New Roman"/>
                        </a:rPr>
                        <a:t>1643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1744398,948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-6116037,216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512731,7998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5820">
                <a:tc>
                  <a:txBody>
                    <a:bodyPr/>
                    <a:lstStyle/>
                    <a:p>
                      <a:pPr algn="r">
                        <a:lnSpc>
                          <a:spcPct val="115000"/>
                        </a:lnSpc>
                        <a:spcAft>
                          <a:spcPts val="0"/>
                        </a:spcAft>
                      </a:pPr>
                      <a:r>
                        <a:rPr lang="es-EC" sz="1800">
                          <a:solidFill>
                            <a:srgbClr val="000000"/>
                          </a:solidFill>
                          <a:latin typeface="Arial"/>
                          <a:ea typeface="Calibri"/>
                          <a:cs typeface="Times New Roman"/>
                        </a:rPr>
                        <a:t>1644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1744398,949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-6116037,219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512731,8002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5820">
                <a:tc>
                  <a:txBody>
                    <a:bodyPr/>
                    <a:lstStyle/>
                    <a:p>
                      <a:pPr algn="r">
                        <a:lnSpc>
                          <a:spcPct val="115000"/>
                        </a:lnSpc>
                        <a:spcAft>
                          <a:spcPts val="0"/>
                        </a:spcAft>
                      </a:pPr>
                      <a:r>
                        <a:rPr lang="es-EC" sz="1800">
                          <a:solidFill>
                            <a:srgbClr val="000000"/>
                          </a:solidFill>
                          <a:latin typeface="Arial"/>
                          <a:ea typeface="Calibri"/>
                          <a:cs typeface="Times New Roman"/>
                        </a:rPr>
                        <a:t>1645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1744398,948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-6116037,217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512731,7997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5820">
                <a:tc>
                  <a:txBody>
                    <a:bodyPr/>
                    <a:lstStyle/>
                    <a:p>
                      <a:pPr algn="r">
                        <a:lnSpc>
                          <a:spcPct val="115000"/>
                        </a:lnSpc>
                        <a:spcAft>
                          <a:spcPts val="0"/>
                        </a:spcAft>
                      </a:pPr>
                      <a:r>
                        <a:rPr lang="es-EC" sz="1800">
                          <a:solidFill>
                            <a:srgbClr val="000000"/>
                          </a:solidFill>
                          <a:latin typeface="Arial"/>
                          <a:ea typeface="Calibri"/>
                          <a:cs typeface="Times New Roman"/>
                        </a:rPr>
                        <a:t>1646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1744398,947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-6116037,215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512731,8004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5820">
                <a:tc>
                  <a:txBody>
                    <a:bodyPr/>
                    <a:lstStyle/>
                    <a:p>
                      <a:pPr algn="r">
                        <a:lnSpc>
                          <a:spcPct val="115000"/>
                        </a:lnSpc>
                        <a:spcAft>
                          <a:spcPts val="0"/>
                        </a:spcAft>
                      </a:pPr>
                      <a:r>
                        <a:rPr lang="es-EC" sz="1800">
                          <a:solidFill>
                            <a:srgbClr val="000000"/>
                          </a:solidFill>
                          <a:latin typeface="Arial"/>
                          <a:ea typeface="Calibri"/>
                          <a:cs typeface="Times New Roman"/>
                        </a:rPr>
                        <a:t>1647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1744398,948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-6116037,217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512731,7994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5820">
                <a:tc>
                  <a:txBody>
                    <a:bodyPr/>
                    <a:lstStyle/>
                    <a:p>
                      <a:pPr algn="r">
                        <a:lnSpc>
                          <a:spcPct val="115000"/>
                        </a:lnSpc>
                        <a:spcAft>
                          <a:spcPts val="0"/>
                        </a:spcAft>
                      </a:pPr>
                      <a:r>
                        <a:rPr lang="es-EC" sz="1800">
                          <a:solidFill>
                            <a:srgbClr val="000000"/>
                          </a:solidFill>
                          <a:latin typeface="Arial"/>
                          <a:ea typeface="Calibri"/>
                          <a:cs typeface="Times New Roman"/>
                        </a:rPr>
                        <a:t>1648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1744398,949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-6116037,217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512731,7996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5820">
                <a:tc>
                  <a:txBody>
                    <a:bodyPr/>
                    <a:lstStyle/>
                    <a:p>
                      <a:pPr algn="r">
                        <a:lnSpc>
                          <a:spcPct val="115000"/>
                        </a:lnSpc>
                        <a:spcAft>
                          <a:spcPts val="0"/>
                        </a:spcAft>
                      </a:pPr>
                      <a:r>
                        <a:rPr lang="es-EC" sz="1800">
                          <a:solidFill>
                            <a:srgbClr val="000000"/>
                          </a:solidFill>
                          <a:latin typeface="Arial"/>
                          <a:ea typeface="Calibri"/>
                          <a:cs typeface="Times New Roman"/>
                        </a:rPr>
                        <a:t>1649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1744398,948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-6116037,218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512731,8013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5820">
                <a:tc>
                  <a:txBody>
                    <a:bodyPr/>
                    <a:lstStyle/>
                    <a:p>
                      <a:pPr algn="r">
                        <a:lnSpc>
                          <a:spcPct val="115000"/>
                        </a:lnSpc>
                        <a:spcAft>
                          <a:spcPts val="0"/>
                        </a:spcAft>
                      </a:pPr>
                      <a:r>
                        <a:rPr lang="es-EC" sz="1800">
                          <a:solidFill>
                            <a:srgbClr val="000000"/>
                          </a:solidFill>
                          <a:latin typeface="Arial"/>
                          <a:ea typeface="Calibri"/>
                          <a:cs typeface="Times New Roman"/>
                        </a:rPr>
                        <a:t>1650</a:t>
                      </a:r>
                      <a:endParaRPr lang="es-EC" sz="140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a:solidFill>
                            <a:srgbClr val="000000"/>
                          </a:solidFill>
                          <a:latin typeface="Arial"/>
                          <a:ea typeface="Calibri"/>
                          <a:cs typeface="Times New Roman"/>
                        </a:rPr>
                        <a:t>1744398,948</a:t>
                      </a:r>
                      <a:endParaRPr lang="es-EC" sz="140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a:solidFill>
                            <a:srgbClr val="000000"/>
                          </a:solidFill>
                          <a:latin typeface="Arial"/>
                          <a:ea typeface="Calibri"/>
                          <a:cs typeface="Times New Roman"/>
                        </a:rPr>
                        <a:t>-6116037,22</a:t>
                      </a:r>
                      <a:endParaRPr lang="es-EC" sz="140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dirty="0">
                          <a:solidFill>
                            <a:srgbClr val="000000"/>
                          </a:solidFill>
                          <a:latin typeface="Arial"/>
                          <a:ea typeface="Calibri"/>
                          <a:cs typeface="Times New Roman"/>
                        </a:rPr>
                        <a:t>512731,8016</a:t>
                      </a:r>
                      <a:endParaRPr lang="es-EC" sz="1400" dirty="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23528" y="188640"/>
          <a:ext cx="8496945" cy="6863450"/>
        </p:xfrm>
        <a:graphic>
          <a:graphicData uri="http://schemas.openxmlformats.org/drawingml/2006/table">
            <a:tbl>
              <a:tblPr/>
              <a:tblGrid>
                <a:gridCol w="2006910"/>
                <a:gridCol w="1998265"/>
                <a:gridCol w="2269967"/>
                <a:gridCol w="2221803"/>
              </a:tblGrid>
              <a:tr h="289131">
                <a:tc gridSpan="4">
                  <a:txBody>
                    <a:bodyPr/>
                    <a:lstStyle/>
                    <a:p>
                      <a:pPr algn="ctr">
                        <a:lnSpc>
                          <a:spcPct val="115000"/>
                        </a:lnSpc>
                        <a:spcAft>
                          <a:spcPts val="0"/>
                        </a:spcAft>
                      </a:pPr>
                      <a:r>
                        <a:rPr lang="es-EC" sz="1800" b="1">
                          <a:solidFill>
                            <a:srgbClr val="000000"/>
                          </a:solidFill>
                          <a:latin typeface="Arial"/>
                          <a:ea typeface="Calibri"/>
                          <a:cs typeface="Times New Roman"/>
                        </a:rPr>
                        <a:t>BRAZ</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554090">
                <a:tc>
                  <a:txBody>
                    <a:bodyPr/>
                    <a:lstStyle/>
                    <a:p>
                      <a:pPr algn="ctr">
                        <a:lnSpc>
                          <a:spcPct val="115000"/>
                        </a:lnSpc>
                        <a:spcAft>
                          <a:spcPts val="0"/>
                        </a:spcAft>
                      </a:pPr>
                      <a:r>
                        <a:rPr lang="es-EC" sz="1800" b="1">
                          <a:solidFill>
                            <a:srgbClr val="000000"/>
                          </a:solidFill>
                          <a:latin typeface="Arial"/>
                          <a:ea typeface="Calibri"/>
                          <a:cs typeface="Times New Roman"/>
                        </a:rPr>
                        <a:t>semana GPS</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800" b="1">
                          <a:solidFill>
                            <a:srgbClr val="000000"/>
                          </a:solidFill>
                          <a:latin typeface="Arial"/>
                          <a:ea typeface="Calibri"/>
                          <a:cs typeface="Times New Roman"/>
                        </a:rPr>
                        <a:t>X(m)</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800" b="1">
                          <a:solidFill>
                            <a:srgbClr val="000000"/>
                          </a:solidFill>
                          <a:latin typeface="Arial"/>
                          <a:ea typeface="Calibri"/>
                          <a:cs typeface="Times New Roman"/>
                        </a:rPr>
                        <a:t>Y(m)</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800" b="1">
                          <a:solidFill>
                            <a:srgbClr val="000000"/>
                          </a:solidFill>
                          <a:latin typeface="Arial"/>
                          <a:ea typeface="Calibri"/>
                          <a:cs typeface="Times New Roman"/>
                        </a:rPr>
                        <a:t>Z(m)</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89131">
                <a:tc>
                  <a:txBody>
                    <a:bodyPr/>
                    <a:lstStyle/>
                    <a:p>
                      <a:pPr algn="r">
                        <a:lnSpc>
                          <a:spcPct val="115000"/>
                        </a:lnSpc>
                        <a:spcAft>
                          <a:spcPts val="0"/>
                        </a:spcAft>
                      </a:pPr>
                      <a:r>
                        <a:rPr lang="es-EC" sz="1800">
                          <a:solidFill>
                            <a:srgbClr val="000000"/>
                          </a:solidFill>
                          <a:latin typeface="Arial"/>
                          <a:ea typeface="Calibri"/>
                          <a:cs typeface="Times New Roman"/>
                        </a:rPr>
                        <a:t>1632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4115014,056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-4550641,581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-1741443,871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9131">
                <a:tc>
                  <a:txBody>
                    <a:bodyPr/>
                    <a:lstStyle/>
                    <a:p>
                      <a:pPr algn="r">
                        <a:lnSpc>
                          <a:spcPct val="115000"/>
                        </a:lnSpc>
                        <a:spcAft>
                          <a:spcPts val="0"/>
                        </a:spcAft>
                      </a:pPr>
                      <a:r>
                        <a:rPr lang="es-EC" sz="1800">
                          <a:solidFill>
                            <a:srgbClr val="000000"/>
                          </a:solidFill>
                          <a:latin typeface="Arial"/>
                          <a:ea typeface="Calibri"/>
                          <a:cs typeface="Times New Roman"/>
                        </a:rPr>
                        <a:t>1633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4115014,059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-4550641,583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-1741443,87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9131">
                <a:tc>
                  <a:txBody>
                    <a:bodyPr/>
                    <a:lstStyle/>
                    <a:p>
                      <a:pPr algn="r">
                        <a:lnSpc>
                          <a:spcPct val="115000"/>
                        </a:lnSpc>
                        <a:spcAft>
                          <a:spcPts val="0"/>
                        </a:spcAft>
                      </a:pPr>
                      <a:r>
                        <a:rPr lang="es-EC" sz="1800">
                          <a:solidFill>
                            <a:srgbClr val="000000"/>
                          </a:solidFill>
                          <a:latin typeface="Arial"/>
                          <a:ea typeface="Calibri"/>
                          <a:cs typeface="Times New Roman"/>
                        </a:rPr>
                        <a:t>1634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4115014,058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-4550641,582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-1741443,869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9131">
                <a:tc>
                  <a:txBody>
                    <a:bodyPr/>
                    <a:lstStyle/>
                    <a:p>
                      <a:pPr algn="r">
                        <a:lnSpc>
                          <a:spcPct val="115000"/>
                        </a:lnSpc>
                        <a:spcAft>
                          <a:spcPts val="0"/>
                        </a:spcAft>
                      </a:pPr>
                      <a:r>
                        <a:rPr lang="es-EC" sz="1800">
                          <a:solidFill>
                            <a:srgbClr val="000000"/>
                          </a:solidFill>
                          <a:latin typeface="Arial"/>
                          <a:ea typeface="Calibri"/>
                          <a:cs typeface="Times New Roman"/>
                        </a:rPr>
                        <a:t>1635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4115014,06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-4550641,583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-1741443,87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9131">
                <a:tc>
                  <a:txBody>
                    <a:bodyPr/>
                    <a:lstStyle/>
                    <a:p>
                      <a:pPr algn="r">
                        <a:lnSpc>
                          <a:spcPct val="115000"/>
                        </a:lnSpc>
                        <a:spcAft>
                          <a:spcPts val="0"/>
                        </a:spcAft>
                      </a:pPr>
                      <a:r>
                        <a:rPr lang="es-EC" sz="1800">
                          <a:solidFill>
                            <a:srgbClr val="000000"/>
                          </a:solidFill>
                          <a:latin typeface="Arial"/>
                          <a:ea typeface="Calibri"/>
                          <a:cs typeface="Times New Roman"/>
                        </a:rPr>
                        <a:t>1636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4115014,058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-4550641,582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-1741443,872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9131">
                <a:tc>
                  <a:txBody>
                    <a:bodyPr/>
                    <a:lstStyle/>
                    <a:p>
                      <a:pPr algn="r">
                        <a:lnSpc>
                          <a:spcPct val="115000"/>
                        </a:lnSpc>
                        <a:spcAft>
                          <a:spcPts val="0"/>
                        </a:spcAft>
                      </a:pPr>
                      <a:r>
                        <a:rPr lang="es-EC" sz="1800">
                          <a:solidFill>
                            <a:srgbClr val="000000"/>
                          </a:solidFill>
                          <a:latin typeface="Arial"/>
                          <a:ea typeface="Calibri"/>
                          <a:cs typeface="Times New Roman"/>
                        </a:rPr>
                        <a:t>1637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4115014,058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-4550641,582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-1741443,87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9131">
                <a:tc>
                  <a:txBody>
                    <a:bodyPr/>
                    <a:lstStyle/>
                    <a:p>
                      <a:pPr algn="r">
                        <a:lnSpc>
                          <a:spcPct val="115000"/>
                        </a:lnSpc>
                        <a:spcAft>
                          <a:spcPts val="0"/>
                        </a:spcAft>
                      </a:pPr>
                      <a:r>
                        <a:rPr lang="es-EC" sz="1800">
                          <a:solidFill>
                            <a:srgbClr val="000000"/>
                          </a:solidFill>
                          <a:latin typeface="Arial"/>
                          <a:ea typeface="Calibri"/>
                          <a:cs typeface="Times New Roman"/>
                        </a:rPr>
                        <a:t>1638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4115014,06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-4550641,584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-1741443,87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9131">
                <a:tc>
                  <a:txBody>
                    <a:bodyPr/>
                    <a:lstStyle/>
                    <a:p>
                      <a:pPr algn="r">
                        <a:lnSpc>
                          <a:spcPct val="115000"/>
                        </a:lnSpc>
                        <a:spcAft>
                          <a:spcPts val="0"/>
                        </a:spcAft>
                      </a:pPr>
                      <a:r>
                        <a:rPr lang="es-EC" sz="1800">
                          <a:solidFill>
                            <a:srgbClr val="000000"/>
                          </a:solidFill>
                          <a:latin typeface="Arial"/>
                          <a:ea typeface="Calibri"/>
                          <a:cs typeface="Times New Roman"/>
                        </a:rPr>
                        <a:t>1639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4115014,058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-4550641,585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-1741443,872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9131">
                <a:tc>
                  <a:txBody>
                    <a:bodyPr/>
                    <a:lstStyle/>
                    <a:p>
                      <a:pPr algn="r">
                        <a:lnSpc>
                          <a:spcPct val="115000"/>
                        </a:lnSpc>
                        <a:spcAft>
                          <a:spcPts val="0"/>
                        </a:spcAft>
                      </a:pPr>
                      <a:r>
                        <a:rPr lang="es-EC" sz="1800">
                          <a:solidFill>
                            <a:srgbClr val="000000"/>
                          </a:solidFill>
                          <a:latin typeface="Arial"/>
                          <a:ea typeface="Calibri"/>
                          <a:cs typeface="Times New Roman"/>
                        </a:rPr>
                        <a:t>1640</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4115014,059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-4550641,585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-1741443,872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9131">
                <a:tc>
                  <a:txBody>
                    <a:bodyPr/>
                    <a:lstStyle/>
                    <a:p>
                      <a:pPr algn="r">
                        <a:lnSpc>
                          <a:spcPct val="115000"/>
                        </a:lnSpc>
                        <a:spcAft>
                          <a:spcPts val="0"/>
                        </a:spcAft>
                      </a:pPr>
                      <a:r>
                        <a:rPr lang="es-EC" sz="1800">
                          <a:solidFill>
                            <a:srgbClr val="000000"/>
                          </a:solidFill>
                          <a:latin typeface="Arial"/>
                          <a:ea typeface="Calibri"/>
                          <a:cs typeface="Times New Roman"/>
                        </a:rPr>
                        <a:t>1641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4115014,063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-4550641,587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-1741443,872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9131">
                <a:tc>
                  <a:txBody>
                    <a:bodyPr/>
                    <a:lstStyle/>
                    <a:p>
                      <a:pPr algn="r">
                        <a:lnSpc>
                          <a:spcPct val="115000"/>
                        </a:lnSpc>
                        <a:spcAft>
                          <a:spcPts val="0"/>
                        </a:spcAft>
                      </a:pPr>
                      <a:r>
                        <a:rPr lang="es-EC" sz="1800">
                          <a:solidFill>
                            <a:srgbClr val="000000"/>
                          </a:solidFill>
                          <a:latin typeface="Arial"/>
                          <a:ea typeface="Calibri"/>
                          <a:cs typeface="Times New Roman"/>
                        </a:rPr>
                        <a:t>1642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4115014,063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-4550641,588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-1741443,871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9131">
                <a:tc>
                  <a:txBody>
                    <a:bodyPr/>
                    <a:lstStyle/>
                    <a:p>
                      <a:pPr algn="r">
                        <a:lnSpc>
                          <a:spcPct val="115000"/>
                        </a:lnSpc>
                        <a:spcAft>
                          <a:spcPts val="0"/>
                        </a:spcAft>
                      </a:pPr>
                      <a:r>
                        <a:rPr lang="es-EC" sz="1800">
                          <a:solidFill>
                            <a:srgbClr val="000000"/>
                          </a:solidFill>
                          <a:latin typeface="Arial"/>
                          <a:ea typeface="Calibri"/>
                          <a:cs typeface="Times New Roman"/>
                        </a:rPr>
                        <a:t>1643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4115014,066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-4550641,591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-1741443,872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9131">
                <a:tc>
                  <a:txBody>
                    <a:bodyPr/>
                    <a:lstStyle/>
                    <a:p>
                      <a:pPr algn="r">
                        <a:lnSpc>
                          <a:spcPct val="115000"/>
                        </a:lnSpc>
                        <a:spcAft>
                          <a:spcPts val="0"/>
                        </a:spcAft>
                      </a:pPr>
                      <a:r>
                        <a:rPr lang="es-EC" sz="1800">
                          <a:solidFill>
                            <a:srgbClr val="000000"/>
                          </a:solidFill>
                          <a:latin typeface="Arial"/>
                          <a:ea typeface="Calibri"/>
                          <a:cs typeface="Times New Roman"/>
                        </a:rPr>
                        <a:t>1644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4115014,068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-4550641,591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-1741443,872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9131">
                <a:tc>
                  <a:txBody>
                    <a:bodyPr/>
                    <a:lstStyle/>
                    <a:p>
                      <a:pPr algn="r">
                        <a:lnSpc>
                          <a:spcPct val="115000"/>
                        </a:lnSpc>
                        <a:spcAft>
                          <a:spcPts val="0"/>
                        </a:spcAft>
                      </a:pPr>
                      <a:r>
                        <a:rPr lang="es-EC" sz="1800">
                          <a:solidFill>
                            <a:srgbClr val="000000"/>
                          </a:solidFill>
                          <a:latin typeface="Arial"/>
                          <a:ea typeface="Calibri"/>
                          <a:cs typeface="Times New Roman"/>
                        </a:rPr>
                        <a:t>1645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4115014,069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-4550641,592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-1741443,872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9131">
                <a:tc>
                  <a:txBody>
                    <a:bodyPr/>
                    <a:lstStyle/>
                    <a:p>
                      <a:pPr algn="r">
                        <a:lnSpc>
                          <a:spcPct val="115000"/>
                        </a:lnSpc>
                        <a:spcAft>
                          <a:spcPts val="0"/>
                        </a:spcAft>
                      </a:pPr>
                      <a:r>
                        <a:rPr lang="es-EC" sz="1800">
                          <a:solidFill>
                            <a:srgbClr val="000000"/>
                          </a:solidFill>
                          <a:latin typeface="Arial"/>
                          <a:ea typeface="Calibri"/>
                          <a:cs typeface="Times New Roman"/>
                        </a:rPr>
                        <a:t>1646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4115014,069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-4550641,593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-1741443,872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9131">
                <a:tc>
                  <a:txBody>
                    <a:bodyPr/>
                    <a:lstStyle/>
                    <a:p>
                      <a:pPr algn="r">
                        <a:lnSpc>
                          <a:spcPct val="115000"/>
                        </a:lnSpc>
                        <a:spcAft>
                          <a:spcPts val="0"/>
                        </a:spcAft>
                      </a:pPr>
                      <a:r>
                        <a:rPr lang="es-EC" sz="1800">
                          <a:solidFill>
                            <a:srgbClr val="000000"/>
                          </a:solidFill>
                          <a:latin typeface="Arial"/>
                          <a:ea typeface="Calibri"/>
                          <a:cs typeface="Times New Roman"/>
                        </a:rPr>
                        <a:t>1647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4115014,073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-4550641,594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-1741443,874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9131">
                <a:tc>
                  <a:txBody>
                    <a:bodyPr/>
                    <a:lstStyle/>
                    <a:p>
                      <a:pPr algn="r">
                        <a:lnSpc>
                          <a:spcPct val="115000"/>
                        </a:lnSpc>
                        <a:spcAft>
                          <a:spcPts val="0"/>
                        </a:spcAft>
                      </a:pPr>
                      <a:r>
                        <a:rPr lang="es-EC" sz="1800">
                          <a:solidFill>
                            <a:srgbClr val="000000"/>
                          </a:solidFill>
                          <a:latin typeface="Arial"/>
                          <a:ea typeface="Calibri"/>
                          <a:cs typeface="Times New Roman"/>
                        </a:rPr>
                        <a:t>1648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4115014,074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-4550641,594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-1741443,874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9131">
                <a:tc>
                  <a:txBody>
                    <a:bodyPr/>
                    <a:lstStyle/>
                    <a:p>
                      <a:pPr algn="r">
                        <a:lnSpc>
                          <a:spcPct val="115000"/>
                        </a:lnSpc>
                        <a:spcAft>
                          <a:spcPts val="0"/>
                        </a:spcAft>
                      </a:pPr>
                      <a:r>
                        <a:rPr lang="es-EC" sz="1800">
                          <a:solidFill>
                            <a:srgbClr val="000000"/>
                          </a:solidFill>
                          <a:latin typeface="Arial"/>
                          <a:ea typeface="Calibri"/>
                          <a:cs typeface="Times New Roman"/>
                        </a:rPr>
                        <a:t>1649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4115014,075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-4550641,595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-1741443,875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9131">
                <a:tc>
                  <a:txBody>
                    <a:bodyPr/>
                    <a:lstStyle/>
                    <a:p>
                      <a:pPr algn="r">
                        <a:lnSpc>
                          <a:spcPct val="115000"/>
                        </a:lnSpc>
                        <a:spcAft>
                          <a:spcPts val="0"/>
                        </a:spcAft>
                      </a:pPr>
                      <a:r>
                        <a:rPr lang="es-EC" sz="1800">
                          <a:solidFill>
                            <a:srgbClr val="000000"/>
                          </a:solidFill>
                          <a:latin typeface="Arial"/>
                          <a:ea typeface="Calibri"/>
                          <a:cs typeface="Times New Roman"/>
                        </a:rPr>
                        <a:t>1650</a:t>
                      </a:r>
                      <a:endParaRPr lang="es-EC" sz="140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a:solidFill>
                            <a:srgbClr val="000000"/>
                          </a:solidFill>
                          <a:latin typeface="Arial"/>
                          <a:ea typeface="Calibri"/>
                          <a:cs typeface="Times New Roman"/>
                        </a:rPr>
                        <a:t>4115014,071</a:t>
                      </a:r>
                      <a:endParaRPr lang="es-EC" sz="140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a:solidFill>
                            <a:srgbClr val="000000"/>
                          </a:solidFill>
                          <a:latin typeface="Arial"/>
                          <a:ea typeface="Calibri"/>
                          <a:cs typeface="Times New Roman"/>
                        </a:rPr>
                        <a:t>-4550641,591</a:t>
                      </a:r>
                      <a:endParaRPr lang="es-EC" sz="140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dirty="0">
                          <a:solidFill>
                            <a:srgbClr val="000000"/>
                          </a:solidFill>
                          <a:latin typeface="Arial"/>
                          <a:ea typeface="Calibri"/>
                          <a:cs typeface="Times New Roman"/>
                        </a:rPr>
                        <a:t>-1741443,874</a:t>
                      </a:r>
                      <a:endParaRPr lang="es-EC" sz="1400" dirty="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23528" y="260648"/>
          <a:ext cx="8568952" cy="6857153"/>
        </p:xfrm>
        <a:graphic>
          <a:graphicData uri="http://schemas.openxmlformats.org/drawingml/2006/table">
            <a:tbl>
              <a:tblPr/>
              <a:tblGrid>
                <a:gridCol w="2023917"/>
                <a:gridCol w="2015199"/>
                <a:gridCol w="2289205"/>
                <a:gridCol w="2240631"/>
              </a:tblGrid>
              <a:tr h="285845">
                <a:tc gridSpan="4">
                  <a:txBody>
                    <a:bodyPr/>
                    <a:lstStyle/>
                    <a:p>
                      <a:pPr algn="ctr">
                        <a:lnSpc>
                          <a:spcPct val="115000"/>
                        </a:lnSpc>
                        <a:spcAft>
                          <a:spcPts val="0"/>
                        </a:spcAft>
                      </a:pPr>
                      <a:r>
                        <a:rPr lang="es-EC" sz="1800" b="1">
                          <a:solidFill>
                            <a:srgbClr val="000000"/>
                          </a:solidFill>
                          <a:latin typeface="Arial"/>
                          <a:ea typeface="Calibri"/>
                          <a:cs typeface="Times New Roman"/>
                        </a:rPr>
                        <a:t>RIOP</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547793">
                <a:tc>
                  <a:txBody>
                    <a:bodyPr/>
                    <a:lstStyle/>
                    <a:p>
                      <a:pPr algn="ctr">
                        <a:lnSpc>
                          <a:spcPct val="115000"/>
                        </a:lnSpc>
                        <a:spcAft>
                          <a:spcPts val="0"/>
                        </a:spcAft>
                      </a:pPr>
                      <a:r>
                        <a:rPr lang="es-EC" sz="1800" b="1">
                          <a:solidFill>
                            <a:srgbClr val="000000"/>
                          </a:solidFill>
                          <a:latin typeface="Arial"/>
                          <a:ea typeface="Calibri"/>
                          <a:cs typeface="Times New Roman"/>
                        </a:rPr>
                        <a:t>semana GPS</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800" b="1">
                          <a:solidFill>
                            <a:srgbClr val="000000"/>
                          </a:solidFill>
                          <a:latin typeface="Arial"/>
                          <a:ea typeface="Calibri"/>
                          <a:cs typeface="Times New Roman"/>
                        </a:rPr>
                        <a:t>X(m)</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800" b="1">
                          <a:solidFill>
                            <a:srgbClr val="000000"/>
                          </a:solidFill>
                          <a:latin typeface="Arial"/>
                          <a:ea typeface="Calibri"/>
                          <a:cs typeface="Times New Roman"/>
                        </a:rPr>
                        <a:t>Y(m)</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800" b="1">
                          <a:solidFill>
                            <a:srgbClr val="000000"/>
                          </a:solidFill>
                          <a:latin typeface="Arial"/>
                          <a:ea typeface="Calibri"/>
                          <a:cs typeface="Times New Roman"/>
                        </a:rPr>
                        <a:t>Z(m)</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85845">
                <a:tc>
                  <a:txBody>
                    <a:bodyPr/>
                    <a:lstStyle/>
                    <a:p>
                      <a:pPr algn="r">
                        <a:lnSpc>
                          <a:spcPct val="115000"/>
                        </a:lnSpc>
                        <a:spcAft>
                          <a:spcPts val="0"/>
                        </a:spcAft>
                      </a:pPr>
                      <a:r>
                        <a:rPr lang="es-EC" sz="1800">
                          <a:solidFill>
                            <a:srgbClr val="000000"/>
                          </a:solidFill>
                          <a:latin typeface="Arial"/>
                          <a:ea typeface="Calibri"/>
                          <a:cs typeface="Times New Roman"/>
                        </a:rPr>
                        <a:t>1632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1255144,964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-6253609,427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-182569,792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5845">
                <a:tc>
                  <a:txBody>
                    <a:bodyPr/>
                    <a:lstStyle/>
                    <a:p>
                      <a:pPr algn="r">
                        <a:lnSpc>
                          <a:spcPct val="115000"/>
                        </a:lnSpc>
                        <a:spcAft>
                          <a:spcPts val="0"/>
                        </a:spcAft>
                      </a:pPr>
                      <a:r>
                        <a:rPr lang="es-EC" sz="1800">
                          <a:solidFill>
                            <a:srgbClr val="000000"/>
                          </a:solidFill>
                          <a:latin typeface="Arial"/>
                          <a:ea typeface="Calibri"/>
                          <a:cs typeface="Times New Roman"/>
                        </a:rPr>
                        <a:t>1633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1255144,963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-6253609,428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-182569,7909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5845">
                <a:tc>
                  <a:txBody>
                    <a:bodyPr/>
                    <a:lstStyle/>
                    <a:p>
                      <a:pPr algn="r">
                        <a:lnSpc>
                          <a:spcPct val="115000"/>
                        </a:lnSpc>
                        <a:spcAft>
                          <a:spcPts val="0"/>
                        </a:spcAft>
                      </a:pPr>
                      <a:r>
                        <a:rPr lang="es-EC" sz="1800">
                          <a:solidFill>
                            <a:srgbClr val="000000"/>
                          </a:solidFill>
                          <a:latin typeface="Arial"/>
                          <a:ea typeface="Calibri"/>
                          <a:cs typeface="Times New Roman"/>
                        </a:rPr>
                        <a:t>1634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1255144,964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-6253609,431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-182569,7905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5845">
                <a:tc>
                  <a:txBody>
                    <a:bodyPr/>
                    <a:lstStyle/>
                    <a:p>
                      <a:pPr algn="r">
                        <a:lnSpc>
                          <a:spcPct val="115000"/>
                        </a:lnSpc>
                        <a:spcAft>
                          <a:spcPts val="0"/>
                        </a:spcAft>
                      </a:pPr>
                      <a:r>
                        <a:rPr lang="es-EC" sz="1800">
                          <a:solidFill>
                            <a:srgbClr val="000000"/>
                          </a:solidFill>
                          <a:latin typeface="Arial"/>
                          <a:ea typeface="Calibri"/>
                          <a:cs typeface="Times New Roman"/>
                        </a:rPr>
                        <a:t>1635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1255144,966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-6253609,433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-182569,7902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5845">
                <a:tc>
                  <a:txBody>
                    <a:bodyPr/>
                    <a:lstStyle/>
                    <a:p>
                      <a:pPr algn="r">
                        <a:lnSpc>
                          <a:spcPct val="115000"/>
                        </a:lnSpc>
                        <a:spcAft>
                          <a:spcPts val="0"/>
                        </a:spcAft>
                      </a:pPr>
                      <a:r>
                        <a:rPr lang="es-EC" sz="1800">
                          <a:solidFill>
                            <a:srgbClr val="000000"/>
                          </a:solidFill>
                          <a:latin typeface="Arial"/>
                          <a:ea typeface="Calibri"/>
                          <a:cs typeface="Times New Roman"/>
                        </a:rPr>
                        <a:t>1636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1255144,965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-6253609,433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-182569,7924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5845">
                <a:tc>
                  <a:txBody>
                    <a:bodyPr/>
                    <a:lstStyle/>
                    <a:p>
                      <a:pPr algn="r">
                        <a:lnSpc>
                          <a:spcPct val="115000"/>
                        </a:lnSpc>
                        <a:spcAft>
                          <a:spcPts val="0"/>
                        </a:spcAft>
                      </a:pPr>
                      <a:r>
                        <a:rPr lang="es-EC" sz="1800">
                          <a:solidFill>
                            <a:srgbClr val="000000"/>
                          </a:solidFill>
                          <a:latin typeface="Arial"/>
                          <a:ea typeface="Calibri"/>
                          <a:cs typeface="Times New Roman"/>
                        </a:rPr>
                        <a:t>1637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1255144,964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-6253609,434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-182569,7907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5845">
                <a:tc>
                  <a:txBody>
                    <a:bodyPr/>
                    <a:lstStyle/>
                    <a:p>
                      <a:pPr algn="r">
                        <a:lnSpc>
                          <a:spcPct val="115000"/>
                        </a:lnSpc>
                        <a:spcAft>
                          <a:spcPts val="0"/>
                        </a:spcAft>
                      </a:pPr>
                      <a:r>
                        <a:rPr lang="es-EC" sz="1800">
                          <a:solidFill>
                            <a:srgbClr val="000000"/>
                          </a:solidFill>
                          <a:latin typeface="Arial"/>
                          <a:ea typeface="Calibri"/>
                          <a:cs typeface="Times New Roman"/>
                        </a:rPr>
                        <a:t>1638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1255144,964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-6253609,434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-182569,7888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5845">
                <a:tc>
                  <a:txBody>
                    <a:bodyPr/>
                    <a:lstStyle/>
                    <a:p>
                      <a:pPr algn="r">
                        <a:lnSpc>
                          <a:spcPct val="115000"/>
                        </a:lnSpc>
                        <a:spcAft>
                          <a:spcPts val="0"/>
                        </a:spcAft>
                      </a:pPr>
                      <a:r>
                        <a:rPr lang="es-EC" sz="1800">
                          <a:solidFill>
                            <a:srgbClr val="000000"/>
                          </a:solidFill>
                          <a:latin typeface="Arial"/>
                          <a:ea typeface="Calibri"/>
                          <a:cs typeface="Times New Roman"/>
                        </a:rPr>
                        <a:t>1639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1255144,964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-6253609,439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-182569,7889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5845">
                <a:tc>
                  <a:txBody>
                    <a:bodyPr/>
                    <a:lstStyle/>
                    <a:p>
                      <a:pPr algn="r">
                        <a:lnSpc>
                          <a:spcPct val="115000"/>
                        </a:lnSpc>
                        <a:spcAft>
                          <a:spcPts val="0"/>
                        </a:spcAft>
                      </a:pPr>
                      <a:r>
                        <a:rPr lang="es-EC" sz="1800">
                          <a:solidFill>
                            <a:srgbClr val="000000"/>
                          </a:solidFill>
                          <a:latin typeface="Arial"/>
                          <a:ea typeface="Calibri"/>
                          <a:cs typeface="Times New Roman"/>
                        </a:rPr>
                        <a:t>1640</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1255144,964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-6253609,439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-182569,7899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5845">
                <a:tc>
                  <a:txBody>
                    <a:bodyPr/>
                    <a:lstStyle/>
                    <a:p>
                      <a:pPr algn="r">
                        <a:lnSpc>
                          <a:spcPct val="115000"/>
                        </a:lnSpc>
                        <a:spcAft>
                          <a:spcPts val="0"/>
                        </a:spcAft>
                      </a:pPr>
                      <a:r>
                        <a:rPr lang="es-EC" sz="1800">
                          <a:solidFill>
                            <a:srgbClr val="000000"/>
                          </a:solidFill>
                          <a:latin typeface="Arial"/>
                          <a:ea typeface="Calibri"/>
                          <a:cs typeface="Times New Roman"/>
                        </a:rPr>
                        <a:t>1641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1255144,965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-6253609,439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-182569,7898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5845">
                <a:tc>
                  <a:txBody>
                    <a:bodyPr/>
                    <a:lstStyle/>
                    <a:p>
                      <a:pPr algn="r">
                        <a:lnSpc>
                          <a:spcPct val="115000"/>
                        </a:lnSpc>
                        <a:spcAft>
                          <a:spcPts val="0"/>
                        </a:spcAft>
                      </a:pPr>
                      <a:r>
                        <a:rPr lang="es-EC" sz="1800">
                          <a:solidFill>
                            <a:srgbClr val="000000"/>
                          </a:solidFill>
                          <a:latin typeface="Arial"/>
                          <a:ea typeface="Calibri"/>
                          <a:cs typeface="Times New Roman"/>
                        </a:rPr>
                        <a:t>1642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1255144,963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-6253609,436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-182569,7882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5845">
                <a:tc>
                  <a:txBody>
                    <a:bodyPr/>
                    <a:lstStyle/>
                    <a:p>
                      <a:pPr algn="r">
                        <a:lnSpc>
                          <a:spcPct val="115000"/>
                        </a:lnSpc>
                        <a:spcAft>
                          <a:spcPts val="0"/>
                        </a:spcAft>
                      </a:pPr>
                      <a:r>
                        <a:rPr lang="es-EC" sz="1800">
                          <a:solidFill>
                            <a:srgbClr val="000000"/>
                          </a:solidFill>
                          <a:latin typeface="Arial"/>
                          <a:ea typeface="Calibri"/>
                          <a:cs typeface="Times New Roman"/>
                        </a:rPr>
                        <a:t>1643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1255144,965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-6253609,436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-182569,7905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5845">
                <a:tc>
                  <a:txBody>
                    <a:bodyPr/>
                    <a:lstStyle/>
                    <a:p>
                      <a:pPr algn="r">
                        <a:lnSpc>
                          <a:spcPct val="115000"/>
                        </a:lnSpc>
                        <a:spcAft>
                          <a:spcPts val="0"/>
                        </a:spcAft>
                      </a:pPr>
                      <a:r>
                        <a:rPr lang="es-EC" sz="1800">
                          <a:solidFill>
                            <a:srgbClr val="000000"/>
                          </a:solidFill>
                          <a:latin typeface="Arial"/>
                          <a:ea typeface="Calibri"/>
                          <a:cs typeface="Times New Roman"/>
                        </a:rPr>
                        <a:t>1644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1255144,965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-6253609,437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-182569,7903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5845">
                <a:tc>
                  <a:txBody>
                    <a:bodyPr/>
                    <a:lstStyle/>
                    <a:p>
                      <a:pPr algn="r">
                        <a:lnSpc>
                          <a:spcPct val="115000"/>
                        </a:lnSpc>
                        <a:spcAft>
                          <a:spcPts val="0"/>
                        </a:spcAft>
                      </a:pPr>
                      <a:r>
                        <a:rPr lang="es-EC" sz="1800">
                          <a:solidFill>
                            <a:srgbClr val="000000"/>
                          </a:solidFill>
                          <a:latin typeface="Arial"/>
                          <a:ea typeface="Calibri"/>
                          <a:cs typeface="Times New Roman"/>
                        </a:rPr>
                        <a:t>1645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1255144,965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-6253609,438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-182569,7905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5845">
                <a:tc>
                  <a:txBody>
                    <a:bodyPr/>
                    <a:lstStyle/>
                    <a:p>
                      <a:pPr algn="r">
                        <a:lnSpc>
                          <a:spcPct val="115000"/>
                        </a:lnSpc>
                        <a:spcAft>
                          <a:spcPts val="0"/>
                        </a:spcAft>
                      </a:pPr>
                      <a:r>
                        <a:rPr lang="es-EC" sz="1800">
                          <a:solidFill>
                            <a:srgbClr val="000000"/>
                          </a:solidFill>
                          <a:latin typeface="Arial"/>
                          <a:ea typeface="Calibri"/>
                          <a:cs typeface="Times New Roman"/>
                        </a:rPr>
                        <a:t>1646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1255144,964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-6253609,437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-182569,7899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5845">
                <a:tc>
                  <a:txBody>
                    <a:bodyPr/>
                    <a:lstStyle/>
                    <a:p>
                      <a:pPr algn="r">
                        <a:lnSpc>
                          <a:spcPct val="115000"/>
                        </a:lnSpc>
                        <a:spcAft>
                          <a:spcPts val="0"/>
                        </a:spcAft>
                      </a:pPr>
                      <a:r>
                        <a:rPr lang="es-EC" sz="1800">
                          <a:solidFill>
                            <a:srgbClr val="000000"/>
                          </a:solidFill>
                          <a:latin typeface="Arial"/>
                          <a:ea typeface="Calibri"/>
                          <a:cs typeface="Times New Roman"/>
                        </a:rPr>
                        <a:t>1647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1255144,964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-6253609,439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-182569,7909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5845">
                <a:tc>
                  <a:txBody>
                    <a:bodyPr/>
                    <a:lstStyle/>
                    <a:p>
                      <a:pPr algn="r">
                        <a:lnSpc>
                          <a:spcPct val="115000"/>
                        </a:lnSpc>
                        <a:spcAft>
                          <a:spcPts val="0"/>
                        </a:spcAft>
                      </a:pPr>
                      <a:r>
                        <a:rPr lang="es-EC" sz="1800">
                          <a:solidFill>
                            <a:srgbClr val="000000"/>
                          </a:solidFill>
                          <a:latin typeface="Arial"/>
                          <a:ea typeface="Calibri"/>
                          <a:cs typeface="Times New Roman"/>
                        </a:rPr>
                        <a:t>1648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1255144,966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-6253609,445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-182569,7909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85845">
                <a:tc>
                  <a:txBody>
                    <a:bodyPr/>
                    <a:lstStyle/>
                    <a:p>
                      <a:pPr algn="r">
                        <a:lnSpc>
                          <a:spcPct val="115000"/>
                        </a:lnSpc>
                        <a:spcAft>
                          <a:spcPts val="0"/>
                        </a:spcAft>
                      </a:pPr>
                      <a:r>
                        <a:rPr lang="es-EC" sz="1800">
                          <a:solidFill>
                            <a:srgbClr val="000000"/>
                          </a:solidFill>
                          <a:latin typeface="Arial"/>
                          <a:ea typeface="Calibri"/>
                          <a:cs typeface="Times New Roman"/>
                        </a:rPr>
                        <a:t>1649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1255144,964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-6253609,44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-182569,7901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85845">
                <a:tc>
                  <a:txBody>
                    <a:bodyPr/>
                    <a:lstStyle/>
                    <a:p>
                      <a:pPr algn="r">
                        <a:lnSpc>
                          <a:spcPct val="115000"/>
                        </a:lnSpc>
                        <a:spcAft>
                          <a:spcPts val="0"/>
                        </a:spcAft>
                      </a:pPr>
                      <a:r>
                        <a:rPr lang="es-EC" sz="1800">
                          <a:solidFill>
                            <a:srgbClr val="000000"/>
                          </a:solidFill>
                          <a:latin typeface="Arial"/>
                          <a:ea typeface="Calibri"/>
                          <a:cs typeface="Times New Roman"/>
                        </a:rPr>
                        <a:t>1650</a:t>
                      </a:r>
                      <a:endParaRPr lang="es-EC" sz="140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a:solidFill>
                            <a:srgbClr val="000000"/>
                          </a:solidFill>
                          <a:latin typeface="Arial"/>
                          <a:ea typeface="Calibri"/>
                          <a:cs typeface="Times New Roman"/>
                        </a:rPr>
                        <a:t>1255144,964</a:t>
                      </a:r>
                      <a:endParaRPr lang="es-EC" sz="140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a:solidFill>
                            <a:srgbClr val="000000"/>
                          </a:solidFill>
                          <a:latin typeface="Arial"/>
                          <a:ea typeface="Calibri"/>
                          <a:cs typeface="Times New Roman"/>
                        </a:rPr>
                        <a:t>-6253609,441</a:t>
                      </a:r>
                      <a:endParaRPr lang="es-EC" sz="140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dirty="0">
                          <a:solidFill>
                            <a:srgbClr val="000000"/>
                          </a:solidFill>
                          <a:latin typeface="Arial"/>
                          <a:ea typeface="Calibri"/>
                          <a:cs typeface="Times New Roman"/>
                        </a:rPr>
                        <a:t>-182569,7899</a:t>
                      </a:r>
                      <a:endParaRPr lang="es-EC" sz="1400" dirty="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899592" y="1268760"/>
            <a:ext cx="7560840" cy="367240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es-EC" sz="2800" dirty="0" smtClean="0"/>
              <a:t>A partir de las coordenadas se obtuvieron  las distancias euclidianas  y con ello la formación de seis vectores semanalmente (Arequipa-Bogotá, Arequipa-Brasil, Arequipa-Riobamba, Bogotá-Brasil, Bogotá-Riobamba, Brasil-Riobamba)</a:t>
            </a:r>
          </a:p>
          <a:p>
            <a:pPr algn="just"/>
            <a:endParaRPr lang="es-EC"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4784"/>
          <a:ext cx="82296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ES_tradnl" dirty="0" smtClean="0"/>
              <a:t>OBJETIVOS ESPECÍFICOS</a:t>
            </a:r>
            <a:endParaRPr lang="es-EC"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79512" y="476680"/>
          <a:ext cx="8784977" cy="6307059"/>
        </p:xfrm>
        <a:graphic>
          <a:graphicData uri="http://schemas.openxmlformats.org/drawingml/2006/table">
            <a:tbl>
              <a:tblPr/>
              <a:tblGrid>
                <a:gridCol w="864096"/>
                <a:gridCol w="1253711"/>
                <a:gridCol w="1333434"/>
                <a:gridCol w="1333434"/>
                <a:gridCol w="1333434"/>
                <a:gridCol w="1333434"/>
                <a:gridCol w="1333434"/>
              </a:tblGrid>
              <a:tr h="302433">
                <a:tc>
                  <a:txBody>
                    <a:bodyPr/>
                    <a:lstStyle/>
                    <a:p>
                      <a:pPr>
                        <a:lnSpc>
                          <a:spcPct val="115000"/>
                        </a:lnSpc>
                        <a:spcAft>
                          <a:spcPts val="0"/>
                        </a:spcAft>
                      </a:pPr>
                      <a:r>
                        <a:rPr lang="es-EC" sz="1600" b="1" dirty="0">
                          <a:solidFill>
                            <a:srgbClr val="000000"/>
                          </a:solidFill>
                          <a:latin typeface="Arial"/>
                          <a:ea typeface="Times New Roman"/>
                          <a:cs typeface="Times New Roman"/>
                        </a:rPr>
                        <a:t>semana GPS</a:t>
                      </a:r>
                      <a:endParaRPr lang="es-EC" sz="1400" dirty="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b="1">
                          <a:solidFill>
                            <a:srgbClr val="000000"/>
                          </a:solidFill>
                          <a:latin typeface="Arial"/>
                          <a:ea typeface="Times New Roman"/>
                          <a:cs typeface="Times New Roman"/>
                        </a:rPr>
                        <a:t>areq-bogt (m)</a:t>
                      </a:r>
                      <a:endParaRPr lang="es-EC" sz="140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b="1">
                          <a:solidFill>
                            <a:srgbClr val="000000"/>
                          </a:solidFill>
                          <a:latin typeface="Arial"/>
                          <a:ea typeface="Times New Roman"/>
                          <a:cs typeface="Times New Roman"/>
                        </a:rPr>
                        <a:t>areq-braz (m)</a:t>
                      </a:r>
                      <a:endParaRPr lang="es-EC" sz="140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b="1">
                          <a:solidFill>
                            <a:srgbClr val="000000"/>
                          </a:solidFill>
                          <a:latin typeface="Arial"/>
                          <a:ea typeface="Times New Roman"/>
                          <a:cs typeface="Times New Roman"/>
                        </a:rPr>
                        <a:t>areq-riop (m)</a:t>
                      </a:r>
                      <a:endParaRPr lang="es-EC" sz="140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b="1">
                          <a:solidFill>
                            <a:srgbClr val="000000"/>
                          </a:solidFill>
                          <a:latin typeface="Arial"/>
                          <a:ea typeface="Times New Roman"/>
                          <a:cs typeface="Times New Roman"/>
                        </a:rPr>
                        <a:t>bogt-braz (m)</a:t>
                      </a:r>
                      <a:endParaRPr lang="es-EC" sz="140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b="1">
                          <a:solidFill>
                            <a:srgbClr val="000000"/>
                          </a:solidFill>
                          <a:latin typeface="Arial"/>
                          <a:ea typeface="Times New Roman"/>
                          <a:cs typeface="Times New Roman"/>
                        </a:rPr>
                        <a:t>bogt-riop (m)</a:t>
                      </a:r>
                      <a:endParaRPr lang="es-EC" sz="140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b="1">
                          <a:solidFill>
                            <a:srgbClr val="000000"/>
                          </a:solidFill>
                          <a:latin typeface="Arial"/>
                          <a:ea typeface="Times New Roman"/>
                          <a:cs typeface="Times New Roman"/>
                        </a:rPr>
                        <a:t>braz-riop (m)</a:t>
                      </a:r>
                      <a:endParaRPr lang="es-EC" sz="140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33">
                <a:tc>
                  <a:txBody>
                    <a:bodyPr/>
                    <a:lstStyle/>
                    <a:p>
                      <a:pPr algn="r">
                        <a:lnSpc>
                          <a:spcPct val="115000"/>
                        </a:lnSpc>
                        <a:spcAft>
                          <a:spcPts val="0"/>
                        </a:spcAft>
                      </a:pPr>
                      <a:r>
                        <a:rPr lang="es-EC" sz="1600">
                          <a:solidFill>
                            <a:srgbClr val="000000"/>
                          </a:solidFill>
                          <a:latin typeface="Arial"/>
                          <a:ea typeface="Times New Roman"/>
                          <a:cs typeface="Times New Roman"/>
                        </a:rPr>
                        <a:t>1632</a:t>
                      </a:r>
                      <a:endParaRPr lang="es-EC" sz="140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2339031,636</a:t>
                      </a:r>
                      <a:endParaRPr lang="es-EC" sz="140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2508497,235</a:t>
                      </a:r>
                      <a:endParaRPr lang="es-EC" sz="140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1811362,531</a:t>
                      </a:r>
                      <a:endParaRPr lang="es-EC" sz="140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3626511,744</a:t>
                      </a:r>
                      <a:endParaRPr lang="es-EC" sz="140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861243,212</a:t>
                      </a:r>
                      <a:endParaRPr lang="es-EC" sz="140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3675464,473</a:t>
                      </a:r>
                      <a:endParaRPr lang="es-EC" sz="140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302433">
                <a:tc>
                  <a:txBody>
                    <a:bodyPr/>
                    <a:lstStyle/>
                    <a:p>
                      <a:pPr algn="r">
                        <a:lnSpc>
                          <a:spcPct val="115000"/>
                        </a:lnSpc>
                        <a:spcAft>
                          <a:spcPts val="0"/>
                        </a:spcAft>
                      </a:pPr>
                      <a:r>
                        <a:rPr lang="es-EC" sz="1600">
                          <a:solidFill>
                            <a:srgbClr val="000000"/>
                          </a:solidFill>
                          <a:latin typeface="Arial"/>
                          <a:ea typeface="Times New Roman"/>
                          <a:cs typeface="Times New Roman"/>
                        </a:rPr>
                        <a:t>1633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2339031,636</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2508497,235</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1811362,531</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3626511,742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861243,2125</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3675464,472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r>
              <a:tr h="302433">
                <a:tc>
                  <a:txBody>
                    <a:bodyPr/>
                    <a:lstStyle/>
                    <a:p>
                      <a:pPr algn="r">
                        <a:lnSpc>
                          <a:spcPct val="115000"/>
                        </a:lnSpc>
                        <a:spcAft>
                          <a:spcPts val="0"/>
                        </a:spcAft>
                      </a:pPr>
                      <a:r>
                        <a:rPr lang="es-EC" sz="1600">
                          <a:solidFill>
                            <a:srgbClr val="000000"/>
                          </a:solidFill>
                          <a:latin typeface="Arial"/>
                          <a:ea typeface="Times New Roman"/>
                          <a:cs typeface="Times New Roman"/>
                        </a:rPr>
                        <a:t>1634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2339031,638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2508497,234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1811362,533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3626511,743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861243,2122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3675464,473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r>
              <a:tr h="302433">
                <a:tc>
                  <a:txBody>
                    <a:bodyPr/>
                    <a:lstStyle/>
                    <a:p>
                      <a:pPr algn="r">
                        <a:lnSpc>
                          <a:spcPct val="115000"/>
                        </a:lnSpc>
                        <a:spcAft>
                          <a:spcPts val="0"/>
                        </a:spcAft>
                      </a:pPr>
                      <a:r>
                        <a:rPr lang="es-EC" sz="1600">
                          <a:solidFill>
                            <a:srgbClr val="000000"/>
                          </a:solidFill>
                          <a:latin typeface="Arial"/>
                          <a:ea typeface="Times New Roman"/>
                          <a:cs typeface="Times New Roman"/>
                        </a:rPr>
                        <a:t>1635</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2339031,638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2508497,235</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1811362,533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3626511,743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861243,2129</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3675464,473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r>
              <a:tr h="302433">
                <a:tc>
                  <a:txBody>
                    <a:bodyPr/>
                    <a:lstStyle/>
                    <a:p>
                      <a:pPr algn="r">
                        <a:lnSpc>
                          <a:spcPct val="115000"/>
                        </a:lnSpc>
                        <a:spcAft>
                          <a:spcPts val="0"/>
                        </a:spcAft>
                      </a:pPr>
                      <a:r>
                        <a:rPr lang="es-EC" sz="1600">
                          <a:solidFill>
                            <a:srgbClr val="000000"/>
                          </a:solidFill>
                          <a:latin typeface="Arial"/>
                          <a:ea typeface="Times New Roman"/>
                          <a:cs typeface="Times New Roman"/>
                        </a:rPr>
                        <a:t>1636</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2339031,636</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2508497,235</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1811362,532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3626511,74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861243,2128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3675464,473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r>
              <a:tr h="302433">
                <a:tc>
                  <a:txBody>
                    <a:bodyPr/>
                    <a:lstStyle/>
                    <a:p>
                      <a:pPr algn="r">
                        <a:lnSpc>
                          <a:spcPct val="115000"/>
                        </a:lnSpc>
                        <a:spcAft>
                          <a:spcPts val="0"/>
                        </a:spcAft>
                      </a:pPr>
                      <a:r>
                        <a:rPr lang="es-EC" sz="1600">
                          <a:solidFill>
                            <a:srgbClr val="000000"/>
                          </a:solidFill>
                          <a:latin typeface="Arial"/>
                          <a:ea typeface="Times New Roman"/>
                          <a:cs typeface="Times New Roman"/>
                        </a:rPr>
                        <a:t>1637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2339031,637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2508497,234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1811362,534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3626511,741</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861243,2124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3675464,474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r>
              <a:tr h="302433">
                <a:tc>
                  <a:txBody>
                    <a:bodyPr/>
                    <a:lstStyle/>
                    <a:p>
                      <a:pPr algn="r">
                        <a:lnSpc>
                          <a:spcPct val="115000"/>
                        </a:lnSpc>
                        <a:spcAft>
                          <a:spcPts val="0"/>
                        </a:spcAft>
                      </a:pPr>
                      <a:r>
                        <a:rPr lang="es-EC" sz="1600">
                          <a:solidFill>
                            <a:srgbClr val="000000"/>
                          </a:solidFill>
                          <a:latin typeface="Arial"/>
                          <a:ea typeface="Times New Roman"/>
                          <a:cs typeface="Times New Roman"/>
                        </a:rPr>
                        <a:t>1638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2339031,638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2508497,235</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1811362,534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3626511,742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861243,2129</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3675464,474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r>
              <a:tr h="302433">
                <a:tc>
                  <a:txBody>
                    <a:bodyPr/>
                    <a:lstStyle/>
                    <a:p>
                      <a:pPr algn="r">
                        <a:lnSpc>
                          <a:spcPct val="115000"/>
                        </a:lnSpc>
                        <a:spcAft>
                          <a:spcPts val="0"/>
                        </a:spcAft>
                      </a:pPr>
                      <a:r>
                        <a:rPr lang="es-EC" sz="1600">
                          <a:solidFill>
                            <a:srgbClr val="000000"/>
                          </a:solidFill>
                          <a:latin typeface="Arial"/>
                          <a:ea typeface="Times New Roman"/>
                          <a:cs typeface="Times New Roman"/>
                        </a:rPr>
                        <a:t>1639</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2339031,639</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2508497,236</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1811362,534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3626511,743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861243,2133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3675464,474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r>
              <a:tr h="302433">
                <a:tc>
                  <a:txBody>
                    <a:bodyPr/>
                    <a:lstStyle/>
                    <a:p>
                      <a:pPr algn="r">
                        <a:lnSpc>
                          <a:spcPct val="115000"/>
                        </a:lnSpc>
                        <a:spcAft>
                          <a:spcPts val="0"/>
                        </a:spcAft>
                      </a:pPr>
                      <a:r>
                        <a:rPr lang="es-EC" sz="1600">
                          <a:solidFill>
                            <a:srgbClr val="000000"/>
                          </a:solidFill>
                          <a:latin typeface="Arial"/>
                          <a:ea typeface="Times New Roman"/>
                          <a:cs typeface="Times New Roman"/>
                        </a:rPr>
                        <a:t>1640</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2339031,639</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2508497,237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1811362,534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3626511,742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861243,2148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dirty="0">
                          <a:solidFill>
                            <a:srgbClr val="000000"/>
                          </a:solidFill>
                          <a:latin typeface="Arial"/>
                          <a:ea typeface="Times New Roman"/>
                          <a:cs typeface="Times New Roman"/>
                        </a:rPr>
                        <a:t>3675464,474</a:t>
                      </a:r>
                      <a:endParaRPr lang="es-EC" sz="1400" dirty="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r>
              <a:tr h="302433">
                <a:tc>
                  <a:txBody>
                    <a:bodyPr/>
                    <a:lstStyle/>
                    <a:p>
                      <a:pPr algn="r">
                        <a:lnSpc>
                          <a:spcPct val="115000"/>
                        </a:lnSpc>
                        <a:spcAft>
                          <a:spcPts val="0"/>
                        </a:spcAft>
                      </a:pPr>
                      <a:r>
                        <a:rPr lang="es-EC" sz="1600">
                          <a:solidFill>
                            <a:srgbClr val="000000"/>
                          </a:solidFill>
                          <a:latin typeface="Arial"/>
                          <a:ea typeface="Times New Roman"/>
                          <a:cs typeface="Times New Roman"/>
                        </a:rPr>
                        <a:t>1641</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2339031,64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2508497,237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1811362,534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3626511,744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861243,2148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3675464,475</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r>
              <a:tr h="302433">
                <a:tc>
                  <a:txBody>
                    <a:bodyPr/>
                    <a:lstStyle/>
                    <a:p>
                      <a:pPr algn="r">
                        <a:lnSpc>
                          <a:spcPct val="115000"/>
                        </a:lnSpc>
                        <a:spcAft>
                          <a:spcPts val="0"/>
                        </a:spcAft>
                      </a:pPr>
                      <a:r>
                        <a:rPr lang="es-EC" sz="1600">
                          <a:solidFill>
                            <a:srgbClr val="000000"/>
                          </a:solidFill>
                          <a:latin typeface="Arial"/>
                          <a:ea typeface="Times New Roman"/>
                          <a:cs typeface="Times New Roman"/>
                        </a:rPr>
                        <a:t>1642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2339031,64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2508497,237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1811362,534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3626511,743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861243,2142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3675464,474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r>
              <a:tr h="302433">
                <a:tc>
                  <a:txBody>
                    <a:bodyPr/>
                    <a:lstStyle/>
                    <a:p>
                      <a:pPr algn="r">
                        <a:lnSpc>
                          <a:spcPct val="115000"/>
                        </a:lnSpc>
                        <a:spcAft>
                          <a:spcPts val="0"/>
                        </a:spcAft>
                      </a:pPr>
                      <a:r>
                        <a:rPr lang="es-EC" sz="1600">
                          <a:solidFill>
                            <a:srgbClr val="000000"/>
                          </a:solidFill>
                          <a:latin typeface="Arial"/>
                          <a:ea typeface="Times New Roman"/>
                          <a:cs typeface="Times New Roman"/>
                        </a:rPr>
                        <a:t>1643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2339031,64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2508497,237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1811362,535</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3626511,742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861243,2141</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3675464,474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r>
              <a:tr h="302433">
                <a:tc>
                  <a:txBody>
                    <a:bodyPr/>
                    <a:lstStyle/>
                    <a:p>
                      <a:pPr algn="r">
                        <a:lnSpc>
                          <a:spcPct val="115000"/>
                        </a:lnSpc>
                        <a:spcAft>
                          <a:spcPts val="0"/>
                        </a:spcAft>
                      </a:pPr>
                      <a:r>
                        <a:rPr lang="es-EC" sz="1600">
                          <a:solidFill>
                            <a:srgbClr val="000000"/>
                          </a:solidFill>
                          <a:latin typeface="Arial"/>
                          <a:ea typeface="Times New Roman"/>
                          <a:cs typeface="Times New Roman"/>
                        </a:rPr>
                        <a:t>1644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2339031,64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2508497,239</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1811362,535</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3626511,743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861243,2153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3675464,477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r>
              <a:tr h="302433">
                <a:tc>
                  <a:txBody>
                    <a:bodyPr/>
                    <a:lstStyle/>
                    <a:p>
                      <a:pPr algn="r">
                        <a:lnSpc>
                          <a:spcPct val="115000"/>
                        </a:lnSpc>
                        <a:spcAft>
                          <a:spcPts val="0"/>
                        </a:spcAft>
                      </a:pPr>
                      <a:r>
                        <a:rPr lang="es-EC" sz="1600">
                          <a:solidFill>
                            <a:srgbClr val="000000"/>
                          </a:solidFill>
                          <a:latin typeface="Arial"/>
                          <a:ea typeface="Times New Roman"/>
                          <a:cs typeface="Times New Roman"/>
                        </a:rPr>
                        <a:t>1645</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2339031,641</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2508497,24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1811362,536</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3626511,744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861243,2157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3675464,479</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r>
              <a:tr h="302433">
                <a:tc>
                  <a:txBody>
                    <a:bodyPr/>
                    <a:lstStyle/>
                    <a:p>
                      <a:pPr algn="r">
                        <a:lnSpc>
                          <a:spcPct val="115000"/>
                        </a:lnSpc>
                        <a:spcAft>
                          <a:spcPts val="0"/>
                        </a:spcAft>
                      </a:pPr>
                      <a:r>
                        <a:rPr lang="es-EC" sz="1600">
                          <a:solidFill>
                            <a:srgbClr val="000000"/>
                          </a:solidFill>
                          <a:latin typeface="Arial"/>
                          <a:ea typeface="Times New Roman"/>
                          <a:cs typeface="Times New Roman"/>
                        </a:rPr>
                        <a:t>1646</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2339031,64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2508497,24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1811362,536</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3626511,746</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861243,2142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3675464,48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r>
              <a:tr h="302433">
                <a:tc>
                  <a:txBody>
                    <a:bodyPr/>
                    <a:lstStyle/>
                    <a:p>
                      <a:pPr algn="r">
                        <a:lnSpc>
                          <a:spcPct val="115000"/>
                        </a:lnSpc>
                        <a:spcAft>
                          <a:spcPts val="0"/>
                        </a:spcAft>
                      </a:pPr>
                      <a:r>
                        <a:rPr lang="es-EC" sz="1600">
                          <a:solidFill>
                            <a:srgbClr val="000000"/>
                          </a:solidFill>
                          <a:latin typeface="Arial"/>
                          <a:ea typeface="Times New Roman"/>
                          <a:cs typeface="Times New Roman"/>
                        </a:rPr>
                        <a:t>1647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2339031,642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2508497,242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1811362,537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3626511,749</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861243,2146</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3675464,483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r>
              <a:tr h="302433">
                <a:tc>
                  <a:txBody>
                    <a:bodyPr/>
                    <a:lstStyle/>
                    <a:p>
                      <a:pPr algn="r">
                        <a:lnSpc>
                          <a:spcPct val="115000"/>
                        </a:lnSpc>
                        <a:spcAft>
                          <a:spcPts val="0"/>
                        </a:spcAft>
                      </a:pPr>
                      <a:r>
                        <a:rPr lang="es-EC" sz="1600">
                          <a:solidFill>
                            <a:srgbClr val="000000"/>
                          </a:solidFill>
                          <a:latin typeface="Arial"/>
                          <a:ea typeface="Times New Roman"/>
                          <a:cs typeface="Times New Roman"/>
                        </a:rPr>
                        <a:t>1648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2339031,641</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2508497,244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1811362,536</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3626511,748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861243,2167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3675464,484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r>
              <a:tr h="302433">
                <a:tc>
                  <a:txBody>
                    <a:bodyPr/>
                    <a:lstStyle/>
                    <a:p>
                      <a:pPr algn="r">
                        <a:lnSpc>
                          <a:spcPct val="115000"/>
                        </a:lnSpc>
                        <a:spcAft>
                          <a:spcPts val="0"/>
                        </a:spcAft>
                      </a:pPr>
                      <a:r>
                        <a:rPr lang="es-EC" sz="1600">
                          <a:solidFill>
                            <a:srgbClr val="000000"/>
                          </a:solidFill>
                          <a:latin typeface="Arial"/>
                          <a:ea typeface="Times New Roman"/>
                          <a:cs typeface="Times New Roman"/>
                        </a:rPr>
                        <a:t>1649</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2339031,643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2508497,243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1811362,538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3626511,751</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861243,2159</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3675464,484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r>
              <a:tr h="302433">
                <a:tc>
                  <a:txBody>
                    <a:bodyPr/>
                    <a:lstStyle/>
                    <a:p>
                      <a:pPr algn="r">
                        <a:lnSpc>
                          <a:spcPct val="115000"/>
                        </a:lnSpc>
                        <a:spcAft>
                          <a:spcPts val="0"/>
                        </a:spcAft>
                      </a:pPr>
                      <a:r>
                        <a:rPr lang="es-EC" sz="1600">
                          <a:solidFill>
                            <a:srgbClr val="000000"/>
                          </a:solidFill>
                          <a:latin typeface="Arial"/>
                          <a:ea typeface="Times New Roman"/>
                          <a:cs typeface="Times New Roman"/>
                        </a:rPr>
                        <a:t>1650</a:t>
                      </a:r>
                      <a:endParaRPr lang="es-EC" sz="1400">
                        <a:solidFill>
                          <a:srgbClr val="000000"/>
                        </a:solidFill>
                        <a:latin typeface="Calibri"/>
                        <a:ea typeface="Calibri"/>
                        <a:cs typeface="Times New Roman"/>
                      </a:endParaRPr>
                    </a:p>
                  </a:txBody>
                  <a:tcPr marL="33130" marR="3313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600" dirty="0">
                          <a:solidFill>
                            <a:srgbClr val="000000"/>
                          </a:solidFill>
                          <a:latin typeface="Arial"/>
                          <a:ea typeface="Times New Roman"/>
                          <a:cs typeface="Times New Roman"/>
                        </a:rPr>
                        <a:t>2339031,642</a:t>
                      </a:r>
                      <a:endParaRPr lang="es-EC" sz="1400" dirty="0">
                        <a:solidFill>
                          <a:srgbClr val="000000"/>
                        </a:solidFill>
                        <a:latin typeface="Calibri"/>
                        <a:ea typeface="Calibri"/>
                        <a:cs typeface="Times New Roman"/>
                      </a:endParaRPr>
                    </a:p>
                  </a:txBody>
                  <a:tcPr marL="33130" marR="3313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2508497,242</a:t>
                      </a:r>
                      <a:endParaRPr lang="es-EC" sz="1400">
                        <a:solidFill>
                          <a:srgbClr val="000000"/>
                        </a:solidFill>
                        <a:latin typeface="Calibri"/>
                        <a:ea typeface="Calibri"/>
                        <a:cs typeface="Times New Roman"/>
                      </a:endParaRPr>
                    </a:p>
                  </a:txBody>
                  <a:tcPr marL="33130" marR="3313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1811362,536</a:t>
                      </a:r>
                      <a:endParaRPr lang="es-EC" sz="1400">
                        <a:solidFill>
                          <a:srgbClr val="000000"/>
                        </a:solidFill>
                        <a:latin typeface="Calibri"/>
                        <a:ea typeface="Calibri"/>
                        <a:cs typeface="Times New Roman"/>
                      </a:endParaRPr>
                    </a:p>
                  </a:txBody>
                  <a:tcPr marL="33130" marR="3313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3626511,751</a:t>
                      </a:r>
                      <a:endParaRPr lang="es-EC" sz="1400">
                        <a:solidFill>
                          <a:srgbClr val="000000"/>
                        </a:solidFill>
                        <a:latin typeface="Calibri"/>
                        <a:ea typeface="Calibri"/>
                        <a:cs typeface="Times New Roman"/>
                      </a:endParaRPr>
                    </a:p>
                  </a:txBody>
                  <a:tcPr marL="33130" marR="3313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861243,2177</a:t>
                      </a:r>
                      <a:endParaRPr lang="es-EC" sz="1400">
                        <a:solidFill>
                          <a:srgbClr val="000000"/>
                        </a:solidFill>
                        <a:latin typeface="Calibri"/>
                        <a:ea typeface="Calibri"/>
                        <a:cs typeface="Times New Roman"/>
                      </a:endParaRPr>
                    </a:p>
                  </a:txBody>
                  <a:tcPr marL="33130" marR="3313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600" dirty="0">
                          <a:solidFill>
                            <a:srgbClr val="000000"/>
                          </a:solidFill>
                          <a:latin typeface="Arial"/>
                          <a:ea typeface="Times New Roman"/>
                          <a:cs typeface="Times New Roman"/>
                        </a:rPr>
                        <a:t>3675464,484</a:t>
                      </a:r>
                      <a:endParaRPr lang="es-EC" sz="1400" dirty="0">
                        <a:solidFill>
                          <a:srgbClr val="000000"/>
                        </a:solidFill>
                        <a:latin typeface="Calibri"/>
                        <a:ea typeface="Calibri"/>
                        <a:cs typeface="Times New Roman"/>
                      </a:endParaRPr>
                    </a:p>
                  </a:txBody>
                  <a:tcPr marL="33130" marR="3313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5" name="4 Rectángulo"/>
          <p:cNvSpPr/>
          <p:nvPr/>
        </p:nvSpPr>
        <p:spPr>
          <a:xfrm>
            <a:off x="216024" y="107340"/>
            <a:ext cx="8964488" cy="369332"/>
          </a:xfrm>
          <a:prstGeom prst="rect">
            <a:avLst/>
          </a:prstGeom>
        </p:spPr>
        <p:txBody>
          <a:bodyPr wrap="square">
            <a:spAutoFit/>
          </a:bodyPr>
          <a:lstStyle/>
          <a:p>
            <a:r>
              <a:rPr lang="es-EC" b="1" dirty="0"/>
              <a:t>Distancias euclidianas a partir de coordenadas  procesadas con GAMIT/GLOBK</a:t>
            </a:r>
            <a:endParaRPr lang="es-EC"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79512" y="404672"/>
          <a:ext cx="8712968" cy="6420869"/>
        </p:xfrm>
        <a:graphic>
          <a:graphicData uri="http://schemas.openxmlformats.org/drawingml/2006/table">
            <a:tbl>
              <a:tblPr/>
              <a:tblGrid>
                <a:gridCol w="864096"/>
                <a:gridCol w="1368152"/>
                <a:gridCol w="1296144"/>
                <a:gridCol w="1296144"/>
                <a:gridCol w="1296144"/>
                <a:gridCol w="1296144"/>
                <a:gridCol w="1296144"/>
              </a:tblGrid>
              <a:tr h="548668">
                <a:tc>
                  <a:txBody>
                    <a:bodyPr/>
                    <a:lstStyle/>
                    <a:p>
                      <a:pPr>
                        <a:lnSpc>
                          <a:spcPct val="115000"/>
                        </a:lnSpc>
                        <a:spcAft>
                          <a:spcPts val="0"/>
                        </a:spcAft>
                      </a:pPr>
                      <a:r>
                        <a:rPr lang="es-EC" sz="1600" b="1" dirty="0">
                          <a:solidFill>
                            <a:srgbClr val="000000"/>
                          </a:solidFill>
                          <a:latin typeface="Arial"/>
                          <a:ea typeface="Times New Roman"/>
                          <a:cs typeface="Times New Roman"/>
                        </a:rPr>
                        <a:t>semana GPS</a:t>
                      </a:r>
                      <a:endParaRPr lang="es-EC" sz="1400" dirty="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b="1" dirty="0" err="1">
                          <a:solidFill>
                            <a:srgbClr val="000000"/>
                          </a:solidFill>
                          <a:latin typeface="Arial"/>
                          <a:ea typeface="Times New Roman"/>
                          <a:cs typeface="Times New Roman"/>
                        </a:rPr>
                        <a:t>areq-bogt</a:t>
                      </a:r>
                      <a:r>
                        <a:rPr lang="es-EC" sz="1600" b="1" dirty="0">
                          <a:solidFill>
                            <a:srgbClr val="000000"/>
                          </a:solidFill>
                          <a:latin typeface="Arial"/>
                          <a:ea typeface="Times New Roman"/>
                          <a:cs typeface="Times New Roman"/>
                        </a:rPr>
                        <a:t> (m)</a:t>
                      </a:r>
                      <a:endParaRPr lang="es-EC" sz="1400" dirty="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b="1">
                          <a:solidFill>
                            <a:srgbClr val="000000"/>
                          </a:solidFill>
                          <a:latin typeface="Arial"/>
                          <a:ea typeface="Times New Roman"/>
                          <a:cs typeface="Times New Roman"/>
                        </a:rPr>
                        <a:t>areq-braz (m)</a:t>
                      </a:r>
                      <a:endParaRPr lang="es-EC" sz="140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b="1">
                          <a:solidFill>
                            <a:srgbClr val="000000"/>
                          </a:solidFill>
                          <a:latin typeface="Arial"/>
                          <a:ea typeface="Times New Roman"/>
                          <a:cs typeface="Times New Roman"/>
                        </a:rPr>
                        <a:t>areq-riop (m)</a:t>
                      </a:r>
                      <a:endParaRPr lang="es-EC" sz="140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b="1">
                          <a:solidFill>
                            <a:srgbClr val="000000"/>
                          </a:solidFill>
                          <a:latin typeface="Arial"/>
                          <a:ea typeface="Times New Roman"/>
                          <a:cs typeface="Times New Roman"/>
                        </a:rPr>
                        <a:t>bogt-braz (m)</a:t>
                      </a:r>
                      <a:endParaRPr lang="es-EC" sz="140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b="1">
                          <a:solidFill>
                            <a:srgbClr val="000000"/>
                          </a:solidFill>
                          <a:latin typeface="Arial"/>
                          <a:ea typeface="Times New Roman"/>
                          <a:cs typeface="Times New Roman"/>
                        </a:rPr>
                        <a:t>bogt-riop (m)</a:t>
                      </a:r>
                      <a:endParaRPr lang="es-EC" sz="140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b="1" dirty="0" err="1">
                          <a:solidFill>
                            <a:srgbClr val="000000"/>
                          </a:solidFill>
                          <a:latin typeface="Arial"/>
                          <a:ea typeface="Times New Roman"/>
                          <a:cs typeface="Times New Roman"/>
                        </a:rPr>
                        <a:t>braz-riop</a:t>
                      </a:r>
                      <a:r>
                        <a:rPr lang="es-EC" sz="1600" b="1" dirty="0">
                          <a:solidFill>
                            <a:srgbClr val="000000"/>
                          </a:solidFill>
                          <a:latin typeface="Arial"/>
                          <a:ea typeface="Times New Roman"/>
                          <a:cs typeface="Times New Roman"/>
                        </a:rPr>
                        <a:t> (m)</a:t>
                      </a:r>
                      <a:endParaRPr lang="es-EC" sz="1400" dirty="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423">
                <a:tc>
                  <a:txBody>
                    <a:bodyPr/>
                    <a:lstStyle/>
                    <a:p>
                      <a:pPr algn="r">
                        <a:lnSpc>
                          <a:spcPct val="115000"/>
                        </a:lnSpc>
                        <a:spcAft>
                          <a:spcPts val="0"/>
                        </a:spcAft>
                      </a:pPr>
                      <a:r>
                        <a:rPr lang="es-EC" sz="1600">
                          <a:solidFill>
                            <a:srgbClr val="000000"/>
                          </a:solidFill>
                          <a:latin typeface="Arial"/>
                          <a:ea typeface="Times New Roman"/>
                          <a:cs typeface="Times New Roman"/>
                        </a:rPr>
                        <a:t>1632</a:t>
                      </a:r>
                      <a:endParaRPr lang="es-EC" sz="140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2339031,643</a:t>
                      </a:r>
                      <a:endParaRPr lang="es-EC" sz="140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2508497,237</a:t>
                      </a:r>
                      <a:endParaRPr lang="es-EC" sz="140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1811362,534</a:t>
                      </a:r>
                      <a:endParaRPr lang="es-EC" sz="140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3626511,748</a:t>
                      </a:r>
                      <a:endParaRPr lang="es-EC" sz="140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861243,2151</a:t>
                      </a:r>
                      <a:endParaRPr lang="es-EC" sz="140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3675464,475</a:t>
                      </a:r>
                      <a:endParaRPr lang="es-EC" sz="1400">
                        <a:solidFill>
                          <a:srgbClr val="000000"/>
                        </a:solidFill>
                        <a:latin typeface="Calibri"/>
                        <a:ea typeface="Calibri"/>
                        <a:cs typeface="Times New Roman"/>
                      </a:endParaRPr>
                    </a:p>
                  </a:txBody>
                  <a:tcPr marL="33130" marR="3313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308423">
                <a:tc>
                  <a:txBody>
                    <a:bodyPr/>
                    <a:lstStyle/>
                    <a:p>
                      <a:pPr algn="r">
                        <a:lnSpc>
                          <a:spcPct val="115000"/>
                        </a:lnSpc>
                        <a:spcAft>
                          <a:spcPts val="0"/>
                        </a:spcAft>
                      </a:pPr>
                      <a:r>
                        <a:rPr lang="es-EC" sz="1600">
                          <a:solidFill>
                            <a:srgbClr val="000000"/>
                          </a:solidFill>
                          <a:latin typeface="Arial"/>
                          <a:ea typeface="Times New Roman"/>
                          <a:cs typeface="Times New Roman"/>
                        </a:rPr>
                        <a:t>1633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2339031,643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2508497,238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1811362,535</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3626511,748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861243,216</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3675464,477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r>
              <a:tr h="308423">
                <a:tc>
                  <a:txBody>
                    <a:bodyPr/>
                    <a:lstStyle/>
                    <a:p>
                      <a:pPr algn="r">
                        <a:lnSpc>
                          <a:spcPct val="115000"/>
                        </a:lnSpc>
                        <a:spcAft>
                          <a:spcPts val="0"/>
                        </a:spcAft>
                      </a:pPr>
                      <a:r>
                        <a:rPr lang="es-EC" sz="1600">
                          <a:solidFill>
                            <a:srgbClr val="000000"/>
                          </a:solidFill>
                          <a:latin typeface="Arial"/>
                          <a:ea typeface="Times New Roman"/>
                          <a:cs typeface="Times New Roman"/>
                        </a:rPr>
                        <a:t>1634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2339031,642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2508497,238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1811362,536</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3626511,747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861243,2141</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3675464,477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r>
              <a:tr h="308423">
                <a:tc>
                  <a:txBody>
                    <a:bodyPr/>
                    <a:lstStyle/>
                    <a:p>
                      <a:pPr algn="r">
                        <a:lnSpc>
                          <a:spcPct val="115000"/>
                        </a:lnSpc>
                        <a:spcAft>
                          <a:spcPts val="0"/>
                        </a:spcAft>
                      </a:pPr>
                      <a:r>
                        <a:rPr lang="es-EC" sz="1600">
                          <a:solidFill>
                            <a:srgbClr val="000000"/>
                          </a:solidFill>
                          <a:latin typeface="Arial"/>
                          <a:ea typeface="Times New Roman"/>
                          <a:cs typeface="Times New Roman"/>
                        </a:rPr>
                        <a:t>1635</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2339031,643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2508497,24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1811362,536</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3626511,747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861243,2154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3675464,478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r>
              <a:tr h="308423">
                <a:tc>
                  <a:txBody>
                    <a:bodyPr/>
                    <a:lstStyle/>
                    <a:p>
                      <a:pPr algn="r">
                        <a:lnSpc>
                          <a:spcPct val="115000"/>
                        </a:lnSpc>
                        <a:spcAft>
                          <a:spcPts val="0"/>
                        </a:spcAft>
                      </a:pPr>
                      <a:r>
                        <a:rPr lang="es-EC" sz="1600">
                          <a:solidFill>
                            <a:srgbClr val="000000"/>
                          </a:solidFill>
                          <a:latin typeface="Arial"/>
                          <a:ea typeface="Times New Roman"/>
                          <a:cs typeface="Times New Roman"/>
                        </a:rPr>
                        <a:t>1636</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2339031,641</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2508497,238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1811362,535</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3626511,746</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861243,2162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3675464,477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r>
              <a:tr h="308423">
                <a:tc>
                  <a:txBody>
                    <a:bodyPr/>
                    <a:lstStyle/>
                    <a:p>
                      <a:pPr algn="r">
                        <a:lnSpc>
                          <a:spcPct val="115000"/>
                        </a:lnSpc>
                        <a:spcAft>
                          <a:spcPts val="0"/>
                        </a:spcAft>
                      </a:pPr>
                      <a:r>
                        <a:rPr lang="es-EC" sz="1600">
                          <a:solidFill>
                            <a:srgbClr val="000000"/>
                          </a:solidFill>
                          <a:latin typeface="Arial"/>
                          <a:ea typeface="Times New Roman"/>
                          <a:cs typeface="Times New Roman"/>
                        </a:rPr>
                        <a:t>1637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2339031,642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2508497,239</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1811362,536</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3626511,746</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861243,2157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3675464,478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r>
              <a:tr h="308423">
                <a:tc>
                  <a:txBody>
                    <a:bodyPr/>
                    <a:lstStyle/>
                    <a:p>
                      <a:pPr algn="r">
                        <a:lnSpc>
                          <a:spcPct val="115000"/>
                        </a:lnSpc>
                        <a:spcAft>
                          <a:spcPts val="0"/>
                        </a:spcAft>
                      </a:pPr>
                      <a:r>
                        <a:rPr lang="es-EC" sz="1600">
                          <a:solidFill>
                            <a:srgbClr val="000000"/>
                          </a:solidFill>
                          <a:latin typeface="Arial"/>
                          <a:ea typeface="Times New Roman"/>
                          <a:cs typeface="Times New Roman"/>
                        </a:rPr>
                        <a:t>1638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2339031,641</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2508497,241</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1811362,536</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3626511,748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861243,2142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3675464,48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r>
              <a:tr h="308423">
                <a:tc>
                  <a:txBody>
                    <a:bodyPr/>
                    <a:lstStyle/>
                    <a:p>
                      <a:pPr algn="r">
                        <a:lnSpc>
                          <a:spcPct val="115000"/>
                        </a:lnSpc>
                        <a:spcAft>
                          <a:spcPts val="0"/>
                        </a:spcAft>
                      </a:pPr>
                      <a:r>
                        <a:rPr lang="es-EC" sz="1600">
                          <a:solidFill>
                            <a:srgbClr val="000000"/>
                          </a:solidFill>
                          <a:latin typeface="Arial"/>
                          <a:ea typeface="Times New Roman"/>
                          <a:cs typeface="Times New Roman"/>
                        </a:rPr>
                        <a:t>1639</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2339031,641</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2508497,241</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1811362,538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3626511,747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861243,2142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3675464,481</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r>
              <a:tr h="308423">
                <a:tc>
                  <a:txBody>
                    <a:bodyPr/>
                    <a:lstStyle/>
                    <a:p>
                      <a:pPr algn="r">
                        <a:lnSpc>
                          <a:spcPct val="115000"/>
                        </a:lnSpc>
                        <a:spcAft>
                          <a:spcPts val="0"/>
                        </a:spcAft>
                      </a:pPr>
                      <a:r>
                        <a:rPr lang="es-EC" sz="1600">
                          <a:solidFill>
                            <a:srgbClr val="000000"/>
                          </a:solidFill>
                          <a:latin typeface="Arial"/>
                          <a:ea typeface="Times New Roman"/>
                          <a:cs typeface="Times New Roman"/>
                        </a:rPr>
                        <a:t>1640</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2339031,642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2508497,242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1811362,537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3626511,748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861243,2161</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3675464,482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r>
              <a:tr h="308423">
                <a:tc>
                  <a:txBody>
                    <a:bodyPr/>
                    <a:lstStyle/>
                    <a:p>
                      <a:pPr algn="r">
                        <a:lnSpc>
                          <a:spcPct val="115000"/>
                        </a:lnSpc>
                        <a:spcAft>
                          <a:spcPts val="0"/>
                        </a:spcAft>
                      </a:pPr>
                      <a:r>
                        <a:rPr lang="es-EC" sz="1600">
                          <a:solidFill>
                            <a:srgbClr val="000000"/>
                          </a:solidFill>
                          <a:latin typeface="Arial"/>
                          <a:ea typeface="Times New Roman"/>
                          <a:cs typeface="Times New Roman"/>
                        </a:rPr>
                        <a:t>1641</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2339031,643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2508497,244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1811362,538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3626511,749</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861243,216</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3675464,483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r>
              <a:tr h="308423">
                <a:tc>
                  <a:txBody>
                    <a:bodyPr/>
                    <a:lstStyle/>
                    <a:p>
                      <a:pPr algn="r">
                        <a:lnSpc>
                          <a:spcPct val="115000"/>
                        </a:lnSpc>
                        <a:spcAft>
                          <a:spcPts val="0"/>
                        </a:spcAft>
                      </a:pPr>
                      <a:r>
                        <a:rPr lang="es-EC" sz="1600">
                          <a:solidFill>
                            <a:srgbClr val="000000"/>
                          </a:solidFill>
                          <a:latin typeface="Arial"/>
                          <a:ea typeface="Times New Roman"/>
                          <a:cs typeface="Times New Roman"/>
                        </a:rPr>
                        <a:t>1642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2339031,642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2508497,243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1811362,537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3626511,748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861243,2162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3675464,482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r>
              <a:tr h="308423">
                <a:tc>
                  <a:txBody>
                    <a:bodyPr/>
                    <a:lstStyle/>
                    <a:p>
                      <a:pPr algn="r">
                        <a:lnSpc>
                          <a:spcPct val="115000"/>
                        </a:lnSpc>
                        <a:spcAft>
                          <a:spcPts val="0"/>
                        </a:spcAft>
                      </a:pPr>
                      <a:r>
                        <a:rPr lang="es-EC" sz="1600">
                          <a:solidFill>
                            <a:srgbClr val="000000"/>
                          </a:solidFill>
                          <a:latin typeface="Arial"/>
                          <a:ea typeface="Times New Roman"/>
                          <a:cs typeface="Times New Roman"/>
                        </a:rPr>
                        <a:t>1643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2339031,643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2508497,243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1811362,537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3626511,748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861243,2162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3675464,482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r>
              <a:tr h="308423">
                <a:tc>
                  <a:txBody>
                    <a:bodyPr/>
                    <a:lstStyle/>
                    <a:p>
                      <a:pPr algn="r">
                        <a:lnSpc>
                          <a:spcPct val="115000"/>
                        </a:lnSpc>
                        <a:spcAft>
                          <a:spcPts val="0"/>
                        </a:spcAft>
                      </a:pPr>
                      <a:r>
                        <a:rPr lang="es-EC" sz="1600">
                          <a:solidFill>
                            <a:srgbClr val="000000"/>
                          </a:solidFill>
                          <a:latin typeface="Arial"/>
                          <a:ea typeface="Times New Roman"/>
                          <a:cs typeface="Times New Roman"/>
                        </a:rPr>
                        <a:t>1644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2339031,643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2508497,246</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1811362,537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3626511,75</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861243,2167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3675464,484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r>
              <a:tr h="308423">
                <a:tc>
                  <a:txBody>
                    <a:bodyPr/>
                    <a:lstStyle/>
                    <a:p>
                      <a:pPr algn="r">
                        <a:lnSpc>
                          <a:spcPct val="115000"/>
                        </a:lnSpc>
                        <a:spcAft>
                          <a:spcPts val="0"/>
                        </a:spcAft>
                      </a:pPr>
                      <a:r>
                        <a:rPr lang="es-EC" sz="1600">
                          <a:solidFill>
                            <a:srgbClr val="000000"/>
                          </a:solidFill>
                          <a:latin typeface="Arial"/>
                          <a:ea typeface="Times New Roman"/>
                          <a:cs typeface="Times New Roman"/>
                        </a:rPr>
                        <a:t>1645</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2339031,643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2508497,245</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1811362,538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3626511,75</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861243,2163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3675464,485</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r>
              <a:tr h="308423">
                <a:tc>
                  <a:txBody>
                    <a:bodyPr/>
                    <a:lstStyle/>
                    <a:p>
                      <a:pPr algn="r">
                        <a:lnSpc>
                          <a:spcPct val="115000"/>
                        </a:lnSpc>
                        <a:spcAft>
                          <a:spcPts val="0"/>
                        </a:spcAft>
                      </a:pPr>
                      <a:r>
                        <a:rPr lang="es-EC" sz="1600">
                          <a:solidFill>
                            <a:srgbClr val="000000"/>
                          </a:solidFill>
                          <a:latin typeface="Arial"/>
                          <a:ea typeface="Times New Roman"/>
                          <a:cs typeface="Times New Roman"/>
                        </a:rPr>
                        <a:t>1646</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2339031,643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2508497,243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1811362,538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3626511,749</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861243,2162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3675464,484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r>
              <a:tr h="308423">
                <a:tc>
                  <a:txBody>
                    <a:bodyPr/>
                    <a:lstStyle/>
                    <a:p>
                      <a:pPr algn="r">
                        <a:lnSpc>
                          <a:spcPct val="115000"/>
                        </a:lnSpc>
                        <a:spcAft>
                          <a:spcPts val="0"/>
                        </a:spcAft>
                      </a:pPr>
                      <a:r>
                        <a:rPr lang="es-EC" sz="1600">
                          <a:solidFill>
                            <a:srgbClr val="000000"/>
                          </a:solidFill>
                          <a:latin typeface="Arial"/>
                          <a:ea typeface="Times New Roman"/>
                          <a:cs typeface="Times New Roman"/>
                        </a:rPr>
                        <a:t>1647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2339031,645</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2508497,246</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1811362,54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3626511,752</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861243,2167</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3675464,488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r>
              <a:tr h="308423">
                <a:tc>
                  <a:txBody>
                    <a:bodyPr/>
                    <a:lstStyle/>
                    <a:p>
                      <a:pPr algn="r">
                        <a:lnSpc>
                          <a:spcPct val="115000"/>
                        </a:lnSpc>
                        <a:spcAft>
                          <a:spcPts val="0"/>
                        </a:spcAft>
                      </a:pPr>
                      <a:r>
                        <a:rPr lang="es-EC" sz="1600">
                          <a:solidFill>
                            <a:srgbClr val="000000"/>
                          </a:solidFill>
                          <a:latin typeface="Arial"/>
                          <a:ea typeface="Times New Roman"/>
                          <a:cs typeface="Times New Roman"/>
                        </a:rPr>
                        <a:t>1648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2339031,644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2508497,248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1811362,54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3626511,753</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861243,2174</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3675464,491</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solidFill>
                      <a:srgbClr val="C0C0C0"/>
                    </a:solidFill>
                  </a:tcPr>
                </a:tc>
              </a:tr>
              <a:tr h="308423">
                <a:tc>
                  <a:txBody>
                    <a:bodyPr/>
                    <a:lstStyle/>
                    <a:p>
                      <a:pPr algn="r">
                        <a:lnSpc>
                          <a:spcPct val="115000"/>
                        </a:lnSpc>
                        <a:spcAft>
                          <a:spcPts val="0"/>
                        </a:spcAft>
                      </a:pPr>
                      <a:r>
                        <a:rPr lang="es-EC" sz="1600">
                          <a:solidFill>
                            <a:srgbClr val="000000"/>
                          </a:solidFill>
                          <a:latin typeface="Arial"/>
                          <a:ea typeface="Times New Roman"/>
                          <a:cs typeface="Times New Roman"/>
                        </a:rPr>
                        <a:t>1649</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2339031,646</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2508497,248</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1811362,541</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3626511,756</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861243,2179</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3675464,491</a:t>
                      </a:r>
                      <a:endParaRPr lang="es-EC" sz="1400">
                        <a:solidFill>
                          <a:srgbClr val="000000"/>
                        </a:solidFill>
                        <a:latin typeface="Calibri"/>
                        <a:ea typeface="Calibri"/>
                        <a:cs typeface="Times New Roman"/>
                      </a:endParaRPr>
                    </a:p>
                  </a:txBody>
                  <a:tcPr marL="33130" marR="33130" marT="0" marB="0">
                    <a:lnL>
                      <a:noFill/>
                    </a:lnL>
                    <a:lnR>
                      <a:noFill/>
                    </a:lnR>
                    <a:lnT>
                      <a:noFill/>
                    </a:lnT>
                    <a:lnB>
                      <a:noFill/>
                    </a:lnB>
                  </a:tcPr>
                </a:tc>
              </a:tr>
              <a:tr h="308423">
                <a:tc>
                  <a:txBody>
                    <a:bodyPr/>
                    <a:lstStyle/>
                    <a:p>
                      <a:pPr algn="r">
                        <a:lnSpc>
                          <a:spcPct val="115000"/>
                        </a:lnSpc>
                        <a:spcAft>
                          <a:spcPts val="0"/>
                        </a:spcAft>
                      </a:pPr>
                      <a:r>
                        <a:rPr lang="es-EC" sz="1600">
                          <a:solidFill>
                            <a:srgbClr val="000000"/>
                          </a:solidFill>
                          <a:latin typeface="Arial"/>
                          <a:ea typeface="Times New Roman"/>
                          <a:cs typeface="Times New Roman"/>
                        </a:rPr>
                        <a:t>1650</a:t>
                      </a:r>
                      <a:endParaRPr lang="es-EC" sz="1400">
                        <a:solidFill>
                          <a:srgbClr val="000000"/>
                        </a:solidFill>
                        <a:latin typeface="Calibri"/>
                        <a:ea typeface="Calibri"/>
                        <a:cs typeface="Times New Roman"/>
                      </a:endParaRPr>
                    </a:p>
                  </a:txBody>
                  <a:tcPr marL="33130" marR="3313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2339031,645</a:t>
                      </a:r>
                      <a:endParaRPr lang="es-EC" sz="1400">
                        <a:solidFill>
                          <a:srgbClr val="000000"/>
                        </a:solidFill>
                        <a:latin typeface="Calibri"/>
                        <a:ea typeface="Calibri"/>
                        <a:cs typeface="Times New Roman"/>
                      </a:endParaRPr>
                    </a:p>
                  </a:txBody>
                  <a:tcPr marL="33130" marR="3313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2508497,247</a:t>
                      </a:r>
                      <a:endParaRPr lang="es-EC" sz="1400">
                        <a:solidFill>
                          <a:srgbClr val="000000"/>
                        </a:solidFill>
                        <a:latin typeface="Calibri"/>
                        <a:ea typeface="Calibri"/>
                        <a:cs typeface="Times New Roman"/>
                      </a:endParaRPr>
                    </a:p>
                  </a:txBody>
                  <a:tcPr marL="33130" marR="3313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600" dirty="0">
                          <a:solidFill>
                            <a:srgbClr val="000000"/>
                          </a:solidFill>
                          <a:latin typeface="Arial"/>
                          <a:ea typeface="Times New Roman"/>
                          <a:cs typeface="Times New Roman"/>
                        </a:rPr>
                        <a:t>1811362,54</a:t>
                      </a:r>
                      <a:endParaRPr lang="es-EC" sz="1400" dirty="0">
                        <a:solidFill>
                          <a:srgbClr val="000000"/>
                        </a:solidFill>
                        <a:latin typeface="Calibri"/>
                        <a:ea typeface="Calibri"/>
                        <a:cs typeface="Times New Roman"/>
                      </a:endParaRPr>
                    </a:p>
                  </a:txBody>
                  <a:tcPr marL="33130" marR="3313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3626511,755</a:t>
                      </a:r>
                      <a:endParaRPr lang="es-EC" sz="1400">
                        <a:solidFill>
                          <a:srgbClr val="000000"/>
                        </a:solidFill>
                        <a:latin typeface="Calibri"/>
                        <a:ea typeface="Calibri"/>
                        <a:cs typeface="Times New Roman"/>
                      </a:endParaRPr>
                    </a:p>
                  </a:txBody>
                  <a:tcPr marL="33130" marR="3313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600">
                          <a:solidFill>
                            <a:srgbClr val="000000"/>
                          </a:solidFill>
                          <a:latin typeface="Arial"/>
                          <a:ea typeface="Times New Roman"/>
                          <a:cs typeface="Times New Roman"/>
                        </a:rPr>
                        <a:t>861243,2177</a:t>
                      </a:r>
                      <a:endParaRPr lang="es-EC" sz="1400">
                        <a:solidFill>
                          <a:srgbClr val="000000"/>
                        </a:solidFill>
                        <a:latin typeface="Calibri"/>
                        <a:ea typeface="Calibri"/>
                        <a:cs typeface="Times New Roman"/>
                      </a:endParaRPr>
                    </a:p>
                  </a:txBody>
                  <a:tcPr marL="33130" marR="3313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600" dirty="0">
                          <a:solidFill>
                            <a:srgbClr val="000000"/>
                          </a:solidFill>
                          <a:latin typeface="Arial"/>
                          <a:ea typeface="Times New Roman"/>
                          <a:cs typeface="Times New Roman"/>
                        </a:rPr>
                        <a:t>3675464,49</a:t>
                      </a:r>
                      <a:endParaRPr lang="es-EC" sz="1400" dirty="0">
                        <a:solidFill>
                          <a:srgbClr val="000000"/>
                        </a:solidFill>
                        <a:latin typeface="Calibri"/>
                        <a:ea typeface="Calibri"/>
                        <a:cs typeface="Times New Roman"/>
                      </a:endParaRPr>
                    </a:p>
                  </a:txBody>
                  <a:tcPr marL="33130" marR="3313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5" name="4 Rectángulo"/>
          <p:cNvSpPr/>
          <p:nvPr/>
        </p:nvSpPr>
        <p:spPr>
          <a:xfrm>
            <a:off x="179512" y="44624"/>
            <a:ext cx="8964488" cy="369332"/>
          </a:xfrm>
          <a:prstGeom prst="rect">
            <a:avLst/>
          </a:prstGeom>
        </p:spPr>
        <p:txBody>
          <a:bodyPr wrap="square">
            <a:spAutoFit/>
          </a:bodyPr>
          <a:lstStyle/>
          <a:p>
            <a:r>
              <a:rPr lang="es-EC" b="1" dirty="0"/>
              <a:t>Distancias euclidianas a partir de coordenadas finales publicadas por </a:t>
            </a:r>
            <a:r>
              <a:rPr lang="es-EC" b="1" dirty="0" smtClean="0"/>
              <a:t> SIRGAS</a:t>
            </a:r>
            <a:endParaRPr lang="es-EC"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619672" y="1916832"/>
            <a:ext cx="5976664" cy="259228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s-ES" sz="2800" dirty="0"/>
              <a:t>A continuación se muestra  las diferencias entre coordenadas cartesianas finales publicadas por SIRGAS con las coordenadas obtenidas con GAMIT/GLOBK </a:t>
            </a:r>
            <a:endParaRPr lang="es-EC"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95536" y="476672"/>
          <a:ext cx="8496943" cy="6309360"/>
        </p:xfrm>
        <a:graphic>
          <a:graphicData uri="http://schemas.openxmlformats.org/drawingml/2006/table">
            <a:tbl>
              <a:tblPr/>
              <a:tblGrid>
                <a:gridCol w="1803376"/>
                <a:gridCol w="1428648"/>
                <a:gridCol w="1428648"/>
                <a:gridCol w="1428648"/>
                <a:gridCol w="2407623"/>
              </a:tblGrid>
              <a:tr h="295233">
                <a:tc>
                  <a:txBody>
                    <a:bodyPr/>
                    <a:lstStyle/>
                    <a:p>
                      <a:pPr algn="r">
                        <a:lnSpc>
                          <a:spcPct val="115000"/>
                        </a:lnSpc>
                        <a:spcAft>
                          <a:spcPts val="0"/>
                        </a:spcAft>
                      </a:pPr>
                      <a:r>
                        <a:rPr lang="es-EC" sz="1800" b="1" dirty="0">
                          <a:solidFill>
                            <a:srgbClr val="000000"/>
                          </a:solidFill>
                          <a:latin typeface="Arial"/>
                          <a:ea typeface="Calibri"/>
                          <a:cs typeface="Times New Roman"/>
                        </a:rPr>
                        <a:t>semana GPS</a:t>
                      </a:r>
                      <a:endParaRPr lang="es-EC" sz="16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b="1">
                          <a:solidFill>
                            <a:srgbClr val="000000"/>
                          </a:solidFill>
                          <a:latin typeface="Arial"/>
                          <a:ea typeface="Calibri"/>
                          <a:cs typeface="Times New Roman"/>
                        </a:rPr>
                        <a:t>ΔX (mm)</a:t>
                      </a:r>
                      <a:endParaRPr lang="es-EC" sz="16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b="1">
                          <a:solidFill>
                            <a:srgbClr val="000000"/>
                          </a:solidFill>
                          <a:latin typeface="Arial"/>
                          <a:ea typeface="Calibri"/>
                          <a:cs typeface="Times New Roman"/>
                        </a:rPr>
                        <a:t>ΔY (mm)</a:t>
                      </a:r>
                      <a:endParaRPr lang="es-EC" sz="16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b="1">
                          <a:solidFill>
                            <a:srgbClr val="000000"/>
                          </a:solidFill>
                          <a:latin typeface="Arial"/>
                          <a:ea typeface="Calibri"/>
                          <a:cs typeface="Times New Roman"/>
                        </a:rPr>
                        <a:t>ΔZ (mm)</a:t>
                      </a:r>
                      <a:endParaRPr lang="es-EC" sz="16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b="1" dirty="0">
                          <a:solidFill>
                            <a:srgbClr val="000000"/>
                          </a:solidFill>
                          <a:latin typeface="Arial"/>
                          <a:ea typeface="Calibri"/>
                          <a:cs typeface="Times New Roman"/>
                        </a:rPr>
                        <a:t>error </a:t>
                      </a:r>
                      <a:r>
                        <a:rPr lang="es-EC" sz="1800" b="1" dirty="0" err="1">
                          <a:solidFill>
                            <a:srgbClr val="000000"/>
                          </a:solidFill>
                          <a:latin typeface="Arial"/>
                          <a:ea typeface="Calibri"/>
                          <a:cs typeface="Times New Roman"/>
                        </a:rPr>
                        <a:t>xyz</a:t>
                      </a:r>
                      <a:r>
                        <a:rPr lang="es-EC" sz="1800" b="1" dirty="0">
                          <a:solidFill>
                            <a:srgbClr val="000000"/>
                          </a:solidFill>
                          <a:latin typeface="Arial"/>
                          <a:ea typeface="Calibri"/>
                          <a:cs typeface="Times New Roman"/>
                        </a:rPr>
                        <a:t> (mm)</a:t>
                      </a:r>
                      <a:endParaRPr lang="es-EC" sz="16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233">
                <a:tc>
                  <a:txBody>
                    <a:bodyPr/>
                    <a:lstStyle/>
                    <a:p>
                      <a:pPr algn="r">
                        <a:lnSpc>
                          <a:spcPct val="115000"/>
                        </a:lnSpc>
                        <a:spcAft>
                          <a:spcPts val="0"/>
                        </a:spcAft>
                      </a:pPr>
                      <a:r>
                        <a:rPr lang="es-EC" sz="1800">
                          <a:solidFill>
                            <a:srgbClr val="000000"/>
                          </a:solidFill>
                          <a:latin typeface="Arial"/>
                          <a:ea typeface="Calibri"/>
                          <a:cs typeface="Times New Roman"/>
                        </a:rPr>
                        <a:t>1632</a:t>
                      </a:r>
                      <a:endParaRPr lang="es-EC" sz="16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3,8</a:t>
                      </a:r>
                      <a:endParaRPr lang="es-EC" sz="16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-12,3</a:t>
                      </a:r>
                      <a:endParaRPr lang="es-EC" sz="16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-3,8</a:t>
                      </a:r>
                      <a:endParaRPr lang="es-EC" sz="16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800" dirty="0">
                          <a:solidFill>
                            <a:srgbClr val="000000"/>
                          </a:solidFill>
                          <a:latin typeface="Arial"/>
                          <a:ea typeface="Calibri"/>
                          <a:cs typeface="Times New Roman"/>
                        </a:rPr>
                        <a:t>13,4</a:t>
                      </a:r>
                      <a:endParaRPr lang="es-EC" sz="16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95233">
                <a:tc>
                  <a:txBody>
                    <a:bodyPr/>
                    <a:lstStyle/>
                    <a:p>
                      <a:pPr algn="r">
                        <a:lnSpc>
                          <a:spcPct val="115000"/>
                        </a:lnSpc>
                        <a:spcAft>
                          <a:spcPts val="0"/>
                        </a:spcAft>
                      </a:pPr>
                      <a:r>
                        <a:rPr lang="es-EC" sz="1800">
                          <a:solidFill>
                            <a:srgbClr val="000000"/>
                          </a:solidFill>
                          <a:latin typeface="Arial"/>
                          <a:ea typeface="Calibri"/>
                          <a:cs typeface="Times New Roman"/>
                        </a:rPr>
                        <a:t>1633</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2,8</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-11,7</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-5,4</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13,2</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r>
              <a:tr h="295233">
                <a:tc>
                  <a:txBody>
                    <a:bodyPr/>
                    <a:lstStyle/>
                    <a:p>
                      <a:pPr algn="r">
                        <a:lnSpc>
                          <a:spcPct val="115000"/>
                        </a:lnSpc>
                        <a:spcAft>
                          <a:spcPts val="0"/>
                        </a:spcAft>
                      </a:pPr>
                      <a:r>
                        <a:rPr lang="es-EC" sz="1800">
                          <a:solidFill>
                            <a:srgbClr val="000000"/>
                          </a:solidFill>
                          <a:latin typeface="Arial"/>
                          <a:ea typeface="Calibri"/>
                          <a:cs typeface="Times New Roman"/>
                        </a:rPr>
                        <a:t>1634</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2,2</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-8,2</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-5,3</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9,9</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r>
              <a:tr h="295233">
                <a:tc>
                  <a:txBody>
                    <a:bodyPr/>
                    <a:lstStyle/>
                    <a:p>
                      <a:pPr algn="r">
                        <a:lnSpc>
                          <a:spcPct val="115000"/>
                        </a:lnSpc>
                        <a:spcAft>
                          <a:spcPts val="0"/>
                        </a:spcAft>
                      </a:pPr>
                      <a:r>
                        <a:rPr lang="es-EC" sz="1800">
                          <a:solidFill>
                            <a:srgbClr val="000000"/>
                          </a:solidFill>
                          <a:latin typeface="Arial"/>
                          <a:ea typeface="Calibri"/>
                          <a:cs typeface="Times New Roman"/>
                        </a:rPr>
                        <a:t>1635</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0,1</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-5,3</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-5,0</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7,3</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r>
              <a:tr h="295233">
                <a:tc>
                  <a:txBody>
                    <a:bodyPr/>
                    <a:lstStyle/>
                    <a:p>
                      <a:pPr algn="r">
                        <a:lnSpc>
                          <a:spcPct val="115000"/>
                        </a:lnSpc>
                        <a:spcAft>
                          <a:spcPts val="0"/>
                        </a:spcAft>
                      </a:pPr>
                      <a:r>
                        <a:rPr lang="es-EC" sz="1800">
                          <a:solidFill>
                            <a:srgbClr val="000000"/>
                          </a:solidFill>
                          <a:latin typeface="Arial"/>
                          <a:ea typeface="Calibri"/>
                          <a:cs typeface="Times New Roman"/>
                        </a:rPr>
                        <a:t>1636</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-0,7</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-6,1</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-3,5</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7,1</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r>
              <a:tr h="295233">
                <a:tc>
                  <a:txBody>
                    <a:bodyPr/>
                    <a:lstStyle/>
                    <a:p>
                      <a:pPr algn="r">
                        <a:lnSpc>
                          <a:spcPct val="115000"/>
                        </a:lnSpc>
                        <a:spcAft>
                          <a:spcPts val="0"/>
                        </a:spcAft>
                      </a:pPr>
                      <a:r>
                        <a:rPr lang="es-EC" sz="1800">
                          <a:solidFill>
                            <a:srgbClr val="000000"/>
                          </a:solidFill>
                          <a:latin typeface="Arial"/>
                          <a:ea typeface="Calibri"/>
                          <a:cs typeface="Times New Roman"/>
                        </a:rPr>
                        <a:t>1637</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2,2</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-7,3</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-5,1</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9,2</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r>
              <a:tr h="295233">
                <a:tc>
                  <a:txBody>
                    <a:bodyPr/>
                    <a:lstStyle/>
                    <a:p>
                      <a:pPr algn="r">
                        <a:lnSpc>
                          <a:spcPct val="115000"/>
                        </a:lnSpc>
                        <a:spcAft>
                          <a:spcPts val="0"/>
                        </a:spcAft>
                      </a:pPr>
                      <a:r>
                        <a:rPr lang="es-EC" sz="1800">
                          <a:solidFill>
                            <a:srgbClr val="000000"/>
                          </a:solidFill>
                          <a:latin typeface="Arial"/>
                          <a:ea typeface="Calibri"/>
                          <a:cs typeface="Times New Roman"/>
                        </a:rPr>
                        <a:t>1638</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3,4</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-8,0</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-6,7</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11,0</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r>
              <a:tr h="295233">
                <a:tc>
                  <a:txBody>
                    <a:bodyPr/>
                    <a:lstStyle/>
                    <a:p>
                      <a:pPr algn="r">
                        <a:lnSpc>
                          <a:spcPct val="115000"/>
                        </a:lnSpc>
                        <a:spcAft>
                          <a:spcPts val="0"/>
                        </a:spcAft>
                      </a:pPr>
                      <a:r>
                        <a:rPr lang="es-EC" sz="1800">
                          <a:solidFill>
                            <a:srgbClr val="000000"/>
                          </a:solidFill>
                          <a:latin typeface="Arial"/>
                          <a:ea typeface="Calibri"/>
                          <a:cs typeface="Times New Roman"/>
                        </a:rPr>
                        <a:t>1639</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2,9</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-4,8</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-5,0</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7,5</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r>
              <a:tr h="295233">
                <a:tc>
                  <a:txBody>
                    <a:bodyPr/>
                    <a:lstStyle/>
                    <a:p>
                      <a:pPr algn="r">
                        <a:lnSpc>
                          <a:spcPct val="115000"/>
                        </a:lnSpc>
                        <a:spcAft>
                          <a:spcPts val="0"/>
                        </a:spcAft>
                      </a:pPr>
                      <a:r>
                        <a:rPr lang="es-EC" sz="1800">
                          <a:solidFill>
                            <a:srgbClr val="000000"/>
                          </a:solidFill>
                          <a:latin typeface="Arial"/>
                          <a:ea typeface="Calibri"/>
                          <a:cs typeface="Times New Roman"/>
                        </a:rPr>
                        <a:t>1640</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2,5</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dirty="0">
                          <a:solidFill>
                            <a:srgbClr val="000000"/>
                          </a:solidFill>
                          <a:latin typeface="Arial"/>
                          <a:ea typeface="Calibri"/>
                          <a:cs typeface="Times New Roman"/>
                        </a:rPr>
                        <a:t>-4,0</a:t>
                      </a:r>
                      <a:endParaRPr lang="es-EC" sz="16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-5,1</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7,0</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r>
              <a:tr h="295233">
                <a:tc>
                  <a:txBody>
                    <a:bodyPr/>
                    <a:lstStyle/>
                    <a:p>
                      <a:pPr algn="r">
                        <a:lnSpc>
                          <a:spcPct val="115000"/>
                        </a:lnSpc>
                        <a:spcAft>
                          <a:spcPts val="0"/>
                        </a:spcAft>
                      </a:pPr>
                      <a:r>
                        <a:rPr lang="es-EC" sz="1800">
                          <a:solidFill>
                            <a:srgbClr val="000000"/>
                          </a:solidFill>
                          <a:latin typeface="Arial"/>
                          <a:ea typeface="Calibri"/>
                          <a:cs typeface="Times New Roman"/>
                        </a:rPr>
                        <a:t>1641</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1,3</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-2,8</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-5,0</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5,9</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r>
              <a:tr h="295233">
                <a:tc>
                  <a:txBody>
                    <a:bodyPr/>
                    <a:lstStyle/>
                    <a:p>
                      <a:pPr algn="r">
                        <a:lnSpc>
                          <a:spcPct val="115000"/>
                        </a:lnSpc>
                        <a:spcAft>
                          <a:spcPts val="0"/>
                        </a:spcAft>
                      </a:pPr>
                      <a:r>
                        <a:rPr lang="es-EC" sz="1800">
                          <a:solidFill>
                            <a:srgbClr val="000000"/>
                          </a:solidFill>
                          <a:latin typeface="Arial"/>
                          <a:ea typeface="Calibri"/>
                          <a:cs typeface="Times New Roman"/>
                        </a:rPr>
                        <a:t>1642</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3,2</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-5,1</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-6,1</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8,6</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r>
              <a:tr h="295233">
                <a:tc>
                  <a:txBody>
                    <a:bodyPr/>
                    <a:lstStyle/>
                    <a:p>
                      <a:pPr algn="r">
                        <a:lnSpc>
                          <a:spcPct val="115000"/>
                        </a:lnSpc>
                        <a:spcAft>
                          <a:spcPts val="0"/>
                        </a:spcAft>
                      </a:pPr>
                      <a:r>
                        <a:rPr lang="es-EC" sz="1800">
                          <a:solidFill>
                            <a:srgbClr val="000000"/>
                          </a:solidFill>
                          <a:latin typeface="Arial"/>
                          <a:ea typeface="Calibri"/>
                          <a:cs typeface="Times New Roman"/>
                        </a:rPr>
                        <a:t>1643</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0,6</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-3,8</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-4,4</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5,8</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r>
              <a:tr h="295233">
                <a:tc>
                  <a:txBody>
                    <a:bodyPr/>
                    <a:lstStyle/>
                    <a:p>
                      <a:pPr algn="r">
                        <a:lnSpc>
                          <a:spcPct val="115000"/>
                        </a:lnSpc>
                        <a:spcAft>
                          <a:spcPts val="0"/>
                        </a:spcAft>
                      </a:pPr>
                      <a:r>
                        <a:rPr lang="es-EC" sz="1800">
                          <a:solidFill>
                            <a:srgbClr val="000000"/>
                          </a:solidFill>
                          <a:latin typeface="Arial"/>
                          <a:ea typeface="Calibri"/>
                          <a:cs typeface="Times New Roman"/>
                        </a:rPr>
                        <a:t>1644</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1,0</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-3,8</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-4,6</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6,1</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r>
              <a:tr h="295233">
                <a:tc>
                  <a:txBody>
                    <a:bodyPr/>
                    <a:lstStyle/>
                    <a:p>
                      <a:pPr algn="r">
                        <a:lnSpc>
                          <a:spcPct val="115000"/>
                        </a:lnSpc>
                        <a:spcAft>
                          <a:spcPts val="0"/>
                        </a:spcAft>
                      </a:pPr>
                      <a:r>
                        <a:rPr lang="es-EC" sz="1800">
                          <a:solidFill>
                            <a:srgbClr val="000000"/>
                          </a:solidFill>
                          <a:latin typeface="Arial"/>
                          <a:ea typeface="Calibri"/>
                          <a:cs typeface="Times New Roman"/>
                        </a:rPr>
                        <a:t>1645</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0,6</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-6,6</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-4,0</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7,7</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r>
              <a:tr h="295233">
                <a:tc>
                  <a:txBody>
                    <a:bodyPr/>
                    <a:lstStyle/>
                    <a:p>
                      <a:pPr algn="r">
                        <a:lnSpc>
                          <a:spcPct val="115000"/>
                        </a:lnSpc>
                        <a:spcAft>
                          <a:spcPts val="0"/>
                        </a:spcAft>
                      </a:pPr>
                      <a:r>
                        <a:rPr lang="es-EC" sz="1800">
                          <a:solidFill>
                            <a:srgbClr val="000000"/>
                          </a:solidFill>
                          <a:latin typeface="Arial"/>
                          <a:ea typeface="Calibri"/>
                          <a:cs typeface="Times New Roman"/>
                        </a:rPr>
                        <a:t>1646</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-0,6</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-6,1</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-4,2</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7,4</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r>
              <a:tr h="295233">
                <a:tc>
                  <a:txBody>
                    <a:bodyPr/>
                    <a:lstStyle/>
                    <a:p>
                      <a:pPr algn="r">
                        <a:lnSpc>
                          <a:spcPct val="115000"/>
                        </a:lnSpc>
                        <a:spcAft>
                          <a:spcPts val="0"/>
                        </a:spcAft>
                      </a:pPr>
                      <a:r>
                        <a:rPr lang="es-EC" sz="1800">
                          <a:solidFill>
                            <a:srgbClr val="000000"/>
                          </a:solidFill>
                          <a:latin typeface="Arial"/>
                          <a:ea typeface="Calibri"/>
                          <a:cs typeface="Times New Roman"/>
                        </a:rPr>
                        <a:t>1647</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-0,6</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-5,8</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-1,9</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6,2</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r>
              <a:tr h="295233">
                <a:tc>
                  <a:txBody>
                    <a:bodyPr/>
                    <a:lstStyle/>
                    <a:p>
                      <a:pPr algn="r">
                        <a:lnSpc>
                          <a:spcPct val="115000"/>
                        </a:lnSpc>
                        <a:spcAft>
                          <a:spcPts val="0"/>
                        </a:spcAft>
                      </a:pPr>
                      <a:r>
                        <a:rPr lang="es-EC" sz="1800">
                          <a:solidFill>
                            <a:srgbClr val="000000"/>
                          </a:solidFill>
                          <a:latin typeface="Arial"/>
                          <a:ea typeface="Calibri"/>
                          <a:cs typeface="Times New Roman"/>
                        </a:rPr>
                        <a:t>1648</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-0,1</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-6,6</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-2,4</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7,0</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r>
              <a:tr h="295233">
                <a:tc>
                  <a:txBody>
                    <a:bodyPr/>
                    <a:lstStyle/>
                    <a:p>
                      <a:pPr algn="r">
                        <a:lnSpc>
                          <a:spcPct val="115000"/>
                        </a:lnSpc>
                        <a:spcAft>
                          <a:spcPts val="0"/>
                        </a:spcAft>
                      </a:pPr>
                      <a:r>
                        <a:rPr lang="es-EC" sz="1800">
                          <a:solidFill>
                            <a:srgbClr val="000000"/>
                          </a:solidFill>
                          <a:latin typeface="Arial"/>
                          <a:ea typeface="Calibri"/>
                          <a:cs typeface="Times New Roman"/>
                        </a:rPr>
                        <a:t>1649</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-0,2</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-5,3</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-2,5</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5,8</a:t>
                      </a:r>
                      <a:endParaRPr lang="es-EC" sz="1600">
                        <a:solidFill>
                          <a:srgbClr val="000000"/>
                        </a:solidFill>
                        <a:latin typeface="Calibri"/>
                        <a:ea typeface="Calibri"/>
                        <a:cs typeface="Times New Roman"/>
                      </a:endParaRPr>
                    </a:p>
                  </a:txBody>
                  <a:tcPr marL="68580" marR="68580" marT="0" marB="0">
                    <a:lnL>
                      <a:noFill/>
                    </a:lnL>
                    <a:lnR>
                      <a:noFill/>
                    </a:lnR>
                    <a:lnT>
                      <a:noFill/>
                    </a:lnT>
                    <a:lnB>
                      <a:noFill/>
                    </a:lnB>
                  </a:tcPr>
                </a:tc>
              </a:tr>
              <a:tr h="295233">
                <a:tc>
                  <a:txBody>
                    <a:bodyPr/>
                    <a:lstStyle/>
                    <a:p>
                      <a:pPr algn="r">
                        <a:lnSpc>
                          <a:spcPct val="115000"/>
                        </a:lnSpc>
                        <a:spcAft>
                          <a:spcPts val="0"/>
                        </a:spcAft>
                      </a:pPr>
                      <a:r>
                        <a:rPr lang="es-EC" sz="1800">
                          <a:solidFill>
                            <a:srgbClr val="000000"/>
                          </a:solidFill>
                          <a:latin typeface="Arial"/>
                          <a:ea typeface="Calibri"/>
                          <a:cs typeface="Times New Roman"/>
                        </a:rPr>
                        <a:t>1650</a:t>
                      </a:r>
                      <a:endParaRPr lang="es-EC" sz="16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1,0</a:t>
                      </a:r>
                      <a:endParaRPr lang="es-EC" sz="16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-6,5</a:t>
                      </a:r>
                      <a:endParaRPr lang="es-EC" sz="16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800" dirty="0">
                          <a:solidFill>
                            <a:srgbClr val="000000"/>
                          </a:solidFill>
                          <a:latin typeface="Arial"/>
                          <a:ea typeface="Calibri"/>
                          <a:cs typeface="Times New Roman"/>
                        </a:rPr>
                        <a:t>-3,0</a:t>
                      </a:r>
                      <a:endParaRPr lang="es-EC" sz="160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800" dirty="0">
                          <a:solidFill>
                            <a:srgbClr val="000000"/>
                          </a:solidFill>
                          <a:latin typeface="Arial"/>
                          <a:ea typeface="Calibri"/>
                          <a:cs typeface="Times New Roman"/>
                        </a:rPr>
                        <a:t>7,2</a:t>
                      </a:r>
                      <a:endParaRPr lang="es-EC" sz="160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47105" name="Rectangle 1"/>
          <p:cNvSpPr>
            <a:spLocks noChangeArrowheads="1"/>
          </p:cNvSpPr>
          <p:nvPr/>
        </p:nvSpPr>
        <p:spPr bwMode="auto">
          <a:xfrm>
            <a:off x="3707904" y="44624"/>
            <a:ext cx="237626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ea typeface="Calibri" pitchFamily="34" charset="0"/>
                <a:cs typeface="Times New Roman" pitchFamily="18" charset="0"/>
              </a:rPr>
              <a:t>AREQUIPA</a:t>
            </a:r>
            <a:endParaRPr kumimoji="0" lang="en-US" sz="4400" b="1" i="0" u="none" strike="noStrike" cap="none" normalizeH="0" baseline="0" dirty="0" smtClean="0">
              <a:ln>
                <a:noFill/>
              </a:ln>
              <a:solidFill>
                <a:schemeClr val="bg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51520" y="548680"/>
          <a:ext cx="8424937" cy="6563098"/>
        </p:xfrm>
        <a:graphic>
          <a:graphicData uri="http://schemas.openxmlformats.org/drawingml/2006/table">
            <a:tbl>
              <a:tblPr/>
              <a:tblGrid>
                <a:gridCol w="1823016"/>
                <a:gridCol w="1444207"/>
                <a:gridCol w="1444207"/>
                <a:gridCol w="1444207"/>
                <a:gridCol w="2269300"/>
              </a:tblGrid>
              <a:tr h="569206">
                <a:tc>
                  <a:txBody>
                    <a:bodyPr/>
                    <a:lstStyle/>
                    <a:p>
                      <a:pPr algn="r">
                        <a:lnSpc>
                          <a:spcPct val="115000"/>
                        </a:lnSpc>
                        <a:spcAft>
                          <a:spcPts val="0"/>
                        </a:spcAft>
                      </a:pPr>
                      <a:r>
                        <a:rPr lang="es-EC" sz="1800" b="1" dirty="0">
                          <a:solidFill>
                            <a:srgbClr val="000000"/>
                          </a:solidFill>
                          <a:latin typeface="Arial"/>
                          <a:ea typeface="Calibri"/>
                          <a:cs typeface="Times New Roman"/>
                        </a:rPr>
                        <a:t>semana GPS</a:t>
                      </a:r>
                      <a:endParaRPr lang="es-EC" sz="1400" dirty="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b="1">
                          <a:solidFill>
                            <a:srgbClr val="000000"/>
                          </a:solidFill>
                          <a:latin typeface="Arial"/>
                          <a:ea typeface="Calibri"/>
                          <a:cs typeface="Times New Roman"/>
                        </a:rPr>
                        <a:t>ΔX (mm)</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b="1">
                          <a:solidFill>
                            <a:srgbClr val="000000"/>
                          </a:solidFill>
                          <a:latin typeface="Arial"/>
                          <a:ea typeface="Calibri"/>
                          <a:cs typeface="Times New Roman"/>
                        </a:rPr>
                        <a:t>ΔY (mm)</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b="1" dirty="0">
                          <a:solidFill>
                            <a:srgbClr val="000000"/>
                          </a:solidFill>
                          <a:latin typeface="Arial"/>
                          <a:ea typeface="Calibri"/>
                          <a:cs typeface="Times New Roman"/>
                        </a:rPr>
                        <a:t>ΔZ (mm)</a:t>
                      </a:r>
                      <a:endParaRPr lang="es-EC" sz="1400" dirty="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b="1">
                          <a:solidFill>
                            <a:srgbClr val="000000"/>
                          </a:solidFill>
                          <a:latin typeface="Arial"/>
                          <a:ea typeface="Calibri"/>
                          <a:cs typeface="Times New Roman"/>
                        </a:rPr>
                        <a:t>error xyz (mm)</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1632</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-15,1</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4,8</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-9,9</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18,7</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1633</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-16,4</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7,3</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-10,8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21,0</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1634</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-16,1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7,3</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-8,8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19,7</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1635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-17,6</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8,3</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-9,7</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21,8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1636</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-15,5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-9,2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18,9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1637</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-15,6</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-9,7</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19,3</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1638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-14,5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5,6</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dirty="0">
                          <a:solidFill>
                            <a:srgbClr val="000000"/>
                          </a:solidFill>
                          <a:latin typeface="Arial"/>
                          <a:ea typeface="Calibri"/>
                          <a:cs typeface="Times New Roman"/>
                        </a:rPr>
                        <a:t>-9,6</a:t>
                      </a:r>
                      <a:endParaRPr lang="es-EC" sz="1400" dirty="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18,3</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1639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-15,1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6,3</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-7,9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18,1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1640</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-16,7</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10,8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-8,1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21,5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1641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-16,0</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-7,5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19,0</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1642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-15,6</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5,4</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-8,7</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18,7</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1643</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-15,5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4,7</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-7,5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1644</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-15,7</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8,7</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-7,0</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19,2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1645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-15,5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8,8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18,9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1646</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-15,9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-7,3</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18,3</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1647</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-17,4</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-4,6</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19,2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1648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-17,0</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10,1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-5,0</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20,4</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1649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-17,1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6,4</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-5,7</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19,1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1650</a:t>
                      </a:r>
                      <a:endParaRPr lang="es-EC" sz="1400">
                        <a:solidFill>
                          <a:srgbClr val="000000"/>
                        </a:solidFill>
                        <a:latin typeface="Calibri"/>
                        <a:ea typeface="Calibri"/>
                        <a:cs typeface="Times New Roman"/>
                      </a:endParaRPr>
                    </a:p>
                  </a:txBody>
                  <a:tcPr marL="63106" marR="63106"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-16,1</a:t>
                      </a:r>
                      <a:endParaRPr lang="es-EC" sz="1400">
                        <a:solidFill>
                          <a:srgbClr val="000000"/>
                        </a:solidFill>
                        <a:latin typeface="Calibri"/>
                        <a:ea typeface="Calibri"/>
                        <a:cs typeface="Times New Roman"/>
                      </a:endParaRPr>
                    </a:p>
                  </a:txBody>
                  <a:tcPr marL="63106" marR="63106"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6,6</a:t>
                      </a:r>
                      <a:endParaRPr lang="es-EC" sz="1400">
                        <a:solidFill>
                          <a:srgbClr val="000000"/>
                        </a:solidFill>
                        <a:latin typeface="Calibri"/>
                        <a:ea typeface="Calibri"/>
                        <a:cs typeface="Times New Roman"/>
                      </a:endParaRPr>
                    </a:p>
                  </a:txBody>
                  <a:tcPr marL="63106" marR="63106"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-5,5</a:t>
                      </a:r>
                      <a:endParaRPr lang="es-EC" sz="1400">
                        <a:solidFill>
                          <a:srgbClr val="000000"/>
                        </a:solidFill>
                        <a:latin typeface="Calibri"/>
                        <a:ea typeface="Calibri"/>
                        <a:cs typeface="Times New Roman"/>
                      </a:endParaRPr>
                    </a:p>
                  </a:txBody>
                  <a:tcPr marL="63106" marR="63106"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800" dirty="0">
                          <a:solidFill>
                            <a:srgbClr val="000000"/>
                          </a:solidFill>
                          <a:latin typeface="Arial"/>
                          <a:ea typeface="Calibri"/>
                          <a:cs typeface="Times New Roman"/>
                        </a:rPr>
                        <a:t>18,3</a:t>
                      </a:r>
                      <a:endParaRPr lang="es-EC" sz="1400" dirty="0">
                        <a:solidFill>
                          <a:srgbClr val="000000"/>
                        </a:solidFill>
                        <a:latin typeface="Calibri"/>
                        <a:ea typeface="Calibri"/>
                        <a:cs typeface="Times New Roman"/>
                      </a:endParaRPr>
                    </a:p>
                  </a:txBody>
                  <a:tcPr marL="63106" marR="63106"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5" name="4 Rectángulo"/>
          <p:cNvSpPr/>
          <p:nvPr/>
        </p:nvSpPr>
        <p:spPr>
          <a:xfrm>
            <a:off x="3491880" y="44624"/>
            <a:ext cx="1723742" cy="523220"/>
          </a:xfrm>
          <a:prstGeom prst="rect">
            <a:avLst/>
          </a:prstGeom>
        </p:spPr>
        <p:txBody>
          <a:bodyPr wrap="none">
            <a:spAutoFit/>
          </a:bodyPr>
          <a:lstStyle/>
          <a:p>
            <a:r>
              <a:rPr lang="es-HN" sz="2800" b="1" dirty="0">
                <a:solidFill>
                  <a:schemeClr val="bg1"/>
                </a:solidFill>
              </a:rPr>
              <a:t>BOGOTÁ</a:t>
            </a:r>
            <a:endParaRPr lang="es-EC" sz="2800" b="1"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23527" y="548680"/>
          <a:ext cx="8496945" cy="6542524"/>
        </p:xfrm>
        <a:graphic>
          <a:graphicData uri="http://schemas.openxmlformats.org/drawingml/2006/table">
            <a:tbl>
              <a:tblPr/>
              <a:tblGrid>
                <a:gridCol w="1838599"/>
                <a:gridCol w="1456550"/>
                <a:gridCol w="1456550"/>
                <a:gridCol w="1456550"/>
                <a:gridCol w="2288696"/>
              </a:tblGrid>
              <a:tr h="548632">
                <a:tc>
                  <a:txBody>
                    <a:bodyPr/>
                    <a:lstStyle/>
                    <a:p>
                      <a:pPr algn="r">
                        <a:lnSpc>
                          <a:spcPct val="115000"/>
                        </a:lnSpc>
                        <a:spcAft>
                          <a:spcPts val="0"/>
                        </a:spcAft>
                      </a:pPr>
                      <a:r>
                        <a:rPr lang="es-EC" sz="1800" b="1">
                          <a:solidFill>
                            <a:srgbClr val="000000"/>
                          </a:solidFill>
                          <a:latin typeface="Arial"/>
                          <a:ea typeface="Calibri"/>
                          <a:cs typeface="Times New Roman"/>
                        </a:rPr>
                        <a:t>semana GPS</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b="1">
                          <a:solidFill>
                            <a:srgbClr val="000000"/>
                          </a:solidFill>
                          <a:latin typeface="Arial"/>
                          <a:ea typeface="Calibri"/>
                          <a:cs typeface="Times New Roman"/>
                        </a:rPr>
                        <a:t>ΔX (mm)</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b="1">
                          <a:solidFill>
                            <a:srgbClr val="000000"/>
                          </a:solidFill>
                          <a:latin typeface="Arial"/>
                          <a:ea typeface="Calibri"/>
                          <a:cs typeface="Times New Roman"/>
                        </a:rPr>
                        <a:t>ΔY (mm)</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b="1">
                          <a:solidFill>
                            <a:srgbClr val="000000"/>
                          </a:solidFill>
                          <a:latin typeface="Arial"/>
                          <a:ea typeface="Calibri"/>
                          <a:cs typeface="Times New Roman"/>
                        </a:rPr>
                        <a:t>ΔZ (mm)</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b="1">
                          <a:solidFill>
                            <a:srgbClr val="000000"/>
                          </a:solidFill>
                          <a:latin typeface="Arial"/>
                          <a:ea typeface="Calibri"/>
                          <a:cs typeface="Times New Roman"/>
                        </a:rPr>
                        <a:t>error xyz (mm)</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16">
                <a:tc>
                  <a:txBody>
                    <a:bodyPr/>
                    <a:lstStyle/>
                    <a:p>
                      <a:pPr algn="r">
                        <a:lnSpc>
                          <a:spcPct val="115000"/>
                        </a:lnSpc>
                        <a:spcAft>
                          <a:spcPts val="0"/>
                        </a:spcAft>
                      </a:pPr>
                      <a:r>
                        <a:rPr lang="es-EC" sz="1800">
                          <a:solidFill>
                            <a:srgbClr val="000000"/>
                          </a:solidFill>
                          <a:latin typeface="Arial"/>
                          <a:ea typeface="Calibri"/>
                          <a:cs typeface="Times New Roman"/>
                        </a:rPr>
                        <a:t>1632</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-3,4</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-4,0</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1,6</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5,5</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74316">
                <a:tc>
                  <a:txBody>
                    <a:bodyPr/>
                    <a:lstStyle/>
                    <a:p>
                      <a:pPr algn="r">
                        <a:lnSpc>
                          <a:spcPct val="115000"/>
                        </a:lnSpc>
                        <a:spcAft>
                          <a:spcPts val="0"/>
                        </a:spcAft>
                      </a:pPr>
                      <a:r>
                        <a:rPr lang="es-EC" sz="1800">
                          <a:solidFill>
                            <a:srgbClr val="000000"/>
                          </a:solidFill>
                          <a:latin typeface="Arial"/>
                          <a:ea typeface="Calibri"/>
                          <a:cs typeface="Times New Roman"/>
                        </a:rPr>
                        <a:t>1633</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-7,1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1,6</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7,4</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74316">
                <a:tc>
                  <a:txBody>
                    <a:bodyPr/>
                    <a:lstStyle/>
                    <a:p>
                      <a:pPr algn="r">
                        <a:lnSpc>
                          <a:spcPct val="115000"/>
                        </a:lnSpc>
                        <a:spcAft>
                          <a:spcPts val="0"/>
                        </a:spcAft>
                      </a:pPr>
                      <a:r>
                        <a:rPr lang="es-EC" sz="1800">
                          <a:solidFill>
                            <a:srgbClr val="000000"/>
                          </a:solidFill>
                          <a:latin typeface="Arial"/>
                          <a:ea typeface="Calibri"/>
                          <a:cs typeface="Times New Roman"/>
                        </a:rPr>
                        <a:t>1634</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-5,4</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-2,9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0,9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r>
              <a:tr h="274316">
                <a:tc>
                  <a:txBody>
                    <a:bodyPr/>
                    <a:lstStyle/>
                    <a:p>
                      <a:pPr algn="r">
                        <a:lnSpc>
                          <a:spcPct val="115000"/>
                        </a:lnSpc>
                        <a:spcAft>
                          <a:spcPts val="0"/>
                        </a:spcAft>
                      </a:pPr>
                      <a:r>
                        <a:rPr lang="es-EC" sz="1800">
                          <a:solidFill>
                            <a:srgbClr val="000000"/>
                          </a:solidFill>
                          <a:latin typeface="Arial"/>
                          <a:ea typeface="Calibri"/>
                          <a:cs typeface="Times New Roman"/>
                        </a:rPr>
                        <a:t>1635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-7,5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-1,6</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2,1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7,9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74316">
                <a:tc>
                  <a:txBody>
                    <a:bodyPr/>
                    <a:lstStyle/>
                    <a:p>
                      <a:pPr algn="r">
                        <a:lnSpc>
                          <a:spcPct val="115000"/>
                        </a:lnSpc>
                        <a:spcAft>
                          <a:spcPts val="0"/>
                        </a:spcAft>
                      </a:pPr>
                      <a:r>
                        <a:rPr lang="es-EC" sz="1800">
                          <a:solidFill>
                            <a:srgbClr val="000000"/>
                          </a:solidFill>
                          <a:latin typeface="Arial"/>
                          <a:ea typeface="Calibri"/>
                          <a:cs typeface="Times New Roman"/>
                        </a:rPr>
                        <a:t>1636</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-3,1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4,6</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8,5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r>
              <a:tr h="274316">
                <a:tc>
                  <a:txBody>
                    <a:bodyPr/>
                    <a:lstStyle/>
                    <a:p>
                      <a:pPr algn="r">
                        <a:lnSpc>
                          <a:spcPct val="115000"/>
                        </a:lnSpc>
                        <a:spcAft>
                          <a:spcPts val="0"/>
                        </a:spcAft>
                      </a:pPr>
                      <a:r>
                        <a:rPr lang="es-EC" sz="1800">
                          <a:solidFill>
                            <a:srgbClr val="000000"/>
                          </a:solidFill>
                          <a:latin typeface="Arial"/>
                          <a:ea typeface="Calibri"/>
                          <a:cs typeface="Times New Roman"/>
                        </a:rPr>
                        <a:t>1637</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-5,4</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-3,3</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2,2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6,7</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74316">
                <a:tc>
                  <a:txBody>
                    <a:bodyPr/>
                    <a:lstStyle/>
                    <a:p>
                      <a:pPr algn="r">
                        <a:lnSpc>
                          <a:spcPct val="115000"/>
                        </a:lnSpc>
                        <a:spcAft>
                          <a:spcPts val="0"/>
                        </a:spcAft>
                      </a:pPr>
                      <a:r>
                        <a:rPr lang="es-EC" sz="1800">
                          <a:solidFill>
                            <a:srgbClr val="000000"/>
                          </a:solidFill>
                          <a:latin typeface="Arial"/>
                          <a:ea typeface="Calibri"/>
                          <a:cs typeface="Times New Roman"/>
                        </a:rPr>
                        <a:t>1638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2,5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7,5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r>
              <a:tr h="274316">
                <a:tc>
                  <a:txBody>
                    <a:bodyPr/>
                    <a:lstStyle/>
                    <a:p>
                      <a:pPr algn="r">
                        <a:lnSpc>
                          <a:spcPct val="115000"/>
                        </a:lnSpc>
                        <a:spcAft>
                          <a:spcPts val="0"/>
                        </a:spcAft>
                      </a:pPr>
                      <a:r>
                        <a:rPr lang="es-EC" sz="1800">
                          <a:solidFill>
                            <a:srgbClr val="000000"/>
                          </a:solidFill>
                          <a:latin typeface="Arial"/>
                          <a:ea typeface="Calibri"/>
                          <a:cs typeface="Times New Roman"/>
                        </a:rPr>
                        <a:t>1639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-4,7</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6,4</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74316">
                <a:tc>
                  <a:txBody>
                    <a:bodyPr/>
                    <a:lstStyle/>
                    <a:p>
                      <a:pPr algn="r">
                        <a:lnSpc>
                          <a:spcPct val="115000"/>
                        </a:lnSpc>
                        <a:spcAft>
                          <a:spcPts val="0"/>
                        </a:spcAft>
                      </a:pPr>
                      <a:r>
                        <a:rPr lang="es-EC" sz="1800">
                          <a:solidFill>
                            <a:srgbClr val="000000"/>
                          </a:solidFill>
                          <a:latin typeface="Arial"/>
                          <a:ea typeface="Calibri"/>
                          <a:cs typeface="Times New Roman"/>
                        </a:rPr>
                        <a:t>1640</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-0,4</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7,9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r>
              <a:tr h="274316">
                <a:tc>
                  <a:txBody>
                    <a:bodyPr/>
                    <a:lstStyle/>
                    <a:p>
                      <a:pPr algn="r">
                        <a:lnSpc>
                          <a:spcPct val="115000"/>
                        </a:lnSpc>
                        <a:spcAft>
                          <a:spcPts val="0"/>
                        </a:spcAft>
                      </a:pPr>
                      <a:r>
                        <a:rPr lang="es-EC" sz="1800">
                          <a:solidFill>
                            <a:srgbClr val="000000"/>
                          </a:solidFill>
                          <a:latin typeface="Arial"/>
                          <a:ea typeface="Calibri"/>
                          <a:cs typeface="Times New Roman"/>
                        </a:rPr>
                        <a:t>1641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-8,8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0,9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4,3</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9,8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74316">
                <a:tc>
                  <a:txBody>
                    <a:bodyPr/>
                    <a:lstStyle/>
                    <a:p>
                      <a:pPr algn="r">
                        <a:lnSpc>
                          <a:spcPct val="115000"/>
                        </a:lnSpc>
                        <a:spcAft>
                          <a:spcPts val="0"/>
                        </a:spcAft>
                      </a:pPr>
                      <a:r>
                        <a:rPr lang="es-EC" sz="1800">
                          <a:solidFill>
                            <a:srgbClr val="000000"/>
                          </a:solidFill>
                          <a:latin typeface="Arial"/>
                          <a:ea typeface="Calibri"/>
                          <a:cs typeface="Times New Roman"/>
                        </a:rPr>
                        <a:t>1642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-8,9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2,2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3,5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9,8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r>
              <a:tr h="274316">
                <a:tc>
                  <a:txBody>
                    <a:bodyPr/>
                    <a:lstStyle/>
                    <a:p>
                      <a:pPr algn="r">
                        <a:lnSpc>
                          <a:spcPct val="115000"/>
                        </a:lnSpc>
                        <a:spcAft>
                          <a:spcPts val="0"/>
                        </a:spcAft>
                      </a:pPr>
                      <a:r>
                        <a:rPr lang="es-EC" sz="1800">
                          <a:solidFill>
                            <a:srgbClr val="000000"/>
                          </a:solidFill>
                          <a:latin typeface="Arial"/>
                          <a:ea typeface="Calibri"/>
                          <a:cs typeface="Times New Roman"/>
                        </a:rPr>
                        <a:t>1643</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-12,4</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14,6</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74316">
                <a:tc>
                  <a:txBody>
                    <a:bodyPr/>
                    <a:lstStyle/>
                    <a:p>
                      <a:pPr algn="r">
                        <a:lnSpc>
                          <a:spcPct val="115000"/>
                        </a:lnSpc>
                        <a:spcAft>
                          <a:spcPts val="0"/>
                        </a:spcAft>
                      </a:pPr>
                      <a:r>
                        <a:rPr lang="es-EC" sz="1800">
                          <a:solidFill>
                            <a:srgbClr val="000000"/>
                          </a:solidFill>
                          <a:latin typeface="Arial"/>
                          <a:ea typeface="Calibri"/>
                          <a:cs typeface="Times New Roman"/>
                        </a:rPr>
                        <a:t>1644</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-11,9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4,7</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13,5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r>
              <a:tr h="274316">
                <a:tc>
                  <a:txBody>
                    <a:bodyPr/>
                    <a:lstStyle/>
                    <a:p>
                      <a:pPr algn="r">
                        <a:lnSpc>
                          <a:spcPct val="115000"/>
                        </a:lnSpc>
                        <a:spcAft>
                          <a:spcPts val="0"/>
                        </a:spcAft>
                      </a:pPr>
                      <a:r>
                        <a:rPr lang="es-EC" sz="1800">
                          <a:solidFill>
                            <a:srgbClr val="000000"/>
                          </a:solidFill>
                          <a:latin typeface="Arial"/>
                          <a:ea typeface="Calibri"/>
                          <a:cs typeface="Times New Roman"/>
                        </a:rPr>
                        <a:t>1645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-11,9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13,9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74316">
                <a:tc>
                  <a:txBody>
                    <a:bodyPr/>
                    <a:lstStyle/>
                    <a:p>
                      <a:pPr algn="r">
                        <a:lnSpc>
                          <a:spcPct val="115000"/>
                        </a:lnSpc>
                        <a:spcAft>
                          <a:spcPts val="0"/>
                        </a:spcAft>
                      </a:pPr>
                      <a:r>
                        <a:rPr lang="es-EC" sz="1800">
                          <a:solidFill>
                            <a:srgbClr val="000000"/>
                          </a:solidFill>
                          <a:latin typeface="Arial"/>
                          <a:ea typeface="Calibri"/>
                          <a:cs typeface="Times New Roman"/>
                        </a:rPr>
                        <a:t>1646</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-10,6</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12,4</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r>
              <a:tr h="274316">
                <a:tc>
                  <a:txBody>
                    <a:bodyPr/>
                    <a:lstStyle/>
                    <a:p>
                      <a:pPr algn="r">
                        <a:lnSpc>
                          <a:spcPct val="115000"/>
                        </a:lnSpc>
                        <a:spcAft>
                          <a:spcPts val="0"/>
                        </a:spcAft>
                      </a:pPr>
                      <a:r>
                        <a:rPr lang="es-EC" sz="1800">
                          <a:solidFill>
                            <a:srgbClr val="000000"/>
                          </a:solidFill>
                          <a:latin typeface="Arial"/>
                          <a:ea typeface="Calibri"/>
                          <a:cs typeface="Times New Roman"/>
                        </a:rPr>
                        <a:t>1647</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-11,8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4,9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13,8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74316">
                <a:tc>
                  <a:txBody>
                    <a:bodyPr/>
                    <a:lstStyle/>
                    <a:p>
                      <a:pPr algn="r">
                        <a:lnSpc>
                          <a:spcPct val="115000"/>
                        </a:lnSpc>
                        <a:spcAft>
                          <a:spcPts val="0"/>
                        </a:spcAft>
                      </a:pPr>
                      <a:r>
                        <a:rPr lang="es-EC" sz="1800">
                          <a:solidFill>
                            <a:srgbClr val="000000"/>
                          </a:solidFill>
                          <a:latin typeface="Arial"/>
                          <a:ea typeface="Calibri"/>
                          <a:cs typeface="Times New Roman"/>
                        </a:rPr>
                        <a:t>1648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-11,8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5,0</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5,6</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14,0</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r>
              <a:tr h="274316">
                <a:tc>
                  <a:txBody>
                    <a:bodyPr/>
                    <a:lstStyle/>
                    <a:p>
                      <a:pPr algn="r">
                        <a:lnSpc>
                          <a:spcPct val="115000"/>
                        </a:lnSpc>
                        <a:spcAft>
                          <a:spcPts val="0"/>
                        </a:spcAft>
                      </a:pPr>
                      <a:r>
                        <a:rPr lang="es-EC" sz="1800">
                          <a:solidFill>
                            <a:srgbClr val="000000"/>
                          </a:solidFill>
                          <a:latin typeface="Arial"/>
                          <a:ea typeface="Calibri"/>
                          <a:cs typeface="Times New Roman"/>
                        </a:rPr>
                        <a:t>1649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-12,4</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5,3</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14,9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74316">
                <a:tc>
                  <a:txBody>
                    <a:bodyPr/>
                    <a:lstStyle/>
                    <a:p>
                      <a:pPr algn="r">
                        <a:lnSpc>
                          <a:spcPct val="115000"/>
                        </a:lnSpc>
                        <a:spcAft>
                          <a:spcPts val="0"/>
                        </a:spcAft>
                      </a:pPr>
                      <a:r>
                        <a:rPr lang="es-EC" sz="1800">
                          <a:solidFill>
                            <a:srgbClr val="000000"/>
                          </a:solidFill>
                          <a:latin typeface="Arial"/>
                          <a:ea typeface="Calibri"/>
                          <a:cs typeface="Times New Roman"/>
                        </a:rPr>
                        <a:t>1650</a:t>
                      </a:r>
                      <a:endParaRPr lang="es-EC" sz="1400">
                        <a:solidFill>
                          <a:srgbClr val="000000"/>
                        </a:solidFill>
                        <a:latin typeface="Calibri"/>
                        <a:ea typeface="Calibri"/>
                        <a:cs typeface="Times New Roman"/>
                      </a:endParaRPr>
                    </a:p>
                  </a:txBody>
                  <a:tcPr marL="63106" marR="63106"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-9,9</a:t>
                      </a:r>
                      <a:endParaRPr lang="es-EC" sz="1400">
                        <a:solidFill>
                          <a:srgbClr val="000000"/>
                        </a:solidFill>
                        <a:latin typeface="Calibri"/>
                        <a:ea typeface="Calibri"/>
                        <a:cs typeface="Times New Roman"/>
                      </a:endParaRPr>
                    </a:p>
                  </a:txBody>
                  <a:tcPr marL="63106" marR="63106"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1,9</a:t>
                      </a:r>
                      <a:endParaRPr lang="es-EC" sz="1400">
                        <a:solidFill>
                          <a:srgbClr val="000000"/>
                        </a:solidFill>
                        <a:latin typeface="Calibri"/>
                        <a:ea typeface="Calibri"/>
                        <a:cs typeface="Times New Roman"/>
                      </a:endParaRPr>
                    </a:p>
                  </a:txBody>
                  <a:tcPr marL="63106" marR="63106"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4,5</a:t>
                      </a:r>
                      <a:endParaRPr lang="es-EC" sz="1400">
                        <a:solidFill>
                          <a:srgbClr val="000000"/>
                        </a:solidFill>
                        <a:latin typeface="Calibri"/>
                        <a:ea typeface="Calibri"/>
                        <a:cs typeface="Times New Roman"/>
                      </a:endParaRPr>
                    </a:p>
                  </a:txBody>
                  <a:tcPr marL="63106" marR="63106"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800" dirty="0">
                          <a:solidFill>
                            <a:srgbClr val="000000"/>
                          </a:solidFill>
                          <a:latin typeface="Arial"/>
                          <a:ea typeface="Calibri"/>
                          <a:cs typeface="Times New Roman"/>
                        </a:rPr>
                        <a:t>11,0</a:t>
                      </a:r>
                      <a:endParaRPr lang="es-EC" sz="1400" dirty="0">
                        <a:solidFill>
                          <a:srgbClr val="000000"/>
                        </a:solidFill>
                        <a:latin typeface="Calibri"/>
                        <a:ea typeface="Calibri"/>
                        <a:cs typeface="Times New Roman"/>
                      </a:endParaRPr>
                    </a:p>
                  </a:txBody>
                  <a:tcPr marL="63106" marR="63106"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5" name="4 Rectángulo"/>
          <p:cNvSpPr/>
          <p:nvPr/>
        </p:nvSpPr>
        <p:spPr>
          <a:xfrm>
            <a:off x="3923928" y="116632"/>
            <a:ext cx="1452642" cy="523220"/>
          </a:xfrm>
          <a:prstGeom prst="rect">
            <a:avLst/>
          </a:prstGeom>
        </p:spPr>
        <p:txBody>
          <a:bodyPr wrap="none">
            <a:spAutoFit/>
          </a:bodyPr>
          <a:lstStyle/>
          <a:p>
            <a:r>
              <a:rPr lang="es-HN" sz="2800" b="1" dirty="0">
                <a:solidFill>
                  <a:schemeClr val="bg1"/>
                </a:solidFill>
                <a:latin typeface="+mj-lt"/>
              </a:rPr>
              <a:t>BRASIL</a:t>
            </a:r>
            <a:endParaRPr lang="es-EC" sz="2800" b="1" dirty="0">
              <a:solidFill>
                <a:schemeClr val="bg1"/>
              </a:solidFill>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51521" y="548680"/>
          <a:ext cx="8568954" cy="6563099"/>
        </p:xfrm>
        <a:graphic>
          <a:graphicData uri="http://schemas.openxmlformats.org/drawingml/2006/table">
            <a:tbl>
              <a:tblPr/>
              <a:tblGrid>
                <a:gridCol w="1854180"/>
                <a:gridCol w="1468894"/>
                <a:gridCol w="1468894"/>
                <a:gridCol w="1468894"/>
                <a:gridCol w="2308092"/>
              </a:tblGrid>
              <a:tr h="569207">
                <a:tc>
                  <a:txBody>
                    <a:bodyPr/>
                    <a:lstStyle/>
                    <a:p>
                      <a:pPr algn="r">
                        <a:lnSpc>
                          <a:spcPct val="115000"/>
                        </a:lnSpc>
                        <a:spcAft>
                          <a:spcPts val="0"/>
                        </a:spcAft>
                      </a:pPr>
                      <a:r>
                        <a:rPr lang="es-EC" sz="1800" b="1" dirty="0">
                          <a:solidFill>
                            <a:srgbClr val="000000"/>
                          </a:solidFill>
                          <a:latin typeface="Arial"/>
                          <a:ea typeface="Calibri"/>
                          <a:cs typeface="Times New Roman"/>
                        </a:rPr>
                        <a:t>semana GPS</a:t>
                      </a:r>
                      <a:endParaRPr lang="es-EC" sz="1400" dirty="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b="1">
                          <a:solidFill>
                            <a:srgbClr val="000000"/>
                          </a:solidFill>
                          <a:latin typeface="Arial"/>
                          <a:ea typeface="Calibri"/>
                          <a:cs typeface="Times New Roman"/>
                        </a:rPr>
                        <a:t>ΔX (mm)</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b="1">
                          <a:solidFill>
                            <a:srgbClr val="000000"/>
                          </a:solidFill>
                          <a:latin typeface="Arial"/>
                          <a:ea typeface="Calibri"/>
                          <a:cs typeface="Times New Roman"/>
                        </a:rPr>
                        <a:t>ΔY (mm)</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b="1">
                          <a:solidFill>
                            <a:srgbClr val="000000"/>
                          </a:solidFill>
                          <a:latin typeface="Arial"/>
                          <a:ea typeface="Calibri"/>
                          <a:cs typeface="Times New Roman"/>
                        </a:rPr>
                        <a:t>ΔZ (mm)</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b="1">
                          <a:solidFill>
                            <a:srgbClr val="000000"/>
                          </a:solidFill>
                          <a:latin typeface="Arial"/>
                          <a:ea typeface="Calibri"/>
                          <a:cs typeface="Times New Roman"/>
                        </a:rPr>
                        <a:t>error xyz (mm)</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1632</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-5,7</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-6,5</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-10,4</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13,5</a:t>
                      </a:r>
                      <a:endParaRPr lang="es-EC" sz="1400">
                        <a:solidFill>
                          <a:srgbClr val="000000"/>
                        </a:solidFill>
                        <a:latin typeface="Calibri"/>
                        <a:ea typeface="Calibri"/>
                        <a:cs typeface="Times New Roman"/>
                      </a:endParaRPr>
                    </a:p>
                  </a:txBody>
                  <a:tcPr marL="63106" marR="63106"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1633</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-5,5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-11,4</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14,4</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1634</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-4,3</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-11,2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13,5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1635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-7,8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-2,0</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-11,5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14,0</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1636</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-8,8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12,3</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1637</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-7,1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-1,3</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-10,2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12,5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1638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-6,8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-12,1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13,9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1639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-7,1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3,6</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-11,8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14,3</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1640</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-7,6</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3,6</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-11,4</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14,2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1641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-7,5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2,2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-11,1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13,5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1642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-5,9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-12,2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13,7</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1643</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-7,7</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-0,0</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-9,4</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12,2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1644</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-7,2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-0,0</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-9,6</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12,0</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1645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-7,4</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-2,0</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-9,0</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11,8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1646</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-7,2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-3,3</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-9,3</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12,2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1647</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-6,7</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-3,9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-7,4</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10,7</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1648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-8,8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1,0</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-8,1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12,0</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solidFill>
                      <a:srgbClr val="C0C0C0"/>
                    </a:solidFill>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1649</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-8,2</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-0,8</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-8,1</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Calibri"/>
                          <a:cs typeface="Times New Roman"/>
                        </a:rPr>
                        <a:t>11,5</a:t>
                      </a:r>
                      <a:endParaRPr lang="es-EC" sz="1400">
                        <a:solidFill>
                          <a:srgbClr val="000000"/>
                        </a:solidFill>
                        <a:latin typeface="Calibri"/>
                        <a:ea typeface="Calibri"/>
                        <a:cs typeface="Times New Roman"/>
                      </a:endParaRPr>
                    </a:p>
                  </a:txBody>
                  <a:tcPr marL="63106" marR="63106" marT="0" marB="0">
                    <a:lnL>
                      <a:noFill/>
                    </a:lnL>
                    <a:lnR>
                      <a:noFill/>
                    </a:lnR>
                    <a:lnT>
                      <a:noFill/>
                    </a:lnT>
                    <a:lnB>
                      <a:noFill/>
                    </a:lnB>
                  </a:tcPr>
                </a:tc>
              </a:tr>
              <a:tr h="284603">
                <a:tc>
                  <a:txBody>
                    <a:bodyPr/>
                    <a:lstStyle/>
                    <a:p>
                      <a:pPr algn="r">
                        <a:lnSpc>
                          <a:spcPct val="115000"/>
                        </a:lnSpc>
                        <a:spcAft>
                          <a:spcPts val="0"/>
                        </a:spcAft>
                      </a:pPr>
                      <a:r>
                        <a:rPr lang="es-EC" sz="1800">
                          <a:solidFill>
                            <a:srgbClr val="000000"/>
                          </a:solidFill>
                          <a:latin typeface="Arial"/>
                          <a:ea typeface="Calibri"/>
                          <a:cs typeface="Times New Roman"/>
                        </a:rPr>
                        <a:t>1650</a:t>
                      </a:r>
                      <a:endParaRPr lang="es-EC" sz="1400">
                        <a:solidFill>
                          <a:srgbClr val="000000"/>
                        </a:solidFill>
                        <a:latin typeface="Calibri"/>
                        <a:ea typeface="Calibri"/>
                        <a:cs typeface="Times New Roman"/>
                      </a:endParaRPr>
                    </a:p>
                  </a:txBody>
                  <a:tcPr marL="63106" marR="63106"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-9,9</a:t>
                      </a:r>
                      <a:endParaRPr lang="es-EC" sz="1400">
                        <a:solidFill>
                          <a:srgbClr val="000000"/>
                        </a:solidFill>
                        <a:latin typeface="Calibri"/>
                        <a:ea typeface="Calibri"/>
                        <a:cs typeface="Times New Roman"/>
                      </a:endParaRPr>
                    </a:p>
                  </a:txBody>
                  <a:tcPr marL="63106" marR="63106"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2,5</a:t>
                      </a:r>
                      <a:endParaRPr lang="es-EC" sz="1400">
                        <a:solidFill>
                          <a:srgbClr val="000000"/>
                        </a:solidFill>
                        <a:latin typeface="Calibri"/>
                        <a:ea typeface="Calibri"/>
                        <a:cs typeface="Times New Roman"/>
                      </a:endParaRPr>
                    </a:p>
                  </a:txBody>
                  <a:tcPr marL="63106" marR="63106"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800">
                          <a:solidFill>
                            <a:srgbClr val="000000"/>
                          </a:solidFill>
                          <a:latin typeface="Arial"/>
                          <a:ea typeface="Calibri"/>
                          <a:cs typeface="Times New Roman"/>
                        </a:rPr>
                        <a:t>-9,1</a:t>
                      </a:r>
                      <a:endParaRPr lang="es-EC" sz="1400">
                        <a:solidFill>
                          <a:srgbClr val="000000"/>
                        </a:solidFill>
                        <a:latin typeface="Calibri"/>
                        <a:ea typeface="Calibri"/>
                        <a:cs typeface="Times New Roman"/>
                      </a:endParaRPr>
                    </a:p>
                  </a:txBody>
                  <a:tcPr marL="63106" marR="63106"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800" dirty="0">
                          <a:solidFill>
                            <a:srgbClr val="000000"/>
                          </a:solidFill>
                          <a:latin typeface="Arial"/>
                          <a:ea typeface="Calibri"/>
                          <a:cs typeface="Times New Roman"/>
                        </a:rPr>
                        <a:t>13,6</a:t>
                      </a:r>
                      <a:endParaRPr lang="es-EC" sz="1400" dirty="0">
                        <a:solidFill>
                          <a:srgbClr val="000000"/>
                        </a:solidFill>
                        <a:latin typeface="Calibri"/>
                        <a:ea typeface="Calibri"/>
                        <a:cs typeface="Times New Roman"/>
                      </a:endParaRPr>
                    </a:p>
                  </a:txBody>
                  <a:tcPr marL="63106" marR="63106"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5" name="4 Rectángulo"/>
          <p:cNvSpPr/>
          <p:nvPr/>
        </p:nvSpPr>
        <p:spPr>
          <a:xfrm>
            <a:off x="3563888" y="116632"/>
            <a:ext cx="2158861" cy="523220"/>
          </a:xfrm>
          <a:prstGeom prst="rect">
            <a:avLst/>
          </a:prstGeom>
        </p:spPr>
        <p:txBody>
          <a:bodyPr wrap="none">
            <a:spAutoFit/>
          </a:bodyPr>
          <a:lstStyle/>
          <a:p>
            <a:r>
              <a:rPr lang="es-HN" sz="2800" b="1" dirty="0">
                <a:solidFill>
                  <a:schemeClr val="bg1"/>
                </a:solidFill>
              </a:rPr>
              <a:t>RIOBAMBA</a:t>
            </a:r>
            <a:endParaRPr lang="es-EC" sz="2800" b="1"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traso"/>
          <p:cNvSpPr/>
          <p:nvPr/>
        </p:nvSpPr>
        <p:spPr>
          <a:xfrm>
            <a:off x="2051720" y="1196752"/>
            <a:ext cx="5976664" cy="3672408"/>
          </a:xfrm>
          <a:prstGeom prst="flowChartDelay">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2400" dirty="0" smtClean="0"/>
              <a:t>Con el fin de determinar la exactitud de los vectores en estudio, se realizó las diferencias entre vectores obtenidos de coordenadas finales publicados por SIRGAS y los vectores obtenidos a partir de coordenadas procesadas por GAMIT/GLOBK</a:t>
            </a:r>
            <a:endParaRPr lang="es-EC" sz="2400" dirty="0" smtClean="0"/>
          </a:p>
          <a:p>
            <a:pPr algn="ctr"/>
            <a:endParaRPr lang="es-EC"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95534" y="260648"/>
          <a:ext cx="8424938" cy="6750913"/>
        </p:xfrm>
        <a:graphic>
          <a:graphicData uri="http://schemas.openxmlformats.org/drawingml/2006/table">
            <a:tbl>
              <a:tblPr/>
              <a:tblGrid>
                <a:gridCol w="1335926"/>
                <a:gridCol w="1181502"/>
                <a:gridCol w="1181502"/>
                <a:gridCol w="1181502"/>
                <a:gridCol w="1181502"/>
                <a:gridCol w="1181502"/>
                <a:gridCol w="1181502"/>
              </a:tblGrid>
              <a:tr h="757021">
                <a:tc>
                  <a:txBody>
                    <a:bodyPr/>
                    <a:lstStyle/>
                    <a:p>
                      <a:pPr algn="ctr">
                        <a:lnSpc>
                          <a:spcPct val="115000"/>
                        </a:lnSpc>
                        <a:spcAft>
                          <a:spcPts val="0"/>
                        </a:spcAft>
                      </a:pPr>
                      <a:r>
                        <a:rPr lang="es-EC" sz="1800" b="1">
                          <a:solidFill>
                            <a:srgbClr val="000000"/>
                          </a:solidFill>
                          <a:latin typeface="Arial"/>
                          <a:ea typeface="Times New Roman"/>
                          <a:cs typeface="Times New Roman"/>
                        </a:rPr>
                        <a:t>semana GPS</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b="1">
                          <a:solidFill>
                            <a:srgbClr val="000000"/>
                          </a:solidFill>
                          <a:latin typeface="Arial"/>
                          <a:ea typeface="Times New Roman"/>
                          <a:cs typeface="Times New Roman"/>
                        </a:rPr>
                        <a:t>areq-bogt (mm)</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b="1">
                          <a:solidFill>
                            <a:srgbClr val="000000"/>
                          </a:solidFill>
                          <a:latin typeface="Arial"/>
                          <a:ea typeface="Times New Roman"/>
                          <a:cs typeface="Times New Roman"/>
                        </a:rPr>
                        <a:t>areq-braz (mm)</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b="1">
                          <a:solidFill>
                            <a:srgbClr val="000000"/>
                          </a:solidFill>
                          <a:latin typeface="Arial"/>
                          <a:ea typeface="Times New Roman"/>
                          <a:cs typeface="Times New Roman"/>
                        </a:rPr>
                        <a:t>areq-riop (mm)</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b="1">
                          <a:solidFill>
                            <a:srgbClr val="000000"/>
                          </a:solidFill>
                          <a:latin typeface="Arial"/>
                          <a:ea typeface="Times New Roman"/>
                          <a:cs typeface="Times New Roman"/>
                        </a:rPr>
                        <a:t>bogt-braz (mm)</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b="1">
                          <a:solidFill>
                            <a:srgbClr val="000000"/>
                          </a:solidFill>
                          <a:latin typeface="Arial"/>
                          <a:ea typeface="Times New Roman"/>
                          <a:cs typeface="Times New Roman"/>
                        </a:rPr>
                        <a:t>bogt-riop (mm)</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b="1">
                          <a:solidFill>
                            <a:srgbClr val="000000"/>
                          </a:solidFill>
                          <a:latin typeface="Arial"/>
                          <a:ea typeface="Times New Roman"/>
                          <a:cs typeface="Times New Roman"/>
                        </a:rPr>
                        <a:t>braz-riop (mm)</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348">
                <a:tc>
                  <a:txBody>
                    <a:bodyPr/>
                    <a:lstStyle/>
                    <a:p>
                      <a:pPr algn="r">
                        <a:lnSpc>
                          <a:spcPct val="115000"/>
                        </a:lnSpc>
                        <a:spcAft>
                          <a:spcPts val="0"/>
                        </a:spcAft>
                      </a:pPr>
                      <a:r>
                        <a:rPr lang="es-EC" sz="1800" b="1">
                          <a:solidFill>
                            <a:srgbClr val="000000"/>
                          </a:solidFill>
                          <a:latin typeface="Arial"/>
                          <a:ea typeface="Times New Roman"/>
                          <a:cs typeface="Times New Roman"/>
                        </a:rPr>
                        <a:t>1632</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-6,7</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-2,0</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-3,7</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-3,4</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-3,1</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-2,2</a:t>
                      </a:r>
                      <a:endParaRPr lang="es-EC" sz="1400">
                        <a:solidFill>
                          <a:srgbClr val="000000"/>
                        </a:solidFill>
                        <a:latin typeface="Calibri"/>
                        <a:ea typeface="Calibri"/>
                        <a:cs typeface="Times New Roman"/>
                      </a:endParaRPr>
                    </a:p>
                  </a:txBody>
                  <a:tcPr marL="60237" marR="6023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63348">
                <a:tc>
                  <a:txBody>
                    <a:bodyPr/>
                    <a:lstStyle/>
                    <a:p>
                      <a:pPr algn="r">
                        <a:lnSpc>
                          <a:spcPct val="115000"/>
                        </a:lnSpc>
                        <a:spcAft>
                          <a:spcPts val="0"/>
                        </a:spcAft>
                      </a:pPr>
                      <a:r>
                        <a:rPr lang="es-EC" sz="1800" b="1">
                          <a:solidFill>
                            <a:srgbClr val="000000"/>
                          </a:solidFill>
                          <a:latin typeface="Arial"/>
                          <a:ea typeface="Times New Roman"/>
                          <a:cs typeface="Times New Roman"/>
                        </a:rPr>
                        <a:t>1633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-6,2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-3,2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-3,4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-5,3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-3,5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-4,2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63348">
                <a:tc>
                  <a:txBody>
                    <a:bodyPr/>
                    <a:lstStyle/>
                    <a:p>
                      <a:pPr algn="r">
                        <a:lnSpc>
                          <a:spcPct val="115000"/>
                        </a:lnSpc>
                        <a:spcAft>
                          <a:spcPts val="0"/>
                        </a:spcAft>
                      </a:pPr>
                      <a:r>
                        <a:rPr lang="es-EC" sz="1800" b="1">
                          <a:solidFill>
                            <a:srgbClr val="000000"/>
                          </a:solidFill>
                          <a:latin typeface="Arial"/>
                          <a:ea typeface="Times New Roman"/>
                          <a:cs typeface="Times New Roman"/>
                        </a:rPr>
                        <a:t>1634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-4,0</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-3,8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-3,2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-3,5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-1,9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-4,0</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63348">
                <a:tc>
                  <a:txBody>
                    <a:bodyPr/>
                    <a:lstStyle/>
                    <a:p>
                      <a:pPr algn="r">
                        <a:lnSpc>
                          <a:spcPct val="115000"/>
                        </a:lnSpc>
                        <a:spcAft>
                          <a:spcPts val="0"/>
                        </a:spcAft>
                      </a:pPr>
                      <a:r>
                        <a:rPr lang="es-EC" sz="1800" b="1">
                          <a:solidFill>
                            <a:srgbClr val="000000"/>
                          </a:solidFill>
                          <a:latin typeface="Arial"/>
                          <a:ea typeface="Times New Roman"/>
                          <a:cs typeface="Times New Roman"/>
                        </a:rPr>
                        <a:t>1635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-5,0</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-4,5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-3,6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-5,0</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-2,5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-5,3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63348">
                <a:tc>
                  <a:txBody>
                    <a:bodyPr/>
                    <a:lstStyle/>
                    <a:p>
                      <a:pPr algn="r">
                        <a:lnSpc>
                          <a:spcPct val="115000"/>
                        </a:lnSpc>
                        <a:spcAft>
                          <a:spcPts val="0"/>
                        </a:spcAft>
                      </a:pPr>
                      <a:r>
                        <a:rPr lang="es-EC" sz="1800" b="1">
                          <a:solidFill>
                            <a:srgbClr val="000000"/>
                          </a:solidFill>
                          <a:latin typeface="Arial"/>
                          <a:ea typeface="Times New Roman"/>
                          <a:cs typeface="Times New Roman"/>
                        </a:rPr>
                        <a:t>1636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-5,9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-3,3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-2,6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-6,5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-3,4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-4,4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63348">
                <a:tc>
                  <a:txBody>
                    <a:bodyPr/>
                    <a:lstStyle/>
                    <a:p>
                      <a:pPr algn="r">
                        <a:lnSpc>
                          <a:spcPct val="115000"/>
                        </a:lnSpc>
                        <a:spcAft>
                          <a:spcPts val="0"/>
                        </a:spcAft>
                      </a:pPr>
                      <a:r>
                        <a:rPr lang="es-EC" sz="1800" b="1">
                          <a:solidFill>
                            <a:srgbClr val="000000"/>
                          </a:solidFill>
                          <a:latin typeface="Arial"/>
                          <a:ea typeface="Times New Roman"/>
                          <a:cs typeface="Times New Roman"/>
                        </a:rPr>
                        <a:t>1637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-4,7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-4,4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-2,4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-4,6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-3,3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-4,8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63348">
                <a:tc>
                  <a:txBody>
                    <a:bodyPr/>
                    <a:lstStyle/>
                    <a:p>
                      <a:pPr algn="r">
                        <a:lnSpc>
                          <a:spcPct val="115000"/>
                        </a:lnSpc>
                        <a:spcAft>
                          <a:spcPts val="0"/>
                        </a:spcAft>
                      </a:pPr>
                      <a:r>
                        <a:rPr lang="es-EC" sz="1800" b="1">
                          <a:solidFill>
                            <a:srgbClr val="000000"/>
                          </a:solidFill>
                          <a:latin typeface="Arial"/>
                          <a:ea typeface="Times New Roman"/>
                          <a:cs typeface="Times New Roman"/>
                        </a:rPr>
                        <a:t>1638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-3,2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-5,3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-2,6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-5,4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-1,3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-6,3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63348">
                <a:tc>
                  <a:txBody>
                    <a:bodyPr/>
                    <a:lstStyle/>
                    <a:p>
                      <a:pPr algn="r">
                        <a:lnSpc>
                          <a:spcPct val="115000"/>
                        </a:lnSpc>
                        <a:spcAft>
                          <a:spcPts val="0"/>
                        </a:spcAft>
                      </a:pPr>
                      <a:r>
                        <a:rPr lang="es-EC" sz="1800" b="1">
                          <a:solidFill>
                            <a:srgbClr val="000000"/>
                          </a:solidFill>
                          <a:latin typeface="Arial"/>
                          <a:ea typeface="Times New Roman"/>
                          <a:cs typeface="Times New Roman"/>
                        </a:rPr>
                        <a:t>1639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-2,7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-4,6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-4,3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-4,0</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-0,9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-7,1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63348">
                <a:tc>
                  <a:txBody>
                    <a:bodyPr/>
                    <a:lstStyle/>
                    <a:p>
                      <a:pPr algn="r">
                        <a:lnSpc>
                          <a:spcPct val="115000"/>
                        </a:lnSpc>
                        <a:spcAft>
                          <a:spcPts val="0"/>
                        </a:spcAft>
                      </a:pPr>
                      <a:r>
                        <a:rPr lang="es-EC" sz="1800" b="1">
                          <a:solidFill>
                            <a:srgbClr val="000000"/>
                          </a:solidFill>
                          <a:latin typeface="Arial"/>
                          <a:ea typeface="Times New Roman"/>
                          <a:cs typeface="Times New Roman"/>
                        </a:rPr>
                        <a:t>1640</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-3,3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-5,5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-3,6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-6,1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-1,4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-7,7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63348">
                <a:tc>
                  <a:txBody>
                    <a:bodyPr/>
                    <a:lstStyle/>
                    <a:p>
                      <a:pPr algn="r">
                        <a:lnSpc>
                          <a:spcPct val="115000"/>
                        </a:lnSpc>
                        <a:spcAft>
                          <a:spcPts val="0"/>
                        </a:spcAft>
                      </a:pPr>
                      <a:r>
                        <a:rPr lang="es-EC" sz="1800" b="1">
                          <a:solidFill>
                            <a:srgbClr val="000000"/>
                          </a:solidFill>
                          <a:latin typeface="Arial"/>
                          <a:ea typeface="Times New Roman"/>
                          <a:cs typeface="Times New Roman"/>
                        </a:rPr>
                        <a:t>1641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-2,3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-6,8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-3,2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-5,2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-1,2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-8,1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63348">
                <a:tc>
                  <a:txBody>
                    <a:bodyPr/>
                    <a:lstStyle/>
                    <a:p>
                      <a:pPr algn="r">
                        <a:lnSpc>
                          <a:spcPct val="115000"/>
                        </a:lnSpc>
                        <a:spcAft>
                          <a:spcPts val="0"/>
                        </a:spcAft>
                      </a:pPr>
                      <a:r>
                        <a:rPr lang="es-EC" sz="1800" b="1">
                          <a:solidFill>
                            <a:srgbClr val="000000"/>
                          </a:solidFill>
                          <a:latin typeface="Arial"/>
                          <a:ea typeface="Times New Roman"/>
                          <a:cs typeface="Times New Roman"/>
                        </a:rPr>
                        <a:t>1642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-2,4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-6,6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-3,6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-4,5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-2,0</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-8,4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63348">
                <a:tc>
                  <a:txBody>
                    <a:bodyPr/>
                    <a:lstStyle/>
                    <a:p>
                      <a:pPr algn="r">
                        <a:lnSpc>
                          <a:spcPct val="115000"/>
                        </a:lnSpc>
                        <a:spcAft>
                          <a:spcPts val="0"/>
                        </a:spcAft>
                      </a:pPr>
                      <a:r>
                        <a:rPr lang="es-EC" sz="1800" b="1">
                          <a:solidFill>
                            <a:srgbClr val="000000"/>
                          </a:solidFill>
                          <a:latin typeface="Arial"/>
                          <a:ea typeface="Times New Roman"/>
                          <a:cs typeface="Times New Roman"/>
                        </a:rPr>
                        <a:t>1643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-2,8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-6,5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-2,2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-6,0</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-2,1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-7,7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63348">
                <a:tc>
                  <a:txBody>
                    <a:bodyPr/>
                    <a:lstStyle/>
                    <a:p>
                      <a:pPr algn="r">
                        <a:lnSpc>
                          <a:spcPct val="115000"/>
                        </a:lnSpc>
                        <a:spcAft>
                          <a:spcPts val="0"/>
                        </a:spcAft>
                      </a:pPr>
                      <a:r>
                        <a:rPr lang="es-EC" sz="1800" b="1">
                          <a:solidFill>
                            <a:srgbClr val="000000"/>
                          </a:solidFill>
                          <a:latin typeface="Arial"/>
                          <a:ea typeface="Times New Roman"/>
                          <a:cs typeface="Times New Roman"/>
                        </a:rPr>
                        <a:t>1644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-2,6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-6,8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-2,2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-6,6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-1,4</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-7,6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63348">
                <a:tc>
                  <a:txBody>
                    <a:bodyPr/>
                    <a:lstStyle/>
                    <a:p>
                      <a:pPr algn="r">
                        <a:lnSpc>
                          <a:spcPct val="115000"/>
                        </a:lnSpc>
                        <a:spcAft>
                          <a:spcPts val="0"/>
                        </a:spcAft>
                      </a:pPr>
                      <a:r>
                        <a:rPr lang="es-EC" sz="1800" b="1">
                          <a:solidFill>
                            <a:srgbClr val="000000"/>
                          </a:solidFill>
                          <a:latin typeface="Arial"/>
                          <a:ea typeface="Times New Roman"/>
                          <a:cs typeface="Times New Roman"/>
                        </a:rPr>
                        <a:t>1645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-2,8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-4,9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-2,5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-6,3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-0,6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-6,3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63348">
                <a:tc>
                  <a:txBody>
                    <a:bodyPr/>
                    <a:lstStyle/>
                    <a:p>
                      <a:pPr algn="r">
                        <a:lnSpc>
                          <a:spcPct val="115000"/>
                        </a:lnSpc>
                        <a:spcAft>
                          <a:spcPts val="0"/>
                        </a:spcAft>
                      </a:pPr>
                      <a:r>
                        <a:rPr lang="es-EC" sz="1800" b="1">
                          <a:solidFill>
                            <a:srgbClr val="000000"/>
                          </a:solidFill>
                          <a:latin typeface="Arial"/>
                          <a:ea typeface="Times New Roman"/>
                          <a:cs typeface="Times New Roman"/>
                        </a:rPr>
                        <a:t>1646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-3,2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-3,1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-2,7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-3,8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-2,0</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-4,6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63348">
                <a:tc>
                  <a:txBody>
                    <a:bodyPr/>
                    <a:lstStyle/>
                    <a:p>
                      <a:pPr algn="r">
                        <a:lnSpc>
                          <a:spcPct val="115000"/>
                        </a:lnSpc>
                        <a:spcAft>
                          <a:spcPts val="0"/>
                        </a:spcAft>
                      </a:pPr>
                      <a:r>
                        <a:rPr lang="es-EC" sz="1800" b="1">
                          <a:solidFill>
                            <a:srgbClr val="000000"/>
                          </a:solidFill>
                          <a:latin typeface="Arial"/>
                          <a:ea typeface="Times New Roman"/>
                          <a:cs typeface="Times New Roman"/>
                        </a:rPr>
                        <a:t>1647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-2,9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-4,2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-3,0</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-3,2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-2,1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-5,2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63348">
                <a:tc>
                  <a:txBody>
                    <a:bodyPr/>
                    <a:lstStyle/>
                    <a:p>
                      <a:pPr algn="r">
                        <a:lnSpc>
                          <a:spcPct val="115000"/>
                        </a:lnSpc>
                        <a:spcAft>
                          <a:spcPts val="0"/>
                        </a:spcAft>
                      </a:pPr>
                      <a:r>
                        <a:rPr lang="es-EC" sz="1800" b="1">
                          <a:solidFill>
                            <a:srgbClr val="000000"/>
                          </a:solidFill>
                          <a:latin typeface="Arial"/>
                          <a:ea typeface="Times New Roman"/>
                          <a:cs typeface="Times New Roman"/>
                        </a:rPr>
                        <a:t>1648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-3,3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-4,2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-3,6</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-5,3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-0,7</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-6,3</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solidFill>
                      <a:srgbClr val="C0C0C0"/>
                    </a:solidFill>
                  </a:tcPr>
                </a:tc>
              </a:tr>
              <a:tr h="263348">
                <a:tc>
                  <a:txBody>
                    <a:bodyPr/>
                    <a:lstStyle/>
                    <a:p>
                      <a:pPr algn="r">
                        <a:lnSpc>
                          <a:spcPct val="115000"/>
                        </a:lnSpc>
                        <a:spcAft>
                          <a:spcPts val="0"/>
                        </a:spcAft>
                      </a:pPr>
                      <a:r>
                        <a:rPr lang="es-EC" sz="1800" b="1">
                          <a:solidFill>
                            <a:srgbClr val="000000"/>
                          </a:solidFill>
                          <a:latin typeface="Arial"/>
                          <a:ea typeface="Times New Roman"/>
                          <a:cs typeface="Times New Roman"/>
                        </a:rPr>
                        <a:t>1649</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-3,2</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-5,1</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-3,0</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-4,8</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-2,0</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-6,5</a:t>
                      </a:r>
                      <a:endParaRPr lang="es-EC" sz="1400">
                        <a:solidFill>
                          <a:srgbClr val="000000"/>
                        </a:solidFill>
                        <a:latin typeface="Calibri"/>
                        <a:ea typeface="Calibri"/>
                        <a:cs typeface="Times New Roman"/>
                      </a:endParaRPr>
                    </a:p>
                  </a:txBody>
                  <a:tcPr marL="60237" marR="60237" marT="0" marB="0">
                    <a:lnL>
                      <a:noFill/>
                    </a:lnL>
                    <a:lnR>
                      <a:noFill/>
                    </a:lnR>
                    <a:lnT>
                      <a:noFill/>
                    </a:lnT>
                    <a:lnB>
                      <a:noFill/>
                    </a:lnB>
                  </a:tcPr>
                </a:tc>
              </a:tr>
              <a:tr h="263348">
                <a:tc>
                  <a:txBody>
                    <a:bodyPr/>
                    <a:lstStyle/>
                    <a:p>
                      <a:pPr algn="r">
                        <a:lnSpc>
                          <a:spcPct val="115000"/>
                        </a:lnSpc>
                        <a:spcAft>
                          <a:spcPts val="0"/>
                        </a:spcAft>
                      </a:pPr>
                      <a:r>
                        <a:rPr lang="es-EC" sz="1800" b="1">
                          <a:solidFill>
                            <a:srgbClr val="000000"/>
                          </a:solidFill>
                          <a:latin typeface="Arial"/>
                          <a:ea typeface="Times New Roman"/>
                          <a:cs typeface="Times New Roman"/>
                        </a:rPr>
                        <a:t>1650</a:t>
                      </a:r>
                      <a:endParaRPr lang="es-EC" sz="140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-2,8</a:t>
                      </a:r>
                      <a:endParaRPr lang="es-EC" sz="140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-5,0</a:t>
                      </a:r>
                      <a:endParaRPr lang="es-EC" sz="140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-3,5</a:t>
                      </a:r>
                      <a:endParaRPr lang="es-EC" sz="140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-4,2</a:t>
                      </a:r>
                      <a:endParaRPr lang="es-EC" sz="140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800">
                          <a:solidFill>
                            <a:srgbClr val="000000"/>
                          </a:solidFill>
                          <a:latin typeface="Arial"/>
                          <a:ea typeface="Times New Roman"/>
                          <a:cs typeface="Times New Roman"/>
                        </a:rPr>
                        <a:t>-0,0</a:t>
                      </a:r>
                      <a:endParaRPr lang="es-EC" sz="140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C" sz="1800" dirty="0">
                          <a:solidFill>
                            <a:srgbClr val="000000"/>
                          </a:solidFill>
                          <a:latin typeface="Arial"/>
                          <a:ea typeface="Times New Roman"/>
                          <a:cs typeface="Times New Roman"/>
                        </a:rPr>
                        <a:t>-6,1</a:t>
                      </a:r>
                      <a:endParaRPr lang="es-EC" sz="1400" dirty="0">
                        <a:solidFill>
                          <a:srgbClr val="000000"/>
                        </a:solidFill>
                        <a:latin typeface="Calibri"/>
                        <a:ea typeface="Calibri"/>
                        <a:cs typeface="Times New Roman"/>
                      </a:endParaRPr>
                    </a:p>
                  </a:txBody>
                  <a:tcPr marL="60237" marR="60237"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C" dirty="0"/>
          </a:p>
        </p:txBody>
      </p:sp>
      <p:sp>
        <p:nvSpPr>
          <p:cNvPr id="3" name="2 Título"/>
          <p:cNvSpPr>
            <a:spLocks noGrp="1"/>
          </p:cNvSpPr>
          <p:nvPr>
            <p:ph type="title"/>
          </p:nvPr>
        </p:nvSpPr>
        <p:spPr/>
        <p:txBody>
          <a:bodyPr/>
          <a:lstStyle/>
          <a:p>
            <a:endParaRPr lang="es-EC"/>
          </a:p>
        </p:txBody>
      </p:sp>
      <p:sp>
        <p:nvSpPr>
          <p:cNvPr id="4" name="3 Rectángulo"/>
          <p:cNvSpPr/>
          <p:nvPr/>
        </p:nvSpPr>
        <p:spPr>
          <a:xfrm>
            <a:off x="925265" y="2967335"/>
            <a:ext cx="7293471"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C"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Análisis de resultados</a:t>
            </a:r>
            <a:endParaRPr lang="es-E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lvl="0"/>
            <a:r>
              <a:rPr lang="es-ES_tradnl" sz="4400" cap="all" spc="0" dirty="0" smtClean="0">
                <a:ln>
                  <a:noFill/>
                </a:ln>
                <a:solidFill>
                  <a:schemeClr val="tx2"/>
                </a:solidFill>
                <a:effectLst>
                  <a:reflection blurRad="12700" stA="48000" endA="300" endPos="55000" dir="5400000" sy="-90000" algn="bl" rotWithShape="0"/>
                </a:effectLst>
              </a:rPr>
              <a:t>justificación</a:t>
            </a:r>
            <a:endParaRPr lang="es-EC" dirty="0"/>
          </a:p>
        </p:txBody>
      </p:sp>
      <p:sp>
        <p:nvSpPr>
          <p:cNvPr id="4" name="3 Rectángulo redondeado"/>
          <p:cNvSpPr/>
          <p:nvPr/>
        </p:nvSpPr>
        <p:spPr>
          <a:xfrm>
            <a:off x="611560" y="1628800"/>
            <a:ext cx="8064896" cy="4464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800" dirty="0"/>
              <a:t>El presente trabajo parte de la nueva conceptualización para describir las principales técnicas de medición utilizadas, desarrollando principalmente los conceptos básicos del posicionamiento satelital con GPS, se analizan los fenómenos que condicionan la precisión y las principales diferencias entre un procesamiento de tipo científico y uno estándar.</a:t>
            </a:r>
          </a:p>
          <a:p>
            <a:pPr algn="ctr"/>
            <a:endParaRPr lang="es-EC"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971600" y="188640"/>
          <a:ext cx="7632847" cy="6878439"/>
        </p:xfrm>
        <a:graphic>
          <a:graphicData uri="http://schemas.openxmlformats.org/drawingml/2006/table">
            <a:tbl>
              <a:tblPr/>
              <a:tblGrid>
                <a:gridCol w="2287099"/>
                <a:gridCol w="1117962"/>
                <a:gridCol w="1117962"/>
                <a:gridCol w="1104186"/>
                <a:gridCol w="2005638"/>
              </a:tblGrid>
              <a:tr h="192658">
                <a:tc gridSpan="5">
                  <a:txBody>
                    <a:bodyPr/>
                    <a:lstStyle/>
                    <a:p>
                      <a:pPr algn="ctr">
                        <a:lnSpc>
                          <a:spcPct val="115000"/>
                        </a:lnSpc>
                        <a:spcAft>
                          <a:spcPts val="0"/>
                        </a:spcAft>
                      </a:pPr>
                      <a:r>
                        <a:rPr lang="es-EC" sz="1200" b="1" dirty="0">
                          <a:solidFill>
                            <a:srgbClr val="000000"/>
                          </a:solidFill>
                          <a:latin typeface="Arial"/>
                          <a:ea typeface="Times New Roman"/>
                          <a:cs typeface="Times New Roman"/>
                        </a:rPr>
                        <a:t>AREQ</a:t>
                      </a:r>
                      <a:endParaRPr lang="es-EC" sz="1100" dirty="0">
                        <a:solidFill>
                          <a:srgbClr val="000000"/>
                        </a:solidFill>
                        <a:latin typeface="Calibri"/>
                        <a:ea typeface="Calibri"/>
                        <a:cs typeface="Times New Roman"/>
                      </a:endParaRPr>
                    </a:p>
                  </a:txBody>
                  <a:tcPr marL="38977" marR="3897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96911">
                <a:tc>
                  <a:txBody>
                    <a:bodyPr/>
                    <a:lstStyle/>
                    <a:p>
                      <a:pPr>
                        <a:lnSpc>
                          <a:spcPct val="115000"/>
                        </a:lnSpc>
                        <a:spcAft>
                          <a:spcPts val="0"/>
                        </a:spcAft>
                      </a:pPr>
                      <a:r>
                        <a:rPr lang="es-EC" sz="1200" b="1">
                          <a:solidFill>
                            <a:srgbClr val="000000"/>
                          </a:solidFill>
                          <a:latin typeface="Arial"/>
                          <a:ea typeface="Times New Roman"/>
                          <a:cs typeface="Times New Roman"/>
                        </a:rPr>
                        <a:t> </a:t>
                      </a:r>
                      <a:endParaRPr lang="es-EC" sz="1100">
                        <a:solidFill>
                          <a:srgbClr val="000000"/>
                        </a:solidFill>
                        <a:latin typeface="Calibri"/>
                        <a:ea typeface="Calibri"/>
                        <a:cs typeface="Times New Roman"/>
                      </a:endParaRPr>
                    </a:p>
                  </a:txBody>
                  <a:tcPr marL="38977" marR="3897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nSpc>
                          <a:spcPct val="115000"/>
                        </a:lnSpc>
                        <a:spcAft>
                          <a:spcPts val="0"/>
                        </a:spcAft>
                      </a:pPr>
                      <a:r>
                        <a:rPr lang="es-EC" sz="1200" b="1">
                          <a:solidFill>
                            <a:srgbClr val="000000"/>
                          </a:solidFill>
                          <a:latin typeface="Arial"/>
                          <a:ea typeface="Times New Roman"/>
                          <a:cs typeface="Times New Roman"/>
                        </a:rPr>
                        <a:t>ΔX(mm)</a:t>
                      </a:r>
                      <a:endParaRPr lang="es-EC" sz="1100">
                        <a:solidFill>
                          <a:srgbClr val="000000"/>
                        </a:solidFill>
                        <a:latin typeface="Calibri"/>
                        <a:ea typeface="Calibri"/>
                        <a:cs typeface="Times New Roman"/>
                      </a:endParaRPr>
                    </a:p>
                  </a:txBody>
                  <a:tcPr marL="38977" marR="3897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nSpc>
                          <a:spcPct val="115000"/>
                        </a:lnSpc>
                        <a:spcAft>
                          <a:spcPts val="0"/>
                        </a:spcAft>
                      </a:pPr>
                      <a:r>
                        <a:rPr lang="es-EC" sz="1200" b="1">
                          <a:solidFill>
                            <a:srgbClr val="000000"/>
                          </a:solidFill>
                          <a:latin typeface="Arial"/>
                          <a:ea typeface="Times New Roman"/>
                          <a:cs typeface="Times New Roman"/>
                        </a:rPr>
                        <a:t>ΔY(mm)</a:t>
                      </a:r>
                      <a:endParaRPr lang="es-EC" sz="1100">
                        <a:solidFill>
                          <a:srgbClr val="000000"/>
                        </a:solidFill>
                        <a:latin typeface="Calibri"/>
                        <a:ea typeface="Calibri"/>
                        <a:cs typeface="Times New Roman"/>
                      </a:endParaRPr>
                    </a:p>
                  </a:txBody>
                  <a:tcPr marL="38977" marR="3897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nSpc>
                          <a:spcPct val="115000"/>
                        </a:lnSpc>
                        <a:spcAft>
                          <a:spcPts val="0"/>
                        </a:spcAft>
                      </a:pPr>
                      <a:r>
                        <a:rPr lang="es-EC" sz="1200" b="1">
                          <a:solidFill>
                            <a:srgbClr val="000000"/>
                          </a:solidFill>
                          <a:latin typeface="Arial"/>
                          <a:ea typeface="Times New Roman"/>
                          <a:cs typeface="Times New Roman"/>
                        </a:rPr>
                        <a:t>ΔZ(mm)</a:t>
                      </a:r>
                      <a:endParaRPr lang="es-EC" sz="1100">
                        <a:solidFill>
                          <a:srgbClr val="000000"/>
                        </a:solidFill>
                        <a:latin typeface="Calibri"/>
                        <a:ea typeface="Calibri"/>
                        <a:cs typeface="Times New Roman"/>
                      </a:endParaRPr>
                    </a:p>
                  </a:txBody>
                  <a:tcPr marL="38977" marR="3897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nSpc>
                          <a:spcPct val="115000"/>
                        </a:lnSpc>
                        <a:spcAft>
                          <a:spcPts val="0"/>
                        </a:spcAft>
                      </a:pPr>
                      <a:r>
                        <a:rPr lang="es-EC" sz="1200" b="1">
                          <a:solidFill>
                            <a:srgbClr val="000000"/>
                          </a:solidFill>
                          <a:latin typeface="Arial"/>
                          <a:ea typeface="Times New Roman"/>
                          <a:cs typeface="Times New Roman"/>
                        </a:rPr>
                        <a:t>error XYZ (mm)</a:t>
                      </a:r>
                      <a:endParaRPr lang="es-EC" sz="1100">
                        <a:solidFill>
                          <a:srgbClr val="000000"/>
                        </a:solidFill>
                        <a:latin typeface="Calibri"/>
                        <a:ea typeface="Calibri"/>
                        <a:cs typeface="Times New Roman"/>
                      </a:endParaRPr>
                    </a:p>
                  </a:txBody>
                  <a:tcPr marL="38977" marR="38977"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192658">
                <a:tc>
                  <a:txBody>
                    <a:bodyPr/>
                    <a:lstStyle/>
                    <a:p>
                      <a:pPr>
                        <a:lnSpc>
                          <a:spcPct val="115000"/>
                        </a:lnSpc>
                        <a:spcAft>
                          <a:spcPts val="0"/>
                        </a:spcAft>
                      </a:pPr>
                      <a:r>
                        <a:rPr lang="es-EC" sz="1200" b="1">
                          <a:solidFill>
                            <a:srgbClr val="000000"/>
                          </a:solidFill>
                          <a:latin typeface="Arial"/>
                          <a:ea typeface="Times New Roman"/>
                          <a:cs typeface="Times New Roman"/>
                        </a:rPr>
                        <a:t>máximo</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3,8</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-2,8</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-1,9</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13,4</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r>
              <a:tr h="192658">
                <a:tc>
                  <a:txBody>
                    <a:bodyPr/>
                    <a:lstStyle/>
                    <a:p>
                      <a:pPr>
                        <a:lnSpc>
                          <a:spcPct val="115000"/>
                        </a:lnSpc>
                        <a:spcAft>
                          <a:spcPts val="0"/>
                        </a:spcAft>
                      </a:pPr>
                      <a:r>
                        <a:rPr lang="es-EC" sz="1200" b="1">
                          <a:solidFill>
                            <a:srgbClr val="000000"/>
                          </a:solidFill>
                          <a:latin typeface="Arial"/>
                          <a:ea typeface="Times New Roman"/>
                          <a:cs typeface="Times New Roman"/>
                        </a:rPr>
                        <a:t>mínimo</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-0,7</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-12,3</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-6,7</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5,8</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r>
              <a:tr h="192658">
                <a:tc>
                  <a:txBody>
                    <a:bodyPr/>
                    <a:lstStyle/>
                    <a:p>
                      <a:pPr>
                        <a:lnSpc>
                          <a:spcPct val="115000"/>
                        </a:lnSpc>
                        <a:spcAft>
                          <a:spcPts val="0"/>
                        </a:spcAft>
                      </a:pPr>
                      <a:r>
                        <a:rPr lang="es-EC" sz="1200" b="1">
                          <a:solidFill>
                            <a:srgbClr val="000000"/>
                          </a:solidFill>
                          <a:latin typeface="Arial"/>
                          <a:ea typeface="Times New Roman"/>
                          <a:cs typeface="Times New Roman"/>
                        </a:rPr>
                        <a:t>media aritmética</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1,3</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-6,3</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-4,4</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8,1</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r>
              <a:tr h="296911">
                <a:tc>
                  <a:txBody>
                    <a:bodyPr/>
                    <a:lstStyle/>
                    <a:p>
                      <a:pPr>
                        <a:lnSpc>
                          <a:spcPct val="115000"/>
                        </a:lnSpc>
                        <a:spcAft>
                          <a:spcPts val="0"/>
                        </a:spcAft>
                      </a:pPr>
                      <a:r>
                        <a:rPr lang="es-EC" sz="1200" b="1">
                          <a:solidFill>
                            <a:srgbClr val="000000"/>
                          </a:solidFill>
                          <a:latin typeface="Arial"/>
                          <a:ea typeface="Times New Roman"/>
                          <a:cs typeface="Times New Roman"/>
                        </a:rPr>
                        <a:t>desviación estándar </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1,5</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2,5</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1,3</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2,3</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r>
              <a:tr h="192658">
                <a:tc gridSpan="5">
                  <a:txBody>
                    <a:bodyPr/>
                    <a:lstStyle/>
                    <a:p>
                      <a:pPr algn="ctr">
                        <a:lnSpc>
                          <a:spcPct val="115000"/>
                        </a:lnSpc>
                        <a:spcAft>
                          <a:spcPts val="0"/>
                        </a:spcAft>
                      </a:pPr>
                      <a:r>
                        <a:rPr lang="es-EC" sz="1200" b="1">
                          <a:solidFill>
                            <a:srgbClr val="000000"/>
                          </a:solidFill>
                          <a:latin typeface="Arial"/>
                          <a:ea typeface="Times New Roman"/>
                          <a:cs typeface="Times New Roman"/>
                        </a:rPr>
                        <a:t>BOGT</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96911">
                <a:tc>
                  <a:txBody>
                    <a:bodyPr/>
                    <a:lstStyle/>
                    <a:p>
                      <a:pPr>
                        <a:lnSpc>
                          <a:spcPct val="115000"/>
                        </a:lnSpc>
                        <a:spcAft>
                          <a:spcPts val="0"/>
                        </a:spcAft>
                      </a:pPr>
                      <a:r>
                        <a:rPr lang="es-EC" sz="1200" b="1">
                          <a:solidFill>
                            <a:srgbClr val="000000"/>
                          </a:solidFill>
                          <a:latin typeface="Arial"/>
                          <a:ea typeface="Times New Roman"/>
                          <a:cs typeface="Times New Roman"/>
                        </a:rPr>
                        <a:t> </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nSpc>
                          <a:spcPct val="115000"/>
                        </a:lnSpc>
                        <a:spcAft>
                          <a:spcPts val="0"/>
                        </a:spcAft>
                      </a:pPr>
                      <a:r>
                        <a:rPr lang="es-EC" sz="1200" b="1">
                          <a:solidFill>
                            <a:srgbClr val="000000"/>
                          </a:solidFill>
                          <a:latin typeface="Arial"/>
                          <a:ea typeface="Times New Roman"/>
                          <a:cs typeface="Times New Roman"/>
                        </a:rPr>
                        <a:t>ΔX(mm)</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nSpc>
                          <a:spcPct val="115000"/>
                        </a:lnSpc>
                        <a:spcAft>
                          <a:spcPts val="0"/>
                        </a:spcAft>
                      </a:pPr>
                      <a:r>
                        <a:rPr lang="es-EC" sz="1200" b="1">
                          <a:solidFill>
                            <a:srgbClr val="000000"/>
                          </a:solidFill>
                          <a:latin typeface="Arial"/>
                          <a:ea typeface="Times New Roman"/>
                          <a:cs typeface="Times New Roman"/>
                        </a:rPr>
                        <a:t>ΔY(mm)</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nSpc>
                          <a:spcPct val="115000"/>
                        </a:lnSpc>
                        <a:spcAft>
                          <a:spcPts val="0"/>
                        </a:spcAft>
                      </a:pPr>
                      <a:r>
                        <a:rPr lang="es-EC" sz="1200" b="1">
                          <a:solidFill>
                            <a:srgbClr val="000000"/>
                          </a:solidFill>
                          <a:latin typeface="Arial"/>
                          <a:ea typeface="Times New Roman"/>
                          <a:cs typeface="Times New Roman"/>
                        </a:rPr>
                        <a:t>ΔZ(mm)</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nSpc>
                          <a:spcPct val="115000"/>
                        </a:lnSpc>
                        <a:spcAft>
                          <a:spcPts val="0"/>
                        </a:spcAft>
                      </a:pPr>
                      <a:r>
                        <a:rPr lang="es-EC" sz="1200" b="1">
                          <a:solidFill>
                            <a:srgbClr val="000000"/>
                          </a:solidFill>
                          <a:latin typeface="Arial"/>
                          <a:ea typeface="Times New Roman"/>
                          <a:cs typeface="Times New Roman"/>
                        </a:rPr>
                        <a:t>error XYZ (mm)</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r>
              <a:tr h="192658">
                <a:tc>
                  <a:txBody>
                    <a:bodyPr/>
                    <a:lstStyle/>
                    <a:p>
                      <a:pPr>
                        <a:lnSpc>
                          <a:spcPct val="115000"/>
                        </a:lnSpc>
                        <a:spcAft>
                          <a:spcPts val="0"/>
                        </a:spcAft>
                      </a:pPr>
                      <a:r>
                        <a:rPr lang="es-EC" sz="1200" b="1">
                          <a:solidFill>
                            <a:srgbClr val="000000"/>
                          </a:solidFill>
                          <a:latin typeface="Arial"/>
                          <a:ea typeface="Times New Roman"/>
                          <a:cs typeface="Times New Roman"/>
                        </a:rPr>
                        <a:t>máximo</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-14,5</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10,8</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-4,6</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21,8</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r>
              <a:tr h="192658">
                <a:tc>
                  <a:txBody>
                    <a:bodyPr/>
                    <a:lstStyle/>
                    <a:p>
                      <a:pPr>
                        <a:lnSpc>
                          <a:spcPct val="115000"/>
                        </a:lnSpc>
                        <a:spcAft>
                          <a:spcPts val="0"/>
                        </a:spcAft>
                      </a:pPr>
                      <a:r>
                        <a:rPr lang="es-EC" sz="1200" b="1">
                          <a:solidFill>
                            <a:srgbClr val="000000"/>
                          </a:solidFill>
                          <a:latin typeface="Arial"/>
                          <a:ea typeface="Times New Roman"/>
                          <a:cs typeface="Times New Roman"/>
                        </a:rPr>
                        <a:t>mínimo</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-17,6</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4,7</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-10,8</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17,8</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r>
              <a:tr h="192658">
                <a:tc>
                  <a:txBody>
                    <a:bodyPr/>
                    <a:lstStyle/>
                    <a:p>
                      <a:pPr>
                        <a:lnSpc>
                          <a:spcPct val="115000"/>
                        </a:lnSpc>
                        <a:spcAft>
                          <a:spcPts val="0"/>
                        </a:spcAft>
                      </a:pPr>
                      <a:r>
                        <a:rPr lang="es-EC" sz="1200" b="1">
                          <a:solidFill>
                            <a:srgbClr val="000000"/>
                          </a:solidFill>
                          <a:latin typeface="Arial"/>
                          <a:ea typeface="Times New Roman"/>
                          <a:cs typeface="Times New Roman"/>
                        </a:rPr>
                        <a:t>media aritmética</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-16,0</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6,9</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-7,8</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19,3</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r>
              <a:tr h="296911">
                <a:tc>
                  <a:txBody>
                    <a:bodyPr/>
                    <a:lstStyle/>
                    <a:p>
                      <a:pPr>
                        <a:lnSpc>
                          <a:spcPct val="115000"/>
                        </a:lnSpc>
                        <a:spcAft>
                          <a:spcPts val="0"/>
                        </a:spcAft>
                      </a:pPr>
                      <a:r>
                        <a:rPr lang="es-EC" sz="1200" b="1">
                          <a:solidFill>
                            <a:srgbClr val="000000"/>
                          </a:solidFill>
                          <a:latin typeface="Arial"/>
                          <a:ea typeface="Times New Roman"/>
                          <a:cs typeface="Times New Roman"/>
                        </a:rPr>
                        <a:t>desviación estándar </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0,8</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1,7</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1,8</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1,1</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r>
              <a:tr h="192658">
                <a:tc gridSpan="5">
                  <a:txBody>
                    <a:bodyPr/>
                    <a:lstStyle/>
                    <a:p>
                      <a:pPr algn="ctr">
                        <a:lnSpc>
                          <a:spcPct val="115000"/>
                        </a:lnSpc>
                        <a:spcAft>
                          <a:spcPts val="0"/>
                        </a:spcAft>
                      </a:pPr>
                      <a:r>
                        <a:rPr lang="es-EC" sz="1200" b="1">
                          <a:solidFill>
                            <a:srgbClr val="000000"/>
                          </a:solidFill>
                          <a:latin typeface="Arial"/>
                          <a:ea typeface="Times New Roman"/>
                          <a:cs typeface="Times New Roman"/>
                        </a:rPr>
                        <a:t>BRAZ</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96911">
                <a:tc>
                  <a:txBody>
                    <a:bodyPr/>
                    <a:lstStyle/>
                    <a:p>
                      <a:pPr>
                        <a:lnSpc>
                          <a:spcPct val="115000"/>
                        </a:lnSpc>
                        <a:spcAft>
                          <a:spcPts val="0"/>
                        </a:spcAft>
                      </a:pPr>
                      <a:r>
                        <a:rPr lang="es-EC" sz="1200" b="1">
                          <a:solidFill>
                            <a:srgbClr val="000000"/>
                          </a:solidFill>
                          <a:latin typeface="Arial"/>
                          <a:ea typeface="Times New Roman"/>
                          <a:cs typeface="Times New Roman"/>
                        </a:rPr>
                        <a:t> </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nSpc>
                          <a:spcPct val="115000"/>
                        </a:lnSpc>
                        <a:spcAft>
                          <a:spcPts val="0"/>
                        </a:spcAft>
                      </a:pPr>
                      <a:r>
                        <a:rPr lang="es-EC" sz="1200" b="1">
                          <a:solidFill>
                            <a:srgbClr val="000000"/>
                          </a:solidFill>
                          <a:latin typeface="Arial"/>
                          <a:ea typeface="Times New Roman"/>
                          <a:cs typeface="Times New Roman"/>
                        </a:rPr>
                        <a:t>ΔX(mm)</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nSpc>
                          <a:spcPct val="115000"/>
                        </a:lnSpc>
                        <a:spcAft>
                          <a:spcPts val="0"/>
                        </a:spcAft>
                      </a:pPr>
                      <a:r>
                        <a:rPr lang="es-EC" sz="1200" b="1">
                          <a:solidFill>
                            <a:srgbClr val="000000"/>
                          </a:solidFill>
                          <a:latin typeface="Arial"/>
                          <a:ea typeface="Times New Roman"/>
                          <a:cs typeface="Times New Roman"/>
                        </a:rPr>
                        <a:t>ΔY(mm)</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nSpc>
                          <a:spcPct val="115000"/>
                        </a:lnSpc>
                        <a:spcAft>
                          <a:spcPts val="0"/>
                        </a:spcAft>
                      </a:pPr>
                      <a:r>
                        <a:rPr lang="es-EC" sz="1200" b="1">
                          <a:solidFill>
                            <a:srgbClr val="000000"/>
                          </a:solidFill>
                          <a:latin typeface="Arial"/>
                          <a:ea typeface="Times New Roman"/>
                          <a:cs typeface="Times New Roman"/>
                        </a:rPr>
                        <a:t>ΔZ(mm)</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nSpc>
                          <a:spcPct val="115000"/>
                        </a:lnSpc>
                        <a:spcAft>
                          <a:spcPts val="0"/>
                        </a:spcAft>
                      </a:pPr>
                      <a:r>
                        <a:rPr lang="es-EC" sz="1200" b="1" dirty="0">
                          <a:solidFill>
                            <a:srgbClr val="000000"/>
                          </a:solidFill>
                          <a:latin typeface="Arial"/>
                          <a:ea typeface="Times New Roman"/>
                          <a:cs typeface="Times New Roman"/>
                        </a:rPr>
                        <a:t>error XYZ (mm)</a:t>
                      </a:r>
                      <a:endParaRPr lang="es-EC" sz="1100" dirty="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r>
              <a:tr h="192658">
                <a:tc>
                  <a:txBody>
                    <a:bodyPr/>
                    <a:lstStyle/>
                    <a:p>
                      <a:pPr>
                        <a:lnSpc>
                          <a:spcPct val="115000"/>
                        </a:lnSpc>
                        <a:spcAft>
                          <a:spcPts val="0"/>
                        </a:spcAft>
                      </a:pPr>
                      <a:r>
                        <a:rPr lang="es-EC" sz="1200" b="1">
                          <a:solidFill>
                            <a:srgbClr val="000000"/>
                          </a:solidFill>
                          <a:latin typeface="Arial"/>
                          <a:ea typeface="Times New Roman"/>
                          <a:cs typeface="Times New Roman"/>
                        </a:rPr>
                        <a:t>máximo</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-3,4</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5,3</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6,1</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14,9</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r>
              <a:tr h="192658">
                <a:tc>
                  <a:txBody>
                    <a:bodyPr/>
                    <a:lstStyle/>
                    <a:p>
                      <a:pPr>
                        <a:lnSpc>
                          <a:spcPct val="115000"/>
                        </a:lnSpc>
                        <a:spcAft>
                          <a:spcPts val="0"/>
                        </a:spcAft>
                      </a:pPr>
                      <a:r>
                        <a:rPr lang="es-EC" sz="1200" b="1">
                          <a:solidFill>
                            <a:srgbClr val="000000"/>
                          </a:solidFill>
                          <a:latin typeface="Arial"/>
                          <a:ea typeface="Times New Roman"/>
                          <a:cs typeface="Times New Roman"/>
                        </a:rPr>
                        <a:t>mínimo</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-12,4</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-4,0</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0,9</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5,5</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r>
              <a:tr h="192658">
                <a:tc>
                  <a:txBody>
                    <a:bodyPr/>
                    <a:lstStyle/>
                    <a:p>
                      <a:pPr>
                        <a:lnSpc>
                          <a:spcPct val="115000"/>
                        </a:lnSpc>
                        <a:spcAft>
                          <a:spcPts val="0"/>
                        </a:spcAft>
                      </a:pPr>
                      <a:r>
                        <a:rPr lang="es-EC" sz="1200" b="1">
                          <a:solidFill>
                            <a:srgbClr val="000000"/>
                          </a:solidFill>
                          <a:latin typeface="Arial"/>
                          <a:ea typeface="Times New Roman"/>
                          <a:cs typeface="Times New Roman"/>
                        </a:rPr>
                        <a:t>media aritmética</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-8,6</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1,1</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3,9</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10,1</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r>
              <a:tr h="296911">
                <a:tc>
                  <a:txBody>
                    <a:bodyPr/>
                    <a:lstStyle/>
                    <a:p>
                      <a:pPr>
                        <a:lnSpc>
                          <a:spcPct val="115000"/>
                        </a:lnSpc>
                        <a:spcAft>
                          <a:spcPts val="0"/>
                        </a:spcAft>
                      </a:pPr>
                      <a:r>
                        <a:rPr lang="es-EC" sz="1200" b="1">
                          <a:solidFill>
                            <a:srgbClr val="000000"/>
                          </a:solidFill>
                          <a:latin typeface="Arial"/>
                          <a:ea typeface="Times New Roman"/>
                          <a:cs typeface="Times New Roman"/>
                        </a:rPr>
                        <a:t>desviación estándar </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3,0</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3,4</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1,6</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3,3</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r>
              <a:tr h="192658">
                <a:tc gridSpan="5">
                  <a:txBody>
                    <a:bodyPr/>
                    <a:lstStyle/>
                    <a:p>
                      <a:pPr algn="ctr">
                        <a:lnSpc>
                          <a:spcPct val="115000"/>
                        </a:lnSpc>
                        <a:spcAft>
                          <a:spcPts val="0"/>
                        </a:spcAft>
                      </a:pPr>
                      <a:r>
                        <a:rPr lang="es-EC" sz="1200" b="1">
                          <a:solidFill>
                            <a:srgbClr val="000000"/>
                          </a:solidFill>
                          <a:latin typeface="Arial"/>
                          <a:ea typeface="Times New Roman"/>
                          <a:cs typeface="Times New Roman"/>
                        </a:rPr>
                        <a:t>RIOP</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96911">
                <a:tc>
                  <a:txBody>
                    <a:bodyPr/>
                    <a:lstStyle/>
                    <a:p>
                      <a:pPr>
                        <a:lnSpc>
                          <a:spcPct val="115000"/>
                        </a:lnSpc>
                        <a:spcAft>
                          <a:spcPts val="0"/>
                        </a:spcAft>
                      </a:pPr>
                      <a:r>
                        <a:rPr lang="es-EC" sz="1200" b="1">
                          <a:solidFill>
                            <a:srgbClr val="000000"/>
                          </a:solidFill>
                          <a:latin typeface="Arial"/>
                          <a:ea typeface="Times New Roman"/>
                          <a:cs typeface="Times New Roman"/>
                        </a:rPr>
                        <a:t> </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nSpc>
                          <a:spcPct val="115000"/>
                        </a:lnSpc>
                        <a:spcAft>
                          <a:spcPts val="0"/>
                        </a:spcAft>
                      </a:pPr>
                      <a:r>
                        <a:rPr lang="es-EC" sz="1200" b="1">
                          <a:solidFill>
                            <a:srgbClr val="000000"/>
                          </a:solidFill>
                          <a:latin typeface="Arial"/>
                          <a:ea typeface="Times New Roman"/>
                          <a:cs typeface="Times New Roman"/>
                        </a:rPr>
                        <a:t>ΔX(mm)</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nSpc>
                          <a:spcPct val="115000"/>
                        </a:lnSpc>
                        <a:spcAft>
                          <a:spcPts val="0"/>
                        </a:spcAft>
                      </a:pPr>
                      <a:r>
                        <a:rPr lang="es-EC" sz="1200" b="1">
                          <a:solidFill>
                            <a:srgbClr val="000000"/>
                          </a:solidFill>
                          <a:latin typeface="Arial"/>
                          <a:ea typeface="Times New Roman"/>
                          <a:cs typeface="Times New Roman"/>
                        </a:rPr>
                        <a:t>ΔY(mm)</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nSpc>
                          <a:spcPct val="115000"/>
                        </a:lnSpc>
                        <a:spcAft>
                          <a:spcPts val="0"/>
                        </a:spcAft>
                      </a:pPr>
                      <a:r>
                        <a:rPr lang="es-EC" sz="1200" b="1">
                          <a:solidFill>
                            <a:srgbClr val="000000"/>
                          </a:solidFill>
                          <a:latin typeface="Arial"/>
                          <a:ea typeface="Times New Roman"/>
                          <a:cs typeface="Times New Roman"/>
                        </a:rPr>
                        <a:t>ΔZ(mm)</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nSpc>
                          <a:spcPct val="115000"/>
                        </a:lnSpc>
                        <a:spcAft>
                          <a:spcPts val="0"/>
                        </a:spcAft>
                      </a:pPr>
                      <a:r>
                        <a:rPr lang="es-EC" sz="1200" b="1">
                          <a:solidFill>
                            <a:srgbClr val="000000"/>
                          </a:solidFill>
                          <a:latin typeface="Arial"/>
                          <a:ea typeface="Times New Roman"/>
                          <a:cs typeface="Times New Roman"/>
                        </a:rPr>
                        <a:t>error XYZ (mm)</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r>
              <a:tr h="192658">
                <a:tc>
                  <a:txBody>
                    <a:bodyPr/>
                    <a:lstStyle/>
                    <a:p>
                      <a:pPr>
                        <a:lnSpc>
                          <a:spcPct val="115000"/>
                        </a:lnSpc>
                        <a:spcAft>
                          <a:spcPts val="0"/>
                        </a:spcAft>
                      </a:pPr>
                      <a:r>
                        <a:rPr lang="es-EC" sz="1200" b="1">
                          <a:solidFill>
                            <a:srgbClr val="000000"/>
                          </a:solidFill>
                          <a:latin typeface="Arial"/>
                          <a:ea typeface="Times New Roman"/>
                          <a:cs typeface="Times New Roman"/>
                        </a:rPr>
                        <a:t>máximo</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-5,5</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3,6</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-7,4</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14,4</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r>
              <a:tr h="192658">
                <a:tc>
                  <a:txBody>
                    <a:bodyPr/>
                    <a:lstStyle/>
                    <a:p>
                      <a:pPr>
                        <a:lnSpc>
                          <a:spcPct val="115000"/>
                        </a:lnSpc>
                        <a:spcAft>
                          <a:spcPts val="0"/>
                        </a:spcAft>
                      </a:pPr>
                      <a:r>
                        <a:rPr lang="es-EC" sz="1200" b="1">
                          <a:solidFill>
                            <a:srgbClr val="000000"/>
                          </a:solidFill>
                          <a:latin typeface="Arial"/>
                          <a:ea typeface="Times New Roman"/>
                          <a:cs typeface="Times New Roman"/>
                        </a:rPr>
                        <a:t>mínimo</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-9,9</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-6,9</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-12,2</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10,7</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r>
              <a:tr h="192658">
                <a:tc>
                  <a:txBody>
                    <a:bodyPr/>
                    <a:lstStyle/>
                    <a:p>
                      <a:pPr>
                        <a:lnSpc>
                          <a:spcPct val="115000"/>
                        </a:lnSpc>
                        <a:spcAft>
                          <a:spcPts val="0"/>
                        </a:spcAft>
                      </a:pPr>
                      <a:r>
                        <a:rPr lang="es-EC" sz="1200" b="1">
                          <a:solidFill>
                            <a:srgbClr val="000000"/>
                          </a:solidFill>
                          <a:latin typeface="Arial"/>
                          <a:ea typeface="Times New Roman"/>
                          <a:cs typeface="Times New Roman"/>
                        </a:rPr>
                        <a:t>media aritmética</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-7,2</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-1,2</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-10,1</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12,9</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r>
              <a:tr h="296911">
                <a:tc>
                  <a:txBody>
                    <a:bodyPr/>
                    <a:lstStyle/>
                    <a:p>
                      <a:pPr>
                        <a:lnSpc>
                          <a:spcPct val="115000"/>
                        </a:lnSpc>
                        <a:spcAft>
                          <a:spcPts val="0"/>
                        </a:spcAft>
                      </a:pPr>
                      <a:r>
                        <a:rPr lang="es-EC" sz="1200" b="1">
                          <a:solidFill>
                            <a:srgbClr val="000000"/>
                          </a:solidFill>
                          <a:latin typeface="Arial"/>
                          <a:ea typeface="Times New Roman"/>
                          <a:cs typeface="Times New Roman"/>
                        </a:rPr>
                        <a:t>desviación estándar </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1,1</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3,2</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1,5</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1,1</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r>
              <a:tr h="192658">
                <a:tc gridSpan="5">
                  <a:txBody>
                    <a:bodyPr/>
                    <a:lstStyle/>
                    <a:p>
                      <a:pPr algn="ctr">
                        <a:lnSpc>
                          <a:spcPct val="115000"/>
                        </a:lnSpc>
                        <a:spcAft>
                          <a:spcPts val="0"/>
                        </a:spcAft>
                      </a:pPr>
                      <a:r>
                        <a:rPr lang="es-EC" sz="1200" b="1">
                          <a:solidFill>
                            <a:srgbClr val="000000"/>
                          </a:solidFill>
                          <a:latin typeface="Arial"/>
                          <a:ea typeface="Times New Roman"/>
                          <a:cs typeface="Times New Roman"/>
                        </a:rPr>
                        <a:t>TOTAL</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2658">
                <a:tc>
                  <a:txBody>
                    <a:bodyPr/>
                    <a:lstStyle/>
                    <a:p>
                      <a:pPr>
                        <a:lnSpc>
                          <a:spcPct val="115000"/>
                        </a:lnSpc>
                        <a:spcAft>
                          <a:spcPts val="0"/>
                        </a:spcAft>
                      </a:pPr>
                      <a:r>
                        <a:rPr lang="es-EC" sz="1200" b="1">
                          <a:solidFill>
                            <a:srgbClr val="000000"/>
                          </a:solidFill>
                          <a:latin typeface="Arial"/>
                          <a:ea typeface="Times New Roman"/>
                          <a:cs typeface="Times New Roman"/>
                        </a:rPr>
                        <a:t>máximo</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3,8</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10,8</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dirty="0">
                          <a:solidFill>
                            <a:srgbClr val="000000"/>
                          </a:solidFill>
                          <a:latin typeface="Arial"/>
                          <a:ea typeface="Times New Roman"/>
                          <a:cs typeface="Times New Roman"/>
                        </a:rPr>
                        <a:t>6,1</a:t>
                      </a:r>
                      <a:endParaRPr lang="es-EC" sz="1100" dirty="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21,8</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r>
              <a:tr h="192658">
                <a:tc>
                  <a:txBody>
                    <a:bodyPr/>
                    <a:lstStyle/>
                    <a:p>
                      <a:pPr>
                        <a:lnSpc>
                          <a:spcPct val="115000"/>
                        </a:lnSpc>
                        <a:spcAft>
                          <a:spcPts val="0"/>
                        </a:spcAft>
                      </a:pPr>
                      <a:r>
                        <a:rPr lang="es-EC" sz="1200" b="1">
                          <a:solidFill>
                            <a:srgbClr val="000000"/>
                          </a:solidFill>
                          <a:latin typeface="Arial"/>
                          <a:ea typeface="Times New Roman"/>
                          <a:cs typeface="Times New Roman"/>
                        </a:rPr>
                        <a:t>mínimo</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-17,6</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-12,3</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-12,2</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c>
                  <a:txBody>
                    <a:bodyPr/>
                    <a:lstStyle/>
                    <a:p>
                      <a:pPr algn="r">
                        <a:lnSpc>
                          <a:spcPct val="115000"/>
                        </a:lnSpc>
                        <a:spcAft>
                          <a:spcPts val="0"/>
                        </a:spcAft>
                      </a:pPr>
                      <a:r>
                        <a:rPr lang="es-EC" sz="1200">
                          <a:solidFill>
                            <a:srgbClr val="000000"/>
                          </a:solidFill>
                          <a:latin typeface="Arial"/>
                          <a:ea typeface="Times New Roman"/>
                          <a:cs typeface="Times New Roman"/>
                        </a:rPr>
                        <a:t>5,5</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tcPr>
                </a:tc>
              </a:tr>
              <a:tr h="192658">
                <a:tc>
                  <a:txBody>
                    <a:bodyPr/>
                    <a:lstStyle/>
                    <a:p>
                      <a:pPr>
                        <a:lnSpc>
                          <a:spcPct val="115000"/>
                        </a:lnSpc>
                        <a:spcAft>
                          <a:spcPts val="0"/>
                        </a:spcAft>
                      </a:pPr>
                      <a:r>
                        <a:rPr lang="es-EC" sz="1200" b="1">
                          <a:solidFill>
                            <a:srgbClr val="000000"/>
                          </a:solidFill>
                          <a:latin typeface="Arial"/>
                          <a:ea typeface="Times New Roman"/>
                          <a:cs typeface="Times New Roman"/>
                        </a:rPr>
                        <a:t>media aritmética</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-7,6</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0,1</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-4,6</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12,6</a:t>
                      </a:r>
                      <a:endParaRPr lang="es-EC" sz="1100">
                        <a:solidFill>
                          <a:srgbClr val="000000"/>
                        </a:solidFill>
                        <a:latin typeface="Calibri"/>
                        <a:ea typeface="Calibri"/>
                        <a:cs typeface="Times New Roman"/>
                      </a:endParaRPr>
                    </a:p>
                  </a:txBody>
                  <a:tcPr marL="38977" marR="38977" marT="0" marB="0">
                    <a:lnL>
                      <a:noFill/>
                    </a:lnL>
                    <a:lnR>
                      <a:noFill/>
                    </a:lnR>
                    <a:lnT>
                      <a:noFill/>
                    </a:lnT>
                    <a:lnB>
                      <a:noFill/>
                    </a:lnB>
                    <a:solidFill>
                      <a:srgbClr val="C0C0C0"/>
                    </a:solidFill>
                  </a:tcPr>
                </a:tc>
              </a:tr>
              <a:tr h="296911">
                <a:tc>
                  <a:txBody>
                    <a:bodyPr/>
                    <a:lstStyle/>
                    <a:p>
                      <a:pPr>
                        <a:lnSpc>
                          <a:spcPct val="115000"/>
                        </a:lnSpc>
                        <a:spcAft>
                          <a:spcPts val="0"/>
                        </a:spcAft>
                      </a:pPr>
                      <a:r>
                        <a:rPr lang="es-EC" sz="1200" b="1">
                          <a:solidFill>
                            <a:srgbClr val="000000"/>
                          </a:solidFill>
                          <a:latin typeface="Arial"/>
                          <a:ea typeface="Times New Roman"/>
                          <a:cs typeface="Times New Roman"/>
                        </a:rPr>
                        <a:t>desviación estándar </a:t>
                      </a:r>
                      <a:endParaRPr lang="es-EC" sz="1100">
                        <a:solidFill>
                          <a:srgbClr val="000000"/>
                        </a:solidFill>
                        <a:latin typeface="Calibri"/>
                        <a:ea typeface="Calibri"/>
                        <a:cs typeface="Times New Roman"/>
                      </a:endParaRPr>
                    </a:p>
                  </a:txBody>
                  <a:tcPr marL="38977" marR="389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Arial"/>
                          <a:ea typeface="Times New Roman"/>
                          <a:cs typeface="Times New Roman"/>
                        </a:rPr>
                        <a:t>6,5</a:t>
                      </a:r>
                      <a:endParaRPr lang="es-EC" sz="1100">
                        <a:solidFill>
                          <a:srgbClr val="000000"/>
                        </a:solidFill>
                        <a:latin typeface="Calibri"/>
                        <a:ea typeface="Calibri"/>
                        <a:cs typeface="Times New Roman"/>
                      </a:endParaRPr>
                    </a:p>
                  </a:txBody>
                  <a:tcPr marL="38977" marR="389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Arial"/>
                          <a:ea typeface="Times New Roman"/>
                          <a:cs typeface="Times New Roman"/>
                        </a:rPr>
                        <a:t>5,5</a:t>
                      </a:r>
                      <a:endParaRPr lang="es-EC" sz="1100">
                        <a:solidFill>
                          <a:srgbClr val="000000"/>
                        </a:solidFill>
                        <a:latin typeface="Calibri"/>
                        <a:ea typeface="Calibri"/>
                        <a:cs typeface="Times New Roman"/>
                      </a:endParaRPr>
                    </a:p>
                  </a:txBody>
                  <a:tcPr marL="38977" marR="389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Arial"/>
                          <a:ea typeface="Times New Roman"/>
                          <a:cs typeface="Times New Roman"/>
                        </a:rPr>
                        <a:t>5,6</a:t>
                      </a:r>
                      <a:endParaRPr lang="es-EC" sz="1100">
                        <a:solidFill>
                          <a:srgbClr val="000000"/>
                        </a:solidFill>
                        <a:latin typeface="Calibri"/>
                        <a:ea typeface="Calibri"/>
                        <a:cs typeface="Times New Roman"/>
                      </a:endParaRPr>
                    </a:p>
                  </a:txBody>
                  <a:tcPr marL="38977" marR="389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dirty="0">
                          <a:solidFill>
                            <a:srgbClr val="000000"/>
                          </a:solidFill>
                          <a:latin typeface="Arial"/>
                          <a:ea typeface="Times New Roman"/>
                          <a:cs typeface="Times New Roman"/>
                        </a:rPr>
                        <a:t>4,7</a:t>
                      </a:r>
                      <a:endParaRPr lang="es-EC" sz="1100" dirty="0">
                        <a:solidFill>
                          <a:srgbClr val="000000"/>
                        </a:solidFill>
                        <a:latin typeface="Calibri"/>
                        <a:ea typeface="Calibri"/>
                        <a:cs typeface="Times New Roman"/>
                      </a:endParaRPr>
                    </a:p>
                  </a:txBody>
                  <a:tcPr marL="38977" marR="38977"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51520" y="1916832"/>
          <a:ext cx="8640960" cy="2808312"/>
        </p:xfrm>
        <a:graphic>
          <a:graphicData uri="http://schemas.openxmlformats.org/drawingml/2006/table">
            <a:tbl>
              <a:tblPr/>
              <a:tblGrid>
                <a:gridCol w="1920322"/>
                <a:gridCol w="1140526"/>
                <a:gridCol w="1080120"/>
                <a:gridCol w="1133767"/>
                <a:gridCol w="1122075"/>
                <a:gridCol w="1122075"/>
                <a:gridCol w="1122075"/>
              </a:tblGrid>
              <a:tr h="936104">
                <a:tc>
                  <a:txBody>
                    <a:bodyPr/>
                    <a:lstStyle/>
                    <a:p>
                      <a:pPr>
                        <a:lnSpc>
                          <a:spcPct val="115000"/>
                        </a:lnSpc>
                        <a:spcAft>
                          <a:spcPts val="0"/>
                        </a:spcAft>
                      </a:pPr>
                      <a:r>
                        <a:rPr lang="es-EC" sz="1600" b="1">
                          <a:solidFill>
                            <a:srgbClr val="000000"/>
                          </a:solidFill>
                          <a:latin typeface="Arial"/>
                          <a:ea typeface="Times New Roman"/>
                          <a:cs typeface="Times New Roman"/>
                        </a:rPr>
                        <a:t> </a:t>
                      </a:r>
                      <a:endParaRPr lang="es-EC" sz="14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b="1">
                          <a:solidFill>
                            <a:srgbClr val="000000"/>
                          </a:solidFill>
                          <a:latin typeface="Arial"/>
                          <a:ea typeface="Times New Roman"/>
                          <a:cs typeface="Times New Roman"/>
                        </a:rPr>
                        <a:t>areq-bogt (mm)</a:t>
                      </a:r>
                      <a:endParaRPr lang="es-EC" sz="14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b="1">
                          <a:solidFill>
                            <a:srgbClr val="000000"/>
                          </a:solidFill>
                          <a:latin typeface="Arial"/>
                          <a:ea typeface="Times New Roman"/>
                          <a:cs typeface="Times New Roman"/>
                        </a:rPr>
                        <a:t>areq-braz (mm)</a:t>
                      </a:r>
                      <a:endParaRPr lang="es-EC" sz="14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b="1">
                          <a:solidFill>
                            <a:srgbClr val="000000"/>
                          </a:solidFill>
                          <a:latin typeface="Arial"/>
                          <a:ea typeface="Times New Roman"/>
                          <a:cs typeface="Times New Roman"/>
                        </a:rPr>
                        <a:t>areq-riop (mm)</a:t>
                      </a:r>
                      <a:endParaRPr lang="es-EC" sz="14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b="1">
                          <a:solidFill>
                            <a:srgbClr val="000000"/>
                          </a:solidFill>
                          <a:latin typeface="Arial"/>
                          <a:ea typeface="Times New Roman"/>
                          <a:cs typeface="Times New Roman"/>
                        </a:rPr>
                        <a:t>bogt-braz (mm)</a:t>
                      </a:r>
                      <a:endParaRPr lang="es-EC" sz="14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b="1">
                          <a:solidFill>
                            <a:srgbClr val="000000"/>
                          </a:solidFill>
                          <a:latin typeface="Arial"/>
                          <a:ea typeface="Times New Roman"/>
                          <a:cs typeface="Times New Roman"/>
                        </a:rPr>
                        <a:t>bogt-riop (mm)</a:t>
                      </a:r>
                      <a:endParaRPr lang="es-EC" sz="14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b="1">
                          <a:solidFill>
                            <a:srgbClr val="000000"/>
                          </a:solidFill>
                          <a:latin typeface="Arial"/>
                          <a:ea typeface="Times New Roman"/>
                          <a:cs typeface="Times New Roman"/>
                        </a:rPr>
                        <a:t>braz-riop (mm)</a:t>
                      </a:r>
                      <a:endParaRPr lang="es-EC" sz="14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035">
                <a:tc>
                  <a:txBody>
                    <a:bodyPr/>
                    <a:lstStyle/>
                    <a:p>
                      <a:pPr>
                        <a:lnSpc>
                          <a:spcPct val="115000"/>
                        </a:lnSpc>
                        <a:spcAft>
                          <a:spcPts val="0"/>
                        </a:spcAft>
                      </a:pPr>
                      <a:r>
                        <a:rPr lang="es-EC" sz="1600" b="1">
                          <a:solidFill>
                            <a:srgbClr val="000000"/>
                          </a:solidFill>
                          <a:latin typeface="Arial"/>
                          <a:ea typeface="Times New Roman"/>
                          <a:cs typeface="Times New Roman"/>
                        </a:rPr>
                        <a:t>máximo</a:t>
                      </a:r>
                      <a:endParaRPr lang="es-EC" sz="14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a:solidFill>
                            <a:srgbClr val="000000"/>
                          </a:solidFill>
                          <a:latin typeface="Arial"/>
                          <a:ea typeface="Times New Roman"/>
                          <a:cs typeface="Times New Roman"/>
                        </a:rPr>
                        <a:t>-2,3</a:t>
                      </a:r>
                      <a:endParaRPr lang="es-EC" sz="14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a:solidFill>
                            <a:srgbClr val="000000"/>
                          </a:solidFill>
                          <a:latin typeface="Arial"/>
                          <a:ea typeface="Times New Roman"/>
                          <a:cs typeface="Times New Roman"/>
                        </a:rPr>
                        <a:t>-2,0</a:t>
                      </a:r>
                      <a:endParaRPr lang="es-EC" sz="14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a:solidFill>
                            <a:srgbClr val="000000"/>
                          </a:solidFill>
                          <a:latin typeface="Arial"/>
                          <a:ea typeface="Times New Roman"/>
                          <a:cs typeface="Times New Roman"/>
                        </a:rPr>
                        <a:t>-2,2</a:t>
                      </a:r>
                      <a:endParaRPr lang="es-EC" sz="14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a:solidFill>
                            <a:srgbClr val="000000"/>
                          </a:solidFill>
                          <a:latin typeface="Arial"/>
                          <a:ea typeface="Times New Roman"/>
                          <a:cs typeface="Times New Roman"/>
                        </a:rPr>
                        <a:t>-3,2</a:t>
                      </a:r>
                      <a:endParaRPr lang="es-EC" sz="14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a:solidFill>
                            <a:srgbClr val="000000"/>
                          </a:solidFill>
                          <a:latin typeface="Arial"/>
                          <a:ea typeface="Times New Roman"/>
                          <a:cs typeface="Times New Roman"/>
                        </a:rPr>
                        <a:t>0,0</a:t>
                      </a:r>
                      <a:endParaRPr lang="es-EC" sz="14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600">
                          <a:solidFill>
                            <a:srgbClr val="000000"/>
                          </a:solidFill>
                          <a:latin typeface="Arial"/>
                          <a:ea typeface="Times New Roman"/>
                          <a:cs typeface="Times New Roman"/>
                        </a:rPr>
                        <a:t>-2,2</a:t>
                      </a:r>
                      <a:endParaRPr lang="es-EC" sz="14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312035">
                <a:tc>
                  <a:txBody>
                    <a:bodyPr/>
                    <a:lstStyle/>
                    <a:p>
                      <a:pPr>
                        <a:lnSpc>
                          <a:spcPct val="115000"/>
                        </a:lnSpc>
                        <a:spcAft>
                          <a:spcPts val="0"/>
                        </a:spcAft>
                      </a:pPr>
                      <a:r>
                        <a:rPr lang="es-EC" sz="1600" b="1">
                          <a:solidFill>
                            <a:srgbClr val="000000"/>
                          </a:solidFill>
                          <a:latin typeface="Arial"/>
                          <a:ea typeface="Times New Roman"/>
                          <a:cs typeface="Times New Roman"/>
                        </a:rPr>
                        <a:t>mínimo</a:t>
                      </a:r>
                      <a:endParaRPr lang="es-EC" sz="14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a:solidFill>
                            <a:srgbClr val="000000"/>
                          </a:solidFill>
                          <a:latin typeface="Arial"/>
                          <a:ea typeface="Times New Roman"/>
                          <a:cs typeface="Times New Roman"/>
                        </a:rPr>
                        <a:t>-6,7</a:t>
                      </a:r>
                      <a:endParaRPr lang="es-EC" sz="14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a:solidFill>
                            <a:srgbClr val="000000"/>
                          </a:solidFill>
                          <a:latin typeface="Arial"/>
                          <a:ea typeface="Times New Roman"/>
                          <a:cs typeface="Times New Roman"/>
                        </a:rPr>
                        <a:t>-6,8</a:t>
                      </a:r>
                      <a:endParaRPr lang="es-EC" sz="14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a:solidFill>
                            <a:srgbClr val="000000"/>
                          </a:solidFill>
                          <a:latin typeface="Arial"/>
                          <a:ea typeface="Times New Roman"/>
                          <a:cs typeface="Times New Roman"/>
                        </a:rPr>
                        <a:t>-4,3</a:t>
                      </a:r>
                      <a:endParaRPr lang="es-EC" sz="14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a:solidFill>
                            <a:srgbClr val="000000"/>
                          </a:solidFill>
                          <a:latin typeface="Arial"/>
                          <a:ea typeface="Times New Roman"/>
                          <a:cs typeface="Times New Roman"/>
                        </a:rPr>
                        <a:t>-6,6</a:t>
                      </a:r>
                      <a:endParaRPr lang="es-EC" sz="14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a:solidFill>
                            <a:srgbClr val="000000"/>
                          </a:solidFill>
                          <a:latin typeface="Arial"/>
                          <a:ea typeface="Times New Roman"/>
                          <a:cs typeface="Times New Roman"/>
                        </a:rPr>
                        <a:t>-3,5</a:t>
                      </a:r>
                      <a:endParaRPr lang="es-EC" sz="14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600">
                          <a:solidFill>
                            <a:srgbClr val="000000"/>
                          </a:solidFill>
                          <a:latin typeface="Arial"/>
                          <a:ea typeface="Times New Roman"/>
                          <a:cs typeface="Times New Roman"/>
                        </a:rPr>
                        <a:t>-8,4</a:t>
                      </a:r>
                      <a:endParaRPr lang="es-EC" sz="1400">
                        <a:solidFill>
                          <a:srgbClr val="000000"/>
                        </a:solidFill>
                        <a:latin typeface="Calibri"/>
                        <a:ea typeface="Calibri"/>
                        <a:cs typeface="Times New Roman"/>
                      </a:endParaRPr>
                    </a:p>
                  </a:txBody>
                  <a:tcPr marL="68580" marR="68580" marT="0" marB="0">
                    <a:lnL>
                      <a:noFill/>
                    </a:lnL>
                    <a:lnR>
                      <a:noFill/>
                    </a:lnR>
                    <a:lnT>
                      <a:noFill/>
                    </a:lnT>
                    <a:lnB>
                      <a:noFill/>
                    </a:lnB>
                  </a:tcPr>
                </a:tc>
              </a:tr>
              <a:tr h="624069">
                <a:tc>
                  <a:txBody>
                    <a:bodyPr/>
                    <a:lstStyle/>
                    <a:p>
                      <a:pPr>
                        <a:lnSpc>
                          <a:spcPct val="115000"/>
                        </a:lnSpc>
                        <a:spcAft>
                          <a:spcPts val="0"/>
                        </a:spcAft>
                      </a:pPr>
                      <a:r>
                        <a:rPr lang="es-EC" sz="1600" b="1">
                          <a:solidFill>
                            <a:srgbClr val="000000"/>
                          </a:solidFill>
                          <a:latin typeface="Arial"/>
                          <a:ea typeface="Times New Roman"/>
                          <a:cs typeface="Times New Roman"/>
                        </a:rPr>
                        <a:t>media aritmética</a:t>
                      </a:r>
                      <a:endParaRPr lang="es-EC" sz="14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C" sz="1600">
                          <a:solidFill>
                            <a:srgbClr val="000000"/>
                          </a:solidFill>
                          <a:latin typeface="Arial"/>
                          <a:ea typeface="Times New Roman"/>
                          <a:cs typeface="Times New Roman"/>
                        </a:rPr>
                        <a:t>-3,7</a:t>
                      </a:r>
                      <a:endParaRPr lang="es-EC" sz="14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C" sz="1600">
                          <a:solidFill>
                            <a:srgbClr val="000000"/>
                          </a:solidFill>
                          <a:latin typeface="Arial"/>
                          <a:ea typeface="Times New Roman"/>
                          <a:cs typeface="Times New Roman"/>
                        </a:rPr>
                        <a:t>-4,7</a:t>
                      </a:r>
                      <a:endParaRPr lang="es-EC" sz="14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C" sz="1600">
                          <a:solidFill>
                            <a:srgbClr val="000000"/>
                          </a:solidFill>
                          <a:latin typeface="Arial"/>
                          <a:ea typeface="Times New Roman"/>
                          <a:cs typeface="Times New Roman"/>
                        </a:rPr>
                        <a:t>-3,1</a:t>
                      </a:r>
                      <a:endParaRPr lang="es-EC" sz="14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C" sz="1600">
                          <a:solidFill>
                            <a:srgbClr val="000000"/>
                          </a:solidFill>
                          <a:latin typeface="Arial"/>
                          <a:ea typeface="Times New Roman"/>
                          <a:cs typeface="Times New Roman"/>
                        </a:rPr>
                        <a:t>-4,9</a:t>
                      </a:r>
                      <a:endParaRPr lang="es-EC" sz="14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C" sz="1600">
                          <a:solidFill>
                            <a:srgbClr val="000000"/>
                          </a:solidFill>
                          <a:latin typeface="Arial"/>
                          <a:ea typeface="Times New Roman"/>
                          <a:cs typeface="Times New Roman"/>
                        </a:rPr>
                        <a:t>-1,9</a:t>
                      </a:r>
                      <a:endParaRPr lang="es-EC" sz="14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C" sz="1600">
                          <a:solidFill>
                            <a:srgbClr val="000000"/>
                          </a:solidFill>
                          <a:latin typeface="Arial"/>
                          <a:ea typeface="Times New Roman"/>
                          <a:cs typeface="Times New Roman"/>
                        </a:rPr>
                        <a:t>-5,9</a:t>
                      </a:r>
                      <a:endParaRPr lang="es-EC" sz="14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r>
              <a:tr h="624069">
                <a:tc>
                  <a:txBody>
                    <a:bodyPr/>
                    <a:lstStyle/>
                    <a:p>
                      <a:pPr>
                        <a:lnSpc>
                          <a:spcPct val="115000"/>
                        </a:lnSpc>
                        <a:spcAft>
                          <a:spcPts val="0"/>
                        </a:spcAft>
                      </a:pPr>
                      <a:r>
                        <a:rPr lang="es-EC" sz="1600" b="1">
                          <a:solidFill>
                            <a:srgbClr val="000000"/>
                          </a:solidFill>
                          <a:latin typeface="Arial"/>
                          <a:ea typeface="Times New Roman"/>
                          <a:cs typeface="Times New Roman"/>
                        </a:rPr>
                        <a:t>desviación estándar </a:t>
                      </a:r>
                      <a:endParaRPr lang="es-EC" sz="14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latin typeface="Arial"/>
                          <a:ea typeface="Times New Roman"/>
                          <a:cs typeface="Times New Roman"/>
                        </a:rPr>
                        <a:t>1,4</a:t>
                      </a:r>
                      <a:endParaRPr lang="es-EC" sz="14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latin typeface="Arial"/>
                          <a:ea typeface="Times New Roman"/>
                          <a:cs typeface="Times New Roman"/>
                        </a:rPr>
                        <a:t>1,3</a:t>
                      </a:r>
                      <a:endParaRPr lang="es-EC" sz="14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latin typeface="Arial"/>
                          <a:ea typeface="Times New Roman"/>
                          <a:cs typeface="Times New Roman"/>
                        </a:rPr>
                        <a:t>0,6</a:t>
                      </a:r>
                      <a:endParaRPr lang="es-EC" sz="14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latin typeface="Arial"/>
                          <a:ea typeface="Times New Roman"/>
                          <a:cs typeface="Times New Roman"/>
                        </a:rPr>
                        <a:t>1,1</a:t>
                      </a:r>
                      <a:endParaRPr lang="es-EC" sz="14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latin typeface="Arial"/>
                          <a:ea typeface="Times New Roman"/>
                          <a:cs typeface="Times New Roman"/>
                        </a:rPr>
                        <a:t>1,0</a:t>
                      </a:r>
                      <a:endParaRPr lang="es-EC" sz="14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latin typeface="Arial"/>
                          <a:ea typeface="Times New Roman"/>
                          <a:cs typeface="Times New Roman"/>
                        </a:rPr>
                        <a:t>1,7</a:t>
                      </a:r>
                      <a:endParaRPr lang="es-EC" sz="140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descr="C:\Users\Sergio\Desktop\5.jpg"/>
          <p:cNvPicPr>
            <a:picLocks noChangeAspect="1" noChangeArrowheads="1"/>
          </p:cNvPicPr>
          <p:nvPr/>
        </p:nvPicPr>
        <p:blipFill>
          <a:blip r:embed="rId2" cstate="print"/>
          <a:srcRect l="1516" t="4660" r="1531" b="8106"/>
          <a:stretch>
            <a:fillRect/>
          </a:stretch>
        </p:blipFill>
        <p:spPr bwMode="auto">
          <a:xfrm>
            <a:off x="107504" y="116632"/>
            <a:ext cx="8964488" cy="659735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539552" y="620688"/>
          <a:ext cx="8064896" cy="56886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539552" y="548680"/>
          <a:ext cx="7920880" cy="57606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467544" y="476672"/>
          <a:ext cx="8280920" cy="61206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539552" y="980728"/>
          <a:ext cx="8229600" cy="5115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457200" y="116632"/>
            <a:ext cx="8229600" cy="750912"/>
          </a:xfrm>
        </p:spPr>
        <p:txBody>
          <a:bodyPr/>
          <a:lstStyle/>
          <a:p>
            <a:r>
              <a:rPr lang="es-EC" b="1" dirty="0" smtClean="0"/>
              <a:t>CONCLUSIONES</a:t>
            </a:r>
            <a:endParaRPr lang="es-EC"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323528" y="188640"/>
          <a:ext cx="8496944"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404664"/>
          <a:ext cx="8291264"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980728"/>
          <a:ext cx="8507288"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457200" y="157808"/>
            <a:ext cx="8229600" cy="750912"/>
          </a:xfrm>
        </p:spPr>
        <p:txBody>
          <a:bodyPr/>
          <a:lstStyle/>
          <a:p>
            <a:r>
              <a:rPr lang="es-EC" dirty="0" smtClean="0"/>
              <a:t>RECOMENDACIONES</a:t>
            </a:r>
            <a:endParaRPr lang="es-EC"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sz="4000" cap="all" spc="0" dirty="0" smtClean="0">
                <a:ln>
                  <a:noFill/>
                </a:ln>
                <a:solidFill>
                  <a:schemeClr val="tx2"/>
                </a:solidFill>
                <a:effectLst>
                  <a:reflection blurRad="12700" stA="48000" endA="300" endPos="55000" dir="5400000" sy="-90000" algn="bl" rotWithShape="0"/>
                </a:effectLst>
              </a:rPr>
              <a:t>justificación</a:t>
            </a:r>
            <a:endParaRPr lang="es-EC" dirty="0"/>
          </a:p>
        </p:txBody>
      </p:sp>
      <p:sp>
        <p:nvSpPr>
          <p:cNvPr id="4" name="3 Rectángulo redondeado"/>
          <p:cNvSpPr/>
          <p:nvPr/>
        </p:nvSpPr>
        <p:spPr>
          <a:xfrm>
            <a:off x="467544" y="1916832"/>
            <a:ext cx="8208912" cy="4176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800" dirty="0"/>
              <a:t>El elegir un software diseñado de tal forma que adopte las nuevas variables existentes mostradas de forma anterior es importante. Ya que el adoptar un software que a nivel de usuario permita intervenir en procesos elementales a diferencia del estándar, implica resultados más confiables y precisos.</a:t>
            </a:r>
          </a:p>
          <a:p>
            <a:pPr algn="ctr"/>
            <a:endParaRPr lang="es-EC"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332656"/>
          <a:ext cx="8507288"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1475656" y="2276872"/>
            <a:ext cx="6480720" cy="25922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lgn="just"/>
            <a:r>
              <a:rPr lang="es-EC" dirty="0" smtClean="0"/>
              <a:t>En la configuración del archivo </a:t>
            </a:r>
            <a:r>
              <a:rPr lang="es-EC" i="1" dirty="0" err="1" smtClean="0"/>
              <a:t>sestbl</a:t>
            </a:r>
            <a:r>
              <a:rPr lang="es-EC" dirty="0" smtClean="0"/>
              <a:t> existen métodos para el cálculo de ambigüedades, lo cual sería prudente tratar con LC_HELP, L1_ONLY, L2_ONLY, y L1, L2_INDEP, en el procesamiento de los mismos lugares pero probando cada uno de ellos para así comprobar el tamaño de los errores de la ionosfera.</a:t>
            </a:r>
          </a:p>
          <a:p>
            <a:pPr algn="just"/>
            <a:endParaRPr lang="es-EC" dirty="0"/>
          </a:p>
        </p:txBody>
      </p:sp>
      <p:sp>
        <p:nvSpPr>
          <p:cNvPr id="7" name="6 Flecha abajo"/>
          <p:cNvSpPr/>
          <p:nvPr/>
        </p:nvSpPr>
        <p:spPr>
          <a:xfrm>
            <a:off x="6372200" y="1628800"/>
            <a:ext cx="1584176" cy="864096"/>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2272804"/>
            <a:ext cx="7992888" cy="2308324"/>
          </a:xfrm>
          <a:prstGeom prst="rect">
            <a:avLst/>
          </a:prstGeom>
          <a:noFill/>
        </p:spPr>
        <p:txBody>
          <a:bodyPr wrap="square" lIns="91440" tIns="45720" rIns="91440" bIns="45720">
            <a:spAutoFit/>
          </a:bodyPr>
          <a:lstStyle/>
          <a:p>
            <a:pPr algn="ctr"/>
            <a:r>
              <a:rPr lang="es-E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GRACIAS POR SU </a:t>
            </a:r>
          </a:p>
          <a:p>
            <a:pPr algn="ctr"/>
            <a:r>
              <a:rPr lang="es-PA"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ATENCIÓN</a:t>
            </a:r>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s-EC"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sz="4400" cap="all" spc="0" dirty="0" smtClean="0">
                <a:ln>
                  <a:noFill/>
                </a:ln>
                <a:solidFill>
                  <a:schemeClr val="tx2"/>
                </a:solidFill>
                <a:effectLst>
                  <a:reflection blurRad="12700" stA="48000" endA="300" endPos="55000" dir="5400000" sy="-90000" algn="bl" rotWithShape="0"/>
                </a:effectLst>
              </a:rPr>
              <a:t>justificación</a:t>
            </a:r>
            <a:endParaRPr lang="es-EC" dirty="0"/>
          </a:p>
        </p:txBody>
      </p:sp>
      <p:sp>
        <p:nvSpPr>
          <p:cNvPr id="4" name="3 Rectángulo redondeado"/>
          <p:cNvSpPr/>
          <p:nvPr/>
        </p:nvSpPr>
        <p:spPr>
          <a:xfrm>
            <a:off x="323528" y="1772816"/>
            <a:ext cx="8496944" cy="3888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3200" dirty="0"/>
              <a:t>El software GAMIT/GLOBK acata las políticas de gobierno y el decreto 1014 que establece como política pública para las entidades de la administración Pública Central la utilización de software libre en sus sistemas y equipamientos informáticos.</a:t>
            </a:r>
          </a:p>
          <a:p>
            <a:pPr algn="just"/>
            <a:endParaRPr lang="es-EC"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9512" y="229816"/>
            <a:ext cx="8229600" cy="606896"/>
          </a:xfrm>
        </p:spPr>
        <p:txBody>
          <a:bodyPr>
            <a:normAutofit fontScale="90000"/>
          </a:bodyPr>
          <a:lstStyle/>
          <a:p>
            <a:r>
              <a:rPr lang="es-ES_tradnl" dirty="0" smtClean="0"/>
              <a:t>UBICACIÓN GEOGRÁFICA </a:t>
            </a:r>
            <a:endParaRPr lang="es-EC" dirty="0"/>
          </a:p>
        </p:txBody>
      </p:sp>
      <p:pic>
        <p:nvPicPr>
          <p:cNvPr id="16388" name="Picture 4" descr="C:\Users\Sergio\Desktop\3.jpg"/>
          <p:cNvPicPr>
            <a:picLocks noChangeAspect="1" noChangeArrowheads="1"/>
          </p:cNvPicPr>
          <p:nvPr/>
        </p:nvPicPr>
        <p:blipFill>
          <a:blip r:embed="rId2" cstate="print"/>
          <a:srcRect l="1516" t="4660" r="1531" b="9058"/>
          <a:stretch>
            <a:fillRect/>
          </a:stretch>
        </p:blipFill>
        <p:spPr bwMode="auto">
          <a:xfrm>
            <a:off x="0" y="836713"/>
            <a:ext cx="9108504" cy="590465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457200" y="620688"/>
            <a:ext cx="8229600" cy="750912"/>
          </a:xfrm>
        </p:spPr>
        <p:txBody>
          <a:bodyPr/>
          <a:lstStyle/>
          <a:p>
            <a:pPr algn="ctr"/>
            <a:r>
              <a:rPr lang="es-EC" dirty="0" smtClean="0"/>
              <a:t>METAS</a:t>
            </a:r>
            <a:endParaRPr lang="es-EC"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268760"/>
          <a:ext cx="82296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457200" y="260648"/>
            <a:ext cx="8229600" cy="894928"/>
          </a:xfrm>
        </p:spPr>
        <p:txBody>
          <a:bodyPr/>
          <a:lstStyle/>
          <a:p>
            <a:pPr algn="ctr"/>
            <a:r>
              <a:rPr lang="es-EC" dirty="0" smtClean="0"/>
              <a:t>METAS</a:t>
            </a:r>
            <a:endParaRPr lang="es-EC"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958</TotalTime>
  <Words>4864</Words>
  <Application>Microsoft Office PowerPoint</Application>
  <PresentationFormat>Presentación en pantalla (4:3)</PresentationFormat>
  <Paragraphs>1966</Paragraphs>
  <Slides>52</Slides>
  <Notes>1</Notes>
  <HiddenSlides>0</HiddenSlides>
  <MMClips>0</MMClips>
  <ScaleCrop>false</ScaleCrop>
  <HeadingPairs>
    <vt:vector size="4" baseType="variant">
      <vt:variant>
        <vt:lpstr>Tema</vt:lpstr>
      </vt:variant>
      <vt:variant>
        <vt:i4>1</vt:i4>
      </vt:variant>
      <vt:variant>
        <vt:lpstr>Títulos de diapositiva</vt:lpstr>
      </vt:variant>
      <vt:variant>
        <vt:i4>52</vt:i4>
      </vt:variant>
    </vt:vector>
  </HeadingPairs>
  <TitlesOfParts>
    <vt:vector size="53" baseType="lpstr">
      <vt:lpstr>Papel</vt:lpstr>
      <vt:lpstr>ESCUELA POLITÉCNICA DEL EJÉRCITO</vt:lpstr>
      <vt:lpstr>OBJETIVO GENERAL</vt:lpstr>
      <vt:lpstr>OBJETIVOS ESPECÍFICOS</vt:lpstr>
      <vt:lpstr>justificación</vt:lpstr>
      <vt:lpstr>justificación</vt:lpstr>
      <vt:lpstr>justificación</vt:lpstr>
      <vt:lpstr>UBICACIÓN GEOGRÁFICA </vt:lpstr>
      <vt:lpstr>METAS</vt:lpstr>
      <vt:lpstr>METAS</vt:lpstr>
      <vt:lpstr>PROCESAMIENTO DE LINEAS BASE</vt:lpstr>
      <vt:lpstr>Software GAMIT-GLOBK</vt:lpstr>
      <vt:lpstr>Software GAMIT-GLOBK</vt:lpstr>
      <vt:lpstr>Características generales de procesamiento según la guía para los centros de análisis SIRGAS</vt:lpstr>
      <vt:lpstr>Características generales de procesamiento según la guía para los centros de análisis SIRGAS</vt:lpstr>
      <vt:lpstr>Diapositiva 15</vt:lpstr>
      <vt:lpstr>Características generales de procesamiento según la guía para los centros de análisis SIRGAS</vt:lpstr>
      <vt:lpstr>Características generales de procesamiento según la guía para los centros de análisis SIRGAS</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CONCLUSIONES</vt:lpstr>
      <vt:lpstr>Diapositiva 47</vt:lpstr>
      <vt:lpstr>Diapositiva 48</vt:lpstr>
      <vt:lpstr>RECOMENDACIONES</vt:lpstr>
      <vt:lpstr>Diapositiva 50</vt:lpstr>
      <vt:lpstr>Diapositiva 51</vt:lpstr>
      <vt:lpstr>Diapositiva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Sergio</dc:creator>
  <cp:lastModifiedBy>Sergio</cp:lastModifiedBy>
  <cp:revision>50</cp:revision>
  <dcterms:created xsi:type="dcterms:W3CDTF">2012-01-21T23:33:54Z</dcterms:created>
  <dcterms:modified xsi:type="dcterms:W3CDTF">2012-01-23T20:29:28Z</dcterms:modified>
</cp:coreProperties>
</file>