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charts/chart4.xml" ContentType="application/vnd.openxmlformats-officedocument.drawingml.char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5.xml" ContentType="application/vnd.openxmlformats-officedocument.drawingml.char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0">
  <p:sldMasterIdLst>
    <p:sldMasterId id="2147483672" r:id="rId1"/>
  </p:sldMasterIdLst>
  <p:sldIdLst>
    <p:sldId id="256" r:id="rId2"/>
    <p:sldId id="321" r:id="rId3"/>
    <p:sldId id="322" r:id="rId4"/>
    <p:sldId id="257" r:id="rId5"/>
    <p:sldId id="258" r:id="rId6"/>
    <p:sldId id="259" r:id="rId7"/>
    <p:sldId id="260" r:id="rId8"/>
    <p:sldId id="261" r:id="rId9"/>
    <p:sldId id="266" r:id="rId10"/>
    <p:sldId id="315" r:id="rId11"/>
    <p:sldId id="317" r:id="rId12"/>
    <p:sldId id="312" r:id="rId13"/>
    <p:sldId id="311" r:id="rId14"/>
    <p:sldId id="281" r:id="rId15"/>
    <p:sldId id="282" r:id="rId16"/>
    <p:sldId id="286" r:id="rId17"/>
    <p:sldId id="262" r:id="rId18"/>
    <p:sldId id="263" r:id="rId19"/>
    <p:sldId id="306" r:id="rId20"/>
    <p:sldId id="297" r:id="rId21"/>
    <p:sldId id="320" r:id="rId22"/>
    <p:sldId id="303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1" r:id="rId31"/>
    <p:sldId id="332" r:id="rId32"/>
    <p:sldId id="330" r:id="rId33"/>
    <p:sldId id="334" r:id="rId34"/>
    <p:sldId id="301" r:id="rId35"/>
    <p:sldId id="308" r:id="rId36"/>
    <p:sldId id="309" r:id="rId3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20" autoAdjust="0"/>
  </p:normalViewPr>
  <p:slideViewPr>
    <p:cSldViewPr>
      <p:cViewPr>
        <p:scale>
          <a:sx n="73" d="100"/>
          <a:sy n="73" d="100"/>
        </p:scale>
        <p:origin x="-127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%20realizar\resumen%20pib.xlsx" TargetMode="Externa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%20realizar\cuadros%20extras%20tesis.xlsx" TargetMode="External"/><Relationship Id="rId1" Type="http://schemas.openxmlformats.org/officeDocument/2006/relationships/image" Target="../media/image29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%20realizar\cuadros%20extras%20tesis.xlsx" TargetMode="External"/><Relationship Id="rId1" Type="http://schemas.openxmlformats.org/officeDocument/2006/relationships/image" Target="../media/image29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%20realizar\cuadros%20extras%20tesis.xlsx" TargetMode="External"/><Relationship Id="rId1" Type="http://schemas.openxmlformats.org/officeDocument/2006/relationships/image" Target="../media/image29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%20realizar\cuadros%20extras%20tesis.xlsx" TargetMode="External"/><Relationship Id="rId2" Type="http://schemas.openxmlformats.org/officeDocument/2006/relationships/image" Target="../media/image29.jpeg"/><Relationship Id="rId1" Type="http://schemas.openxmlformats.org/officeDocument/2006/relationships/image" Target="../media/image34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%20realizar\cuadros%20extras%20tesis.xlsx" TargetMode="External"/><Relationship Id="rId1" Type="http://schemas.openxmlformats.org/officeDocument/2006/relationships/image" Target="../media/image34.jpeg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%20realizar\cuadros%20extras%20tesis.xlsx" TargetMode="External"/><Relationship Id="rId1" Type="http://schemas.openxmlformats.org/officeDocument/2006/relationships/image" Target="../media/image34.jpe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%20realizar\cuadros%20extras%20tesis.xlsx" TargetMode="External"/><Relationship Id="rId1" Type="http://schemas.openxmlformats.org/officeDocument/2006/relationships/image" Target="../media/image28.jpeg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%20realizar\cuadros%20extras%20tesis.xlsx" TargetMode="External"/><Relationship Id="rId1" Type="http://schemas.openxmlformats.org/officeDocument/2006/relationships/image" Target="../media/image28.jpeg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%20realizar\cuadros%20extras%20tesis.xlsx" TargetMode="External"/><Relationship Id="rId1" Type="http://schemas.openxmlformats.org/officeDocument/2006/relationships/image" Target="../media/image34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image" Target="../media/image28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image" Target="../media/image28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image" Target="../media/image3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%20realizar\cuadros%20extras%20tesis.xlsx" TargetMode="External"/><Relationship Id="rId1" Type="http://schemas.openxmlformats.org/officeDocument/2006/relationships/image" Target="../media/image33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%20realizar\cuadros%20extras%20tesis.xlsx" TargetMode="External"/><Relationship Id="rId2" Type="http://schemas.openxmlformats.org/officeDocument/2006/relationships/image" Target="../media/image32.jpeg"/><Relationship Id="rId1" Type="http://schemas.openxmlformats.org/officeDocument/2006/relationships/image" Target="../media/image33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%20realizar\cuadros%20extras%20tesis.xlsx" TargetMode="External"/><Relationship Id="rId1" Type="http://schemas.openxmlformats.org/officeDocument/2006/relationships/image" Target="../media/image29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%20realizar\cuadros%20extras%20tesis.xlsx" TargetMode="External"/><Relationship Id="rId1" Type="http://schemas.openxmlformats.org/officeDocument/2006/relationships/image" Target="../media/image2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8"/>
  <c:chart>
    <c:title>
      <c:tx>
        <c:rich>
          <a:bodyPr/>
          <a:lstStyle/>
          <a:p>
            <a:pPr>
              <a:defRPr/>
            </a:pPr>
            <a:r>
              <a:rPr lang="en-US"/>
              <a:t>EDAD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Hoja4!$D$3</c:f>
              <c:strCache>
                <c:ptCount val="1"/>
                <c:pt idx="0">
                  <c:v>Porcentaje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12,2%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14,0%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8,1%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4,7%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11,6%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5,2%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1,75%</a:t>
                    </a:r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5,2%</a:t>
                    </a:r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1,7%</a:t>
                    </a:r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12,2%</a:t>
                    </a:r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1,7%</a:t>
                    </a:r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5,8%</a:t>
                    </a:r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1,7%</a:t>
                    </a:r>
                  </a:p>
                </c:rich>
              </c:tx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5,8%</a:t>
                    </a:r>
                  </a:p>
                </c:rich>
              </c:tx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1,2%</a:t>
                    </a:r>
                  </a:p>
                </c:rich>
              </c:tx>
              <c:showVal val="1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2,9%</a:t>
                    </a:r>
                  </a:p>
                </c:rich>
              </c:tx>
              <c:showVal val="1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1,2%</a:t>
                    </a:r>
                  </a:p>
                </c:rich>
              </c:tx>
              <c:showVal val="1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,6%</a:t>
                    </a:r>
                  </a:p>
                </c:rich>
              </c:tx>
              <c:showVal val="1"/>
            </c:dLbl>
            <c:showVal val="1"/>
          </c:dLbls>
          <c:cat>
            <c:numRef>
              <c:f>Hoja4!$C$4:$C$22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14</c:v>
                </c:pt>
                <c:pt idx="13">
                  <c:v>15</c:v>
                </c:pt>
                <c:pt idx="14">
                  <c:v>17</c:v>
                </c:pt>
                <c:pt idx="15">
                  <c:v>18</c:v>
                </c:pt>
                <c:pt idx="16">
                  <c:v>20</c:v>
                </c:pt>
                <c:pt idx="17">
                  <c:v>22</c:v>
                </c:pt>
                <c:pt idx="18">
                  <c:v>35</c:v>
                </c:pt>
              </c:numCache>
            </c:numRef>
          </c:cat>
          <c:val>
            <c:numRef>
              <c:f>Hoja4!$D$4:$D$22</c:f>
              <c:numCache>
                <c:formatCode>####.0</c:formatCode>
                <c:ptCount val="19"/>
                <c:pt idx="0">
                  <c:v>12.209302325581396</c:v>
                </c:pt>
                <c:pt idx="1">
                  <c:v>13.953488372093076</c:v>
                </c:pt>
                <c:pt idx="2">
                  <c:v>8.1395348837209767</c:v>
                </c:pt>
                <c:pt idx="3">
                  <c:v>4.6511627906976933</c:v>
                </c:pt>
                <c:pt idx="4">
                  <c:v>11.627906976744185</c:v>
                </c:pt>
                <c:pt idx="5">
                  <c:v>5.2325581395348904</c:v>
                </c:pt>
                <c:pt idx="6">
                  <c:v>1.7441860465116295</c:v>
                </c:pt>
                <c:pt idx="7">
                  <c:v>5.2325581395348904</c:v>
                </c:pt>
                <c:pt idx="8">
                  <c:v>1.7441860465116295</c:v>
                </c:pt>
                <c:pt idx="9">
                  <c:v>12.209302325581396</c:v>
                </c:pt>
                <c:pt idx="10">
                  <c:v>1.7441860465116295</c:v>
                </c:pt>
                <c:pt idx="11">
                  <c:v>5.8139534883720927</c:v>
                </c:pt>
                <c:pt idx="12">
                  <c:v>1.7441860465116295</c:v>
                </c:pt>
                <c:pt idx="13">
                  <c:v>5.8139534883720927</c:v>
                </c:pt>
                <c:pt idx="14">
                  <c:v>1.162790697674408</c:v>
                </c:pt>
                <c:pt idx="15">
                  <c:v>2.3255813953488373</c:v>
                </c:pt>
                <c:pt idx="16">
                  <c:v>2.9069767441860472</c:v>
                </c:pt>
                <c:pt idx="17">
                  <c:v>1.162790697674408</c:v>
                </c:pt>
                <c:pt idx="18">
                  <c:v>0.58139534883720456</c:v>
                </c:pt>
              </c:numCache>
            </c:numRef>
          </c:val>
        </c:ser>
        <c:shape val="cylinder"/>
        <c:axId val="60629760"/>
        <c:axId val="60631296"/>
        <c:axId val="0"/>
      </c:bar3DChart>
      <c:catAx>
        <c:axId val="60629760"/>
        <c:scaling>
          <c:orientation val="minMax"/>
        </c:scaling>
        <c:axPos val="b"/>
        <c:numFmt formatCode="General" sourceLinked="1"/>
        <c:majorTickMark val="none"/>
        <c:tickLblPos val="nextTo"/>
        <c:crossAx val="60631296"/>
        <c:crosses val="autoZero"/>
        <c:auto val="1"/>
        <c:lblAlgn val="ctr"/>
        <c:lblOffset val="100"/>
      </c:catAx>
      <c:valAx>
        <c:axId val="60631296"/>
        <c:scaling>
          <c:orientation val="minMax"/>
        </c:scaling>
        <c:axPos val="l"/>
        <c:majorGridlines/>
        <c:numFmt formatCode="####.0" sourceLinked="1"/>
        <c:majorTickMark val="none"/>
        <c:tickLblPos val="nextTo"/>
        <c:crossAx val="6062976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/>
    </c:legend>
    <c:plotVisOnly val="1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/>
              <a:t>Calificación servicio de energía</a:t>
            </a:r>
            <a:r>
              <a:rPr lang="en-US" baseline="0"/>
              <a:t> eléctrica</a:t>
            </a:r>
            <a:endParaRPr lang="en-US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Hoja2!$D$213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3.5%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1.7%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30.2%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47.1%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17.4%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Hoja2!$C$214:$C$219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Hoja2!$D$214:$D$219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52</c:v>
                </c:pt>
                <c:pt idx="3">
                  <c:v>81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Hoja2!$E$213</c:f>
              <c:strCache>
                <c:ptCount val="1"/>
                <c:pt idx="0">
                  <c:v>Porcentaje</c:v>
                </c:pt>
              </c:strCache>
            </c:strRef>
          </c:tx>
          <c:explosion val="25"/>
          <c:cat>
            <c:strRef>
              <c:f>Hoja2!$C$214:$C$219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Hoja2!$E$214:$E$219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</c:pie3DChart>
    </c:plotArea>
    <c:legend>
      <c:legendPos val="r"/>
      <c:legendEntry>
        <c:idx val="5"/>
        <c:delete val="1"/>
      </c:legendEntry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/>
              <a:t>Vías</a:t>
            </a:r>
            <a:r>
              <a:rPr lang="en-US" baseline="0"/>
              <a:t> de acceso</a:t>
            </a:r>
            <a:endParaRPr lang="en-US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Hoja2!$D$227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1.2%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5.2%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32.6%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Hoja2!$C$228:$C$233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Hoja2!$D$228:$D$233</c:f>
              <c:numCache>
                <c:formatCode>General</c:formatCode>
                <c:ptCount val="6"/>
                <c:pt idx="0">
                  <c:v>2</c:v>
                </c:pt>
                <c:pt idx="1">
                  <c:v>9</c:v>
                </c:pt>
                <c:pt idx="2">
                  <c:v>62</c:v>
                </c:pt>
                <c:pt idx="3">
                  <c:v>56</c:v>
                </c:pt>
                <c:pt idx="4">
                  <c:v>43</c:v>
                </c:pt>
              </c:numCache>
            </c:numRef>
          </c:val>
        </c:ser>
        <c:ser>
          <c:idx val="1"/>
          <c:order val="1"/>
          <c:tx>
            <c:strRef>
              <c:f>Hoja2!$E$227</c:f>
              <c:strCache>
                <c:ptCount val="1"/>
                <c:pt idx="0">
                  <c:v>Porcentaje</c:v>
                </c:pt>
              </c:strCache>
            </c:strRef>
          </c:tx>
          <c:explosion val="25"/>
          <c:cat>
            <c:strRef>
              <c:f>Hoja2!$C$228:$C$233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Hoja2!$E$228:$E$233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</c:pie3DChart>
    </c:plotArea>
    <c:legend>
      <c:legendPos val="r"/>
      <c:legendEntry>
        <c:idx val="5"/>
        <c:delete val="1"/>
      </c:legendEntry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6"/>
  <c:chart>
    <c:title>
      <c:tx>
        <c:rich>
          <a:bodyPr/>
          <a:lstStyle/>
          <a:p>
            <a:pPr>
              <a:defRPr/>
            </a:pPr>
            <a:r>
              <a:rPr lang="en-US"/>
              <a:t>Facilidad de parqueo </a:t>
            </a:r>
          </a:p>
        </c:rich>
      </c:tx>
      <c:layout/>
    </c:title>
    <c:view3D>
      <c:rotX val="10"/>
      <c:rotY val="3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Hoja2!$D$242</c:f>
              <c:strCache>
                <c:ptCount val="1"/>
                <c:pt idx="0">
                  <c:v>Frecuencia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9.3%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34.9%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33.7%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12.2%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9.9%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Hoja2!$C$243:$C$248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Hoja2!$D$243:$D$248</c:f>
              <c:numCache>
                <c:formatCode>General</c:formatCode>
                <c:ptCount val="6"/>
                <c:pt idx="0">
                  <c:v>16</c:v>
                </c:pt>
                <c:pt idx="1">
                  <c:v>60</c:v>
                </c:pt>
                <c:pt idx="2">
                  <c:v>58</c:v>
                </c:pt>
                <c:pt idx="3">
                  <c:v>21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Hoja2!$E$242</c:f>
              <c:strCache>
                <c:ptCount val="1"/>
              </c:strCache>
            </c:strRef>
          </c:tx>
          <c:cat>
            <c:strRef>
              <c:f>Hoja2!$C$243:$C$248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Hoja2!$E$243:$E$248</c:f>
              <c:numCache>
                <c:formatCode>General</c:formatCode>
                <c:ptCount val="6"/>
              </c:numCache>
            </c:numRef>
          </c:val>
        </c:ser>
        <c:shape val="cone"/>
        <c:axId val="74894336"/>
        <c:axId val="74904320"/>
        <c:axId val="0"/>
      </c:bar3DChart>
      <c:catAx>
        <c:axId val="74894336"/>
        <c:scaling>
          <c:orientation val="minMax"/>
        </c:scaling>
        <c:axPos val="b"/>
        <c:tickLblPos val="nextTo"/>
        <c:crossAx val="74904320"/>
        <c:crosses val="autoZero"/>
        <c:auto val="1"/>
        <c:lblAlgn val="ctr"/>
        <c:lblOffset val="100"/>
      </c:catAx>
      <c:valAx>
        <c:axId val="74904320"/>
        <c:scaling>
          <c:orientation val="minMax"/>
        </c:scaling>
        <c:axPos val="l"/>
        <c:majorGridlines/>
        <c:numFmt formatCode="General" sourceLinked="1"/>
        <c:tickLblPos val="nextTo"/>
        <c:crossAx val="74894336"/>
        <c:crosses val="autoZero"/>
        <c:crossBetween val="between"/>
      </c:valAx>
    </c:plotArea>
    <c:legend>
      <c:legendPos val="r"/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otX val="0"/>
      <c:rotY val="40"/>
      <c:perspective val="30"/>
    </c:view3D>
    <c:plotArea>
      <c:layout>
        <c:manualLayout>
          <c:layoutTarget val="inner"/>
          <c:xMode val="edge"/>
          <c:yMode val="edge"/>
          <c:x val="0.13726618547681751"/>
          <c:y val="0.10166125273944719"/>
          <c:w val="0.73773381452320042"/>
          <c:h val="0.45317879819478357"/>
        </c:manualLayout>
      </c:layout>
      <c:bar3DChart>
        <c:barDir val="col"/>
        <c:grouping val="stacked"/>
        <c:ser>
          <c:idx val="0"/>
          <c:order val="0"/>
          <c:tx>
            <c:strRef>
              <c:f>Hoja2!$D$257</c:f>
              <c:strCache>
                <c:ptCount val="1"/>
                <c:pt idx="0">
                  <c:v>Frecuencia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12.2%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22.7%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35.5%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17.4%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12.2%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Hoja2!$C$258:$C$263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Hoja2!$D$258:$D$263</c:f>
              <c:numCache>
                <c:formatCode>General</c:formatCode>
                <c:ptCount val="6"/>
                <c:pt idx="0">
                  <c:v>21</c:v>
                </c:pt>
                <c:pt idx="1">
                  <c:v>39</c:v>
                </c:pt>
                <c:pt idx="2">
                  <c:v>61</c:v>
                </c:pt>
                <c:pt idx="3">
                  <c:v>30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Hoja2!$E$257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Hoja2!$C$258:$C$263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Hoja2!$E$258:$E$263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cylinder"/>
        <c:axId val="75024640"/>
        <c:axId val="74731520"/>
        <c:axId val="0"/>
      </c:bar3DChart>
      <c:catAx>
        <c:axId val="75024640"/>
        <c:scaling>
          <c:orientation val="minMax"/>
        </c:scaling>
        <c:axPos val="b"/>
        <c:tickLblPos val="nextTo"/>
        <c:crossAx val="74731520"/>
        <c:crosses val="autoZero"/>
        <c:auto val="1"/>
        <c:lblAlgn val="ctr"/>
        <c:lblOffset val="100"/>
      </c:catAx>
      <c:valAx>
        <c:axId val="74731520"/>
        <c:scaling>
          <c:orientation val="minMax"/>
        </c:scaling>
        <c:axPos val="l"/>
        <c:majorGridlines/>
        <c:numFmt formatCode="General" sourceLinked="1"/>
        <c:tickLblPos val="nextTo"/>
        <c:crossAx val="750246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9"/>
  <c:chart>
    <c:title>
      <c:tx>
        <c:rich>
          <a:bodyPr/>
          <a:lstStyle/>
          <a:p>
            <a:pPr>
              <a:defRPr/>
            </a:pPr>
            <a:r>
              <a:rPr lang="es-EC"/>
              <a:t>Infraestructura</a:t>
            </a:r>
          </a:p>
        </c:rich>
      </c:tx>
      <c:layout/>
    </c:title>
    <c:view3D>
      <c:rotX val="0"/>
      <c:rotY val="40"/>
      <c:perspective val="30"/>
    </c:view3D>
    <c:plotArea>
      <c:layout>
        <c:manualLayout>
          <c:layoutTarget val="inner"/>
          <c:xMode val="edge"/>
          <c:yMode val="edge"/>
          <c:x val="6.1111111111111123E-2"/>
          <c:y val="6.0069991251094357E-2"/>
          <c:w val="0.9388888888888961"/>
          <c:h val="0.60584426946631675"/>
        </c:manualLayout>
      </c:layout>
      <c:bar3DChart>
        <c:barDir val="col"/>
        <c:grouping val="clustered"/>
        <c:ser>
          <c:idx val="0"/>
          <c:order val="0"/>
          <c:tx>
            <c:strRef>
              <c:f>Hoja2!$D$335</c:f>
              <c:strCache>
                <c:ptCount val="1"/>
                <c:pt idx="0">
                  <c:v>Frecuencia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12.2%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19.2%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4.7%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Hoja2!$C$336:$C$341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Hoja2!$D$336:$D$341</c:f>
              <c:numCache>
                <c:formatCode>General</c:formatCode>
                <c:ptCount val="6"/>
                <c:pt idx="0">
                  <c:v>21</c:v>
                </c:pt>
                <c:pt idx="1">
                  <c:v>33</c:v>
                </c:pt>
                <c:pt idx="2">
                  <c:v>67</c:v>
                </c:pt>
                <c:pt idx="3">
                  <c:v>43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Hoja2!$E$335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Hoja2!$C$336:$C$341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Hoja2!$E$336:$E$341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75"/>
        <c:shape val="box"/>
        <c:axId val="75150464"/>
        <c:axId val="75152000"/>
        <c:axId val="0"/>
      </c:bar3DChart>
      <c:catAx>
        <c:axId val="75150464"/>
        <c:scaling>
          <c:orientation val="minMax"/>
        </c:scaling>
        <c:axPos val="b"/>
        <c:majorTickMark val="none"/>
        <c:tickLblPos val="nextTo"/>
        <c:crossAx val="75152000"/>
        <c:crosses val="autoZero"/>
        <c:auto val="1"/>
        <c:lblAlgn val="ctr"/>
        <c:lblOffset val="100"/>
      </c:catAx>
      <c:valAx>
        <c:axId val="7515200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extTo"/>
        <c:crossAx val="75150464"/>
        <c:crosses val="autoZero"/>
        <c:crossBetween val="between"/>
      </c:valAx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9"/>
  <c:chart>
    <c:title>
      <c:tx>
        <c:rich>
          <a:bodyPr/>
          <a:lstStyle/>
          <a:p>
            <a:pPr>
              <a:defRPr/>
            </a:pPr>
            <a:r>
              <a:rPr lang="es-EC"/>
              <a:t>Instalaciones</a:t>
            </a:r>
          </a:p>
        </c:rich>
      </c:tx>
      <c:layout/>
    </c:title>
    <c:view3D>
      <c:rotX val="0"/>
      <c:rotY val="3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Hoja2!$D$366</c:f>
              <c:strCache>
                <c:ptCount val="1"/>
                <c:pt idx="0">
                  <c:v>Frecuencia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27.3%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15.7%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Hoja2!$C$367:$C$372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Hoja2!$D$367:$D$372</c:f>
              <c:numCache>
                <c:formatCode>General</c:formatCode>
                <c:ptCount val="6"/>
                <c:pt idx="0">
                  <c:v>43</c:v>
                </c:pt>
                <c:pt idx="1">
                  <c:v>47</c:v>
                </c:pt>
                <c:pt idx="2">
                  <c:v>43</c:v>
                </c:pt>
                <c:pt idx="3">
                  <c:v>27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Hoja2!$E$366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Hoja2!$C$367:$C$372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Hoja2!$E$367:$E$372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75"/>
        <c:shape val="cylinder"/>
        <c:axId val="75070464"/>
        <c:axId val="78643968"/>
        <c:axId val="0"/>
      </c:bar3DChart>
      <c:catAx>
        <c:axId val="75070464"/>
        <c:scaling>
          <c:orientation val="minMax"/>
        </c:scaling>
        <c:axPos val="b"/>
        <c:majorTickMark val="none"/>
        <c:tickLblPos val="nextTo"/>
        <c:crossAx val="78643968"/>
        <c:crosses val="autoZero"/>
        <c:auto val="1"/>
        <c:lblAlgn val="ctr"/>
        <c:lblOffset val="100"/>
      </c:catAx>
      <c:valAx>
        <c:axId val="7864396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extTo"/>
        <c:crossAx val="75070464"/>
        <c:crosses val="autoZero"/>
        <c:crossBetween val="between"/>
      </c:valAx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/>
              <a:t>Recurso</a:t>
            </a:r>
            <a:r>
              <a:rPr lang="en-US" baseline="0"/>
              <a:t> humano </a:t>
            </a:r>
            <a:endParaRPr lang="en-US"/>
          </a:p>
        </c:rich>
      </c:tx>
      <c:layout/>
    </c:title>
    <c:view3D>
      <c:rotX val="20"/>
      <c:rotY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Hoja2!$D$377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23.3%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25.6%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33.1%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12.8%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5.2%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Hoja2!$C$378:$C$383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Hoja2!$D$378:$D$383</c:f>
              <c:numCache>
                <c:formatCode>General</c:formatCode>
                <c:ptCount val="6"/>
                <c:pt idx="0">
                  <c:v>40</c:v>
                </c:pt>
                <c:pt idx="1">
                  <c:v>44</c:v>
                </c:pt>
                <c:pt idx="2">
                  <c:v>57</c:v>
                </c:pt>
                <c:pt idx="3">
                  <c:v>22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Hoja2!$E$377</c:f>
              <c:strCache>
                <c:ptCount val="1"/>
                <c:pt idx="0">
                  <c:v>Porcentaje</c:v>
                </c:pt>
              </c:strCache>
            </c:strRef>
          </c:tx>
          <c:explosion val="25"/>
          <c:cat>
            <c:strRef>
              <c:f>Hoja2!$C$378:$C$383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Hoja2!$E$378:$E$383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</c:pie3DChart>
    </c:plotArea>
    <c:legend>
      <c:legendPos val="r"/>
      <c:legendEntry>
        <c:idx val="5"/>
        <c:delete val="1"/>
      </c:legendEntry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9"/>
  <c:chart>
    <c:title>
      <c:tx>
        <c:rich>
          <a:bodyPr/>
          <a:lstStyle/>
          <a:p>
            <a:pPr>
              <a:defRPr/>
            </a:pPr>
            <a:r>
              <a:rPr lang="es-EC"/>
              <a:t>Limpieza </a:t>
            </a:r>
          </a:p>
        </c:rich>
      </c:tx>
      <c:layout/>
    </c:title>
    <c:view3D>
      <c:rotX val="10"/>
      <c:rotY val="30"/>
      <c:perspective val="30"/>
    </c:view3D>
    <c:plotArea>
      <c:layout>
        <c:manualLayout>
          <c:layoutTarget val="inner"/>
          <c:xMode val="edge"/>
          <c:yMode val="edge"/>
          <c:x val="2.4142492203374832E-2"/>
          <c:y val="0.21260250057248853"/>
          <c:w val="0.95171501559325034"/>
          <c:h val="0.42994606763189308"/>
        </c:manualLayout>
      </c:layout>
      <c:bar3DChart>
        <c:barDir val="col"/>
        <c:grouping val="clustered"/>
        <c:ser>
          <c:idx val="0"/>
          <c:order val="0"/>
          <c:tx>
            <c:strRef>
              <c:f>Hoja2!$D$388</c:f>
              <c:strCache>
                <c:ptCount val="1"/>
                <c:pt idx="0">
                  <c:v>Frecuencia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37.8%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16.9%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18.6%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8.7%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Hoja2!$C$389:$C$394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Hoja2!$D$389:$D$394</c:f>
              <c:numCache>
                <c:formatCode>General</c:formatCode>
                <c:ptCount val="6"/>
                <c:pt idx="0">
                  <c:v>65</c:v>
                </c:pt>
                <c:pt idx="1">
                  <c:v>31</c:v>
                </c:pt>
                <c:pt idx="2">
                  <c:v>29</c:v>
                </c:pt>
                <c:pt idx="3">
                  <c:v>32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Hoja2!$E$388</c:f>
              <c:strCache>
                <c:ptCount val="1"/>
              </c:strCache>
            </c:strRef>
          </c:tx>
          <c:cat>
            <c:strRef>
              <c:f>Hoja2!$C$389:$C$394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Hoja2!$E$389:$E$394</c:f>
              <c:numCache>
                <c:formatCode>General</c:formatCode>
                <c:ptCount val="6"/>
              </c:numCache>
            </c:numRef>
          </c:val>
        </c:ser>
        <c:gapWidth val="75"/>
        <c:shape val="cylinder"/>
        <c:axId val="88393984"/>
        <c:axId val="78778368"/>
        <c:axId val="0"/>
      </c:bar3DChart>
      <c:catAx>
        <c:axId val="88393984"/>
        <c:scaling>
          <c:orientation val="minMax"/>
        </c:scaling>
        <c:axPos val="b"/>
        <c:majorTickMark val="none"/>
        <c:tickLblPos val="nextTo"/>
        <c:crossAx val="78778368"/>
        <c:crosses val="autoZero"/>
        <c:auto val="1"/>
        <c:lblAlgn val="ctr"/>
        <c:lblOffset val="100"/>
      </c:catAx>
      <c:valAx>
        <c:axId val="7877836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extTo"/>
        <c:crossAx val="883939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0"/>
  <c:chart>
    <c:title>
      <c:tx>
        <c:rich>
          <a:bodyPr/>
          <a:lstStyle/>
          <a:p>
            <a:pPr>
              <a:defRPr/>
            </a:pPr>
            <a:r>
              <a:rPr lang="es-EC"/>
              <a:t>Bodega</a:t>
            </a:r>
          </a:p>
        </c:rich>
      </c:tx>
      <c:layout/>
    </c:title>
    <c:view3D>
      <c:rotX val="0"/>
      <c:rotY val="3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Hoja2!$D$348</c:f>
              <c:strCache>
                <c:ptCount val="1"/>
                <c:pt idx="0">
                  <c:v>Frecuencia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22.7%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34.9%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19.8%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19.8%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2.9%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Hoja2!$C$349:$C$354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Hoja2!$D$349:$D$354</c:f>
              <c:numCache>
                <c:formatCode>General</c:formatCode>
                <c:ptCount val="6"/>
                <c:pt idx="0">
                  <c:v>39</c:v>
                </c:pt>
                <c:pt idx="1">
                  <c:v>60</c:v>
                </c:pt>
                <c:pt idx="2">
                  <c:v>34</c:v>
                </c:pt>
                <c:pt idx="3">
                  <c:v>34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Hoja2!$E$348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Hoja2!$C$349:$C$354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ni bueno ni malo</c:v>
                </c:pt>
                <c:pt idx="3">
                  <c:v>bueno</c:v>
                </c:pt>
                <c:pt idx="4">
                  <c:v>excelente</c:v>
                </c:pt>
              </c:strCache>
            </c:strRef>
          </c:cat>
          <c:val>
            <c:numRef>
              <c:f>Hoja2!$E$349:$E$354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75"/>
        <c:shape val="pyramid"/>
        <c:axId val="127238144"/>
        <c:axId val="127312256"/>
        <c:axId val="0"/>
      </c:bar3DChart>
      <c:catAx>
        <c:axId val="127238144"/>
        <c:scaling>
          <c:orientation val="minMax"/>
        </c:scaling>
        <c:axPos val="b"/>
        <c:majorTickMark val="none"/>
        <c:tickLblPos val="nextTo"/>
        <c:crossAx val="127312256"/>
        <c:crosses val="autoZero"/>
        <c:auto val="1"/>
        <c:lblAlgn val="ctr"/>
        <c:lblOffset val="100"/>
      </c:catAx>
      <c:valAx>
        <c:axId val="127312256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extTo"/>
        <c:crossAx val="127238144"/>
        <c:crosses val="autoZero"/>
        <c:crossBetween val="between"/>
      </c:valAx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7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v>Grado de instrucción </c:v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16,9%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44,8%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38,4%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Hoja1!$F$8:$F$10</c:f>
              <c:strCache>
                <c:ptCount val="3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</c:strCache>
            </c:strRef>
          </c:cat>
          <c:val>
            <c:numRef>
              <c:f>Hoja1!$G$8:$G$10</c:f>
              <c:numCache>
                <c:formatCode>####.0</c:formatCode>
                <c:ptCount val="3"/>
                <c:pt idx="0">
                  <c:v>16.860465116279091</c:v>
                </c:pt>
                <c:pt idx="1">
                  <c:v>44.767441860465105</c:v>
                </c:pt>
                <c:pt idx="2">
                  <c:v>38.372093023255815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5"/>
  <c:chart>
    <c:title>
      <c:tx>
        <c:rich>
          <a:bodyPr/>
          <a:lstStyle/>
          <a:p>
            <a:pPr>
              <a:defRPr/>
            </a:pPr>
            <a:r>
              <a:rPr lang="en-US"/>
              <a:t>Propiedad del local 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9.8571741032371027E-2"/>
          <c:y val="5.5914625255177125E-2"/>
          <c:w val="0.87087270341207945"/>
          <c:h val="0.71963692038495153"/>
        </c:manualLayout>
      </c:layout>
      <c:bar3DChart>
        <c:barDir val="col"/>
        <c:grouping val="stacked"/>
        <c:ser>
          <c:idx val="0"/>
          <c:order val="0"/>
          <c:tx>
            <c:v>propiedad del local 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9,9%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90,1%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Hoja1!$F$19:$F$20</c:f>
              <c:strCache>
                <c:ptCount val="2"/>
                <c:pt idx="0">
                  <c:v>propio</c:v>
                </c:pt>
                <c:pt idx="1">
                  <c:v>arrendado</c:v>
                </c:pt>
              </c:strCache>
            </c:strRef>
          </c:cat>
          <c:val>
            <c:numRef>
              <c:f>Hoja1!$G$19:$G$20</c:f>
              <c:numCache>
                <c:formatCode>General</c:formatCode>
                <c:ptCount val="2"/>
                <c:pt idx="0">
                  <c:v>9.9</c:v>
                </c:pt>
                <c:pt idx="1">
                  <c:v>90.1</c:v>
                </c:pt>
              </c:numCache>
            </c:numRef>
          </c:val>
        </c:ser>
        <c:shape val="pyramid"/>
        <c:axId val="61203200"/>
        <c:axId val="61204736"/>
        <c:axId val="0"/>
      </c:bar3DChart>
      <c:catAx>
        <c:axId val="61203200"/>
        <c:scaling>
          <c:orientation val="minMax"/>
        </c:scaling>
        <c:axPos val="b"/>
        <c:tickLblPos val="nextTo"/>
        <c:crossAx val="61204736"/>
        <c:crosses val="autoZero"/>
        <c:auto val="1"/>
        <c:lblAlgn val="ctr"/>
        <c:lblOffset val="100"/>
      </c:catAx>
      <c:valAx>
        <c:axId val="61204736"/>
        <c:scaling>
          <c:orientation val="minMax"/>
        </c:scaling>
        <c:axPos val="l"/>
        <c:majorGridlines/>
        <c:numFmt formatCode="General" sourceLinked="1"/>
        <c:tickLblPos val="nextTo"/>
        <c:crossAx val="612032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"/>
  <c:chart>
    <c:view3D>
      <c:rotX val="10"/>
      <c:rotY val="30"/>
      <c:perspective val="30"/>
    </c:view3D>
    <c:plotArea>
      <c:layout>
        <c:manualLayout>
          <c:layoutTarget val="inner"/>
          <c:xMode val="edge"/>
          <c:yMode val="edge"/>
          <c:x val="7.0599518810148934E-2"/>
          <c:y val="2.8252405949256338E-2"/>
          <c:w val="0.91551159230096157"/>
          <c:h val="0.68025809273840865"/>
        </c:manualLayout>
      </c:layout>
      <c:bar3DChart>
        <c:barDir val="col"/>
        <c:grouping val="clustered"/>
        <c:ser>
          <c:idx val="0"/>
          <c:order val="0"/>
          <c:tx>
            <c:strRef>
              <c:f>Hoja1!$D$3</c:f>
              <c:strCache>
                <c:ptCount val="1"/>
                <c:pt idx="0">
                  <c:v>Frecuencia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4.1%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11.6%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2.2222222222222251E-2"/>
                  <c:y val="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22.7%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23.8%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19.2%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2.9%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2.2222222222222251E-2"/>
                  <c:y val="-2.77777777777784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4.7%</a:t>
                    </a:r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2.3%</a:t>
                    </a:r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2.9%</a:t>
                    </a:r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2.3%</a:t>
                    </a:r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0.6%</a:t>
                    </a:r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1.2%</a:t>
                    </a:r>
                  </a:p>
                </c:rich>
              </c:tx>
              <c:showVal val="1"/>
            </c:dLbl>
            <c:showVal val="1"/>
          </c:dLbls>
          <c:cat>
            <c:multiLvlStrRef>
              <c:f>Hoja1!$B$4:$C$17</c:f>
              <c:multiLvlStrCache>
                <c:ptCount val="1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20</c:v>
                  </c:pt>
                  <c:pt idx="12">
                    <c:v>33</c:v>
                  </c:pt>
                </c:lvl>
                <c:lvl>
                  <c:pt idx="0">
                    <c:v>Empleados </c:v>
                  </c:pt>
                </c:lvl>
              </c:multiLvlStrCache>
            </c:multiLvlStrRef>
          </c:cat>
          <c:val>
            <c:numRef>
              <c:f>Hoja1!$D$4:$D$17</c:f>
              <c:numCache>
                <c:formatCode>General</c:formatCode>
                <c:ptCount val="14"/>
                <c:pt idx="0">
                  <c:v>7</c:v>
                </c:pt>
                <c:pt idx="1">
                  <c:v>20</c:v>
                </c:pt>
                <c:pt idx="2">
                  <c:v>39</c:v>
                </c:pt>
                <c:pt idx="3">
                  <c:v>41</c:v>
                </c:pt>
                <c:pt idx="4">
                  <c:v>33</c:v>
                </c:pt>
                <c:pt idx="5">
                  <c:v>5</c:v>
                </c:pt>
                <c:pt idx="6">
                  <c:v>8</c:v>
                </c:pt>
                <c:pt idx="7">
                  <c:v>4</c:v>
                </c:pt>
                <c:pt idx="8">
                  <c:v>3</c:v>
                </c:pt>
                <c:pt idx="9">
                  <c:v>5</c:v>
                </c:pt>
                <c:pt idx="10">
                  <c:v>4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</c:ser>
        <c:ser>
          <c:idx val="1"/>
          <c:order val="1"/>
          <c:tx>
            <c:strRef>
              <c:f>Hoja1!$E$3</c:f>
              <c:strCache>
                <c:ptCount val="1"/>
                <c:pt idx="0">
                  <c:v>Porcentaje</c:v>
                </c:pt>
              </c:strCache>
            </c:strRef>
          </c:tx>
          <c:cat>
            <c:multiLvlStrRef>
              <c:f>Hoja1!$B$4:$C$17</c:f>
              <c:multiLvlStrCache>
                <c:ptCount val="1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20</c:v>
                  </c:pt>
                  <c:pt idx="12">
                    <c:v>33</c:v>
                  </c:pt>
                </c:lvl>
                <c:lvl>
                  <c:pt idx="0">
                    <c:v>Empleados </c:v>
                  </c:pt>
                </c:lvl>
              </c:multiLvlStrCache>
            </c:multiLvlStrRef>
          </c:cat>
          <c:val>
            <c:numRef>
              <c:f>Hoja1!$E$4:$E$17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hape val="cone"/>
        <c:axId val="61443456"/>
        <c:axId val="61449344"/>
        <c:axId val="0"/>
      </c:bar3DChart>
      <c:catAx>
        <c:axId val="61443456"/>
        <c:scaling>
          <c:orientation val="minMax"/>
        </c:scaling>
        <c:axPos val="b"/>
        <c:tickLblPos val="nextTo"/>
        <c:crossAx val="61449344"/>
        <c:crosses val="autoZero"/>
        <c:auto val="1"/>
        <c:lblAlgn val="ctr"/>
        <c:lblOffset val="100"/>
      </c:catAx>
      <c:valAx>
        <c:axId val="61449344"/>
        <c:scaling>
          <c:orientation val="minMax"/>
        </c:scaling>
        <c:axPos val="l"/>
        <c:majorGridlines/>
        <c:numFmt formatCode="General" sourceLinked="1"/>
        <c:tickLblPos val="nextTo"/>
        <c:crossAx val="6144345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1369575678041206"/>
          <c:y val="0.37924577136191684"/>
          <c:w val="0.16963757655293091"/>
          <c:h val="0.20447142023913678"/>
        </c:manualLayout>
      </c:layout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"/>
  <c:chart>
    <c:title>
      <c:tx>
        <c:rich>
          <a:bodyPr/>
          <a:lstStyle/>
          <a:p>
            <a:pPr>
              <a:defRPr/>
            </a:pPr>
            <a:r>
              <a:rPr lang="es-EC"/>
              <a:t>Número de máquinas</a:t>
            </a:r>
          </a:p>
        </c:rich>
      </c:tx>
      <c:layout/>
    </c:title>
    <c:view3D>
      <c:rotX val="0"/>
      <c:rotY val="40"/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Hoja1!$D$21</c:f>
              <c:strCache>
                <c:ptCount val="1"/>
                <c:pt idx="0">
                  <c:v>Frecuencia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15.1%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26.7%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22.1%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16.9%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4.7%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4.7%</a:t>
                    </a:r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1.7%</a:t>
                    </a:r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1.2%</a:t>
                    </a:r>
                  </a:p>
                </c:rich>
              </c:tx>
              <c:showVal val="1"/>
            </c:dLbl>
            <c:showVal val="1"/>
          </c:dLbls>
          <c:cat>
            <c:multiLvlStrRef>
              <c:f>Hoja1!$B$22:$C$31</c:f>
              <c:multiLvlStrCache>
                <c:ptCount val="9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</c:lvl>
                <c:lvl>
                  <c:pt idx="0">
                    <c:v>Máquinas</c:v>
                  </c:pt>
                </c:lvl>
              </c:multiLvlStrCache>
            </c:multiLvlStrRef>
          </c:cat>
          <c:val>
            <c:numRef>
              <c:f>Hoja1!$D$22:$D$31</c:f>
              <c:numCache>
                <c:formatCode>General</c:formatCode>
                <c:ptCount val="10"/>
                <c:pt idx="0">
                  <c:v>12</c:v>
                </c:pt>
                <c:pt idx="1">
                  <c:v>26</c:v>
                </c:pt>
                <c:pt idx="2">
                  <c:v>46</c:v>
                </c:pt>
                <c:pt idx="3">
                  <c:v>38</c:v>
                </c:pt>
                <c:pt idx="4">
                  <c:v>29</c:v>
                </c:pt>
                <c:pt idx="5">
                  <c:v>8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Hoja1!$E$21</c:f>
              <c:strCache>
                <c:ptCount val="1"/>
                <c:pt idx="0">
                  <c:v>Porcentaje</c:v>
                </c:pt>
              </c:strCache>
            </c:strRef>
          </c:tx>
          <c:cat>
            <c:multiLvlStrRef>
              <c:f>Hoja1!$B$22:$C$31</c:f>
              <c:multiLvlStrCache>
                <c:ptCount val="9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</c:lvl>
                <c:lvl>
                  <c:pt idx="0">
                    <c:v>Máquinas</c:v>
                  </c:pt>
                </c:lvl>
              </c:multiLvlStrCache>
            </c:multiLvlStrRef>
          </c:cat>
          <c:val>
            <c:numRef>
              <c:f>Hoja1!$E$22:$E$31</c:f>
              <c:numCache>
                <c:formatCode>General</c:formatCode>
                <c:ptCount val="10"/>
              </c:numCache>
            </c:numRef>
          </c:val>
        </c:ser>
        <c:gapWidth val="75"/>
        <c:shape val="pyramid"/>
        <c:axId val="67972096"/>
        <c:axId val="67994368"/>
        <c:axId val="0"/>
      </c:bar3DChart>
      <c:catAx>
        <c:axId val="67972096"/>
        <c:scaling>
          <c:orientation val="minMax"/>
        </c:scaling>
        <c:axPos val="b"/>
        <c:majorTickMark val="none"/>
        <c:tickLblPos val="nextTo"/>
        <c:crossAx val="67994368"/>
        <c:crosses val="autoZero"/>
        <c:auto val="1"/>
        <c:lblAlgn val="ctr"/>
        <c:lblOffset val="100"/>
      </c:catAx>
      <c:valAx>
        <c:axId val="679943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797209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0.76397375328084693"/>
          <c:y val="0.25424577136191312"/>
          <c:w val="0.18871894138233122"/>
          <c:h val="0.22723571011956839"/>
        </c:manualLayout>
      </c:layout>
    </c:legend>
    <c:plotVisOnly val="1"/>
  </c:chart>
  <c:externalData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/>
              <a:t>Permisos de los</a:t>
            </a:r>
            <a:r>
              <a:rPr lang="en-US" baseline="0"/>
              <a:t> Bomberos</a:t>
            </a:r>
            <a:endParaRPr lang="en-US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Hoja2!$D$141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66.9%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33.1%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Hoja2!$C$142:$C$144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Hoja2!$D$142:$D$144</c:f>
              <c:numCache>
                <c:formatCode>General</c:formatCode>
                <c:ptCount val="3"/>
                <c:pt idx="0">
                  <c:v>115</c:v>
                </c:pt>
                <c:pt idx="1">
                  <c:v>57</c:v>
                </c:pt>
              </c:numCache>
            </c:numRef>
          </c:val>
        </c:ser>
        <c:ser>
          <c:idx val="1"/>
          <c:order val="1"/>
          <c:tx>
            <c:strRef>
              <c:f>Hoja2!$E$141</c:f>
              <c:strCache>
                <c:ptCount val="1"/>
                <c:pt idx="0">
                  <c:v>Porcentaje</c:v>
                </c:pt>
              </c:strCache>
            </c:strRef>
          </c:tx>
          <c:explosion val="25"/>
          <c:cat>
            <c:strRef>
              <c:f>Hoja2!$C$142:$C$144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Hoja2!$E$142:$E$144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7"/>
  <c:chart>
    <c:title>
      <c:tx>
        <c:rich>
          <a:bodyPr/>
          <a:lstStyle/>
          <a:p>
            <a:pPr>
              <a:defRPr/>
            </a:pPr>
            <a:r>
              <a:rPr lang="es-EC"/>
              <a:t>Artesano calificado</a:t>
            </a:r>
          </a:p>
        </c:rich>
      </c:tx>
      <c:layout/>
    </c:title>
    <c:view3D>
      <c:rotX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Hoja2!$D$156</c:f>
              <c:strCache>
                <c:ptCount val="1"/>
                <c:pt idx="0">
                  <c:v>Frecuencia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45.9%%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54.1%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Hoja2!$C$157:$C$159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Hoja2!$D$157:$D$159</c:f>
              <c:numCache>
                <c:formatCode>General</c:formatCode>
                <c:ptCount val="3"/>
                <c:pt idx="0">
                  <c:v>79</c:v>
                </c:pt>
                <c:pt idx="1">
                  <c:v>93</c:v>
                </c:pt>
              </c:numCache>
            </c:numRef>
          </c:val>
        </c:ser>
        <c:ser>
          <c:idx val="1"/>
          <c:order val="1"/>
          <c:tx>
            <c:strRef>
              <c:f>Hoja2!$E$156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Hoja2!$C$157:$C$159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Hoja2!$E$157:$E$159</c:f>
              <c:numCache>
                <c:formatCode>General</c:formatCode>
                <c:ptCount val="3"/>
              </c:numCache>
            </c:numRef>
          </c:val>
        </c:ser>
        <c:gapWidth val="75"/>
        <c:shape val="cylinder"/>
        <c:axId val="70173440"/>
        <c:axId val="70174976"/>
        <c:axId val="0"/>
      </c:bar3DChart>
      <c:catAx>
        <c:axId val="70173440"/>
        <c:scaling>
          <c:orientation val="minMax"/>
        </c:scaling>
        <c:axPos val="b"/>
        <c:majorTickMark val="none"/>
        <c:tickLblPos val="nextTo"/>
        <c:crossAx val="70174976"/>
        <c:crosses val="autoZero"/>
        <c:auto val="1"/>
        <c:lblAlgn val="ctr"/>
        <c:lblOffset val="100"/>
      </c:catAx>
      <c:valAx>
        <c:axId val="701749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701734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0.7584181977252844"/>
          <c:y val="0.21720873432487744"/>
          <c:w val="0.16094116360454938"/>
          <c:h val="0.25501348789734918"/>
        </c:manualLayout>
      </c:layout>
    </c:legend>
    <c:plotVisOnly val="1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Reciclaje de la basura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Hoja2!$D$186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91.9%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8.1%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Hoja2!$C$187:$C$189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Hoja2!$D$187:$D$189</c:f>
              <c:numCache>
                <c:formatCode>General</c:formatCode>
                <c:ptCount val="3"/>
                <c:pt idx="0">
                  <c:v>158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Hoja2!$E$186</c:f>
              <c:strCache>
                <c:ptCount val="1"/>
                <c:pt idx="0">
                  <c:v>Porcentaje</c:v>
                </c:pt>
              </c:strCache>
            </c:strRef>
          </c:tx>
          <c:explosion val="25"/>
          <c:cat>
            <c:strRef>
              <c:f>Hoja2!$C$187:$C$189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Hoja2!$E$187:$E$189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8"/>
  <c:chart>
    <c:title>
      <c:tx>
        <c:rich>
          <a:bodyPr/>
          <a:lstStyle/>
          <a:p>
            <a:pPr>
              <a:defRPr/>
            </a:pPr>
            <a:r>
              <a:rPr lang="en-US"/>
              <a:t>Permisos de control ambiental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Hoja2!$C$202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62.8%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37.2%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Hoja2!$B$203:$B$205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Total</c:v>
                </c:pt>
              </c:strCache>
            </c:strRef>
          </c:cat>
          <c:val>
            <c:numRef>
              <c:f>Hoja2!$C$203:$C$205</c:f>
              <c:numCache>
                <c:formatCode>General</c:formatCode>
                <c:ptCount val="3"/>
                <c:pt idx="0">
                  <c:v>108</c:v>
                </c:pt>
                <c:pt idx="1">
                  <c:v>64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Hoja2!$B$203:$B$205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Total</c:v>
                </c:pt>
              </c:strCache>
            </c:strRef>
          </c:cat>
          <c:val>
            <c:numRef>
              <c:f>Hoja2!$D$203:$D$205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45E6EF-38A4-485E-831E-07DB5F1ED57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84CD315-50E0-452B-A384-15D601CDE026}">
      <dgm:prSet phldrT="[Texto]"/>
      <dgm:spPr/>
      <dgm:t>
        <a:bodyPr/>
        <a:lstStyle/>
        <a:p>
          <a:r>
            <a:rPr lang="es-EC" dirty="0" smtClean="0"/>
            <a:t>LEY ORGÁNICA DE REGULACIÓN Y CONTROL</a:t>
          </a:r>
        </a:p>
        <a:p>
          <a:r>
            <a:rPr lang="es-EC" dirty="0" smtClean="0"/>
            <a:t>DEL PODER DE MERCADO</a:t>
          </a:r>
          <a:endParaRPr lang="es-EC" dirty="0"/>
        </a:p>
      </dgm:t>
    </dgm:pt>
    <dgm:pt modelId="{680CCB88-D1D8-44F5-9C90-9F96D0050F35}" type="parTrans" cxnId="{C50B5FB6-2EDE-4BC6-8236-7E3CB8458D0F}">
      <dgm:prSet/>
      <dgm:spPr/>
      <dgm:t>
        <a:bodyPr/>
        <a:lstStyle/>
        <a:p>
          <a:endParaRPr lang="es-EC"/>
        </a:p>
      </dgm:t>
    </dgm:pt>
    <dgm:pt modelId="{28830F14-CE69-4265-A53C-6737D21E9F07}" type="sibTrans" cxnId="{C50B5FB6-2EDE-4BC6-8236-7E3CB8458D0F}">
      <dgm:prSet/>
      <dgm:spPr/>
      <dgm:t>
        <a:bodyPr/>
        <a:lstStyle/>
        <a:p>
          <a:endParaRPr lang="es-EC"/>
        </a:p>
      </dgm:t>
    </dgm:pt>
    <dgm:pt modelId="{D7ED5268-E969-474A-9190-38B95283BD98}">
      <dgm:prSet phldrT="[Texto]"/>
      <dgm:spPr/>
      <dgm:t>
        <a:bodyPr/>
        <a:lstStyle/>
        <a:p>
          <a:r>
            <a:rPr lang="es-EC" dirty="0" smtClean="0"/>
            <a:t>ART. 1.-OBJETIVO.</a:t>
          </a:r>
          <a:endParaRPr lang="es-EC" dirty="0"/>
        </a:p>
      </dgm:t>
    </dgm:pt>
    <dgm:pt modelId="{B659F94D-6AE5-489D-849D-D5C8E496AEF2}" type="parTrans" cxnId="{0F2FD55D-C2F8-4AF4-8C1F-3B51A3F6AA3E}">
      <dgm:prSet/>
      <dgm:spPr/>
      <dgm:t>
        <a:bodyPr/>
        <a:lstStyle/>
        <a:p>
          <a:endParaRPr lang="es-EC"/>
        </a:p>
      </dgm:t>
    </dgm:pt>
    <dgm:pt modelId="{FF8FDA6A-6582-4C75-B2A8-7D736C79124B}" type="sibTrans" cxnId="{0F2FD55D-C2F8-4AF4-8C1F-3B51A3F6AA3E}">
      <dgm:prSet/>
      <dgm:spPr/>
      <dgm:t>
        <a:bodyPr/>
        <a:lstStyle/>
        <a:p>
          <a:endParaRPr lang="es-EC"/>
        </a:p>
      </dgm:t>
    </dgm:pt>
    <dgm:pt modelId="{33A10FBF-0084-4A23-887F-AD31B77E9614}">
      <dgm:prSet phldrT="[Texto]" custT="1"/>
      <dgm:spPr/>
      <dgm:t>
        <a:bodyPr/>
        <a:lstStyle/>
        <a:p>
          <a:pPr algn="just"/>
          <a:r>
            <a:rPr lang="es-EC" sz="2000" dirty="0" smtClean="0"/>
            <a:t>PROHIBICIÓN Y SANCIÓN DE LAS PRÁCTICAS DESLEALES.</a:t>
          </a:r>
          <a:endParaRPr lang="es-EC" sz="2000" dirty="0"/>
        </a:p>
      </dgm:t>
    </dgm:pt>
    <dgm:pt modelId="{30B2E8C3-7C9D-43E9-8FB8-22C00C795F82}" type="parTrans" cxnId="{695E4B5A-A563-4E94-ABF6-BB463C0292BD}">
      <dgm:prSet/>
      <dgm:spPr/>
      <dgm:t>
        <a:bodyPr/>
        <a:lstStyle/>
        <a:p>
          <a:endParaRPr lang="es-EC"/>
        </a:p>
      </dgm:t>
    </dgm:pt>
    <dgm:pt modelId="{8604A7CD-57EB-428A-99C6-B84AEA410A7B}" type="sibTrans" cxnId="{695E4B5A-A563-4E94-ABF6-BB463C0292BD}">
      <dgm:prSet/>
      <dgm:spPr/>
      <dgm:t>
        <a:bodyPr/>
        <a:lstStyle/>
        <a:p>
          <a:endParaRPr lang="es-EC"/>
        </a:p>
      </dgm:t>
    </dgm:pt>
    <dgm:pt modelId="{3796E864-597A-4792-A2B5-982387C1CC6B}">
      <dgm:prSet phldrT="[Texto]"/>
      <dgm:spPr/>
      <dgm:t>
        <a:bodyPr/>
        <a:lstStyle/>
        <a:p>
          <a:r>
            <a:rPr lang="es-EC" dirty="0" smtClean="0"/>
            <a:t>ARTÍCULO 4.- LINEAMIENTOS PARA LA REGULACIÓN Y</a:t>
          </a:r>
        </a:p>
        <a:p>
          <a:r>
            <a:rPr lang="es-EC" dirty="0" smtClean="0"/>
            <a:t>PRINCIPIOS PARA LA APLICACIÓN.-</a:t>
          </a:r>
          <a:endParaRPr lang="es-EC" dirty="0"/>
        </a:p>
      </dgm:t>
    </dgm:pt>
    <dgm:pt modelId="{1B2F0D32-F96C-42DF-A773-43F424A3933A}" type="parTrans" cxnId="{9707292A-0306-4377-ADF2-DCC7297B4548}">
      <dgm:prSet/>
      <dgm:spPr/>
      <dgm:t>
        <a:bodyPr/>
        <a:lstStyle/>
        <a:p>
          <a:endParaRPr lang="es-EC"/>
        </a:p>
      </dgm:t>
    </dgm:pt>
    <dgm:pt modelId="{B5EB38F6-5275-41D7-BC8E-DFEE6B1B3448}" type="sibTrans" cxnId="{9707292A-0306-4377-ADF2-DCC7297B4548}">
      <dgm:prSet/>
      <dgm:spPr/>
      <dgm:t>
        <a:bodyPr/>
        <a:lstStyle/>
        <a:p>
          <a:endParaRPr lang="es-EC"/>
        </a:p>
      </dgm:t>
    </dgm:pt>
    <dgm:pt modelId="{8D54D305-C1F3-4BFF-A8A3-03572C7973E7}">
      <dgm:prSet phldrT="[Texto]"/>
      <dgm:spPr/>
      <dgm:t>
        <a:bodyPr/>
        <a:lstStyle/>
        <a:p>
          <a:r>
            <a:rPr lang="es-EC" dirty="0" smtClean="0"/>
            <a:t>LITERAL  5</a:t>
          </a:r>
          <a:endParaRPr lang="es-EC" dirty="0"/>
        </a:p>
      </dgm:t>
    </dgm:pt>
    <dgm:pt modelId="{7F42278F-0179-4895-AA8A-0D482F92A444}" type="parTrans" cxnId="{97A3C95F-D36F-4882-9A6C-5ECC03471CCE}">
      <dgm:prSet/>
      <dgm:spPr/>
      <dgm:t>
        <a:bodyPr/>
        <a:lstStyle/>
        <a:p>
          <a:endParaRPr lang="es-EC"/>
        </a:p>
      </dgm:t>
    </dgm:pt>
    <dgm:pt modelId="{8F2439FC-9FC6-4320-B631-F9B28DD6317D}" type="sibTrans" cxnId="{97A3C95F-D36F-4882-9A6C-5ECC03471CCE}">
      <dgm:prSet/>
      <dgm:spPr/>
      <dgm:t>
        <a:bodyPr/>
        <a:lstStyle/>
        <a:p>
          <a:endParaRPr lang="es-EC"/>
        </a:p>
      </dgm:t>
    </dgm:pt>
    <dgm:pt modelId="{1C0D98B6-5D40-4907-9327-3BD4672298B5}">
      <dgm:prSet phldrT="[Texto]" custT="1"/>
      <dgm:spPr/>
      <dgm:t>
        <a:bodyPr/>
        <a:lstStyle/>
        <a:p>
          <a:pPr algn="just"/>
          <a:r>
            <a:rPr lang="es-EC" sz="2000" dirty="0" smtClean="0"/>
            <a:t>EL DERECHO A DESARROLLAR ACTIVIDADES ECONÓMICAS.</a:t>
          </a:r>
          <a:endParaRPr lang="es-EC" sz="2000" dirty="0"/>
        </a:p>
      </dgm:t>
    </dgm:pt>
    <dgm:pt modelId="{E3FCA735-0C0E-44DA-B5F1-172FF2DF453F}" type="parTrans" cxnId="{882965DD-1D1A-4B5A-9175-569CDCAD0CD5}">
      <dgm:prSet/>
      <dgm:spPr/>
      <dgm:t>
        <a:bodyPr/>
        <a:lstStyle/>
        <a:p>
          <a:endParaRPr lang="es-EC"/>
        </a:p>
      </dgm:t>
    </dgm:pt>
    <dgm:pt modelId="{990E59DF-A4EC-4CF1-86E8-0390659FC9E2}" type="sibTrans" cxnId="{882965DD-1D1A-4B5A-9175-569CDCAD0CD5}">
      <dgm:prSet/>
      <dgm:spPr/>
      <dgm:t>
        <a:bodyPr/>
        <a:lstStyle/>
        <a:p>
          <a:endParaRPr lang="es-EC"/>
        </a:p>
      </dgm:t>
    </dgm:pt>
    <dgm:pt modelId="{F8B9200A-0FF7-4730-B62E-7D3558B4B0A3}" type="pres">
      <dgm:prSet presAssocID="{6145E6EF-38A4-485E-831E-07DB5F1ED5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7E06BE7-06A1-4858-BE1E-BE38121D2CA3}" type="pres">
      <dgm:prSet presAssocID="{3796E864-597A-4792-A2B5-982387C1CC6B}" presName="boxAndChildren" presStyleCnt="0"/>
      <dgm:spPr/>
    </dgm:pt>
    <dgm:pt modelId="{A1D46FB2-8C1E-44DB-A796-20D336F6FD31}" type="pres">
      <dgm:prSet presAssocID="{3796E864-597A-4792-A2B5-982387C1CC6B}" presName="parentTextBox" presStyleLbl="node1" presStyleIdx="0" presStyleCnt="2"/>
      <dgm:spPr/>
      <dgm:t>
        <a:bodyPr/>
        <a:lstStyle/>
        <a:p>
          <a:endParaRPr lang="es-EC"/>
        </a:p>
      </dgm:t>
    </dgm:pt>
    <dgm:pt modelId="{00EF4531-5C64-4741-B02E-93574ADAFE1E}" type="pres">
      <dgm:prSet presAssocID="{3796E864-597A-4792-A2B5-982387C1CC6B}" presName="entireBox" presStyleLbl="node1" presStyleIdx="0" presStyleCnt="2"/>
      <dgm:spPr/>
      <dgm:t>
        <a:bodyPr/>
        <a:lstStyle/>
        <a:p>
          <a:endParaRPr lang="es-EC"/>
        </a:p>
      </dgm:t>
    </dgm:pt>
    <dgm:pt modelId="{B0A93136-1305-43BD-B148-3576ADE0DCD2}" type="pres">
      <dgm:prSet presAssocID="{3796E864-597A-4792-A2B5-982387C1CC6B}" presName="descendantBox" presStyleCnt="0"/>
      <dgm:spPr/>
    </dgm:pt>
    <dgm:pt modelId="{7E732184-D9AA-4712-8495-5B7A57BD669F}" type="pres">
      <dgm:prSet presAssocID="{8D54D305-C1F3-4BFF-A8A3-03572C7973E7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2BF006-1340-4F7C-920A-5171F04DFB88}" type="pres">
      <dgm:prSet presAssocID="{1C0D98B6-5D40-4907-9327-3BD4672298B5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F54182-62F4-42AB-8034-A7594D9D9E71}" type="pres">
      <dgm:prSet presAssocID="{28830F14-CE69-4265-A53C-6737D21E9F07}" presName="sp" presStyleCnt="0"/>
      <dgm:spPr/>
    </dgm:pt>
    <dgm:pt modelId="{98FB6975-12F0-4992-979B-1260144ACD1F}" type="pres">
      <dgm:prSet presAssocID="{F84CD315-50E0-452B-A384-15D601CDE026}" presName="arrowAndChildren" presStyleCnt="0"/>
      <dgm:spPr/>
    </dgm:pt>
    <dgm:pt modelId="{2DF7D4B8-55C9-4C54-8E27-1A97DF74909B}" type="pres">
      <dgm:prSet presAssocID="{F84CD315-50E0-452B-A384-15D601CDE026}" presName="parentTextArrow" presStyleLbl="node1" presStyleIdx="0" presStyleCnt="2"/>
      <dgm:spPr/>
      <dgm:t>
        <a:bodyPr/>
        <a:lstStyle/>
        <a:p>
          <a:endParaRPr lang="es-EC"/>
        </a:p>
      </dgm:t>
    </dgm:pt>
    <dgm:pt modelId="{E5E24242-D4D2-4BD9-ABCB-27C07A29C244}" type="pres">
      <dgm:prSet presAssocID="{F84CD315-50E0-452B-A384-15D601CDE026}" presName="arrow" presStyleLbl="node1" presStyleIdx="1" presStyleCnt="2"/>
      <dgm:spPr/>
      <dgm:t>
        <a:bodyPr/>
        <a:lstStyle/>
        <a:p>
          <a:endParaRPr lang="es-EC"/>
        </a:p>
      </dgm:t>
    </dgm:pt>
    <dgm:pt modelId="{BD3688A1-C079-4124-BCAC-EE69A729D8D0}" type="pres">
      <dgm:prSet presAssocID="{F84CD315-50E0-452B-A384-15D601CDE026}" presName="descendantArrow" presStyleCnt="0"/>
      <dgm:spPr/>
    </dgm:pt>
    <dgm:pt modelId="{3887C5D9-69F8-4DCA-9192-C09B46BFAA42}" type="pres">
      <dgm:prSet presAssocID="{D7ED5268-E969-474A-9190-38B95283BD98}" presName="childTextArrow" presStyleLbl="fgAccFollowNode1" presStyleIdx="2" presStyleCnt="4" custScaleY="1410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062799-8417-44EE-AA11-75A9AC2C2072}" type="pres">
      <dgm:prSet presAssocID="{33A10FBF-0084-4A23-887F-AD31B77E9614}" presName="childTextArrow" presStyleLbl="fgAccFollowNode1" presStyleIdx="3" presStyleCnt="4" custScaleY="1410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07292A-0306-4377-ADF2-DCC7297B4548}" srcId="{6145E6EF-38A4-485E-831E-07DB5F1ED57D}" destId="{3796E864-597A-4792-A2B5-982387C1CC6B}" srcOrd="1" destOrd="0" parTransId="{1B2F0D32-F96C-42DF-A773-43F424A3933A}" sibTransId="{B5EB38F6-5275-41D7-BC8E-DFEE6B1B3448}"/>
    <dgm:cxn modelId="{FB3FF545-5B15-43E2-B9C5-F1488B91D331}" type="presOf" srcId="{D7ED5268-E969-474A-9190-38B95283BD98}" destId="{3887C5D9-69F8-4DCA-9192-C09B46BFAA42}" srcOrd="0" destOrd="0" presId="urn:microsoft.com/office/officeart/2005/8/layout/process4"/>
    <dgm:cxn modelId="{882965DD-1D1A-4B5A-9175-569CDCAD0CD5}" srcId="{3796E864-597A-4792-A2B5-982387C1CC6B}" destId="{1C0D98B6-5D40-4907-9327-3BD4672298B5}" srcOrd="1" destOrd="0" parTransId="{E3FCA735-0C0E-44DA-B5F1-172FF2DF453F}" sibTransId="{990E59DF-A4EC-4CF1-86E8-0390659FC9E2}"/>
    <dgm:cxn modelId="{C50B5FB6-2EDE-4BC6-8236-7E3CB8458D0F}" srcId="{6145E6EF-38A4-485E-831E-07DB5F1ED57D}" destId="{F84CD315-50E0-452B-A384-15D601CDE026}" srcOrd="0" destOrd="0" parTransId="{680CCB88-D1D8-44F5-9C90-9F96D0050F35}" sibTransId="{28830F14-CE69-4265-A53C-6737D21E9F07}"/>
    <dgm:cxn modelId="{13D0A01C-A1A8-4113-91D9-43C5F57E22B3}" type="presOf" srcId="{33A10FBF-0084-4A23-887F-AD31B77E9614}" destId="{E6062799-8417-44EE-AA11-75A9AC2C2072}" srcOrd="0" destOrd="0" presId="urn:microsoft.com/office/officeart/2005/8/layout/process4"/>
    <dgm:cxn modelId="{8433C876-052E-4FDB-9BBC-DA5C1344B437}" type="presOf" srcId="{1C0D98B6-5D40-4907-9327-3BD4672298B5}" destId="{522BF006-1340-4F7C-920A-5171F04DFB88}" srcOrd="0" destOrd="0" presId="urn:microsoft.com/office/officeart/2005/8/layout/process4"/>
    <dgm:cxn modelId="{F2CFDAD5-F7DF-4B0D-82F6-ACD8930DCB3D}" type="presOf" srcId="{F84CD315-50E0-452B-A384-15D601CDE026}" destId="{E5E24242-D4D2-4BD9-ABCB-27C07A29C244}" srcOrd="1" destOrd="0" presId="urn:microsoft.com/office/officeart/2005/8/layout/process4"/>
    <dgm:cxn modelId="{0F2FD55D-C2F8-4AF4-8C1F-3B51A3F6AA3E}" srcId="{F84CD315-50E0-452B-A384-15D601CDE026}" destId="{D7ED5268-E969-474A-9190-38B95283BD98}" srcOrd="0" destOrd="0" parTransId="{B659F94D-6AE5-489D-849D-D5C8E496AEF2}" sibTransId="{FF8FDA6A-6582-4C75-B2A8-7D736C79124B}"/>
    <dgm:cxn modelId="{632AAC98-E24B-477A-AAF3-C29A85909362}" type="presOf" srcId="{6145E6EF-38A4-485E-831E-07DB5F1ED57D}" destId="{F8B9200A-0FF7-4730-B62E-7D3558B4B0A3}" srcOrd="0" destOrd="0" presId="urn:microsoft.com/office/officeart/2005/8/layout/process4"/>
    <dgm:cxn modelId="{695E4B5A-A563-4E94-ABF6-BB463C0292BD}" srcId="{F84CD315-50E0-452B-A384-15D601CDE026}" destId="{33A10FBF-0084-4A23-887F-AD31B77E9614}" srcOrd="1" destOrd="0" parTransId="{30B2E8C3-7C9D-43E9-8FB8-22C00C795F82}" sibTransId="{8604A7CD-57EB-428A-99C6-B84AEA410A7B}"/>
    <dgm:cxn modelId="{927045EE-5973-48B9-9420-7C1CB39D4BB7}" type="presOf" srcId="{8D54D305-C1F3-4BFF-A8A3-03572C7973E7}" destId="{7E732184-D9AA-4712-8495-5B7A57BD669F}" srcOrd="0" destOrd="0" presId="urn:microsoft.com/office/officeart/2005/8/layout/process4"/>
    <dgm:cxn modelId="{4D1CBCBD-4739-4891-8C56-8A48FEDC5F57}" type="presOf" srcId="{3796E864-597A-4792-A2B5-982387C1CC6B}" destId="{A1D46FB2-8C1E-44DB-A796-20D336F6FD31}" srcOrd="0" destOrd="0" presId="urn:microsoft.com/office/officeart/2005/8/layout/process4"/>
    <dgm:cxn modelId="{97A3C95F-D36F-4882-9A6C-5ECC03471CCE}" srcId="{3796E864-597A-4792-A2B5-982387C1CC6B}" destId="{8D54D305-C1F3-4BFF-A8A3-03572C7973E7}" srcOrd="0" destOrd="0" parTransId="{7F42278F-0179-4895-AA8A-0D482F92A444}" sibTransId="{8F2439FC-9FC6-4320-B631-F9B28DD6317D}"/>
    <dgm:cxn modelId="{FFDF504F-3720-4CBB-86B1-CDAA9CE5A1AA}" type="presOf" srcId="{F84CD315-50E0-452B-A384-15D601CDE026}" destId="{2DF7D4B8-55C9-4C54-8E27-1A97DF74909B}" srcOrd="0" destOrd="0" presId="urn:microsoft.com/office/officeart/2005/8/layout/process4"/>
    <dgm:cxn modelId="{B512F4C9-C8A1-418A-9BC3-EA1EBA4B4641}" type="presOf" srcId="{3796E864-597A-4792-A2B5-982387C1CC6B}" destId="{00EF4531-5C64-4741-B02E-93574ADAFE1E}" srcOrd="1" destOrd="0" presId="urn:microsoft.com/office/officeart/2005/8/layout/process4"/>
    <dgm:cxn modelId="{3BAB5202-EBBB-449E-B05B-CB718C895B2F}" type="presParOf" srcId="{F8B9200A-0FF7-4730-B62E-7D3558B4B0A3}" destId="{67E06BE7-06A1-4858-BE1E-BE38121D2CA3}" srcOrd="0" destOrd="0" presId="urn:microsoft.com/office/officeart/2005/8/layout/process4"/>
    <dgm:cxn modelId="{05FD7E25-880D-4F82-8E46-B90E309C9938}" type="presParOf" srcId="{67E06BE7-06A1-4858-BE1E-BE38121D2CA3}" destId="{A1D46FB2-8C1E-44DB-A796-20D336F6FD31}" srcOrd="0" destOrd="0" presId="urn:microsoft.com/office/officeart/2005/8/layout/process4"/>
    <dgm:cxn modelId="{262B5CCB-B733-4E24-B8E4-1D443B06D278}" type="presParOf" srcId="{67E06BE7-06A1-4858-BE1E-BE38121D2CA3}" destId="{00EF4531-5C64-4741-B02E-93574ADAFE1E}" srcOrd="1" destOrd="0" presId="urn:microsoft.com/office/officeart/2005/8/layout/process4"/>
    <dgm:cxn modelId="{0F65F5AD-60D8-4C76-BBBF-52AEBF3449BF}" type="presParOf" srcId="{67E06BE7-06A1-4858-BE1E-BE38121D2CA3}" destId="{B0A93136-1305-43BD-B148-3576ADE0DCD2}" srcOrd="2" destOrd="0" presId="urn:microsoft.com/office/officeart/2005/8/layout/process4"/>
    <dgm:cxn modelId="{FE497C0C-3798-46D5-8F3B-7DE69CFCCC0E}" type="presParOf" srcId="{B0A93136-1305-43BD-B148-3576ADE0DCD2}" destId="{7E732184-D9AA-4712-8495-5B7A57BD669F}" srcOrd="0" destOrd="0" presId="urn:microsoft.com/office/officeart/2005/8/layout/process4"/>
    <dgm:cxn modelId="{53766F17-5B8E-43E2-9ECE-EDE68B299479}" type="presParOf" srcId="{B0A93136-1305-43BD-B148-3576ADE0DCD2}" destId="{522BF006-1340-4F7C-920A-5171F04DFB88}" srcOrd="1" destOrd="0" presId="urn:microsoft.com/office/officeart/2005/8/layout/process4"/>
    <dgm:cxn modelId="{DB5D5EDA-FD76-478D-A98E-1CD5B574425A}" type="presParOf" srcId="{F8B9200A-0FF7-4730-B62E-7D3558B4B0A3}" destId="{33F54182-62F4-42AB-8034-A7594D9D9E71}" srcOrd="1" destOrd="0" presId="urn:microsoft.com/office/officeart/2005/8/layout/process4"/>
    <dgm:cxn modelId="{DBFBBCD9-CF24-4411-81B2-0B9F9B61EEC2}" type="presParOf" srcId="{F8B9200A-0FF7-4730-B62E-7D3558B4B0A3}" destId="{98FB6975-12F0-4992-979B-1260144ACD1F}" srcOrd="2" destOrd="0" presId="urn:microsoft.com/office/officeart/2005/8/layout/process4"/>
    <dgm:cxn modelId="{6EFBBB89-B1D8-449C-849A-FE05D179AC20}" type="presParOf" srcId="{98FB6975-12F0-4992-979B-1260144ACD1F}" destId="{2DF7D4B8-55C9-4C54-8E27-1A97DF74909B}" srcOrd="0" destOrd="0" presId="urn:microsoft.com/office/officeart/2005/8/layout/process4"/>
    <dgm:cxn modelId="{9530BA7A-075D-474A-842E-59C3BE22546B}" type="presParOf" srcId="{98FB6975-12F0-4992-979B-1260144ACD1F}" destId="{E5E24242-D4D2-4BD9-ABCB-27C07A29C244}" srcOrd="1" destOrd="0" presId="urn:microsoft.com/office/officeart/2005/8/layout/process4"/>
    <dgm:cxn modelId="{5DD1BE47-E17D-4339-BB1B-EAFD990CF053}" type="presParOf" srcId="{98FB6975-12F0-4992-979B-1260144ACD1F}" destId="{BD3688A1-C079-4124-BCAC-EE69A729D8D0}" srcOrd="2" destOrd="0" presId="urn:microsoft.com/office/officeart/2005/8/layout/process4"/>
    <dgm:cxn modelId="{92E9D94B-73D6-4BF8-A492-697AB5E8DCF5}" type="presParOf" srcId="{BD3688A1-C079-4124-BCAC-EE69A729D8D0}" destId="{3887C5D9-69F8-4DCA-9192-C09B46BFAA42}" srcOrd="0" destOrd="0" presId="urn:microsoft.com/office/officeart/2005/8/layout/process4"/>
    <dgm:cxn modelId="{7FABA7BD-952A-4D82-B704-1231FF1A73B7}" type="presParOf" srcId="{BD3688A1-C079-4124-BCAC-EE69A729D8D0}" destId="{E6062799-8417-44EE-AA11-75A9AC2C2072}" srcOrd="1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D4CD14-95FE-4D2E-BACA-01EE69D180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4BA0315-78C4-496D-8DCA-E4F017C1E91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CRECIMIENTO SOSTENIBLE </a:t>
          </a:r>
          <a:endParaRPr lang="es-EC" dirty="0">
            <a:solidFill>
              <a:schemeClr val="tx1"/>
            </a:solidFill>
          </a:endParaRPr>
        </a:p>
      </dgm:t>
    </dgm:pt>
    <dgm:pt modelId="{77304A71-6275-4E76-A0F0-FACD2E15EF5C}" type="parTrans" cxnId="{314810F6-8B51-4F86-955F-4CFBC2FF5B0B}">
      <dgm:prSet/>
      <dgm:spPr/>
      <dgm:t>
        <a:bodyPr/>
        <a:lstStyle/>
        <a:p>
          <a:endParaRPr lang="es-EC"/>
        </a:p>
      </dgm:t>
    </dgm:pt>
    <dgm:pt modelId="{714394F8-40E3-4CCE-87D4-BCB20E33CA97}" type="sibTrans" cxnId="{314810F6-8B51-4F86-955F-4CFBC2FF5B0B}">
      <dgm:prSet/>
      <dgm:spPr/>
      <dgm:t>
        <a:bodyPr/>
        <a:lstStyle/>
        <a:p>
          <a:endParaRPr lang="es-EC"/>
        </a:p>
      </dgm:t>
    </dgm:pt>
    <dgm:pt modelId="{2741517F-AA63-4F0B-BD12-C6DB33D6DBB4}">
      <dgm:prSet phldrT="[Texto]"/>
      <dgm:spPr/>
      <dgm:t>
        <a:bodyPr/>
        <a:lstStyle/>
        <a:p>
          <a:r>
            <a:rPr lang="es-EC" dirty="0" smtClean="0"/>
            <a:t>CRECIMIENTO EMPRESARIAL </a:t>
          </a:r>
          <a:endParaRPr lang="es-EC" dirty="0"/>
        </a:p>
      </dgm:t>
    </dgm:pt>
    <dgm:pt modelId="{77907BB3-1962-4449-9A25-DFE42BA04FBC}" type="parTrans" cxnId="{6DE944DF-9A9F-4E1A-9BDF-B14520A789A5}">
      <dgm:prSet/>
      <dgm:spPr/>
      <dgm:t>
        <a:bodyPr/>
        <a:lstStyle/>
        <a:p>
          <a:endParaRPr lang="es-EC"/>
        </a:p>
      </dgm:t>
    </dgm:pt>
    <dgm:pt modelId="{C23B891A-D048-4B25-9370-4A3695A01302}" type="sibTrans" cxnId="{6DE944DF-9A9F-4E1A-9BDF-B14520A789A5}">
      <dgm:prSet/>
      <dgm:spPr/>
      <dgm:t>
        <a:bodyPr/>
        <a:lstStyle/>
        <a:p>
          <a:endParaRPr lang="es-EC"/>
        </a:p>
      </dgm:t>
    </dgm:pt>
    <dgm:pt modelId="{11BDF6E3-A9BA-4283-970D-903E4DCD8B8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CLIENTES EXTERNOS</a:t>
          </a:r>
          <a:endParaRPr lang="es-EC" dirty="0">
            <a:solidFill>
              <a:schemeClr val="tx1"/>
            </a:solidFill>
          </a:endParaRPr>
        </a:p>
      </dgm:t>
    </dgm:pt>
    <dgm:pt modelId="{73F484C9-24B3-482D-891E-A5216046E874}" type="parTrans" cxnId="{1FEA127C-2612-47C8-92BA-0D45A4EB126F}">
      <dgm:prSet/>
      <dgm:spPr/>
      <dgm:t>
        <a:bodyPr/>
        <a:lstStyle/>
        <a:p>
          <a:endParaRPr lang="es-EC"/>
        </a:p>
      </dgm:t>
    </dgm:pt>
    <dgm:pt modelId="{FAA4B416-D8AC-4149-AD0C-0790EBCEC333}" type="sibTrans" cxnId="{1FEA127C-2612-47C8-92BA-0D45A4EB126F}">
      <dgm:prSet/>
      <dgm:spPr/>
      <dgm:t>
        <a:bodyPr/>
        <a:lstStyle/>
        <a:p>
          <a:endParaRPr lang="es-EC"/>
        </a:p>
      </dgm:t>
    </dgm:pt>
    <dgm:pt modelId="{9EF79418-CD51-4487-A9B3-D0C24E01099D}">
      <dgm:prSet phldrT="[Texto]"/>
      <dgm:spPr/>
      <dgm:t>
        <a:bodyPr/>
        <a:lstStyle/>
        <a:p>
          <a:r>
            <a:rPr lang="es-EC" dirty="0" smtClean="0"/>
            <a:t>ITALIA, ESPAÑA, VENEZUELA, COSTA RICA Y CHILE</a:t>
          </a:r>
          <a:endParaRPr lang="es-EC" dirty="0"/>
        </a:p>
      </dgm:t>
    </dgm:pt>
    <dgm:pt modelId="{2DD61B82-EBBA-4595-9324-7585ADF26088}" type="parTrans" cxnId="{F1D3339B-442B-46E0-A97B-B5EB1F904A91}">
      <dgm:prSet/>
      <dgm:spPr/>
      <dgm:t>
        <a:bodyPr/>
        <a:lstStyle/>
        <a:p>
          <a:endParaRPr lang="es-EC"/>
        </a:p>
      </dgm:t>
    </dgm:pt>
    <dgm:pt modelId="{902A2690-1EAF-4EA1-88CD-D206FD54EE96}" type="sibTrans" cxnId="{F1D3339B-442B-46E0-A97B-B5EB1F904A91}">
      <dgm:prSet/>
      <dgm:spPr/>
      <dgm:t>
        <a:bodyPr/>
        <a:lstStyle/>
        <a:p>
          <a:endParaRPr lang="es-EC"/>
        </a:p>
      </dgm:t>
    </dgm:pt>
    <dgm:pt modelId="{3FC39894-1D04-49AF-B78C-D40E5D65C344}">
      <dgm:prSet phldrT="[Texto]"/>
      <dgm:spPr/>
      <dgm:t>
        <a:bodyPr/>
        <a:lstStyle/>
        <a:p>
          <a:r>
            <a:rPr lang="es-EC" dirty="0" smtClean="0"/>
            <a:t>EDIMPRÉS -THE MIAMI HERALD</a:t>
          </a:r>
          <a:endParaRPr lang="es-EC" dirty="0"/>
        </a:p>
      </dgm:t>
    </dgm:pt>
    <dgm:pt modelId="{384C61BF-032E-4FA5-9B85-45CA152AC0CF}" type="parTrans" cxnId="{35F45B65-9CF2-46A7-A844-DD44F00A9D4F}">
      <dgm:prSet/>
      <dgm:spPr/>
      <dgm:t>
        <a:bodyPr/>
        <a:lstStyle/>
        <a:p>
          <a:endParaRPr lang="es-EC"/>
        </a:p>
      </dgm:t>
    </dgm:pt>
    <dgm:pt modelId="{9BE2F6E6-661B-4EEB-88A5-8EDD8DB5C598}" type="sibTrans" cxnId="{35F45B65-9CF2-46A7-A844-DD44F00A9D4F}">
      <dgm:prSet/>
      <dgm:spPr/>
      <dgm:t>
        <a:bodyPr/>
        <a:lstStyle/>
        <a:p>
          <a:endParaRPr lang="es-EC"/>
        </a:p>
      </dgm:t>
    </dgm:pt>
    <dgm:pt modelId="{3DA8C10E-DEDD-4DB6-8316-37B10BF5E00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PRODUCCIÓN DEPENDIENTE </a:t>
          </a:r>
          <a:endParaRPr lang="es-EC" dirty="0">
            <a:solidFill>
              <a:schemeClr val="tx1"/>
            </a:solidFill>
          </a:endParaRPr>
        </a:p>
      </dgm:t>
    </dgm:pt>
    <dgm:pt modelId="{0EB63B6A-BCA4-49DA-9B6B-1F08668781D6}" type="parTrans" cxnId="{CA423F29-9EBB-4CAA-A5DB-E3EEF9B2DF69}">
      <dgm:prSet/>
      <dgm:spPr/>
      <dgm:t>
        <a:bodyPr/>
        <a:lstStyle/>
        <a:p>
          <a:endParaRPr lang="es-EC"/>
        </a:p>
      </dgm:t>
    </dgm:pt>
    <dgm:pt modelId="{50FE9BA0-ECC7-4EB0-B273-AD77F38CD676}" type="sibTrans" cxnId="{CA423F29-9EBB-4CAA-A5DB-E3EEF9B2DF69}">
      <dgm:prSet/>
      <dgm:spPr/>
      <dgm:t>
        <a:bodyPr/>
        <a:lstStyle/>
        <a:p>
          <a:endParaRPr lang="es-EC"/>
        </a:p>
      </dgm:t>
    </dgm:pt>
    <dgm:pt modelId="{A86D6E06-FC33-4367-A7E9-01B1A3036007}">
      <dgm:prSet phldrT="[Texto]"/>
      <dgm:spPr/>
      <dgm:t>
        <a:bodyPr/>
        <a:lstStyle/>
        <a:p>
          <a:r>
            <a:rPr lang="es-EC" dirty="0" smtClean="0"/>
            <a:t>CHILE PRODUCTOR DE PAPEL </a:t>
          </a:r>
          <a:endParaRPr lang="es-EC" dirty="0"/>
        </a:p>
      </dgm:t>
    </dgm:pt>
    <dgm:pt modelId="{011CEA11-883B-4F71-B7C8-A96CB228DB8F}" type="parTrans" cxnId="{4FF37E24-2A53-4C4C-9831-B93157DA3AC6}">
      <dgm:prSet/>
      <dgm:spPr/>
      <dgm:t>
        <a:bodyPr/>
        <a:lstStyle/>
        <a:p>
          <a:endParaRPr lang="es-EC"/>
        </a:p>
      </dgm:t>
    </dgm:pt>
    <dgm:pt modelId="{A48C6443-830F-4BFC-B00D-6576AFAE9F47}" type="sibTrans" cxnId="{4FF37E24-2A53-4C4C-9831-B93157DA3AC6}">
      <dgm:prSet/>
      <dgm:spPr/>
      <dgm:t>
        <a:bodyPr/>
        <a:lstStyle/>
        <a:p>
          <a:endParaRPr lang="es-EC"/>
        </a:p>
      </dgm:t>
    </dgm:pt>
    <dgm:pt modelId="{D57F0E02-6353-4F0D-9A8E-D4F221598067}">
      <dgm:prSet phldrT="[Texto]"/>
      <dgm:spPr/>
      <dgm:t>
        <a:bodyPr/>
        <a:lstStyle/>
        <a:p>
          <a:r>
            <a:rPr lang="es-EC" dirty="0" smtClean="0"/>
            <a:t>CONDICIONES APTAS PARA EL CRECIMIENTO</a:t>
          </a:r>
          <a:endParaRPr lang="es-EC" dirty="0"/>
        </a:p>
      </dgm:t>
    </dgm:pt>
    <dgm:pt modelId="{C7802637-CB7F-45DB-B885-509A23A39E51}" type="parTrans" cxnId="{6BB3B22B-D7AE-4EA2-9149-C42C6861FEC3}">
      <dgm:prSet/>
      <dgm:spPr/>
      <dgm:t>
        <a:bodyPr/>
        <a:lstStyle/>
        <a:p>
          <a:endParaRPr lang="es-EC"/>
        </a:p>
      </dgm:t>
    </dgm:pt>
    <dgm:pt modelId="{FEFEAD42-451D-4CCA-B790-86A953F909EC}" type="sibTrans" cxnId="{6BB3B22B-D7AE-4EA2-9149-C42C6861FEC3}">
      <dgm:prSet/>
      <dgm:spPr/>
      <dgm:t>
        <a:bodyPr/>
        <a:lstStyle/>
        <a:p>
          <a:endParaRPr lang="es-EC"/>
        </a:p>
      </dgm:t>
    </dgm:pt>
    <dgm:pt modelId="{FA3B4C7B-0093-40E8-A62F-1453AF07DE5A}">
      <dgm:prSet phldrT="[Texto]"/>
      <dgm:spPr/>
      <dgm:t>
        <a:bodyPr/>
        <a:lstStyle/>
        <a:p>
          <a:r>
            <a:rPr lang="es-EC" dirty="0" smtClean="0"/>
            <a:t>NEWSWEEK Y USA TODAY</a:t>
          </a:r>
          <a:endParaRPr lang="es-EC" dirty="0"/>
        </a:p>
      </dgm:t>
    </dgm:pt>
    <dgm:pt modelId="{C64BF160-C8BF-4EA8-B1DC-C15B5354085C}" type="parTrans" cxnId="{185B1304-8C37-4536-9A93-E450591D87FA}">
      <dgm:prSet/>
      <dgm:spPr/>
      <dgm:t>
        <a:bodyPr/>
        <a:lstStyle/>
        <a:p>
          <a:endParaRPr lang="es-EC"/>
        </a:p>
      </dgm:t>
    </dgm:pt>
    <dgm:pt modelId="{90731EE5-22DC-440B-9CB8-DFED5E1F46C7}" type="sibTrans" cxnId="{185B1304-8C37-4536-9A93-E450591D87FA}">
      <dgm:prSet/>
      <dgm:spPr/>
      <dgm:t>
        <a:bodyPr/>
        <a:lstStyle/>
        <a:p>
          <a:endParaRPr lang="es-EC"/>
        </a:p>
      </dgm:t>
    </dgm:pt>
    <dgm:pt modelId="{D167D857-9AE0-4BA9-95A4-5142D5189697}">
      <dgm:prSet phldrT="[Texto]"/>
      <dgm:spPr/>
      <dgm:t>
        <a:bodyPr/>
        <a:lstStyle/>
        <a:p>
          <a:r>
            <a:rPr lang="es-EC" dirty="0" smtClean="0"/>
            <a:t>IMPORTA DE EUROPA PAPEL BOND , COLOMBIA BRASIL – COUCHE</a:t>
          </a:r>
          <a:endParaRPr lang="es-EC" dirty="0"/>
        </a:p>
      </dgm:t>
    </dgm:pt>
    <dgm:pt modelId="{638FED8F-2EA3-4784-86BF-0AB55D9B7BD1}" type="parTrans" cxnId="{0A99C2C8-D9D4-4696-A2EC-E7BCE68F7F80}">
      <dgm:prSet/>
      <dgm:spPr/>
      <dgm:t>
        <a:bodyPr/>
        <a:lstStyle/>
        <a:p>
          <a:endParaRPr lang="es-EC"/>
        </a:p>
      </dgm:t>
    </dgm:pt>
    <dgm:pt modelId="{6626CE27-CCD9-449A-8ABA-04A13243661D}" type="sibTrans" cxnId="{0A99C2C8-D9D4-4696-A2EC-E7BCE68F7F80}">
      <dgm:prSet/>
      <dgm:spPr/>
      <dgm:t>
        <a:bodyPr/>
        <a:lstStyle/>
        <a:p>
          <a:endParaRPr lang="es-EC"/>
        </a:p>
      </dgm:t>
    </dgm:pt>
    <dgm:pt modelId="{BE506B52-5CE3-4E42-84ED-F3B72B63660F}">
      <dgm:prSet phldrT="[Texto]"/>
      <dgm:spPr/>
      <dgm:t>
        <a:bodyPr/>
        <a:lstStyle/>
        <a:p>
          <a:r>
            <a:rPr lang="es-EC" dirty="0" smtClean="0"/>
            <a:t>AUMENTO DE EMPRESAS</a:t>
          </a:r>
          <a:endParaRPr lang="es-EC" dirty="0"/>
        </a:p>
      </dgm:t>
    </dgm:pt>
    <dgm:pt modelId="{F26ABEA1-A588-4061-9EF8-44471AF0106C}" type="sibTrans" cxnId="{3412437D-4DC1-4182-8A2A-C25F3C3927E5}">
      <dgm:prSet/>
      <dgm:spPr/>
      <dgm:t>
        <a:bodyPr/>
        <a:lstStyle/>
        <a:p>
          <a:endParaRPr lang="es-EC"/>
        </a:p>
      </dgm:t>
    </dgm:pt>
    <dgm:pt modelId="{78BAE550-BC6E-4A79-A703-7B70B72CB3E5}" type="parTrans" cxnId="{3412437D-4DC1-4182-8A2A-C25F3C3927E5}">
      <dgm:prSet/>
      <dgm:spPr/>
      <dgm:t>
        <a:bodyPr/>
        <a:lstStyle/>
        <a:p>
          <a:endParaRPr lang="es-EC"/>
        </a:p>
      </dgm:t>
    </dgm:pt>
    <dgm:pt modelId="{26E78ABA-BDDF-425B-9BA1-5B6AABF0DA4A}" type="pres">
      <dgm:prSet presAssocID="{EDD4CD14-95FE-4D2E-BACA-01EE69D180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5DC946-1474-4A95-AA0D-8C4802A5EC4E}" type="pres">
      <dgm:prSet presAssocID="{24BA0315-78C4-496D-8DCA-E4F017C1E91B}" presName="composite" presStyleCnt="0"/>
      <dgm:spPr/>
    </dgm:pt>
    <dgm:pt modelId="{79D436F7-4377-44BF-B026-87B2C6E137DC}" type="pres">
      <dgm:prSet presAssocID="{24BA0315-78C4-496D-8DCA-E4F017C1E91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5361BA-B643-4F62-B831-999C099E0905}" type="pres">
      <dgm:prSet presAssocID="{24BA0315-78C4-496D-8DCA-E4F017C1E91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D084D6-076E-4321-984C-A40F0EDE253B}" type="pres">
      <dgm:prSet presAssocID="{714394F8-40E3-4CCE-87D4-BCB20E33CA97}" presName="sp" presStyleCnt="0"/>
      <dgm:spPr/>
    </dgm:pt>
    <dgm:pt modelId="{1A69882B-3A8B-40C9-8F8A-4E70906A9FE6}" type="pres">
      <dgm:prSet presAssocID="{11BDF6E3-A9BA-4283-970D-903E4DCD8B89}" presName="composite" presStyleCnt="0"/>
      <dgm:spPr/>
    </dgm:pt>
    <dgm:pt modelId="{1A28FA6A-6BBE-4E61-BB33-6AB5FA462298}" type="pres">
      <dgm:prSet presAssocID="{11BDF6E3-A9BA-4283-970D-903E4DCD8B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2143F1-4E07-454A-96D4-1C3DFBE8F8A2}" type="pres">
      <dgm:prSet presAssocID="{11BDF6E3-A9BA-4283-970D-903E4DCD8B8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615E6B-4283-4184-932A-3C66B0B2ACF2}" type="pres">
      <dgm:prSet presAssocID="{FAA4B416-D8AC-4149-AD0C-0790EBCEC333}" presName="sp" presStyleCnt="0"/>
      <dgm:spPr/>
    </dgm:pt>
    <dgm:pt modelId="{CED855B9-DA22-42D6-BC23-742AF4FF8EC4}" type="pres">
      <dgm:prSet presAssocID="{3DA8C10E-DEDD-4DB6-8316-37B10BF5E00B}" presName="composite" presStyleCnt="0"/>
      <dgm:spPr/>
    </dgm:pt>
    <dgm:pt modelId="{791FDB5A-A382-4712-ABBF-BCCCC4FD5BE2}" type="pres">
      <dgm:prSet presAssocID="{3DA8C10E-DEDD-4DB6-8316-37B10BF5E0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05493B-9184-49B5-BBE9-4D8FBF0FD62F}" type="pres">
      <dgm:prSet presAssocID="{3DA8C10E-DEDD-4DB6-8316-37B10BF5E00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5B1304-8C37-4536-9A93-E450591D87FA}" srcId="{11BDF6E3-A9BA-4283-970D-903E4DCD8B89}" destId="{FA3B4C7B-0093-40E8-A62F-1453AF07DE5A}" srcOrd="2" destOrd="0" parTransId="{C64BF160-C8BF-4EA8-B1DC-C15B5354085C}" sibTransId="{90731EE5-22DC-440B-9CB8-DFED5E1F46C7}"/>
    <dgm:cxn modelId="{6901AAAC-5CBF-49C7-A3D8-FCEF58F81894}" type="presOf" srcId="{9EF79418-CD51-4487-A9B3-D0C24E01099D}" destId="{AC2143F1-4E07-454A-96D4-1C3DFBE8F8A2}" srcOrd="0" destOrd="0" presId="urn:microsoft.com/office/officeart/2005/8/layout/chevron2"/>
    <dgm:cxn modelId="{F7E8CF89-C1E6-429B-925C-1CC283620712}" type="presOf" srcId="{A86D6E06-FC33-4367-A7E9-01B1A3036007}" destId="{DD05493B-9184-49B5-BBE9-4D8FBF0FD62F}" srcOrd="0" destOrd="0" presId="urn:microsoft.com/office/officeart/2005/8/layout/chevron2"/>
    <dgm:cxn modelId="{4FF37E24-2A53-4C4C-9831-B93157DA3AC6}" srcId="{3DA8C10E-DEDD-4DB6-8316-37B10BF5E00B}" destId="{A86D6E06-FC33-4367-A7E9-01B1A3036007}" srcOrd="0" destOrd="0" parTransId="{011CEA11-883B-4F71-B7C8-A96CB228DB8F}" sibTransId="{A48C6443-830F-4BFC-B00D-6576AFAE9F47}"/>
    <dgm:cxn modelId="{CA423F29-9EBB-4CAA-A5DB-E3EEF9B2DF69}" srcId="{EDD4CD14-95FE-4D2E-BACA-01EE69D180E7}" destId="{3DA8C10E-DEDD-4DB6-8316-37B10BF5E00B}" srcOrd="2" destOrd="0" parTransId="{0EB63B6A-BCA4-49DA-9B6B-1F08668781D6}" sibTransId="{50FE9BA0-ECC7-4EB0-B273-AD77F38CD676}"/>
    <dgm:cxn modelId="{1FEA127C-2612-47C8-92BA-0D45A4EB126F}" srcId="{EDD4CD14-95FE-4D2E-BACA-01EE69D180E7}" destId="{11BDF6E3-A9BA-4283-970D-903E4DCD8B89}" srcOrd="1" destOrd="0" parTransId="{73F484C9-24B3-482D-891E-A5216046E874}" sibTransId="{FAA4B416-D8AC-4149-AD0C-0790EBCEC333}"/>
    <dgm:cxn modelId="{0A99C2C8-D9D4-4696-A2EC-E7BCE68F7F80}" srcId="{3DA8C10E-DEDD-4DB6-8316-37B10BF5E00B}" destId="{D167D857-9AE0-4BA9-95A4-5142D5189697}" srcOrd="1" destOrd="0" parTransId="{638FED8F-2EA3-4784-86BF-0AB55D9B7BD1}" sibTransId="{6626CE27-CCD9-449A-8ABA-04A13243661D}"/>
    <dgm:cxn modelId="{CFF7B483-D357-4272-8562-5C2E3B19AA4F}" type="presOf" srcId="{11BDF6E3-A9BA-4283-970D-903E4DCD8B89}" destId="{1A28FA6A-6BBE-4E61-BB33-6AB5FA462298}" srcOrd="0" destOrd="0" presId="urn:microsoft.com/office/officeart/2005/8/layout/chevron2"/>
    <dgm:cxn modelId="{8B07D435-51B8-4784-BCCA-24A53F79B2B4}" type="presOf" srcId="{FA3B4C7B-0093-40E8-A62F-1453AF07DE5A}" destId="{AC2143F1-4E07-454A-96D4-1C3DFBE8F8A2}" srcOrd="0" destOrd="2" presId="urn:microsoft.com/office/officeart/2005/8/layout/chevron2"/>
    <dgm:cxn modelId="{F7361319-42B2-4ED2-8612-CBAA91304F62}" type="presOf" srcId="{3FC39894-1D04-49AF-B78C-D40E5D65C344}" destId="{AC2143F1-4E07-454A-96D4-1C3DFBE8F8A2}" srcOrd="0" destOrd="1" presId="urn:microsoft.com/office/officeart/2005/8/layout/chevron2"/>
    <dgm:cxn modelId="{35F45B65-9CF2-46A7-A844-DD44F00A9D4F}" srcId="{11BDF6E3-A9BA-4283-970D-903E4DCD8B89}" destId="{3FC39894-1D04-49AF-B78C-D40E5D65C344}" srcOrd="1" destOrd="0" parTransId="{384C61BF-032E-4FA5-9B85-45CA152AC0CF}" sibTransId="{9BE2F6E6-661B-4EEB-88A5-8EDD8DB5C598}"/>
    <dgm:cxn modelId="{3412437D-4DC1-4182-8A2A-C25F3C3927E5}" srcId="{24BA0315-78C4-496D-8DCA-E4F017C1E91B}" destId="{BE506B52-5CE3-4E42-84ED-F3B72B63660F}" srcOrd="1" destOrd="0" parTransId="{78BAE550-BC6E-4A79-A703-7B70B72CB3E5}" sibTransId="{F26ABEA1-A588-4061-9EF8-44471AF0106C}"/>
    <dgm:cxn modelId="{314810F6-8B51-4F86-955F-4CFBC2FF5B0B}" srcId="{EDD4CD14-95FE-4D2E-BACA-01EE69D180E7}" destId="{24BA0315-78C4-496D-8DCA-E4F017C1E91B}" srcOrd="0" destOrd="0" parTransId="{77304A71-6275-4E76-A0F0-FACD2E15EF5C}" sibTransId="{714394F8-40E3-4CCE-87D4-BCB20E33CA97}"/>
    <dgm:cxn modelId="{CDB45D53-7440-4E86-A019-58BCDE643B1D}" type="presOf" srcId="{2741517F-AA63-4F0B-BD12-C6DB33D6DBB4}" destId="{455361BA-B643-4F62-B831-999C099E0905}" srcOrd="0" destOrd="0" presId="urn:microsoft.com/office/officeart/2005/8/layout/chevron2"/>
    <dgm:cxn modelId="{D746B1A2-8E1F-483C-B57F-6B2ED6B14420}" type="presOf" srcId="{24BA0315-78C4-496D-8DCA-E4F017C1E91B}" destId="{79D436F7-4377-44BF-B026-87B2C6E137DC}" srcOrd="0" destOrd="0" presId="urn:microsoft.com/office/officeart/2005/8/layout/chevron2"/>
    <dgm:cxn modelId="{6BB3B22B-D7AE-4EA2-9149-C42C6861FEC3}" srcId="{24BA0315-78C4-496D-8DCA-E4F017C1E91B}" destId="{D57F0E02-6353-4F0D-9A8E-D4F221598067}" srcOrd="2" destOrd="0" parTransId="{C7802637-CB7F-45DB-B885-509A23A39E51}" sibTransId="{FEFEAD42-451D-4CCA-B790-86A953F909EC}"/>
    <dgm:cxn modelId="{6DE944DF-9A9F-4E1A-9BDF-B14520A789A5}" srcId="{24BA0315-78C4-496D-8DCA-E4F017C1E91B}" destId="{2741517F-AA63-4F0B-BD12-C6DB33D6DBB4}" srcOrd="0" destOrd="0" parTransId="{77907BB3-1962-4449-9A25-DFE42BA04FBC}" sibTransId="{C23B891A-D048-4B25-9370-4A3695A01302}"/>
    <dgm:cxn modelId="{F60F4D3E-08E0-4E3D-9BE0-5CF625DAC7C9}" type="presOf" srcId="{EDD4CD14-95FE-4D2E-BACA-01EE69D180E7}" destId="{26E78ABA-BDDF-425B-9BA1-5B6AABF0DA4A}" srcOrd="0" destOrd="0" presId="urn:microsoft.com/office/officeart/2005/8/layout/chevron2"/>
    <dgm:cxn modelId="{D3E4B9B1-7785-42B0-AFB0-0EA74A3A5773}" type="presOf" srcId="{3DA8C10E-DEDD-4DB6-8316-37B10BF5E00B}" destId="{791FDB5A-A382-4712-ABBF-BCCCC4FD5BE2}" srcOrd="0" destOrd="0" presId="urn:microsoft.com/office/officeart/2005/8/layout/chevron2"/>
    <dgm:cxn modelId="{F1D3339B-442B-46E0-A97B-B5EB1F904A91}" srcId="{11BDF6E3-A9BA-4283-970D-903E4DCD8B89}" destId="{9EF79418-CD51-4487-A9B3-D0C24E01099D}" srcOrd="0" destOrd="0" parTransId="{2DD61B82-EBBA-4595-9324-7585ADF26088}" sibTransId="{902A2690-1EAF-4EA1-88CD-D206FD54EE96}"/>
    <dgm:cxn modelId="{12C0F14A-0547-4F78-A734-CDEAC70126B0}" type="presOf" srcId="{D167D857-9AE0-4BA9-95A4-5142D5189697}" destId="{DD05493B-9184-49B5-BBE9-4D8FBF0FD62F}" srcOrd="0" destOrd="1" presId="urn:microsoft.com/office/officeart/2005/8/layout/chevron2"/>
    <dgm:cxn modelId="{AD20B109-5556-4AA0-A3D0-737E6466DE69}" type="presOf" srcId="{BE506B52-5CE3-4E42-84ED-F3B72B63660F}" destId="{455361BA-B643-4F62-B831-999C099E0905}" srcOrd="0" destOrd="1" presId="urn:microsoft.com/office/officeart/2005/8/layout/chevron2"/>
    <dgm:cxn modelId="{1F62FA24-C585-4BD2-86C6-85D66A287635}" type="presOf" srcId="{D57F0E02-6353-4F0D-9A8E-D4F221598067}" destId="{455361BA-B643-4F62-B831-999C099E0905}" srcOrd="0" destOrd="2" presId="urn:microsoft.com/office/officeart/2005/8/layout/chevron2"/>
    <dgm:cxn modelId="{0D5D35B4-AADB-424F-AB05-9ABF1107AF3C}" type="presParOf" srcId="{26E78ABA-BDDF-425B-9BA1-5B6AABF0DA4A}" destId="{6E5DC946-1474-4A95-AA0D-8C4802A5EC4E}" srcOrd="0" destOrd="0" presId="urn:microsoft.com/office/officeart/2005/8/layout/chevron2"/>
    <dgm:cxn modelId="{159C7FCC-A27F-4D42-AE18-59CB52C95934}" type="presParOf" srcId="{6E5DC946-1474-4A95-AA0D-8C4802A5EC4E}" destId="{79D436F7-4377-44BF-B026-87B2C6E137DC}" srcOrd="0" destOrd="0" presId="urn:microsoft.com/office/officeart/2005/8/layout/chevron2"/>
    <dgm:cxn modelId="{C0BBE452-4CED-48B4-A88A-7D0DB34FA485}" type="presParOf" srcId="{6E5DC946-1474-4A95-AA0D-8C4802A5EC4E}" destId="{455361BA-B643-4F62-B831-999C099E0905}" srcOrd="1" destOrd="0" presId="urn:microsoft.com/office/officeart/2005/8/layout/chevron2"/>
    <dgm:cxn modelId="{EC4EB8B6-111C-4A03-B829-64E10AD59D01}" type="presParOf" srcId="{26E78ABA-BDDF-425B-9BA1-5B6AABF0DA4A}" destId="{39D084D6-076E-4321-984C-A40F0EDE253B}" srcOrd="1" destOrd="0" presId="urn:microsoft.com/office/officeart/2005/8/layout/chevron2"/>
    <dgm:cxn modelId="{0045FBA0-F9D3-422B-8536-0F609E1B29B3}" type="presParOf" srcId="{26E78ABA-BDDF-425B-9BA1-5B6AABF0DA4A}" destId="{1A69882B-3A8B-40C9-8F8A-4E70906A9FE6}" srcOrd="2" destOrd="0" presId="urn:microsoft.com/office/officeart/2005/8/layout/chevron2"/>
    <dgm:cxn modelId="{213791CB-0311-4A25-AF3F-391D2C686B43}" type="presParOf" srcId="{1A69882B-3A8B-40C9-8F8A-4E70906A9FE6}" destId="{1A28FA6A-6BBE-4E61-BB33-6AB5FA462298}" srcOrd="0" destOrd="0" presId="urn:microsoft.com/office/officeart/2005/8/layout/chevron2"/>
    <dgm:cxn modelId="{E3794F41-91E4-419D-85ED-E9AED71ABAE0}" type="presParOf" srcId="{1A69882B-3A8B-40C9-8F8A-4E70906A9FE6}" destId="{AC2143F1-4E07-454A-96D4-1C3DFBE8F8A2}" srcOrd="1" destOrd="0" presId="urn:microsoft.com/office/officeart/2005/8/layout/chevron2"/>
    <dgm:cxn modelId="{62D79DD9-C9C3-4667-8864-902EEB6BA48A}" type="presParOf" srcId="{26E78ABA-BDDF-425B-9BA1-5B6AABF0DA4A}" destId="{C9615E6B-4283-4184-932A-3C66B0B2ACF2}" srcOrd="3" destOrd="0" presId="urn:microsoft.com/office/officeart/2005/8/layout/chevron2"/>
    <dgm:cxn modelId="{36034C2A-8FB8-44EA-B5E1-4136BD4FA64E}" type="presParOf" srcId="{26E78ABA-BDDF-425B-9BA1-5B6AABF0DA4A}" destId="{CED855B9-DA22-42D6-BC23-742AF4FF8EC4}" srcOrd="4" destOrd="0" presId="urn:microsoft.com/office/officeart/2005/8/layout/chevron2"/>
    <dgm:cxn modelId="{8AC3EEDC-D9EA-4088-9527-D53105EB5411}" type="presParOf" srcId="{CED855B9-DA22-42D6-BC23-742AF4FF8EC4}" destId="{791FDB5A-A382-4712-ABBF-BCCCC4FD5BE2}" srcOrd="0" destOrd="0" presId="urn:microsoft.com/office/officeart/2005/8/layout/chevron2"/>
    <dgm:cxn modelId="{B0567498-6BB4-4334-81BA-8DC9E2C7FD1F}" type="presParOf" srcId="{CED855B9-DA22-42D6-BC23-742AF4FF8EC4}" destId="{DD05493B-9184-49B5-BBE9-4D8FBF0FD62F}" srcOrd="1" destOrd="0" presId="urn:microsoft.com/office/officeart/2005/8/layout/chevron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2C38F4-1902-4EA3-98F2-BC4972F9D8C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5B2525C-5B7E-41A9-92A9-FB5096A8788B}">
      <dgm:prSet phldrT="[Texto]" custT="1"/>
      <dgm:spPr/>
      <dgm:t>
        <a:bodyPr/>
        <a:lstStyle/>
        <a:p>
          <a:r>
            <a:rPr lang="es-EC" sz="1000" b="1" dirty="0" smtClean="0"/>
            <a:t>Inconvenientes con el crecimiento </a:t>
          </a:r>
          <a:endParaRPr lang="es-EC" sz="1000" b="1" dirty="0"/>
        </a:p>
      </dgm:t>
    </dgm:pt>
    <dgm:pt modelId="{56D30701-EF2B-4B90-851C-6FDEB4E16354}" type="parTrans" cxnId="{83F24A10-204B-4309-B3FB-BF632A591CB6}">
      <dgm:prSet/>
      <dgm:spPr/>
      <dgm:t>
        <a:bodyPr/>
        <a:lstStyle/>
        <a:p>
          <a:endParaRPr lang="es-EC"/>
        </a:p>
      </dgm:t>
    </dgm:pt>
    <dgm:pt modelId="{999346E8-DE9E-4BEE-8D3E-BDF6771EE782}" type="sibTrans" cxnId="{83F24A10-204B-4309-B3FB-BF632A591CB6}">
      <dgm:prSet/>
      <dgm:spPr/>
      <dgm:t>
        <a:bodyPr/>
        <a:lstStyle/>
        <a:p>
          <a:endParaRPr lang="es-EC"/>
        </a:p>
      </dgm:t>
    </dgm:pt>
    <dgm:pt modelId="{382B92EB-FB6D-4907-B97C-7316E47A9D29}">
      <dgm:prSet phldrT="[Texto]" custT="1"/>
      <dgm:spPr/>
      <dgm:t>
        <a:bodyPr/>
        <a:lstStyle/>
        <a:p>
          <a:r>
            <a:rPr lang="es-EC" sz="1000" dirty="0" smtClean="0"/>
            <a:t>Dependiendo el servicio ofrecido si es necesario el espacio </a:t>
          </a:r>
          <a:endParaRPr lang="es-EC" sz="1000" dirty="0"/>
        </a:p>
      </dgm:t>
    </dgm:pt>
    <dgm:pt modelId="{5B1F94D1-8B21-43D0-BC61-E8ACF3ED0824}" type="parTrans" cxnId="{37A64CE3-C8C7-4295-BCF2-EC2C4A263318}">
      <dgm:prSet/>
      <dgm:spPr/>
      <dgm:t>
        <a:bodyPr/>
        <a:lstStyle/>
        <a:p>
          <a:endParaRPr lang="es-EC"/>
        </a:p>
      </dgm:t>
    </dgm:pt>
    <dgm:pt modelId="{25C7E3AB-2C55-4108-B5E4-74502DCACD12}" type="sibTrans" cxnId="{37A64CE3-C8C7-4295-BCF2-EC2C4A263318}">
      <dgm:prSet/>
      <dgm:spPr/>
      <dgm:t>
        <a:bodyPr/>
        <a:lstStyle/>
        <a:p>
          <a:endParaRPr lang="es-EC"/>
        </a:p>
      </dgm:t>
    </dgm:pt>
    <dgm:pt modelId="{D6AC3D01-989F-4801-AA97-A28FA602FCCE}">
      <dgm:prSet phldrT="[Texto]" custT="1"/>
      <dgm:spPr/>
      <dgm:t>
        <a:bodyPr/>
        <a:lstStyle/>
        <a:p>
          <a:r>
            <a:rPr lang="es-EC" sz="1000" dirty="0" smtClean="0"/>
            <a:t>Por  adquirir un servicio un arriendo  nuevo</a:t>
          </a:r>
          <a:endParaRPr lang="es-EC" sz="1000" dirty="0"/>
        </a:p>
      </dgm:t>
    </dgm:pt>
    <dgm:pt modelId="{9B4A2264-76FB-4CC4-A377-62AC03D9A2C3}" type="parTrans" cxnId="{04DFB933-4295-43F5-84A6-56AFAFD378C6}">
      <dgm:prSet/>
      <dgm:spPr/>
      <dgm:t>
        <a:bodyPr/>
        <a:lstStyle/>
        <a:p>
          <a:endParaRPr lang="es-EC"/>
        </a:p>
      </dgm:t>
    </dgm:pt>
    <dgm:pt modelId="{53AE80B5-D6DC-4C08-98D5-6B067FFA1730}" type="sibTrans" cxnId="{04DFB933-4295-43F5-84A6-56AFAFD378C6}">
      <dgm:prSet/>
      <dgm:spPr/>
      <dgm:t>
        <a:bodyPr/>
        <a:lstStyle/>
        <a:p>
          <a:endParaRPr lang="es-EC"/>
        </a:p>
      </dgm:t>
    </dgm:pt>
    <dgm:pt modelId="{28E9F43B-164E-4E33-A510-0B361B953980}">
      <dgm:prSet phldrT="[Texto]" custT="1"/>
      <dgm:spPr/>
      <dgm:t>
        <a:bodyPr/>
        <a:lstStyle/>
        <a:p>
          <a:r>
            <a:rPr lang="es-EC" sz="1000" dirty="0" smtClean="0"/>
            <a:t>Actualización de las maquinas </a:t>
          </a:r>
          <a:endParaRPr lang="es-EC" sz="1000" dirty="0"/>
        </a:p>
      </dgm:t>
    </dgm:pt>
    <dgm:pt modelId="{94D352E6-1302-4F26-8CFE-0F302BDCCF8D}" type="parTrans" cxnId="{2DC35234-ACE3-4C9E-9D95-F73F9DB2EE00}">
      <dgm:prSet/>
      <dgm:spPr/>
      <dgm:t>
        <a:bodyPr/>
        <a:lstStyle/>
        <a:p>
          <a:endParaRPr lang="es-EC"/>
        </a:p>
      </dgm:t>
    </dgm:pt>
    <dgm:pt modelId="{029BFED5-BAE2-455D-9DF9-8E2B682168E0}" type="sibTrans" cxnId="{2DC35234-ACE3-4C9E-9D95-F73F9DB2EE00}">
      <dgm:prSet/>
      <dgm:spPr/>
      <dgm:t>
        <a:bodyPr/>
        <a:lstStyle/>
        <a:p>
          <a:endParaRPr lang="es-EC"/>
        </a:p>
      </dgm:t>
    </dgm:pt>
    <dgm:pt modelId="{3C5A2846-28DA-44DB-97AF-EE09CC1DEE5C}">
      <dgm:prSet phldrT="[Texto]" custT="1"/>
      <dgm:spPr/>
      <dgm:t>
        <a:bodyPr/>
        <a:lstStyle/>
        <a:p>
          <a:r>
            <a:rPr lang="es-EC" sz="1000" dirty="0" smtClean="0"/>
            <a:t>Inconformidad por insuficiente espacio que brinda la zona</a:t>
          </a:r>
          <a:endParaRPr lang="es-EC" sz="1000" dirty="0"/>
        </a:p>
      </dgm:t>
    </dgm:pt>
    <dgm:pt modelId="{6D390421-6BC9-4475-A374-971EC7B95B53}" type="parTrans" cxnId="{2F768B37-C6F6-46B8-92DE-4485764265CE}">
      <dgm:prSet/>
      <dgm:spPr/>
      <dgm:t>
        <a:bodyPr/>
        <a:lstStyle/>
        <a:p>
          <a:endParaRPr lang="es-EC"/>
        </a:p>
      </dgm:t>
    </dgm:pt>
    <dgm:pt modelId="{4CF9FEEF-9535-4B72-AA9D-774CC4163D1B}" type="sibTrans" cxnId="{2F768B37-C6F6-46B8-92DE-4485764265CE}">
      <dgm:prSet/>
      <dgm:spPr/>
      <dgm:t>
        <a:bodyPr/>
        <a:lstStyle/>
        <a:p>
          <a:endParaRPr lang="es-EC"/>
        </a:p>
      </dgm:t>
    </dgm:pt>
    <dgm:pt modelId="{BCEFE7AE-B0C0-46F9-BA11-1A2E8D54991B}">
      <dgm:prSet phldrT="[Texto]" custT="1"/>
      <dgm:spPr/>
      <dgm:t>
        <a:bodyPr/>
        <a:lstStyle/>
        <a:p>
          <a:r>
            <a:rPr lang="es-EC" sz="1000" dirty="0"/>
            <a:t>Calles  pequeñas </a:t>
          </a:r>
        </a:p>
      </dgm:t>
    </dgm:pt>
    <dgm:pt modelId="{C9D26BB6-88F1-4322-88FF-654A8728A2B5}" type="parTrans" cxnId="{EF7F7402-BE1C-4B3C-94F3-C21CAB1E0EA0}">
      <dgm:prSet/>
      <dgm:spPr/>
      <dgm:t>
        <a:bodyPr/>
        <a:lstStyle/>
        <a:p>
          <a:endParaRPr lang="es-EC"/>
        </a:p>
      </dgm:t>
    </dgm:pt>
    <dgm:pt modelId="{91D3C346-B567-4315-AC66-D120C854AFC2}" type="sibTrans" cxnId="{EF7F7402-BE1C-4B3C-94F3-C21CAB1E0EA0}">
      <dgm:prSet/>
      <dgm:spPr/>
      <dgm:t>
        <a:bodyPr/>
        <a:lstStyle/>
        <a:p>
          <a:endParaRPr lang="es-EC"/>
        </a:p>
      </dgm:t>
    </dgm:pt>
    <dgm:pt modelId="{135C09D2-136E-4706-BF7D-828011D0325D}">
      <dgm:prSet phldrT="[Texto]" custT="1"/>
      <dgm:spPr/>
      <dgm:t>
        <a:bodyPr/>
        <a:lstStyle/>
        <a:p>
          <a:r>
            <a:rPr lang="es-EC" sz="1000" dirty="0" smtClean="0"/>
            <a:t>Acomodarse a lo que el mercado brinda</a:t>
          </a:r>
          <a:endParaRPr lang="es-EC" sz="1000" dirty="0"/>
        </a:p>
      </dgm:t>
    </dgm:pt>
    <dgm:pt modelId="{E8F973C8-6F5A-4BED-90B9-8FBE25CE582A}" type="parTrans" cxnId="{B51FDEC5-ACD1-4DF0-BB52-989AAC3D993B}">
      <dgm:prSet/>
      <dgm:spPr/>
      <dgm:t>
        <a:bodyPr/>
        <a:lstStyle/>
        <a:p>
          <a:endParaRPr lang="es-EC"/>
        </a:p>
      </dgm:t>
    </dgm:pt>
    <dgm:pt modelId="{F8F7A4EF-AAD9-46AE-A489-7B50E71891D7}" type="sibTrans" cxnId="{B51FDEC5-ACD1-4DF0-BB52-989AAC3D993B}">
      <dgm:prSet/>
      <dgm:spPr/>
      <dgm:t>
        <a:bodyPr/>
        <a:lstStyle/>
        <a:p>
          <a:endParaRPr lang="es-EC"/>
        </a:p>
      </dgm:t>
    </dgm:pt>
    <dgm:pt modelId="{ACDF7804-6ABE-4692-BDEC-8B7024ED7A11}">
      <dgm:prSet phldrT="[Texto]" custT="1"/>
      <dgm:spPr/>
      <dgm:t>
        <a:bodyPr/>
        <a:lstStyle/>
        <a:p>
          <a:r>
            <a:rPr lang="es-EC" sz="1000" dirty="0"/>
            <a:t>Servico electricidad insuficiente</a:t>
          </a:r>
        </a:p>
      </dgm:t>
    </dgm:pt>
    <dgm:pt modelId="{17A24032-295C-4C51-A2E5-C9FFCFDB7ACB}" type="parTrans" cxnId="{C615AC2D-F7F9-41E9-A7B6-EDE03E329CE3}">
      <dgm:prSet/>
      <dgm:spPr/>
      <dgm:t>
        <a:bodyPr/>
        <a:lstStyle/>
        <a:p>
          <a:endParaRPr lang="es-EC"/>
        </a:p>
      </dgm:t>
    </dgm:pt>
    <dgm:pt modelId="{3DA4728E-973C-4E01-94FE-93469DA02424}" type="sibTrans" cxnId="{C615AC2D-F7F9-41E9-A7B6-EDE03E329CE3}">
      <dgm:prSet/>
      <dgm:spPr/>
      <dgm:t>
        <a:bodyPr/>
        <a:lstStyle/>
        <a:p>
          <a:endParaRPr lang="es-EC"/>
        </a:p>
      </dgm:t>
    </dgm:pt>
    <dgm:pt modelId="{79F6CB9C-278E-43A6-A283-634E7EDBCA80}">
      <dgm:prSet phldrT="[Texto]" custT="1"/>
      <dgm:spPr/>
      <dgm:t>
        <a:bodyPr/>
        <a:lstStyle/>
        <a:p>
          <a:r>
            <a:rPr lang="es-EC" sz="1000" dirty="0"/>
            <a:t>Veredas utilizadas para carga y descarga de material </a:t>
          </a:r>
        </a:p>
      </dgm:t>
    </dgm:pt>
    <dgm:pt modelId="{6CDEF06A-BAEF-4190-AB09-98A15C604B21}" type="parTrans" cxnId="{2456F400-14F1-48E5-88BC-51459F2F4B5D}">
      <dgm:prSet/>
      <dgm:spPr/>
      <dgm:t>
        <a:bodyPr/>
        <a:lstStyle/>
        <a:p>
          <a:endParaRPr lang="es-EC"/>
        </a:p>
      </dgm:t>
    </dgm:pt>
    <dgm:pt modelId="{71AE9CBC-ACC7-45C8-8BEA-DA306C9C5879}" type="sibTrans" cxnId="{2456F400-14F1-48E5-88BC-51459F2F4B5D}">
      <dgm:prSet/>
      <dgm:spPr/>
      <dgm:t>
        <a:bodyPr/>
        <a:lstStyle/>
        <a:p>
          <a:endParaRPr lang="es-EC"/>
        </a:p>
      </dgm:t>
    </dgm:pt>
    <dgm:pt modelId="{09736B51-7008-447F-9D3C-16639E7C4EDF}">
      <dgm:prSet phldrT="[Texto]" custT="1"/>
      <dgm:spPr/>
      <dgm:t>
        <a:bodyPr/>
        <a:lstStyle/>
        <a:p>
          <a:r>
            <a:rPr lang="es-EC" sz="1000" dirty="0" smtClean="0"/>
            <a:t>Locales incorrectos  para funcionamiento</a:t>
          </a:r>
          <a:endParaRPr lang="es-EC" sz="1000" dirty="0"/>
        </a:p>
      </dgm:t>
    </dgm:pt>
    <dgm:pt modelId="{D37D479B-3E35-4A24-9773-4C1052C61BFB}" type="parTrans" cxnId="{FD59F77E-4E0D-481D-84C3-C4BE312A7A42}">
      <dgm:prSet/>
      <dgm:spPr/>
      <dgm:t>
        <a:bodyPr/>
        <a:lstStyle/>
        <a:p>
          <a:endParaRPr lang="es-EC"/>
        </a:p>
      </dgm:t>
    </dgm:pt>
    <dgm:pt modelId="{348A4695-BF88-42FD-A7D6-790C16F9FA72}" type="sibTrans" cxnId="{FD59F77E-4E0D-481D-84C3-C4BE312A7A42}">
      <dgm:prSet/>
      <dgm:spPr/>
      <dgm:t>
        <a:bodyPr/>
        <a:lstStyle/>
        <a:p>
          <a:endParaRPr lang="es-EC"/>
        </a:p>
      </dgm:t>
    </dgm:pt>
    <dgm:pt modelId="{076CED11-446F-44CE-82D9-BC5211E0A72C}" type="pres">
      <dgm:prSet presAssocID="{D12C38F4-1902-4EA3-98F2-BC4972F9D8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2C0D5CD-7B1C-414A-B12B-9FC173889C09}" type="pres">
      <dgm:prSet presAssocID="{B5B2525C-5B7E-41A9-92A9-FB5096A8788B}" presName="hierRoot1" presStyleCnt="0"/>
      <dgm:spPr/>
      <dgm:t>
        <a:bodyPr/>
        <a:lstStyle/>
        <a:p>
          <a:endParaRPr lang="es-EC"/>
        </a:p>
      </dgm:t>
    </dgm:pt>
    <dgm:pt modelId="{40242670-8642-4EC6-82CF-C16929D59ED4}" type="pres">
      <dgm:prSet presAssocID="{B5B2525C-5B7E-41A9-92A9-FB5096A8788B}" presName="composite" presStyleCnt="0"/>
      <dgm:spPr/>
      <dgm:t>
        <a:bodyPr/>
        <a:lstStyle/>
        <a:p>
          <a:endParaRPr lang="es-EC"/>
        </a:p>
      </dgm:t>
    </dgm:pt>
    <dgm:pt modelId="{BFF89AE2-1D66-4481-8CFA-5B9B4B4827DA}" type="pres">
      <dgm:prSet presAssocID="{B5B2525C-5B7E-41A9-92A9-FB5096A8788B}" presName="background" presStyleLbl="node0" presStyleIdx="0" presStyleCnt="1"/>
      <dgm:spPr/>
      <dgm:t>
        <a:bodyPr/>
        <a:lstStyle/>
        <a:p>
          <a:endParaRPr lang="es-EC"/>
        </a:p>
      </dgm:t>
    </dgm:pt>
    <dgm:pt modelId="{A0B2A39B-353C-4F10-A1C3-F0DCE4823238}" type="pres">
      <dgm:prSet presAssocID="{B5B2525C-5B7E-41A9-92A9-FB5096A8788B}" presName="text" presStyleLbl="fgAcc0" presStyleIdx="0" presStyleCnt="1" custScaleX="167083" custScaleY="1302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206C025-10A0-4312-8AAB-FA9C34C9A039}" type="pres">
      <dgm:prSet presAssocID="{B5B2525C-5B7E-41A9-92A9-FB5096A8788B}" presName="hierChild2" presStyleCnt="0"/>
      <dgm:spPr/>
      <dgm:t>
        <a:bodyPr/>
        <a:lstStyle/>
        <a:p>
          <a:endParaRPr lang="es-EC"/>
        </a:p>
      </dgm:t>
    </dgm:pt>
    <dgm:pt modelId="{305E6E87-BCB8-40E3-8D61-B54C8B7EDEE0}" type="pres">
      <dgm:prSet presAssocID="{5B1F94D1-8B21-43D0-BC61-E8ACF3ED0824}" presName="Name10" presStyleLbl="parChTrans1D2" presStyleIdx="0" presStyleCnt="2"/>
      <dgm:spPr/>
      <dgm:t>
        <a:bodyPr/>
        <a:lstStyle/>
        <a:p>
          <a:endParaRPr lang="es-EC"/>
        </a:p>
      </dgm:t>
    </dgm:pt>
    <dgm:pt modelId="{0ADE22F1-55A5-4077-8523-B848C6C6AB61}" type="pres">
      <dgm:prSet presAssocID="{382B92EB-FB6D-4907-B97C-7316E47A9D29}" presName="hierRoot2" presStyleCnt="0"/>
      <dgm:spPr/>
      <dgm:t>
        <a:bodyPr/>
        <a:lstStyle/>
        <a:p>
          <a:endParaRPr lang="es-EC"/>
        </a:p>
      </dgm:t>
    </dgm:pt>
    <dgm:pt modelId="{13F0D0AC-509B-4152-ABB2-926F0311D9B0}" type="pres">
      <dgm:prSet presAssocID="{382B92EB-FB6D-4907-B97C-7316E47A9D29}" presName="composite2" presStyleCnt="0"/>
      <dgm:spPr/>
      <dgm:t>
        <a:bodyPr/>
        <a:lstStyle/>
        <a:p>
          <a:endParaRPr lang="es-EC"/>
        </a:p>
      </dgm:t>
    </dgm:pt>
    <dgm:pt modelId="{3FA38B55-47AE-4E13-ACB9-9C4FE9B8D369}" type="pres">
      <dgm:prSet presAssocID="{382B92EB-FB6D-4907-B97C-7316E47A9D29}" presName="background2" presStyleLbl="node2" presStyleIdx="0" presStyleCnt="2"/>
      <dgm:spPr/>
      <dgm:t>
        <a:bodyPr/>
        <a:lstStyle/>
        <a:p>
          <a:endParaRPr lang="es-EC"/>
        </a:p>
      </dgm:t>
    </dgm:pt>
    <dgm:pt modelId="{F26C13E0-5AE5-4597-B841-90F7E22FE079}" type="pres">
      <dgm:prSet presAssocID="{382B92EB-FB6D-4907-B97C-7316E47A9D29}" presName="text2" presStyleLbl="fgAcc2" presStyleIdx="0" presStyleCnt="2" custScaleX="19129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DB5E62-C1F6-424C-A436-696575EBFC42}" type="pres">
      <dgm:prSet presAssocID="{382B92EB-FB6D-4907-B97C-7316E47A9D29}" presName="hierChild3" presStyleCnt="0"/>
      <dgm:spPr/>
      <dgm:t>
        <a:bodyPr/>
        <a:lstStyle/>
        <a:p>
          <a:endParaRPr lang="es-EC"/>
        </a:p>
      </dgm:t>
    </dgm:pt>
    <dgm:pt modelId="{7DFB4389-2730-4673-9365-A5B8F175A355}" type="pres">
      <dgm:prSet presAssocID="{9B4A2264-76FB-4CC4-A377-62AC03D9A2C3}" presName="Name17" presStyleLbl="parChTrans1D3" presStyleIdx="0" presStyleCnt="7"/>
      <dgm:spPr/>
      <dgm:t>
        <a:bodyPr/>
        <a:lstStyle/>
        <a:p>
          <a:endParaRPr lang="es-EC"/>
        </a:p>
      </dgm:t>
    </dgm:pt>
    <dgm:pt modelId="{E92111C8-DA6F-40FB-B707-DF7B2B837487}" type="pres">
      <dgm:prSet presAssocID="{D6AC3D01-989F-4801-AA97-A28FA602FCCE}" presName="hierRoot3" presStyleCnt="0"/>
      <dgm:spPr/>
      <dgm:t>
        <a:bodyPr/>
        <a:lstStyle/>
        <a:p>
          <a:endParaRPr lang="es-EC"/>
        </a:p>
      </dgm:t>
    </dgm:pt>
    <dgm:pt modelId="{D4CE01BF-45BC-4F63-9887-179541162B49}" type="pres">
      <dgm:prSet presAssocID="{D6AC3D01-989F-4801-AA97-A28FA602FCCE}" presName="composite3" presStyleCnt="0"/>
      <dgm:spPr/>
      <dgm:t>
        <a:bodyPr/>
        <a:lstStyle/>
        <a:p>
          <a:endParaRPr lang="es-EC"/>
        </a:p>
      </dgm:t>
    </dgm:pt>
    <dgm:pt modelId="{25130BB3-584E-4E45-80C4-77DBD036D001}" type="pres">
      <dgm:prSet presAssocID="{D6AC3D01-989F-4801-AA97-A28FA602FCCE}" presName="background3" presStyleLbl="node3" presStyleIdx="0" presStyleCnt="7"/>
      <dgm:spPr/>
      <dgm:t>
        <a:bodyPr/>
        <a:lstStyle/>
        <a:p>
          <a:endParaRPr lang="es-EC"/>
        </a:p>
      </dgm:t>
    </dgm:pt>
    <dgm:pt modelId="{27CB5E14-3A44-4583-A462-4D6ABDF26767}" type="pres">
      <dgm:prSet presAssocID="{D6AC3D01-989F-4801-AA97-A28FA602FCCE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77EECE-F109-4581-A542-6C2B6FB41093}" type="pres">
      <dgm:prSet presAssocID="{D6AC3D01-989F-4801-AA97-A28FA602FCCE}" presName="hierChild4" presStyleCnt="0"/>
      <dgm:spPr/>
      <dgm:t>
        <a:bodyPr/>
        <a:lstStyle/>
        <a:p>
          <a:endParaRPr lang="es-EC"/>
        </a:p>
      </dgm:t>
    </dgm:pt>
    <dgm:pt modelId="{9A64CA8C-A95D-4C09-BB4C-FACAFE64555F}" type="pres">
      <dgm:prSet presAssocID="{94D352E6-1302-4F26-8CFE-0F302BDCCF8D}" presName="Name17" presStyleLbl="parChTrans1D3" presStyleIdx="1" presStyleCnt="7"/>
      <dgm:spPr/>
      <dgm:t>
        <a:bodyPr/>
        <a:lstStyle/>
        <a:p>
          <a:endParaRPr lang="es-EC"/>
        </a:p>
      </dgm:t>
    </dgm:pt>
    <dgm:pt modelId="{27FD26C2-C012-4A9C-AC8E-7D63483EAFD8}" type="pres">
      <dgm:prSet presAssocID="{28E9F43B-164E-4E33-A510-0B361B953980}" presName="hierRoot3" presStyleCnt="0"/>
      <dgm:spPr/>
      <dgm:t>
        <a:bodyPr/>
        <a:lstStyle/>
        <a:p>
          <a:endParaRPr lang="es-EC"/>
        </a:p>
      </dgm:t>
    </dgm:pt>
    <dgm:pt modelId="{0E77A48A-ED97-4B6E-8910-9D2B45B300CE}" type="pres">
      <dgm:prSet presAssocID="{28E9F43B-164E-4E33-A510-0B361B953980}" presName="composite3" presStyleCnt="0"/>
      <dgm:spPr/>
      <dgm:t>
        <a:bodyPr/>
        <a:lstStyle/>
        <a:p>
          <a:endParaRPr lang="es-EC"/>
        </a:p>
      </dgm:t>
    </dgm:pt>
    <dgm:pt modelId="{A100C734-CF65-4658-B1FD-E8C00BE3F951}" type="pres">
      <dgm:prSet presAssocID="{28E9F43B-164E-4E33-A510-0B361B953980}" presName="background3" presStyleLbl="node3" presStyleIdx="1" presStyleCnt="7"/>
      <dgm:spPr/>
      <dgm:t>
        <a:bodyPr/>
        <a:lstStyle/>
        <a:p>
          <a:endParaRPr lang="es-EC"/>
        </a:p>
      </dgm:t>
    </dgm:pt>
    <dgm:pt modelId="{ECB4EF66-D814-47B7-A438-C8A08B1B5AEC}" type="pres">
      <dgm:prSet presAssocID="{28E9F43B-164E-4E33-A510-0B361B953980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36A780-8CBD-487F-8A39-CAF60A30B782}" type="pres">
      <dgm:prSet presAssocID="{28E9F43B-164E-4E33-A510-0B361B953980}" presName="hierChild4" presStyleCnt="0"/>
      <dgm:spPr/>
      <dgm:t>
        <a:bodyPr/>
        <a:lstStyle/>
        <a:p>
          <a:endParaRPr lang="es-EC"/>
        </a:p>
      </dgm:t>
    </dgm:pt>
    <dgm:pt modelId="{1B2B6AB5-5578-4C9C-991C-15ACD6EA26D6}" type="pres">
      <dgm:prSet presAssocID="{E8F973C8-6F5A-4BED-90B9-8FBE25CE582A}" presName="Name17" presStyleLbl="parChTrans1D3" presStyleIdx="2" presStyleCnt="7"/>
      <dgm:spPr/>
      <dgm:t>
        <a:bodyPr/>
        <a:lstStyle/>
        <a:p>
          <a:endParaRPr lang="es-EC"/>
        </a:p>
      </dgm:t>
    </dgm:pt>
    <dgm:pt modelId="{CE85118C-40CB-46DD-8946-B8E440111E1C}" type="pres">
      <dgm:prSet presAssocID="{135C09D2-136E-4706-BF7D-828011D0325D}" presName="hierRoot3" presStyleCnt="0"/>
      <dgm:spPr/>
      <dgm:t>
        <a:bodyPr/>
        <a:lstStyle/>
        <a:p>
          <a:endParaRPr lang="es-EC"/>
        </a:p>
      </dgm:t>
    </dgm:pt>
    <dgm:pt modelId="{2E96CA17-0925-4E39-825C-E9C168024666}" type="pres">
      <dgm:prSet presAssocID="{135C09D2-136E-4706-BF7D-828011D0325D}" presName="composite3" presStyleCnt="0"/>
      <dgm:spPr/>
      <dgm:t>
        <a:bodyPr/>
        <a:lstStyle/>
        <a:p>
          <a:endParaRPr lang="es-EC"/>
        </a:p>
      </dgm:t>
    </dgm:pt>
    <dgm:pt modelId="{092CA378-E1D6-4848-BA90-BA303A367778}" type="pres">
      <dgm:prSet presAssocID="{135C09D2-136E-4706-BF7D-828011D0325D}" presName="background3" presStyleLbl="node3" presStyleIdx="2" presStyleCnt="7"/>
      <dgm:spPr/>
      <dgm:t>
        <a:bodyPr/>
        <a:lstStyle/>
        <a:p>
          <a:endParaRPr lang="es-EC"/>
        </a:p>
      </dgm:t>
    </dgm:pt>
    <dgm:pt modelId="{3DF5F303-C959-4DE1-B162-1CDFD3D99A7B}" type="pres">
      <dgm:prSet presAssocID="{135C09D2-136E-4706-BF7D-828011D0325D}" presName="text3" presStyleLbl="fgAcc3" presStyleIdx="2" presStyleCnt="7" custScaleX="12608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B11BB8D-E235-404F-8038-A541864AE05E}" type="pres">
      <dgm:prSet presAssocID="{135C09D2-136E-4706-BF7D-828011D0325D}" presName="hierChild4" presStyleCnt="0"/>
      <dgm:spPr/>
      <dgm:t>
        <a:bodyPr/>
        <a:lstStyle/>
        <a:p>
          <a:endParaRPr lang="es-EC"/>
        </a:p>
      </dgm:t>
    </dgm:pt>
    <dgm:pt modelId="{4C8BE8CA-24E7-4812-A166-61B563C67309}" type="pres">
      <dgm:prSet presAssocID="{D37D479B-3E35-4A24-9773-4C1052C61BFB}" presName="Name17" presStyleLbl="parChTrans1D3" presStyleIdx="3" presStyleCnt="7"/>
      <dgm:spPr/>
      <dgm:t>
        <a:bodyPr/>
        <a:lstStyle/>
        <a:p>
          <a:endParaRPr lang="es-EC"/>
        </a:p>
      </dgm:t>
    </dgm:pt>
    <dgm:pt modelId="{440F33A7-A191-4B8A-8412-D25E533B3A51}" type="pres">
      <dgm:prSet presAssocID="{09736B51-7008-447F-9D3C-16639E7C4EDF}" presName="hierRoot3" presStyleCnt="0"/>
      <dgm:spPr/>
    </dgm:pt>
    <dgm:pt modelId="{DD80FCE2-0599-4AFB-ADD4-70DFF9B8EA7B}" type="pres">
      <dgm:prSet presAssocID="{09736B51-7008-447F-9D3C-16639E7C4EDF}" presName="composite3" presStyleCnt="0"/>
      <dgm:spPr/>
    </dgm:pt>
    <dgm:pt modelId="{99277FA4-081C-4F3E-8BF6-90545A7C6AFA}" type="pres">
      <dgm:prSet presAssocID="{09736B51-7008-447F-9D3C-16639E7C4EDF}" presName="background3" presStyleLbl="node3" presStyleIdx="3" presStyleCnt="7"/>
      <dgm:spPr/>
    </dgm:pt>
    <dgm:pt modelId="{E3371262-A6A8-4309-AAEE-54528E2DD13E}" type="pres">
      <dgm:prSet presAssocID="{09736B51-7008-447F-9D3C-16639E7C4EDF}" presName="text3" presStyleLbl="fgAcc3" presStyleIdx="3" presStyleCnt="7" custScaleX="114708" custScaleY="991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C9D429-2A66-4275-BE1E-1C2216D108CE}" type="pres">
      <dgm:prSet presAssocID="{09736B51-7008-447F-9D3C-16639E7C4EDF}" presName="hierChild4" presStyleCnt="0"/>
      <dgm:spPr/>
    </dgm:pt>
    <dgm:pt modelId="{A3E81D75-29B5-4608-ACD0-A8ED6E4C25E5}" type="pres">
      <dgm:prSet presAssocID="{6D390421-6BC9-4475-A374-971EC7B95B53}" presName="Name10" presStyleLbl="parChTrans1D2" presStyleIdx="1" presStyleCnt="2"/>
      <dgm:spPr/>
      <dgm:t>
        <a:bodyPr/>
        <a:lstStyle/>
        <a:p>
          <a:endParaRPr lang="es-EC"/>
        </a:p>
      </dgm:t>
    </dgm:pt>
    <dgm:pt modelId="{7DC8F25D-2BDA-476F-B0C1-FD99F6C7C99D}" type="pres">
      <dgm:prSet presAssocID="{3C5A2846-28DA-44DB-97AF-EE09CC1DEE5C}" presName="hierRoot2" presStyleCnt="0"/>
      <dgm:spPr/>
      <dgm:t>
        <a:bodyPr/>
        <a:lstStyle/>
        <a:p>
          <a:endParaRPr lang="es-EC"/>
        </a:p>
      </dgm:t>
    </dgm:pt>
    <dgm:pt modelId="{975C7676-61A9-4EA7-AB54-7F373692D755}" type="pres">
      <dgm:prSet presAssocID="{3C5A2846-28DA-44DB-97AF-EE09CC1DEE5C}" presName="composite2" presStyleCnt="0"/>
      <dgm:spPr/>
      <dgm:t>
        <a:bodyPr/>
        <a:lstStyle/>
        <a:p>
          <a:endParaRPr lang="es-EC"/>
        </a:p>
      </dgm:t>
    </dgm:pt>
    <dgm:pt modelId="{E5CBA95F-1B37-4F57-AC57-15CD5D5A35D9}" type="pres">
      <dgm:prSet presAssocID="{3C5A2846-28DA-44DB-97AF-EE09CC1DEE5C}" presName="background2" presStyleLbl="node2" presStyleIdx="1" presStyleCnt="2"/>
      <dgm:spPr/>
      <dgm:t>
        <a:bodyPr/>
        <a:lstStyle/>
        <a:p>
          <a:endParaRPr lang="es-EC"/>
        </a:p>
      </dgm:t>
    </dgm:pt>
    <dgm:pt modelId="{B092B535-FA6D-4324-8B87-0DE9CFCF3B1B}" type="pres">
      <dgm:prSet presAssocID="{3C5A2846-28DA-44DB-97AF-EE09CC1DEE5C}" presName="text2" presStyleLbl="fgAcc2" presStyleIdx="1" presStyleCnt="2" custScaleX="1639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417E09-E17C-465A-8EF2-1EB1167076B9}" type="pres">
      <dgm:prSet presAssocID="{3C5A2846-28DA-44DB-97AF-EE09CC1DEE5C}" presName="hierChild3" presStyleCnt="0"/>
      <dgm:spPr/>
      <dgm:t>
        <a:bodyPr/>
        <a:lstStyle/>
        <a:p>
          <a:endParaRPr lang="es-EC"/>
        </a:p>
      </dgm:t>
    </dgm:pt>
    <dgm:pt modelId="{7D8D9160-91A5-4300-B57C-AC68E0D6BCA8}" type="pres">
      <dgm:prSet presAssocID="{C9D26BB6-88F1-4322-88FF-654A8728A2B5}" presName="Name17" presStyleLbl="parChTrans1D3" presStyleIdx="4" presStyleCnt="7"/>
      <dgm:spPr/>
      <dgm:t>
        <a:bodyPr/>
        <a:lstStyle/>
        <a:p>
          <a:endParaRPr lang="es-EC"/>
        </a:p>
      </dgm:t>
    </dgm:pt>
    <dgm:pt modelId="{7163CFAB-4D9E-40B2-82DE-C2B313E9EB35}" type="pres">
      <dgm:prSet presAssocID="{BCEFE7AE-B0C0-46F9-BA11-1A2E8D54991B}" presName="hierRoot3" presStyleCnt="0"/>
      <dgm:spPr/>
      <dgm:t>
        <a:bodyPr/>
        <a:lstStyle/>
        <a:p>
          <a:endParaRPr lang="es-EC"/>
        </a:p>
      </dgm:t>
    </dgm:pt>
    <dgm:pt modelId="{79F097FE-9925-462E-8D25-C355EAAA0A6E}" type="pres">
      <dgm:prSet presAssocID="{BCEFE7AE-B0C0-46F9-BA11-1A2E8D54991B}" presName="composite3" presStyleCnt="0"/>
      <dgm:spPr/>
      <dgm:t>
        <a:bodyPr/>
        <a:lstStyle/>
        <a:p>
          <a:endParaRPr lang="es-EC"/>
        </a:p>
      </dgm:t>
    </dgm:pt>
    <dgm:pt modelId="{CB7E927B-6C78-45AB-A6B1-1EB1E5B1D588}" type="pres">
      <dgm:prSet presAssocID="{BCEFE7AE-B0C0-46F9-BA11-1A2E8D54991B}" presName="background3" presStyleLbl="node3" presStyleIdx="4" presStyleCnt="7"/>
      <dgm:spPr/>
      <dgm:t>
        <a:bodyPr/>
        <a:lstStyle/>
        <a:p>
          <a:endParaRPr lang="es-EC"/>
        </a:p>
      </dgm:t>
    </dgm:pt>
    <dgm:pt modelId="{9BF8E0C5-A67B-4FC8-A376-5A77612396ED}" type="pres">
      <dgm:prSet presAssocID="{BCEFE7AE-B0C0-46F9-BA11-1A2E8D54991B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8AF1FE4-66FA-4BDE-BB8B-F3DA1671D946}" type="pres">
      <dgm:prSet presAssocID="{BCEFE7AE-B0C0-46F9-BA11-1A2E8D54991B}" presName="hierChild4" presStyleCnt="0"/>
      <dgm:spPr/>
      <dgm:t>
        <a:bodyPr/>
        <a:lstStyle/>
        <a:p>
          <a:endParaRPr lang="es-EC"/>
        </a:p>
      </dgm:t>
    </dgm:pt>
    <dgm:pt modelId="{5EADF87B-AEBB-4654-8C7E-DBAB9539080C}" type="pres">
      <dgm:prSet presAssocID="{17A24032-295C-4C51-A2E5-C9FFCFDB7ACB}" presName="Name17" presStyleLbl="parChTrans1D3" presStyleIdx="5" presStyleCnt="7"/>
      <dgm:spPr/>
      <dgm:t>
        <a:bodyPr/>
        <a:lstStyle/>
        <a:p>
          <a:endParaRPr lang="es-EC"/>
        </a:p>
      </dgm:t>
    </dgm:pt>
    <dgm:pt modelId="{FD67ACD7-3D2F-41CF-A6AA-25A3C5E044FD}" type="pres">
      <dgm:prSet presAssocID="{ACDF7804-6ABE-4692-BDEC-8B7024ED7A11}" presName="hierRoot3" presStyleCnt="0"/>
      <dgm:spPr/>
      <dgm:t>
        <a:bodyPr/>
        <a:lstStyle/>
        <a:p>
          <a:endParaRPr lang="es-EC"/>
        </a:p>
      </dgm:t>
    </dgm:pt>
    <dgm:pt modelId="{6DFA43F8-6E3F-407E-ADBC-251A4DA01C44}" type="pres">
      <dgm:prSet presAssocID="{ACDF7804-6ABE-4692-BDEC-8B7024ED7A11}" presName="composite3" presStyleCnt="0"/>
      <dgm:spPr/>
      <dgm:t>
        <a:bodyPr/>
        <a:lstStyle/>
        <a:p>
          <a:endParaRPr lang="es-EC"/>
        </a:p>
      </dgm:t>
    </dgm:pt>
    <dgm:pt modelId="{898E07E2-06E8-4312-B98C-D5A80C2638EC}" type="pres">
      <dgm:prSet presAssocID="{ACDF7804-6ABE-4692-BDEC-8B7024ED7A11}" presName="background3" presStyleLbl="node3" presStyleIdx="5" presStyleCnt="7"/>
      <dgm:spPr/>
      <dgm:t>
        <a:bodyPr/>
        <a:lstStyle/>
        <a:p>
          <a:endParaRPr lang="es-EC"/>
        </a:p>
      </dgm:t>
    </dgm:pt>
    <dgm:pt modelId="{BE91AB7D-22E3-44F8-8710-543A579DF448}" type="pres">
      <dgm:prSet presAssocID="{ACDF7804-6ABE-4692-BDEC-8B7024ED7A11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AE01CB2-D9B2-4E84-9DA3-90F6F2F15DAC}" type="pres">
      <dgm:prSet presAssocID="{ACDF7804-6ABE-4692-BDEC-8B7024ED7A11}" presName="hierChild4" presStyleCnt="0"/>
      <dgm:spPr/>
      <dgm:t>
        <a:bodyPr/>
        <a:lstStyle/>
        <a:p>
          <a:endParaRPr lang="es-EC"/>
        </a:p>
      </dgm:t>
    </dgm:pt>
    <dgm:pt modelId="{AF74019E-23D9-4EF0-960E-60F838764105}" type="pres">
      <dgm:prSet presAssocID="{6CDEF06A-BAEF-4190-AB09-98A15C604B21}" presName="Name17" presStyleLbl="parChTrans1D3" presStyleIdx="6" presStyleCnt="7"/>
      <dgm:spPr/>
      <dgm:t>
        <a:bodyPr/>
        <a:lstStyle/>
        <a:p>
          <a:endParaRPr lang="es-EC"/>
        </a:p>
      </dgm:t>
    </dgm:pt>
    <dgm:pt modelId="{06CAA570-70BC-4AEB-80DA-7CBA9D2F4632}" type="pres">
      <dgm:prSet presAssocID="{79F6CB9C-278E-43A6-A283-634E7EDBCA80}" presName="hierRoot3" presStyleCnt="0"/>
      <dgm:spPr/>
      <dgm:t>
        <a:bodyPr/>
        <a:lstStyle/>
        <a:p>
          <a:endParaRPr lang="es-EC"/>
        </a:p>
      </dgm:t>
    </dgm:pt>
    <dgm:pt modelId="{9952F341-5A7A-45FC-BDBC-008E5C70CECF}" type="pres">
      <dgm:prSet presAssocID="{79F6CB9C-278E-43A6-A283-634E7EDBCA80}" presName="composite3" presStyleCnt="0"/>
      <dgm:spPr/>
      <dgm:t>
        <a:bodyPr/>
        <a:lstStyle/>
        <a:p>
          <a:endParaRPr lang="es-EC"/>
        </a:p>
      </dgm:t>
    </dgm:pt>
    <dgm:pt modelId="{58EDE899-ABE6-4F55-88FF-77030CAE52C8}" type="pres">
      <dgm:prSet presAssocID="{79F6CB9C-278E-43A6-A283-634E7EDBCA80}" presName="background3" presStyleLbl="node3" presStyleIdx="6" presStyleCnt="7"/>
      <dgm:spPr/>
      <dgm:t>
        <a:bodyPr/>
        <a:lstStyle/>
        <a:p>
          <a:endParaRPr lang="es-EC"/>
        </a:p>
      </dgm:t>
    </dgm:pt>
    <dgm:pt modelId="{8A4FF9DB-4215-451B-8E4C-B8014988AB40}" type="pres">
      <dgm:prSet presAssocID="{79F6CB9C-278E-43A6-A283-634E7EDBCA80}" presName="text3" presStyleLbl="fgAcc3" presStyleIdx="6" presStyleCnt="7" custScaleY="13458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0860B4-06DB-48FD-93B4-8B99C40FD316}" type="pres">
      <dgm:prSet presAssocID="{79F6CB9C-278E-43A6-A283-634E7EDBCA80}" presName="hierChild4" presStyleCnt="0"/>
      <dgm:spPr/>
      <dgm:t>
        <a:bodyPr/>
        <a:lstStyle/>
        <a:p>
          <a:endParaRPr lang="es-EC"/>
        </a:p>
      </dgm:t>
    </dgm:pt>
  </dgm:ptLst>
  <dgm:cxnLst>
    <dgm:cxn modelId="{2F768B37-C6F6-46B8-92DE-4485764265CE}" srcId="{B5B2525C-5B7E-41A9-92A9-FB5096A8788B}" destId="{3C5A2846-28DA-44DB-97AF-EE09CC1DEE5C}" srcOrd="1" destOrd="0" parTransId="{6D390421-6BC9-4475-A374-971EC7B95B53}" sibTransId="{4CF9FEEF-9535-4B72-AA9D-774CC4163D1B}"/>
    <dgm:cxn modelId="{AD7D1B01-C772-46CF-903F-AD6DF74D6879}" type="presOf" srcId="{E8F973C8-6F5A-4BED-90B9-8FBE25CE582A}" destId="{1B2B6AB5-5578-4C9C-991C-15ACD6EA26D6}" srcOrd="0" destOrd="0" presId="urn:microsoft.com/office/officeart/2005/8/layout/hierarchy1"/>
    <dgm:cxn modelId="{9EB5BAB1-30A0-40E2-AAED-CC2635B054F1}" type="presOf" srcId="{3C5A2846-28DA-44DB-97AF-EE09CC1DEE5C}" destId="{B092B535-FA6D-4324-8B87-0DE9CFCF3B1B}" srcOrd="0" destOrd="0" presId="urn:microsoft.com/office/officeart/2005/8/layout/hierarchy1"/>
    <dgm:cxn modelId="{9FE623E0-FAC5-436D-8E08-312F02ED4DDB}" type="presOf" srcId="{135C09D2-136E-4706-BF7D-828011D0325D}" destId="{3DF5F303-C959-4DE1-B162-1CDFD3D99A7B}" srcOrd="0" destOrd="0" presId="urn:microsoft.com/office/officeart/2005/8/layout/hierarchy1"/>
    <dgm:cxn modelId="{8E9BB528-9B56-4EFB-8109-4670B60FF4BF}" type="presOf" srcId="{B5B2525C-5B7E-41A9-92A9-FB5096A8788B}" destId="{A0B2A39B-353C-4F10-A1C3-F0DCE4823238}" srcOrd="0" destOrd="0" presId="urn:microsoft.com/office/officeart/2005/8/layout/hierarchy1"/>
    <dgm:cxn modelId="{341E0E9A-680D-4C0F-9D72-CBB20CD8D0AE}" type="presOf" srcId="{5B1F94D1-8B21-43D0-BC61-E8ACF3ED0824}" destId="{305E6E87-BCB8-40E3-8D61-B54C8B7EDEE0}" srcOrd="0" destOrd="0" presId="urn:microsoft.com/office/officeart/2005/8/layout/hierarchy1"/>
    <dgm:cxn modelId="{45DC3B48-087A-4894-BAC4-47815F2CF6FA}" type="presOf" srcId="{382B92EB-FB6D-4907-B97C-7316E47A9D29}" destId="{F26C13E0-5AE5-4597-B841-90F7E22FE079}" srcOrd="0" destOrd="0" presId="urn:microsoft.com/office/officeart/2005/8/layout/hierarchy1"/>
    <dgm:cxn modelId="{9902FFE2-0B5F-4311-87F8-E1E648FE59BB}" type="presOf" srcId="{C9D26BB6-88F1-4322-88FF-654A8728A2B5}" destId="{7D8D9160-91A5-4300-B57C-AC68E0D6BCA8}" srcOrd="0" destOrd="0" presId="urn:microsoft.com/office/officeart/2005/8/layout/hierarchy1"/>
    <dgm:cxn modelId="{4DD934DB-37F1-4716-80FF-875D6B8CB399}" type="presOf" srcId="{BCEFE7AE-B0C0-46F9-BA11-1A2E8D54991B}" destId="{9BF8E0C5-A67B-4FC8-A376-5A77612396ED}" srcOrd="0" destOrd="0" presId="urn:microsoft.com/office/officeart/2005/8/layout/hierarchy1"/>
    <dgm:cxn modelId="{4B456DA3-D384-4031-9389-49D2FC39FFAA}" type="presOf" srcId="{ACDF7804-6ABE-4692-BDEC-8B7024ED7A11}" destId="{BE91AB7D-22E3-44F8-8710-543A579DF448}" srcOrd="0" destOrd="0" presId="urn:microsoft.com/office/officeart/2005/8/layout/hierarchy1"/>
    <dgm:cxn modelId="{2456F400-14F1-48E5-88BC-51459F2F4B5D}" srcId="{3C5A2846-28DA-44DB-97AF-EE09CC1DEE5C}" destId="{79F6CB9C-278E-43A6-A283-634E7EDBCA80}" srcOrd="2" destOrd="0" parTransId="{6CDEF06A-BAEF-4190-AB09-98A15C604B21}" sibTransId="{71AE9CBC-ACC7-45C8-8BEA-DA306C9C5879}"/>
    <dgm:cxn modelId="{B4B93CC0-8A52-4FE7-ACAC-E6552D8561F6}" type="presOf" srcId="{6CDEF06A-BAEF-4190-AB09-98A15C604B21}" destId="{AF74019E-23D9-4EF0-960E-60F838764105}" srcOrd="0" destOrd="0" presId="urn:microsoft.com/office/officeart/2005/8/layout/hierarchy1"/>
    <dgm:cxn modelId="{E19A5156-9D67-4F23-812F-56BA544EDD4D}" type="presOf" srcId="{9B4A2264-76FB-4CC4-A377-62AC03D9A2C3}" destId="{7DFB4389-2730-4673-9365-A5B8F175A355}" srcOrd="0" destOrd="0" presId="urn:microsoft.com/office/officeart/2005/8/layout/hierarchy1"/>
    <dgm:cxn modelId="{386B20D6-70BD-4D7E-9F39-9A8379E21670}" type="presOf" srcId="{D37D479B-3E35-4A24-9773-4C1052C61BFB}" destId="{4C8BE8CA-24E7-4812-A166-61B563C67309}" srcOrd="0" destOrd="0" presId="urn:microsoft.com/office/officeart/2005/8/layout/hierarchy1"/>
    <dgm:cxn modelId="{B9791917-8FAB-4F04-8060-2D5B5C62B185}" type="presOf" srcId="{D6AC3D01-989F-4801-AA97-A28FA602FCCE}" destId="{27CB5E14-3A44-4583-A462-4D6ABDF26767}" srcOrd="0" destOrd="0" presId="urn:microsoft.com/office/officeart/2005/8/layout/hierarchy1"/>
    <dgm:cxn modelId="{04DFB933-4295-43F5-84A6-56AFAFD378C6}" srcId="{382B92EB-FB6D-4907-B97C-7316E47A9D29}" destId="{D6AC3D01-989F-4801-AA97-A28FA602FCCE}" srcOrd="0" destOrd="0" parTransId="{9B4A2264-76FB-4CC4-A377-62AC03D9A2C3}" sibTransId="{53AE80B5-D6DC-4C08-98D5-6B067FFA1730}"/>
    <dgm:cxn modelId="{B51FDEC5-ACD1-4DF0-BB52-989AAC3D993B}" srcId="{382B92EB-FB6D-4907-B97C-7316E47A9D29}" destId="{135C09D2-136E-4706-BF7D-828011D0325D}" srcOrd="2" destOrd="0" parTransId="{E8F973C8-6F5A-4BED-90B9-8FBE25CE582A}" sibTransId="{F8F7A4EF-AAD9-46AE-A489-7B50E71891D7}"/>
    <dgm:cxn modelId="{2DC35234-ACE3-4C9E-9D95-F73F9DB2EE00}" srcId="{382B92EB-FB6D-4907-B97C-7316E47A9D29}" destId="{28E9F43B-164E-4E33-A510-0B361B953980}" srcOrd="1" destOrd="0" parTransId="{94D352E6-1302-4F26-8CFE-0F302BDCCF8D}" sibTransId="{029BFED5-BAE2-455D-9DF9-8E2B682168E0}"/>
    <dgm:cxn modelId="{A8DDFB51-3B0B-4388-BD5A-346E51173AED}" type="presOf" srcId="{6D390421-6BC9-4475-A374-971EC7B95B53}" destId="{A3E81D75-29B5-4608-ACD0-A8ED6E4C25E5}" srcOrd="0" destOrd="0" presId="urn:microsoft.com/office/officeart/2005/8/layout/hierarchy1"/>
    <dgm:cxn modelId="{F66B3888-31EE-4591-A32B-8D482F05AAB5}" type="presOf" srcId="{79F6CB9C-278E-43A6-A283-634E7EDBCA80}" destId="{8A4FF9DB-4215-451B-8E4C-B8014988AB40}" srcOrd="0" destOrd="0" presId="urn:microsoft.com/office/officeart/2005/8/layout/hierarchy1"/>
    <dgm:cxn modelId="{7759C304-A6B0-4F75-84E4-EDEC09AC79A6}" type="presOf" srcId="{94D352E6-1302-4F26-8CFE-0F302BDCCF8D}" destId="{9A64CA8C-A95D-4C09-BB4C-FACAFE64555F}" srcOrd="0" destOrd="0" presId="urn:microsoft.com/office/officeart/2005/8/layout/hierarchy1"/>
    <dgm:cxn modelId="{83F24A10-204B-4309-B3FB-BF632A591CB6}" srcId="{D12C38F4-1902-4EA3-98F2-BC4972F9D8CB}" destId="{B5B2525C-5B7E-41A9-92A9-FB5096A8788B}" srcOrd="0" destOrd="0" parTransId="{56D30701-EF2B-4B90-851C-6FDEB4E16354}" sibTransId="{999346E8-DE9E-4BEE-8D3E-BDF6771EE782}"/>
    <dgm:cxn modelId="{C0B25C11-0D1C-4F33-9333-C4E7B1A08204}" type="presOf" srcId="{09736B51-7008-447F-9D3C-16639E7C4EDF}" destId="{E3371262-A6A8-4309-AAEE-54528E2DD13E}" srcOrd="0" destOrd="0" presId="urn:microsoft.com/office/officeart/2005/8/layout/hierarchy1"/>
    <dgm:cxn modelId="{C57F5F76-226D-457E-BBF6-04A00A6F1B99}" type="presOf" srcId="{D12C38F4-1902-4EA3-98F2-BC4972F9D8CB}" destId="{076CED11-446F-44CE-82D9-BC5211E0A72C}" srcOrd="0" destOrd="0" presId="urn:microsoft.com/office/officeart/2005/8/layout/hierarchy1"/>
    <dgm:cxn modelId="{7C49FBE0-47D3-4222-99B7-07F2B7A3D5BD}" type="presOf" srcId="{17A24032-295C-4C51-A2E5-C9FFCFDB7ACB}" destId="{5EADF87B-AEBB-4654-8C7E-DBAB9539080C}" srcOrd="0" destOrd="0" presId="urn:microsoft.com/office/officeart/2005/8/layout/hierarchy1"/>
    <dgm:cxn modelId="{C615AC2D-F7F9-41E9-A7B6-EDE03E329CE3}" srcId="{3C5A2846-28DA-44DB-97AF-EE09CC1DEE5C}" destId="{ACDF7804-6ABE-4692-BDEC-8B7024ED7A11}" srcOrd="1" destOrd="0" parTransId="{17A24032-295C-4C51-A2E5-C9FFCFDB7ACB}" sibTransId="{3DA4728E-973C-4E01-94FE-93469DA02424}"/>
    <dgm:cxn modelId="{FD59F77E-4E0D-481D-84C3-C4BE312A7A42}" srcId="{382B92EB-FB6D-4907-B97C-7316E47A9D29}" destId="{09736B51-7008-447F-9D3C-16639E7C4EDF}" srcOrd="3" destOrd="0" parTransId="{D37D479B-3E35-4A24-9773-4C1052C61BFB}" sibTransId="{348A4695-BF88-42FD-A7D6-790C16F9FA72}"/>
    <dgm:cxn modelId="{EF7F7402-BE1C-4B3C-94F3-C21CAB1E0EA0}" srcId="{3C5A2846-28DA-44DB-97AF-EE09CC1DEE5C}" destId="{BCEFE7AE-B0C0-46F9-BA11-1A2E8D54991B}" srcOrd="0" destOrd="0" parTransId="{C9D26BB6-88F1-4322-88FF-654A8728A2B5}" sibTransId="{91D3C346-B567-4315-AC66-D120C854AFC2}"/>
    <dgm:cxn modelId="{56992C21-8B0B-4C9A-87F1-F2282609D7A0}" type="presOf" srcId="{28E9F43B-164E-4E33-A510-0B361B953980}" destId="{ECB4EF66-D814-47B7-A438-C8A08B1B5AEC}" srcOrd="0" destOrd="0" presId="urn:microsoft.com/office/officeart/2005/8/layout/hierarchy1"/>
    <dgm:cxn modelId="{37A64CE3-C8C7-4295-BCF2-EC2C4A263318}" srcId="{B5B2525C-5B7E-41A9-92A9-FB5096A8788B}" destId="{382B92EB-FB6D-4907-B97C-7316E47A9D29}" srcOrd="0" destOrd="0" parTransId="{5B1F94D1-8B21-43D0-BC61-E8ACF3ED0824}" sibTransId="{25C7E3AB-2C55-4108-B5E4-74502DCACD12}"/>
    <dgm:cxn modelId="{96D587E4-BBC1-4591-8BF7-4467D0EC9B54}" type="presParOf" srcId="{076CED11-446F-44CE-82D9-BC5211E0A72C}" destId="{D2C0D5CD-7B1C-414A-B12B-9FC173889C09}" srcOrd="0" destOrd="0" presId="urn:microsoft.com/office/officeart/2005/8/layout/hierarchy1"/>
    <dgm:cxn modelId="{0D67A077-5795-4F9F-8064-D1A5624E91DD}" type="presParOf" srcId="{D2C0D5CD-7B1C-414A-B12B-9FC173889C09}" destId="{40242670-8642-4EC6-82CF-C16929D59ED4}" srcOrd="0" destOrd="0" presId="urn:microsoft.com/office/officeart/2005/8/layout/hierarchy1"/>
    <dgm:cxn modelId="{69137F06-7E63-4B6F-84A9-93DBA18DE2DF}" type="presParOf" srcId="{40242670-8642-4EC6-82CF-C16929D59ED4}" destId="{BFF89AE2-1D66-4481-8CFA-5B9B4B4827DA}" srcOrd="0" destOrd="0" presId="urn:microsoft.com/office/officeart/2005/8/layout/hierarchy1"/>
    <dgm:cxn modelId="{AB22559C-4E26-4C70-8B52-CE127810A501}" type="presParOf" srcId="{40242670-8642-4EC6-82CF-C16929D59ED4}" destId="{A0B2A39B-353C-4F10-A1C3-F0DCE4823238}" srcOrd="1" destOrd="0" presId="urn:microsoft.com/office/officeart/2005/8/layout/hierarchy1"/>
    <dgm:cxn modelId="{663D0850-E050-4027-8488-6B7D31F9CF27}" type="presParOf" srcId="{D2C0D5CD-7B1C-414A-B12B-9FC173889C09}" destId="{3206C025-10A0-4312-8AAB-FA9C34C9A039}" srcOrd="1" destOrd="0" presId="urn:microsoft.com/office/officeart/2005/8/layout/hierarchy1"/>
    <dgm:cxn modelId="{A2F6632A-5180-4C6B-907F-011D990264EC}" type="presParOf" srcId="{3206C025-10A0-4312-8AAB-FA9C34C9A039}" destId="{305E6E87-BCB8-40E3-8D61-B54C8B7EDEE0}" srcOrd="0" destOrd="0" presId="urn:microsoft.com/office/officeart/2005/8/layout/hierarchy1"/>
    <dgm:cxn modelId="{2F2AC5FF-FD46-4C6C-9C14-8D006CBE9D2C}" type="presParOf" srcId="{3206C025-10A0-4312-8AAB-FA9C34C9A039}" destId="{0ADE22F1-55A5-4077-8523-B848C6C6AB61}" srcOrd="1" destOrd="0" presId="urn:microsoft.com/office/officeart/2005/8/layout/hierarchy1"/>
    <dgm:cxn modelId="{3D1EF1A5-75FC-4A90-B861-6744A967C041}" type="presParOf" srcId="{0ADE22F1-55A5-4077-8523-B848C6C6AB61}" destId="{13F0D0AC-509B-4152-ABB2-926F0311D9B0}" srcOrd="0" destOrd="0" presId="urn:microsoft.com/office/officeart/2005/8/layout/hierarchy1"/>
    <dgm:cxn modelId="{00E4BCE3-0D76-49DD-B957-9D51ACA88813}" type="presParOf" srcId="{13F0D0AC-509B-4152-ABB2-926F0311D9B0}" destId="{3FA38B55-47AE-4E13-ACB9-9C4FE9B8D369}" srcOrd="0" destOrd="0" presId="urn:microsoft.com/office/officeart/2005/8/layout/hierarchy1"/>
    <dgm:cxn modelId="{BC649D68-1EB0-42C3-900F-8D0E6415B9D4}" type="presParOf" srcId="{13F0D0AC-509B-4152-ABB2-926F0311D9B0}" destId="{F26C13E0-5AE5-4597-B841-90F7E22FE079}" srcOrd="1" destOrd="0" presId="urn:microsoft.com/office/officeart/2005/8/layout/hierarchy1"/>
    <dgm:cxn modelId="{174A01B4-9CC6-4315-B979-46F84E1F528D}" type="presParOf" srcId="{0ADE22F1-55A5-4077-8523-B848C6C6AB61}" destId="{A4DB5E62-C1F6-424C-A436-696575EBFC42}" srcOrd="1" destOrd="0" presId="urn:microsoft.com/office/officeart/2005/8/layout/hierarchy1"/>
    <dgm:cxn modelId="{87B0A292-7715-4D74-BA25-8DFD8F602C15}" type="presParOf" srcId="{A4DB5E62-C1F6-424C-A436-696575EBFC42}" destId="{7DFB4389-2730-4673-9365-A5B8F175A355}" srcOrd="0" destOrd="0" presId="urn:microsoft.com/office/officeart/2005/8/layout/hierarchy1"/>
    <dgm:cxn modelId="{403D48F5-CBEB-4C8C-8D58-A1C949347A0F}" type="presParOf" srcId="{A4DB5E62-C1F6-424C-A436-696575EBFC42}" destId="{E92111C8-DA6F-40FB-B707-DF7B2B837487}" srcOrd="1" destOrd="0" presId="urn:microsoft.com/office/officeart/2005/8/layout/hierarchy1"/>
    <dgm:cxn modelId="{13A475B4-9CFA-4930-A0F2-5F78ED81D31C}" type="presParOf" srcId="{E92111C8-DA6F-40FB-B707-DF7B2B837487}" destId="{D4CE01BF-45BC-4F63-9887-179541162B49}" srcOrd="0" destOrd="0" presId="urn:microsoft.com/office/officeart/2005/8/layout/hierarchy1"/>
    <dgm:cxn modelId="{13865580-F7B5-4111-90CE-2E810D75496D}" type="presParOf" srcId="{D4CE01BF-45BC-4F63-9887-179541162B49}" destId="{25130BB3-584E-4E45-80C4-77DBD036D001}" srcOrd="0" destOrd="0" presId="urn:microsoft.com/office/officeart/2005/8/layout/hierarchy1"/>
    <dgm:cxn modelId="{51F57649-CBA5-4DC3-8244-D3D5BE5105CC}" type="presParOf" srcId="{D4CE01BF-45BC-4F63-9887-179541162B49}" destId="{27CB5E14-3A44-4583-A462-4D6ABDF26767}" srcOrd="1" destOrd="0" presId="urn:microsoft.com/office/officeart/2005/8/layout/hierarchy1"/>
    <dgm:cxn modelId="{67C1BD3D-4271-4FAF-AB6E-6F6D22D2A308}" type="presParOf" srcId="{E92111C8-DA6F-40FB-B707-DF7B2B837487}" destId="{1077EECE-F109-4581-A542-6C2B6FB41093}" srcOrd="1" destOrd="0" presId="urn:microsoft.com/office/officeart/2005/8/layout/hierarchy1"/>
    <dgm:cxn modelId="{156E9259-FBD1-459D-A585-B783B2E76EF7}" type="presParOf" srcId="{A4DB5E62-C1F6-424C-A436-696575EBFC42}" destId="{9A64CA8C-A95D-4C09-BB4C-FACAFE64555F}" srcOrd="2" destOrd="0" presId="urn:microsoft.com/office/officeart/2005/8/layout/hierarchy1"/>
    <dgm:cxn modelId="{47D854CC-380D-48C8-826F-68E1E19D5E2B}" type="presParOf" srcId="{A4DB5E62-C1F6-424C-A436-696575EBFC42}" destId="{27FD26C2-C012-4A9C-AC8E-7D63483EAFD8}" srcOrd="3" destOrd="0" presId="urn:microsoft.com/office/officeart/2005/8/layout/hierarchy1"/>
    <dgm:cxn modelId="{0657ADBE-D22E-46CA-BC34-F55BB8A3D029}" type="presParOf" srcId="{27FD26C2-C012-4A9C-AC8E-7D63483EAFD8}" destId="{0E77A48A-ED97-4B6E-8910-9D2B45B300CE}" srcOrd="0" destOrd="0" presId="urn:microsoft.com/office/officeart/2005/8/layout/hierarchy1"/>
    <dgm:cxn modelId="{D970337A-8B99-476F-BF21-5235FFCAFC0F}" type="presParOf" srcId="{0E77A48A-ED97-4B6E-8910-9D2B45B300CE}" destId="{A100C734-CF65-4658-B1FD-E8C00BE3F951}" srcOrd="0" destOrd="0" presId="urn:microsoft.com/office/officeart/2005/8/layout/hierarchy1"/>
    <dgm:cxn modelId="{B8D42325-4A51-42B7-BFD2-8CD93E562C0D}" type="presParOf" srcId="{0E77A48A-ED97-4B6E-8910-9D2B45B300CE}" destId="{ECB4EF66-D814-47B7-A438-C8A08B1B5AEC}" srcOrd="1" destOrd="0" presId="urn:microsoft.com/office/officeart/2005/8/layout/hierarchy1"/>
    <dgm:cxn modelId="{6ECBA6FC-9280-4CE6-9678-3070639E467A}" type="presParOf" srcId="{27FD26C2-C012-4A9C-AC8E-7D63483EAFD8}" destId="{8436A780-8CBD-487F-8A39-CAF60A30B782}" srcOrd="1" destOrd="0" presId="urn:microsoft.com/office/officeart/2005/8/layout/hierarchy1"/>
    <dgm:cxn modelId="{27603194-0C23-4E0D-8F4C-5B55131AD23A}" type="presParOf" srcId="{A4DB5E62-C1F6-424C-A436-696575EBFC42}" destId="{1B2B6AB5-5578-4C9C-991C-15ACD6EA26D6}" srcOrd="4" destOrd="0" presId="urn:microsoft.com/office/officeart/2005/8/layout/hierarchy1"/>
    <dgm:cxn modelId="{B3CBC2E2-25DF-4276-A92A-DDA908D77B09}" type="presParOf" srcId="{A4DB5E62-C1F6-424C-A436-696575EBFC42}" destId="{CE85118C-40CB-46DD-8946-B8E440111E1C}" srcOrd="5" destOrd="0" presId="urn:microsoft.com/office/officeart/2005/8/layout/hierarchy1"/>
    <dgm:cxn modelId="{353902F6-5935-44FF-8180-A7C31A52BC27}" type="presParOf" srcId="{CE85118C-40CB-46DD-8946-B8E440111E1C}" destId="{2E96CA17-0925-4E39-825C-E9C168024666}" srcOrd="0" destOrd="0" presId="urn:microsoft.com/office/officeart/2005/8/layout/hierarchy1"/>
    <dgm:cxn modelId="{8D61DE4F-163B-4B1F-AAA4-9457246ACC81}" type="presParOf" srcId="{2E96CA17-0925-4E39-825C-E9C168024666}" destId="{092CA378-E1D6-4848-BA90-BA303A367778}" srcOrd="0" destOrd="0" presId="urn:microsoft.com/office/officeart/2005/8/layout/hierarchy1"/>
    <dgm:cxn modelId="{C2775E7A-3B55-491E-96A9-71554E048E9E}" type="presParOf" srcId="{2E96CA17-0925-4E39-825C-E9C168024666}" destId="{3DF5F303-C959-4DE1-B162-1CDFD3D99A7B}" srcOrd="1" destOrd="0" presId="urn:microsoft.com/office/officeart/2005/8/layout/hierarchy1"/>
    <dgm:cxn modelId="{683518F8-8C40-455E-9A89-0470622112C8}" type="presParOf" srcId="{CE85118C-40CB-46DD-8946-B8E440111E1C}" destId="{EB11BB8D-E235-404F-8038-A541864AE05E}" srcOrd="1" destOrd="0" presId="urn:microsoft.com/office/officeart/2005/8/layout/hierarchy1"/>
    <dgm:cxn modelId="{CD8AB732-5894-48F2-96DE-188AEAE34EA7}" type="presParOf" srcId="{A4DB5E62-C1F6-424C-A436-696575EBFC42}" destId="{4C8BE8CA-24E7-4812-A166-61B563C67309}" srcOrd="6" destOrd="0" presId="urn:microsoft.com/office/officeart/2005/8/layout/hierarchy1"/>
    <dgm:cxn modelId="{9D89CE53-98BC-44A2-B2DA-5F11A5C4F217}" type="presParOf" srcId="{A4DB5E62-C1F6-424C-A436-696575EBFC42}" destId="{440F33A7-A191-4B8A-8412-D25E533B3A51}" srcOrd="7" destOrd="0" presId="urn:microsoft.com/office/officeart/2005/8/layout/hierarchy1"/>
    <dgm:cxn modelId="{C8E3B74D-AFE3-4164-BE0F-863944A5A2D4}" type="presParOf" srcId="{440F33A7-A191-4B8A-8412-D25E533B3A51}" destId="{DD80FCE2-0599-4AFB-ADD4-70DFF9B8EA7B}" srcOrd="0" destOrd="0" presId="urn:microsoft.com/office/officeart/2005/8/layout/hierarchy1"/>
    <dgm:cxn modelId="{7CDA328B-978C-48DA-BF6E-E9130911B5D2}" type="presParOf" srcId="{DD80FCE2-0599-4AFB-ADD4-70DFF9B8EA7B}" destId="{99277FA4-081C-4F3E-8BF6-90545A7C6AFA}" srcOrd="0" destOrd="0" presId="urn:microsoft.com/office/officeart/2005/8/layout/hierarchy1"/>
    <dgm:cxn modelId="{B2889287-2C36-455E-B386-4F73D446FF51}" type="presParOf" srcId="{DD80FCE2-0599-4AFB-ADD4-70DFF9B8EA7B}" destId="{E3371262-A6A8-4309-AAEE-54528E2DD13E}" srcOrd="1" destOrd="0" presId="urn:microsoft.com/office/officeart/2005/8/layout/hierarchy1"/>
    <dgm:cxn modelId="{3628C04D-4754-4553-90E7-D1094B58279C}" type="presParOf" srcId="{440F33A7-A191-4B8A-8412-D25E533B3A51}" destId="{FAC9D429-2A66-4275-BE1E-1C2216D108CE}" srcOrd="1" destOrd="0" presId="urn:microsoft.com/office/officeart/2005/8/layout/hierarchy1"/>
    <dgm:cxn modelId="{C596AA1A-9865-49C5-813F-AAA1FDD809A0}" type="presParOf" srcId="{3206C025-10A0-4312-8AAB-FA9C34C9A039}" destId="{A3E81D75-29B5-4608-ACD0-A8ED6E4C25E5}" srcOrd="2" destOrd="0" presId="urn:microsoft.com/office/officeart/2005/8/layout/hierarchy1"/>
    <dgm:cxn modelId="{E5E02107-9249-4245-ADC6-E2864C576912}" type="presParOf" srcId="{3206C025-10A0-4312-8AAB-FA9C34C9A039}" destId="{7DC8F25D-2BDA-476F-B0C1-FD99F6C7C99D}" srcOrd="3" destOrd="0" presId="urn:microsoft.com/office/officeart/2005/8/layout/hierarchy1"/>
    <dgm:cxn modelId="{65595FAD-A1BF-4512-8361-A28BA59855F5}" type="presParOf" srcId="{7DC8F25D-2BDA-476F-B0C1-FD99F6C7C99D}" destId="{975C7676-61A9-4EA7-AB54-7F373692D755}" srcOrd="0" destOrd="0" presId="urn:microsoft.com/office/officeart/2005/8/layout/hierarchy1"/>
    <dgm:cxn modelId="{5557DA3C-CEDF-4547-8641-9CCAB3150698}" type="presParOf" srcId="{975C7676-61A9-4EA7-AB54-7F373692D755}" destId="{E5CBA95F-1B37-4F57-AC57-15CD5D5A35D9}" srcOrd="0" destOrd="0" presId="urn:microsoft.com/office/officeart/2005/8/layout/hierarchy1"/>
    <dgm:cxn modelId="{4CB4C6F5-DE4D-4355-AA05-3F059A65D70D}" type="presParOf" srcId="{975C7676-61A9-4EA7-AB54-7F373692D755}" destId="{B092B535-FA6D-4324-8B87-0DE9CFCF3B1B}" srcOrd="1" destOrd="0" presId="urn:microsoft.com/office/officeart/2005/8/layout/hierarchy1"/>
    <dgm:cxn modelId="{D0443908-18CE-45FB-B0CC-C6F01B2EA67F}" type="presParOf" srcId="{7DC8F25D-2BDA-476F-B0C1-FD99F6C7C99D}" destId="{2F417E09-E17C-465A-8EF2-1EB1167076B9}" srcOrd="1" destOrd="0" presId="urn:microsoft.com/office/officeart/2005/8/layout/hierarchy1"/>
    <dgm:cxn modelId="{91EC0C9D-730D-4DE4-8BF9-B476B273BC72}" type="presParOf" srcId="{2F417E09-E17C-465A-8EF2-1EB1167076B9}" destId="{7D8D9160-91A5-4300-B57C-AC68E0D6BCA8}" srcOrd="0" destOrd="0" presId="urn:microsoft.com/office/officeart/2005/8/layout/hierarchy1"/>
    <dgm:cxn modelId="{30AA5D40-BB33-41D4-8B72-452D95128BE9}" type="presParOf" srcId="{2F417E09-E17C-465A-8EF2-1EB1167076B9}" destId="{7163CFAB-4D9E-40B2-82DE-C2B313E9EB35}" srcOrd="1" destOrd="0" presId="urn:microsoft.com/office/officeart/2005/8/layout/hierarchy1"/>
    <dgm:cxn modelId="{936F117A-3A13-41EA-8DC9-A99AC8440CA4}" type="presParOf" srcId="{7163CFAB-4D9E-40B2-82DE-C2B313E9EB35}" destId="{79F097FE-9925-462E-8D25-C355EAAA0A6E}" srcOrd="0" destOrd="0" presId="urn:microsoft.com/office/officeart/2005/8/layout/hierarchy1"/>
    <dgm:cxn modelId="{B5F05203-5E21-4FD9-A173-6D5D33A15C10}" type="presParOf" srcId="{79F097FE-9925-462E-8D25-C355EAAA0A6E}" destId="{CB7E927B-6C78-45AB-A6B1-1EB1E5B1D588}" srcOrd="0" destOrd="0" presId="urn:microsoft.com/office/officeart/2005/8/layout/hierarchy1"/>
    <dgm:cxn modelId="{7ADBEA96-9D68-4EED-B539-5125B4B6B753}" type="presParOf" srcId="{79F097FE-9925-462E-8D25-C355EAAA0A6E}" destId="{9BF8E0C5-A67B-4FC8-A376-5A77612396ED}" srcOrd="1" destOrd="0" presId="urn:microsoft.com/office/officeart/2005/8/layout/hierarchy1"/>
    <dgm:cxn modelId="{040236A7-F926-48E9-ACF6-F4BBCDA95FA6}" type="presParOf" srcId="{7163CFAB-4D9E-40B2-82DE-C2B313E9EB35}" destId="{F8AF1FE4-66FA-4BDE-BB8B-F3DA1671D946}" srcOrd="1" destOrd="0" presId="urn:microsoft.com/office/officeart/2005/8/layout/hierarchy1"/>
    <dgm:cxn modelId="{248DD8A6-E930-472B-B172-C2692F251E32}" type="presParOf" srcId="{2F417E09-E17C-465A-8EF2-1EB1167076B9}" destId="{5EADF87B-AEBB-4654-8C7E-DBAB9539080C}" srcOrd="2" destOrd="0" presId="urn:microsoft.com/office/officeart/2005/8/layout/hierarchy1"/>
    <dgm:cxn modelId="{D638BE53-2DA5-4B93-B653-17E2FB801E12}" type="presParOf" srcId="{2F417E09-E17C-465A-8EF2-1EB1167076B9}" destId="{FD67ACD7-3D2F-41CF-A6AA-25A3C5E044FD}" srcOrd="3" destOrd="0" presId="urn:microsoft.com/office/officeart/2005/8/layout/hierarchy1"/>
    <dgm:cxn modelId="{3572D414-D565-4727-808A-DE9118090341}" type="presParOf" srcId="{FD67ACD7-3D2F-41CF-A6AA-25A3C5E044FD}" destId="{6DFA43F8-6E3F-407E-ADBC-251A4DA01C44}" srcOrd="0" destOrd="0" presId="urn:microsoft.com/office/officeart/2005/8/layout/hierarchy1"/>
    <dgm:cxn modelId="{88EA6F5B-B9CB-4A31-899F-745660440B18}" type="presParOf" srcId="{6DFA43F8-6E3F-407E-ADBC-251A4DA01C44}" destId="{898E07E2-06E8-4312-B98C-D5A80C2638EC}" srcOrd="0" destOrd="0" presId="urn:microsoft.com/office/officeart/2005/8/layout/hierarchy1"/>
    <dgm:cxn modelId="{D7BA1ED0-3386-4EBA-AF9B-E32CBE08B18F}" type="presParOf" srcId="{6DFA43F8-6E3F-407E-ADBC-251A4DA01C44}" destId="{BE91AB7D-22E3-44F8-8710-543A579DF448}" srcOrd="1" destOrd="0" presId="urn:microsoft.com/office/officeart/2005/8/layout/hierarchy1"/>
    <dgm:cxn modelId="{E634BFCD-8917-49CA-AAA9-27E14CB36D30}" type="presParOf" srcId="{FD67ACD7-3D2F-41CF-A6AA-25A3C5E044FD}" destId="{AAE01CB2-D9B2-4E84-9DA3-90F6F2F15DAC}" srcOrd="1" destOrd="0" presId="urn:microsoft.com/office/officeart/2005/8/layout/hierarchy1"/>
    <dgm:cxn modelId="{F49D7984-E9D2-456E-83AB-70F63965DD61}" type="presParOf" srcId="{2F417E09-E17C-465A-8EF2-1EB1167076B9}" destId="{AF74019E-23D9-4EF0-960E-60F838764105}" srcOrd="4" destOrd="0" presId="urn:microsoft.com/office/officeart/2005/8/layout/hierarchy1"/>
    <dgm:cxn modelId="{306EC990-2C58-431F-B891-DA5F820B5F41}" type="presParOf" srcId="{2F417E09-E17C-465A-8EF2-1EB1167076B9}" destId="{06CAA570-70BC-4AEB-80DA-7CBA9D2F4632}" srcOrd="5" destOrd="0" presId="urn:microsoft.com/office/officeart/2005/8/layout/hierarchy1"/>
    <dgm:cxn modelId="{1ADDB5F0-45E1-474C-953A-99BB3294D709}" type="presParOf" srcId="{06CAA570-70BC-4AEB-80DA-7CBA9D2F4632}" destId="{9952F341-5A7A-45FC-BDBC-008E5C70CECF}" srcOrd="0" destOrd="0" presId="urn:microsoft.com/office/officeart/2005/8/layout/hierarchy1"/>
    <dgm:cxn modelId="{93AA71B1-2481-400E-BB4D-3BB7EEAFE086}" type="presParOf" srcId="{9952F341-5A7A-45FC-BDBC-008E5C70CECF}" destId="{58EDE899-ABE6-4F55-88FF-77030CAE52C8}" srcOrd="0" destOrd="0" presId="urn:microsoft.com/office/officeart/2005/8/layout/hierarchy1"/>
    <dgm:cxn modelId="{99C8AC46-470D-4583-BEB8-6537814CE8BD}" type="presParOf" srcId="{9952F341-5A7A-45FC-BDBC-008E5C70CECF}" destId="{8A4FF9DB-4215-451B-8E4C-B8014988AB40}" srcOrd="1" destOrd="0" presId="urn:microsoft.com/office/officeart/2005/8/layout/hierarchy1"/>
    <dgm:cxn modelId="{FDE696C7-E7A7-4779-BB6B-F20BDB842D14}" type="presParOf" srcId="{06CAA570-70BC-4AEB-80DA-7CBA9D2F4632}" destId="{450860B4-06DB-48FD-93B4-8B99C40FD316}" srcOrd="1" destOrd="0" presId="urn:microsoft.com/office/officeart/2005/8/layout/hierarchy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64388F-EDB2-4843-8D0C-0CCE522D0DE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1DD18B5-DC6E-4F6C-B543-505BD08E8B89}">
      <dgm:prSet phldrT="[Texto]"/>
      <dgm:spPr/>
      <dgm:t>
        <a:bodyPr/>
        <a:lstStyle/>
        <a:p>
          <a:r>
            <a:rPr lang="es-EC" dirty="0" smtClean="0"/>
            <a:t>Espacio atención al cliente </a:t>
          </a:r>
          <a:endParaRPr lang="es-EC" dirty="0"/>
        </a:p>
      </dgm:t>
    </dgm:pt>
    <dgm:pt modelId="{1042A1CE-4DF2-4FC9-98C1-78730421310B}" type="parTrans" cxnId="{0A6D8D9C-8FCE-46D1-A21E-7C0F7AC188B6}">
      <dgm:prSet/>
      <dgm:spPr/>
      <dgm:t>
        <a:bodyPr/>
        <a:lstStyle/>
        <a:p>
          <a:endParaRPr lang="es-EC"/>
        </a:p>
      </dgm:t>
    </dgm:pt>
    <dgm:pt modelId="{01DE4457-D2FE-4466-AA0A-37FB95D824D5}" type="sibTrans" cxnId="{0A6D8D9C-8FCE-46D1-A21E-7C0F7AC188B6}">
      <dgm:prSet/>
      <dgm:spPr/>
      <dgm:t>
        <a:bodyPr/>
        <a:lstStyle/>
        <a:p>
          <a:endParaRPr lang="es-EC"/>
        </a:p>
      </dgm:t>
    </dgm:pt>
    <dgm:pt modelId="{B0F700EA-DBD4-4B2A-9623-E0D7DABFA972}">
      <dgm:prSet phldrT="[Texto]"/>
      <dgm:spPr/>
      <dgm:t>
        <a:bodyPr/>
        <a:lstStyle/>
        <a:p>
          <a:r>
            <a:rPr lang="es-EC" dirty="0" smtClean="0"/>
            <a:t>Servicios ofertados </a:t>
          </a:r>
          <a:endParaRPr lang="es-EC" dirty="0"/>
        </a:p>
      </dgm:t>
    </dgm:pt>
    <dgm:pt modelId="{AEE6A9B2-D67D-479C-8D1E-8B0A0541D4EC}" type="parTrans" cxnId="{AB93ADDF-079A-4FED-A118-19DC6C226C45}">
      <dgm:prSet/>
      <dgm:spPr/>
      <dgm:t>
        <a:bodyPr/>
        <a:lstStyle/>
        <a:p>
          <a:endParaRPr lang="es-EC"/>
        </a:p>
      </dgm:t>
    </dgm:pt>
    <dgm:pt modelId="{35A98E2D-A428-43DF-AB91-471DA21A9B99}" type="sibTrans" cxnId="{AB93ADDF-079A-4FED-A118-19DC6C226C45}">
      <dgm:prSet/>
      <dgm:spPr/>
      <dgm:t>
        <a:bodyPr/>
        <a:lstStyle/>
        <a:p>
          <a:endParaRPr lang="es-EC"/>
        </a:p>
      </dgm:t>
    </dgm:pt>
    <dgm:pt modelId="{B4A264CC-0C63-4C62-864C-F92E1DAD8785}" type="pres">
      <dgm:prSet presAssocID="{C864388F-EDB2-4843-8D0C-0CCE522D0DE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A4C0811-3A5C-4DFD-B19E-3646FED32089}" type="pres">
      <dgm:prSet presAssocID="{C864388F-EDB2-4843-8D0C-0CCE522D0DE5}" presName="divider" presStyleLbl="fgShp" presStyleIdx="0" presStyleCnt="1"/>
      <dgm:spPr/>
    </dgm:pt>
    <dgm:pt modelId="{7D89D4FC-9985-4B84-B149-1359877494B9}" type="pres">
      <dgm:prSet presAssocID="{11DD18B5-DC6E-4F6C-B543-505BD08E8B89}" presName="downArrow" presStyleLbl="node1" presStyleIdx="0" presStyleCnt="2"/>
      <dgm:spPr/>
    </dgm:pt>
    <dgm:pt modelId="{5D3B6A17-DFBA-43E5-AFA8-A80DD7C7726A}" type="pres">
      <dgm:prSet presAssocID="{11DD18B5-DC6E-4F6C-B543-505BD08E8B89}" presName="downArrowText" presStyleLbl="revTx" presStyleIdx="0" presStyleCnt="2" custLinFactX="-22222" custLinFactY="4337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D1BE7F-D6ED-4272-8582-580EC8647C7A}" type="pres">
      <dgm:prSet presAssocID="{B0F700EA-DBD4-4B2A-9623-E0D7DABFA972}" presName="upArrow" presStyleLbl="node1" presStyleIdx="1" presStyleCnt="2"/>
      <dgm:spPr/>
    </dgm:pt>
    <dgm:pt modelId="{8F7622DB-98CC-4392-9C98-F6BE5A887930}" type="pres">
      <dgm:prSet presAssocID="{B0F700EA-DBD4-4B2A-9623-E0D7DABFA972}" presName="upArrowText" presStyleLbl="revTx" presStyleIdx="1" presStyleCnt="2" custLinFactX="45726" custLinFactY="-4197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278310-818E-495C-923C-ADFA61BE5BFF}" type="presOf" srcId="{B0F700EA-DBD4-4B2A-9623-E0D7DABFA972}" destId="{8F7622DB-98CC-4392-9C98-F6BE5A887930}" srcOrd="0" destOrd="0" presId="urn:microsoft.com/office/officeart/2005/8/layout/arrow3"/>
    <dgm:cxn modelId="{AB93ADDF-079A-4FED-A118-19DC6C226C45}" srcId="{C864388F-EDB2-4843-8D0C-0CCE522D0DE5}" destId="{B0F700EA-DBD4-4B2A-9623-E0D7DABFA972}" srcOrd="1" destOrd="0" parTransId="{AEE6A9B2-D67D-479C-8D1E-8B0A0541D4EC}" sibTransId="{35A98E2D-A428-43DF-AB91-471DA21A9B99}"/>
    <dgm:cxn modelId="{0A6D8D9C-8FCE-46D1-A21E-7C0F7AC188B6}" srcId="{C864388F-EDB2-4843-8D0C-0CCE522D0DE5}" destId="{11DD18B5-DC6E-4F6C-B543-505BD08E8B89}" srcOrd="0" destOrd="0" parTransId="{1042A1CE-4DF2-4FC9-98C1-78730421310B}" sibTransId="{01DE4457-D2FE-4466-AA0A-37FB95D824D5}"/>
    <dgm:cxn modelId="{8C80609D-B5C2-4F34-907E-A7C02A57895B}" type="presOf" srcId="{C864388F-EDB2-4843-8D0C-0CCE522D0DE5}" destId="{B4A264CC-0C63-4C62-864C-F92E1DAD8785}" srcOrd="0" destOrd="0" presId="urn:microsoft.com/office/officeart/2005/8/layout/arrow3"/>
    <dgm:cxn modelId="{FE0691D9-BAD9-4439-968C-C22576F25FE0}" type="presOf" srcId="{11DD18B5-DC6E-4F6C-B543-505BD08E8B89}" destId="{5D3B6A17-DFBA-43E5-AFA8-A80DD7C7726A}" srcOrd="0" destOrd="0" presId="urn:microsoft.com/office/officeart/2005/8/layout/arrow3"/>
    <dgm:cxn modelId="{322C76EE-E22B-4CC0-9C29-609E22CB1B70}" type="presParOf" srcId="{B4A264CC-0C63-4C62-864C-F92E1DAD8785}" destId="{DA4C0811-3A5C-4DFD-B19E-3646FED32089}" srcOrd="0" destOrd="0" presId="urn:microsoft.com/office/officeart/2005/8/layout/arrow3"/>
    <dgm:cxn modelId="{6D85DF2E-2A7C-4FDC-BA28-A4323DD3E0D6}" type="presParOf" srcId="{B4A264CC-0C63-4C62-864C-F92E1DAD8785}" destId="{7D89D4FC-9985-4B84-B149-1359877494B9}" srcOrd="1" destOrd="0" presId="urn:microsoft.com/office/officeart/2005/8/layout/arrow3"/>
    <dgm:cxn modelId="{C123BE6D-39F9-4367-9611-CCCE7C6F379C}" type="presParOf" srcId="{B4A264CC-0C63-4C62-864C-F92E1DAD8785}" destId="{5D3B6A17-DFBA-43E5-AFA8-A80DD7C7726A}" srcOrd="2" destOrd="0" presId="urn:microsoft.com/office/officeart/2005/8/layout/arrow3"/>
    <dgm:cxn modelId="{6E3158C4-C2E1-41AC-B022-F46CA7423A73}" type="presParOf" srcId="{B4A264CC-0C63-4C62-864C-F92E1DAD8785}" destId="{A9D1BE7F-D6ED-4272-8582-580EC8647C7A}" srcOrd="3" destOrd="0" presId="urn:microsoft.com/office/officeart/2005/8/layout/arrow3"/>
    <dgm:cxn modelId="{7E796C7C-2F6D-48B4-8D47-8DF4722B15B4}" type="presParOf" srcId="{B4A264CC-0C63-4C62-864C-F92E1DAD8785}" destId="{8F7622DB-98CC-4392-9C98-F6BE5A887930}" srcOrd="4" destOrd="0" presId="urn:microsoft.com/office/officeart/2005/8/layout/arrow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B3C33D-EA0F-4ABC-B067-5E7E9E0AA689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162CC86-9530-470B-AB24-A05BB0DBF1B3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>
              <a:solidFill>
                <a:schemeClr val="bg2">
                  <a:lumMod val="25000"/>
                </a:schemeClr>
              </a:solidFill>
            </a:rPr>
            <a:t>Municipio DMQ</a:t>
          </a:r>
          <a:endParaRPr lang="es-EC" dirty="0">
            <a:solidFill>
              <a:schemeClr val="bg2">
                <a:lumMod val="25000"/>
              </a:schemeClr>
            </a:solidFill>
          </a:endParaRPr>
        </a:p>
      </dgm:t>
    </dgm:pt>
    <dgm:pt modelId="{74B02CCF-2043-40E7-9A8C-A4B716BD8156}" type="parTrans" cxnId="{5F9A3EE3-D198-4D48-B3F0-0C0598CDCB47}">
      <dgm:prSet/>
      <dgm:spPr/>
      <dgm:t>
        <a:bodyPr/>
        <a:lstStyle/>
        <a:p>
          <a:endParaRPr lang="es-EC"/>
        </a:p>
      </dgm:t>
    </dgm:pt>
    <dgm:pt modelId="{45504165-3E5B-4FCC-9196-681C7602FA07}" type="sibTrans" cxnId="{5F9A3EE3-D198-4D48-B3F0-0C0598CDCB47}">
      <dgm:prSet/>
      <dgm:spPr/>
      <dgm:t>
        <a:bodyPr/>
        <a:lstStyle/>
        <a:p>
          <a:endParaRPr lang="es-EC"/>
        </a:p>
      </dgm:t>
    </dgm:pt>
    <dgm:pt modelId="{643E06EC-2137-42FC-879F-4A0D91942435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7C4D3CA3-A9B4-486B-A198-A58E128C5813}" type="parTrans" cxnId="{CE95BB9D-1601-46AE-9C9E-946972506FFD}">
      <dgm:prSet/>
      <dgm:spPr/>
      <dgm:t>
        <a:bodyPr/>
        <a:lstStyle/>
        <a:p>
          <a:endParaRPr lang="es-EC"/>
        </a:p>
      </dgm:t>
    </dgm:pt>
    <dgm:pt modelId="{26266A00-BED3-4500-A800-31BD9F146E46}" type="sibTrans" cxnId="{CE95BB9D-1601-46AE-9C9E-946972506FFD}">
      <dgm:prSet/>
      <dgm:spPr/>
      <dgm:t>
        <a:bodyPr/>
        <a:lstStyle/>
        <a:p>
          <a:endParaRPr lang="es-EC"/>
        </a:p>
      </dgm:t>
    </dgm:pt>
    <dgm:pt modelId="{E3F6A3AC-D619-4389-9A4E-5DA13440565D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C7E428AA-FA3E-4C99-BDA9-875B4ECCC131}" type="parTrans" cxnId="{C6AD4F33-D6C0-431F-9091-080A439AF2EC}">
      <dgm:prSet/>
      <dgm:spPr/>
      <dgm:t>
        <a:bodyPr/>
        <a:lstStyle/>
        <a:p>
          <a:endParaRPr lang="es-EC"/>
        </a:p>
      </dgm:t>
    </dgm:pt>
    <dgm:pt modelId="{819EB681-0DF8-45AA-97E3-628CF1CC940A}" type="sibTrans" cxnId="{C6AD4F33-D6C0-431F-9091-080A439AF2EC}">
      <dgm:prSet/>
      <dgm:spPr/>
      <dgm:t>
        <a:bodyPr/>
        <a:lstStyle/>
        <a:p>
          <a:endParaRPr lang="es-EC"/>
        </a:p>
      </dgm:t>
    </dgm:pt>
    <dgm:pt modelId="{DE26556C-07C3-4404-9F87-24CA2D9E4A79}">
      <dgm:prSet phldrT="[Texto]"/>
      <dgm:spPr/>
      <dgm:t>
        <a:bodyPr/>
        <a:lstStyle/>
        <a:p>
          <a:r>
            <a:rPr lang="es-EC" dirty="0" smtClean="0"/>
            <a:t>Clientes </a:t>
          </a:r>
          <a:endParaRPr lang="es-EC" dirty="0"/>
        </a:p>
      </dgm:t>
    </dgm:pt>
    <dgm:pt modelId="{4606FA5C-0415-4068-85E2-5D6390FC57D0}" type="parTrans" cxnId="{C0B8300C-9B07-4EEB-962D-8BD018B9C817}">
      <dgm:prSet/>
      <dgm:spPr/>
      <dgm:t>
        <a:bodyPr/>
        <a:lstStyle/>
        <a:p>
          <a:endParaRPr lang="es-EC"/>
        </a:p>
      </dgm:t>
    </dgm:pt>
    <dgm:pt modelId="{90892157-E1E4-4830-8FE8-9229CB4CB0E8}" type="sibTrans" cxnId="{C0B8300C-9B07-4EEB-962D-8BD018B9C817}">
      <dgm:prSet/>
      <dgm:spPr/>
      <dgm:t>
        <a:bodyPr/>
        <a:lstStyle/>
        <a:p>
          <a:endParaRPr lang="es-EC"/>
        </a:p>
      </dgm:t>
    </dgm:pt>
    <dgm:pt modelId="{49649CC4-75CB-4A24-9963-582F8733F4CD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002E8AB7-9923-43A4-85C1-097444DC5850}" type="sibTrans" cxnId="{4B4074C4-B14D-45C5-94F2-60483968EEE7}">
      <dgm:prSet/>
      <dgm:spPr/>
      <dgm:t>
        <a:bodyPr/>
        <a:lstStyle/>
        <a:p>
          <a:endParaRPr lang="es-EC"/>
        </a:p>
      </dgm:t>
    </dgm:pt>
    <dgm:pt modelId="{B7D7D623-E56D-48F9-B4C6-FD174CB72F22}" type="parTrans" cxnId="{4B4074C4-B14D-45C5-94F2-60483968EEE7}">
      <dgm:prSet/>
      <dgm:spPr/>
      <dgm:t>
        <a:bodyPr/>
        <a:lstStyle/>
        <a:p>
          <a:endParaRPr lang="es-EC"/>
        </a:p>
      </dgm:t>
    </dgm:pt>
    <dgm:pt modelId="{81C398D7-4C05-48D6-9491-D0A8A56C076D}" type="pres">
      <dgm:prSet presAssocID="{E1B3C33D-EA0F-4ABC-B067-5E7E9E0AA6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BFAC1F-C7CD-4736-B3D1-EC1B39468420}" type="pres">
      <dgm:prSet presAssocID="{4162CC86-9530-470B-AB24-A05BB0DBF1B3}" presName="node" presStyleLbl="node1" presStyleIdx="0" presStyleCnt="5" custScaleX="118068" custScaleY="1531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C2B251-03A2-4510-B2C0-D310FA23CA85}" type="pres">
      <dgm:prSet presAssocID="{4162CC86-9530-470B-AB24-A05BB0DBF1B3}" presName="spNode" presStyleCnt="0"/>
      <dgm:spPr/>
    </dgm:pt>
    <dgm:pt modelId="{F24A940B-F8E7-4C22-805A-245AC55F6BC8}" type="pres">
      <dgm:prSet presAssocID="{45504165-3E5B-4FCC-9196-681C7602FA07}" presName="sibTrans" presStyleLbl="sibTrans1D1" presStyleIdx="0" presStyleCnt="5"/>
      <dgm:spPr/>
      <dgm:t>
        <a:bodyPr/>
        <a:lstStyle/>
        <a:p>
          <a:endParaRPr lang="es-EC"/>
        </a:p>
      </dgm:t>
    </dgm:pt>
    <dgm:pt modelId="{7BD970C5-3958-4D43-B1D2-2B9C0D9D9F7D}" type="pres">
      <dgm:prSet presAssocID="{643E06EC-2137-42FC-879F-4A0D91942435}" presName="node" presStyleLbl="node1" presStyleIdx="1" presStyleCnt="5" custScaleX="119385" custScaleY="1702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BF1A60-06B8-4ECB-AC79-91161A1FD682}" type="pres">
      <dgm:prSet presAssocID="{643E06EC-2137-42FC-879F-4A0D91942435}" presName="spNode" presStyleCnt="0"/>
      <dgm:spPr/>
    </dgm:pt>
    <dgm:pt modelId="{018764E2-97A2-4ED4-A876-30BBB97DDC1C}" type="pres">
      <dgm:prSet presAssocID="{26266A00-BED3-4500-A800-31BD9F146E46}" presName="sibTrans" presStyleLbl="sibTrans1D1" presStyleIdx="1" presStyleCnt="5"/>
      <dgm:spPr/>
      <dgm:t>
        <a:bodyPr/>
        <a:lstStyle/>
        <a:p>
          <a:endParaRPr lang="es-EC"/>
        </a:p>
      </dgm:t>
    </dgm:pt>
    <dgm:pt modelId="{9C593CF7-C0DB-4DEF-A1EE-B0EF38C55D38}" type="pres">
      <dgm:prSet presAssocID="{E3F6A3AC-D619-4389-9A4E-5DA1344056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5C9D4B-245E-41B7-A622-F2A7AF0BEC01}" type="pres">
      <dgm:prSet presAssocID="{E3F6A3AC-D619-4389-9A4E-5DA13440565D}" presName="spNode" presStyleCnt="0"/>
      <dgm:spPr/>
    </dgm:pt>
    <dgm:pt modelId="{E9F37D6E-A937-46D1-984C-A2D8FBA75AF3}" type="pres">
      <dgm:prSet presAssocID="{819EB681-0DF8-45AA-97E3-628CF1CC940A}" presName="sibTrans" presStyleLbl="sibTrans1D1" presStyleIdx="2" presStyleCnt="5"/>
      <dgm:spPr/>
      <dgm:t>
        <a:bodyPr/>
        <a:lstStyle/>
        <a:p>
          <a:endParaRPr lang="es-EC"/>
        </a:p>
      </dgm:t>
    </dgm:pt>
    <dgm:pt modelId="{C2B83058-2829-4B8B-BC25-EDDF059BDC62}" type="pres">
      <dgm:prSet presAssocID="{DE26556C-07C3-4404-9F87-24CA2D9E4A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D90C99-9C0C-4DA3-9715-A889DDE86C59}" type="pres">
      <dgm:prSet presAssocID="{DE26556C-07C3-4404-9F87-24CA2D9E4A79}" presName="spNode" presStyleCnt="0"/>
      <dgm:spPr/>
    </dgm:pt>
    <dgm:pt modelId="{C3C356A9-4980-46C4-8D97-10AA408661B2}" type="pres">
      <dgm:prSet presAssocID="{90892157-E1E4-4830-8FE8-9229CB4CB0E8}" presName="sibTrans" presStyleLbl="sibTrans1D1" presStyleIdx="3" presStyleCnt="5"/>
      <dgm:spPr/>
      <dgm:t>
        <a:bodyPr/>
        <a:lstStyle/>
        <a:p>
          <a:endParaRPr lang="es-EC"/>
        </a:p>
      </dgm:t>
    </dgm:pt>
    <dgm:pt modelId="{8C363479-295F-42FD-9483-D4A640D04E14}" type="pres">
      <dgm:prSet presAssocID="{49649CC4-75CB-4A24-9963-582F8733F4CD}" presName="node" presStyleLbl="node1" presStyleIdx="4" presStyleCnt="5" custScaleX="129077" custScaleY="1702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45D95A-683A-4132-8CD4-1DED7E565256}" type="pres">
      <dgm:prSet presAssocID="{49649CC4-75CB-4A24-9963-582F8733F4CD}" presName="spNode" presStyleCnt="0"/>
      <dgm:spPr/>
    </dgm:pt>
    <dgm:pt modelId="{990EF2A2-37EF-4BF7-B6BB-DAFC2477AFAA}" type="pres">
      <dgm:prSet presAssocID="{002E8AB7-9923-43A4-85C1-097444DC5850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C6D68418-F49C-4C8D-AFB3-28B3FDDDEB4B}" type="presOf" srcId="{E3F6A3AC-D619-4389-9A4E-5DA13440565D}" destId="{9C593CF7-C0DB-4DEF-A1EE-B0EF38C55D38}" srcOrd="0" destOrd="0" presId="urn:microsoft.com/office/officeart/2005/8/layout/cycle5"/>
    <dgm:cxn modelId="{6A3935ED-2D18-4F89-B39D-3C590C86C5AC}" type="presOf" srcId="{002E8AB7-9923-43A4-85C1-097444DC5850}" destId="{990EF2A2-37EF-4BF7-B6BB-DAFC2477AFAA}" srcOrd="0" destOrd="0" presId="urn:microsoft.com/office/officeart/2005/8/layout/cycle5"/>
    <dgm:cxn modelId="{CE95BB9D-1601-46AE-9C9E-946972506FFD}" srcId="{E1B3C33D-EA0F-4ABC-B067-5E7E9E0AA689}" destId="{643E06EC-2137-42FC-879F-4A0D91942435}" srcOrd="1" destOrd="0" parTransId="{7C4D3CA3-A9B4-486B-A198-A58E128C5813}" sibTransId="{26266A00-BED3-4500-A800-31BD9F146E46}"/>
    <dgm:cxn modelId="{D818AD5C-F734-4301-8B7F-8877F98881BC}" type="presOf" srcId="{4162CC86-9530-470B-AB24-A05BB0DBF1B3}" destId="{21BFAC1F-C7CD-4736-B3D1-EC1B39468420}" srcOrd="0" destOrd="0" presId="urn:microsoft.com/office/officeart/2005/8/layout/cycle5"/>
    <dgm:cxn modelId="{F71B5C18-C4C8-4316-895A-77B8C3D16008}" type="presOf" srcId="{49649CC4-75CB-4A24-9963-582F8733F4CD}" destId="{8C363479-295F-42FD-9483-D4A640D04E14}" srcOrd="0" destOrd="0" presId="urn:microsoft.com/office/officeart/2005/8/layout/cycle5"/>
    <dgm:cxn modelId="{971E2798-C646-4BEE-B37B-8F2D852DF069}" type="presOf" srcId="{E1B3C33D-EA0F-4ABC-B067-5E7E9E0AA689}" destId="{81C398D7-4C05-48D6-9491-D0A8A56C076D}" srcOrd="0" destOrd="0" presId="urn:microsoft.com/office/officeart/2005/8/layout/cycle5"/>
    <dgm:cxn modelId="{6433AB09-8079-4FC3-8C8D-04CB8413B634}" type="presOf" srcId="{643E06EC-2137-42FC-879F-4A0D91942435}" destId="{7BD970C5-3958-4D43-B1D2-2B9C0D9D9F7D}" srcOrd="0" destOrd="0" presId="urn:microsoft.com/office/officeart/2005/8/layout/cycle5"/>
    <dgm:cxn modelId="{5F9A3EE3-D198-4D48-B3F0-0C0598CDCB47}" srcId="{E1B3C33D-EA0F-4ABC-B067-5E7E9E0AA689}" destId="{4162CC86-9530-470B-AB24-A05BB0DBF1B3}" srcOrd="0" destOrd="0" parTransId="{74B02CCF-2043-40E7-9A8C-A4B716BD8156}" sibTransId="{45504165-3E5B-4FCC-9196-681C7602FA07}"/>
    <dgm:cxn modelId="{588DA2E6-7B46-4A51-B126-28586D347DB0}" type="presOf" srcId="{26266A00-BED3-4500-A800-31BD9F146E46}" destId="{018764E2-97A2-4ED4-A876-30BBB97DDC1C}" srcOrd="0" destOrd="0" presId="urn:microsoft.com/office/officeart/2005/8/layout/cycle5"/>
    <dgm:cxn modelId="{4B4074C4-B14D-45C5-94F2-60483968EEE7}" srcId="{E1B3C33D-EA0F-4ABC-B067-5E7E9E0AA689}" destId="{49649CC4-75CB-4A24-9963-582F8733F4CD}" srcOrd="4" destOrd="0" parTransId="{B7D7D623-E56D-48F9-B4C6-FD174CB72F22}" sibTransId="{002E8AB7-9923-43A4-85C1-097444DC5850}"/>
    <dgm:cxn modelId="{82B5F289-71F8-4070-B75D-2F47110F692A}" type="presOf" srcId="{90892157-E1E4-4830-8FE8-9229CB4CB0E8}" destId="{C3C356A9-4980-46C4-8D97-10AA408661B2}" srcOrd="0" destOrd="0" presId="urn:microsoft.com/office/officeart/2005/8/layout/cycle5"/>
    <dgm:cxn modelId="{C0B8300C-9B07-4EEB-962D-8BD018B9C817}" srcId="{E1B3C33D-EA0F-4ABC-B067-5E7E9E0AA689}" destId="{DE26556C-07C3-4404-9F87-24CA2D9E4A79}" srcOrd="3" destOrd="0" parTransId="{4606FA5C-0415-4068-85E2-5D6390FC57D0}" sibTransId="{90892157-E1E4-4830-8FE8-9229CB4CB0E8}"/>
    <dgm:cxn modelId="{C6AD4F33-D6C0-431F-9091-080A439AF2EC}" srcId="{E1B3C33D-EA0F-4ABC-B067-5E7E9E0AA689}" destId="{E3F6A3AC-D619-4389-9A4E-5DA13440565D}" srcOrd="2" destOrd="0" parTransId="{C7E428AA-FA3E-4C99-BDA9-875B4ECCC131}" sibTransId="{819EB681-0DF8-45AA-97E3-628CF1CC940A}"/>
    <dgm:cxn modelId="{B622128F-8040-45F2-9062-BB9BBB809463}" type="presOf" srcId="{DE26556C-07C3-4404-9F87-24CA2D9E4A79}" destId="{C2B83058-2829-4B8B-BC25-EDDF059BDC62}" srcOrd="0" destOrd="0" presId="urn:microsoft.com/office/officeart/2005/8/layout/cycle5"/>
    <dgm:cxn modelId="{DFEF9D6C-B2D6-4BF8-935E-C3D4C98F9FCC}" type="presOf" srcId="{45504165-3E5B-4FCC-9196-681C7602FA07}" destId="{F24A940B-F8E7-4C22-805A-245AC55F6BC8}" srcOrd="0" destOrd="0" presId="urn:microsoft.com/office/officeart/2005/8/layout/cycle5"/>
    <dgm:cxn modelId="{34AD783C-FE26-4ACF-8353-994386BDEBC2}" type="presOf" srcId="{819EB681-0DF8-45AA-97E3-628CF1CC940A}" destId="{E9F37D6E-A937-46D1-984C-A2D8FBA75AF3}" srcOrd="0" destOrd="0" presId="urn:microsoft.com/office/officeart/2005/8/layout/cycle5"/>
    <dgm:cxn modelId="{5FD265AF-2364-4329-877F-132BC7D55506}" type="presParOf" srcId="{81C398D7-4C05-48D6-9491-D0A8A56C076D}" destId="{21BFAC1F-C7CD-4736-B3D1-EC1B39468420}" srcOrd="0" destOrd="0" presId="urn:microsoft.com/office/officeart/2005/8/layout/cycle5"/>
    <dgm:cxn modelId="{4E64866A-DA55-4433-BB49-B27381958E34}" type="presParOf" srcId="{81C398D7-4C05-48D6-9491-D0A8A56C076D}" destId="{55C2B251-03A2-4510-B2C0-D310FA23CA85}" srcOrd="1" destOrd="0" presId="urn:microsoft.com/office/officeart/2005/8/layout/cycle5"/>
    <dgm:cxn modelId="{F63DCB84-93B3-4CCB-A941-8FA4E41B12EE}" type="presParOf" srcId="{81C398D7-4C05-48D6-9491-D0A8A56C076D}" destId="{F24A940B-F8E7-4C22-805A-245AC55F6BC8}" srcOrd="2" destOrd="0" presId="urn:microsoft.com/office/officeart/2005/8/layout/cycle5"/>
    <dgm:cxn modelId="{E65A22B9-275C-4A1B-9C14-2A5155DEDC5E}" type="presParOf" srcId="{81C398D7-4C05-48D6-9491-D0A8A56C076D}" destId="{7BD970C5-3958-4D43-B1D2-2B9C0D9D9F7D}" srcOrd="3" destOrd="0" presId="urn:microsoft.com/office/officeart/2005/8/layout/cycle5"/>
    <dgm:cxn modelId="{53E048DC-570C-4BF9-BAEA-CCD4AB0F4C67}" type="presParOf" srcId="{81C398D7-4C05-48D6-9491-D0A8A56C076D}" destId="{5FBF1A60-06B8-4ECB-AC79-91161A1FD682}" srcOrd="4" destOrd="0" presId="urn:microsoft.com/office/officeart/2005/8/layout/cycle5"/>
    <dgm:cxn modelId="{3AF15898-F9AC-4550-A1FE-CC4A49E7D2BF}" type="presParOf" srcId="{81C398D7-4C05-48D6-9491-D0A8A56C076D}" destId="{018764E2-97A2-4ED4-A876-30BBB97DDC1C}" srcOrd="5" destOrd="0" presId="urn:microsoft.com/office/officeart/2005/8/layout/cycle5"/>
    <dgm:cxn modelId="{26BB4F08-D58C-4D56-B072-A74A15F582AD}" type="presParOf" srcId="{81C398D7-4C05-48D6-9491-D0A8A56C076D}" destId="{9C593CF7-C0DB-4DEF-A1EE-B0EF38C55D38}" srcOrd="6" destOrd="0" presId="urn:microsoft.com/office/officeart/2005/8/layout/cycle5"/>
    <dgm:cxn modelId="{A1767091-E34E-46F0-B638-2DA76ADAE9BB}" type="presParOf" srcId="{81C398D7-4C05-48D6-9491-D0A8A56C076D}" destId="{E25C9D4B-245E-41B7-A622-F2A7AF0BEC01}" srcOrd="7" destOrd="0" presId="urn:microsoft.com/office/officeart/2005/8/layout/cycle5"/>
    <dgm:cxn modelId="{FBD256BE-92CE-4E4B-922C-B753F928A1B5}" type="presParOf" srcId="{81C398D7-4C05-48D6-9491-D0A8A56C076D}" destId="{E9F37D6E-A937-46D1-984C-A2D8FBA75AF3}" srcOrd="8" destOrd="0" presId="urn:microsoft.com/office/officeart/2005/8/layout/cycle5"/>
    <dgm:cxn modelId="{438541EE-01DD-4E82-B2BA-A283CE05D83E}" type="presParOf" srcId="{81C398D7-4C05-48D6-9491-D0A8A56C076D}" destId="{C2B83058-2829-4B8B-BC25-EDDF059BDC62}" srcOrd="9" destOrd="0" presId="urn:microsoft.com/office/officeart/2005/8/layout/cycle5"/>
    <dgm:cxn modelId="{133A7BCF-CDD6-4D97-9C79-C237F0C416E7}" type="presParOf" srcId="{81C398D7-4C05-48D6-9491-D0A8A56C076D}" destId="{6DD90C99-9C0C-4DA3-9715-A889DDE86C59}" srcOrd="10" destOrd="0" presId="urn:microsoft.com/office/officeart/2005/8/layout/cycle5"/>
    <dgm:cxn modelId="{F74EB6C3-F877-457A-A1C3-6CA51F60EA69}" type="presParOf" srcId="{81C398D7-4C05-48D6-9491-D0A8A56C076D}" destId="{C3C356A9-4980-46C4-8D97-10AA408661B2}" srcOrd="11" destOrd="0" presId="urn:microsoft.com/office/officeart/2005/8/layout/cycle5"/>
    <dgm:cxn modelId="{0E7B9C35-0CAD-43DC-8F6D-AFE30667EA9B}" type="presParOf" srcId="{81C398D7-4C05-48D6-9491-D0A8A56C076D}" destId="{8C363479-295F-42FD-9483-D4A640D04E14}" srcOrd="12" destOrd="0" presId="urn:microsoft.com/office/officeart/2005/8/layout/cycle5"/>
    <dgm:cxn modelId="{76E278AF-BC34-46A3-B2C1-4C5C028BF045}" type="presParOf" srcId="{81C398D7-4C05-48D6-9491-D0A8A56C076D}" destId="{1045D95A-683A-4132-8CD4-1DED7E565256}" srcOrd="13" destOrd="0" presId="urn:microsoft.com/office/officeart/2005/8/layout/cycle5"/>
    <dgm:cxn modelId="{F4919884-6932-4F27-9012-D10BFC36E54A}" type="presParOf" srcId="{81C398D7-4C05-48D6-9491-D0A8A56C076D}" destId="{990EF2A2-37EF-4BF7-B6BB-DAFC2477AFAA}" srcOrd="14" destOrd="0" presId="urn:microsoft.com/office/officeart/2005/8/layout/cycle5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3F9513-069B-4EB3-AF3A-FF4EC880DFF6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BA1051E-FDF3-44EB-9B12-4D10121A34F5}">
      <dgm:prSet phldrT="[Texto]"/>
      <dgm:spPr/>
      <dgm:t>
        <a:bodyPr/>
        <a:lstStyle/>
        <a:p>
          <a:r>
            <a:rPr lang="es-EC" dirty="0" smtClean="0"/>
            <a:t>Encuestas</a:t>
          </a:r>
          <a:endParaRPr lang="es-EC" dirty="0"/>
        </a:p>
      </dgm:t>
    </dgm:pt>
    <dgm:pt modelId="{94792E8A-3CD3-4CCA-BEB7-F8057EC23DB9}" type="parTrans" cxnId="{337C01B3-A4D8-44E0-B9C4-2DE8FFF9B02C}">
      <dgm:prSet/>
      <dgm:spPr/>
      <dgm:t>
        <a:bodyPr/>
        <a:lstStyle/>
        <a:p>
          <a:endParaRPr lang="es-EC"/>
        </a:p>
      </dgm:t>
    </dgm:pt>
    <dgm:pt modelId="{AB17A367-D666-4D10-A9C9-F851B03402CE}" type="sibTrans" cxnId="{337C01B3-A4D8-44E0-B9C4-2DE8FFF9B02C}">
      <dgm:prSet/>
      <dgm:spPr/>
      <dgm:t>
        <a:bodyPr/>
        <a:lstStyle/>
        <a:p>
          <a:endParaRPr lang="es-EC"/>
        </a:p>
      </dgm:t>
    </dgm:pt>
    <dgm:pt modelId="{07FF4F2B-D3E6-4167-ABE5-C385933B0AF6}" type="pres">
      <dgm:prSet presAssocID="{823F9513-069B-4EB3-AF3A-FF4EC880DF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5DA63DB-D655-47EB-BA07-38D0246077E6}" type="pres">
      <dgm:prSet presAssocID="{DBA1051E-FDF3-44EB-9B12-4D10121A34F5}" presName="node" presStyleLbl="node1" presStyleIdx="0" presStyleCnt="1" custScaleX="53595" custScaleY="30051" custLinFactNeighborX="-7773" custLinFactNeighborY="-76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382736-B09C-4151-A9A0-C9AACA4BC689}" type="presOf" srcId="{DBA1051E-FDF3-44EB-9B12-4D10121A34F5}" destId="{65DA63DB-D655-47EB-BA07-38D0246077E6}" srcOrd="0" destOrd="0" presId="urn:microsoft.com/office/officeart/2005/8/layout/default"/>
    <dgm:cxn modelId="{71BB3AE0-B22E-4342-858D-347E709CE33F}" type="presOf" srcId="{823F9513-069B-4EB3-AF3A-FF4EC880DFF6}" destId="{07FF4F2B-D3E6-4167-ABE5-C385933B0AF6}" srcOrd="0" destOrd="0" presId="urn:microsoft.com/office/officeart/2005/8/layout/default"/>
    <dgm:cxn modelId="{337C01B3-A4D8-44E0-B9C4-2DE8FFF9B02C}" srcId="{823F9513-069B-4EB3-AF3A-FF4EC880DFF6}" destId="{DBA1051E-FDF3-44EB-9B12-4D10121A34F5}" srcOrd="0" destOrd="0" parTransId="{94792E8A-3CD3-4CCA-BEB7-F8057EC23DB9}" sibTransId="{AB17A367-D666-4D10-A9C9-F851B03402CE}"/>
    <dgm:cxn modelId="{C4079593-1F77-4317-8C4D-0941FEE1A862}" type="presParOf" srcId="{07FF4F2B-D3E6-4167-ABE5-C385933B0AF6}" destId="{65DA63DB-D655-47EB-BA07-38D0246077E6}" srcOrd="0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D70BEC-E953-4410-A52D-D1F3AC05AC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B3E7C94-377B-4AB8-B049-6178554725A4}">
      <dgm:prSet phldrT="[Texto]"/>
      <dgm:spPr/>
      <dgm:t>
        <a:bodyPr/>
        <a:lstStyle/>
        <a:p>
          <a:r>
            <a:rPr lang="es-EC" dirty="0" smtClean="0"/>
            <a:t>De los servicios encuestados </a:t>
          </a:r>
          <a:endParaRPr lang="es-EC" dirty="0"/>
        </a:p>
      </dgm:t>
    </dgm:pt>
    <dgm:pt modelId="{77D72AC2-332A-4855-90D0-391BF63D5F29}" type="parTrans" cxnId="{CC1FEB24-37A2-4320-B2B1-83DB8BEBCFD0}">
      <dgm:prSet/>
      <dgm:spPr/>
      <dgm:t>
        <a:bodyPr/>
        <a:lstStyle/>
        <a:p>
          <a:endParaRPr lang="es-EC"/>
        </a:p>
      </dgm:t>
    </dgm:pt>
    <dgm:pt modelId="{880A5E00-7126-42E3-A34C-609F9A2C9583}" type="sibTrans" cxnId="{CC1FEB24-37A2-4320-B2B1-83DB8BEBCFD0}">
      <dgm:prSet/>
      <dgm:spPr/>
      <dgm:t>
        <a:bodyPr/>
        <a:lstStyle/>
        <a:p>
          <a:endParaRPr lang="es-EC"/>
        </a:p>
      </dgm:t>
    </dgm:pt>
    <dgm:pt modelId="{6925EE05-8BE7-4F2A-BAD6-885D9EA83974}">
      <dgm:prSet phldrT="[Texto]"/>
      <dgm:spPr/>
      <dgm:t>
        <a:bodyPr/>
        <a:lstStyle/>
        <a:p>
          <a:r>
            <a:rPr lang="es-EC" dirty="0" smtClean="0"/>
            <a:t>10 bien definidos </a:t>
          </a:r>
          <a:endParaRPr lang="es-EC" dirty="0"/>
        </a:p>
      </dgm:t>
    </dgm:pt>
    <dgm:pt modelId="{D4B3473C-D3C3-4282-9302-FC0A08AEF2CE}" type="parTrans" cxnId="{5863342D-F40B-4CB4-9F6B-68EC03CD9845}">
      <dgm:prSet/>
      <dgm:spPr/>
      <dgm:t>
        <a:bodyPr/>
        <a:lstStyle/>
        <a:p>
          <a:endParaRPr lang="es-EC"/>
        </a:p>
      </dgm:t>
    </dgm:pt>
    <dgm:pt modelId="{5D23CF77-96C7-4ACE-A1E1-CC7B1229980B}" type="sibTrans" cxnId="{5863342D-F40B-4CB4-9F6B-68EC03CD9845}">
      <dgm:prSet/>
      <dgm:spPr/>
      <dgm:t>
        <a:bodyPr/>
        <a:lstStyle/>
        <a:p>
          <a:endParaRPr lang="es-EC"/>
        </a:p>
      </dgm:t>
    </dgm:pt>
    <dgm:pt modelId="{C0F76C7E-51CC-43EE-829F-FD62B5F3D7EA}">
      <dgm:prSet phldrT="[Texto]"/>
      <dgm:spPr/>
      <dgm:t>
        <a:bodyPr/>
        <a:lstStyle/>
        <a:p>
          <a:r>
            <a:rPr lang="es-EC" dirty="0" smtClean="0"/>
            <a:t>26 complementarios </a:t>
          </a:r>
          <a:endParaRPr lang="es-EC" dirty="0"/>
        </a:p>
      </dgm:t>
    </dgm:pt>
    <dgm:pt modelId="{1F74496B-2BA5-4E52-A6AC-F574F5AFD606}" type="parTrans" cxnId="{1C35D35E-2C44-4BD2-A9C0-62E9BB075391}">
      <dgm:prSet/>
      <dgm:spPr/>
      <dgm:t>
        <a:bodyPr/>
        <a:lstStyle/>
        <a:p>
          <a:endParaRPr lang="es-EC"/>
        </a:p>
      </dgm:t>
    </dgm:pt>
    <dgm:pt modelId="{3FD2E665-548F-404D-B1F0-25E05C3D87D0}" type="sibTrans" cxnId="{1C35D35E-2C44-4BD2-A9C0-62E9BB075391}">
      <dgm:prSet/>
      <dgm:spPr/>
      <dgm:t>
        <a:bodyPr/>
        <a:lstStyle/>
        <a:p>
          <a:endParaRPr lang="es-EC"/>
        </a:p>
      </dgm:t>
    </dgm:pt>
    <dgm:pt modelId="{FCA1BEF7-238E-4A5C-ACF9-4239927B4BE7}" type="pres">
      <dgm:prSet presAssocID="{98D70BEC-E953-4410-A52D-D1F3AC05AC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584E07-9D5B-4BD4-96FD-3559C6FC5B7F}" type="pres">
      <dgm:prSet presAssocID="{7B3E7C94-377B-4AB8-B049-6178554725A4}" presName="parentLin" presStyleCnt="0"/>
      <dgm:spPr/>
    </dgm:pt>
    <dgm:pt modelId="{4147640A-5EA7-4399-85BF-95165DF15C46}" type="pres">
      <dgm:prSet presAssocID="{7B3E7C94-377B-4AB8-B049-6178554725A4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493557D-A70B-4F6E-951F-E1EFF49F8F2C}" type="pres">
      <dgm:prSet presAssocID="{7B3E7C94-377B-4AB8-B049-6178554725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CFEE35-20CA-440A-9712-740C4920EE28}" type="pres">
      <dgm:prSet presAssocID="{7B3E7C94-377B-4AB8-B049-6178554725A4}" presName="negativeSpace" presStyleCnt="0"/>
      <dgm:spPr/>
    </dgm:pt>
    <dgm:pt modelId="{709BFD21-77DA-40FD-BE73-7588A4266738}" type="pres">
      <dgm:prSet presAssocID="{7B3E7C94-377B-4AB8-B049-6178554725A4}" presName="childText" presStyleLbl="conFgAcc1" presStyleIdx="0" presStyleCnt="3">
        <dgm:presLayoutVars>
          <dgm:bulletEnabled val="1"/>
        </dgm:presLayoutVars>
      </dgm:prSet>
      <dgm:spPr/>
    </dgm:pt>
    <dgm:pt modelId="{F0FE2276-A452-4B78-8751-780C04877761}" type="pres">
      <dgm:prSet presAssocID="{880A5E00-7126-42E3-A34C-609F9A2C9583}" presName="spaceBetweenRectangles" presStyleCnt="0"/>
      <dgm:spPr/>
    </dgm:pt>
    <dgm:pt modelId="{D3240A17-1CBA-4F14-9CF4-37C39F5F33FC}" type="pres">
      <dgm:prSet presAssocID="{6925EE05-8BE7-4F2A-BAD6-885D9EA83974}" presName="parentLin" presStyleCnt="0"/>
      <dgm:spPr/>
    </dgm:pt>
    <dgm:pt modelId="{80DABEB3-14D2-4250-A2C9-F161DFED1648}" type="pres">
      <dgm:prSet presAssocID="{6925EE05-8BE7-4F2A-BAD6-885D9EA83974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C1B7E15-69F7-458C-9947-25B68945501A}" type="pres">
      <dgm:prSet presAssocID="{6925EE05-8BE7-4F2A-BAD6-885D9EA839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D6D045-9347-418A-B09A-CAFB14EA012D}" type="pres">
      <dgm:prSet presAssocID="{6925EE05-8BE7-4F2A-BAD6-885D9EA83974}" presName="negativeSpace" presStyleCnt="0"/>
      <dgm:spPr/>
    </dgm:pt>
    <dgm:pt modelId="{1F683FC3-A064-44D8-9498-2270C941496A}" type="pres">
      <dgm:prSet presAssocID="{6925EE05-8BE7-4F2A-BAD6-885D9EA83974}" presName="childText" presStyleLbl="conFgAcc1" presStyleIdx="1" presStyleCnt="3">
        <dgm:presLayoutVars>
          <dgm:bulletEnabled val="1"/>
        </dgm:presLayoutVars>
      </dgm:prSet>
      <dgm:spPr/>
    </dgm:pt>
    <dgm:pt modelId="{8D794134-49D9-4787-BAA0-40500070C65C}" type="pres">
      <dgm:prSet presAssocID="{5D23CF77-96C7-4ACE-A1E1-CC7B1229980B}" presName="spaceBetweenRectangles" presStyleCnt="0"/>
      <dgm:spPr/>
    </dgm:pt>
    <dgm:pt modelId="{42120730-2ECE-406F-8102-546CA4AB9DE8}" type="pres">
      <dgm:prSet presAssocID="{C0F76C7E-51CC-43EE-829F-FD62B5F3D7EA}" presName="parentLin" presStyleCnt="0"/>
      <dgm:spPr/>
    </dgm:pt>
    <dgm:pt modelId="{0F1BACA9-23D4-4A4C-A493-98B25E044BDF}" type="pres">
      <dgm:prSet presAssocID="{C0F76C7E-51CC-43EE-829F-FD62B5F3D7EA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FC99CEB9-4615-4249-804C-64BE90EB78E9}" type="pres">
      <dgm:prSet presAssocID="{C0F76C7E-51CC-43EE-829F-FD62B5F3D7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5A634B-1C5B-492C-815D-DF4239A17196}" type="pres">
      <dgm:prSet presAssocID="{C0F76C7E-51CC-43EE-829F-FD62B5F3D7EA}" presName="negativeSpace" presStyleCnt="0"/>
      <dgm:spPr/>
    </dgm:pt>
    <dgm:pt modelId="{5FF967EE-3337-47AC-8867-F7467D44921D}" type="pres">
      <dgm:prSet presAssocID="{C0F76C7E-51CC-43EE-829F-FD62B5F3D7E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EE1FEE-EB39-4162-BB7F-7474525722F1}" type="presOf" srcId="{6925EE05-8BE7-4F2A-BAD6-885D9EA83974}" destId="{80DABEB3-14D2-4250-A2C9-F161DFED1648}" srcOrd="0" destOrd="0" presId="urn:microsoft.com/office/officeart/2005/8/layout/list1"/>
    <dgm:cxn modelId="{F57358E3-4BB9-4B8B-81A7-46BBDBCD36A8}" type="presOf" srcId="{C0F76C7E-51CC-43EE-829F-FD62B5F3D7EA}" destId="{0F1BACA9-23D4-4A4C-A493-98B25E044BDF}" srcOrd="0" destOrd="0" presId="urn:microsoft.com/office/officeart/2005/8/layout/list1"/>
    <dgm:cxn modelId="{67B0764E-AA01-4134-B89E-B5EC9650932A}" type="presOf" srcId="{7B3E7C94-377B-4AB8-B049-6178554725A4}" destId="{3493557D-A70B-4F6E-951F-E1EFF49F8F2C}" srcOrd="1" destOrd="0" presId="urn:microsoft.com/office/officeart/2005/8/layout/list1"/>
    <dgm:cxn modelId="{0DA1496D-CB06-4A09-8034-975039D5D10D}" type="presOf" srcId="{98D70BEC-E953-4410-A52D-D1F3AC05AC8C}" destId="{FCA1BEF7-238E-4A5C-ACF9-4239927B4BE7}" srcOrd="0" destOrd="0" presId="urn:microsoft.com/office/officeart/2005/8/layout/list1"/>
    <dgm:cxn modelId="{B4D0B89D-4804-4C06-968F-D925B93AD5F0}" type="presOf" srcId="{C0F76C7E-51CC-43EE-829F-FD62B5F3D7EA}" destId="{FC99CEB9-4615-4249-804C-64BE90EB78E9}" srcOrd="1" destOrd="0" presId="urn:microsoft.com/office/officeart/2005/8/layout/list1"/>
    <dgm:cxn modelId="{CC1FEB24-37A2-4320-B2B1-83DB8BEBCFD0}" srcId="{98D70BEC-E953-4410-A52D-D1F3AC05AC8C}" destId="{7B3E7C94-377B-4AB8-B049-6178554725A4}" srcOrd="0" destOrd="0" parTransId="{77D72AC2-332A-4855-90D0-391BF63D5F29}" sibTransId="{880A5E00-7126-42E3-A34C-609F9A2C9583}"/>
    <dgm:cxn modelId="{5863342D-F40B-4CB4-9F6B-68EC03CD9845}" srcId="{98D70BEC-E953-4410-A52D-D1F3AC05AC8C}" destId="{6925EE05-8BE7-4F2A-BAD6-885D9EA83974}" srcOrd="1" destOrd="0" parTransId="{D4B3473C-D3C3-4282-9302-FC0A08AEF2CE}" sibTransId="{5D23CF77-96C7-4ACE-A1E1-CC7B1229980B}"/>
    <dgm:cxn modelId="{23101DCD-A31D-4A8E-89D1-EDCD87EB746D}" type="presOf" srcId="{7B3E7C94-377B-4AB8-B049-6178554725A4}" destId="{4147640A-5EA7-4399-85BF-95165DF15C46}" srcOrd="0" destOrd="0" presId="urn:microsoft.com/office/officeart/2005/8/layout/list1"/>
    <dgm:cxn modelId="{F98BA961-0B0A-4498-B92B-AFA442CDE470}" type="presOf" srcId="{6925EE05-8BE7-4F2A-BAD6-885D9EA83974}" destId="{1C1B7E15-69F7-458C-9947-25B68945501A}" srcOrd="1" destOrd="0" presId="urn:microsoft.com/office/officeart/2005/8/layout/list1"/>
    <dgm:cxn modelId="{1C35D35E-2C44-4BD2-A9C0-62E9BB075391}" srcId="{98D70BEC-E953-4410-A52D-D1F3AC05AC8C}" destId="{C0F76C7E-51CC-43EE-829F-FD62B5F3D7EA}" srcOrd="2" destOrd="0" parTransId="{1F74496B-2BA5-4E52-A6AC-F574F5AFD606}" sibTransId="{3FD2E665-548F-404D-B1F0-25E05C3D87D0}"/>
    <dgm:cxn modelId="{76F48B15-C98C-4DA3-891D-B44A2C124745}" type="presParOf" srcId="{FCA1BEF7-238E-4A5C-ACF9-4239927B4BE7}" destId="{93584E07-9D5B-4BD4-96FD-3559C6FC5B7F}" srcOrd="0" destOrd="0" presId="urn:microsoft.com/office/officeart/2005/8/layout/list1"/>
    <dgm:cxn modelId="{80DA807E-9473-47F5-B552-9CF24E5E5D1C}" type="presParOf" srcId="{93584E07-9D5B-4BD4-96FD-3559C6FC5B7F}" destId="{4147640A-5EA7-4399-85BF-95165DF15C46}" srcOrd="0" destOrd="0" presId="urn:microsoft.com/office/officeart/2005/8/layout/list1"/>
    <dgm:cxn modelId="{C30FE4C0-318F-4386-9B45-0E4E96DC8A1F}" type="presParOf" srcId="{93584E07-9D5B-4BD4-96FD-3559C6FC5B7F}" destId="{3493557D-A70B-4F6E-951F-E1EFF49F8F2C}" srcOrd="1" destOrd="0" presId="urn:microsoft.com/office/officeart/2005/8/layout/list1"/>
    <dgm:cxn modelId="{150F923F-2CD7-41AA-8F6E-F1A2C0F218DF}" type="presParOf" srcId="{FCA1BEF7-238E-4A5C-ACF9-4239927B4BE7}" destId="{DECFEE35-20CA-440A-9712-740C4920EE28}" srcOrd="1" destOrd="0" presId="urn:microsoft.com/office/officeart/2005/8/layout/list1"/>
    <dgm:cxn modelId="{D3FBD23A-5E0D-47C1-B6FA-92AAB159760F}" type="presParOf" srcId="{FCA1BEF7-238E-4A5C-ACF9-4239927B4BE7}" destId="{709BFD21-77DA-40FD-BE73-7588A4266738}" srcOrd="2" destOrd="0" presId="urn:microsoft.com/office/officeart/2005/8/layout/list1"/>
    <dgm:cxn modelId="{EA790296-AA1E-4646-8DDC-09EDBA8A6ADE}" type="presParOf" srcId="{FCA1BEF7-238E-4A5C-ACF9-4239927B4BE7}" destId="{F0FE2276-A452-4B78-8751-780C04877761}" srcOrd="3" destOrd="0" presId="urn:microsoft.com/office/officeart/2005/8/layout/list1"/>
    <dgm:cxn modelId="{C9269231-EC4A-4815-9900-90771B8D8182}" type="presParOf" srcId="{FCA1BEF7-238E-4A5C-ACF9-4239927B4BE7}" destId="{D3240A17-1CBA-4F14-9CF4-37C39F5F33FC}" srcOrd="4" destOrd="0" presId="urn:microsoft.com/office/officeart/2005/8/layout/list1"/>
    <dgm:cxn modelId="{5B9242EF-11FF-418E-801D-D8452F4B7B68}" type="presParOf" srcId="{D3240A17-1CBA-4F14-9CF4-37C39F5F33FC}" destId="{80DABEB3-14D2-4250-A2C9-F161DFED1648}" srcOrd="0" destOrd="0" presId="urn:microsoft.com/office/officeart/2005/8/layout/list1"/>
    <dgm:cxn modelId="{09A2FFB6-BC31-4CF2-98B1-A0628DE8B668}" type="presParOf" srcId="{D3240A17-1CBA-4F14-9CF4-37C39F5F33FC}" destId="{1C1B7E15-69F7-458C-9947-25B68945501A}" srcOrd="1" destOrd="0" presId="urn:microsoft.com/office/officeart/2005/8/layout/list1"/>
    <dgm:cxn modelId="{86084C80-7669-4582-BF63-9B1DB46FCCDA}" type="presParOf" srcId="{FCA1BEF7-238E-4A5C-ACF9-4239927B4BE7}" destId="{2ED6D045-9347-418A-B09A-CAFB14EA012D}" srcOrd="5" destOrd="0" presId="urn:microsoft.com/office/officeart/2005/8/layout/list1"/>
    <dgm:cxn modelId="{28F7352A-9923-491C-8D90-B3E19A32AD8D}" type="presParOf" srcId="{FCA1BEF7-238E-4A5C-ACF9-4239927B4BE7}" destId="{1F683FC3-A064-44D8-9498-2270C941496A}" srcOrd="6" destOrd="0" presId="urn:microsoft.com/office/officeart/2005/8/layout/list1"/>
    <dgm:cxn modelId="{8D810A37-4150-4D72-9D99-CF60A3991402}" type="presParOf" srcId="{FCA1BEF7-238E-4A5C-ACF9-4239927B4BE7}" destId="{8D794134-49D9-4787-BAA0-40500070C65C}" srcOrd="7" destOrd="0" presId="urn:microsoft.com/office/officeart/2005/8/layout/list1"/>
    <dgm:cxn modelId="{32E6B690-B48B-4712-85B6-9E9D80D4FA4E}" type="presParOf" srcId="{FCA1BEF7-238E-4A5C-ACF9-4239927B4BE7}" destId="{42120730-2ECE-406F-8102-546CA4AB9DE8}" srcOrd="8" destOrd="0" presId="urn:microsoft.com/office/officeart/2005/8/layout/list1"/>
    <dgm:cxn modelId="{F8D27CD7-863A-45E4-9FAF-043A1C53DE3A}" type="presParOf" srcId="{42120730-2ECE-406F-8102-546CA4AB9DE8}" destId="{0F1BACA9-23D4-4A4C-A493-98B25E044BDF}" srcOrd="0" destOrd="0" presId="urn:microsoft.com/office/officeart/2005/8/layout/list1"/>
    <dgm:cxn modelId="{710A4CF3-35C3-4876-85D8-8017504329F0}" type="presParOf" srcId="{42120730-2ECE-406F-8102-546CA4AB9DE8}" destId="{FC99CEB9-4615-4249-804C-64BE90EB78E9}" srcOrd="1" destOrd="0" presId="urn:microsoft.com/office/officeart/2005/8/layout/list1"/>
    <dgm:cxn modelId="{B86FF408-9C62-4F2C-A160-34680953BE37}" type="presParOf" srcId="{FCA1BEF7-238E-4A5C-ACF9-4239927B4BE7}" destId="{785A634B-1C5B-492C-815D-DF4239A17196}" srcOrd="9" destOrd="0" presId="urn:microsoft.com/office/officeart/2005/8/layout/list1"/>
    <dgm:cxn modelId="{77B8C9FE-217B-4913-AE99-AC16DE1BC117}" type="presParOf" srcId="{FCA1BEF7-238E-4A5C-ACF9-4239927B4BE7}" destId="{5FF967EE-3337-47AC-8867-F7467D44921D}" srcOrd="10" destOrd="0" presId="urn:microsoft.com/office/officeart/2005/8/layout/lis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0EB40A-8064-4E9F-A61B-A9B948B9C6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C96D1D6-7134-468A-A419-5819410726D3}">
      <dgm:prSet phldrT="[Texto]"/>
      <dgm:spPr/>
      <dgm:t>
        <a:bodyPr/>
        <a:lstStyle/>
        <a:p>
          <a:r>
            <a:rPr lang="es-EC" dirty="0" smtClean="0"/>
            <a:t>OFERTA</a:t>
          </a:r>
          <a:endParaRPr lang="es-EC" dirty="0"/>
        </a:p>
      </dgm:t>
    </dgm:pt>
    <dgm:pt modelId="{5707E995-6BE7-4EFE-9F1A-F276AE909137}" type="parTrans" cxnId="{5D17ABD4-6C90-4023-8B43-DDE4B6D7AE75}">
      <dgm:prSet/>
      <dgm:spPr/>
      <dgm:t>
        <a:bodyPr/>
        <a:lstStyle/>
        <a:p>
          <a:endParaRPr lang="es-EC"/>
        </a:p>
      </dgm:t>
    </dgm:pt>
    <dgm:pt modelId="{9A84B8E3-2A25-4642-B4EE-2323EB64D04C}" type="sibTrans" cxnId="{5D17ABD4-6C90-4023-8B43-DDE4B6D7AE75}">
      <dgm:prSet/>
      <dgm:spPr/>
      <dgm:t>
        <a:bodyPr/>
        <a:lstStyle/>
        <a:p>
          <a:endParaRPr lang="es-EC"/>
        </a:p>
      </dgm:t>
    </dgm:pt>
    <dgm:pt modelId="{1C71DBCF-A4FC-45E1-9073-D7A91DA6F208}" type="pres">
      <dgm:prSet presAssocID="{610EB40A-8064-4E9F-A61B-A9B948B9C6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3558169-6A99-4151-BDDC-8A65D41C68A6}" type="pres">
      <dgm:prSet presAssocID="{0C96D1D6-7134-468A-A419-5819410726D3}" presName="parentLin" presStyleCnt="0"/>
      <dgm:spPr/>
    </dgm:pt>
    <dgm:pt modelId="{348A5690-CDA0-4AB6-AB96-56749E408276}" type="pres">
      <dgm:prSet presAssocID="{0C96D1D6-7134-468A-A419-5819410726D3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B2B39ED9-932C-47C7-AA10-AF5F38EAC248}" type="pres">
      <dgm:prSet presAssocID="{0C96D1D6-7134-468A-A419-5819410726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B14DF2-3E59-4031-BEB1-D7CE7C6BA3A3}" type="pres">
      <dgm:prSet presAssocID="{0C96D1D6-7134-468A-A419-5819410726D3}" presName="negativeSpace" presStyleCnt="0"/>
      <dgm:spPr/>
    </dgm:pt>
    <dgm:pt modelId="{47706CAD-EC80-4F40-965F-8FCED9F1D264}" type="pres">
      <dgm:prSet presAssocID="{0C96D1D6-7134-468A-A419-5819410726D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22CDC37-8256-40E9-BECC-DC1CDA1F86DE}" type="presOf" srcId="{0C96D1D6-7134-468A-A419-5819410726D3}" destId="{B2B39ED9-932C-47C7-AA10-AF5F38EAC248}" srcOrd="1" destOrd="0" presId="urn:microsoft.com/office/officeart/2005/8/layout/list1"/>
    <dgm:cxn modelId="{F4ED08EF-1C3E-49CB-871D-A84C17EDB213}" type="presOf" srcId="{0C96D1D6-7134-468A-A419-5819410726D3}" destId="{348A5690-CDA0-4AB6-AB96-56749E408276}" srcOrd="0" destOrd="0" presId="urn:microsoft.com/office/officeart/2005/8/layout/list1"/>
    <dgm:cxn modelId="{F0857DC3-100B-46BC-8B31-5658A6EEEA1F}" type="presOf" srcId="{610EB40A-8064-4E9F-A61B-A9B948B9C638}" destId="{1C71DBCF-A4FC-45E1-9073-D7A91DA6F208}" srcOrd="0" destOrd="0" presId="urn:microsoft.com/office/officeart/2005/8/layout/list1"/>
    <dgm:cxn modelId="{5D17ABD4-6C90-4023-8B43-DDE4B6D7AE75}" srcId="{610EB40A-8064-4E9F-A61B-A9B948B9C638}" destId="{0C96D1D6-7134-468A-A419-5819410726D3}" srcOrd="0" destOrd="0" parTransId="{5707E995-6BE7-4EFE-9F1A-F276AE909137}" sibTransId="{9A84B8E3-2A25-4642-B4EE-2323EB64D04C}"/>
    <dgm:cxn modelId="{C6BEE1BD-63E8-4537-8A08-795FCF70AE5F}" type="presParOf" srcId="{1C71DBCF-A4FC-45E1-9073-D7A91DA6F208}" destId="{63558169-6A99-4151-BDDC-8A65D41C68A6}" srcOrd="0" destOrd="0" presId="urn:microsoft.com/office/officeart/2005/8/layout/list1"/>
    <dgm:cxn modelId="{19FAAA94-71CB-41E2-BDC3-2600F08E5747}" type="presParOf" srcId="{63558169-6A99-4151-BDDC-8A65D41C68A6}" destId="{348A5690-CDA0-4AB6-AB96-56749E408276}" srcOrd="0" destOrd="0" presId="urn:microsoft.com/office/officeart/2005/8/layout/list1"/>
    <dgm:cxn modelId="{52D44A78-5CB1-4CC5-999F-4960137F705F}" type="presParOf" srcId="{63558169-6A99-4151-BDDC-8A65D41C68A6}" destId="{B2B39ED9-932C-47C7-AA10-AF5F38EAC248}" srcOrd="1" destOrd="0" presId="urn:microsoft.com/office/officeart/2005/8/layout/list1"/>
    <dgm:cxn modelId="{882937EA-4408-4787-B4AD-2D49A99DF6F2}" type="presParOf" srcId="{1C71DBCF-A4FC-45E1-9073-D7A91DA6F208}" destId="{A4B14DF2-3E59-4031-BEB1-D7CE7C6BA3A3}" srcOrd="1" destOrd="0" presId="urn:microsoft.com/office/officeart/2005/8/layout/list1"/>
    <dgm:cxn modelId="{3B5634E4-128E-4956-B8E4-7CD6E80441F4}" type="presParOf" srcId="{1C71DBCF-A4FC-45E1-9073-D7A91DA6F208}" destId="{47706CAD-EC80-4F40-965F-8FCED9F1D264}" srcOrd="2" destOrd="0" presId="urn:microsoft.com/office/officeart/2005/8/layout/list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D5E1D2-A350-4775-B37E-AF593A524038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62F8D446-3685-4477-8653-89B41D4F4BC1}">
      <dgm:prSet phldrT="[Texto]" custT="1"/>
      <dgm:spPr/>
      <dgm:t>
        <a:bodyPr/>
        <a:lstStyle/>
        <a:p>
          <a:pPr algn="ctr"/>
          <a:r>
            <a:rPr lang="es-EC" sz="1800" b="1" dirty="0" smtClean="0"/>
            <a:t>CONCLUSIONES </a:t>
          </a:r>
          <a:endParaRPr lang="es-EC" sz="1800" b="1" dirty="0"/>
        </a:p>
      </dgm:t>
    </dgm:pt>
    <dgm:pt modelId="{55F3FA9B-A1B0-4DA5-878D-56B1FF78A153}" type="parTrans" cxnId="{8065ED5B-4602-4355-89A8-797BCF29FCB2}">
      <dgm:prSet/>
      <dgm:spPr/>
      <dgm:t>
        <a:bodyPr/>
        <a:lstStyle/>
        <a:p>
          <a:endParaRPr lang="es-EC"/>
        </a:p>
      </dgm:t>
    </dgm:pt>
    <dgm:pt modelId="{2A1495E9-8E33-42A4-A6A9-5D6B36455499}" type="sibTrans" cxnId="{8065ED5B-4602-4355-89A8-797BCF29FCB2}">
      <dgm:prSet/>
      <dgm:spPr/>
      <dgm:t>
        <a:bodyPr/>
        <a:lstStyle/>
        <a:p>
          <a:endParaRPr lang="es-EC"/>
        </a:p>
      </dgm:t>
    </dgm:pt>
    <dgm:pt modelId="{B6B77E8A-F773-45E7-8657-87651E8760C0}">
      <dgm:prSet phldrT="[Texto]" custT="1"/>
      <dgm:spPr/>
      <dgm:t>
        <a:bodyPr/>
        <a:lstStyle/>
        <a:p>
          <a:pPr algn="l"/>
          <a:r>
            <a:rPr lang="es-EC" sz="1100" dirty="0" smtClean="0"/>
            <a:t>IMPEDIMENTO EN SU CRECIMIENTO, INCAPACIDAD DE MEJORAMIENTO  </a:t>
          </a:r>
          <a:endParaRPr lang="es-EC" sz="1100" dirty="0"/>
        </a:p>
      </dgm:t>
    </dgm:pt>
    <dgm:pt modelId="{BEC5528D-2753-4409-B451-C949D7A120EE}" type="parTrans" cxnId="{B5685FBF-7598-41EE-8F56-3BBF96CC053C}">
      <dgm:prSet/>
      <dgm:spPr/>
      <dgm:t>
        <a:bodyPr/>
        <a:lstStyle/>
        <a:p>
          <a:endParaRPr lang="es-EC"/>
        </a:p>
      </dgm:t>
    </dgm:pt>
    <dgm:pt modelId="{826C4430-0CEA-45E6-BC8B-98D38023F83D}" type="sibTrans" cxnId="{B5685FBF-7598-41EE-8F56-3BBF96CC053C}">
      <dgm:prSet/>
      <dgm:spPr/>
      <dgm:t>
        <a:bodyPr/>
        <a:lstStyle/>
        <a:p>
          <a:endParaRPr lang="es-EC"/>
        </a:p>
      </dgm:t>
    </dgm:pt>
    <dgm:pt modelId="{7BAE8BB2-DFBB-400E-8684-C06C3D1ECFAF}">
      <dgm:prSet phldrT="[Texto]" custT="1"/>
      <dgm:spPr/>
      <dgm:t>
        <a:bodyPr/>
        <a:lstStyle/>
        <a:p>
          <a:r>
            <a:rPr lang="es-EC" sz="1100" dirty="0" smtClean="0"/>
            <a:t>REDES ELÉCTRICAS INSUFICIENTES</a:t>
          </a:r>
          <a:endParaRPr lang="es-EC" sz="1100" dirty="0"/>
        </a:p>
      </dgm:t>
    </dgm:pt>
    <dgm:pt modelId="{5F4A7098-1FC7-4477-88C3-8019A6C37FF4}" type="parTrans" cxnId="{946A738E-3AF3-4E06-B3BE-FC771E6EA568}">
      <dgm:prSet/>
      <dgm:spPr/>
      <dgm:t>
        <a:bodyPr/>
        <a:lstStyle/>
        <a:p>
          <a:endParaRPr lang="es-EC"/>
        </a:p>
      </dgm:t>
    </dgm:pt>
    <dgm:pt modelId="{04422DBF-AA7A-454D-932D-B3029AD16FB2}" type="sibTrans" cxnId="{946A738E-3AF3-4E06-B3BE-FC771E6EA568}">
      <dgm:prSet/>
      <dgm:spPr/>
      <dgm:t>
        <a:bodyPr/>
        <a:lstStyle/>
        <a:p>
          <a:endParaRPr lang="es-EC"/>
        </a:p>
      </dgm:t>
    </dgm:pt>
    <dgm:pt modelId="{EF547FA3-1F86-4698-B6C6-B88F7DA43049}">
      <dgm:prSet phldrT="[Texto]" custT="1"/>
      <dgm:spPr/>
      <dgm:t>
        <a:bodyPr/>
        <a:lstStyle/>
        <a:p>
          <a:r>
            <a:rPr lang="es-EC" sz="1100" dirty="0" smtClean="0"/>
            <a:t>MALESTAR MORADORES “CONTAMINACIÓN”</a:t>
          </a:r>
          <a:endParaRPr lang="es-EC" sz="1100" dirty="0"/>
        </a:p>
      </dgm:t>
    </dgm:pt>
    <dgm:pt modelId="{CDB2C0A8-E815-4C38-8908-9D20770EFDC2}" type="parTrans" cxnId="{D6FE47A1-433B-44A2-B892-200D7F455FB7}">
      <dgm:prSet/>
      <dgm:spPr/>
      <dgm:t>
        <a:bodyPr/>
        <a:lstStyle/>
        <a:p>
          <a:endParaRPr lang="es-EC"/>
        </a:p>
      </dgm:t>
    </dgm:pt>
    <dgm:pt modelId="{ADAC2B00-038E-49C7-A37A-2AFD9D2946BA}" type="sibTrans" cxnId="{D6FE47A1-433B-44A2-B892-200D7F455FB7}">
      <dgm:prSet/>
      <dgm:spPr/>
      <dgm:t>
        <a:bodyPr/>
        <a:lstStyle/>
        <a:p>
          <a:endParaRPr lang="es-EC"/>
        </a:p>
      </dgm:t>
    </dgm:pt>
    <dgm:pt modelId="{291EEE54-AADF-416F-BDF0-36E54A03509E}">
      <dgm:prSet phldrT="[Texto]" custT="1"/>
      <dgm:spPr/>
      <dgm:t>
        <a:bodyPr/>
        <a:lstStyle/>
        <a:p>
          <a:r>
            <a:rPr lang="es-EC" sz="1100" dirty="0" smtClean="0"/>
            <a:t>CONDICIONES ADECUADAS PARA EL CRECIMIENTO</a:t>
          </a:r>
          <a:endParaRPr lang="es-EC" sz="1100" dirty="0"/>
        </a:p>
      </dgm:t>
    </dgm:pt>
    <dgm:pt modelId="{C4D4B5F9-127E-47A3-97F8-D4160D1879B0}" type="parTrans" cxnId="{E7729A7E-AB22-4ECE-A3C2-3F215BA4085D}">
      <dgm:prSet/>
      <dgm:spPr/>
      <dgm:t>
        <a:bodyPr/>
        <a:lstStyle/>
        <a:p>
          <a:endParaRPr lang="es-EC"/>
        </a:p>
      </dgm:t>
    </dgm:pt>
    <dgm:pt modelId="{62DC5B29-A7C3-4CEE-80F7-CC3D6612903B}" type="sibTrans" cxnId="{E7729A7E-AB22-4ECE-A3C2-3F215BA4085D}">
      <dgm:prSet/>
      <dgm:spPr/>
      <dgm:t>
        <a:bodyPr/>
        <a:lstStyle/>
        <a:p>
          <a:endParaRPr lang="es-EC"/>
        </a:p>
      </dgm:t>
    </dgm:pt>
    <dgm:pt modelId="{92A84835-4281-4EDB-9310-067CF0D4AB51}">
      <dgm:prSet phldrT="[Texto]" custT="1"/>
      <dgm:spPr/>
      <dgm:t>
        <a:bodyPr/>
        <a:lstStyle/>
        <a:p>
          <a:r>
            <a:rPr lang="es-EC" sz="1100" dirty="0" smtClean="0"/>
            <a:t>ADAPTACIÓN DE ACERAS </a:t>
          </a:r>
          <a:endParaRPr lang="es-EC" sz="1100" dirty="0"/>
        </a:p>
      </dgm:t>
    </dgm:pt>
    <dgm:pt modelId="{5378F0F0-54AD-4169-B794-74C1FFD9121C}" type="sibTrans" cxnId="{F2F63247-4054-46CC-BB1A-0ECC11388FD7}">
      <dgm:prSet/>
      <dgm:spPr/>
      <dgm:t>
        <a:bodyPr/>
        <a:lstStyle/>
        <a:p>
          <a:endParaRPr lang="es-EC"/>
        </a:p>
      </dgm:t>
    </dgm:pt>
    <dgm:pt modelId="{84F1E79C-50A3-4814-B178-AF0C84DE1CBF}" type="parTrans" cxnId="{F2F63247-4054-46CC-BB1A-0ECC11388FD7}">
      <dgm:prSet/>
      <dgm:spPr/>
      <dgm:t>
        <a:bodyPr/>
        <a:lstStyle/>
        <a:p>
          <a:endParaRPr lang="es-EC"/>
        </a:p>
      </dgm:t>
    </dgm:pt>
    <dgm:pt modelId="{65597CB4-91F4-4523-AAF3-B96449DA763E}">
      <dgm:prSet phldrT="[Texto]" custT="1"/>
      <dgm:spPr/>
      <dgm:t>
        <a:bodyPr/>
        <a:lstStyle/>
        <a:p>
          <a:r>
            <a:rPr lang="es-EC" sz="1100" dirty="0" smtClean="0"/>
            <a:t>62.8% CUENTA CON PERMISOS  OTROS FUNCIONAN CLANDESTINAMENTE </a:t>
          </a:r>
          <a:endParaRPr lang="es-EC" sz="1100" dirty="0"/>
        </a:p>
      </dgm:t>
    </dgm:pt>
    <dgm:pt modelId="{0B138248-44F1-4E6C-B437-FDD5D699A793}" type="parTrans" cxnId="{35776FA1-29D2-42A1-A7E3-4428FFD2FA20}">
      <dgm:prSet/>
      <dgm:spPr/>
      <dgm:t>
        <a:bodyPr/>
        <a:lstStyle/>
        <a:p>
          <a:endParaRPr lang="es-EC"/>
        </a:p>
      </dgm:t>
    </dgm:pt>
    <dgm:pt modelId="{E96BD5F7-E501-4C08-8F1B-49A2EA57DC01}" type="sibTrans" cxnId="{35776FA1-29D2-42A1-A7E3-4428FFD2FA20}">
      <dgm:prSet/>
      <dgm:spPr/>
      <dgm:t>
        <a:bodyPr/>
        <a:lstStyle/>
        <a:p>
          <a:endParaRPr lang="es-EC"/>
        </a:p>
      </dgm:t>
    </dgm:pt>
    <dgm:pt modelId="{EBAE1FEC-F12C-4B70-B57A-9832EE6F0D7B}">
      <dgm:prSet phldrT="[Texto]" custT="1"/>
      <dgm:spPr/>
      <dgm:t>
        <a:bodyPr/>
        <a:lstStyle/>
        <a:p>
          <a:r>
            <a:rPr lang="es-EC" sz="1100" dirty="0" smtClean="0"/>
            <a:t>SATISFACE  EN 1´8000000 ENTRE LIBROS Y REVISTAS  DE LA DEMANDA TOTAL</a:t>
          </a:r>
          <a:endParaRPr lang="es-EC" sz="1100" dirty="0"/>
        </a:p>
      </dgm:t>
    </dgm:pt>
    <dgm:pt modelId="{031E1AED-DF7A-436B-A255-D3E1C6135EEF}" type="parTrans" cxnId="{BC48DAC5-3FD0-4C63-A210-28E9329D3DB1}">
      <dgm:prSet/>
      <dgm:spPr/>
      <dgm:t>
        <a:bodyPr/>
        <a:lstStyle/>
        <a:p>
          <a:endParaRPr lang="es-EC"/>
        </a:p>
      </dgm:t>
    </dgm:pt>
    <dgm:pt modelId="{CB1CD88F-93E7-4ABE-8440-43D0DBACA816}" type="sibTrans" cxnId="{BC48DAC5-3FD0-4C63-A210-28E9329D3DB1}">
      <dgm:prSet/>
      <dgm:spPr/>
      <dgm:t>
        <a:bodyPr/>
        <a:lstStyle/>
        <a:p>
          <a:endParaRPr lang="es-EC"/>
        </a:p>
      </dgm:t>
    </dgm:pt>
    <dgm:pt modelId="{A5D5D4B1-F235-4DC4-BAA9-0CCFC4B3062A}">
      <dgm:prSet phldrT="[Texto]" custT="1"/>
      <dgm:spPr/>
      <dgm:t>
        <a:bodyPr/>
        <a:lstStyle/>
        <a:p>
          <a:r>
            <a:rPr lang="es-EC" sz="1100" dirty="0" smtClean="0"/>
            <a:t>EL 38.4% EDUCACIÓN SUPERIOR , LAS DEMÁS ADMINISTRACIÓN ES EMPÍRICA</a:t>
          </a:r>
          <a:endParaRPr lang="es-EC" sz="1100" dirty="0"/>
        </a:p>
      </dgm:t>
    </dgm:pt>
    <dgm:pt modelId="{859DB7B3-2BA6-45DC-9C72-7E2844E04DC6}" type="parTrans" cxnId="{E4D994E3-71A3-4E5C-89B7-0BFE3051D61C}">
      <dgm:prSet/>
      <dgm:spPr/>
      <dgm:t>
        <a:bodyPr/>
        <a:lstStyle/>
        <a:p>
          <a:endParaRPr lang="es-EC"/>
        </a:p>
      </dgm:t>
    </dgm:pt>
    <dgm:pt modelId="{3C2BA7E2-C2A5-41BB-826F-1094ED713E84}" type="sibTrans" cxnId="{E4D994E3-71A3-4E5C-89B7-0BFE3051D61C}">
      <dgm:prSet/>
      <dgm:spPr/>
      <dgm:t>
        <a:bodyPr/>
        <a:lstStyle/>
        <a:p>
          <a:endParaRPr lang="es-EC"/>
        </a:p>
      </dgm:t>
    </dgm:pt>
    <dgm:pt modelId="{D14E7D26-5591-46FC-B9FE-97A9404DF4D3}">
      <dgm:prSet phldrT="[Texto]" custT="1"/>
      <dgm:spPr/>
      <dgm:t>
        <a:bodyPr/>
        <a:lstStyle/>
        <a:p>
          <a:r>
            <a:rPr lang="es-EC" sz="1100" dirty="0" smtClean="0"/>
            <a:t>NO CUENTA CON RECURSOS DE PRODUCCIÓN INDUSTRIAL , COMPORTAMIENTO DE NO MEJORAMIENTO</a:t>
          </a:r>
          <a:endParaRPr lang="es-EC" sz="1100" dirty="0"/>
        </a:p>
      </dgm:t>
    </dgm:pt>
    <dgm:pt modelId="{7F868997-4401-4A3E-834C-D0ACE6939D15}" type="parTrans" cxnId="{12537270-EB21-45C6-9FDA-3FE46F5C5E5D}">
      <dgm:prSet/>
      <dgm:spPr/>
      <dgm:t>
        <a:bodyPr/>
        <a:lstStyle/>
        <a:p>
          <a:endParaRPr lang="es-EC"/>
        </a:p>
      </dgm:t>
    </dgm:pt>
    <dgm:pt modelId="{42ACDBDE-CC2F-4D46-B310-AC799E589F6D}" type="sibTrans" cxnId="{12537270-EB21-45C6-9FDA-3FE46F5C5E5D}">
      <dgm:prSet/>
      <dgm:spPr/>
      <dgm:t>
        <a:bodyPr/>
        <a:lstStyle/>
        <a:p>
          <a:endParaRPr lang="es-EC"/>
        </a:p>
      </dgm:t>
    </dgm:pt>
    <dgm:pt modelId="{09D816DC-C089-4B29-9AD4-4851B9256999}">
      <dgm:prSet phldrT="[Texto]" custT="1"/>
      <dgm:spPr/>
      <dgm:t>
        <a:bodyPr/>
        <a:lstStyle/>
        <a:p>
          <a:r>
            <a:rPr lang="es-EC" sz="1100" dirty="0" smtClean="0"/>
            <a:t>OBSOLESCENCIA DE MAQUINARIA OBLIGA A SUBCONTRATAR </a:t>
          </a:r>
          <a:endParaRPr lang="es-EC" sz="1100" dirty="0"/>
        </a:p>
      </dgm:t>
    </dgm:pt>
    <dgm:pt modelId="{7D7AE362-7984-4BBA-B2EF-C45C92BE4DB2}" type="parTrans" cxnId="{85E04221-4609-4084-9232-4324671DCF5F}">
      <dgm:prSet/>
      <dgm:spPr/>
      <dgm:t>
        <a:bodyPr/>
        <a:lstStyle/>
        <a:p>
          <a:endParaRPr lang="es-EC"/>
        </a:p>
      </dgm:t>
    </dgm:pt>
    <dgm:pt modelId="{4DD725B4-7AF1-41CC-85DC-70B03E12FB10}" type="sibTrans" cxnId="{85E04221-4609-4084-9232-4324671DCF5F}">
      <dgm:prSet/>
      <dgm:spPr/>
      <dgm:t>
        <a:bodyPr/>
        <a:lstStyle/>
        <a:p>
          <a:endParaRPr lang="es-EC"/>
        </a:p>
      </dgm:t>
    </dgm:pt>
    <dgm:pt modelId="{629C89E4-2FB5-4E9E-BFBD-CABD01F6E1F9}" type="pres">
      <dgm:prSet presAssocID="{67D5E1D2-A350-4775-B37E-AF593A5240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7CD9BD-F12F-41C3-A936-84022FA855E5}" type="pres">
      <dgm:prSet presAssocID="{62F8D446-3685-4477-8653-89B41D4F4BC1}" presName="parentLin" presStyleCnt="0"/>
      <dgm:spPr/>
      <dgm:t>
        <a:bodyPr/>
        <a:lstStyle/>
        <a:p>
          <a:endParaRPr lang="es-EC"/>
        </a:p>
      </dgm:t>
    </dgm:pt>
    <dgm:pt modelId="{1F6FCDA9-712B-46A5-8878-1499817C8767}" type="pres">
      <dgm:prSet presAssocID="{62F8D446-3685-4477-8653-89B41D4F4BC1}" presName="parentLeftMargin" presStyleLbl="node1" presStyleIdx="0" presStyleCnt="11"/>
      <dgm:spPr/>
      <dgm:t>
        <a:bodyPr/>
        <a:lstStyle/>
        <a:p>
          <a:endParaRPr lang="es-EC"/>
        </a:p>
      </dgm:t>
    </dgm:pt>
    <dgm:pt modelId="{F5B4CF8D-24C0-4D71-B230-76893CA35466}" type="pres">
      <dgm:prSet presAssocID="{62F8D446-3685-4477-8653-89B41D4F4BC1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259C6A-623D-41B8-8A72-E5857CCD8B93}" type="pres">
      <dgm:prSet presAssocID="{62F8D446-3685-4477-8653-89B41D4F4BC1}" presName="negativeSpace" presStyleCnt="0"/>
      <dgm:spPr/>
      <dgm:t>
        <a:bodyPr/>
        <a:lstStyle/>
        <a:p>
          <a:endParaRPr lang="es-EC"/>
        </a:p>
      </dgm:t>
    </dgm:pt>
    <dgm:pt modelId="{5CABFB2B-0263-43ED-8D29-BC4CA27556AF}" type="pres">
      <dgm:prSet presAssocID="{62F8D446-3685-4477-8653-89B41D4F4BC1}" presName="childText" presStyleLbl="conFgAcc1" presStyleIdx="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5DE047-093F-4E58-A2EB-91403998528E}" type="pres">
      <dgm:prSet presAssocID="{2A1495E9-8E33-42A4-A6A9-5D6B36455499}" presName="spaceBetweenRectangles" presStyleCnt="0"/>
      <dgm:spPr/>
      <dgm:t>
        <a:bodyPr/>
        <a:lstStyle/>
        <a:p>
          <a:endParaRPr lang="es-EC"/>
        </a:p>
      </dgm:t>
    </dgm:pt>
    <dgm:pt modelId="{9179EA19-0562-40A4-BEF6-BDFD7546D7C4}" type="pres">
      <dgm:prSet presAssocID="{B6B77E8A-F773-45E7-8657-87651E8760C0}" presName="parentLin" presStyleCnt="0"/>
      <dgm:spPr/>
      <dgm:t>
        <a:bodyPr/>
        <a:lstStyle/>
        <a:p>
          <a:endParaRPr lang="es-EC"/>
        </a:p>
      </dgm:t>
    </dgm:pt>
    <dgm:pt modelId="{5410CAD3-A678-4BDE-BF9E-22362F511491}" type="pres">
      <dgm:prSet presAssocID="{B6B77E8A-F773-45E7-8657-87651E8760C0}" presName="parentLeftMargin" presStyleLbl="node1" presStyleIdx="0" presStyleCnt="11"/>
      <dgm:spPr/>
      <dgm:t>
        <a:bodyPr/>
        <a:lstStyle/>
        <a:p>
          <a:endParaRPr lang="es-EC"/>
        </a:p>
      </dgm:t>
    </dgm:pt>
    <dgm:pt modelId="{291FEDCE-E82F-4971-A62A-147FB020AF1C}" type="pres">
      <dgm:prSet presAssocID="{B6B77E8A-F773-45E7-8657-87651E8760C0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6E4F19-ED21-48B4-90B7-4590A399B7B8}" type="pres">
      <dgm:prSet presAssocID="{B6B77E8A-F773-45E7-8657-87651E8760C0}" presName="negativeSpace" presStyleCnt="0"/>
      <dgm:spPr/>
      <dgm:t>
        <a:bodyPr/>
        <a:lstStyle/>
        <a:p>
          <a:endParaRPr lang="es-EC"/>
        </a:p>
      </dgm:t>
    </dgm:pt>
    <dgm:pt modelId="{96413D91-955B-414B-B826-DDDB394544E2}" type="pres">
      <dgm:prSet presAssocID="{B6B77E8A-F773-45E7-8657-87651E8760C0}" presName="childText" presStyleLbl="conFgAcc1" presStyleIdx="1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43E44F-88D3-4223-A74C-6BBF591EC95B}" type="pres">
      <dgm:prSet presAssocID="{826C4430-0CEA-45E6-BC8B-98D38023F83D}" presName="spaceBetweenRectangles" presStyleCnt="0"/>
      <dgm:spPr/>
      <dgm:t>
        <a:bodyPr/>
        <a:lstStyle/>
        <a:p>
          <a:endParaRPr lang="es-EC"/>
        </a:p>
      </dgm:t>
    </dgm:pt>
    <dgm:pt modelId="{05DE646E-88C7-4D11-81D7-B7C87970CE06}" type="pres">
      <dgm:prSet presAssocID="{7BAE8BB2-DFBB-400E-8684-C06C3D1ECFAF}" presName="parentLin" presStyleCnt="0"/>
      <dgm:spPr/>
      <dgm:t>
        <a:bodyPr/>
        <a:lstStyle/>
        <a:p>
          <a:endParaRPr lang="es-EC"/>
        </a:p>
      </dgm:t>
    </dgm:pt>
    <dgm:pt modelId="{8D5CC8CC-8442-463F-A27F-68030AECAECD}" type="pres">
      <dgm:prSet presAssocID="{7BAE8BB2-DFBB-400E-8684-C06C3D1ECFAF}" presName="parentLeftMargin" presStyleLbl="node1" presStyleIdx="1" presStyleCnt="11"/>
      <dgm:spPr/>
      <dgm:t>
        <a:bodyPr/>
        <a:lstStyle/>
        <a:p>
          <a:endParaRPr lang="es-EC"/>
        </a:p>
      </dgm:t>
    </dgm:pt>
    <dgm:pt modelId="{02FAC95A-1F0D-4D97-A79E-AB706ACC3734}" type="pres">
      <dgm:prSet presAssocID="{7BAE8BB2-DFBB-400E-8684-C06C3D1ECFAF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64AD11-440A-481F-867C-02112E2E835F}" type="pres">
      <dgm:prSet presAssocID="{7BAE8BB2-DFBB-400E-8684-C06C3D1ECFAF}" presName="negativeSpace" presStyleCnt="0"/>
      <dgm:spPr/>
      <dgm:t>
        <a:bodyPr/>
        <a:lstStyle/>
        <a:p>
          <a:endParaRPr lang="es-EC"/>
        </a:p>
      </dgm:t>
    </dgm:pt>
    <dgm:pt modelId="{29958FA1-DDED-4CF0-B1C6-EA9B35EF98A5}" type="pres">
      <dgm:prSet presAssocID="{7BAE8BB2-DFBB-400E-8684-C06C3D1ECFAF}" presName="childText" presStyleLbl="conFgAcc1" presStyleIdx="2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220CFB-ED11-44B8-9D71-75DB1B05831B}" type="pres">
      <dgm:prSet presAssocID="{04422DBF-AA7A-454D-932D-B3029AD16FB2}" presName="spaceBetweenRectangles" presStyleCnt="0"/>
      <dgm:spPr/>
      <dgm:t>
        <a:bodyPr/>
        <a:lstStyle/>
        <a:p>
          <a:endParaRPr lang="es-EC"/>
        </a:p>
      </dgm:t>
    </dgm:pt>
    <dgm:pt modelId="{BBC3F7AE-C8CF-4960-9F5D-8517BFB485D6}" type="pres">
      <dgm:prSet presAssocID="{EF547FA3-1F86-4698-B6C6-B88F7DA43049}" presName="parentLin" presStyleCnt="0"/>
      <dgm:spPr/>
      <dgm:t>
        <a:bodyPr/>
        <a:lstStyle/>
        <a:p>
          <a:endParaRPr lang="es-EC"/>
        </a:p>
      </dgm:t>
    </dgm:pt>
    <dgm:pt modelId="{421AFB6B-9547-46CB-BB5F-76525F2F5AD4}" type="pres">
      <dgm:prSet presAssocID="{EF547FA3-1F86-4698-B6C6-B88F7DA43049}" presName="parentLeftMargin" presStyleLbl="node1" presStyleIdx="2" presStyleCnt="11"/>
      <dgm:spPr/>
      <dgm:t>
        <a:bodyPr/>
        <a:lstStyle/>
        <a:p>
          <a:endParaRPr lang="es-EC"/>
        </a:p>
      </dgm:t>
    </dgm:pt>
    <dgm:pt modelId="{6E8BFB5B-FD48-42F7-ABC1-D4E20E840D0D}" type="pres">
      <dgm:prSet presAssocID="{EF547FA3-1F86-4698-B6C6-B88F7DA43049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5025BE-DBB6-46D0-A2D3-F15F6E579AD7}" type="pres">
      <dgm:prSet presAssocID="{EF547FA3-1F86-4698-B6C6-B88F7DA43049}" presName="negativeSpace" presStyleCnt="0"/>
      <dgm:spPr/>
      <dgm:t>
        <a:bodyPr/>
        <a:lstStyle/>
        <a:p>
          <a:endParaRPr lang="es-EC"/>
        </a:p>
      </dgm:t>
    </dgm:pt>
    <dgm:pt modelId="{E3B2C396-DAE0-4C27-8D3D-589631FBB2A2}" type="pres">
      <dgm:prSet presAssocID="{EF547FA3-1F86-4698-B6C6-B88F7DA43049}" presName="childText" presStyleLbl="conFgAcc1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785A4D-6CC1-48D9-9F18-1CDC0603B3A0}" type="pres">
      <dgm:prSet presAssocID="{ADAC2B00-038E-49C7-A37A-2AFD9D2946BA}" presName="spaceBetweenRectangles" presStyleCnt="0"/>
      <dgm:spPr/>
      <dgm:t>
        <a:bodyPr/>
        <a:lstStyle/>
        <a:p>
          <a:endParaRPr lang="es-EC"/>
        </a:p>
      </dgm:t>
    </dgm:pt>
    <dgm:pt modelId="{2E306BF7-28D9-4F60-B66C-6BDF066AAB83}" type="pres">
      <dgm:prSet presAssocID="{291EEE54-AADF-416F-BDF0-36E54A03509E}" presName="parentLin" presStyleCnt="0"/>
      <dgm:spPr/>
      <dgm:t>
        <a:bodyPr/>
        <a:lstStyle/>
        <a:p>
          <a:endParaRPr lang="es-EC"/>
        </a:p>
      </dgm:t>
    </dgm:pt>
    <dgm:pt modelId="{39E2DBEE-51A4-4E69-95DC-1806A664F33F}" type="pres">
      <dgm:prSet presAssocID="{291EEE54-AADF-416F-BDF0-36E54A03509E}" presName="parentLeftMargin" presStyleLbl="node1" presStyleIdx="3" presStyleCnt="11"/>
      <dgm:spPr/>
      <dgm:t>
        <a:bodyPr/>
        <a:lstStyle/>
        <a:p>
          <a:endParaRPr lang="es-EC"/>
        </a:p>
      </dgm:t>
    </dgm:pt>
    <dgm:pt modelId="{663C46E0-27BC-40DA-BAEF-3EA500F4A515}" type="pres">
      <dgm:prSet presAssocID="{291EEE54-AADF-416F-BDF0-36E54A03509E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2C56F7-8290-4E24-9A03-3CD4ED608E01}" type="pres">
      <dgm:prSet presAssocID="{291EEE54-AADF-416F-BDF0-36E54A03509E}" presName="negativeSpace" presStyleCnt="0"/>
      <dgm:spPr/>
      <dgm:t>
        <a:bodyPr/>
        <a:lstStyle/>
        <a:p>
          <a:endParaRPr lang="es-EC"/>
        </a:p>
      </dgm:t>
    </dgm:pt>
    <dgm:pt modelId="{970612FE-6783-4893-98ED-78866378C585}" type="pres">
      <dgm:prSet presAssocID="{291EEE54-AADF-416F-BDF0-36E54A03509E}" presName="childText" presStyleLbl="conFgAcc1" presStyleIdx="4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E10288-0D91-4189-A00E-5D66B5FDCAA9}" type="pres">
      <dgm:prSet presAssocID="{62DC5B29-A7C3-4CEE-80F7-CC3D6612903B}" presName="spaceBetweenRectangles" presStyleCnt="0"/>
      <dgm:spPr/>
      <dgm:t>
        <a:bodyPr/>
        <a:lstStyle/>
        <a:p>
          <a:endParaRPr lang="es-EC"/>
        </a:p>
      </dgm:t>
    </dgm:pt>
    <dgm:pt modelId="{574D36B4-8639-4D4D-BCF1-C9E6D42253D2}" type="pres">
      <dgm:prSet presAssocID="{92A84835-4281-4EDB-9310-067CF0D4AB51}" presName="parentLin" presStyleCnt="0"/>
      <dgm:spPr/>
      <dgm:t>
        <a:bodyPr/>
        <a:lstStyle/>
        <a:p>
          <a:endParaRPr lang="es-EC"/>
        </a:p>
      </dgm:t>
    </dgm:pt>
    <dgm:pt modelId="{DC85AB35-A7D0-439B-94AE-AC83787556FB}" type="pres">
      <dgm:prSet presAssocID="{92A84835-4281-4EDB-9310-067CF0D4AB51}" presName="parentLeftMargin" presStyleLbl="node1" presStyleIdx="4" presStyleCnt="11"/>
      <dgm:spPr/>
      <dgm:t>
        <a:bodyPr/>
        <a:lstStyle/>
        <a:p>
          <a:endParaRPr lang="es-EC"/>
        </a:p>
      </dgm:t>
    </dgm:pt>
    <dgm:pt modelId="{FA3432BF-DA16-4896-8532-4D97BFB97738}" type="pres">
      <dgm:prSet presAssocID="{92A84835-4281-4EDB-9310-067CF0D4AB51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74DCB3-6AF9-4A79-9B2E-5586B992C53D}" type="pres">
      <dgm:prSet presAssocID="{92A84835-4281-4EDB-9310-067CF0D4AB51}" presName="negativeSpace" presStyleCnt="0"/>
      <dgm:spPr/>
      <dgm:t>
        <a:bodyPr/>
        <a:lstStyle/>
        <a:p>
          <a:endParaRPr lang="es-EC"/>
        </a:p>
      </dgm:t>
    </dgm:pt>
    <dgm:pt modelId="{1E20E347-700B-461E-8FFF-E8D63812FFFB}" type="pres">
      <dgm:prSet presAssocID="{92A84835-4281-4EDB-9310-067CF0D4AB51}" presName="childText" presStyleLbl="conFgAcc1" presStyleIdx="5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5A8217-33BC-4332-8CB8-823BDF27045F}" type="pres">
      <dgm:prSet presAssocID="{5378F0F0-54AD-4169-B794-74C1FFD9121C}" presName="spaceBetweenRectangles" presStyleCnt="0"/>
      <dgm:spPr/>
      <dgm:t>
        <a:bodyPr/>
        <a:lstStyle/>
        <a:p>
          <a:endParaRPr lang="es-EC"/>
        </a:p>
      </dgm:t>
    </dgm:pt>
    <dgm:pt modelId="{D797FCFC-8D01-4248-94D4-AD6D6A117D17}" type="pres">
      <dgm:prSet presAssocID="{65597CB4-91F4-4523-AAF3-B96449DA763E}" presName="parentLin" presStyleCnt="0"/>
      <dgm:spPr/>
      <dgm:t>
        <a:bodyPr/>
        <a:lstStyle/>
        <a:p>
          <a:endParaRPr lang="es-EC"/>
        </a:p>
      </dgm:t>
    </dgm:pt>
    <dgm:pt modelId="{A24043FA-2B2A-46DA-976C-4D6D3A664FDE}" type="pres">
      <dgm:prSet presAssocID="{65597CB4-91F4-4523-AAF3-B96449DA763E}" presName="parentLeftMargin" presStyleLbl="node1" presStyleIdx="5" presStyleCnt="11"/>
      <dgm:spPr/>
      <dgm:t>
        <a:bodyPr/>
        <a:lstStyle/>
        <a:p>
          <a:endParaRPr lang="es-EC"/>
        </a:p>
      </dgm:t>
    </dgm:pt>
    <dgm:pt modelId="{4B09262F-070D-42A9-886E-10498A78DB05}" type="pres">
      <dgm:prSet presAssocID="{65597CB4-91F4-4523-AAF3-B96449DA763E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127EBD-8C76-40B0-A2DB-2675D5704E4D}" type="pres">
      <dgm:prSet presAssocID="{65597CB4-91F4-4523-AAF3-B96449DA763E}" presName="negativeSpace" presStyleCnt="0"/>
      <dgm:spPr/>
      <dgm:t>
        <a:bodyPr/>
        <a:lstStyle/>
        <a:p>
          <a:endParaRPr lang="es-EC"/>
        </a:p>
      </dgm:t>
    </dgm:pt>
    <dgm:pt modelId="{958183F3-9E21-4357-B9E3-9863BB58A22E}" type="pres">
      <dgm:prSet presAssocID="{65597CB4-91F4-4523-AAF3-B96449DA763E}" presName="childText" presStyleLbl="conFgAcc1" presStyleIdx="6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258C0E-8058-492B-B96A-7C297384DAA7}" type="pres">
      <dgm:prSet presAssocID="{E96BD5F7-E501-4C08-8F1B-49A2EA57DC01}" presName="spaceBetweenRectangles" presStyleCnt="0"/>
      <dgm:spPr/>
      <dgm:t>
        <a:bodyPr/>
        <a:lstStyle/>
        <a:p>
          <a:endParaRPr lang="es-EC"/>
        </a:p>
      </dgm:t>
    </dgm:pt>
    <dgm:pt modelId="{69DE05DA-05E5-4B2A-AF0C-10ACDB2A0673}" type="pres">
      <dgm:prSet presAssocID="{EBAE1FEC-F12C-4B70-B57A-9832EE6F0D7B}" presName="parentLin" presStyleCnt="0"/>
      <dgm:spPr/>
      <dgm:t>
        <a:bodyPr/>
        <a:lstStyle/>
        <a:p>
          <a:endParaRPr lang="es-EC"/>
        </a:p>
      </dgm:t>
    </dgm:pt>
    <dgm:pt modelId="{FCF6F675-DAC5-482B-A880-7402864AF453}" type="pres">
      <dgm:prSet presAssocID="{EBAE1FEC-F12C-4B70-B57A-9832EE6F0D7B}" presName="parentLeftMargin" presStyleLbl="node1" presStyleIdx="6" presStyleCnt="11"/>
      <dgm:spPr/>
      <dgm:t>
        <a:bodyPr/>
        <a:lstStyle/>
        <a:p>
          <a:endParaRPr lang="es-EC"/>
        </a:p>
      </dgm:t>
    </dgm:pt>
    <dgm:pt modelId="{6D358099-2A78-406B-A8DC-63CC85390FEB}" type="pres">
      <dgm:prSet presAssocID="{EBAE1FEC-F12C-4B70-B57A-9832EE6F0D7B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CC4292-FDFD-49D6-AB41-A14B042883BD}" type="pres">
      <dgm:prSet presAssocID="{EBAE1FEC-F12C-4B70-B57A-9832EE6F0D7B}" presName="negativeSpace" presStyleCnt="0"/>
      <dgm:spPr/>
      <dgm:t>
        <a:bodyPr/>
        <a:lstStyle/>
        <a:p>
          <a:endParaRPr lang="es-EC"/>
        </a:p>
      </dgm:t>
    </dgm:pt>
    <dgm:pt modelId="{2816D5F9-E7A0-462B-B6A7-641C7F31ED40}" type="pres">
      <dgm:prSet presAssocID="{EBAE1FEC-F12C-4B70-B57A-9832EE6F0D7B}" presName="childText" presStyleLbl="conFgAcc1" presStyleIdx="7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9CC168-2C7B-46D9-B6E4-E173594DD9E9}" type="pres">
      <dgm:prSet presAssocID="{CB1CD88F-93E7-4ABE-8440-43D0DBACA816}" presName="spaceBetweenRectangles" presStyleCnt="0"/>
      <dgm:spPr/>
      <dgm:t>
        <a:bodyPr/>
        <a:lstStyle/>
        <a:p>
          <a:endParaRPr lang="es-EC"/>
        </a:p>
      </dgm:t>
    </dgm:pt>
    <dgm:pt modelId="{9DC16E83-19BA-4BB4-9ACB-526302AB20E2}" type="pres">
      <dgm:prSet presAssocID="{A5D5D4B1-F235-4DC4-BAA9-0CCFC4B3062A}" presName="parentLin" presStyleCnt="0"/>
      <dgm:spPr/>
      <dgm:t>
        <a:bodyPr/>
        <a:lstStyle/>
        <a:p>
          <a:endParaRPr lang="es-EC"/>
        </a:p>
      </dgm:t>
    </dgm:pt>
    <dgm:pt modelId="{A87690B0-E8D3-48D5-AFCD-DCA87CCD28A0}" type="pres">
      <dgm:prSet presAssocID="{A5D5D4B1-F235-4DC4-BAA9-0CCFC4B3062A}" presName="parentLeftMargin" presStyleLbl="node1" presStyleIdx="7" presStyleCnt="11"/>
      <dgm:spPr/>
      <dgm:t>
        <a:bodyPr/>
        <a:lstStyle/>
        <a:p>
          <a:endParaRPr lang="es-EC"/>
        </a:p>
      </dgm:t>
    </dgm:pt>
    <dgm:pt modelId="{A4C98661-A191-4826-970F-FDBFB47338D7}" type="pres">
      <dgm:prSet presAssocID="{A5D5D4B1-F235-4DC4-BAA9-0CCFC4B3062A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C50A9B-62FD-453C-A17F-085A7EA36E96}" type="pres">
      <dgm:prSet presAssocID="{A5D5D4B1-F235-4DC4-BAA9-0CCFC4B3062A}" presName="negativeSpace" presStyleCnt="0"/>
      <dgm:spPr/>
      <dgm:t>
        <a:bodyPr/>
        <a:lstStyle/>
        <a:p>
          <a:endParaRPr lang="es-EC"/>
        </a:p>
      </dgm:t>
    </dgm:pt>
    <dgm:pt modelId="{A0739196-8804-4DFC-9C48-9153FBD29C95}" type="pres">
      <dgm:prSet presAssocID="{A5D5D4B1-F235-4DC4-BAA9-0CCFC4B3062A}" presName="childText" presStyleLbl="conFgAcc1" presStyleIdx="8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DF2B61-F580-4E04-900E-C6823D8B67A7}" type="pres">
      <dgm:prSet presAssocID="{3C2BA7E2-C2A5-41BB-826F-1094ED713E84}" presName="spaceBetweenRectangles" presStyleCnt="0"/>
      <dgm:spPr/>
      <dgm:t>
        <a:bodyPr/>
        <a:lstStyle/>
        <a:p>
          <a:endParaRPr lang="es-EC"/>
        </a:p>
      </dgm:t>
    </dgm:pt>
    <dgm:pt modelId="{BC106703-EF3B-4D44-A907-0CB9A0F643DD}" type="pres">
      <dgm:prSet presAssocID="{D14E7D26-5591-46FC-B9FE-97A9404DF4D3}" presName="parentLin" presStyleCnt="0"/>
      <dgm:spPr/>
      <dgm:t>
        <a:bodyPr/>
        <a:lstStyle/>
        <a:p>
          <a:endParaRPr lang="es-EC"/>
        </a:p>
      </dgm:t>
    </dgm:pt>
    <dgm:pt modelId="{C31B62DA-9919-4EDE-8403-7F98F8ADCA63}" type="pres">
      <dgm:prSet presAssocID="{D14E7D26-5591-46FC-B9FE-97A9404DF4D3}" presName="parentLeftMargin" presStyleLbl="node1" presStyleIdx="8" presStyleCnt="11"/>
      <dgm:spPr/>
      <dgm:t>
        <a:bodyPr/>
        <a:lstStyle/>
        <a:p>
          <a:endParaRPr lang="es-EC"/>
        </a:p>
      </dgm:t>
    </dgm:pt>
    <dgm:pt modelId="{8909B558-2EDC-4BBD-AD28-C8F50DB3A84B}" type="pres">
      <dgm:prSet presAssocID="{D14E7D26-5591-46FC-B9FE-97A9404DF4D3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134066-9014-4B2A-AB2C-177D058740AA}" type="pres">
      <dgm:prSet presAssocID="{D14E7D26-5591-46FC-B9FE-97A9404DF4D3}" presName="negativeSpace" presStyleCnt="0"/>
      <dgm:spPr/>
      <dgm:t>
        <a:bodyPr/>
        <a:lstStyle/>
        <a:p>
          <a:endParaRPr lang="es-EC"/>
        </a:p>
      </dgm:t>
    </dgm:pt>
    <dgm:pt modelId="{0880CADA-526A-4898-82E1-205158921AA0}" type="pres">
      <dgm:prSet presAssocID="{D14E7D26-5591-46FC-B9FE-97A9404DF4D3}" presName="childText" presStyleLbl="conFgAcc1" presStyleIdx="9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CA03DD-1A56-4E61-B545-4C0BEC981CD8}" type="pres">
      <dgm:prSet presAssocID="{42ACDBDE-CC2F-4D46-B310-AC799E589F6D}" presName="spaceBetweenRectangles" presStyleCnt="0"/>
      <dgm:spPr/>
      <dgm:t>
        <a:bodyPr/>
        <a:lstStyle/>
        <a:p>
          <a:endParaRPr lang="es-EC"/>
        </a:p>
      </dgm:t>
    </dgm:pt>
    <dgm:pt modelId="{75D551D3-DA3B-42AF-A5E6-3654C0A40EE9}" type="pres">
      <dgm:prSet presAssocID="{09D816DC-C089-4B29-9AD4-4851B9256999}" presName="parentLin" presStyleCnt="0"/>
      <dgm:spPr/>
      <dgm:t>
        <a:bodyPr/>
        <a:lstStyle/>
        <a:p>
          <a:endParaRPr lang="es-EC"/>
        </a:p>
      </dgm:t>
    </dgm:pt>
    <dgm:pt modelId="{B3DA6DCD-D0A8-4AE7-ABAC-7B164BB2C964}" type="pres">
      <dgm:prSet presAssocID="{09D816DC-C089-4B29-9AD4-4851B9256999}" presName="parentLeftMargin" presStyleLbl="node1" presStyleIdx="9" presStyleCnt="11"/>
      <dgm:spPr/>
      <dgm:t>
        <a:bodyPr/>
        <a:lstStyle/>
        <a:p>
          <a:endParaRPr lang="es-EC"/>
        </a:p>
      </dgm:t>
    </dgm:pt>
    <dgm:pt modelId="{BF42DD82-535E-42CB-A607-2F58A4B34838}" type="pres">
      <dgm:prSet presAssocID="{09D816DC-C089-4B29-9AD4-4851B9256999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A88583-67D9-453F-BA59-387926FC8BDC}" type="pres">
      <dgm:prSet presAssocID="{09D816DC-C089-4B29-9AD4-4851B9256999}" presName="negativeSpace" presStyleCnt="0"/>
      <dgm:spPr/>
      <dgm:t>
        <a:bodyPr/>
        <a:lstStyle/>
        <a:p>
          <a:endParaRPr lang="es-EC"/>
        </a:p>
      </dgm:t>
    </dgm:pt>
    <dgm:pt modelId="{9B2C8259-F697-4044-AFCC-D56D92C62C19}" type="pres">
      <dgm:prSet presAssocID="{09D816DC-C089-4B29-9AD4-4851B9256999}" presName="childText" presStyleLbl="conF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B66CBC-7D45-49E3-907A-278A038B828F}" type="presOf" srcId="{09D816DC-C089-4B29-9AD4-4851B9256999}" destId="{B3DA6DCD-D0A8-4AE7-ABAC-7B164BB2C964}" srcOrd="0" destOrd="0" presId="urn:microsoft.com/office/officeart/2005/8/layout/list1"/>
    <dgm:cxn modelId="{E7729A7E-AB22-4ECE-A3C2-3F215BA4085D}" srcId="{67D5E1D2-A350-4775-B37E-AF593A524038}" destId="{291EEE54-AADF-416F-BDF0-36E54A03509E}" srcOrd="4" destOrd="0" parTransId="{C4D4B5F9-127E-47A3-97F8-D4160D1879B0}" sibTransId="{62DC5B29-A7C3-4CEE-80F7-CC3D6612903B}"/>
    <dgm:cxn modelId="{80BB0753-026B-4E72-B5AC-B01E3B47D5C5}" type="presOf" srcId="{EBAE1FEC-F12C-4B70-B57A-9832EE6F0D7B}" destId="{6D358099-2A78-406B-A8DC-63CC85390FEB}" srcOrd="1" destOrd="0" presId="urn:microsoft.com/office/officeart/2005/8/layout/list1"/>
    <dgm:cxn modelId="{B5685FBF-7598-41EE-8F56-3BBF96CC053C}" srcId="{67D5E1D2-A350-4775-B37E-AF593A524038}" destId="{B6B77E8A-F773-45E7-8657-87651E8760C0}" srcOrd="1" destOrd="0" parTransId="{BEC5528D-2753-4409-B451-C949D7A120EE}" sibTransId="{826C4430-0CEA-45E6-BC8B-98D38023F83D}"/>
    <dgm:cxn modelId="{E755138B-036D-4BEB-8003-0735EEB4F7C1}" type="presOf" srcId="{62F8D446-3685-4477-8653-89B41D4F4BC1}" destId="{F5B4CF8D-24C0-4D71-B230-76893CA35466}" srcOrd="1" destOrd="0" presId="urn:microsoft.com/office/officeart/2005/8/layout/list1"/>
    <dgm:cxn modelId="{3DDBE0B5-2812-4EA1-9A8A-98DBCA76F479}" type="presOf" srcId="{92A84835-4281-4EDB-9310-067CF0D4AB51}" destId="{FA3432BF-DA16-4896-8532-4D97BFB97738}" srcOrd="1" destOrd="0" presId="urn:microsoft.com/office/officeart/2005/8/layout/list1"/>
    <dgm:cxn modelId="{7788AB69-2E8F-4BF8-83D2-5C83B7FC1AAC}" type="presOf" srcId="{62F8D446-3685-4477-8653-89B41D4F4BC1}" destId="{1F6FCDA9-712B-46A5-8878-1499817C8767}" srcOrd="0" destOrd="0" presId="urn:microsoft.com/office/officeart/2005/8/layout/list1"/>
    <dgm:cxn modelId="{4582D7EF-5801-4E44-97B5-60599E3A8DF7}" type="presOf" srcId="{7BAE8BB2-DFBB-400E-8684-C06C3D1ECFAF}" destId="{8D5CC8CC-8442-463F-A27F-68030AECAECD}" srcOrd="0" destOrd="0" presId="urn:microsoft.com/office/officeart/2005/8/layout/list1"/>
    <dgm:cxn modelId="{982A8003-8ED0-4CF7-86AF-AF47DBCFA786}" type="presOf" srcId="{EF547FA3-1F86-4698-B6C6-B88F7DA43049}" destId="{6E8BFB5B-FD48-42F7-ABC1-D4E20E840D0D}" srcOrd="1" destOrd="0" presId="urn:microsoft.com/office/officeart/2005/8/layout/list1"/>
    <dgm:cxn modelId="{30D428B9-A859-4941-A58B-4036F6A78BCE}" type="presOf" srcId="{B6B77E8A-F773-45E7-8657-87651E8760C0}" destId="{5410CAD3-A678-4BDE-BF9E-22362F511491}" srcOrd="0" destOrd="0" presId="urn:microsoft.com/office/officeart/2005/8/layout/list1"/>
    <dgm:cxn modelId="{229E9C18-E3A6-45AF-86CA-CDC65F5E205A}" type="presOf" srcId="{B6B77E8A-F773-45E7-8657-87651E8760C0}" destId="{291FEDCE-E82F-4971-A62A-147FB020AF1C}" srcOrd="1" destOrd="0" presId="urn:microsoft.com/office/officeart/2005/8/layout/list1"/>
    <dgm:cxn modelId="{B3BB3A69-E89E-4A6B-892B-5DEAD6A4A2F9}" type="presOf" srcId="{EBAE1FEC-F12C-4B70-B57A-9832EE6F0D7B}" destId="{FCF6F675-DAC5-482B-A880-7402864AF453}" srcOrd="0" destOrd="0" presId="urn:microsoft.com/office/officeart/2005/8/layout/list1"/>
    <dgm:cxn modelId="{F2F63247-4054-46CC-BB1A-0ECC11388FD7}" srcId="{67D5E1D2-A350-4775-B37E-AF593A524038}" destId="{92A84835-4281-4EDB-9310-067CF0D4AB51}" srcOrd="5" destOrd="0" parTransId="{84F1E79C-50A3-4814-B178-AF0C84DE1CBF}" sibTransId="{5378F0F0-54AD-4169-B794-74C1FFD9121C}"/>
    <dgm:cxn modelId="{6D62C252-39CF-4A9F-86D0-F6727AC554E6}" type="presOf" srcId="{7BAE8BB2-DFBB-400E-8684-C06C3D1ECFAF}" destId="{02FAC95A-1F0D-4D97-A79E-AB706ACC3734}" srcOrd="1" destOrd="0" presId="urn:microsoft.com/office/officeart/2005/8/layout/list1"/>
    <dgm:cxn modelId="{FFC2CC7C-D888-4E8B-91E6-100C1124A3F4}" type="presOf" srcId="{65597CB4-91F4-4523-AAF3-B96449DA763E}" destId="{4B09262F-070D-42A9-886E-10498A78DB05}" srcOrd="1" destOrd="0" presId="urn:microsoft.com/office/officeart/2005/8/layout/list1"/>
    <dgm:cxn modelId="{E4D994E3-71A3-4E5C-89B7-0BFE3051D61C}" srcId="{67D5E1D2-A350-4775-B37E-AF593A524038}" destId="{A5D5D4B1-F235-4DC4-BAA9-0CCFC4B3062A}" srcOrd="8" destOrd="0" parTransId="{859DB7B3-2BA6-45DC-9C72-7E2844E04DC6}" sibTransId="{3C2BA7E2-C2A5-41BB-826F-1094ED713E84}"/>
    <dgm:cxn modelId="{12537270-EB21-45C6-9FDA-3FE46F5C5E5D}" srcId="{67D5E1D2-A350-4775-B37E-AF593A524038}" destId="{D14E7D26-5591-46FC-B9FE-97A9404DF4D3}" srcOrd="9" destOrd="0" parTransId="{7F868997-4401-4A3E-834C-D0ACE6939D15}" sibTransId="{42ACDBDE-CC2F-4D46-B310-AC799E589F6D}"/>
    <dgm:cxn modelId="{8065ED5B-4602-4355-89A8-797BCF29FCB2}" srcId="{67D5E1D2-A350-4775-B37E-AF593A524038}" destId="{62F8D446-3685-4477-8653-89B41D4F4BC1}" srcOrd="0" destOrd="0" parTransId="{55F3FA9B-A1B0-4DA5-878D-56B1FF78A153}" sibTransId="{2A1495E9-8E33-42A4-A6A9-5D6B36455499}"/>
    <dgm:cxn modelId="{1C9A85DA-3BAC-4B7C-8EF9-92BECFAF0DCD}" type="presOf" srcId="{67D5E1D2-A350-4775-B37E-AF593A524038}" destId="{629C89E4-2FB5-4E9E-BFBD-CABD01F6E1F9}" srcOrd="0" destOrd="0" presId="urn:microsoft.com/office/officeart/2005/8/layout/list1"/>
    <dgm:cxn modelId="{AF8DEC37-FDFC-45A1-B147-D3233EB3A9BD}" type="presOf" srcId="{EF547FA3-1F86-4698-B6C6-B88F7DA43049}" destId="{421AFB6B-9547-46CB-BB5F-76525F2F5AD4}" srcOrd="0" destOrd="0" presId="urn:microsoft.com/office/officeart/2005/8/layout/list1"/>
    <dgm:cxn modelId="{35776FA1-29D2-42A1-A7E3-4428FFD2FA20}" srcId="{67D5E1D2-A350-4775-B37E-AF593A524038}" destId="{65597CB4-91F4-4523-AAF3-B96449DA763E}" srcOrd="6" destOrd="0" parTransId="{0B138248-44F1-4E6C-B437-FDD5D699A793}" sibTransId="{E96BD5F7-E501-4C08-8F1B-49A2EA57DC01}"/>
    <dgm:cxn modelId="{BC48DAC5-3FD0-4C63-A210-28E9329D3DB1}" srcId="{67D5E1D2-A350-4775-B37E-AF593A524038}" destId="{EBAE1FEC-F12C-4B70-B57A-9832EE6F0D7B}" srcOrd="7" destOrd="0" parTransId="{031E1AED-DF7A-436B-A255-D3E1C6135EEF}" sibTransId="{CB1CD88F-93E7-4ABE-8440-43D0DBACA816}"/>
    <dgm:cxn modelId="{48AAA690-2204-4810-BA59-AD223B0BC86C}" type="presOf" srcId="{291EEE54-AADF-416F-BDF0-36E54A03509E}" destId="{663C46E0-27BC-40DA-BAEF-3EA500F4A515}" srcOrd="1" destOrd="0" presId="urn:microsoft.com/office/officeart/2005/8/layout/list1"/>
    <dgm:cxn modelId="{DA323ADB-A1D2-4A90-A9A6-C0C6DD65085B}" type="presOf" srcId="{A5D5D4B1-F235-4DC4-BAA9-0CCFC4B3062A}" destId="{A4C98661-A191-4826-970F-FDBFB47338D7}" srcOrd="1" destOrd="0" presId="urn:microsoft.com/office/officeart/2005/8/layout/list1"/>
    <dgm:cxn modelId="{85E04221-4609-4084-9232-4324671DCF5F}" srcId="{67D5E1D2-A350-4775-B37E-AF593A524038}" destId="{09D816DC-C089-4B29-9AD4-4851B9256999}" srcOrd="10" destOrd="0" parTransId="{7D7AE362-7984-4BBA-B2EF-C45C92BE4DB2}" sibTransId="{4DD725B4-7AF1-41CC-85DC-70B03E12FB10}"/>
    <dgm:cxn modelId="{749DFB1D-224A-4979-A162-12383271802A}" type="presOf" srcId="{291EEE54-AADF-416F-BDF0-36E54A03509E}" destId="{39E2DBEE-51A4-4E69-95DC-1806A664F33F}" srcOrd="0" destOrd="0" presId="urn:microsoft.com/office/officeart/2005/8/layout/list1"/>
    <dgm:cxn modelId="{D6FE47A1-433B-44A2-B892-200D7F455FB7}" srcId="{67D5E1D2-A350-4775-B37E-AF593A524038}" destId="{EF547FA3-1F86-4698-B6C6-B88F7DA43049}" srcOrd="3" destOrd="0" parTransId="{CDB2C0A8-E815-4C38-8908-9D20770EFDC2}" sibTransId="{ADAC2B00-038E-49C7-A37A-2AFD9D2946BA}"/>
    <dgm:cxn modelId="{92D8F471-F318-444A-9C15-F9C5AE7383C3}" type="presOf" srcId="{09D816DC-C089-4B29-9AD4-4851B9256999}" destId="{BF42DD82-535E-42CB-A607-2F58A4B34838}" srcOrd="1" destOrd="0" presId="urn:microsoft.com/office/officeart/2005/8/layout/list1"/>
    <dgm:cxn modelId="{946A738E-3AF3-4E06-B3BE-FC771E6EA568}" srcId="{67D5E1D2-A350-4775-B37E-AF593A524038}" destId="{7BAE8BB2-DFBB-400E-8684-C06C3D1ECFAF}" srcOrd="2" destOrd="0" parTransId="{5F4A7098-1FC7-4477-88C3-8019A6C37FF4}" sibTransId="{04422DBF-AA7A-454D-932D-B3029AD16FB2}"/>
    <dgm:cxn modelId="{4D953715-D1BE-4495-B0DA-315B07505259}" type="presOf" srcId="{65597CB4-91F4-4523-AAF3-B96449DA763E}" destId="{A24043FA-2B2A-46DA-976C-4D6D3A664FDE}" srcOrd="0" destOrd="0" presId="urn:microsoft.com/office/officeart/2005/8/layout/list1"/>
    <dgm:cxn modelId="{B016C74A-D436-44DE-A87A-649CAE1A69A0}" type="presOf" srcId="{A5D5D4B1-F235-4DC4-BAA9-0CCFC4B3062A}" destId="{A87690B0-E8D3-48D5-AFCD-DCA87CCD28A0}" srcOrd="0" destOrd="0" presId="urn:microsoft.com/office/officeart/2005/8/layout/list1"/>
    <dgm:cxn modelId="{751366A1-4B82-4898-A5A1-59DB11F50838}" type="presOf" srcId="{D14E7D26-5591-46FC-B9FE-97A9404DF4D3}" destId="{C31B62DA-9919-4EDE-8403-7F98F8ADCA63}" srcOrd="0" destOrd="0" presId="urn:microsoft.com/office/officeart/2005/8/layout/list1"/>
    <dgm:cxn modelId="{4D2A3F76-7C49-4DC2-9D24-A44EA780ED03}" type="presOf" srcId="{D14E7D26-5591-46FC-B9FE-97A9404DF4D3}" destId="{8909B558-2EDC-4BBD-AD28-C8F50DB3A84B}" srcOrd="1" destOrd="0" presId="urn:microsoft.com/office/officeart/2005/8/layout/list1"/>
    <dgm:cxn modelId="{AF492E9C-FFED-468C-884C-9DE18C06967F}" type="presOf" srcId="{92A84835-4281-4EDB-9310-067CF0D4AB51}" destId="{DC85AB35-A7D0-439B-94AE-AC83787556FB}" srcOrd="0" destOrd="0" presId="urn:microsoft.com/office/officeart/2005/8/layout/list1"/>
    <dgm:cxn modelId="{32017049-ABB5-49F6-9CF5-29E331409043}" type="presParOf" srcId="{629C89E4-2FB5-4E9E-BFBD-CABD01F6E1F9}" destId="{1C7CD9BD-F12F-41C3-A936-84022FA855E5}" srcOrd="0" destOrd="0" presId="urn:microsoft.com/office/officeart/2005/8/layout/list1"/>
    <dgm:cxn modelId="{2A2165B1-C55E-4731-BBF9-B620B81A54AD}" type="presParOf" srcId="{1C7CD9BD-F12F-41C3-A936-84022FA855E5}" destId="{1F6FCDA9-712B-46A5-8878-1499817C8767}" srcOrd="0" destOrd="0" presId="urn:microsoft.com/office/officeart/2005/8/layout/list1"/>
    <dgm:cxn modelId="{9C87165A-7513-4D27-90A5-E3FA80526691}" type="presParOf" srcId="{1C7CD9BD-F12F-41C3-A936-84022FA855E5}" destId="{F5B4CF8D-24C0-4D71-B230-76893CA35466}" srcOrd="1" destOrd="0" presId="urn:microsoft.com/office/officeart/2005/8/layout/list1"/>
    <dgm:cxn modelId="{77AF012F-FC3A-443D-91AD-C20A72BD5BDA}" type="presParOf" srcId="{629C89E4-2FB5-4E9E-BFBD-CABD01F6E1F9}" destId="{0A259C6A-623D-41B8-8A72-E5857CCD8B93}" srcOrd="1" destOrd="0" presId="urn:microsoft.com/office/officeart/2005/8/layout/list1"/>
    <dgm:cxn modelId="{03C75D25-08F8-4105-BEF3-CFDD3B51A4E3}" type="presParOf" srcId="{629C89E4-2FB5-4E9E-BFBD-CABD01F6E1F9}" destId="{5CABFB2B-0263-43ED-8D29-BC4CA27556AF}" srcOrd="2" destOrd="0" presId="urn:microsoft.com/office/officeart/2005/8/layout/list1"/>
    <dgm:cxn modelId="{7885B061-E0AC-4A3A-AD45-771F6DACA71F}" type="presParOf" srcId="{629C89E4-2FB5-4E9E-BFBD-CABD01F6E1F9}" destId="{425DE047-093F-4E58-A2EB-91403998528E}" srcOrd="3" destOrd="0" presId="urn:microsoft.com/office/officeart/2005/8/layout/list1"/>
    <dgm:cxn modelId="{4EF232F0-0FD8-474F-955F-02B565D7010B}" type="presParOf" srcId="{629C89E4-2FB5-4E9E-BFBD-CABD01F6E1F9}" destId="{9179EA19-0562-40A4-BEF6-BDFD7546D7C4}" srcOrd="4" destOrd="0" presId="urn:microsoft.com/office/officeart/2005/8/layout/list1"/>
    <dgm:cxn modelId="{7AA7B430-7091-4C35-B1D4-2524426E5BB7}" type="presParOf" srcId="{9179EA19-0562-40A4-BEF6-BDFD7546D7C4}" destId="{5410CAD3-A678-4BDE-BF9E-22362F511491}" srcOrd="0" destOrd="0" presId="urn:microsoft.com/office/officeart/2005/8/layout/list1"/>
    <dgm:cxn modelId="{1E9F8ACD-12C5-4205-8E0C-863E47BD16FA}" type="presParOf" srcId="{9179EA19-0562-40A4-BEF6-BDFD7546D7C4}" destId="{291FEDCE-E82F-4971-A62A-147FB020AF1C}" srcOrd="1" destOrd="0" presId="urn:microsoft.com/office/officeart/2005/8/layout/list1"/>
    <dgm:cxn modelId="{BC963C7A-6D6A-4223-ABED-F4A877ED326A}" type="presParOf" srcId="{629C89E4-2FB5-4E9E-BFBD-CABD01F6E1F9}" destId="{E46E4F19-ED21-48B4-90B7-4590A399B7B8}" srcOrd="5" destOrd="0" presId="urn:microsoft.com/office/officeart/2005/8/layout/list1"/>
    <dgm:cxn modelId="{0A8F4EF7-80BF-4CBC-BC0A-E0FA0727E2A8}" type="presParOf" srcId="{629C89E4-2FB5-4E9E-BFBD-CABD01F6E1F9}" destId="{96413D91-955B-414B-B826-DDDB394544E2}" srcOrd="6" destOrd="0" presId="urn:microsoft.com/office/officeart/2005/8/layout/list1"/>
    <dgm:cxn modelId="{B4DDAB7F-F0B5-4CCE-8E22-31868CE058D2}" type="presParOf" srcId="{629C89E4-2FB5-4E9E-BFBD-CABD01F6E1F9}" destId="{1643E44F-88D3-4223-A74C-6BBF591EC95B}" srcOrd="7" destOrd="0" presId="urn:microsoft.com/office/officeart/2005/8/layout/list1"/>
    <dgm:cxn modelId="{E6F5FD34-EB5F-49C4-92C0-3F3366F839BE}" type="presParOf" srcId="{629C89E4-2FB5-4E9E-BFBD-CABD01F6E1F9}" destId="{05DE646E-88C7-4D11-81D7-B7C87970CE06}" srcOrd="8" destOrd="0" presId="urn:microsoft.com/office/officeart/2005/8/layout/list1"/>
    <dgm:cxn modelId="{3A769B43-6108-4A99-87D9-AEA20A959F5E}" type="presParOf" srcId="{05DE646E-88C7-4D11-81D7-B7C87970CE06}" destId="{8D5CC8CC-8442-463F-A27F-68030AECAECD}" srcOrd="0" destOrd="0" presId="urn:microsoft.com/office/officeart/2005/8/layout/list1"/>
    <dgm:cxn modelId="{81ECC45F-F002-42A6-B799-34347CDC4471}" type="presParOf" srcId="{05DE646E-88C7-4D11-81D7-B7C87970CE06}" destId="{02FAC95A-1F0D-4D97-A79E-AB706ACC3734}" srcOrd="1" destOrd="0" presId="urn:microsoft.com/office/officeart/2005/8/layout/list1"/>
    <dgm:cxn modelId="{8D64EB36-1D16-4B69-81F0-DBE881D57579}" type="presParOf" srcId="{629C89E4-2FB5-4E9E-BFBD-CABD01F6E1F9}" destId="{0C64AD11-440A-481F-867C-02112E2E835F}" srcOrd="9" destOrd="0" presId="urn:microsoft.com/office/officeart/2005/8/layout/list1"/>
    <dgm:cxn modelId="{124E2EE3-1CF8-40E1-BE24-EAB16417F9BB}" type="presParOf" srcId="{629C89E4-2FB5-4E9E-BFBD-CABD01F6E1F9}" destId="{29958FA1-DDED-4CF0-B1C6-EA9B35EF98A5}" srcOrd="10" destOrd="0" presId="urn:microsoft.com/office/officeart/2005/8/layout/list1"/>
    <dgm:cxn modelId="{1384A013-A0BA-4E6E-9429-88CFEC028B02}" type="presParOf" srcId="{629C89E4-2FB5-4E9E-BFBD-CABD01F6E1F9}" destId="{30220CFB-ED11-44B8-9D71-75DB1B05831B}" srcOrd="11" destOrd="0" presId="urn:microsoft.com/office/officeart/2005/8/layout/list1"/>
    <dgm:cxn modelId="{DC60EFB6-B39E-4D89-B656-C5E513C0E93D}" type="presParOf" srcId="{629C89E4-2FB5-4E9E-BFBD-CABD01F6E1F9}" destId="{BBC3F7AE-C8CF-4960-9F5D-8517BFB485D6}" srcOrd="12" destOrd="0" presId="urn:microsoft.com/office/officeart/2005/8/layout/list1"/>
    <dgm:cxn modelId="{B3F0A408-16BF-4DAB-A561-09949F6897AC}" type="presParOf" srcId="{BBC3F7AE-C8CF-4960-9F5D-8517BFB485D6}" destId="{421AFB6B-9547-46CB-BB5F-76525F2F5AD4}" srcOrd="0" destOrd="0" presId="urn:microsoft.com/office/officeart/2005/8/layout/list1"/>
    <dgm:cxn modelId="{15E68C42-6CD1-4794-BC21-4043D018C94F}" type="presParOf" srcId="{BBC3F7AE-C8CF-4960-9F5D-8517BFB485D6}" destId="{6E8BFB5B-FD48-42F7-ABC1-D4E20E840D0D}" srcOrd="1" destOrd="0" presId="urn:microsoft.com/office/officeart/2005/8/layout/list1"/>
    <dgm:cxn modelId="{08CF83B4-0F93-4735-B035-F0F56986D58F}" type="presParOf" srcId="{629C89E4-2FB5-4E9E-BFBD-CABD01F6E1F9}" destId="{7B5025BE-DBB6-46D0-A2D3-F15F6E579AD7}" srcOrd="13" destOrd="0" presId="urn:microsoft.com/office/officeart/2005/8/layout/list1"/>
    <dgm:cxn modelId="{08FE3F0E-B825-4632-824A-FE909065A4BF}" type="presParOf" srcId="{629C89E4-2FB5-4E9E-BFBD-CABD01F6E1F9}" destId="{E3B2C396-DAE0-4C27-8D3D-589631FBB2A2}" srcOrd="14" destOrd="0" presId="urn:microsoft.com/office/officeart/2005/8/layout/list1"/>
    <dgm:cxn modelId="{9059EFC8-CD4E-43F1-83CF-EF2E807F7985}" type="presParOf" srcId="{629C89E4-2FB5-4E9E-BFBD-CABD01F6E1F9}" destId="{25785A4D-6CC1-48D9-9F18-1CDC0603B3A0}" srcOrd="15" destOrd="0" presId="urn:microsoft.com/office/officeart/2005/8/layout/list1"/>
    <dgm:cxn modelId="{A5917840-525C-4ACF-B758-F75A82577498}" type="presParOf" srcId="{629C89E4-2FB5-4E9E-BFBD-CABD01F6E1F9}" destId="{2E306BF7-28D9-4F60-B66C-6BDF066AAB83}" srcOrd="16" destOrd="0" presId="urn:microsoft.com/office/officeart/2005/8/layout/list1"/>
    <dgm:cxn modelId="{FFC8EF17-CE57-49B2-8F91-1FC3774061DD}" type="presParOf" srcId="{2E306BF7-28D9-4F60-B66C-6BDF066AAB83}" destId="{39E2DBEE-51A4-4E69-95DC-1806A664F33F}" srcOrd="0" destOrd="0" presId="urn:microsoft.com/office/officeart/2005/8/layout/list1"/>
    <dgm:cxn modelId="{152B1CFA-5F75-4AB4-AE59-223544E57396}" type="presParOf" srcId="{2E306BF7-28D9-4F60-B66C-6BDF066AAB83}" destId="{663C46E0-27BC-40DA-BAEF-3EA500F4A515}" srcOrd="1" destOrd="0" presId="urn:microsoft.com/office/officeart/2005/8/layout/list1"/>
    <dgm:cxn modelId="{95BCCA02-F8C5-4C1F-BCEC-2C5CDD6EB2F5}" type="presParOf" srcId="{629C89E4-2FB5-4E9E-BFBD-CABD01F6E1F9}" destId="{CD2C56F7-8290-4E24-9A03-3CD4ED608E01}" srcOrd="17" destOrd="0" presId="urn:microsoft.com/office/officeart/2005/8/layout/list1"/>
    <dgm:cxn modelId="{3285DA9D-C9C5-4172-9712-D118EBEAC193}" type="presParOf" srcId="{629C89E4-2FB5-4E9E-BFBD-CABD01F6E1F9}" destId="{970612FE-6783-4893-98ED-78866378C585}" srcOrd="18" destOrd="0" presId="urn:microsoft.com/office/officeart/2005/8/layout/list1"/>
    <dgm:cxn modelId="{AEEDCA1C-312B-4EC9-8991-F50A052AD36F}" type="presParOf" srcId="{629C89E4-2FB5-4E9E-BFBD-CABD01F6E1F9}" destId="{FAE10288-0D91-4189-A00E-5D66B5FDCAA9}" srcOrd="19" destOrd="0" presId="urn:microsoft.com/office/officeart/2005/8/layout/list1"/>
    <dgm:cxn modelId="{E6108B23-6C73-4FAD-B1CC-068EC5727167}" type="presParOf" srcId="{629C89E4-2FB5-4E9E-BFBD-CABD01F6E1F9}" destId="{574D36B4-8639-4D4D-BCF1-C9E6D42253D2}" srcOrd="20" destOrd="0" presId="urn:microsoft.com/office/officeart/2005/8/layout/list1"/>
    <dgm:cxn modelId="{8DE175F0-B9D0-4A0A-8D74-CB4247706EB8}" type="presParOf" srcId="{574D36B4-8639-4D4D-BCF1-C9E6D42253D2}" destId="{DC85AB35-A7D0-439B-94AE-AC83787556FB}" srcOrd="0" destOrd="0" presId="urn:microsoft.com/office/officeart/2005/8/layout/list1"/>
    <dgm:cxn modelId="{411CDE09-4C1D-4BA4-AE77-0D1CA10619F1}" type="presParOf" srcId="{574D36B4-8639-4D4D-BCF1-C9E6D42253D2}" destId="{FA3432BF-DA16-4896-8532-4D97BFB97738}" srcOrd="1" destOrd="0" presId="urn:microsoft.com/office/officeart/2005/8/layout/list1"/>
    <dgm:cxn modelId="{C28BFC83-0FAB-4ACB-B696-F8B5A7CA7100}" type="presParOf" srcId="{629C89E4-2FB5-4E9E-BFBD-CABD01F6E1F9}" destId="{5374DCB3-6AF9-4A79-9B2E-5586B992C53D}" srcOrd="21" destOrd="0" presId="urn:microsoft.com/office/officeart/2005/8/layout/list1"/>
    <dgm:cxn modelId="{AFB75F96-8DA4-4821-BBCE-29002B8E7277}" type="presParOf" srcId="{629C89E4-2FB5-4E9E-BFBD-CABD01F6E1F9}" destId="{1E20E347-700B-461E-8FFF-E8D63812FFFB}" srcOrd="22" destOrd="0" presId="urn:microsoft.com/office/officeart/2005/8/layout/list1"/>
    <dgm:cxn modelId="{F715D333-1955-473C-8CB5-CC30725F72F6}" type="presParOf" srcId="{629C89E4-2FB5-4E9E-BFBD-CABD01F6E1F9}" destId="{755A8217-33BC-4332-8CB8-823BDF27045F}" srcOrd="23" destOrd="0" presId="urn:microsoft.com/office/officeart/2005/8/layout/list1"/>
    <dgm:cxn modelId="{D06828CF-7F23-42B0-9235-613CF56C178F}" type="presParOf" srcId="{629C89E4-2FB5-4E9E-BFBD-CABD01F6E1F9}" destId="{D797FCFC-8D01-4248-94D4-AD6D6A117D17}" srcOrd="24" destOrd="0" presId="urn:microsoft.com/office/officeart/2005/8/layout/list1"/>
    <dgm:cxn modelId="{31247433-02BF-4491-B3A3-DE04942A4EFA}" type="presParOf" srcId="{D797FCFC-8D01-4248-94D4-AD6D6A117D17}" destId="{A24043FA-2B2A-46DA-976C-4D6D3A664FDE}" srcOrd="0" destOrd="0" presId="urn:microsoft.com/office/officeart/2005/8/layout/list1"/>
    <dgm:cxn modelId="{43D788F7-7D7F-4F4F-BDDD-8C72334EC983}" type="presParOf" srcId="{D797FCFC-8D01-4248-94D4-AD6D6A117D17}" destId="{4B09262F-070D-42A9-886E-10498A78DB05}" srcOrd="1" destOrd="0" presId="urn:microsoft.com/office/officeart/2005/8/layout/list1"/>
    <dgm:cxn modelId="{D295F840-AEFF-457E-9190-498D3FBD6B2D}" type="presParOf" srcId="{629C89E4-2FB5-4E9E-BFBD-CABD01F6E1F9}" destId="{D5127EBD-8C76-40B0-A2DB-2675D5704E4D}" srcOrd="25" destOrd="0" presId="urn:microsoft.com/office/officeart/2005/8/layout/list1"/>
    <dgm:cxn modelId="{4DE29445-B471-4800-8DD0-22BDFF1B481D}" type="presParOf" srcId="{629C89E4-2FB5-4E9E-BFBD-CABD01F6E1F9}" destId="{958183F3-9E21-4357-B9E3-9863BB58A22E}" srcOrd="26" destOrd="0" presId="urn:microsoft.com/office/officeart/2005/8/layout/list1"/>
    <dgm:cxn modelId="{B4B41039-EA8F-4681-9ED6-286405084F54}" type="presParOf" srcId="{629C89E4-2FB5-4E9E-BFBD-CABD01F6E1F9}" destId="{A5258C0E-8058-492B-B96A-7C297384DAA7}" srcOrd="27" destOrd="0" presId="urn:microsoft.com/office/officeart/2005/8/layout/list1"/>
    <dgm:cxn modelId="{3034E3F1-F789-49B7-B2A3-C7BB7A0EE4DA}" type="presParOf" srcId="{629C89E4-2FB5-4E9E-BFBD-CABD01F6E1F9}" destId="{69DE05DA-05E5-4B2A-AF0C-10ACDB2A0673}" srcOrd="28" destOrd="0" presId="urn:microsoft.com/office/officeart/2005/8/layout/list1"/>
    <dgm:cxn modelId="{C051C689-DBBC-4E8E-B486-41634FC40BE6}" type="presParOf" srcId="{69DE05DA-05E5-4B2A-AF0C-10ACDB2A0673}" destId="{FCF6F675-DAC5-482B-A880-7402864AF453}" srcOrd="0" destOrd="0" presId="urn:microsoft.com/office/officeart/2005/8/layout/list1"/>
    <dgm:cxn modelId="{5A504C63-F0B8-406E-A9CA-0DE980DEADD0}" type="presParOf" srcId="{69DE05DA-05E5-4B2A-AF0C-10ACDB2A0673}" destId="{6D358099-2A78-406B-A8DC-63CC85390FEB}" srcOrd="1" destOrd="0" presId="urn:microsoft.com/office/officeart/2005/8/layout/list1"/>
    <dgm:cxn modelId="{24D8513D-8B98-4835-83E3-602CDC4C6BF7}" type="presParOf" srcId="{629C89E4-2FB5-4E9E-BFBD-CABD01F6E1F9}" destId="{85CC4292-FDFD-49D6-AB41-A14B042883BD}" srcOrd="29" destOrd="0" presId="urn:microsoft.com/office/officeart/2005/8/layout/list1"/>
    <dgm:cxn modelId="{1903E30D-6DED-4BBB-B2DC-AA1E85187167}" type="presParOf" srcId="{629C89E4-2FB5-4E9E-BFBD-CABD01F6E1F9}" destId="{2816D5F9-E7A0-462B-B6A7-641C7F31ED40}" srcOrd="30" destOrd="0" presId="urn:microsoft.com/office/officeart/2005/8/layout/list1"/>
    <dgm:cxn modelId="{1FB81CE3-FD0C-49C4-8667-C379315AE9DA}" type="presParOf" srcId="{629C89E4-2FB5-4E9E-BFBD-CABD01F6E1F9}" destId="{899CC168-2C7B-46D9-B6E4-E173594DD9E9}" srcOrd="31" destOrd="0" presId="urn:microsoft.com/office/officeart/2005/8/layout/list1"/>
    <dgm:cxn modelId="{A016808A-2E60-40C5-B56F-C04106F870B2}" type="presParOf" srcId="{629C89E4-2FB5-4E9E-BFBD-CABD01F6E1F9}" destId="{9DC16E83-19BA-4BB4-9ACB-526302AB20E2}" srcOrd="32" destOrd="0" presId="urn:microsoft.com/office/officeart/2005/8/layout/list1"/>
    <dgm:cxn modelId="{2EC28796-1078-40F4-8433-8821E11B70AF}" type="presParOf" srcId="{9DC16E83-19BA-4BB4-9ACB-526302AB20E2}" destId="{A87690B0-E8D3-48D5-AFCD-DCA87CCD28A0}" srcOrd="0" destOrd="0" presId="urn:microsoft.com/office/officeart/2005/8/layout/list1"/>
    <dgm:cxn modelId="{3613BE0B-83B8-4FCB-8DB4-87BC1E2BB286}" type="presParOf" srcId="{9DC16E83-19BA-4BB4-9ACB-526302AB20E2}" destId="{A4C98661-A191-4826-970F-FDBFB47338D7}" srcOrd="1" destOrd="0" presId="urn:microsoft.com/office/officeart/2005/8/layout/list1"/>
    <dgm:cxn modelId="{5BAA16D1-C36D-4DBF-AD66-908FB90570C8}" type="presParOf" srcId="{629C89E4-2FB5-4E9E-BFBD-CABD01F6E1F9}" destId="{96C50A9B-62FD-453C-A17F-085A7EA36E96}" srcOrd="33" destOrd="0" presId="urn:microsoft.com/office/officeart/2005/8/layout/list1"/>
    <dgm:cxn modelId="{328A69EE-0EEF-4D62-BD11-7413E0E581AE}" type="presParOf" srcId="{629C89E4-2FB5-4E9E-BFBD-CABD01F6E1F9}" destId="{A0739196-8804-4DFC-9C48-9153FBD29C95}" srcOrd="34" destOrd="0" presId="urn:microsoft.com/office/officeart/2005/8/layout/list1"/>
    <dgm:cxn modelId="{5D765396-B930-4607-A0A5-CA83382D715D}" type="presParOf" srcId="{629C89E4-2FB5-4E9E-BFBD-CABD01F6E1F9}" destId="{25DF2B61-F580-4E04-900E-C6823D8B67A7}" srcOrd="35" destOrd="0" presId="urn:microsoft.com/office/officeart/2005/8/layout/list1"/>
    <dgm:cxn modelId="{7A318C9B-9EF8-4979-9CD6-BFAC891F5857}" type="presParOf" srcId="{629C89E4-2FB5-4E9E-BFBD-CABD01F6E1F9}" destId="{BC106703-EF3B-4D44-A907-0CB9A0F643DD}" srcOrd="36" destOrd="0" presId="urn:microsoft.com/office/officeart/2005/8/layout/list1"/>
    <dgm:cxn modelId="{ABFD0A26-07F1-4A86-9CD1-A23A69BDFB2D}" type="presParOf" srcId="{BC106703-EF3B-4D44-A907-0CB9A0F643DD}" destId="{C31B62DA-9919-4EDE-8403-7F98F8ADCA63}" srcOrd="0" destOrd="0" presId="urn:microsoft.com/office/officeart/2005/8/layout/list1"/>
    <dgm:cxn modelId="{C997DAD1-E312-4459-9036-18420606B69F}" type="presParOf" srcId="{BC106703-EF3B-4D44-A907-0CB9A0F643DD}" destId="{8909B558-2EDC-4BBD-AD28-C8F50DB3A84B}" srcOrd="1" destOrd="0" presId="urn:microsoft.com/office/officeart/2005/8/layout/list1"/>
    <dgm:cxn modelId="{3D93045E-B934-42BE-8999-C07B156DD6A0}" type="presParOf" srcId="{629C89E4-2FB5-4E9E-BFBD-CABD01F6E1F9}" destId="{F7134066-9014-4B2A-AB2C-177D058740AA}" srcOrd="37" destOrd="0" presId="urn:microsoft.com/office/officeart/2005/8/layout/list1"/>
    <dgm:cxn modelId="{888439AA-F2CC-4146-A67C-6CD708CCD9B6}" type="presParOf" srcId="{629C89E4-2FB5-4E9E-BFBD-CABD01F6E1F9}" destId="{0880CADA-526A-4898-82E1-205158921AA0}" srcOrd="38" destOrd="0" presId="urn:microsoft.com/office/officeart/2005/8/layout/list1"/>
    <dgm:cxn modelId="{35BEE621-0DC4-4405-9847-B018CB0E61EF}" type="presParOf" srcId="{629C89E4-2FB5-4E9E-BFBD-CABD01F6E1F9}" destId="{C3CA03DD-1A56-4E61-B545-4C0BEC981CD8}" srcOrd="39" destOrd="0" presId="urn:microsoft.com/office/officeart/2005/8/layout/list1"/>
    <dgm:cxn modelId="{5BC41DE0-809A-4157-94DD-7C2CCBAA66CD}" type="presParOf" srcId="{629C89E4-2FB5-4E9E-BFBD-CABD01F6E1F9}" destId="{75D551D3-DA3B-42AF-A5E6-3654C0A40EE9}" srcOrd="40" destOrd="0" presId="urn:microsoft.com/office/officeart/2005/8/layout/list1"/>
    <dgm:cxn modelId="{486F19F1-1190-45A1-83B3-BCB7ACA8EB53}" type="presParOf" srcId="{75D551D3-DA3B-42AF-A5E6-3654C0A40EE9}" destId="{B3DA6DCD-D0A8-4AE7-ABAC-7B164BB2C964}" srcOrd="0" destOrd="0" presId="urn:microsoft.com/office/officeart/2005/8/layout/list1"/>
    <dgm:cxn modelId="{3252E7BA-B35C-4F06-806E-FFEBC2616B71}" type="presParOf" srcId="{75D551D3-DA3B-42AF-A5E6-3654C0A40EE9}" destId="{BF42DD82-535E-42CB-A607-2F58A4B34838}" srcOrd="1" destOrd="0" presId="urn:microsoft.com/office/officeart/2005/8/layout/list1"/>
    <dgm:cxn modelId="{C7BEF332-D747-4FC0-B595-03E49E30EBC1}" type="presParOf" srcId="{629C89E4-2FB5-4E9E-BFBD-CABD01F6E1F9}" destId="{D7A88583-67D9-453F-BA59-387926FC8BDC}" srcOrd="41" destOrd="0" presId="urn:microsoft.com/office/officeart/2005/8/layout/list1"/>
    <dgm:cxn modelId="{1B13BF50-C8D0-441B-8E9F-4678144022A4}" type="presParOf" srcId="{629C89E4-2FB5-4E9E-BFBD-CABD01F6E1F9}" destId="{9B2C8259-F697-4044-AFCC-D56D92C62C19}" srcOrd="42" destOrd="0" presId="urn:microsoft.com/office/officeart/2005/8/layout/list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56F090-483F-4DA5-8BF8-6257E1BF99E5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1736CD7D-2F45-49DD-8CA1-2CE1F58E8B43}">
      <dgm:prSet phldrT="[Texto]" custT="1"/>
      <dgm:spPr/>
      <dgm:t>
        <a:bodyPr/>
        <a:lstStyle/>
        <a:p>
          <a:r>
            <a:rPr lang="es-EC" sz="1600" dirty="0" smtClean="0"/>
            <a:t>RECOMENDACIONES </a:t>
          </a:r>
          <a:endParaRPr lang="es-EC" sz="1600" dirty="0"/>
        </a:p>
      </dgm:t>
    </dgm:pt>
    <dgm:pt modelId="{7898FA0A-F37C-4DB2-8776-D20682E8A0FC}" type="parTrans" cxnId="{2D0C7AFA-3A11-4007-8775-E715841EC685}">
      <dgm:prSet/>
      <dgm:spPr/>
      <dgm:t>
        <a:bodyPr/>
        <a:lstStyle/>
        <a:p>
          <a:endParaRPr lang="es-EC"/>
        </a:p>
      </dgm:t>
    </dgm:pt>
    <dgm:pt modelId="{E26C1A3E-CFB5-404D-891A-E518A18EF213}" type="sibTrans" cxnId="{2D0C7AFA-3A11-4007-8775-E715841EC685}">
      <dgm:prSet/>
      <dgm:spPr/>
      <dgm:t>
        <a:bodyPr/>
        <a:lstStyle/>
        <a:p>
          <a:endParaRPr lang="es-EC"/>
        </a:p>
      </dgm:t>
    </dgm:pt>
    <dgm:pt modelId="{4F100039-6FF5-4BCD-910A-6ED7201245E0}">
      <dgm:prSet phldrT="[Texto]"/>
      <dgm:spPr/>
      <dgm:t>
        <a:bodyPr/>
        <a:lstStyle/>
        <a:p>
          <a:r>
            <a:rPr lang="es-EC" dirty="0" smtClean="0"/>
            <a:t>ORGANISMOS REGULADORES</a:t>
          </a:r>
          <a:endParaRPr lang="es-EC" dirty="0"/>
        </a:p>
      </dgm:t>
    </dgm:pt>
    <dgm:pt modelId="{C072605E-3044-410A-8AA6-7783D5954647}" type="parTrans" cxnId="{F4549B4E-99FC-4717-B21B-5A89FB26003A}">
      <dgm:prSet/>
      <dgm:spPr/>
      <dgm:t>
        <a:bodyPr/>
        <a:lstStyle/>
        <a:p>
          <a:endParaRPr lang="es-EC"/>
        </a:p>
      </dgm:t>
    </dgm:pt>
    <dgm:pt modelId="{46E88F52-DAAA-4E53-9634-5C5C70040F0A}" type="sibTrans" cxnId="{F4549B4E-99FC-4717-B21B-5A89FB26003A}">
      <dgm:prSet/>
      <dgm:spPr/>
      <dgm:t>
        <a:bodyPr/>
        <a:lstStyle/>
        <a:p>
          <a:endParaRPr lang="es-EC"/>
        </a:p>
      </dgm:t>
    </dgm:pt>
    <dgm:pt modelId="{54F0556F-DDF4-4A2F-8E8A-DCE1BFCAFC70}">
      <dgm:prSet phldrT="[Texto]"/>
      <dgm:spPr/>
      <dgm:t>
        <a:bodyPr/>
        <a:lstStyle/>
        <a:p>
          <a:r>
            <a:rPr lang="es-EC" dirty="0" smtClean="0"/>
            <a:t>TRABAJAR EN PARALELO CON EL GOBIERNO </a:t>
          </a:r>
          <a:endParaRPr lang="es-EC" dirty="0"/>
        </a:p>
      </dgm:t>
    </dgm:pt>
    <dgm:pt modelId="{43777110-9BA6-4C25-99C8-099626E5874D}" type="parTrans" cxnId="{E86DC194-0F72-44FB-B25D-BC2C43410D68}">
      <dgm:prSet/>
      <dgm:spPr/>
      <dgm:t>
        <a:bodyPr/>
        <a:lstStyle/>
        <a:p>
          <a:endParaRPr lang="es-EC"/>
        </a:p>
      </dgm:t>
    </dgm:pt>
    <dgm:pt modelId="{DBCFE51A-5576-498B-95CF-250BBDA9F0D1}" type="sibTrans" cxnId="{E86DC194-0F72-44FB-B25D-BC2C43410D68}">
      <dgm:prSet/>
      <dgm:spPr/>
      <dgm:t>
        <a:bodyPr/>
        <a:lstStyle/>
        <a:p>
          <a:endParaRPr lang="es-EC"/>
        </a:p>
      </dgm:t>
    </dgm:pt>
    <dgm:pt modelId="{9EEC8BEF-8D46-4AF3-8599-7D18C7E7AD41}">
      <dgm:prSet phldrT="[Texto]"/>
      <dgm:spPr/>
      <dgm:t>
        <a:bodyPr/>
        <a:lstStyle/>
        <a:p>
          <a:r>
            <a:rPr lang="es-EC" dirty="0" smtClean="0"/>
            <a:t>INCLUIR UN ORGANISMO O REGULARIZAR CONTROLES </a:t>
          </a:r>
          <a:endParaRPr lang="es-EC" dirty="0"/>
        </a:p>
      </dgm:t>
    </dgm:pt>
    <dgm:pt modelId="{B07EA68B-4A24-40E1-9193-48F9CC8E4594}" type="parTrans" cxnId="{1EEBEE85-A693-441C-8A7B-69E93F01C292}">
      <dgm:prSet/>
      <dgm:spPr/>
      <dgm:t>
        <a:bodyPr/>
        <a:lstStyle/>
        <a:p>
          <a:endParaRPr lang="es-EC"/>
        </a:p>
      </dgm:t>
    </dgm:pt>
    <dgm:pt modelId="{C44100E9-E665-4081-837C-6D6F6AE7DE50}" type="sibTrans" cxnId="{1EEBEE85-A693-441C-8A7B-69E93F01C292}">
      <dgm:prSet/>
      <dgm:spPr/>
      <dgm:t>
        <a:bodyPr/>
        <a:lstStyle/>
        <a:p>
          <a:endParaRPr lang="es-EC"/>
        </a:p>
      </dgm:t>
    </dgm:pt>
    <dgm:pt modelId="{E6FAF3DD-3394-4DC1-B7F9-5DFFC8DF004D}">
      <dgm:prSet phldrT="[Texto]"/>
      <dgm:spPr/>
      <dgm:t>
        <a:bodyPr/>
        <a:lstStyle/>
        <a:p>
          <a:r>
            <a:rPr lang="es-EC" dirty="0" smtClean="0"/>
            <a:t>REUBICACIÓN DEL SECTOR </a:t>
          </a:r>
          <a:endParaRPr lang="es-EC" dirty="0"/>
        </a:p>
      </dgm:t>
    </dgm:pt>
    <dgm:pt modelId="{254079A4-01C0-4323-AD21-24180AA2D8E7}" type="parTrans" cxnId="{3DD95F7B-B8AB-4037-8DE7-329A7634A26A}">
      <dgm:prSet/>
      <dgm:spPr/>
      <dgm:t>
        <a:bodyPr/>
        <a:lstStyle/>
        <a:p>
          <a:endParaRPr lang="es-EC"/>
        </a:p>
      </dgm:t>
    </dgm:pt>
    <dgm:pt modelId="{04DE6A1F-F953-4328-98EC-E3F1AB2FD2DB}" type="sibTrans" cxnId="{3DD95F7B-B8AB-4037-8DE7-329A7634A26A}">
      <dgm:prSet/>
      <dgm:spPr/>
      <dgm:t>
        <a:bodyPr/>
        <a:lstStyle/>
        <a:p>
          <a:endParaRPr lang="es-EC"/>
        </a:p>
      </dgm:t>
    </dgm:pt>
    <dgm:pt modelId="{3291F03F-7154-46A6-B460-F9B2FF854217}" type="pres">
      <dgm:prSet presAssocID="{B356F090-483F-4DA5-8BF8-6257E1BF99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88C40C-0A87-432B-956E-C363E7B23555}" type="pres">
      <dgm:prSet presAssocID="{1736CD7D-2F45-49DD-8CA1-2CE1F58E8B43}" presName="parentLin" presStyleCnt="0"/>
      <dgm:spPr/>
      <dgm:t>
        <a:bodyPr/>
        <a:lstStyle/>
        <a:p>
          <a:endParaRPr lang="es-EC"/>
        </a:p>
      </dgm:t>
    </dgm:pt>
    <dgm:pt modelId="{D5F96B7B-B8A9-4710-B73E-5CB9DEEE7FA4}" type="pres">
      <dgm:prSet presAssocID="{1736CD7D-2F45-49DD-8CA1-2CE1F58E8B43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1893E4A4-0F2B-463A-BE4B-9D48AE7189FC}" type="pres">
      <dgm:prSet presAssocID="{1736CD7D-2F45-49DD-8CA1-2CE1F58E8B43}" presName="parentText" presStyleLbl="node1" presStyleIdx="0" presStyleCnt="5" custScaleX="101448" custScaleY="255110" custLinFactNeighborY="8587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F1B2E9-ACA5-47E2-9BA6-5922925D159B}" type="pres">
      <dgm:prSet presAssocID="{1736CD7D-2F45-49DD-8CA1-2CE1F58E8B43}" presName="negativeSpace" presStyleCnt="0"/>
      <dgm:spPr/>
      <dgm:t>
        <a:bodyPr/>
        <a:lstStyle/>
        <a:p>
          <a:endParaRPr lang="es-EC"/>
        </a:p>
      </dgm:t>
    </dgm:pt>
    <dgm:pt modelId="{ACE34815-DF93-4412-A395-78E0C19CD98D}" type="pres">
      <dgm:prSet presAssocID="{1736CD7D-2F45-49DD-8CA1-2CE1F58E8B4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0DD7A0-C755-44CC-9C0B-4368E94B8E43}" type="pres">
      <dgm:prSet presAssocID="{E26C1A3E-CFB5-404D-891A-E518A18EF213}" presName="spaceBetweenRectangles" presStyleCnt="0"/>
      <dgm:spPr/>
      <dgm:t>
        <a:bodyPr/>
        <a:lstStyle/>
        <a:p>
          <a:endParaRPr lang="es-EC"/>
        </a:p>
      </dgm:t>
    </dgm:pt>
    <dgm:pt modelId="{70C62E01-E6EB-4C0E-B056-550F88D2567D}" type="pres">
      <dgm:prSet presAssocID="{4F100039-6FF5-4BCD-910A-6ED7201245E0}" presName="parentLin" presStyleCnt="0"/>
      <dgm:spPr/>
      <dgm:t>
        <a:bodyPr/>
        <a:lstStyle/>
        <a:p>
          <a:endParaRPr lang="es-EC"/>
        </a:p>
      </dgm:t>
    </dgm:pt>
    <dgm:pt modelId="{B832065D-61E1-48FF-8CD8-C37136EEA4D7}" type="pres">
      <dgm:prSet presAssocID="{4F100039-6FF5-4BCD-910A-6ED7201245E0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6D4B435C-C961-4BF2-ADB7-00C104228E8F}" type="pres">
      <dgm:prSet presAssocID="{4F100039-6FF5-4BCD-910A-6ED7201245E0}" presName="parentText" presStyleLbl="node1" presStyleIdx="1" presStyleCnt="5" custScaleX="101448" custScaleY="255110" custLinFactNeighborY="8587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7BB2A1-4F7E-4E9D-92A9-35A311DE74B0}" type="pres">
      <dgm:prSet presAssocID="{4F100039-6FF5-4BCD-910A-6ED7201245E0}" presName="negativeSpace" presStyleCnt="0"/>
      <dgm:spPr/>
      <dgm:t>
        <a:bodyPr/>
        <a:lstStyle/>
        <a:p>
          <a:endParaRPr lang="es-EC"/>
        </a:p>
      </dgm:t>
    </dgm:pt>
    <dgm:pt modelId="{9C45E836-0F22-4CEF-948C-5B1648818E3F}" type="pres">
      <dgm:prSet presAssocID="{4F100039-6FF5-4BCD-910A-6ED7201245E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7D4EF4-0981-40F0-986A-69FC283FDA6D}" type="pres">
      <dgm:prSet presAssocID="{46E88F52-DAAA-4E53-9634-5C5C70040F0A}" presName="spaceBetweenRectangles" presStyleCnt="0"/>
      <dgm:spPr/>
      <dgm:t>
        <a:bodyPr/>
        <a:lstStyle/>
        <a:p>
          <a:endParaRPr lang="es-EC"/>
        </a:p>
      </dgm:t>
    </dgm:pt>
    <dgm:pt modelId="{9569F5BD-B867-4AFF-8A34-D7656238AEA7}" type="pres">
      <dgm:prSet presAssocID="{54F0556F-DDF4-4A2F-8E8A-DCE1BFCAFC70}" presName="parentLin" presStyleCnt="0"/>
      <dgm:spPr/>
      <dgm:t>
        <a:bodyPr/>
        <a:lstStyle/>
        <a:p>
          <a:endParaRPr lang="es-EC"/>
        </a:p>
      </dgm:t>
    </dgm:pt>
    <dgm:pt modelId="{42C1D004-AED2-467E-B94D-225F3755C19F}" type="pres">
      <dgm:prSet presAssocID="{54F0556F-DDF4-4A2F-8E8A-DCE1BFCAFC70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2BD2E91A-753A-4413-9F4B-1327319835B6}" type="pres">
      <dgm:prSet presAssocID="{54F0556F-DDF4-4A2F-8E8A-DCE1BFCAFC70}" presName="parentText" presStyleLbl="node1" presStyleIdx="2" presStyleCnt="5" custScaleX="101448" custScaleY="255110" custLinFactNeighborY="8587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084095-8E50-4B86-81C8-6E09AEFE53D1}" type="pres">
      <dgm:prSet presAssocID="{54F0556F-DDF4-4A2F-8E8A-DCE1BFCAFC70}" presName="negativeSpace" presStyleCnt="0"/>
      <dgm:spPr/>
      <dgm:t>
        <a:bodyPr/>
        <a:lstStyle/>
        <a:p>
          <a:endParaRPr lang="es-EC"/>
        </a:p>
      </dgm:t>
    </dgm:pt>
    <dgm:pt modelId="{77820583-C6B4-4B7F-8AC3-398F5DC403BB}" type="pres">
      <dgm:prSet presAssocID="{54F0556F-DDF4-4A2F-8E8A-DCE1BFCAFC7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B902FF-3E3C-400D-BE7C-9BEB03F247B7}" type="pres">
      <dgm:prSet presAssocID="{DBCFE51A-5576-498B-95CF-250BBDA9F0D1}" presName="spaceBetweenRectangles" presStyleCnt="0"/>
      <dgm:spPr/>
      <dgm:t>
        <a:bodyPr/>
        <a:lstStyle/>
        <a:p>
          <a:endParaRPr lang="es-EC"/>
        </a:p>
      </dgm:t>
    </dgm:pt>
    <dgm:pt modelId="{CBA5407B-5183-4166-8245-9C84ED15E0A1}" type="pres">
      <dgm:prSet presAssocID="{9EEC8BEF-8D46-4AF3-8599-7D18C7E7AD41}" presName="parentLin" presStyleCnt="0"/>
      <dgm:spPr/>
      <dgm:t>
        <a:bodyPr/>
        <a:lstStyle/>
        <a:p>
          <a:endParaRPr lang="es-EC"/>
        </a:p>
      </dgm:t>
    </dgm:pt>
    <dgm:pt modelId="{CFCE373B-CC41-4F98-92E3-E222748B54B2}" type="pres">
      <dgm:prSet presAssocID="{9EEC8BEF-8D46-4AF3-8599-7D18C7E7AD41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FB88AA4B-2865-47FE-9FD0-F1C70A96653F}" type="pres">
      <dgm:prSet presAssocID="{9EEC8BEF-8D46-4AF3-8599-7D18C7E7AD41}" presName="parentText" presStyleLbl="node1" presStyleIdx="3" presStyleCnt="5" custScaleX="101448" custScaleY="255110" custLinFactNeighborY="8587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9A7CDA-198C-42BC-B34E-F2E5C0E4B553}" type="pres">
      <dgm:prSet presAssocID="{9EEC8BEF-8D46-4AF3-8599-7D18C7E7AD41}" presName="negativeSpace" presStyleCnt="0"/>
      <dgm:spPr/>
      <dgm:t>
        <a:bodyPr/>
        <a:lstStyle/>
        <a:p>
          <a:endParaRPr lang="es-EC"/>
        </a:p>
      </dgm:t>
    </dgm:pt>
    <dgm:pt modelId="{E5622F05-913D-4EA1-ACAE-D9CC19E3114B}" type="pres">
      <dgm:prSet presAssocID="{9EEC8BEF-8D46-4AF3-8599-7D18C7E7AD4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0396AC-F9B5-4386-8E58-A77F371F63A2}" type="pres">
      <dgm:prSet presAssocID="{C44100E9-E665-4081-837C-6D6F6AE7DE50}" presName="spaceBetweenRectangles" presStyleCnt="0"/>
      <dgm:spPr/>
      <dgm:t>
        <a:bodyPr/>
        <a:lstStyle/>
        <a:p>
          <a:endParaRPr lang="es-EC"/>
        </a:p>
      </dgm:t>
    </dgm:pt>
    <dgm:pt modelId="{D6D8CCC3-165C-4040-BA9A-D25EEABB5BA3}" type="pres">
      <dgm:prSet presAssocID="{E6FAF3DD-3394-4DC1-B7F9-5DFFC8DF004D}" presName="parentLin" presStyleCnt="0"/>
      <dgm:spPr/>
      <dgm:t>
        <a:bodyPr/>
        <a:lstStyle/>
        <a:p>
          <a:endParaRPr lang="es-EC"/>
        </a:p>
      </dgm:t>
    </dgm:pt>
    <dgm:pt modelId="{3050323A-AA5D-4FD5-A273-700C053CF352}" type="pres">
      <dgm:prSet presAssocID="{E6FAF3DD-3394-4DC1-B7F9-5DFFC8DF004D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094C00FA-9F87-4C6A-A242-82AFF73347E4}" type="pres">
      <dgm:prSet presAssocID="{E6FAF3DD-3394-4DC1-B7F9-5DFFC8DF004D}" presName="parentText" presStyleLbl="node1" presStyleIdx="4" presStyleCnt="5" custScaleX="101448" custScaleY="255110" custLinFactNeighborY="8587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7D32D7-CCAC-46C5-88E5-9B0C5B42C5F6}" type="pres">
      <dgm:prSet presAssocID="{E6FAF3DD-3394-4DC1-B7F9-5DFFC8DF004D}" presName="negativeSpace" presStyleCnt="0"/>
      <dgm:spPr/>
      <dgm:t>
        <a:bodyPr/>
        <a:lstStyle/>
        <a:p>
          <a:endParaRPr lang="es-EC"/>
        </a:p>
      </dgm:t>
    </dgm:pt>
    <dgm:pt modelId="{7C86D15D-F606-4DCC-B01C-427AD35B53D3}" type="pres">
      <dgm:prSet presAssocID="{E6FAF3DD-3394-4DC1-B7F9-5DFFC8DF004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DE5CC4-407A-44C3-BA3E-94C8F012E04D}" type="presOf" srcId="{1736CD7D-2F45-49DD-8CA1-2CE1F58E8B43}" destId="{1893E4A4-0F2B-463A-BE4B-9D48AE7189FC}" srcOrd="1" destOrd="0" presId="urn:microsoft.com/office/officeart/2005/8/layout/list1"/>
    <dgm:cxn modelId="{F4549B4E-99FC-4717-B21B-5A89FB26003A}" srcId="{B356F090-483F-4DA5-8BF8-6257E1BF99E5}" destId="{4F100039-6FF5-4BCD-910A-6ED7201245E0}" srcOrd="1" destOrd="0" parTransId="{C072605E-3044-410A-8AA6-7783D5954647}" sibTransId="{46E88F52-DAAA-4E53-9634-5C5C70040F0A}"/>
    <dgm:cxn modelId="{0CC40CBA-898F-4772-8D25-40BFFB40CD1C}" type="presOf" srcId="{E6FAF3DD-3394-4DC1-B7F9-5DFFC8DF004D}" destId="{094C00FA-9F87-4C6A-A242-82AFF73347E4}" srcOrd="1" destOrd="0" presId="urn:microsoft.com/office/officeart/2005/8/layout/list1"/>
    <dgm:cxn modelId="{2A93B1D6-274B-4AA8-AE78-4274401BC3A4}" type="presOf" srcId="{54F0556F-DDF4-4A2F-8E8A-DCE1BFCAFC70}" destId="{2BD2E91A-753A-4413-9F4B-1327319835B6}" srcOrd="1" destOrd="0" presId="urn:microsoft.com/office/officeart/2005/8/layout/list1"/>
    <dgm:cxn modelId="{FDE97690-5836-4A08-89BE-C2D373A1DBD8}" type="presOf" srcId="{B356F090-483F-4DA5-8BF8-6257E1BF99E5}" destId="{3291F03F-7154-46A6-B460-F9B2FF854217}" srcOrd="0" destOrd="0" presId="urn:microsoft.com/office/officeart/2005/8/layout/list1"/>
    <dgm:cxn modelId="{461772BA-9423-419B-A3B9-23F38E4096AF}" type="presOf" srcId="{9EEC8BEF-8D46-4AF3-8599-7D18C7E7AD41}" destId="{FB88AA4B-2865-47FE-9FD0-F1C70A96653F}" srcOrd="1" destOrd="0" presId="urn:microsoft.com/office/officeart/2005/8/layout/list1"/>
    <dgm:cxn modelId="{37EDC207-BCB7-4769-B16D-63DF93F5920E}" type="presOf" srcId="{54F0556F-DDF4-4A2F-8E8A-DCE1BFCAFC70}" destId="{42C1D004-AED2-467E-B94D-225F3755C19F}" srcOrd="0" destOrd="0" presId="urn:microsoft.com/office/officeart/2005/8/layout/list1"/>
    <dgm:cxn modelId="{E86DC194-0F72-44FB-B25D-BC2C43410D68}" srcId="{B356F090-483F-4DA5-8BF8-6257E1BF99E5}" destId="{54F0556F-DDF4-4A2F-8E8A-DCE1BFCAFC70}" srcOrd="2" destOrd="0" parTransId="{43777110-9BA6-4C25-99C8-099626E5874D}" sibTransId="{DBCFE51A-5576-498B-95CF-250BBDA9F0D1}"/>
    <dgm:cxn modelId="{2D5C1840-6CD2-470E-B848-91CA3AF33597}" type="presOf" srcId="{1736CD7D-2F45-49DD-8CA1-2CE1F58E8B43}" destId="{D5F96B7B-B8A9-4710-B73E-5CB9DEEE7FA4}" srcOrd="0" destOrd="0" presId="urn:microsoft.com/office/officeart/2005/8/layout/list1"/>
    <dgm:cxn modelId="{2D0C7AFA-3A11-4007-8775-E715841EC685}" srcId="{B356F090-483F-4DA5-8BF8-6257E1BF99E5}" destId="{1736CD7D-2F45-49DD-8CA1-2CE1F58E8B43}" srcOrd="0" destOrd="0" parTransId="{7898FA0A-F37C-4DB2-8776-D20682E8A0FC}" sibTransId="{E26C1A3E-CFB5-404D-891A-E518A18EF213}"/>
    <dgm:cxn modelId="{3DD95F7B-B8AB-4037-8DE7-329A7634A26A}" srcId="{B356F090-483F-4DA5-8BF8-6257E1BF99E5}" destId="{E6FAF3DD-3394-4DC1-B7F9-5DFFC8DF004D}" srcOrd="4" destOrd="0" parTransId="{254079A4-01C0-4323-AD21-24180AA2D8E7}" sibTransId="{04DE6A1F-F953-4328-98EC-E3F1AB2FD2DB}"/>
    <dgm:cxn modelId="{8C3AF2C9-0188-421C-87A4-D45DA9BBD9E9}" type="presOf" srcId="{4F100039-6FF5-4BCD-910A-6ED7201245E0}" destId="{B832065D-61E1-48FF-8CD8-C37136EEA4D7}" srcOrd="0" destOrd="0" presId="urn:microsoft.com/office/officeart/2005/8/layout/list1"/>
    <dgm:cxn modelId="{AF361CC5-A86A-4A59-9074-AE021B98D0C1}" type="presOf" srcId="{4F100039-6FF5-4BCD-910A-6ED7201245E0}" destId="{6D4B435C-C961-4BF2-ADB7-00C104228E8F}" srcOrd="1" destOrd="0" presId="urn:microsoft.com/office/officeart/2005/8/layout/list1"/>
    <dgm:cxn modelId="{6CFD41CB-1F9D-4E35-BC4C-4DAD86B1CB12}" type="presOf" srcId="{9EEC8BEF-8D46-4AF3-8599-7D18C7E7AD41}" destId="{CFCE373B-CC41-4F98-92E3-E222748B54B2}" srcOrd="0" destOrd="0" presId="urn:microsoft.com/office/officeart/2005/8/layout/list1"/>
    <dgm:cxn modelId="{05CBDFB2-E3EF-4D00-9B27-11DD4043FF1B}" type="presOf" srcId="{E6FAF3DD-3394-4DC1-B7F9-5DFFC8DF004D}" destId="{3050323A-AA5D-4FD5-A273-700C053CF352}" srcOrd="0" destOrd="0" presId="urn:microsoft.com/office/officeart/2005/8/layout/list1"/>
    <dgm:cxn modelId="{1EEBEE85-A693-441C-8A7B-69E93F01C292}" srcId="{B356F090-483F-4DA5-8BF8-6257E1BF99E5}" destId="{9EEC8BEF-8D46-4AF3-8599-7D18C7E7AD41}" srcOrd="3" destOrd="0" parTransId="{B07EA68B-4A24-40E1-9193-48F9CC8E4594}" sibTransId="{C44100E9-E665-4081-837C-6D6F6AE7DE50}"/>
    <dgm:cxn modelId="{BF17A59E-51D9-4D44-851C-C6EDEC0A205D}" type="presParOf" srcId="{3291F03F-7154-46A6-B460-F9B2FF854217}" destId="{4688C40C-0A87-432B-956E-C363E7B23555}" srcOrd="0" destOrd="0" presId="urn:microsoft.com/office/officeart/2005/8/layout/list1"/>
    <dgm:cxn modelId="{886D8EB2-4690-449D-AC6E-9806B3573D76}" type="presParOf" srcId="{4688C40C-0A87-432B-956E-C363E7B23555}" destId="{D5F96B7B-B8A9-4710-B73E-5CB9DEEE7FA4}" srcOrd="0" destOrd="0" presId="urn:microsoft.com/office/officeart/2005/8/layout/list1"/>
    <dgm:cxn modelId="{AC1963EC-85DE-46EA-AFEA-6C766ED0B577}" type="presParOf" srcId="{4688C40C-0A87-432B-956E-C363E7B23555}" destId="{1893E4A4-0F2B-463A-BE4B-9D48AE7189FC}" srcOrd="1" destOrd="0" presId="urn:microsoft.com/office/officeart/2005/8/layout/list1"/>
    <dgm:cxn modelId="{E3640AEF-01BC-4E02-B2DC-96AC06C7C5E9}" type="presParOf" srcId="{3291F03F-7154-46A6-B460-F9B2FF854217}" destId="{F6F1B2E9-ACA5-47E2-9BA6-5922925D159B}" srcOrd="1" destOrd="0" presId="urn:microsoft.com/office/officeart/2005/8/layout/list1"/>
    <dgm:cxn modelId="{D76A4BFB-28DC-4C07-B30C-1366B6B9CFB7}" type="presParOf" srcId="{3291F03F-7154-46A6-B460-F9B2FF854217}" destId="{ACE34815-DF93-4412-A395-78E0C19CD98D}" srcOrd="2" destOrd="0" presId="urn:microsoft.com/office/officeart/2005/8/layout/list1"/>
    <dgm:cxn modelId="{8A58A9D3-7D1C-40F7-8E52-2780341D3BD0}" type="presParOf" srcId="{3291F03F-7154-46A6-B460-F9B2FF854217}" destId="{2F0DD7A0-C755-44CC-9C0B-4368E94B8E43}" srcOrd="3" destOrd="0" presId="urn:microsoft.com/office/officeart/2005/8/layout/list1"/>
    <dgm:cxn modelId="{45724059-3B50-446F-9FFC-2CBE749FA22C}" type="presParOf" srcId="{3291F03F-7154-46A6-B460-F9B2FF854217}" destId="{70C62E01-E6EB-4C0E-B056-550F88D2567D}" srcOrd="4" destOrd="0" presId="urn:microsoft.com/office/officeart/2005/8/layout/list1"/>
    <dgm:cxn modelId="{86A4F0CD-43D5-410A-B457-5E22594A50F6}" type="presParOf" srcId="{70C62E01-E6EB-4C0E-B056-550F88D2567D}" destId="{B832065D-61E1-48FF-8CD8-C37136EEA4D7}" srcOrd="0" destOrd="0" presId="urn:microsoft.com/office/officeart/2005/8/layout/list1"/>
    <dgm:cxn modelId="{DDA4E167-EB3C-4986-BA3B-F24DE8F65973}" type="presParOf" srcId="{70C62E01-E6EB-4C0E-B056-550F88D2567D}" destId="{6D4B435C-C961-4BF2-ADB7-00C104228E8F}" srcOrd="1" destOrd="0" presId="urn:microsoft.com/office/officeart/2005/8/layout/list1"/>
    <dgm:cxn modelId="{30F083E4-C096-4D5E-B521-D4153A3AB362}" type="presParOf" srcId="{3291F03F-7154-46A6-B460-F9B2FF854217}" destId="{807BB2A1-4F7E-4E9D-92A9-35A311DE74B0}" srcOrd="5" destOrd="0" presId="urn:microsoft.com/office/officeart/2005/8/layout/list1"/>
    <dgm:cxn modelId="{35D04332-809D-4145-B64B-468100843F38}" type="presParOf" srcId="{3291F03F-7154-46A6-B460-F9B2FF854217}" destId="{9C45E836-0F22-4CEF-948C-5B1648818E3F}" srcOrd="6" destOrd="0" presId="urn:microsoft.com/office/officeart/2005/8/layout/list1"/>
    <dgm:cxn modelId="{C3291555-D915-4986-9C35-1B6811E04291}" type="presParOf" srcId="{3291F03F-7154-46A6-B460-F9B2FF854217}" destId="{3B7D4EF4-0981-40F0-986A-69FC283FDA6D}" srcOrd="7" destOrd="0" presId="urn:microsoft.com/office/officeart/2005/8/layout/list1"/>
    <dgm:cxn modelId="{4089E8C4-EF3F-46C4-A055-95610660E9C5}" type="presParOf" srcId="{3291F03F-7154-46A6-B460-F9B2FF854217}" destId="{9569F5BD-B867-4AFF-8A34-D7656238AEA7}" srcOrd="8" destOrd="0" presId="urn:microsoft.com/office/officeart/2005/8/layout/list1"/>
    <dgm:cxn modelId="{60633454-61C5-4029-98FC-D4DA0F3D5B85}" type="presParOf" srcId="{9569F5BD-B867-4AFF-8A34-D7656238AEA7}" destId="{42C1D004-AED2-467E-B94D-225F3755C19F}" srcOrd="0" destOrd="0" presId="urn:microsoft.com/office/officeart/2005/8/layout/list1"/>
    <dgm:cxn modelId="{2B263EE7-E984-4ED6-8230-27EEE8D3863C}" type="presParOf" srcId="{9569F5BD-B867-4AFF-8A34-D7656238AEA7}" destId="{2BD2E91A-753A-4413-9F4B-1327319835B6}" srcOrd="1" destOrd="0" presId="urn:microsoft.com/office/officeart/2005/8/layout/list1"/>
    <dgm:cxn modelId="{609C4A3D-A1B0-415A-861E-C3AB68C24DEC}" type="presParOf" srcId="{3291F03F-7154-46A6-B460-F9B2FF854217}" destId="{08084095-8E50-4B86-81C8-6E09AEFE53D1}" srcOrd="9" destOrd="0" presId="urn:microsoft.com/office/officeart/2005/8/layout/list1"/>
    <dgm:cxn modelId="{CBA341F3-8A85-4D4E-B00E-7CAB3A3B4474}" type="presParOf" srcId="{3291F03F-7154-46A6-B460-F9B2FF854217}" destId="{77820583-C6B4-4B7F-8AC3-398F5DC403BB}" srcOrd="10" destOrd="0" presId="urn:microsoft.com/office/officeart/2005/8/layout/list1"/>
    <dgm:cxn modelId="{3E1F668C-2644-4986-9884-CBBACE88F77C}" type="presParOf" srcId="{3291F03F-7154-46A6-B460-F9B2FF854217}" destId="{10B902FF-3E3C-400D-BE7C-9BEB03F247B7}" srcOrd="11" destOrd="0" presId="urn:microsoft.com/office/officeart/2005/8/layout/list1"/>
    <dgm:cxn modelId="{F67C4F3E-B173-4586-B712-A6571C7617DC}" type="presParOf" srcId="{3291F03F-7154-46A6-B460-F9B2FF854217}" destId="{CBA5407B-5183-4166-8245-9C84ED15E0A1}" srcOrd="12" destOrd="0" presId="urn:microsoft.com/office/officeart/2005/8/layout/list1"/>
    <dgm:cxn modelId="{98F70997-B548-4E39-957C-56926929BD87}" type="presParOf" srcId="{CBA5407B-5183-4166-8245-9C84ED15E0A1}" destId="{CFCE373B-CC41-4F98-92E3-E222748B54B2}" srcOrd="0" destOrd="0" presId="urn:microsoft.com/office/officeart/2005/8/layout/list1"/>
    <dgm:cxn modelId="{72EBFCC5-7EE0-4EA8-B717-96C04A9E4556}" type="presParOf" srcId="{CBA5407B-5183-4166-8245-9C84ED15E0A1}" destId="{FB88AA4B-2865-47FE-9FD0-F1C70A96653F}" srcOrd="1" destOrd="0" presId="urn:microsoft.com/office/officeart/2005/8/layout/list1"/>
    <dgm:cxn modelId="{75825208-AD80-4DFB-B92F-0ECD7654F0BD}" type="presParOf" srcId="{3291F03F-7154-46A6-B460-F9B2FF854217}" destId="{0A9A7CDA-198C-42BC-B34E-F2E5C0E4B553}" srcOrd="13" destOrd="0" presId="urn:microsoft.com/office/officeart/2005/8/layout/list1"/>
    <dgm:cxn modelId="{67B0DE29-ACDB-4656-AC65-AF3C82EDCC59}" type="presParOf" srcId="{3291F03F-7154-46A6-B460-F9B2FF854217}" destId="{E5622F05-913D-4EA1-ACAE-D9CC19E3114B}" srcOrd="14" destOrd="0" presId="urn:microsoft.com/office/officeart/2005/8/layout/list1"/>
    <dgm:cxn modelId="{86A3EF36-D7F9-4F59-BB30-AF6BE6992B96}" type="presParOf" srcId="{3291F03F-7154-46A6-B460-F9B2FF854217}" destId="{BB0396AC-F9B5-4386-8E58-A77F371F63A2}" srcOrd="15" destOrd="0" presId="urn:microsoft.com/office/officeart/2005/8/layout/list1"/>
    <dgm:cxn modelId="{5950FA9E-1FAE-4B43-B499-9AA1E30EE0AF}" type="presParOf" srcId="{3291F03F-7154-46A6-B460-F9B2FF854217}" destId="{D6D8CCC3-165C-4040-BA9A-D25EEABB5BA3}" srcOrd="16" destOrd="0" presId="urn:microsoft.com/office/officeart/2005/8/layout/list1"/>
    <dgm:cxn modelId="{49B47FDA-F36A-445D-A212-8E67826D7D16}" type="presParOf" srcId="{D6D8CCC3-165C-4040-BA9A-D25EEABB5BA3}" destId="{3050323A-AA5D-4FD5-A273-700C053CF352}" srcOrd="0" destOrd="0" presId="urn:microsoft.com/office/officeart/2005/8/layout/list1"/>
    <dgm:cxn modelId="{9DF1FE2B-5DB3-43FD-B510-C7BDCC425697}" type="presParOf" srcId="{D6D8CCC3-165C-4040-BA9A-D25EEABB5BA3}" destId="{094C00FA-9F87-4C6A-A242-82AFF73347E4}" srcOrd="1" destOrd="0" presId="urn:microsoft.com/office/officeart/2005/8/layout/list1"/>
    <dgm:cxn modelId="{53BA0965-321F-467A-AAB0-3F23DAB144C8}" type="presParOf" srcId="{3291F03F-7154-46A6-B460-F9B2FF854217}" destId="{F07D32D7-CCAC-46C5-88E5-9B0C5B42C5F6}" srcOrd="17" destOrd="0" presId="urn:microsoft.com/office/officeart/2005/8/layout/list1"/>
    <dgm:cxn modelId="{33522C90-21F8-484A-92CE-106281451BB9}" type="presParOf" srcId="{3291F03F-7154-46A6-B460-F9B2FF854217}" destId="{7C86D15D-F606-4DCC-B01C-427AD35B53D3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724911-4123-45CE-9A0E-0CC8E99FBC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A65E87D-DA61-4B0A-9F02-1503563A3D01}">
      <dgm:prSet phldrT="[Texto]"/>
      <dgm:spPr/>
      <dgm:t>
        <a:bodyPr/>
        <a:lstStyle/>
        <a:p>
          <a:pPr algn="ctr"/>
          <a:r>
            <a:rPr lang="es-EC" dirty="0" smtClean="0"/>
            <a:t>ANARQUÍA</a:t>
          </a:r>
          <a:endParaRPr lang="es-EC" dirty="0"/>
        </a:p>
      </dgm:t>
    </dgm:pt>
    <dgm:pt modelId="{3F9612C2-A94F-45E2-9970-DF06E62568CA}" type="parTrans" cxnId="{048023F0-3A7B-4493-AE71-22F2D3CC2534}">
      <dgm:prSet/>
      <dgm:spPr/>
      <dgm:t>
        <a:bodyPr/>
        <a:lstStyle/>
        <a:p>
          <a:endParaRPr lang="es-EC"/>
        </a:p>
      </dgm:t>
    </dgm:pt>
    <dgm:pt modelId="{C351B936-FE84-42B5-8CBC-5C8AEFC1A971}" type="sibTrans" cxnId="{048023F0-3A7B-4493-AE71-22F2D3CC2534}">
      <dgm:prSet/>
      <dgm:spPr/>
      <dgm:t>
        <a:bodyPr/>
        <a:lstStyle/>
        <a:p>
          <a:endParaRPr lang="es-EC"/>
        </a:p>
      </dgm:t>
    </dgm:pt>
    <dgm:pt modelId="{F51EB756-1B8A-467F-BF90-555436335993}">
      <dgm:prSet phldrT="[Texto]"/>
      <dgm:spPr/>
      <dgm:t>
        <a:bodyPr/>
        <a:lstStyle/>
        <a:p>
          <a:r>
            <a:rPr lang="es-EC" dirty="0" smtClean="0"/>
            <a:t>CONFORMACIÓN DE LOCALES </a:t>
          </a:r>
          <a:endParaRPr lang="es-EC" dirty="0"/>
        </a:p>
      </dgm:t>
    </dgm:pt>
    <dgm:pt modelId="{DFEB12BC-66F3-4425-BD8A-5C176B43CEDC}" type="parTrans" cxnId="{4BD1A4CC-6EEB-4946-A4C4-5D732C08098C}">
      <dgm:prSet/>
      <dgm:spPr/>
      <dgm:t>
        <a:bodyPr/>
        <a:lstStyle/>
        <a:p>
          <a:endParaRPr lang="es-EC"/>
        </a:p>
      </dgm:t>
    </dgm:pt>
    <dgm:pt modelId="{CCAF5A4D-1CD2-4360-9040-62603A8898F2}" type="sibTrans" cxnId="{4BD1A4CC-6EEB-4946-A4C4-5D732C08098C}">
      <dgm:prSet/>
      <dgm:spPr/>
      <dgm:t>
        <a:bodyPr/>
        <a:lstStyle/>
        <a:p>
          <a:endParaRPr lang="es-EC"/>
        </a:p>
      </dgm:t>
    </dgm:pt>
    <dgm:pt modelId="{B6E4BEFA-FC9A-4A8F-A1FA-1A2628EF0FEC}">
      <dgm:prSet phldrT="[Texto]"/>
      <dgm:spPr/>
      <dgm:t>
        <a:bodyPr/>
        <a:lstStyle/>
        <a:p>
          <a:r>
            <a:rPr lang="es-EC" dirty="0" smtClean="0"/>
            <a:t>COMPETENCIA DESLEAL </a:t>
          </a:r>
          <a:endParaRPr lang="es-EC" dirty="0"/>
        </a:p>
      </dgm:t>
    </dgm:pt>
    <dgm:pt modelId="{231A8C7E-0608-4279-AD97-8B1122518B7A}" type="parTrans" cxnId="{D6718309-5CF8-480B-A7F0-22D1939C9083}">
      <dgm:prSet/>
      <dgm:spPr/>
      <dgm:t>
        <a:bodyPr/>
        <a:lstStyle/>
        <a:p>
          <a:endParaRPr lang="es-EC"/>
        </a:p>
      </dgm:t>
    </dgm:pt>
    <dgm:pt modelId="{456F3FEA-465F-46E0-B1C7-6DF39E25E990}" type="sibTrans" cxnId="{D6718309-5CF8-480B-A7F0-22D1939C9083}">
      <dgm:prSet/>
      <dgm:spPr/>
      <dgm:t>
        <a:bodyPr/>
        <a:lstStyle/>
        <a:p>
          <a:endParaRPr lang="es-EC"/>
        </a:p>
      </dgm:t>
    </dgm:pt>
    <dgm:pt modelId="{88B81A21-D030-4252-8D64-874F54F0D6A8}" type="pres">
      <dgm:prSet presAssocID="{8F724911-4123-45CE-9A0E-0CC8E99FBC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3AD945-B707-499F-A5BA-F11273BAA6CC}" type="pres">
      <dgm:prSet presAssocID="{8A65E87D-DA61-4B0A-9F02-1503563A3D01}" presName="parentLin" presStyleCnt="0"/>
      <dgm:spPr/>
    </dgm:pt>
    <dgm:pt modelId="{BD785CD0-207F-4C99-8A88-723C3A22B138}" type="pres">
      <dgm:prSet presAssocID="{8A65E87D-DA61-4B0A-9F02-1503563A3D01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2C7FF8FC-FBF7-4D49-A2F2-6F046F16046E}" type="pres">
      <dgm:prSet presAssocID="{8A65E87D-DA61-4B0A-9F02-1503563A3D01}" presName="parentText" presStyleLbl="node1" presStyleIdx="0" presStyleCnt="3" custScaleX="142857" custScaleY="223025" custLinFactNeighborX="17647" custLinFactNeighborY="203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AD9534-38E6-49CB-9172-0AC2A381C1C8}" type="pres">
      <dgm:prSet presAssocID="{8A65E87D-DA61-4B0A-9F02-1503563A3D01}" presName="negativeSpace" presStyleCnt="0"/>
      <dgm:spPr/>
    </dgm:pt>
    <dgm:pt modelId="{56B8C38A-B82E-4443-8966-B2E0704D7C30}" type="pres">
      <dgm:prSet presAssocID="{8A65E87D-DA61-4B0A-9F02-1503563A3D01}" presName="childText" presStyleLbl="conFgAcc1" presStyleIdx="0" presStyleCnt="3">
        <dgm:presLayoutVars>
          <dgm:bulletEnabled val="1"/>
        </dgm:presLayoutVars>
      </dgm:prSet>
      <dgm:spPr/>
    </dgm:pt>
    <dgm:pt modelId="{38CEB0CE-E614-4BAC-9BEF-45C091B17818}" type="pres">
      <dgm:prSet presAssocID="{C351B936-FE84-42B5-8CBC-5C8AEFC1A971}" presName="spaceBetweenRectangles" presStyleCnt="0"/>
      <dgm:spPr/>
    </dgm:pt>
    <dgm:pt modelId="{71975503-6C91-4D54-A52C-217303120376}" type="pres">
      <dgm:prSet presAssocID="{F51EB756-1B8A-467F-BF90-555436335993}" presName="parentLin" presStyleCnt="0"/>
      <dgm:spPr/>
    </dgm:pt>
    <dgm:pt modelId="{9C85CC9E-C174-4A9D-B372-B9AF5B9C3DA1}" type="pres">
      <dgm:prSet presAssocID="{F51EB756-1B8A-467F-BF90-555436335993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B141128-52C7-4832-8FA1-849187F93D87}" type="pres">
      <dgm:prSet presAssocID="{F51EB756-1B8A-467F-BF90-555436335993}" presName="parentText" presStyleLbl="node1" presStyleIdx="1" presStyleCnt="3" custScaleX="120415" custScaleY="17691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415F25-30D1-42D3-B8EB-2C62695DAF63}" type="pres">
      <dgm:prSet presAssocID="{F51EB756-1B8A-467F-BF90-555436335993}" presName="negativeSpace" presStyleCnt="0"/>
      <dgm:spPr/>
    </dgm:pt>
    <dgm:pt modelId="{0F170834-BF4D-41B3-921E-7BEF1D38AB42}" type="pres">
      <dgm:prSet presAssocID="{F51EB756-1B8A-467F-BF90-555436335993}" presName="childText" presStyleLbl="conFgAcc1" presStyleIdx="1" presStyleCnt="3">
        <dgm:presLayoutVars>
          <dgm:bulletEnabled val="1"/>
        </dgm:presLayoutVars>
      </dgm:prSet>
      <dgm:spPr/>
    </dgm:pt>
    <dgm:pt modelId="{60918E5B-3B88-4439-A16F-3E1AB789C693}" type="pres">
      <dgm:prSet presAssocID="{CCAF5A4D-1CD2-4360-9040-62603A8898F2}" presName="spaceBetweenRectangles" presStyleCnt="0"/>
      <dgm:spPr/>
    </dgm:pt>
    <dgm:pt modelId="{763F5DA5-6412-4B5F-A07D-277C99700854}" type="pres">
      <dgm:prSet presAssocID="{B6E4BEFA-FC9A-4A8F-A1FA-1A2628EF0FEC}" presName="parentLin" presStyleCnt="0"/>
      <dgm:spPr/>
    </dgm:pt>
    <dgm:pt modelId="{3D3DE97C-E509-4A86-A399-B5264D34135C}" type="pres">
      <dgm:prSet presAssocID="{B6E4BEFA-FC9A-4A8F-A1FA-1A2628EF0FEC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D771E153-15C1-44D4-A41C-066578CD8260}" type="pres">
      <dgm:prSet presAssocID="{B6E4BEFA-FC9A-4A8F-A1FA-1A2628EF0FEC}" presName="parentText" presStyleLbl="node1" presStyleIdx="2" presStyleCnt="3" custScaleX="120415" custScaleY="17691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6CFB77-8799-4234-A656-B97B5821793A}" type="pres">
      <dgm:prSet presAssocID="{B6E4BEFA-FC9A-4A8F-A1FA-1A2628EF0FEC}" presName="negativeSpace" presStyleCnt="0"/>
      <dgm:spPr/>
    </dgm:pt>
    <dgm:pt modelId="{7EE8CF90-0A1D-4CF4-88F2-44668EA833E9}" type="pres">
      <dgm:prSet presAssocID="{B6E4BEFA-FC9A-4A8F-A1FA-1A2628EF0FE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D1A4CC-6EEB-4946-A4C4-5D732C08098C}" srcId="{8F724911-4123-45CE-9A0E-0CC8E99FBC52}" destId="{F51EB756-1B8A-467F-BF90-555436335993}" srcOrd="1" destOrd="0" parTransId="{DFEB12BC-66F3-4425-BD8A-5C176B43CEDC}" sibTransId="{CCAF5A4D-1CD2-4360-9040-62603A8898F2}"/>
    <dgm:cxn modelId="{F728772A-6770-4F96-8EAD-BB543133083E}" type="presOf" srcId="{B6E4BEFA-FC9A-4A8F-A1FA-1A2628EF0FEC}" destId="{3D3DE97C-E509-4A86-A399-B5264D34135C}" srcOrd="0" destOrd="0" presId="urn:microsoft.com/office/officeart/2005/8/layout/list1"/>
    <dgm:cxn modelId="{048023F0-3A7B-4493-AE71-22F2D3CC2534}" srcId="{8F724911-4123-45CE-9A0E-0CC8E99FBC52}" destId="{8A65E87D-DA61-4B0A-9F02-1503563A3D01}" srcOrd="0" destOrd="0" parTransId="{3F9612C2-A94F-45E2-9970-DF06E62568CA}" sibTransId="{C351B936-FE84-42B5-8CBC-5C8AEFC1A971}"/>
    <dgm:cxn modelId="{D6718309-5CF8-480B-A7F0-22D1939C9083}" srcId="{8F724911-4123-45CE-9A0E-0CC8E99FBC52}" destId="{B6E4BEFA-FC9A-4A8F-A1FA-1A2628EF0FEC}" srcOrd="2" destOrd="0" parTransId="{231A8C7E-0608-4279-AD97-8B1122518B7A}" sibTransId="{456F3FEA-465F-46E0-B1C7-6DF39E25E990}"/>
    <dgm:cxn modelId="{AFEB5FF4-4517-4ED0-BB27-E458C3FECCDF}" type="presOf" srcId="{B6E4BEFA-FC9A-4A8F-A1FA-1A2628EF0FEC}" destId="{D771E153-15C1-44D4-A41C-066578CD8260}" srcOrd="1" destOrd="0" presId="urn:microsoft.com/office/officeart/2005/8/layout/list1"/>
    <dgm:cxn modelId="{2597901E-E7EC-4F24-9263-A8BE36017C6C}" type="presOf" srcId="{8A65E87D-DA61-4B0A-9F02-1503563A3D01}" destId="{2C7FF8FC-FBF7-4D49-A2F2-6F046F16046E}" srcOrd="1" destOrd="0" presId="urn:microsoft.com/office/officeart/2005/8/layout/list1"/>
    <dgm:cxn modelId="{C493C354-987B-4CC3-A206-BDD6B138C7B6}" type="presOf" srcId="{F51EB756-1B8A-467F-BF90-555436335993}" destId="{5B141128-52C7-4832-8FA1-849187F93D87}" srcOrd="1" destOrd="0" presId="urn:microsoft.com/office/officeart/2005/8/layout/list1"/>
    <dgm:cxn modelId="{3F1051B3-EC4F-4401-B76A-EACF1A2394C9}" type="presOf" srcId="{8A65E87D-DA61-4B0A-9F02-1503563A3D01}" destId="{BD785CD0-207F-4C99-8A88-723C3A22B138}" srcOrd="0" destOrd="0" presId="urn:microsoft.com/office/officeart/2005/8/layout/list1"/>
    <dgm:cxn modelId="{1559309D-01AD-4546-8FD2-AB87A69E2B80}" type="presOf" srcId="{F51EB756-1B8A-467F-BF90-555436335993}" destId="{9C85CC9E-C174-4A9D-B372-B9AF5B9C3DA1}" srcOrd="0" destOrd="0" presId="urn:microsoft.com/office/officeart/2005/8/layout/list1"/>
    <dgm:cxn modelId="{DBA83B8A-8A40-4F9B-9B21-FEED852B964B}" type="presOf" srcId="{8F724911-4123-45CE-9A0E-0CC8E99FBC52}" destId="{88B81A21-D030-4252-8D64-874F54F0D6A8}" srcOrd="0" destOrd="0" presId="urn:microsoft.com/office/officeart/2005/8/layout/list1"/>
    <dgm:cxn modelId="{0BBAEE75-2B88-4366-AB4E-691A0A2575CD}" type="presParOf" srcId="{88B81A21-D030-4252-8D64-874F54F0D6A8}" destId="{E23AD945-B707-499F-A5BA-F11273BAA6CC}" srcOrd="0" destOrd="0" presId="urn:microsoft.com/office/officeart/2005/8/layout/list1"/>
    <dgm:cxn modelId="{5AD97A1C-6C0E-42FE-8507-41FFBF313FF4}" type="presParOf" srcId="{E23AD945-B707-499F-A5BA-F11273BAA6CC}" destId="{BD785CD0-207F-4C99-8A88-723C3A22B138}" srcOrd="0" destOrd="0" presId="urn:microsoft.com/office/officeart/2005/8/layout/list1"/>
    <dgm:cxn modelId="{8944CAF0-5FE4-4E7F-BB25-5C6AB4673758}" type="presParOf" srcId="{E23AD945-B707-499F-A5BA-F11273BAA6CC}" destId="{2C7FF8FC-FBF7-4D49-A2F2-6F046F16046E}" srcOrd="1" destOrd="0" presId="urn:microsoft.com/office/officeart/2005/8/layout/list1"/>
    <dgm:cxn modelId="{C2F48E2D-3C71-4DD1-9A3C-AB64ED6EB2B4}" type="presParOf" srcId="{88B81A21-D030-4252-8D64-874F54F0D6A8}" destId="{F3AD9534-38E6-49CB-9172-0AC2A381C1C8}" srcOrd="1" destOrd="0" presId="urn:microsoft.com/office/officeart/2005/8/layout/list1"/>
    <dgm:cxn modelId="{76C0A0CF-81DD-4211-A9F9-6D37AAE562EE}" type="presParOf" srcId="{88B81A21-D030-4252-8D64-874F54F0D6A8}" destId="{56B8C38A-B82E-4443-8966-B2E0704D7C30}" srcOrd="2" destOrd="0" presId="urn:microsoft.com/office/officeart/2005/8/layout/list1"/>
    <dgm:cxn modelId="{5AEA27ED-12BC-4345-9983-8A7E0D9B72B3}" type="presParOf" srcId="{88B81A21-D030-4252-8D64-874F54F0D6A8}" destId="{38CEB0CE-E614-4BAC-9BEF-45C091B17818}" srcOrd="3" destOrd="0" presId="urn:microsoft.com/office/officeart/2005/8/layout/list1"/>
    <dgm:cxn modelId="{B00C8AFC-F721-49CC-844C-038965418F87}" type="presParOf" srcId="{88B81A21-D030-4252-8D64-874F54F0D6A8}" destId="{71975503-6C91-4D54-A52C-217303120376}" srcOrd="4" destOrd="0" presId="urn:microsoft.com/office/officeart/2005/8/layout/list1"/>
    <dgm:cxn modelId="{13AFEF25-DF5D-4A00-A6B3-A9F8789F2CDC}" type="presParOf" srcId="{71975503-6C91-4D54-A52C-217303120376}" destId="{9C85CC9E-C174-4A9D-B372-B9AF5B9C3DA1}" srcOrd="0" destOrd="0" presId="urn:microsoft.com/office/officeart/2005/8/layout/list1"/>
    <dgm:cxn modelId="{3809E866-4C8B-4326-9B1C-FF77F951A43B}" type="presParOf" srcId="{71975503-6C91-4D54-A52C-217303120376}" destId="{5B141128-52C7-4832-8FA1-849187F93D87}" srcOrd="1" destOrd="0" presId="urn:microsoft.com/office/officeart/2005/8/layout/list1"/>
    <dgm:cxn modelId="{AD24E926-0DD4-4A91-A80F-2804D193462D}" type="presParOf" srcId="{88B81A21-D030-4252-8D64-874F54F0D6A8}" destId="{D3415F25-30D1-42D3-B8EB-2C62695DAF63}" srcOrd="5" destOrd="0" presId="urn:microsoft.com/office/officeart/2005/8/layout/list1"/>
    <dgm:cxn modelId="{335A49F1-96EE-45F1-AE6F-BC728E04D4DB}" type="presParOf" srcId="{88B81A21-D030-4252-8D64-874F54F0D6A8}" destId="{0F170834-BF4D-41B3-921E-7BEF1D38AB42}" srcOrd="6" destOrd="0" presId="urn:microsoft.com/office/officeart/2005/8/layout/list1"/>
    <dgm:cxn modelId="{D2CD0CEB-9720-4526-ACF4-97599B63D8B0}" type="presParOf" srcId="{88B81A21-D030-4252-8D64-874F54F0D6A8}" destId="{60918E5B-3B88-4439-A16F-3E1AB789C693}" srcOrd="7" destOrd="0" presId="urn:microsoft.com/office/officeart/2005/8/layout/list1"/>
    <dgm:cxn modelId="{EF132694-58D1-4B9A-A142-CF60A0D2C1CA}" type="presParOf" srcId="{88B81A21-D030-4252-8D64-874F54F0D6A8}" destId="{763F5DA5-6412-4B5F-A07D-277C99700854}" srcOrd="8" destOrd="0" presId="urn:microsoft.com/office/officeart/2005/8/layout/list1"/>
    <dgm:cxn modelId="{773FFF9F-E442-4E13-959F-65EDE41FABE3}" type="presParOf" srcId="{763F5DA5-6412-4B5F-A07D-277C99700854}" destId="{3D3DE97C-E509-4A86-A399-B5264D34135C}" srcOrd="0" destOrd="0" presId="urn:microsoft.com/office/officeart/2005/8/layout/list1"/>
    <dgm:cxn modelId="{9A5D9B60-4B3B-4C79-9E5F-1A74F92C5961}" type="presParOf" srcId="{763F5DA5-6412-4B5F-A07D-277C99700854}" destId="{D771E153-15C1-44D4-A41C-066578CD8260}" srcOrd="1" destOrd="0" presId="urn:microsoft.com/office/officeart/2005/8/layout/list1"/>
    <dgm:cxn modelId="{D4BE60D2-3D5D-411E-A7CF-7FC92F4539BC}" type="presParOf" srcId="{88B81A21-D030-4252-8D64-874F54F0D6A8}" destId="{FC6CFB77-8799-4234-A656-B97B5821793A}" srcOrd="9" destOrd="0" presId="urn:microsoft.com/office/officeart/2005/8/layout/list1"/>
    <dgm:cxn modelId="{A767CD73-FA6B-458F-8707-00D71A011C79}" type="presParOf" srcId="{88B81A21-D030-4252-8D64-874F54F0D6A8}" destId="{7EE8CF90-0A1D-4CF4-88F2-44668EA833E9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2F8E3C-C603-4D3C-8121-73E923B6109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A0B270F-4076-415E-8E2B-52DA3131E570}">
      <dgm:prSet phldrT="[Texto]"/>
      <dgm:spPr/>
      <dgm:t>
        <a:bodyPr/>
        <a:lstStyle/>
        <a:p>
          <a:r>
            <a:rPr lang="es-EC" b="1" dirty="0" smtClean="0">
              <a:solidFill>
                <a:schemeClr val="accent2">
                  <a:lumMod val="50000"/>
                </a:schemeClr>
              </a:solidFill>
            </a:rPr>
            <a:t>LA BAJA CALIDAD</a:t>
          </a:r>
          <a:endParaRPr lang="es-EC" dirty="0">
            <a:solidFill>
              <a:schemeClr val="accent2">
                <a:lumMod val="50000"/>
              </a:schemeClr>
            </a:solidFill>
          </a:endParaRPr>
        </a:p>
      </dgm:t>
    </dgm:pt>
    <dgm:pt modelId="{51F7F1D9-F35C-4BF8-9A4C-5B5D15D6B04C}" type="parTrans" cxnId="{C8F4AB38-B1D3-44DE-9225-D6F1B8A56E86}">
      <dgm:prSet/>
      <dgm:spPr/>
      <dgm:t>
        <a:bodyPr/>
        <a:lstStyle/>
        <a:p>
          <a:endParaRPr lang="es-EC"/>
        </a:p>
      </dgm:t>
    </dgm:pt>
    <dgm:pt modelId="{EF5838E1-DDF0-495F-B5FB-66E78A1B8912}" type="sibTrans" cxnId="{C8F4AB38-B1D3-44DE-9225-D6F1B8A56E86}">
      <dgm:prSet/>
      <dgm:spPr/>
      <dgm:t>
        <a:bodyPr/>
        <a:lstStyle/>
        <a:p>
          <a:endParaRPr lang="es-EC"/>
        </a:p>
      </dgm:t>
    </dgm:pt>
    <dgm:pt modelId="{38C42582-43AE-45EB-BDF6-05FAF5104845}">
      <dgm:prSet/>
      <dgm:spPr/>
      <dgm:t>
        <a:bodyPr/>
        <a:lstStyle/>
        <a:p>
          <a:r>
            <a:rPr lang="es-EC" b="1" dirty="0" smtClean="0">
              <a:solidFill>
                <a:schemeClr val="accent2">
                  <a:lumMod val="50000"/>
                </a:schemeClr>
              </a:solidFill>
            </a:rPr>
            <a:t>BAJA EQUIDAD</a:t>
          </a:r>
        </a:p>
      </dgm:t>
    </dgm:pt>
    <dgm:pt modelId="{949CBD22-141A-4423-8DE0-176DF5B068BD}" type="parTrans" cxnId="{A62671C1-9C7B-4CF9-8E73-6FB70596817B}">
      <dgm:prSet/>
      <dgm:spPr/>
      <dgm:t>
        <a:bodyPr/>
        <a:lstStyle/>
        <a:p>
          <a:endParaRPr lang="es-EC"/>
        </a:p>
      </dgm:t>
    </dgm:pt>
    <dgm:pt modelId="{2A224A58-E140-400D-9A9C-DD2DE447D6FA}" type="sibTrans" cxnId="{A62671C1-9C7B-4CF9-8E73-6FB70596817B}">
      <dgm:prSet/>
      <dgm:spPr/>
      <dgm:t>
        <a:bodyPr/>
        <a:lstStyle/>
        <a:p>
          <a:endParaRPr lang="es-EC"/>
        </a:p>
      </dgm:t>
    </dgm:pt>
    <dgm:pt modelId="{3949C8FA-41E2-4FF1-AD31-D8E484AA23D9}">
      <dgm:prSet/>
      <dgm:spPr/>
      <dgm:t>
        <a:bodyPr/>
        <a:lstStyle/>
        <a:p>
          <a:r>
            <a:rPr lang="es-EC" b="1" dirty="0" smtClean="0">
              <a:solidFill>
                <a:schemeClr val="accent2">
                  <a:lumMod val="50000"/>
                </a:schemeClr>
              </a:solidFill>
            </a:rPr>
            <a:t>BAJA CAPACIDAD DE GESTIÓN </a:t>
          </a:r>
        </a:p>
      </dgm:t>
    </dgm:pt>
    <dgm:pt modelId="{08CEE96C-AE4D-4ED6-A72C-2CBB1D6AA807}" type="parTrans" cxnId="{EDF11C4F-D5E7-4F5D-8310-3BB68CD6330D}">
      <dgm:prSet/>
      <dgm:spPr/>
      <dgm:t>
        <a:bodyPr/>
        <a:lstStyle/>
        <a:p>
          <a:endParaRPr lang="es-EC"/>
        </a:p>
      </dgm:t>
    </dgm:pt>
    <dgm:pt modelId="{F55C23E9-5DB0-4E10-8C87-8FA880BD7A18}" type="sibTrans" cxnId="{EDF11C4F-D5E7-4F5D-8310-3BB68CD6330D}">
      <dgm:prSet/>
      <dgm:spPr/>
      <dgm:t>
        <a:bodyPr/>
        <a:lstStyle/>
        <a:p>
          <a:endParaRPr lang="es-EC"/>
        </a:p>
      </dgm:t>
    </dgm:pt>
    <dgm:pt modelId="{25FB0649-2209-4470-B6C7-A59B378C7002}">
      <dgm:prSet/>
      <dgm:spPr/>
      <dgm:t>
        <a:bodyPr/>
        <a:lstStyle/>
        <a:p>
          <a:r>
            <a:rPr lang="es-EC" b="1" dirty="0" smtClean="0">
              <a:solidFill>
                <a:schemeClr val="accent2">
                  <a:lumMod val="50000"/>
                </a:schemeClr>
              </a:solidFill>
            </a:rPr>
            <a:t>FALTA DE UN SISTEMA DE RENDICIÓN DE CUENTAS</a:t>
          </a:r>
          <a:endParaRPr lang="es-EC" dirty="0">
            <a:solidFill>
              <a:schemeClr val="accent2">
                <a:lumMod val="50000"/>
              </a:schemeClr>
            </a:solidFill>
          </a:endParaRPr>
        </a:p>
      </dgm:t>
    </dgm:pt>
    <dgm:pt modelId="{372C33E2-71FD-4081-9A29-572281A1E2A7}" type="parTrans" cxnId="{28845714-4CFE-4F22-A745-2BEB2E94DFBC}">
      <dgm:prSet/>
      <dgm:spPr/>
      <dgm:t>
        <a:bodyPr/>
        <a:lstStyle/>
        <a:p>
          <a:endParaRPr lang="es-EC"/>
        </a:p>
      </dgm:t>
    </dgm:pt>
    <dgm:pt modelId="{EF6E337E-DA5A-4CB6-9812-50CFCF383221}" type="sibTrans" cxnId="{28845714-4CFE-4F22-A745-2BEB2E94DFBC}">
      <dgm:prSet/>
      <dgm:spPr/>
      <dgm:t>
        <a:bodyPr/>
        <a:lstStyle/>
        <a:p>
          <a:endParaRPr lang="es-EC"/>
        </a:p>
      </dgm:t>
    </dgm:pt>
    <dgm:pt modelId="{466D20D3-3078-4CA6-89F7-A40B679415C1}" type="pres">
      <dgm:prSet presAssocID="{642F8E3C-C603-4D3C-8121-73E923B61090}" presName="Name0" presStyleCnt="0">
        <dgm:presLayoutVars>
          <dgm:dir/>
          <dgm:resizeHandles val="exact"/>
        </dgm:presLayoutVars>
      </dgm:prSet>
      <dgm:spPr/>
    </dgm:pt>
    <dgm:pt modelId="{C98E4386-681A-44FD-A6EB-876F7E4CF16B}" type="pres">
      <dgm:prSet presAssocID="{642F8E3C-C603-4D3C-8121-73E923B61090}" presName="fgShape" presStyleLbl="fgShp" presStyleIdx="0" presStyleCnt="1"/>
      <dgm:spPr/>
    </dgm:pt>
    <dgm:pt modelId="{EF281803-AA86-40DD-8FB7-14F75B703478}" type="pres">
      <dgm:prSet presAssocID="{642F8E3C-C603-4D3C-8121-73E923B61090}" presName="linComp" presStyleCnt="0"/>
      <dgm:spPr/>
    </dgm:pt>
    <dgm:pt modelId="{8A178D3F-2911-408F-B425-5DE719F2CEC8}" type="pres">
      <dgm:prSet presAssocID="{8A0B270F-4076-415E-8E2B-52DA3131E570}" presName="compNode" presStyleCnt="0"/>
      <dgm:spPr/>
    </dgm:pt>
    <dgm:pt modelId="{F3CFDCB2-4F15-40B9-B02A-8787FE8C00BE}" type="pres">
      <dgm:prSet presAssocID="{8A0B270F-4076-415E-8E2B-52DA3131E570}" presName="bkgdShape" presStyleLbl="node1" presStyleIdx="0" presStyleCnt="4"/>
      <dgm:spPr/>
      <dgm:t>
        <a:bodyPr/>
        <a:lstStyle/>
        <a:p>
          <a:endParaRPr lang="es-EC"/>
        </a:p>
      </dgm:t>
    </dgm:pt>
    <dgm:pt modelId="{A9E49413-67AD-49C2-BC23-3C8CF0FD3277}" type="pres">
      <dgm:prSet presAssocID="{8A0B270F-4076-415E-8E2B-52DA3131E57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B416FC-24FC-4E84-814A-9BB57ACAA9A2}" type="pres">
      <dgm:prSet presAssocID="{8A0B270F-4076-415E-8E2B-52DA3131E570}" presName="invisiNode" presStyleLbl="node1" presStyleIdx="0" presStyleCnt="4"/>
      <dgm:spPr/>
    </dgm:pt>
    <dgm:pt modelId="{841F7866-EDA6-4DD8-8648-CF7885577B93}" type="pres">
      <dgm:prSet presAssocID="{8A0B270F-4076-415E-8E2B-52DA3131E570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56804E-B9C3-48EC-A551-C329AD9741CF}" type="pres">
      <dgm:prSet presAssocID="{EF5838E1-DDF0-495F-B5FB-66E78A1B891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C1B4C28-D11E-46F6-BC07-9DE6A2790478}" type="pres">
      <dgm:prSet presAssocID="{38C42582-43AE-45EB-BDF6-05FAF5104845}" presName="compNode" presStyleCnt="0"/>
      <dgm:spPr/>
    </dgm:pt>
    <dgm:pt modelId="{6A060289-9685-4F2E-A196-B200C53C1FB4}" type="pres">
      <dgm:prSet presAssocID="{38C42582-43AE-45EB-BDF6-05FAF5104845}" presName="bkgdShape" presStyleLbl="node1" presStyleIdx="1" presStyleCnt="4"/>
      <dgm:spPr/>
      <dgm:t>
        <a:bodyPr/>
        <a:lstStyle/>
        <a:p>
          <a:endParaRPr lang="es-EC"/>
        </a:p>
      </dgm:t>
    </dgm:pt>
    <dgm:pt modelId="{F0D93925-7E31-410E-B71C-91B994165343}" type="pres">
      <dgm:prSet presAssocID="{38C42582-43AE-45EB-BDF6-05FAF510484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8E574A-8302-4C87-A8A4-E964AE707CF2}" type="pres">
      <dgm:prSet presAssocID="{38C42582-43AE-45EB-BDF6-05FAF5104845}" presName="invisiNode" presStyleLbl="node1" presStyleIdx="1" presStyleCnt="4"/>
      <dgm:spPr/>
    </dgm:pt>
    <dgm:pt modelId="{EE5F9AB2-BE94-4DA5-848D-8C4F6CCA8797}" type="pres">
      <dgm:prSet presAssocID="{38C42582-43AE-45EB-BDF6-05FAF5104845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18875F4-B4D1-474E-BD11-60CF48E59EBB}" type="pres">
      <dgm:prSet presAssocID="{2A224A58-E140-400D-9A9C-DD2DE447D6FA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2C0A9CC-D9D4-4CF7-AC8B-8B592786243E}" type="pres">
      <dgm:prSet presAssocID="{3949C8FA-41E2-4FF1-AD31-D8E484AA23D9}" presName="compNode" presStyleCnt="0"/>
      <dgm:spPr/>
    </dgm:pt>
    <dgm:pt modelId="{9711214C-9BF6-4CF2-B3BC-27FB123BACDE}" type="pres">
      <dgm:prSet presAssocID="{3949C8FA-41E2-4FF1-AD31-D8E484AA23D9}" presName="bkgdShape" presStyleLbl="node1" presStyleIdx="2" presStyleCnt="4"/>
      <dgm:spPr/>
      <dgm:t>
        <a:bodyPr/>
        <a:lstStyle/>
        <a:p>
          <a:endParaRPr lang="es-EC"/>
        </a:p>
      </dgm:t>
    </dgm:pt>
    <dgm:pt modelId="{E668636A-0768-4694-8094-182F960A8DA2}" type="pres">
      <dgm:prSet presAssocID="{3949C8FA-41E2-4FF1-AD31-D8E484AA23D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F5EC40-2028-4314-ACC4-748DADA81420}" type="pres">
      <dgm:prSet presAssocID="{3949C8FA-41E2-4FF1-AD31-D8E484AA23D9}" presName="invisiNode" presStyleLbl="node1" presStyleIdx="2" presStyleCnt="4"/>
      <dgm:spPr/>
    </dgm:pt>
    <dgm:pt modelId="{8D3BFEB9-1348-46F1-B99C-5A035C39A6D7}" type="pres">
      <dgm:prSet presAssocID="{3949C8FA-41E2-4FF1-AD31-D8E484AA23D9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98088E1-F73A-4D76-84CD-32B4A180F086}" type="pres">
      <dgm:prSet presAssocID="{F55C23E9-5DB0-4E10-8C87-8FA880BD7A1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699F61A-879A-4180-8865-BB77A3D364B5}" type="pres">
      <dgm:prSet presAssocID="{25FB0649-2209-4470-B6C7-A59B378C7002}" presName="compNode" presStyleCnt="0"/>
      <dgm:spPr/>
    </dgm:pt>
    <dgm:pt modelId="{5AD40302-3665-4A54-856B-DCA0FADFFA5C}" type="pres">
      <dgm:prSet presAssocID="{25FB0649-2209-4470-B6C7-A59B378C7002}" presName="bkgdShape" presStyleLbl="node1" presStyleIdx="3" presStyleCnt="4"/>
      <dgm:spPr/>
      <dgm:t>
        <a:bodyPr/>
        <a:lstStyle/>
        <a:p>
          <a:endParaRPr lang="es-EC"/>
        </a:p>
      </dgm:t>
    </dgm:pt>
    <dgm:pt modelId="{7222D484-A60A-4F7E-83CE-BDCA83F951C1}" type="pres">
      <dgm:prSet presAssocID="{25FB0649-2209-4470-B6C7-A59B378C700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9A3894-13B9-47D6-A259-75A63E1E7F76}" type="pres">
      <dgm:prSet presAssocID="{25FB0649-2209-4470-B6C7-A59B378C7002}" presName="invisiNode" presStyleLbl="node1" presStyleIdx="3" presStyleCnt="4"/>
      <dgm:spPr/>
    </dgm:pt>
    <dgm:pt modelId="{6056C2C8-0631-4616-A22F-F334B82C1C1B}" type="pres">
      <dgm:prSet presAssocID="{25FB0649-2209-4470-B6C7-A59B378C7002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5A59A6C-0A9E-4955-A022-A9E67AE56E53}" type="presOf" srcId="{642F8E3C-C603-4D3C-8121-73E923B61090}" destId="{466D20D3-3078-4CA6-89F7-A40B679415C1}" srcOrd="0" destOrd="0" presId="urn:microsoft.com/office/officeart/2005/8/layout/hList7"/>
    <dgm:cxn modelId="{8A5C4EC2-2454-4262-8812-0AC0B2D23F3F}" type="presOf" srcId="{F55C23E9-5DB0-4E10-8C87-8FA880BD7A18}" destId="{B98088E1-F73A-4D76-84CD-32B4A180F086}" srcOrd="0" destOrd="0" presId="urn:microsoft.com/office/officeart/2005/8/layout/hList7"/>
    <dgm:cxn modelId="{D4430B30-C271-451B-8787-137F2E2AFF65}" type="presOf" srcId="{38C42582-43AE-45EB-BDF6-05FAF5104845}" destId="{6A060289-9685-4F2E-A196-B200C53C1FB4}" srcOrd="0" destOrd="0" presId="urn:microsoft.com/office/officeart/2005/8/layout/hList7"/>
    <dgm:cxn modelId="{BC05F11D-3618-4FB2-B82E-402E465C3B69}" type="presOf" srcId="{2A224A58-E140-400D-9A9C-DD2DE447D6FA}" destId="{018875F4-B4D1-474E-BD11-60CF48E59EBB}" srcOrd="0" destOrd="0" presId="urn:microsoft.com/office/officeart/2005/8/layout/hList7"/>
    <dgm:cxn modelId="{EDF11C4F-D5E7-4F5D-8310-3BB68CD6330D}" srcId="{642F8E3C-C603-4D3C-8121-73E923B61090}" destId="{3949C8FA-41E2-4FF1-AD31-D8E484AA23D9}" srcOrd="2" destOrd="0" parTransId="{08CEE96C-AE4D-4ED6-A72C-2CBB1D6AA807}" sibTransId="{F55C23E9-5DB0-4E10-8C87-8FA880BD7A18}"/>
    <dgm:cxn modelId="{704166A3-A6BA-437B-96AD-EC8B289D4073}" type="presOf" srcId="{25FB0649-2209-4470-B6C7-A59B378C7002}" destId="{7222D484-A60A-4F7E-83CE-BDCA83F951C1}" srcOrd="1" destOrd="0" presId="urn:microsoft.com/office/officeart/2005/8/layout/hList7"/>
    <dgm:cxn modelId="{5B7924C2-81A5-4881-B65B-E7B39CDEE8C5}" type="presOf" srcId="{3949C8FA-41E2-4FF1-AD31-D8E484AA23D9}" destId="{9711214C-9BF6-4CF2-B3BC-27FB123BACDE}" srcOrd="0" destOrd="0" presId="urn:microsoft.com/office/officeart/2005/8/layout/hList7"/>
    <dgm:cxn modelId="{19C5EB6A-C029-417F-B93A-878E52C35D8E}" type="presOf" srcId="{38C42582-43AE-45EB-BDF6-05FAF5104845}" destId="{F0D93925-7E31-410E-B71C-91B994165343}" srcOrd="1" destOrd="0" presId="urn:microsoft.com/office/officeart/2005/8/layout/hList7"/>
    <dgm:cxn modelId="{C8F4AB38-B1D3-44DE-9225-D6F1B8A56E86}" srcId="{642F8E3C-C603-4D3C-8121-73E923B61090}" destId="{8A0B270F-4076-415E-8E2B-52DA3131E570}" srcOrd="0" destOrd="0" parTransId="{51F7F1D9-F35C-4BF8-9A4C-5B5D15D6B04C}" sibTransId="{EF5838E1-DDF0-495F-B5FB-66E78A1B8912}"/>
    <dgm:cxn modelId="{AEDB7664-E827-40A3-B49A-7F8BC87D4697}" type="presOf" srcId="{3949C8FA-41E2-4FF1-AD31-D8E484AA23D9}" destId="{E668636A-0768-4694-8094-182F960A8DA2}" srcOrd="1" destOrd="0" presId="urn:microsoft.com/office/officeart/2005/8/layout/hList7"/>
    <dgm:cxn modelId="{28845714-4CFE-4F22-A745-2BEB2E94DFBC}" srcId="{642F8E3C-C603-4D3C-8121-73E923B61090}" destId="{25FB0649-2209-4470-B6C7-A59B378C7002}" srcOrd="3" destOrd="0" parTransId="{372C33E2-71FD-4081-9A29-572281A1E2A7}" sibTransId="{EF6E337E-DA5A-4CB6-9812-50CFCF383221}"/>
    <dgm:cxn modelId="{28D704E3-5CA9-423D-81D0-4FA308CD9A1B}" type="presOf" srcId="{8A0B270F-4076-415E-8E2B-52DA3131E570}" destId="{A9E49413-67AD-49C2-BC23-3C8CF0FD3277}" srcOrd="1" destOrd="0" presId="urn:microsoft.com/office/officeart/2005/8/layout/hList7"/>
    <dgm:cxn modelId="{6E30CCEE-0ADC-4C52-B146-B78D93B06163}" type="presOf" srcId="{25FB0649-2209-4470-B6C7-A59B378C7002}" destId="{5AD40302-3665-4A54-856B-DCA0FADFFA5C}" srcOrd="0" destOrd="0" presId="urn:microsoft.com/office/officeart/2005/8/layout/hList7"/>
    <dgm:cxn modelId="{3B564557-46FC-4ACF-80E9-38F3EE4DBCE5}" type="presOf" srcId="{EF5838E1-DDF0-495F-B5FB-66E78A1B8912}" destId="{2B56804E-B9C3-48EC-A551-C329AD9741CF}" srcOrd="0" destOrd="0" presId="urn:microsoft.com/office/officeart/2005/8/layout/hList7"/>
    <dgm:cxn modelId="{A62671C1-9C7B-4CF9-8E73-6FB70596817B}" srcId="{642F8E3C-C603-4D3C-8121-73E923B61090}" destId="{38C42582-43AE-45EB-BDF6-05FAF5104845}" srcOrd="1" destOrd="0" parTransId="{949CBD22-141A-4423-8DE0-176DF5B068BD}" sibTransId="{2A224A58-E140-400D-9A9C-DD2DE447D6FA}"/>
    <dgm:cxn modelId="{F518C171-E698-4702-9C17-4BD9DEB133E1}" type="presOf" srcId="{8A0B270F-4076-415E-8E2B-52DA3131E570}" destId="{F3CFDCB2-4F15-40B9-B02A-8787FE8C00BE}" srcOrd="0" destOrd="0" presId="urn:microsoft.com/office/officeart/2005/8/layout/hList7"/>
    <dgm:cxn modelId="{1CF55879-8FE3-4B5D-A20C-98E03305DEC4}" type="presParOf" srcId="{466D20D3-3078-4CA6-89F7-A40B679415C1}" destId="{C98E4386-681A-44FD-A6EB-876F7E4CF16B}" srcOrd="0" destOrd="0" presId="urn:microsoft.com/office/officeart/2005/8/layout/hList7"/>
    <dgm:cxn modelId="{92B33E9E-ED2F-4E3F-A334-346C75C9D307}" type="presParOf" srcId="{466D20D3-3078-4CA6-89F7-A40B679415C1}" destId="{EF281803-AA86-40DD-8FB7-14F75B703478}" srcOrd="1" destOrd="0" presId="urn:microsoft.com/office/officeart/2005/8/layout/hList7"/>
    <dgm:cxn modelId="{6ECC09F9-2805-412F-88E2-2F2235D9EDE3}" type="presParOf" srcId="{EF281803-AA86-40DD-8FB7-14F75B703478}" destId="{8A178D3F-2911-408F-B425-5DE719F2CEC8}" srcOrd="0" destOrd="0" presId="urn:microsoft.com/office/officeart/2005/8/layout/hList7"/>
    <dgm:cxn modelId="{BF5D3E6E-738E-4232-9C2B-29F0004C115A}" type="presParOf" srcId="{8A178D3F-2911-408F-B425-5DE719F2CEC8}" destId="{F3CFDCB2-4F15-40B9-B02A-8787FE8C00BE}" srcOrd="0" destOrd="0" presId="urn:microsoft.com/office/officeart/2005/8/layout/hList7"/>
    <dgm:cxn modelId="{A27E12AA-2950-4149-B82F-B02B9878A114}" type="presParOf" srcId="{8A178D3F-2911-408F-B425-5DE719F2CEC8}" destId="{A9E49413-67AD-49C2-BC23-3C8CF0FD3277}" srcOrd="1" destOrd="0" presId="urn:microsoft.com/office/officeart/2005/8/layout/hList7"/>
    <dgm:cxn modelId="{1F8F09F8-FCA5-4659-BEAA-4C5334E189F5}" type="presParOf" srcId="{8A178D3F-2911-408F-B425-5DE719F2CEC8}" destId="{04B416FC-24FC-4E84-814A-9BB57ACAA9A2}" srcOrd="2" destOrd="0" presId="urn:microsoft.com/office/officeart/2005/8/layout/hList7"/>
    <dgm:cxn modelId="{2415F332-F245-4FBC-9FAD-24646A1DE15C}" type="presParOf" srcId="{8A178D3F-2911-408F-B425-5DE719F2CEC8}" destId="{841F7866-EDA6-4DD8-8648-CF7885577B93}" srcOrd="3" destOrd="0" presId="urn:microsoft.com/office/officeart/2005/8/layout/hList7"/>
    <dgm:cxn modelId="{12514EC0-2C32-4BFD-8E72-750F9E6AABA5}" type="presParOf" srcId="{EF281803-AA86-40DD-8FB7-14F75B703478}" destId="{2B56804E-B9C3-48EC-A551-C329AD9741CF}" srcOrd="1" destOrd="0" presId="urn:microsoft.com/office/officeart/2005/8/layout/hList7"/>
    <dgm:cxn modelId="{AA26D572-174E-4241-9CA0-665968B7F268}" type="presParOf" srcId="{EF281803-AA86-40DD-8FB7-14F75B703478}" destId="{CC1B4C28-D11E-46F6-BC07-9DE6A2790478}" srcOrd="2" destOrd="0" presId="urn:microsoft.com/office/officeart/2005/8/layout/hList7"/>
    <dgm:cxn modelId="{9B9B9D1F-4177-464D-8CC6-26564DC69ACE}" type="presParOf" srcId="{CC1B4C28-D11E-46F6-BC07-9DE6A2790478}" destId="{6A060289-9685-4F2E-A196-B200C53C1FB4}" srcOrd="0" destOrd="0" presId="urn:microsoft.com/office/officeart/2005/8/layout/hList7"/>
    <dgm:cxn modelId="{7E971C18-79C4-49E6-A0F3-A6C406B1011F}" type="presParOf" srcId="{CC1B4C28-D11E-46F6-BC07-9DE6A2790478}" destId="{F0D93925-7E31-410E-B71C-91B994165343}" srcOrd="1" destOrd="0" presId="urn:microsoft.com/office/officeart/2005/8/layout/hList7"/>
    <dgm:cxn modelId="{83750BEA-FCBF-44B6-BFFE-DB80E6177904}" type="presParOf" srcId="{CC1B4C28-D11E-46F6-BC07-9DE6A2790478}" destId="{948E574A-8302-4C87-A8A4-E964AE707CF2}" srcOrd="2" destOrd="0" presId="urn:microsoft.com/office/officeart/2005/8/layout/hList7"/>
    <dgm:cxn modelId="{DBC680F6-AE4D-4E53-9E67-06E7CF5DF131}" type="presParOf" srcId="{CC1B4C28-D11E-46F6-BC07-9DE6A2790478}" destId="{EE5F9AB2-BE94-4DA5-848D-8C4F6CCA8797}" srcOrd="3" destOrd="0" presId="urn:microsoft.com/office/officeart/2005/8/layout/hList7"/>
    <dgm:cxn modelId="{82F8C8B3-82CA-4CFC-9CE8-4D8C14E22B2E}" type="presParOf" srcId="{EF281803-AA86-40DD-8FB7-14F75B703478}" destId="{018875F4-B4D1-474E-BD11-60CF48E59EBB}" srcOrd="3" destOrd="0" presId="urn:microsoft.com/office/officeart/2005/8/layout/hList7"/>
    <dgm:cxn modelId="{1893CF04-900F-4B8F-A679-E5EDF527843A}" type="presParOf" srcId="{EF281803-AA86-40DD-8FB7-14F75B703478}" destId="{82C0A9CC-D9D4-4CF7-AC8B-8B592786243E}" srcOrd="4" destOrd="0" presId="urn:microsoft.com/office/officeart/2005/8/layout/hList7"/>
    <dgm:cxn modelId="{BCBB9374-08D2-44D8-97A2-03F385687BBE}" type="presParOf" srcId="{82C0A9CC-D9D4-4CF7-AC8B-8B592786243E}" destId="{9711214C-9BF6-4CF2-B3BC-27FB123BACDE}" srcOrd="0" destOrd="0" presId="urn:microsoft.com/office/officeart/2005/8/layout/hList7"/>
    <dgm:cxn modelId="{9D43827C-CC89-4C2D-A53A-87A92F7F0417}" type="presParOf" srcId="{82C0A9CC-D9D4-4CF7-AC8B-8B592786243E}" destId="{E668636A-0768-4694-8094-182F960A8DA2}" srcOrd="1" destOrd="0" presId="urn:microsoft.com/office/officeart/2005/8/layout/hList7"/>
    <dgm:cxn modelId="{A972743C-C10D-4EE0-88EE-EF695246F0DA}" type="presParOf" srcId="{82C0A9CC-D9D4-4CF7-AC8B-8B592786243E}" destId="{1DF5EC40-2028-4314-ACC4-748DADA81420}" srcOrd="2" destOrd="0" presId="urn:microsoft.com/office/officeart/2005/8/layout/hList7"/>
    <dgm:cxn modelId="{BD8FA91B-F317-435F-A43D-328DD0EE74BD}" type="presParOf" srcId="{82C0A9CC-D9D4-4CF7-AC8B-8B592786243E}" destId="{8D3BFEB9-1348-46F1-B99C-5A035C39A6D7}" srcOrd="3" destOrd="0" presId="urn:microsoft.com/office/officeart/2005/8/layout/hList7"/>
    <dgm:cxn modelId="{EFAF1713-E8D8-4705-B111-63F6A689C3B1}" type="presParOf" srcId="{EF281803-AA86-40DD-8FB7-14F75B703478}" destId="{B98088E1-F73A-4D76-84CD-32B4A180F086}" srcOrd="5" destOrd="0" presId="urn:microsoft.com/office/officeart/2005/8/layout/hList7"/>
    <dgm:cxn modelId="{7BB29584-F237-4088-AB1D-BF8CAFD89A43}" type="presParOf" srcId="{EF281803-AA86-40DD-8FB7-14F75B703478}" destId="{4699F61A-879A-4180-8865-BB77A3D364B5}" srcOrd="6" destOrd="0" presId="urn:microsoft.com/office/officeart/2005/8/layout/hList7"/>
    <dgm:cxn modelId="{C9CC8D45-ABF7-40AC-B739-0F4F55156854}" type="presParOf" srcId="{4699F61A-879A-4180-8865-BB77A3D364B5}" destId="{5AD40302-3665-4A54-856B-DCA0FADFFA5C}" srcOrd="0" destOrd="0" presId="urn:microsoft.com/office/officeart/2005/8/layout/hList7"/>
    <dgm:cxn modelId="{D3036550-E546-4FDF-AB35-90AFEF8E1F14}" type="presParOf" srcId="{4699F61A-879A-4180-8865-BB77A3D364B5}" destId="{7222D484-A60A-4F7E-83CE-BDCA83F951C1}" srcOrd="1" destOrd="0" presId="urn:microsoft.com/office/officeart/2005/8/layout/hList7"/>
    <dgm:cxn modelId="{5CDF9CC5-F56E-4A33-96B8-D194C4D4281D}" type="presParOf" srcId="{4699F61A-879A-4180-8865-BB77A3D364B5}" destId="{6C9A3894-13B9-47D6-A259-75A63E1E7F76}" srcOrd="2" destOrd="0" presId="urn:microsoft.com/office/officeart/2005/8/layout/hList7"/>
    <dgm:cxn modelId="{6E148E9D-E49F-4DAB-B97B-00E5D5838667}" type="presParOf" srcId="{4699F61A-879A-4180-8865-BB77A3D364B5}" destId="{6056C2C8-0631-4616-A22F-F334B82C1C1B}" srcOrd="3" destOrd="0" presId="urn:microsoft.com/office/officeart/2005/8/layout/hList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5EDE6E-7104-47DD-80B2-835D3C0B30E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A5850EF-1CBF-48A8-8352-6B9410BF9571}">
      <dgm:prSet phldrT="[Texto]" custT="1"/>
      <dgm:spPr/>
      <dgm:t>
        <a:bodyPr/>
        <a:lstStyle/>
        <a:p>
          <a:pPr algn="just"/>
          <a:r>
            <a:rPr lang="es-EC" sz="2400" b="1" dirty="0" smtClean="0"/>
            <a:t>ES IMPRESCINDIBLE EL CONTROL SOBRE EL MANEJO DE LOS DESECHOS TANTO SÓLIDOS COMO LÍQUIDOS Y GASEOSOS </a:t>
          </a:r>
          <a:endParaRPr lang="es-EC" sz="2400" b="1" dirty="0"/>
        </a:p>
      </dgm:t>
    </dgm:pt>
    <dgm:pt modelId="{17B91AF8-24C5-4BA8-930E-73358279E7E0}" type="parTrans" cxnId="{41D76A3F-7A7E-4266-8371-AE2F75F4A80E}">
      <dgm:prSet/>
      <dgm:spPr/>
      <dgm:t>
        <a:bodyPr/>
        <a:lstStyle/>
        <a:p>
          <a:endParaRPr lang="es-EC"/>
        </a:p>
      </dgm:t>
    </dgm:pt>
    <dgm:pt modelId="{AC697EFE-940B-4589-927B-07F93AD20D7D}" type="sibTrans" cxnId="{41D76A3F-7A7E-4266-8371-AE2F75F4A80E}">
      <dgm:prSet/>
      <dgm:spPr/>
      <dgm:t>
        <a:bodyPr/>
        <a:lstStyle/>
        <a:p>
          <a:endParaRPr lang="es-EC"/>
        </a:p>
      </dgm:t>
    </dgm:pt>
    <dgm:pt modelId="{694C1FBE-DE90-4FEF-9AEA-86C1FEFEA350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bg1"/>
              </a:solidFill>
            </a:rPr>
            <a:t> DE LAS </a:t>
          </a:r>
          <a:r>
            <a:rPr lang="es-EC" sz="2400" b="1" dirty="0" smtClean="0">
              <a:solidFill>
                <a:schemeClr val="bg1"/>
              </a:solidFill>
            </a:rPr>
            <a:t>ORGANIZACIONES GRÁFICAS</a:t>
          </a:r>
          <a:endParaRPr lang="es-EC" sz="2400" b="1" dirty="0">
            <a:solidFill>
              <a:schemeClr val="bg1"/>
            </a:solidFill>
          </a:endParaRPr>
        </a:p>
      </dgm:t>
    </dgm:pt>
    <dgm:pt modelId="{99528CFC-2F26-4B98-A01D-A038A75D61B0}" type="parTrans" cxnId="{A9131010-F7D3-4F6C-BF6C-990B06394A19}">
      <dgm:prSet/>
      <dgm:spPr/>
      <dgm:t>
        <a:bodyPr/>
        <a:lstStyle/>
        <a:p>
          <a:endParaRPr lang="es-EC"/>
        </a:p>
      </dgm:t>
    </dgm:pt>
    <dgm:pt modelId="{12015835-17CB-4E99-A570-040CB5280342}" type="sibTrans" cxnId="{A9131010-F7D3-4F6C-BF6C-990B06394A19}">
      <dgm:prSet/>
      <dgm:spPr/>
      <dgm:t>
        <a:bodyPr/>
        <a:lstStyle/>
        <a:p>
          <a:endParaRPr lang="es-EC"/>
        </a:p>
      </dgm:t>
    </dgm:pt>
    <dgm:pt modelId="{3E9B4D1A-42ED-47A5-8D52-5FE78432E407}" type="pres">
      <dgm:prSet presAssocID="{3C5EDE6E-7104-47DD-80B2-835D3C0B30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3CE989-C4FF-430F-AFD2-7BEAD750A1D5}" type="pres">
      <dgm:prSet presAssocID="{7A5850EF-1CBF-48A8-8352-6B9410BF9571}" presName="parentLin" presStyleCnt="0"/>
      <dgm:spPr/>
      <dgm:t>
        <a:bodyPr/>
        <a:lstStyle/>
        <a:p>
          <a:endParaRPr lang="es-EC"/>
        </a:p>
      </dgm:t>
    </dgm:pt>
    <dgm:pt modelId="{7D22FDE6-1116-425D-BCCA-592133657784}" type="pres">
      <dgm:prSet presAssocID="{7A5850EF-1CBF-48A8-8352-6B9410BF9571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C829D654-C62F-4B5B-8453-ED30BC6EC7A1}" type="pres">
      <dgm:prSet presAssocID="{7A5850EF-1CBF-48A8-8352-6B9410BF9571}" presName="parentText" presStyleLbl="node1" presStyleIdx="0" presStyleCnt="2" custScaleX="100492" custScaleY="16468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671569-B967-42AA-BA65-AD283FE64FEA}" type="pres">
      <dgm:prSet presAssocID="{7A5850EF-1CBF-48A8-8352-6B9410BF9571}" presName="negativeSpace" presStyleCnt="0"/>
      <dgm:spPr/>
      <dgm:t>
        <a:bodyPr/>
        <a:lstStyle/>
        <a:p>
          <a:endParaRPr lang="es-EC"/>
        </a:p>
      </dgm:t>
    </dgm:pt>
    <dgm:pt modelId="{C7775978-732F-4385-8175-ED60D4485B82}" type="pres">
      <dgm:prSet presAssocID="{7A5850EF-1CBF-48A8-8352-6B9410BF9571}" presName="childText" presStyleLbl="conFgAcc1" presStyleIdx="0" presStyleCnt="2" custScaleY="1448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C0778E-92C5-4C33-873B-56C04A696621}" type="pres">
      <dgm:prSet presAssocID="{AC697EFE-940B-4589-927B-07F93AD20D7D}" presName="spaceBetweenRectangles" presStyleCnt="0"/>
      <dgm:spPr/>
      <dgm:t>
        <a:bodyPr/>
        <a:lstStyle/>
        <a:p>
          <a:endParaRPr lang="es-EC"/>
        </a:p>
      </dgm:t>
    </dgm:pt>
    <dgm:pt modelId="{536A9224-51B2-4F61-AA13-C5CC591AC322}" type="pres">
      <dgm:prSet presAssocID="{694C1FBE-DE90-4FEF-9AEA-86C1FEFEA350}" presName="parentLin" presStyleCnt="0"/>
      <dgm:spPr/>
      <dgm:t>
        <a:bodyPr/>
        <a:lstStyle/>
        <a:p>
          <a:endParaRPr lang="es-EC"/>
        </a:p>
      </dgm:t>
    </dgm:pt>
    <dgm:pt modelId="{8A75193F-D2CB-416B-8251-2B27249F4015}" type="pres">
      <dgm:prSet presAssocID="{694C1FBE-DE90-4FEF-9AEA-86C1FEFEA350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EFD2E6C4-92A4-432C-B10E-34B3087E11DD}" type="pres">
      <dgm:prSet presAssocID="{694C1FBE-DE90-4FEF-9AEA-86C1FEFEA350}" presName="parentText" presStyleLbl="node1" presStyleIdx="1" presStyleCnt="2" custScaleX="100492" custScaleY="162977" custLinFactNeighborX="17236" custLinFactNeighborY="-2024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132FD6-AF54-4177-A5CC-19F5E69DBEC4}" type="pres">
      <dgm:prSet presAssocID="{694C1FBE-DE90-4FEF-9AEA-86C1FEFEA350}" presName="negativeSpace" presStyleCnt="0"/>
      <dgm:spPr/>
      <dgm:t>
        <a:bodyPr/>
        <a:lstStyle/>
        <a:p>
          <a:endParaRPr lang="es-EC"/>
        </a:p>
      </dgm:t>
    </dgm:pt>
    <dgm:pt modelId="{DA886A56-0159-4019-AD20-BAEF2E6445A8}" type="pres">
      <dgm:prSet presAssocID="{694C1FBE-DE90-4FEF-9AEA-86C1FEFEA35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D76A3F-7A7E-4266-8371-AE2F75F4A80E}" srcId="{3C5EDE6E-7104-47DD-80B2-835D3C0B30E1}" destId="{7A5850EF-1CBF-48A8-8352-6B9410BF9571}" srcOrd="0" destOrd="0" parTransId="{17B91AF8-24C5-4BA8-930E-73358279E7E0}" sibTransId="{AC697EFE-940B-4589-927B-07F93AD20D7D}"/>
    <dgm:cxn modelId="{B862B65B-F26B-4856-ABAB-081B4D2A7666}" type="presOf" srcId="{694C1FBE-DE90-4FEF-9AEA-86C1FEFEA350}" destId="{8A75193F-D2CB-416B-8251-2B27249F4015}" srcOrd="0" destOrd="0" presId="urn:microsoft.com/office/officeart/2005/8/layout/list1"/>
    <dgm:cxn modelId="{7AB95AB3-9DC6-4052-A206-4511199FFCAC}" type="presOf" srcId="{694C1FBE-DE90-4FEF-9AEA-86C1FEFEA350}" destId="{EFD2E6C4-92A4-432C-B10E-34B3087E11DD}" srcOrd="1" destOrd="0" presId="urn:microsoft.com/office/officeart/2005/8/layout/list1"/>
    <dgm:cxn modelId="{FF1B3701-5AFA-4414-A9DE-9307AD27B964}" type="presOf" srcId="{7A5850EF-1CBF-48A8-8352-6B9410BF9571}" destId="{C829D654-C62F-4B5B-8453-ED30BC6EC7A1}" srcOrd="1" destOrd="0" presId="urn:microsoft.com/office/officeart/2005/8/layout/list1"/>
    <dgm:cxn modelId="{A49AEAB8-CB6A-4E62-8551-BF4927F72509}" type="presOf" srcId="{7A5850EF-1CBF-48A8-8352-6B9410BF9571}" destId="{7D22FDE6-1116-425D-BCCA-592133657784}" srcOrd="0" destOrd="0" presId="urn:microsoft.com/office/officeart/2005/8/layout/list1"/>
    <dgm:cxn modelId="{A9131010-F7D3-4F6C-BF6C-990B06394A19}" srcId="{3C5EDE6E-7104-47DD-80B2-835D3C0B30E1}" destId="{694C1FBE-DE90-4FEF-9AEA-86C1FEFEA350}" srcOrd="1" destOrd="0" parTransId="{99528CFC-2F26-4B98-A01D-A038A75D61B0}" sibTransId="{12015835-17CB-4E99-A570-040CB5280342}"/>
    <dgm:cxn modelId="{AF79B045-E43F-438C-A716-59681A245EF5}" type="presOf" srcId="{3C5EDE6E-7104-47DD-80B2-835D3C0B30E1}" destId="{3E9B4D1A-42ED-47A5-8D52-5FE78432E407}" srcOrd="0" destOrd="0" presId="urn:microsoft.com/office/officeart/2005/8/layout/list1"/>
    <dgm:cxn modelId="{6D126A31-E2D3-4472-AFAE-4D1FDF12053A}" type="presParOf" srcId="{3E9B4D1A-42ED-47A5-8D52-5FE78432E407}" destId="{FC3CE989-C4FF-430F-AFD2-7BEAD750A1D5}" srcOrd="0" destOrd="0" presId="urn:microsoft.com/office/officeart/2005/8/layout/list1"/>
    <dgm:cxn modelId="{25BDC62D-57DF-4895-ABB3-A4259AD18A9A}" type="presParOf" srcId="{FC3CE989-C4FF-430F-AFD2-7BEAD750A1D5}" destId="{7D22FDE6-1116-425D-BCCA-592133657784}" srcOrd="0" destOrd="0" presId="urn:microsoft.com/office/officeart/2005/8/layout/list1"/>
    <dgm:cxn modelId="{5C225760-D3C1-4A68-BD92-12CC5AF45D5C}" type="presParOf" srcId="{FC3CE989-C4FF-430F-AFD2-7BEAD750A1D5}" destId="{C829D654-C62F-4B5B-8453-ED30BC6EC7A1}" srcOrd="1" destOrd="0" presId="urn:microsoft.com/office/officeart/2005/8/layout/list1"/>
    <dgm:cxn modelId="{CEDF641E-3115-49C1-80A7-AD0C73059875}" type="presParOf" srcId="{3E9B4D1A-42ED-47A5-8D52-5FE78432E407}" destId="{9B671569-B967-42AA-BA65-AD283FE64FEA}" srcOrd="1" destOrd="0" presId="urn:microsoft.com/office/officeart/2005/8/layout/list1"/>
    <dgm:cxn modelId="{D4AAE33C-F5E0-470A-8840-52A0A63CF32E}" type="presParOf" srcId="{3E9B4D1A-42ED-47A5-8D52-5FE78432E407}" destId="{C7775978-732F-4385-8175-ED60D4485B82}" srcOrd="2" destOrd="0" presId="urn:microsoft.com/office/officeart/2005/8/layout/list1"/>
    <dgm:cxn modelId="{A69C7D6C-6094-4CE3-95D6-F0E64E548531}" type="presParOf" srcId="{3E9B4D1A-42ED-47A5-8D52-5FE78432E407}" destId="{05C0778E-92C5-4C33-873B-56C04A696621}" srcOrd="3" destOrd="0" presId="urn:microsoft.com/office/officeart/2005/8/layout/list1"/>
    <dgm:cxn modelId="{4A32FF5E-D94F-4511-A5FD-8B96C9E15605}" type="presParOf" srcId="{3E9B4D1A-42ED-47A5-8D52-5FE78432E407}" destId="{536A9224-51B2-4F61-AA13-C5CC591AC322}" srcOrd="4" destOrd="0" presId="urn:microsoft.com/office/officeart/2005/8/layout/list1"/>
    <dgm:cxn modelId="{AFD69FDC-A33B-4AB7-A485-DA7F8D1F5911}" type="presParOf" srcId="{536A9224-51B2-4F61-AA13-C5CC591AC322}" destId="{8A75193F-D2CB-416B-8251-2B27249F4015}" srcOrd="0" destOrd="0" presId="urn:microsoft.com/office/officeart/2005/8/layout/list1"/>
    <dgm:cxn modelId="{90086A76-2438-4926-8ADC-3628130451B5}" type="presParOf" srcId="{536A9224-51B2-4F61-AA13-C5CC591AC322}" destId="{EFD2E6C4-92A4-432C-B10E-34B3087E11DD}" srcOrd="1" destOrd="0" presId="urn:microsoft.com/office/officeart/2005/8/layout/list1"/>
    <dgm:cxn modelId="{BD11D201-515D-4B38-98A6-48F4611C7173}" type="presParOf" srcId="{3E9B4D1A-42ED-47A5-8D52-5FE78432E407}" destId="{3F132FD6-AF54-4177-A5CC-19F5E69DBEC4}" srcOrd="5" destOrd="0" presId="urn:microsoft.com/office/officeart/2005/8/layout/list1"/>
    <dgm:cxn modelId="{969C1BA2-0023-453C-957D-157CA63172A2}" type="presParOf" srcId="{3E9B4D1A-42ED-47A5-8D52-5FE78432E407}" destId="{DA886A56-0159-4019-AD20-BAEF2E6445A8}" srcOrd="6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E6FDFE-7A0F-433A-B729-FA381A883963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EC4BA29D-46BE-4ABF-8B50-B9B9A6989AA4}">
      <dgm:prSet phldrT="[Texto]" custT="1"/>
      <dgm:spPr/>
      <dgm:t>
        <a:bodyPr/>
        <a:lstStyle/>
        <a:p>
          <a:r>
            <a:rPr lang="es-EC" sz="2000" b="1" dirty="0" smtClean="0"/>
            <a:t>CONOCER LA REALIDAD DE LAS EMPRESAS</a:t>
          </a:r>
          <a:endParaRPr lang="es-EC" sz="2000" b="1" dirty="0"/>
        </a:p>
      </dgm:t>
    </dgm:pt>
    <dgm:pt modelId="{B06FA63B-FC43-4B39-961D-9809272B49FA}" type="parTrans" cxnId="{13B7EC04-3A94-4C85-8823-562B686F57E1}">
      <dgm:prSet/>
      <dgm:spPr/>
      <dgm:t>
        <a:bodyPr/>
        <a:lstStyle/>
        <a:p>
          <a:endParaRPr lang="es-EC"/>
        </a:p>
      </dgm:t>
    </dgm:pt>
    <dgm:pt modelId="{928DA8CD-C00C-4663-96D7-F3B71A2D79AE}" type="sibTrans" cxnId="{13B7EC04-3A94-4C85-8823-562B686F57E1}">
      <dgm:prSet/>
      <dgm:spPr/>
      <dgm:t>
        <a:bodyPr/>
        <a:lstStyle/>
        <a:p>
          <a:endParaRPr lang="es-EC"/>
        </a:p>
      </dgm:t>
    </dgm:pt>
    <dgm:pt modelId="{5943FE1E-4C4E-4766-B46A-60BEEDD275F4}" type="pres">
      <dgm:prSet presAssocID="{BEE6FDFE-7A0F-433A-B729-FA381A883963}" presName="Name0" presStyleCnt="0">
        <dgm:presLayoutVars>
          <dgm:dir/>
          <dgm:resizeHandles val="exact"/>
        </dgm:presLayoutVars>
      </dgm:prSet>
      <dgm:spPr/>
    </dgm:pt>
    <dgm:pt modelId="{2467AD47-6B66-450D-B9DB-5114EC226AE5}" type="pres">
      <dgm:prSet presAssocID="{EC4BA29D-46BE-4ABF-8B50-B9B9A6989AA4}" presName="parTxOnly" presStyleLbl="node1" presStyleIdx="0" presStyleCnt="1" custScaleX="2000000" custScaleY="385904" custLinFactY="-1786020" custLinFactNeighborX="-65154" custLinFactNeighborY="-18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B7EC04-3A94-4C85-8823-562B686F57E1}" srcId="{BEE6FDFE-7A0F-433A-B729-FA381A883963}" destId="{EC4BA29D-46BE-4ABF-8B50-B9B9A6989AA4}" srcOrd="0" destOrd="0" parTransId="{B06FA63B-FC43-4B39-961D-9809272B49FA}" sibTransId="{928DA8CD-C00C-4663-96D7-F3B71A2D79AE}"/>
    <dgm:cxn modelId="{BFD47F9C-9EE8-4ACE-9CCB-AD438968779F}" type="presOf" srcId="{EC4BA29D-46BE-4ABF-8B50-B9B9A6989AA4}" destId="{2467AD47-6B66-450D-B9DB-5114EC226AE5}" srcOrd="0" destOrd="0" presId="urn:microsoft.com/office/officeart/2005/8/layout/hChevron3"/>
    <dgm:cxn modelId="{CD4D439C-2F15-441A-ADEF-5387E35570B0}" type="presOf" srcId="{BEE6FDFE-7A0F-433A-B729-FA381A883963}" destId="{5943FE1E-4C4E-4766-B46A-60BEEDD275F4}" srcOrd="0" destOrd="0" presId="urn:microsoft.com/office/officeart/2005/8/layout/hChevron3"/>
    <dgm:cxn modelId="{1A00E53E-FD77-4616-82A6-1268DBB0E7FE}" type="presParOf" srcId="{5943FE1E-4C4E-4766-B46A-60BEEDD275F4}" destId="{2467AD47-6B66-450D-B9DB-5114EC226AE5}" srcOrd="0" destOrd="0" presId="urn:microsoft.com/office/officeart/2005/8/layout/hChevron3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CE6F27-BB73-4B2C-8547-02D69F736435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7B392358-5149-4EBC-A9E6-7F340FE163E9}">
      <dgm:prSet phldrT="[Texto]"/>
      <dgm:spPr/>
      <dgm:t>
        <a:bodyPr/>
        <a:lstStyle/>
        <a:p>
          <a:r>
            <a:rPr lang="es-EC" dirty="0" smtClean="0"/>
            <a:t>ESTE PROYECTO BUSCA QUE  LOS BENEFICIARIOS DIRECTOS</a:t>
          </a:r>
          <a:endParaRPr lang="es-EC" dirty="0"/>
        </a:p>
      </dgm:t>
    </dgm:pt>
    <dgm:pt modelId="{735CB62A-5701-45A1-8A7D-4C009CAB4948}" type="parTrans" cxnId="{D00FB7AA-7336-4C9B-85CD-45997786E939}">
      <dgm:prSet/>
      <dgm:spPr/>
      <dgm:t>
        <a:bodyPr/>
        <a:lstStyle/>
        <a:p>
          <a:endParaRPr lang="es-EC"/>
        </a:p>
      </dgm:t>
    </dgm:pt>
    <dgm:pt modelId="{4190EB90-566E-40F6-A003-7F7B76829E66}" type="sibTrans" cxnId="{D00FB7AA-7336-4C9B-85CD-45997786E939}">
      <dgm:prSet/>
      <dgm:spPr/>
      <dgm:t>
        <a:bodyPr/>
        <a:lstStyle/>
        <a:p>
          <a:endParaRPr lang="es-EC"/>
        </a:p>
      </dgm:t>
    </dgm:pt>
    <dgm:pt modelId="{78750F2E-BF8D-463D-8002-FB76936D6541}">
      <dgm:prSet phldrT="[Texto]"/>
      <dgm:spPr/>
      <dgm:t>
        <a:bodyPr/>
        <a:lstStyle/>
        <a:p>
          <a:r>
            <a:rPr lang="es-EC" dirty="0" smtClean="0"/>
            <a:t>SEAN LOS EMPRESARIOS, </a:t>
          </a:r>
          <a:endParaRPr lang="es-EC" dirty="0"/>
        </a:p>
      </dgm:t>
    </dgm:pt>
    <dgm:pt modelId="{78BCF7A7-92C3-4988-9DC2-9E7DB2FB14CB}" type="parTrans" cxnId="{F93D4EFB-919B-4B25-8341-E459BAF94C22}">
      <dgm:prSet/>
      <dgm:spPr/>
      <dgm:t>
        <a:bodyPr/>
        <a:lstStyle/>
        <a:p>
          <a:endParaRPr lang="es-EC"/>
        </a:p>
      </dgm:t>
    </dgm:pt>
    <dgm:pt modelId="{16C5E1EC-2E5E-4FE9-9D34-94C40978BAEF}" type="sibTrans" cxnId="{F93D4EFB-919B-4B25-8341-E459BAF94C22}">
      <dgm:prSet/>
      <dgm:spPr/>
      <dgm:t>
        <a:bodyPr/>
        <a:lstStyle/>
        <a:p>
          <a:endParaRPr lang="es-EC"/>
        </a:p>
      </dgm:t>
    </dgm:pt>
    <dgm:pt modelId="{B5E4B0C9-DF87-4F46-B25F-71CAA44A458F}">
      <dgm:prSet phldrT="[Texto]"/>
      <dgm:spPr/>
      <dgm:t>
        <a:bodyPr/>
        <a:lstStyle/>
        <a:p>
          <a:r>
            <a:rPr lang="es-EC" dirty="0" smtClean="0"/>
            <a:t>EMPLEADOS</a:t>
          </a:r>
          <a:endParaRPr lang="es-EC" dirty="0"/>
        </a:p>
      </dgm:t>
    </dgm:pt>
    <dgm:pt modelId="{1FEC4B8F-CC0E-4991-9E2F-44030CDF72B3}" type="parTrans" cxnId="{016FCC82-F3E4-4B1D-96E1-F419A908EC13}">
      <dgm:prSet/>
      <dgm:spPr/>
      <dgm:t>
        <a:bodyPr/>
        <a:lstStyle/>
        <a:p>
          <a:endParaRPr lang="es-EC"/>
        </a:p>
      </dgm:t>
    </dgm:pt>
    <dgm:pt modelId="{6E35F4B7-C0C5-40FC-8BEB-805686D64A8E}" type="sibTrans" cxnId="{016FCC82-F3E4-4B1D-96E1-F419A908EC13}">
      <dgm:prSet/>
      <dgm:spPr/>
      <dgm:t>
        <a:bodyPr/>
        <a:lstStyle/>
        <a:p>
          <a:endParaRPr lang="es-EC"/>
        </a:p>
      </dgm:t>
    </dgm:pt>
    <dgm:pt modelId="{EBD1C672-A017-42B7-8699-C0BFABBE010A}">
      <dgm:prSet phldrT="[Texto]"/>
      <dgm:spPr/>
      <dgm:t>
        <a:bodyPr/>
        <a:lstStyle/>
        <a:p>
          <a:r>
            <a:rPr lang="es-EC" dirty="0" smtClean="0"/>
            <a:t> HABITANTES DEL SECTOR. </a:t>
          </a:r>
          <a:endParaRPr lang="es-EC" dirty="0"/>
        </a:p>
      </dgm:t>
    </dgm:pt>
    <dgm:pt modelId="{095C9519-50A4-4C59-A4BA-866FDC20D4BD}" type="parTrans" cxnId="{F4729D9A-3683-411B-A6F0-0A970D217FC7}">
      <dgm:prSet/>
      <dgm:spPr/>
      <dgm:t>
        <a:bodyPr/>
        <a:lstStyle/>
        <a:p>
          <a:endParaRPr lang="es-EC"/>
        </a:p>
      </dgm:t>
    </dgm:pt>
    <dgm:pt modelId="{BC247DDF-21EC-4CEF-B3CE-D75E3FF3CEF1}" type="sibTrans" cxnId="{F4729D9A-3683-411B-A6F0-0A970D217FC7}">
      <dgm:prSet/>
      <dgm:spPr/>
      <dgm:t>
        <a:bodyPr/>
        <a:lstStyle/>
        <a:p>
          <a:endParaRPr lang="es-EC"/>
        </a:p>
      </dgm:t>
    </dgm:pt>
    <dgm:pt modelId="{CAFF35F4-3AD2-43E3-B6CB-6A7AA7C424F1}" type="pres">
      <dgm:prSet presAssocID="{79CE6F27-BB73-4B2C-8547-02D69F7364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624AB1-4412-40B7-842D-65AAF70347DD}" type="pres">
      <dgm:prSet presAssocID="{7B392358-5149-4EBC-A9E6-7F340FE163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DCE25A-6643-4566-B766-94391F47074B}" type="pres">
      <dgm:prSet presAssocID="{4190EB90-566E-40F6-A003-7F7B76829E66}" presName="sibTrans" presStyleLbl="sibTrans2D1" presStyleIdx="0" presStyleCnt="4"/>
      <dgm:spPr/>
      <dgm:t>
        <a:bodyPr/>
        <a:lstStyle/>
        <a:p>
          <a:endParaRPr lang="es-EC"/>
        </a:p>
      </dgm:t>
    </dgm:pt>
    <dgm:pt modelId="{86371496-1332-482D-A418-C13A16955069}" type="pres">
      <dgm:prSet presAssocID="{4190EB90-566E-40F6-A003-7F7B76829E66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54D1CE0A-BE37-4B6E-A0D9-3D4EDCFC4E6C}" type="pres">
      <dgm:prSet presAssocID="{78750F2E-BF8D-463D-8002-FB76936D65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0FD42F-0248-45AE-BAEE-0EC857190833}" type="pres">
      <dgm:prSet presAssocID="{16C5E1EC-2E5E-4FE9-9D34-94C40978BAEF}" presName="sibTrans" presStyleLbl="sibTrans2D1" presStyleIdx="1" presStyleCnt="4"/>
      <dgm:spPr/>
      <dgm:t>
        <a:bodyPr/>
        <a:lstStyle/>
        <a:p>
          <a:endParaRPr lang="es-EC"/>
        </a:p>
      </dgm:t>
    </dgm:pt>
    <dgm:pt modelId="{A7A45C4C-5866-4347-ADC2-F63CA9547EFC}" type="pres">
      <dgm:prSet presAssocID="{16C5E1EC-2E5E-4FE9-9D34-94C40978BAEF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F9D4EB36-CB7F-45C7-A966-29F037D0A6AA}" type="pres">
      <dgm:prSet presAssocID="{B5E4B0C9-DF87-4F46-B25F-71CAA44A45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157A6B-D593-41AC-8CD2-D92994CB31C9}" type="pres">
      <dgm:prSet presAssocID="{6E35F4B7-C0C5-40FC-8BEB-805686D64A8E}" presName="sibTrans" presStyleLbl="sibTrans2D1" presStyleIdx="2" presStyleCnt="4"/>
      <dgm:spPr/>
      <dgm:t>
        <a:bodyPr/>
        <a:lstStyle/>
        <a:p>
          <a:endParaRPr lang="es-EC"/>
        </a:p>
      </dgm:t>
    </dgm:pt>
    <dgm:pt modelId="{3CFC6AD1-C363-4BC8-A506-7167C860D9F7}" type="pres">
      <dgm:prSet presAssocID="{6E35F4B7-C0C5-40FC-8BEB-805686D64A8E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D4F46788-EA8A-4D07-B771-FC63BCC5BAA6}" type="pres">
      <dgm:prSet presAssocID="{EBD1C672-A017-42B7-8699-C0BFABBE01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4E3684-B964-44D0-8819-CA80C14B7EE5}" type="pres">
      <dgm:prSet presAssocID="{BC247DDF-21EC-4CEF-B3CE-D75E3FF3CEF1}" presName="sibTrans" presStyleLbl="sibTrans2D1" presStyleIdx="3" presStyleCnt="4"/>
      <dgm:spPr/>
      <dgm:t>
        <a:bodyPr/>
        <a:lstStyle/>
        <a:p>
          <a:endParaRPr lang="es-EC"/>
        </a:p>
      </dgm:t>
    </dgm:pt>
    <dgm:pt modelId="{35C8F51E-41C3-4F85-9E48-244513C00672}" type="pres">
      <dgm:prSet presAssocID="{BC247DDF-21EC-4CEF-B3CE-D75E3FF3CEF1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7EA819F5-682A-47E9-A064-29A5870F63DB}" type="presOf" srcId="{6E35F4B7-C0C5-40FC-8BEB-805686D64A8E}" destId="{50157A6B-D593-41AC-8CD2-D92994CB31C9}" srcOrd="0" destOrd="0" presId="urn:microsoft.com/office/officeart/2005/8/layout/cycle2"/>
    <dgm:cxn modelId="{016FCC82-F3E4-4B1D-96E1-F419A908EC13}" srcId="{79CE6F27-BB73-4B2C-8547-02D69F736435}" destId="{B5E4B0C9-DF87-4F46-B25F-71CAA44A458F}" srcOrd="2" destOrd="0" parTransId="{1FEC4B8F-CC0E-4991-9E2F-44030CDF72B3}" sibTransId="{6E35F4B7-C0C5-40FC-8BEB-805686D64A8E}"/>
    <dgm:cxn modelId="{AB7E8022-A8DE-474D-9ECA-F62D5F00AF43}" type="presOf" srcId="{BC247DDF-21EC-4CEF-B3CE-D75E3FF3CEF1}" destId="{A54E3684-B964-44D0-8819-CA80C14B7EE5}" srcOrd="0" destOrd="0" presId="urn:microsoft.com/office/officeart/2005/8/layout/cycle2"/>
    <dgm:cxn modelId="{17366267-932A-44CD-867F-D72E34DAD9E0}" type="presOf" srcId="{16C5E1EC-2E5E-4FE9-9D34-94C40978BAEF}" destId="{A7A45C4C-5866-4347-ADC2-F63CA9547EFC}" srcOrd="1" destOrd="0" presId="urn:microsoft.com/office/officeart/2005/8/layout/cycle2"/>
    <dgm:cxn modelId="{F93D4EFB-919B-4B25-8341-E459BAF94C22}" srcId="{79CE6F27-BB73-4B2C-8547-02D69F736435}" destId="{78750F2E-BF8D-463D-8002-FB76936D6541}" srcOrd="1" destOrd="0" parTransId="{78BCF7A7-92C3-4988-9DC2-9E7DB2FB14CB}" sibTransId="{16C5E1EC-2E5E-4FE9-9D34-94C40978BAEF}"/>
    <dgm:cxn modelId="{32756970-4BAF-4239-8AB4-0AD88E759EFF}" type="presOf" srcId="{79CE6F27-BB73-4B2C-8547-02D69F736435}" destId="{CAFF35F4-3AD2-43E3-B6CB-6A7AA7C424F1}" srcOrd="0" destOrd="0" presId="urn:microsoft.com/office/officeart/2005/8/layout/cycle2"/>
    <dgm:cxn modelId="{304A872C-288E-402F-89F1-3DEF8B41B1A0}" type="presOf" srcId="{EBD1C672-A017-42B7-8699-C0BFABBE010A}" destId="{D4F46788-EA8A-4D07-B771-FC63BCC5BAA6}" srcOrd="0" destOrd="0" presId="urn:microsoft.com/office/officeart/2005/8/layout/cycle2"/>
    <dgm:cxn modelId="{F4729D9A-3683-411B-A6F0-0A970D217FC7}" srcId="{79CE6F27-BB73-4B2C-8547-02D69F736435}" destId="{EBD1C672-A017-42B7-8699-C0BFABBE010A}" srcOrd="3" destOrd="0" parTransId="{095C9519-50A4-4C59-A4BA-866FDC20D4BD}" sibTransId="{BC247DDF-21EC-4CEF-B3CE-D75E3FF3CEF1}"/>
    <dgm:cxn modelId="{FD56FDD3-D1DE-4E89-AAF1-0181EE3F4F1B}" type="presOf" srcId="{B5E4B0C9-DF87-4F46-B25F-71CAA44A458F}" destId="{F9D4EB36-CB7F-45C7-A966-29F037D0A6AA}" srcOrd="0" destOrd="0" presId="urn:microsoft.com/office/officeart/2005/8/layout/cycle2"/>
    <dgm:cxn modelId="{48C1805E-D879-41FB-BCF8-E9A8A58A1088}" type="presOf" srcId="{6E35F4B7-C0C5-40FC-8BEB-805686D64A8E}" destId="{3CFC6AD1-C363-4BC8-A506-7167C860D9F7}" srcOrd="1" destOrd="0" presId="urn:microsoft.com/office/officeart/2005/8/layout/cycle2"/>
    <dgm:cxn modelId="{127F482C-014C-437A-9A58-1AF7CC7486F9}" type="presOf" srcId="{7B392358-5149-4EBC-A9E6-7F340FE163E9}" destId="{27624AB1-4412-40B7-842D-65AAF70347DD}" srcOrd="0" destOrd="0" presId="urn:microsoft.com/office/officeart/2005/8/layout/cycle2"/>
    <dgm:cxn modelId="{5107BFAE-8A0D-45BB-8B56-743342FC8826}" type="presOf" srcId="{BC247DDF-21EC-4CEF-B3CE-D75E3FF3CEF1}" destId="{35C8F51E-41C3-4F85-9E48-244513C00672}" srcOrd="1" destOrd="0" presId="urn:microsoft.com/office/officeart/2005/8/layout/cycle2"/>
    <dgm:cxn modelId="{FC1AD335-2F1F-4AE1-BF92-74DAC0A55FFD}" type="presOf" srcId="{4190EB90-566E-40F6-A003-7F7B76829E66}" destId="{86371496-1332-482D-A418-C13A16955069}" srcOrd="1" destOrd="0" presId="urn:microsoft.com/office/officeart/2005/8/layout/cycle2"/>
    <dgm:cxn modelId="{D00FB7AA-7336-4C9B-85CD-45997786E939}" srcId="{79CE6F27-BB73-4B2C-8547-02D69F736435}" destId="{7B392358-5149-4EBC-A9E6-7F340FE163E9}" srcOrd="0" destOrd="0" parTransId="{735CB62A-5701-45A1-8A7D-4C009CAB4948}" sibTransId="{4190EB90-566E-40F6-A003-7F7B76829E66}"/>
    <dgm:cxn modelId="{98487EA4-D898-4248-BBF3-724C004B8089}" type="presOf" srcId="{16C5E1EC-2E5E-4FE9-9D34-94C40978BAEF}" destId="{420FD42F-0248-45AE-BAEE-0EC857190833}" srcOrd="0" destOrd="0" presId="urn:microsoft.com/office/officeart/2005/8/layout/cycle2"/>
    <dgm:cxn modelId="{863D836D-535C-4DD6-9143-4D671EF1E248}" type="presOf" srcId="{78750F2E-BF8D-463D-8002-FB76936D6541}" destId="{54D1CE0A-BE37-4B6E-A0D9-3D4EDCFC4E6C}" srcOrd="0" destOrd="0" presId="urn:microsoft.com/office/officeart/2005/8/layout/cycle2"/>
    <dgm:cxn modelId="{A33FE661-349B-4A9A-8349-32CD257AA694}" type="presOf" srcId="{4190EB90-566E-40F6-A003-7F7B76829E66}" destId="{B6DCE25A-6643-4566-B766-94391F47074B}" srcOrd="0" destOrd="0" presId="urn:microsoft.com/office/officeart/2005/8/layout/cycle2"/>
    <dgm:cxn modelId="{CF39F4B3-2FD4-4456-94DB-AD5E3543D451}" type="presParOf" srcId="{CAFF35F4-3AD2-43E3-B6CB-6A7AA7C424F1}" destId="{27624AB1-4412-40B7-842D-65AAF70347DD}" srcOrd="0" destOrd="0" presId="urn:microsoft.com/office/officeart/2005/8/layout/cycle2"/>
    <dgm:cxn modelId="{7598B843-EE54-4A6F-B794-B227A64D2F04}" type="presParOf" srcId="{CAFF35F4-3AD2-43E3-B6CB-6A7AA7C424F1}" destId="{B6DCE25A-6643-4566-B766-94391F47074B}" srcOrd="1" destOrd="0" presId="urn:microsoft.com/office/officeart/2005/8/layout/cycle2"/>
    <dgm:cxn modelId="{68242A12-5B97-45A6-82F6-83461B0AB813}" type="presParOf" srcId="{B6DCE25A-6643-4566-B766-94391F47074B}" destId="{86371496-1332-482D-A418-C13A16955069}" srcOrd="0" destOrd="0" presId="urn:microsoft.com/office/officeart/2005/8/layout/cycle2"/>
    <dgm:cxn modelId="{40589FBE-FD87-4548-840D-134056554C05}" type="presParOf" srcId="{CAFF35F4-3AD2-43E3-B6CB-6A7AA7C424F1}" destId="{54D1CE0A-BE37-4B6E-A0D9-3D4EDCFC4E6C}" srcOrd="2" destOrd="0" presId="urn:microsoft.com/office/officeart/2005/8/layout/cycle2"/>
    <dgm:cxn modelId="{C60C6428-EE87-4173-8119-2073DB2CE696}" type="presParOf" srcId="{CAFF35F4-3AD2-43E3-B6CB-6A7AA7C424F1}" destId="{420FD42F-0248-45AE-BAEE-0EC857190833}" srcOrd="3" destOrd="0" presId="urn:microsoft.com/office/officeart/2005/8/layout/cycle2"/>
    <dgm:cxn modelId="{7AC214CA-9F8E-450D-A0FE-A27A5D50995A}" type="presParOf" srcId="{420FD42F-0248-45AE-BAEE-0EC857190833}" destId="{A7A45C4C-5866-4347-ADC2-F63CA9547EFC}" srcOrd="0" destOrd="0" presId="urn:microsoft.com/office/officeart/2005/8/layout/cycle2"/>
    <dgm:cxn modelId="{C9FBEB0A-AC0C-4255-A052-3DC2F400B4E9}" type="presParOf" srcId="{CAFF35F4-3AD2-43E3-B6CB-6A7AA7C424F1}" destId="{F9D4EB36-CB7F-45C7-A966-29F037D0A6AA}" srcOrd="4" destOrd="0" presId="urn:microsoft.com/office/officeart/2005/8/layout/cycle2"/>
    <dgm:cxn modelId="{2B4636A7-C378-4E4D-AB8A-453AC8B7AC61}" type="presParOf" srcId="{CAFF35F4-3AD2-43E3-B6CB-6A7AA7C424F1}" destId="{50157A6B-D593-41AC-8CD2-D92994CB31C9}" srcOrd="5" destOrd="0" presId="urn:microsoft.com/office/officeart/2005/8/layout/cycle2"/>
    <dgm:cxn modelId="{0C45160B-D507-4E1B-ADD2-67DECAEA810C}" type="presParOf" srcId="{50157A6B-D593-41AC-8CD2-D92994CB31C9}" destId="{3CFC6AD1-C363-4BC8-A506-7167C860D9F7}" srcOrd="0" destOrd="0" presId="urn:microsoft.com/office/officeart/2005/8/layout/cycle2"/>
    <dgm:cxn modelId="{934681C1-623E-4F5B-A6A0-D70C58A3581A}" type="presParOf" srcId="{CAFF35F4-3AD2-43E3-B6CB-6A7AA7C424F1}" destId="{D4F46788-EA8A-4D07-B771-FC63BCC5BAA6}" srcOrd="6" destOrd="0" presId="urn:microsoft.com/office/officeart/2005/8/layout/cycle2"/>
    <dgm:cxn modelId="{927CF765-E37D-4B65-AFA5-BACE60F2E4C7}" type="presParOf" srcId="{CAFF35F4-3AD2-43E3-B6CB-6A7AA7C424F1}" destId="{A54E3684-B964-44D0-8819-CA80C14B7EE5}" srcOrd="7" destOrd="0" presId="urn:microsoft.com/office/officeart/2005/8/layout/cycle2"/>
    <dgm:cxn modelId="{2F5687D4-A858-4D67-82E2-E0AD874A311D}" type="presParOf" srcId="{A54E3684-B964-44D0-8819-CA80C14B7EE5}" destId="{35C8F51E-41C3-4F85-9E48-244513C00672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D59DAB-9B9B-48F1-8A78-F07F4CC3004F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36B5C2FF-E3D5-4872-BF4B-6B1EFA964B1A}">
      <dgm:prSet phldrT="[Texto]"/>
      <dgm:spPr/>
      <dgm:t>
        <a:bodyPr/>
        <a:lstStyle/>
        <a:p>
          <a:r>
            <a:rPr lang="es-EC" b="1" dirty="0" smtClean="0"/>
            <a:t>Objetivo General</a:t>
          </a:r>
          <a:br>
            <a:rPr lang="es-EC" b="1" dirty="0" smtClean="0"/>
          </a:br>
          <a:endParaRPr lang="es-EC" dirty="0"/>
        </a:p>
      </dgm:t>
    </dgm:pt>
    <dgm:pt modelId="{0395B952-BD83-400C-B66F-2FE327037341}" type="parTrans" cxnId="{CDDEBDF7-ACB1-4AF5-AB9B-DF934C184827}">
      <dgm:prSet/>
      <dgm:spPr/>
      <dgm:t>
        <a:bodyPr/>
        <a:lstStyle/>
        <a:p>
          <a:endParaRPr lang="es-EC"/>
        </a:p>
      </dgm:t>
    </dgm:pt>
    <dgm:pt modelId="{31765EAB-513B-47DE-B0F3-C368F57F22FB}" type="sibTrans" cxnId="{CDDEBDF7-ACB1-4AF5-AB9B-DF934C184827}">
      <dgm:prSet/>
      <dgm:spPr/>
      <dgm:t>
        <a:bodyPr/>
        <a:lstStyle/>
        <a:p>
          <a:endParaRPr lang="es-EC"/>
        </a:p>
      </dgm:t>
    </dgm:pt>
    <dgm:pt modelId="{B6E1B346-0E2F-4E67-9E31-99918436C803}">
      <dgm:prSet phldrT="[Texto]"/>
      <dgm:spPr/>
      <dgm:t>
        <a:bodyPr/>
        <a:lstStyle/>
        <a:p>
          <a:pPr algn="just"/>
          <a:r>
            <a:rPr lang="es-EC" dirty="0" smtClean="0"/>
            <a:t>Análisis estructural del sector gráfico de la parroquia Santa Prisca del Distrito Metropolitano de Quito y su incidencia en el medio ambiente y su propuesta de mejoramiento. </a:t>
          </a:r>
          <a:endParaRPr lang="es-EC" dirty="0"/>
        </a:p>
      </dgm:t>
    </dgm:pt>
    <dgm:pt modelId="{C09AE897-7439-403A-A3CB-31C3EEF9CADE}" type="parTrans" cxnId="{5AEA96D4-8BFC-46C9-847F-F0CAEBD72C62}">
      <dgm:prSet/>
      <dgm:spPr/>
      <dgm:t>
        <a:bodyPr/>
        <a:lstStyle/>
        <a:p>
          <a:endParaRPr lang="es-EC"/>
        </a:p>
      </dgm:t>
    </dgm:pt>
    <dgm:pt modelId="{A3469019-2D85-4C2A-B641-92420623F478}" type="sibTrans" cxnId="{5AEA96D4-8BFC-46C9-847F-F0CAEBD72C62}">
      <dgm:prSet/>
      <dgm:spPr/>
      <dgm:t>
        <a:bodyPr/>
        <a:lstStyle/>
        <a:p>
          <a:endParaRPr lang="es-EC"/>
        </a:p>
      </dgm:t>
    </dgm:pt>
    <dgm:pt modelId="{75382F15-B3F8-41D6-BF46-B5AAE58B6B12}" type="pres">
      <dgm:prSet presAssocID="{C3D59DAB-9B9B-48F1-8A78-F07F4CC300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6E2F52-B199-46DC-ADC3-4F089239177B}" type="pres">
      <dgm:prSet presAssocID="{36B5C2FF-E3D5-4872-BF4B-6B1EFA964B1A}" presName="parentText" presStyleLbl="node1" presStyleIdx="0" presStyleCnt="1" custScaleY="6768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0FC61A-DF1F-45C5-A86C-511DC1289C7F}" type="pres">
      <dgm:prSet presAssocID="{36B5C2FF-E3D5-4872-BF4B-6B1EFA964B1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DDEBDF7-ACB1-4AF5-AB9B-DF934C184827}" srcId="{C3D59DAB-9B9B-48F1-8A78-F07F4CC3004F}" destId="{36B5C2FF-E3D5-4872-BF4B-6B1EFA964B1A}" srcOrd="0" destOrd="0" parTransId="{0395B952-BD83-400C-B66F-2FE327037341}" sibTransId="{31765EAB-513B-47DE-B0F3-C368F57F22FB}"/>
    <dgm:cxn modelId="{48C72B75-ABF4-4426-8F1C-94BB3EE4957D}" type="presOf" srcId="{C3D59DAB-9B9B-48F1-8A78-F07F4CC3004F}" destId="{75382F15-B3F8-41D6-BF46-B5AAE58B6B12}" srcOrd="0" destOrd="0" presId="urn:microsoft.com/office/officeart/2005/8/layout/vList2"/>
    <dgm:cxn modelId="{D50F61CD-7137-43A6-89CF-3D220752A17D}" type="presOf" srcId="{B6E1B346-0E2F-4E67-9E31-99918436C803}" destId="{6A0FC61A-DF1F-45C5-A86C-511DC1289C7F}" srcOrd="0" destOrd="0" presId="urn:microsoft.com/office/officeart/2005/8/layout/vList2"/>
    <dgm:cxn modelId="{5AEA96D4-8BFC-46C9-847F-F0CAEBD72C62}" srcId="{36B5C2FF-E3D5-4872-BF4B-6B1EFA964B1A}" destId="{B6E1B346-0E2F-4E67-9E31-99918436C803}" srcOrd="0" destOrd="0" parTransId="{C09AE897-7439-403A-A3CB-31C3EEF9CADE}" sibTransId="{A3469019-2D85-4C2A-B641-92420623F478}"/>
    <dgm:cxn modelId="{D9F05042-B5EB-4762-AB27-460012708D35}" type="presOf" srcId="{36B5C2FF-E3D5-4872-BF4B-6B1EFA964B1A}" destId="{AC6E2F52-B199-46DC-ADC3-4F089239177B}" srcOrd="0" destOrd="0" presId="urn:microsoft.com/office/officeart/2005/8/layout/vList2"/>
    <dgm:cxn modelId="{4EBB14DD-D5C4-4743-90F6-D5E08C19F8FB}" type="presParOf" srcId="{75382F15-B3F8-41D6-BF46-B5AAE58B6B12}" destId="{AC6E2F52-B199-46DC-ADC3-4F089239177B}" srcOrd="0" destOrd="0" presId="urn:microsoft.com/office/officeart/2005/8/layout/vList2"/>
    <dgm:cxn modelId="{2CB59A13-36F2-4D70-A129-B5D995582111}" type="presParOf" srcId="{75382F15-B3F8-41D6-BF46-B5AAE58B6B12}" destId="{6A0FC61A-DF1F-45C5-A86C-511DC1289C7F}" srcOrd="1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B7A98A-2AA5-4C5A-9BB9-97F6103672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F894517-5132-4671-B61B-441E829EBC16}">
      <dgm:prSet phldrT="[Texto]"/>
      <dgm:spPr/>
      <dgm:t>
        <a:bodyPr/>
        <a:lstStyle/>
        <a:p>
          <a:r>
            <a:rPr lang="es-EC" b="1" dirty="0" smtClean="0"/>
            <a:t>TÉCNICAS DE INVESTIGACIÓN </a:t>
          </a:r>
          <a:endParaRPr lang="es-EC" b="1" dirty="0"/>
        </a:p>
      </dgm:t>
    </dgm:pt>
    <dgm:pt modelId="{F57052F1-7D61-4DFF-AD3C-1231C2A387F0}" type="parTrans" cxnId="{6006A694-6F3F-405F-A65B-E13E62177583}">
      <dgm:prSet/>
      <dgm:spPr/>
      <dgm:t>
        <a:bodyPr/>
        <a:lstStyle/>
        <a:p>
          <a:endParaRPr lang="es-EC"/>
        </a:p>
      </dgm:t>
    </dgm:pt>
    <dgm:pt modelId="{0DB1F809-6674-4733-A8C3-4677222F7601}" type="sibTrans" cxnId="{6006A694-6F3F-405F-A65B-E13E62177583}">
      <dgm:prSet/>
      <dgm:spPr/>
      <dgm:t>
        <a:bodyPr/>
        <a:lstStyle/>
        <a:p>
          <a:endParaRPr lang="es-EC"/>
        </a:p>
      </dgm:t>
    </dgm:pt>
    <dgm:pt modelId="{1DD7F3DD-735E-4407-A290-F63FE4AEAB3A}">
      <dgm:prSet phldrT="[Texto]"/>
      <dgm:spPr/>
      <dgm:t>
        <a:bodyPr/>
        <a:lstStyle/>
        <a:p>
          <a:r>
            <a:rPr lang="es-EC" b="1" dirty="0" smtClean="0"/>
            <a:t>INVESTIGACIÓN CUALITATIVA</a:t>
          </a:r>
          <a:endParaRPr lang="es-EC" b="1" dirty="0"/>
        </a:p>
      </dgm:t>
    </dgm:pt>
    <dgm:pt modelId="{EFBEAC33-0632-442C-BA2A-8640C0FB5DA9}" type="parTrans" cxnId="{7C8CB350-D298-40A8-B037-3DCC3C4BE186}">
      <dgm:prSet/>
      <dgm:spPr/>
      <dgm:t>
        <a:bodyPr/>
        <a:lstStyle/>
        <a:p>
          <a:endParaRPr lang="es-EC"/>
        </a:p>
      </dgm:t>
    </dgm:pt>
    <dgm:pt modelId="{3A0C86CD-0733-477A-B468-7E0F03B3F82E}" type="sibTrans" cxnId="{7C8CB350-D298-40A8-B037-3DCC3C4BE186}">
      <dgm:prSet/>
      <dgm:spPr/>
      <dgm:t>
        <a:bodyPr/>
        <a:lstStyle/>
        <a:p>
          <a:endParaRPr lang="es-EC"/>
        </a:p>
      </dgm:t>
    </dgm:pt>
    <dgm:pt modelId="{BFC0BBB1-C3F4-43B7-BB69-3EB781DB3D30}">
      <dgm:prSet phldrT="[Texto]"/>
      <dgm:spPr/>
      <dgm:t>
        <a:bodyPr/>
        <a:lstStyle/>
        <a:p>
          <a:r>
            <a:rPr lang="es-EC" b="1" dirty="0" smtClean="0"/>
            <a:t>INVESTIGACIÓN CUANTITATIVA</a:t>
          </a:r>
          <a:endParaRPr lang="es-EC" b="1" dirty="0"/>
        </a:p>
      </dgm:t>
    </dgm:pt>
    <dgm:pt modelId="{49EBCB02-F59D-4EEE-BBF9-448C226E8A1D}" type="parTrans" cxnId="{3CA3938C-4EFF-4DE6-A416-4985117D9732}">
      <dgm:prSet/>
      <dgm:spPr/>
      <dgm:t>
        <a:bodyPr/>
        <a:lstStyle/>
        <a:p>
          <a:endParaRPr lang="es-EC"/>
        </a:p>
      </dgm:t>
    </dgm:pt>
    <dgm:pt modelId="{0DAA1F53-0476-4A13-A472-842D42578D8A}" type="sibTrans" cxnId="{3CA3938C-4EFF-4DE6-A416-4985117D9732}">
      <dgm:prSet/>
      <dgm:spPr/>
      <dgm:t>
        <a:bodyPr/>
        <a:lstStyle/>
        <a:p>
          <a:endParaRPr lang="es-EC"/>
        </a:p>
      </dgm:t>
    </dgm:pt>
    <dgm:pt modelId="{6368D4BF-D31C-458F-A8C9-251804ED13D2}">
      <dgm:prSet phldrT="[Texto]"/>
      <dgm:spPr/>
      <dgm:t>
        <a:bodyPr/>
        <a:lstStyle/>
        <a:p>
          <a:r>
            <a:rPr lang="es-EC" b="1" dirty="0" smtClean="0"/>
            <a:t>INVESTIGACIÓN EXPLORATORIA </a:t>
          </a:r>
          <a:endParaRPr lang="es-EC" b="1" dirty="0"/>
        </a:p>
      </dgm:t>
    </dgm:pt>
    <dgm:pt modelId="{E5C3B8A3-0D8E-4A76-8E52-E73B71FCAF32}" type="parTrans" cxnId="{B06DF551-6429-4226-ADB6-C902535BE384}">
      <dgm:prSet/>
      <dgm:spPr/>
      <dgm:t>
        <a:bodyPr/>
        <a:lstStyle/>
        <a:p>
          <a:endParaRPr lang="es-EC"/>
        </a:p>
      </dgm:t>
    </dgm:pt>
    <dgm:pt modelId="{A96A8C4B-1737-4980-B090-0C340E9AC572}" type="sibTrans" cxnId="{B06DF551-6429-4226-ADB6-C902535BE384}">
      <dgm:prSet/>
      <dgm:spPr/>
      <dgm:t>
        <a:bodyPr/>
        <a:lstStyle/>
        <a:p>
          <a:endParaRPr lang="es-EC"/>
        </a:p>
      </dgm:t>
    </dgm:pt>
    <dgm:pt modelId="{BBF035A2-4F27-42FD-B870-60E202B88929}">
      <dgm:prSet phldrT="[Texto]"/>
      <dgm:spPr/>
      <dgm:t>
        <a:bodyPr/>
        <a:lstStyle/>
        <a:p>
          <a:r>
            <a:rPr lang="es-EC" b="1" dirty="0" smtClean="0"/>
            <a:t>INVESTIGACIÓN DESCRIPTIVA</a:t>
          </a:r>
          <a:endParaRPr lang="es-EC" b="1" dirty="0"/>
        </a:p>
      </dgm:t>
    </dgm:pt>
    <dgm:pt modelId="{C6DCBC43-8791-4028-8EDA-9CF8EF7A3D66}" type="parTrans" cxnId="{FCA333C4-2DF9-486E-8313-5CE34ECD203F}">
      <dgm:prSet/>
      <dgm:spPr/>
      <dgm:t>
        <a:bodyPr/>
        <a:lstStyle/>
        <a:p>
          <a:endParaRPr lang="es-EC"/>
        </a:p>
      </dgm:t>
    </dgm:pt>
    <dgm:pt modelId="{AFC2B5BD-43D6-4941-9BD4-FA3F19161D9E}" type="sibTrans" cxnId="{FCA333C4-2DF9-486E-8313-5CE34ECD203F}">
      <dgm:prSet/>
      <dgm:spPr/>
      <dgm:t>
        <a:bodyPr/>
        <a:lstStyle/>
        <a:p>
          <a:endParaRPr lang="es-EC"/>
        </a:p>
      </dgm:t>
    </dgm:pt>
    <dgm:pt modelId="{54AF14F2-07D7-49E8-93F7-84A7C1C95481}">
      <dgm:prSet phldrT="[Texto]"/>
      <dgm:spPr/>
      <dgm:t>
        <a:bodyPr/>
        <a:lstStyle/>
        <a:p>
          <a:r>
            <a:rPr lang="es-EC" b="1" dirty="0" smtClean="0"/>
            <a:t>DATOS SECUNDARIOS </a:t>
          </a:r>
          <a:endParaRPr lang="es-EC" b="1" dirty="0"/>
        </a:p>
      </dgm:t>
    </dgm:pt>
    <dgm:pt modelId="{C1A59100-27F4-451B-BBAD-06AE70F20EA1}" type="parTrans" cxnId="{841DE7B5-FF13-49E6-82DB-EBA34BC313A0}">
      <dgm:prSet/>
      <dgm:spPr/>
      <dgm:t>
        <a:bodyPr/>
        <a:lstStyle/>
        <a:p>
          <a:endParaRPr lang="es-EC"/>
        </a:p>
      </dgm:t>
    </dgm:pt>
    <dgm:pt modelId="{15C76BF6-5AE5-40DE-ACEE-410E1E85DD10}" type="sibTrans" cxnId="{841DE7B5-FF13-49E6-82DB-EBA34BC313A0}">
      <dgm:prSet/>
      <dgm:spPr/>
      <dgm:t>
        <a:bodyPr/>
        <a:lstStyle/>
        <a:p>
          <a:endParaRPr lang="es-EC"/>
        </a:p>
      </dgm:t>
    </dgm:pt>
    <dgm:pt modelId="{C92312DD-1340-47B6-8725-9CFDBFB227AF}">
      <dgm:prSet phldrT="[Texto]"/>
      <dgm:spPr/>
      <dgm:t>
        <a:bodyPr/>
        <a:lstStyle/>
        <a:p>
          <a:r>
            <a:rPr lang="es-EC" b="1" dirty="0" smtClean="0"/>
            <a:t>ENTREVISTA A PROFUNDIDAD</a:t>
          </a:r>
          <a:endParaRPr lang="es-EC" b="1" dirty="0"/>
        </a:p>
      </dgm:t>
    </dgm:pt>
    <dgm:pt modelId="{E87B5B70-0C47-4592-8C5D-24FC3F801E57}" type="parTrans" cxnId="{B3B93E47-7FAF-47E6-8D9B-7055C7056BC8}">
      <dgm:prSet/>
      <dgm:spPr/>
      <dgm:t>
        <a:bodyPr/>
        <a:lstStyle/>
        <a:p>
          <a:endParaRPr lang="es-EC"/>
        </a:p>
      </dgm:t>
    </dgm:pt>
    <dgm:pt modelId="{058A43EC-B02C-4ACC-89EC-CBA86DB1A4F5}" type="sibTrans" cxnId="{B3B93E47-7FAF-47E6-8D9B-7055C7056BC8}">
      <dgm:prSet/>
      <dgm:spPr/>
      <dgm:t>
        <a:bodyPr/>
        <a:lstStyle/>
        <a:p>
          <a:endParaRPr lang="es-EC"/>
        </a:p>
      </dgm:t>
    </dgm:pt>
    <dgm:pt modelId="{7A6DFD89-364E-4CB5-9FD1-05357B897B5A}">
      <dgm:prSet phldrT="[Texto]"/>
      <dgm:spPr/>
      <dgm:t>
        <a:bodyPr/>
        <a:lstStyle/>
        <a:p>
          <a:r>
            <a:rPr lang="es-EC" b="1" dirty="0" smtClean="0"/>
            <a:t>FOCUS GROUP</a:t>
          </a:r>
          <a:endParaRPr lang="es-EC" b="1" dirty="0"/>
        </a:p>
      </dgm:t>
    </dgm:pt>
    <dgm:pt modelId="{6F53F3B0-EDF2-4D17-9A34-563628BFA471}" type="parTrans" cxnId="{4F48B659-2665-4C78-8D36-57FADE184CCA}">
      <dgm:prSet/>
      <dgm:spPr/>
      <dgm:t>
        <a:bodyPr/>
        <a:lstStyle/>
        <a:p>
          <a:endParaRPr lang="es-EC"/>
        </a:p>
      </dgm:t>
    </dgm:pt>
    <dgm:pt modelId="{79D2E735-46EE-4FF7-8775-E689ECE51B8A}" type="sibTrans" cxnId="{4F48B659-2665-4C78-8D36-57FADE184CCA}">
      <dgm:prSet/>
      <dgm:spPr/>
      <dgm:t>
        <a:bodyPr/>
        <a:lstStyle/>
        <a:p>
          <a:endParaRPr lang="es-EC"/>
        </a:p>
      </dgm:t>
    </dgm:pt>
    <dgm:pt modelId="{A5FF394A-B03C-45E8-BB55-EE865B8E6D2F}">
      <dgm:prSet phldrT="[Texto]"/>
      <dgm:spPr/>
      <dgm:t>
        <a:bodyPr/>
        <a:lstStyle/>
        <a:p>
          <a:r>
            <a:rPr lang="es-EC" b="1" dirty="0" smtClean="0"/>
            <a:t>ENCUESTA </a:t>
          </a:r>
          <a:endParaRPr lang="es-EC" b="1" dirty="0"/>
        </a:p>
      </dgm:t>
    </dgm:pt>
    <dgm:pt modelId="{8F9DF407-D4EB-4AB6-8683-07A5FDCF4536}" type="parTrans" cxnId="{43D63D84-324C-4C51-9B01-25A9C9412D99}">
      <dgm:prSet/>
      <dgm:spPr/>
      <dgm:t>
        <a:bodyPr/>
        <a:lstStyle/>
        <a:p>
          <a:endParaRPr lang="es-EC"/>
        </a:p>
      </dgm:t>
    </dgm:pt>
    <dgm:pt modelId="{ABC63379-FF89-4CD0-ACBF-43C51F1129D1}" type="sibTrans" cxnId="{43D63D84-324C-4C51-9B01-25A9C9412D99}">
      <dgm:prSet/>
      <dgm:spPr/>
      <dgm:t>
        <a:bodyPr/>
        <a:lstStyle/>
        <a:p>
          <a:endParaRPr lang="es-EC"/>
        </a:p>
      </dgm:t>
    </dgm:pt>
    <dgm:pt modelId="{32B6ABDB-6B41-4912-8558-AA79E7ABF6DF}" type="pres">
      <dgm:prSet presAssocID="{7AB7A98A-2AA5-4C5A-9BB9-97F6103672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C07A368-3D84-488B-9DFD-61CFB6241488}" type="pres">
      <dgm:prSet presAssocID="{9F894517-5132-4671-B61B-441E829EBC16}" presName="hierRoot1" presStyleCnt="0"/>
      <dgm:spPr/>
    </dgm:pt>
    <dgm:pt modelId="{5C9C6074-C1EA-4212-A168-4B9A3A2C0B9E}" type="pres">
      <dgm:prSet presAssocID="{9F894517-5132-4671-B61B-441E829EBC16}" presName="composite" presStyleCnt="0"/>
      <dgm:spPr/>
    </dgm:pt>
    <dgm:pt modelId="{A02E8801-7927-492A-8B51-C5D36D802836}" type="pres">
      <dgm:prSet presAssocID="{9F894517-5132-4671-B61B-441E829EBC16}" presName="background" presStyleLbl="node0" presStyleIdx="0" presStyleCnt="1"/>
      <dgm:spPr/>
    </dgm:pt>
    <dgm:pt modelId="{45BB429A-0B1F-4747-96DC-6BE761DFB00A}" type="pres">
      <dgm:prSet presAssocID="{9F894517-5132-4671-B61B-441E829EBC1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8D741A4-E0C1-4F20-B52D-3198929475F9}" type="pres">
      <dgm:prSet presAssocID="{9F894517-5132-4671-B61B-441E829EBC16}" presName="hierChild2" presStyleCnt="0"/>
      <dgm:spPr/>
    </dgm:pt>
    <dgm:pt modelId="{E67F25AE-310B-4C2C-BC86-047F3916AA6D}" type="pres">
      <dgm:prSet presAssocID="{EFBEAC33-0632-442C-BA2A-8640C0FB5DA9}" presName="Name10" presStyleLbl="parChTrans1D2" presStyleIdx="0" presStyleCnt="2"/>
      <dgm:spPr/>
      <dgm:t>
        <a:bodyPr/>
        <a:lstStyle/>
        <a:p>
          <a:endParaRPr lang="es-EC"/>
        </a:p>
      </dgm:t>
    </dgm:pt>
    <dgm:pt modelId="{B6385C3B-6DEE-4DA1-B9A5-C585C1396917}" type="pres">
      <dgm:prSet presAssocID="{1DD7F3DD-735E-4407-A290-F63FE4AEAB3A}" presName="hierRoot2" presStyleCnt="0"/>
      <dgm:spPr/>
    </dgm:pt>
    <dgm:pt modelId="{F03B973C-86BE-422F-B59F-D1062CC69493}" type="pres">
      <dgm:prSet presAssocID="{1DD7F3DD-735E-4407-A290-F63FE4AEAB3A}" presName="composite2" presStyleCnt="0"/>
      <dgm:spPr/>
    </dgm:pt>
    <dgm:pt modelId="{C422F73E-7BFA-4123-A7F7-0632231A50EF}" type="pres">
      <dgm:prSet presAssocID="{1DD7F3DD-735E-4407-A290-F63FE4AEAB3A}" presName="background2" presStyleLbl="node2" presStyleIdx="0" presStyleCnt="2"/>
      <dgm:spPr/>
    </dgm:pt>
    <dgm:pt modelId="{C81ACF5A-8D59-4E92-876F-F048387F2772}" type="pres">
      <dgm:prSet presAssocID="{1DD7F3DD-735E-4407-A290-F63FE4AEAB3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32DB761-0185-4853-9B05-9253A8E630ED}" type="pres">
      <dgm:prSet presAssocID="{1DD7F3DD-735E-4407-A290-F63FE4AEAB3A}" presName="hierChild3" presStyleCnt="0"/>
      <dgm:spPr/>
    </dgm:pt>
    <dgm:pt modelId="{478D3F96-075D-4CA2-BC91-B7CFF7F0487C}" type="pres">
      <dgm:prSet presAssocID="{E5C3B8A3-0D8E-4A76-8E52-E73B71FCAF32}" presName="Name17" presStyleLbl="parChTrans1D3" presStyleIdx="0" presStyleCnt="2"/>
      <dgm:spPr/>
      <dgm:t>
        <a:bodyPr/>
        <a:lstStyle/>
        <a:p>
          <a:endParaRPr lang="es-EC"/>
        </a:p>
      </dgm:t>
    </dgm:pt>
    <dgm:pt modelId="{B44A242B-DC8B-4016-A98D-1506F7885305}" type="pres">
      <dgm:prSet presAssocID="{6368D4BF-D31C-458F-A8C9-251804ED13D2}" presName="hierRoot3" presStyleCnt="0"/>
      <dgm:spPr/>
    </dgm:pt>
    <dgm:pt modelId="{DB7EC523-1BA3-49C4-A40A-C43DB9CE0381}" type="pres">
      <dgm:prSet presAssocID="{6368D4BF-D31C-458F-A8C9-251804ED13D2}" presName="composite3" presStyleCnt="0"/>
      <dgm:spPr/>
    </dgm:pt>
    <dgm:pt modelId="{F67D1642-044C-4F2D-AE24-EE4C7290B300}" type="pres">
      <dgm:prSet presAssocID="{6368D4BF-D31C-458F-A8C9-251804ED13D2}" presName="background3" presStyleLbl="node3" presStyleIdx="0" presStyleCnt="2"/>
      <dgm:spPr/>
    </dgm:pt>
    <dgm:pt modelId="{51D136DE-3E93-4E38-A177-357724F8B588}" type="pres">
      <dgm:prSet presAssocID="{6368D4BF-D31C-458F-A8C9-251804ED13D2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16D8ADC-47F6-4976-BF87-F4A4AE650539}" type="pres">
      <dgm:prSet presAssocID="{6368D4BF-D31C-458F-A8C9-251804ED13D2}" presName="hierChild4" presStyleCnt="0"/>
      <dgm:spPr/>
    </dgm:pt>
    <dgm:pt modelId="{0A2C4F4A-DE84-4929-8BAE-556969AE8204}" type="pres">
      <dgm:prSet presAssocID="{C1A59100-27F4-451B-BBAD-06AE70F20EA1}" presName="Name23" presStyleLbl="parChTrans1D4" presStyleIdx="0" presStyleCnt="4"/>
      <dgm:spPr/>
      <dgm:t>
        <a:bodyPr/>
        <a:lstStyle/>
        <a:p>
          <a:endParaRPr lang="es-EC"/>
        </a:p>
      </dgm:t>
    </dgm:pt>
    <dgm:pt modelId="{086DB771-0992-4FD0-8F76-B1EC37899BE1}" type="pres">
      <dgm:prSet presAssocID="{54AF14F2-07D7-49E8-93F7-84A7C1C95481}" presName="hierRoot4" presStyleCnt="0"/>
      <dgm:spPr/>
    </dgm:pt>
    <dgm:pt modelId="{5FFCB462-6D9B-4ED9-A216-097BD6D809EE}" type="pres">
      <dgm:prSet presAssocID="{54AF14F2-07D7-49E8-93F7-84A7C1C95481}" presName="composite4" presStyleCnt="0"/>
      <dgm:spPr/>
    </dgm:pt>
    <dgm:pt modelId="{4999B99F-4C9B-449E-A668-CF4A862A4528}" type="pres">
      <dgm:prSet presAssocID="{54AF14F2-07D7-49E8-93F7-84A7C1C95481}" presName="background4" presStyleLbl="node4" presStyleIdx="0" presStyleCnt="4"/>
      <dgm:spPr/>
    </dgm:pt>
    <dgm:pt modelId="{D82F6EA3-CCE8-4F6D-8461-29656285A83F}" type="pres">
      <dgm:prSet presAssocID="{54AF14F2-07D7-49E8-93F7-84A7C1C95481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7A4054A-26C0-4872-9C82-BAA7D05793CB}" type="pres">
      <dgm:prSet presAssocID="{54AF14F2-07D7-49E8-93F7-84A7C1C95481}" presName="hierChild5" presStyleCnt="0"/>
      <dgm:spPr/>
    </dgm:pt>
    <dgm:pt modelId="{B888A035-6C69-4526-A1E9-D048AC06550F}" type="pres">
      <dgm:prSet presAssocID="{E87B5B70-0C47-4592-8C5D-24FC3F801E57}" presName="Name23" presStyleLbl="parChTrans1D4" presStyleIdx="1" presStyleCnt="4"/>
      <dgm:spPr/>
      <dgm:t>
        <a:bodyPr/>
        <a:lstStyle/>
        <a:p>
          <a:endParaRPr lang="es-EC"/>
        </a:p>
      </dgm:t>
    </dgm:pt>
    <dgm:pt modelId="{CAEFCE15-DE1C-4339-9E7D-A6F31FEF2DE1}" type="pres">
      <dgm:prSet presAssocID="{C92312DD-1340-47B6-8725-9CFDBFB227AF}" presName="hierRoot4" presStyleCnt="0"/>
      <dgm:spPr/>
    </dgm:pt>
    <dgm:pt modelId="{12E959E1-3282-46B0-8439-E4064E40D126}" type="pres">
      <dgm:prSet presAssocID="{C92312DD-1340-47B6-8725-9CFDBFB227AF}" presName="composite4" presStyleCnt="0"/>
      <dgm:spPr/>
    </dgm:pt>
    <dgm:pt modelId="{9DC58915-0DA7-489C-ABA8-5926449BAF54}" type="pres">
      <dgm:prSet presAssocID="{C92312DD-1340-47B6-8725-9CFDBFB227AF}" presName="background4" presStyleLbl="node4" presStyleIdx="1" presStyleCnt="4"/>
      <dgm:spPr/>
    </dgm:pt>
    <dgm:pt modelId="{83A87210-BCEA-4805-9F25-E717092D7A96}" type="pres">
      <dgm:prSet presAssocID="{C92312DD-1340-47B6-8725-9CFDBFB227AF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FCD1B66-7BEF-47D4-B2AF-DB0A168A754E}" type="pres">
      <dgm:prSet presAssocID="{C92312DD-1340-47B6-8725-9CFDBFB227AF}" presName="hierChild5" presStyleCnt="0"/>
      <dgm:spPr/>
    </dgm:pt>
    <dgm:pt modelId="{02562821-958B-4B13-A819-649DAB16D7EF}" type="pres">
      <dgm:prSet presAssocID="{6F53F3B0-EDF2-4D17-9A34-563628BFA471}" presName="Name23" presStyleLbl="parChTrans1D4" presStyleIdx="2" presStyleCnt="4"/>
      <dgm:spPr/>
      <dgm:t>
        <a:bodyPr/>
        <a:lstStyle/>
        <a:p>
          <a:endParaRPr lang="es-EC"/>
        </a:p>
      </dgm:t>
    </dgm:pt>
    <dgm:pt modelId="{EA136E2D-2C39-4F00-81FD-48F980FB455A}" type="pres">
      <dgm:prSet presAssocID="{7A6DFD89-364E-4CB5-9FD1-05357B897B5A}" presName="hierRoot4" presStyleCnt="0"/>
      <dgm:spPr/>
    </dgm:pt>
    <dgm:pt modelId="{D28B3CBE-1FA2-4F12-8CCB-97AAD43A4A72}" type="pres">
      <dgm:prSet presAssocID="{7A6DFD89-364E-4CB5-9FD1-05357B897B5A}" presName="composite4" presStyleCnt="0"/>
      <dgm:spPr/>
    </dgm:pt>
    <dgm:pt modelId="{CA279A21-C7C8-4D35-A7C6-908BAC46449B}" type="pres">
      <dgm:prSet presAssocID="{7A6DFD89-364E-4CB5-9FD1-05357B897B5A}" presName="background4" presStyleLbl="node4" presStyleIdx="2" presStyleCnt="4"/>
      <dgm:spPr/>
    </dgm:pt>
    <dgm:pt modelId="{5346FCA1-312B-4B58-8138-30BDECA9F045}" type="pres">
      <dgm:prSet presAssocID="{7A6DFD89-364E-4CB5-9FD1-05357B897B5A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ECE510-BA99-4E42-93BD-759F310EBEDC}" type="pres">
      <dgm:prSet presAssocID="{7A6DFD89-364E-4CB5-9FD1-05357B897B5A}" presName="hierChild5" presStyleCnt="0"/>
      <dgm:spPr/>
    </dgm:pt>
    <dgm:pt modelId="{82C40BA4-34E6-495E-9BAE-8DCD1308CD0D}" type="pres">
      <dgm:prSet presAssocID="{49EBCB02-F59D-4EEE-BBF9-448C226E8A1D}" presName="Name10" presStyleLbl="parChTrans1D2" presStyleIdx="1" presStyleCnt="2"/>
      <dgm:spPr/>
      <dgm:t>
        <a:bodyPr/>
        <a:lstStyle/>
        <a:p>
          <a:endParaRPr lang="es-EC"/>
        </a:p>
      </dgm:t>
    </dgm:pt>
    <dgm:pt modelId="{84AF7107-6307-4CC2-BEBF-05E074B51624}" type="pres">
      <dgm:prSet presAssocID="{BFC0BBB1-C3F4-43B7-BB69-3EB781DB3D30}" presName="hierRoot2" presStyleCnt="0"/>
      <dgm:spPr/>
    </dgm:pt>
    <dgm:pt modelId="{5D3D1754-5048-40C1-BF80-9FCA80AB17A3}" type="pres">
      <dgm:prSet presAssocID="{BFC0BBB1-C3F4-43B7-BB69-3EB781DB3D30}" presName="composite2" presStyleCnt="0"/>
      <dgm:spPr/>
    </dgm:pt>
    <dgm:pt modelId="{27CCB968-DFD4-4E0C-A1ED-28EFF5D85F00}" type="pres">
      <dgm:prSet presAssocID="{BFC0BBB1-C3F4-43B7-BB69-3EB781DB3D30}" presName="background2" presStyleLbl="node2" presStyleIdx="1" presStyleCnt="2"/>
      <dgm:spPr/>
    </dgm:pt>
    <dgm:pt modelId="{4C603A0B-5114-4E61-9D6F-88BACB8909E6}" type="pres">
      <dgm:prSet presAssocID="{BFC0BBB1-C3F4-43B7-BB69-3EB781DB3D3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4590222-125A-4516-80FE-1DA02679F7CA}" type="pres">
      <dgm:prSet presAssocID="{BFC0BBB1-C3F4-43B7-BB69-3EB781DB3D30}" presName="hierChild3" presStyleCnt="0"/>
      <dgm:spPr/>
    </dgm:pt>
    <dgm:pt modelId="{18F268BC-0453-4344-AA2D-F480E2D0FC10}" type="pres">
      <dgm:prSet presAssocID="{C6DCBC43-8791-4028-8EDA-9CF8EF7A3D66}" presName="Name17" presStyleLbl="parChTrans1D3" presStyleIdx="1" presStyleCnt="2"/>
      <dgm:spPr/>
      <dgm:t>
        <a:bodyPr/>
        <a:lstStyle/>
        <a:p>
          <a:endParaRPr lang="es-EC"/>
        </a:p>
      </dgm:t>
    </dgm:pt>
    <dgm:pt modelId="{1B444197-7530-47FF-9259-7E878CECB308}" type="pres">
      <dgm:prSet presAssocID="{BBF035A2-4F27-42FD-B870-60E202B88929}" presName="hierRoot3" presStyleCnt="0"/>
      <dgm:spPr/>
    </dgm:pt>
    <dgm:pt modelId="{948B05E5-BE80-4E7C-9761-32AD6C71A07E}" type="pres">
      <dgm:prSet presAssocID="{BBF035A2-4F27-42FD-B870-60E202B88929}" presName="composite3" presStyleCnt="0"/>
      <dgm:spPr/>
    </dgm:pt>
    <dgm:pt modelId="{2AE0B7CA-1DAD-49F8-94D3-B8B31DD89316}" type="pres">
      <dgm:prSet presAssocID="{BBF035A2-4F27-42FD-B870-60E202B88929}" presName="background3" presStyleLbl="node3" presStyleIdx="1" presStyleCnt="2"/>
      <dgm:spPr/>
    </dgm:pt>
    <dgm:pt modelId="{984D9083-8D6B-4E63-BF2F-5C26ABB47001}" type="pres">
      <dgm:prSet presAssocID="{BBF035A2-4F27-42FD-B870-60E202B8892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7B908E6-E1BC-42A3-AEAA-FB898A246A4A}" type="pres">
      <dgm:prSet presAssocID="{BBF035A2-4F27-42FD-B870-60E202B88929}" presName="hierChild4" presStyleCnt="0"/>
      <dgm:spPr/>
    </dgm:pt>
    <dgm:pt modelId="{D45D3818-CCBF-4B2B-8575-D760F3817B95}" type="pres">
      <dgm:prSet presAssocID="{8F9DF407-D4EB-4AB6-8683-07A5FDCF4536}" presName="Name23" presStyleLbl="parChTrans1D4" presStyleIdx="3" presStyleCnt="4"/>
      <dgm:spPr/>
      <dgm:t>
        <a:bodyPr/>
        <a:lstStyle/>
        <a:p>
          <a:endParaRPr lang="es-EC"/>
        </a:p>
      </dgm:t>
    </dgm:pt>
    <dgm:pt modelId="{1EB809C0-8E4B-4EE1-9CB3-08278017037D}" type="pres">
      <dgm:prSet presAssocID="{A5FF394A-B03C-45E8-BB55-EE865B8E6D2F}" presName="hierRoot4" presStyleCnt="0"/>
      <dgm:spPr/>
    </dgm:pt>
    <dgm:pt modelId="{D322BDA4-AAFA-4EBC-80E6-8ED9CAC30C1D}" type="pres">
      <dgm:prSet presAssocID="{A5FF394A-B03C-45E8-BB55-EE865B8E6D2F}" presName="composite4" presStyleCnt="0"/>
      <dgm:spPr/>
    </dgm:pt>
    <dgm:pt modelId="{5022AD1B-5235-4279-AFCE-90EA545545E0}" type="pres">
      <dgm:prSet presAssocID="{A5FF394A-B03C-45E8-BB55-EE865B8E6D2F}" presName="background4" presStyleLbl="node4" presStyleIdx="3" presStyleCnt="4"/>
      <dgm:spPr/>
    </dgm:pt>
    <dgm:pt modelId="{158737F9-6B5F-46D7-91D6-D82399E329E9}" type="pres">
      <dgm:prSet presAssocID="{A5FF394A-B03C-45E8-BB55-EE865B8E6D2F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B1489D-BB6C-4F9B-9653-AC901E6BBA68}" type="pres">
      <dgm:prSet presAssocID="{A5FF394A-B03C-45E8-BB55-EE865B8E6D2F}" presName="hierChild5" presStyleCnt="0"/>
      <dgm:spPr/>
    </dgm:pt>
  </dgm:ptLst>
  <dgm:cxnLst>
    <dgm:cxn modelId="{7D4FB0A4-05EA-4626-87B8-EE6A966173EC}" type="presOf" srcId="{BFC0BBB1-C3F4-43B7-BB69-3EB781DB3D30}" destId="{4C603A0B-5114-4E61-9D6F-88BACB8909E6}" srcOrd="0" destOrd="0" presId="urn:microsoft.com/office/officeart/2005/8/layout/hierarchy1"/>
    <dgm:cxn modelId="{B3B93E47-7FAF-47E6-8D9B-7055C7056BC8}" srcId="{6368D4BF-D31C-458F-A8C9-251804ED13D2}" destId="{C92312DD-1340-47B6-8725-9CFDBFB227AF}" srcOrd="1" destOrd="0" parTransId="{E87B5B70-0C47-4592-8C5D-24FC3F801E57}" sibTransId="{058A43EC-B02C-4ACC-89EC-CBA86DB1A4F5}"/>
    <dgm:cxn modelId="{6006A694-6F3F-405F-A65B-E13E62177583}" srcId="{7AB7A98A-2AA5-4C5A-9BB9-97F610367215}" destId="{9F894517-5132-4671-B61B-441E829EBC16}" srcOrd="0" destOrd="0" parTransId="{F57052F1-7D61-4DFF-AD3C-1231C2A387F0}" sibTransId="{0DB1F809-6674-4733-A8C3-4677222F7601}"/>
    <dgm:cxn modelId="{8CA215B2-CEE5-458E-A9E2-7A64E2343AD4}" type="presOf" srcId="{9F894517-5132-4671-B61B-441E829EBC16}" destId="{45BB429A-0B1F-4747-96DC-6BE761DFB00A}" srcOrd="0" destOrd="0" presId="urn:microsoft.com/office/officeart/2005/8/layout/hierarchy1"/>
    <dgm:cxn modelId="{7C8CB350-D298-40A8-B037-3DCC3C4BE186}" srcId="{9F894517-5132-4671-B61B-441E829EBC16}" destId="{1DD7F3DD-735E-4407-A290-F63FE4AEAB3A}" srcOrd="0" destOrd="0" parTransId="{EFBEAC33-0632-442C-BA2A-8640C0FB5DA9}" sibTransId="{3A0C86CD-0733-477A-B468-7E0F03B3F82E}"/>
    <dgm:cxn modelId="{0C31C310-9233-4925-8B57-767D8D243C20}" type="presOf" srcId="{6F53F3B0-EDF2-4D17-9A34-563628BFA471}" destId="{02562821-958B-4B13-A819-649DAB16D7EF}" srcOrd="0" destOrd="0" presId="urn:microsoft.com/office/officeart/2005/8/layout/hierarchy1"/>
    <dgm:cxn modelId="{0185683F-CBD2-4B8B-AA59-A961BC811F71}" type="presOf" srcId="{8F9DF407-D4EB-4AB6-8683-07A5FDCF4536}" destId="{D45D3818-CCBF-4B2B-8575-D760F3817B95}" srcOrd="0" destOrd="0" presId="urn:microsoft.com/office/officeart/2005/8/layout/hierarchy1"/>
    <dgm:cxn modelId="{21E78A43-8BF6-40C1-870C-9250662A61F8}" type="presOf" srcId="{E5C3B8A3-0D8E-4A76-8E52-E73B71FCAF32}" destId="{478D3F96-075D-4CA2-BC91-B7CFF7F0487C}" srcOrd="0" destOrd="0" presId="urn:microsoft.com/office/officeart/2005/8/layout/hierarchy1"/>
    <dgm:cxn modelId="{A38ECFC2-297F-4029-ACD4-14AA71CC1565}" type="presOf" srcId="{7A6DFD89-364E-4CB5-9FD1-05357B897B5A}" destId="{5346FCA1-312B-4B58-8138-30BDECA9F045}" srcOrd="0" destOrd="0" presId="urn:microsoft.com/office/officeart/2005/8/layout/hierarchy1"/>
    <dgm:cxn modelId="{3CA3938C-4EFF-4DE6-A416-4985117D9732}" srcId="{9F894517-5132-4671-B61B-441E829EBC16}" destId="{BFC0BBB1-C3F4-43B7-BB69-3EB781DB3D30}" srcOrd="1" destOrd="0" parTransId="{49EBCB02-F59D-4EEE-BBF9-448C226E8A1D}" sibTransId="{0DAA1F53-0476-4A13-A472-842D42578D8A}"/>
    <dgm:cxn modelId="{841DE7B5-FF13-49E6-82DB-EBA34BC313A0}" srcId="{6368D4BF-D31C-458F-A8C9-251804ED13D2}" destId="{54AF14F2-07D7-49E8-93F7-84A7C1C95481}" srcOrd="0" destOrd="0" parTransId="{C1A59100-27F4-451B-BBAD-06AE70F20EA1}" sibTransId="{15C76BF6-5AE5-40DE-ACEE-410E1E85DD10}"/>
    <dgm:cxn modelId="{FCA333C4-2DF9-486E-8313-5CE34ECD203F}" srcId="{BFC0BBB1-C3F4-43B7-BB69-3EB781DB3D30}" destId="{BBF035A2-4F27-42FD-B870-60E202B88929}" srcOrd="0" destOrd="0" parTransId="{C6DCBC43-8791-4028-8EDA-9CF8EF7A3D66}" sibTransId="{AFC2B5BD-43D6-4941-9BD4-FA3F19161D9E}"/>
    <dgm:cxn modelId="{17A8667A-B85A-4E19-B04A-C70D538496B3}" type="presOf" srcId="{E87B5B70-0C47-4592-8C5D-24FC3F801E57}" destId="{B888A035-6C69-4526-A1E9-D048AC06550F}" srcOrd="0" destOrd="0" presId="urn:microsoft.com/office/officeart/2005/8/layout/hierarchy1"/>
    <dgm:cxn modelId="{D6FB6376-6B60-4C5E-A8BF-D4057A49823A}" type="presOf" srcId="{54AF14F2-07D7-49E8-93F7-84A7C1C95481}" destId="{D82F6EA3-CCE8-4F6D-8461-29656285A83F}" srcOrd="0" destOrd="0" presId="urn:microsoft.com/office/officeart/2005/8/layout/hierarchy1"/>
    <dgm:cxn modelId="{B06DF551-6429-4226-ADB6-C902535BE384}" srcId="{1DD7F3DD-735E-4407-A290-F63FE4AEAB3A}" destId="{6368D4BF-D31C-458F-A8C9-251804ED13D2}" srcOrd="0" destOrd="0" parTransId="{E5C3B8A3-0D8E-4A76-8E52-E73B71FCAF32}" sibTransId="{A96A8C4B-1737-4980-B090-0C340E9AC572}"/>
    <dgm:cxn modelId="{2666FDE7-6748-41EC-96B6-81317F56E825}" type="presOf" srcId="{BBF035A2-4F27-42FD-B870-60E202B88929}" destId="{984D9083-8D6B-4E63-BF2F-5C26ABB47001}" srcOrd="0" destOrd="0" presId="urn:microsoft.com/office/officeart/2005/8/layout/hierarchy1"/>
    <dgm:cxn modelId="{855A3275-B53C-4CCC-BAE6-3C8FAFAFE8A8}" type="presOf" srcId="{7AB7A98A-2AA5-4C5A-9BB9-97F610367215}" destId="{32B6ABDB-6B41-4912-8558-AA79E7ABF6DF}" srcOrd="0" destOrd="0" presId="urn:microsoft.com/office/officeart/2005/8/layout/hierarchy1"/>
    <dgm:cxn modelId="{4F48B659-2665-4C78-8D36-57FADE184CCA}" srcId="{6368D4BF-D31C-458F-A8C9-251804ED13D2}" destId="{7A6DFD89-364E-4CB5-9FD1-05357B897B5A}" srcOrd="2" destOrd="0" parTransId="{6F53F3B0-EDF2-4D17-9A34-563628BFA471}" sibTransId="{79D2E735-46EE-4FF7-8775-E689ECE51B8A}"/>
    <dgm:cxn modelId="{81B900AF-01A3-4C0B-A7FC-2EF8D15BF004}" type="presOf" srcId="{6368D4BF-D31C-458F-A8C9-251804ED13D2}" destId="{51D136DE-3E93-4E38-A177-357724F8B588}" srcOrd="0" destOrd="0" presId="urn:microsoft.com/office/officeart/2005/8/layout/hierarchy1"/>
    <dgm:cxn modelId="{2A5BEBC1-D73A-4515-A1C3-4F57B47EDC41}" type="presOf" srcId="{C6DCBC43-8791-4028-8EDA-9CF8EF7A3D66}" destId="{18F268BC-0453-4344-AA2D-F480E2D0FC10}" srcOrd="0" destOrd="0" presId="urn:microsoft.com/office/officeart/2005/8/layout/hierarchy1"/>
    <dgm:cxn modelId="{35EC6B0C-F75C-4878-9F9B-439EDF562A7F}" type="presOf" srcId="{1DD7F3DD-735E-4407-A290-F63FE4AEAB3A}" destId="{C81ACF5A-8D59-4E92-876F-F048387F2772}" srcOrd="0" destOrd="0" presId="urn:microsoft.com/office/officeart/2005/8/layout/hierarchy1"/>
    <dgm:cxn modelId="{E6F6DFFB-8CFE-47D8-88E7-8E934C342D8D}" type="presOf" srcId="{49EBCB02-F59D-4EEE-BBF9-448C226E8A1D}" destId="{82C40BA4-34E6-495E-9BAE-8DCD1308CD0D}" srcOrd="0" destOrd="0" presId="urn:microsoft.com/office/officeart/2005/8/layout/hierarchy1"/>
    <dgm:cxn modelId="{3FF363C6-8913-497C-B146-2121341145A0}" type="presOf" srcId="{EFBEAC33-0632-442C-BA2A-8640C0FB5DA9}" destId="{E67F25AE-310B-4C2C-BC86-047F3916AA6D}" srcOrd="0" destOrd="0" presId="urn:microsoft.com/office/officeart/2005/8/layout/hierarchy1"/>
    <dgm:cxn modelId="{02182B2D-CADB-40B2-AB97-EADCE8E41B64}" type="presOf" srcId="{A5FF394A-B03C-45E8-BB55-EE865B8E6D2F}" destId="{158737F9-6B5F-46D7-91D6-D82399E329E9}" srcOrd="0" destOrd="0" presId="urn:microsoft.com/office/officeart/2005/8/layout/hierarchy1"/>
    <dgm:cxn modelId="{88491EA6-6C22-43C3-A313-FE291D958D2B}" type="presOf" srcId="{C92312DD-1340-47B6-8725-9CFDBFB227AF}" destId="{83A87210-BCEA-4805-9F25-E717092D7A96}" srcOrd="0" destOrd="0" presId="urn:microsoft.com/office/officeart/2005/8/layout/hierarchy1"/>
    <dgm:cxn modelId="{99057497-AF8B-4D7F-8BC8-BE40BFFAFC5A}" type="presOf" srcId="{C1A59100-27F4-451B-BBAD-06AE70F20EA1}" destId="{0A2C4F4A-DE84-4929-8BAE-556969AE8204}" srcOrd="0" destOrd="0" presId="urn:microsoft.com/office/officeart/2005/8/layout/hierarchy1"/>
    <dgm:cxn modelId="{43D63D84-324C-4C51-9B01-25A9C9412D99}" srcId="{BBF035A2-4F27-42FD-B870-60E202B88929}" destId="{A5FF394A-B03C-45E8-BB55-EE865B8E6D2F}" srcOrd="0" destOrd="0" parTransId="{8F9DF407-D4EB-4AB6-8683-07A5FDCF4536}" sibTransId="{ABC63379-FF89-4CD0-ACBF-43C51F1129D1}"/>
    <dgm:cxn modelId="{438435B3-0D7D-49C1-9077-8AF3726AD448}" type="presParOf" srcId="{32B6ABDB-6B41-4912-8558-AA79E7ABF6DF}" destId="{3C07A368-3D84-488B-9DFD-61CFB6241488}" srcOrd="0" destOrd="0" presId="urn:microsoft.com/office/officeart/2005/8/layout/hierarchy1"/>
    <dgm:cxn modelId="{30E783A9-4D4F-4FC2-97E0-141DF5CECA6F}" type="presParOf" srcId="{3C07A368-3D84-488B-9DFD-61CFB6241488}" destId="{5C9C6074-C1EA-4212-A168-4B9A3A2C0B9E}" srcOrd="0" destOrd="0" presId="urn:microsoft.com/office/officeart/2005/8/layout/hierarchy1"/>
    <dgm:cxn modelId="{ADC068EA-C0ED-43EB-B74D-E21E47047DCB}" type="presParOf" srcId="{5C9C6074-C1EA-4212-A168-4B9A3A2C0B9E}" destId="{A02E8801-7927-492A-8B51-C5D36D802836}" srcOrd="0" destOrd="0" presId="urn:microsoft.com/office/officeart/2005/8/layout/hierarchy1"/>
    <dgm:cxn modelId="{D9CD7202-1A8B-4F9C-AD6C-058B14631CF9}" type="presParOf" srcId="{5C9C6074-C1EA-4212-A168-4B9A3A2C0B9E}" destId="{45BB429A-0B1F-4747-96DC-6BE761DFB00A}" srcOrd="1" destOrd="0" presId="urn:microsoft.com/office/officeart/2005/8/layout/hierarchy1"/>
    <dgm:cxn modelId="{A9B8EFDC-DC3E-43BC-838B-E2CEB9F3BF85}" type="presParOf" srcId="{3C07A368-3D84-488B-9DFD-61CFB6241488}" destId="{C8D741A4-E0C1-4F20-B52D-3198929475F9}" srcOrd="1" destOrd="0" presId="urn:microsoft.com/office/officeart/2005/8/layout/hierarchy1"/>
    <dgm:cxn modelId="{7F7DAAB7-793B-4699-BFD8-307F841E0409}" type="presParOf" srcId="{C8D741A4-E0C1-4F20-B52D-3198929475F9}" destId="{E67F25AE-310B-4C2C-BC86-047F3916AA6D}" srcOrd="0" destOrd="0" presId="urn:microsoft.com/office/officeart/2005/8/layout/hierarchy1"/>
    <dgm:cxn modelId="{5680CB46-8E23-4794-B091-543C1FB0F3EE}" type="presParOf" srcId="{C8D741A4-E0C1-4F20-B52D-3198929475F9}" destId="{B6385C3B-6DEE-4DA1-B9A5-C585C1396917}" srcOrd="1" destOrd="0" presId="urn:microsoft.com/office/officeart/2005/8/layout/hierarchy1"/>
    <dgm:cxn modelId="{0CD919AD-14FB-4A3A-BA5A-493E2140E5EE}" type="presParOf" srcId="{B6385C3B-6DEE-4DA1-B9A5-C585C1396917}" destId="{F03B973C-86BE-422F-B59F-D1062CC69493}" srcOrd="0" destOrd="0" presId="urn:microsoft.com/office/officeart/2005/8/layout/hierarchy1"/>
    <dgm:cxn modelId="{282CEB2F-521D-4256-906B-9A72271CB52E}" type="presParOf" srcId="{F03B973C-86BE-422F-B59F-D1062CC69493}" destId="{C422F73E-7BFA-4123-A7F7-0632231A50EF}" srcOrd="0" destOrd="0" presId="urn:microsoft.com/office/officeart/2005/8/layout/hierarchy1"/>
    <dgm:cxn modelId="{48F3156D-1DC1-4281-A975-8544138BB7DC}" type="presParOf" srcId="{F03B973C-86BE-422F-B59F-D1062CC69493}" destId="{C81ACF5A-8D59-4E92-876F-F048387F2772}" srcOrd="1" destOrd="0" presId="urn:microsoft.com/office/officeart/2005/8/layout/hierarchy1"/>
    <dgm:cxn modelId="{F3CDAE52-56F9-4B7D-B04B-9C17E5020B21}" type="presParOf" srcId="{B6385C3B-6DEE-4DA1-B9A5-C585C1396917}" destId="{332DB761-0185-4853-9B05-9253A8E630ED}" srcOrd="1" destOrd="0" presId="urn:microsoft.com/office/officeart/2005/8/layout/hierarchy1"/>
    <dgm:cxn modelId="{01D19137-FCC8-4D2F-B90D-DEF50D46BF96}" type="presParOf" srcId="{332DB761-0185-4853-9B05-9253A8E630ED}" destId="{478D3F96-075D-4CA2-BC91-B7CFF7F0487C}" srcOrd="0" destOrd="0" presId="urn:microsoft.com/office/officeart/2005/8/layout/hierarchy1"/>
    <dgm:cxn modelId="{377CE3DB-9083-4D46-B726-D3B51C7C52CB}" type="presParOf" srcId="{332DB761-0185-4853-9B05-9253A8E630ED}" destId="{B44A242B-DC8B-4016-A98D-1506F7885305}" srcOrd="1" destOrd="0" presId="urn:microsoft.com/office/officeart/2005/8/layout/hierarchy1"/>
    <dgm:cxn modelId="{DDDE6F9F-B513-41F4-B463-D1C8B96D338A}" type="presParOf" srcId="{B44A242B-DC8B-4016-A98D-1506F7885305}" destId="{DB7EC523-1BA3-49C4-A40A-C43DB9CE0381}" srcOrd="0" destOrd="0" presId="urn:microsoft.com/office/officeart/2005/8/layout/hierarchy1"/>
    <dgm:cxn modelId="{2305F740-6C28-4EAC-9EDC-0D8E2C3D4449}" type="presParOf" srcId="{DB7EC523-1BA3-49C4-A40A-C43DB9CE0381}" destId="{F67D1642-044C-4F2D-AE24-EE4C7290B300}" srcOrd="0" destOrd="0" presId="urn:microsoft.com/office/officeart/2005/8/layout/hierarchy1"/>
    <dgm:cxn modelId="{420D48D2-7BFC-43CF-8970-631247400C25}" type="presParOf" srcId="{DB7EC523-1BA3-49C4-A40A-C43DB9CE0381}" destId="{51D136DE-3E93-4E38-A177-357724F8B588}" srcOrd="1" destOrd="0" presId="urn:microsoft.com/office/officeart/2005/8/layout/hierarchy1"/>
    <dgm:cxn modelId="{80E06534-9B39-47D0-9CF8-D7F7E73B162F}" type="presParOf" srcId="{B44A242B-DC8B-4016-A98D-1506F7885305}" destId="{416D8ADC-47F6-4976-BF87-F4A4AE650539}" srcOrd="1" destOrd="0" presId="urn:microsoft.com/office/officeart/2005/8/layout/hierarchy1"/>
    <dgm:cxn modelId="{3E4B091B-11AC-4529-ADE6-48F3105C36E5}" type="presParOf" srcId="{416D8ADC-47F6-4976-BF87-F4A4AE650539}" destId="{0A2C4F4A-DE84-4929-8BAE-556969AE8204}" srcOrd="0" destOrd="0" presId="urn:microsoft.com/office/officeart/2005/8/layout/hierarchy1"/>
    <dgm:cxn modelId="{C8E423DF-01D9-4FFC-A51C-8EBD208C3069}" type="presParOf" srcId="{416D8ADC-47F6-4976-BF87-F4A4AE650539}" destId="{086DB771-0992-4FD0-8F76-B1EC37899BE1}" srcOrd="1" destOrd="0" presId="urn:microsoft.com/office/officeart/2005/8/layout/hierarchy1"/>
    <dgm:cxn modelId="{5203EA39-898C-40AD-9812-DE6600C324A5}" type="presParOf" srcId="{086DB771-0992-4FD0-8F76-B1EC37899BE1}" destId="{5FFCB462-6D9B-4ED9-A216-097BD6D809EE}" srcOrd="0" destOrd="0" presId="urn:microsoft.com/office/officeart/2005/8/layout/hierarchy1"/>
    <dgm:cxn modelId="{648CE395-5B2E-4890-A9E3-A86950CA43EF}" type="presParOf" srcId="{5FFCB462-6D9B-4ED9-A216-097BD6D809EE}" destId="{4999B99F-4C9B-449E-A668-CF4A862A4528}" srcOrd="0" destOrd="0" presId="urn:microsoft.com/office/officeart/2005/8/layout/hierarchy1"/>
    <dgm:cxn modelId="{F17B87BF-D59C-4D53-90B0-7F78FA2CDA35}" type="presParOf" srcId="{5FFCB462-6D9B-4ED9-A216-097BD6D809EE}" destId="{D82F6EA3-CCE8-4F6D-8461-29656285A83F}" srcOrd="1" destOrd="0" presId="urn:microsoft.com/office/officeart/2005/8/layout/hierarchy1"/>
    <dgm:cxn modelId="{68B33100-3A91-4CD2-979E-354E255BEFDC}" type="presParOf" srcId="{086DB771-0992-4FD0-8F76-B1EC37899BE1}" destId="{07A4054A-26C0-4872-9C82-BAA7D05793CB}" srcOrd="1" destOrd="0" presId="urn:microsoft.com/office/officeart/2005/8/layout/hierarchy1"/>
    <dgm:cxn modelId="{BCDAAA36-485F-4125-8B41-13BFD89D9DC5}" type="presParOf" srcId="{416D8ADC-47F6-4976-BF87-F4A4AE650539}" destId="{B888A035-6C69-4526-A1E9-D048AC06550F}" srcOrd="2" destOrd="0" presId="urn:microsoft.com/office/officeart/2005/8/layout/hierarchy1"/>
    <dgm:cxn modelId="{DF0839FB-8104-477E-9087-07A8DC748847}" type="presParOf" srcId="{416D8ADC-47F6-4976-BF87-F4A4AE650539}" destId="{CAEFCE15-DE1C-4339-9E7D-A6F31FEF2DE1}" srcOrd="3" destOrd="0" presId="urn:microsoft.com/office/officeart/2005/8/layout/hierarchy1"/>
    <dgm:cxn modelId="{B752C93C-90DF-4A11-9E08-6ABAAE1673BF}" type="presParOf" srcId="{CAEFCE15-DE1C-4339-9E7D-A6F31FEF2DE1}" destId="{12E959E1-3282-46B0-8439-E4064E40D126}" srcOrd="0" destOrd="0" presId="urn:microsoft.com/office/officeart/2005/8/layout/hierarchy1"/>
    <dgm:cxn modelId="{CE6385CC-1D65-4656-B377-394DD9954B2E}" type="presParOf" srcId="{12E959E1-3282-46B0-8439-E4064E40D126}" destId="{9DC58915-0DA7-489C-ABA8-5926449BAF54}" srcOrd="0" destOrd="0" presId="urn:microsoft.com/office/officeart/2005/8/layout/hierarchy1"/>
    <dgm:cxn modelId="{04078180-5A82-4ACD-94FB-F9B6C3BA9C2B}" type="presParOf" srcId="{12E959E1-3282-46B0-8439-E4064E40D126}" destId="{83A87210-BCEA-4805-9F25-E717092D7A96}" srcOrd="1" destOrd="0" presId="urn:microsoft.com/office/officeart/2005/8/layout/hierarchy1"/>
    <dgm:cxn modelId="{DF1C56DD-407B-4E15-9EB0-65BEFCDF81E2}" type="presParOf" srcId="{CAEFCE15-DE1C-4339-9E7D-A6F31FEF2DE1}" destId="{BFCD1B66-7BEF-47D4-B2AF-DB0A168A754E}" srcOrd="1" destOrd="0" presId="urn:microsoft.com/office/officeart/2005/8/layout/hierarchy1"/>
    <dgm:cxn modelId="{35D9F53A-2EF0-49E8-8B14-9AADEA191497}" type="presParOf" srcId="{416D8ADC-47F6-4976-BF87-F4A4AE650539}" destId="{02562821-958B-4B13-A819-649DAB16D7EF}" srcOrd="4" destOrd="0" presId="urn:microsoft.com/office/officeart/2005/8/layout/hierarchy1"/>
    <dgm:cxn modelId="{47742F2B-C769-4AA5-98EA-F34878BFBD0C}" type="presParOf" srcId="{416D8ADC-47F6-4976-BF87-F4A4AE650539}" destId="{EA136E2D-2C39-4F00-81FD-48F980FB455A}" srcOrd="5" destOrd="0" presId="urn:microsoft.com/office/officeart/2005/8/layout/hierarchy1"/>
    <dgm:cxn modelId="{FECFA273-6C16-4D66-9BFE-8C4BE7BBA9E2}" type="presParOf" srcId="{EA136E2D-2C39-4F00-81FD-48F980FB455A}" destId="{D28B3CBE-1FA2-4F12-8CCB-97AAD43A4A72}" srcOrd="0" destOrd="0" presId="urn:microsoft.com/office/officeart/2005/8/layout/hierarchy1"/>
    <dgm:cxn modelId="{FE591E2F-1159-41E2-A173-32F42D61E614}" type="presParOf" srcId="{D28B3CBE-1FA2-4F12-8CCB-97AAD43A4A72}" destId="{CA279A21-C7C8-4D35-A7C6-908BAC46449B}" srcOrd="0" destOrd="0" presId="urn:microsoft.com/office/officeart/2005/8/layout/hierarchy1"/>
    <dgm:cxn modelId="{9686BA4A-1280-481B-B37F-34534C599B53}" type="presParOf" srcId="{D28B3CBE-1FA2-4F12-8CCB-97AAD43A4A72}" destId="{5346FCA1-312B-4B58-8138-30BDECA9F045}" srcOrd="1" destOrd="0" presId="urn:microsoft.com/office/officeart/2005/8/layout/hierarchy1"/>
    <dgm:cxn modelId="{4922C2DB-E5F9-4CC5-BB6D-FD9BEFCCF4C1}" type="presParOf" srcId="{EA136E2D-2C39-4F00-81FD-48F980FB455A}" destId="{24ECE510-BA99-4E42-93BD-759F310EBEDC}" srcOrd="1" destOrd="0" presId="urn:microsoft.com/office/officeart/2005/8/layout/hierarchy1"/>
    <dgm:cxn modelId="{CC1E327D-45FD-4511-8DC5-12AF632CD332}" type="presParOf" srcId="{C8D741A4-E0C1-4F20-B52D-3198929475F9}" destId="{82C40BA4-34E6-495E-9BAE-8DCD1308CD0D}" srcOrd="2" destOrd="0" presId="urn:microsoft.com/office/officeart/2005/8/layout/hierarchy1"/>
    <dgm:cxn modelId="{E6535C75-7145-4061-9BC8-28A886B44CE5}" type="presParOf" srcId="{C8D741A4-E0C1-4F20-B52D-3198929475F9}" destId="{84AF7107-6307-4CC2-BEBF-05E074B51624}" srcOrd="3" destOrd="0" presId="urn:microsoft.com/office/officeart/2005/8/layout/hierarchy1"/>
    <dgm:cxn modelId="{D52616CC-DC17-4D76-85A1-329258C6766D}" type="presParOf" srcId="{84AF7107-6307-4CC2-BEBF-05E074B51624}" destId="{5D3D1754-5048-40C1-BF80-9FCA80AB17A3}" srcOrd="0" destOrd="0" presId="urn:microsoft.com/office/officeart/2005/8/layout/hierarchy1"/>
    <dgm:cxn modelId="{71F9696F-BFB7-49A4-B1B3-D378741569E2}" type="presParOf" srcId="{5D3D1754-5048-40C1-BF80-9FCA80AB17A3}" destId="{27CCB968-DFD4-4E0C-A1ED-28EFF5D85F00}" srcOrd="0" destOrd="0" presId="urn:microsoft.com/office/officeart/2005/8/layout/hierarchy1"/>
    <dgm:cxn modelId="{849F04C7-54BD-40DA-B708-5934CA842C42}" type="presParOf" srcId="{5D3D1754-5048-40C1-BF80-9FCA80AB17A3}" destId="{4C603A0B-5114-4E61-9D6F-88BACB8909E6}" srcOrd="1" destOrd="0" presId="urn:microsoft.com/office/officeart/2005/8/layout/hierarchy1"/>
    <dgm:cxn modelId="{0AB254B5-51EA-430A-8B48-26471A736EA7}" type="presParOf" srcId="{84AF7107-6307-4CC2-BEBF-05E074B51624}" destId="{14590222-125A-4516-80FE-1DA02679F7CA}" srcOrd="1" destOrd="0" presId="urn:microsoft.com/office/officeart/2005/8/layout/hierarchy1"/>
    <dgm:cxn modelId="{4152FDC0-4061-4436-AF5C-9B2782497ED0}" type="presParOf" srcId="{14590222-125A-4516-80FE-1DA02679F7CA}" destId="{18F268BC-0453-4344-AA2D-F480E2D0FC10}" srcOrd="0" destOrd="0" presId="urn:microsoft.com/office/officeart/2005/8/layout/hierarchy1"/>
    <dgm:cxn modelId="{CFDDB681-669C-48BE-8E8E-F05B426B9524}" type="presParOf" srcId="{14590222-125A-4516-80FE-1DA02679F7CA}" destId="{1B444197-7530-47FF-9259-7E878CECB308}" srcOrd="1" destOrd="0" presId="urn:microsoft.com/office/officeart/2005/8/layout/hierarchy1"/>
    <dgm:cxn modelId="{A42D96F9-C26D-4B1F-BCF3-18D770A21184}" type="presParOf" srcId="{1B444197-7530-47FF-9259-7E878CECB308}" destId="{948B05E5-BE80-4E7C-9761-32AD6C71A07E}" srcOrd="0" destOrd="0" presId="urn:microsoft.com/office/officeart/2005/8/layout/hierarchy1"/>
    <dgm:cxn modelId="{0C95FEB0-94E0-4E31-8C62-1FE1F6EB0595}" type="presParOf" srcId="{948B05E5-BE80-4E7C-9761-32AD6C71A07E}" destId="{2AE0B7CA-1DAD-49F8-94D3-B8B31DD89316}" srcOrd="0" destOrd="0" presId="urn:microsoft.com/office/officeart/2005/8/layout/hierarchy1"/>
    <dgm:cxn modelId="{06FEADC8-9EAE-418E-ACFB-38098C2AF2B7}" type="presParOf" srcId="{948B05E5-BE80-4E7C-9761-32AD6C71A07E}" destId="{984D9083-8D6B-4E63-BF2F-5C26ABB47001}" srcOrd="1" destOrd="0" presId="urn:microsoft.com/office/officeart/2005/8/layout/hierarchy1"/>
    <dgm:cxn modelId="{DD087642-7A0A-4EF0-9041-5D3915C88D15}" type="presParOf" srcId="{1B444197-7530-47FF-9259-7E878CECB308}" destId="{87B908E6-E1BC-42A3-AEAA-FB898A246A4A}" srcOrd="1" destOrd="0" presId="urn:microsoft.com/office/officeart/2005/8/layout/hierarchy1"/>
    <dgm:cxn modelId="{3829D113-9603-4E5C-986E-FAD94251EABE}" type="presParOf" srcId="{87B908E6-E1BC-42A3-AEAA-FB898A246A4A}" destId="{D45D3818-CCBF-4B2B-8575-D760F3817B95}" srcOrd="0" destOrd="0" presId="urn:microsoft.com/office/officeart/2005/8/layout/hierarchy1"/>
    <dgm:cxn modelId="{12809C12-7ADF-4045-A030-3268DA0BECF3}" type="presParOf" srcId="{87B908E6-E1BC-42A3-AEAA-FB898A246A4A}" destId="{1EB809C0-8E4B-4EE1-9CB3-08278017037D}" srcOrd="1" destOrd="0" presId="urn:microsoft.com/office/officeart/2005/8/layout/hierarchy1"/>
    <dgm:cxn modelId="{587EEC1E-66B2-4BFB-BA0F-DA1AAC751047}" type="presParOf" srcId="{1EB809C0-8E4B-4EE1-9CB3-08278017037D}" destId="{D322BDA4-AAFA-4EBC-80E6-8ED9CAC30C1D}" srcOrd="0" destOrd="0" presId="urn:microsoft.com/office/officeart/2005/8/layout/hierarchy1"/>
    <dgm:cxn modelId="{2C7B6CE7-A592-4105-8901-BE366AF118CF}" type="presParOf" srcId="{D322BDA4-AAFA-4EBC-80E6-8ED9CAC30C1D}" destId="{5022AD1B-5235-4279-AFCE-90EA545545E0}" srcOrd="0" destOrd="0" presId="urn:microsoft.com/office/officeart/2005/8/layout/hierarchy1"/>
    <dgm:cxn modelId="{5C6894AD-ECEC-40D9-A1EB-24534C17BAC3}" type="presParOf" srcId="{D322BDA4-AAFA-4EBC-80E6-8ED9CAC30C1D}" destId="{158737F9-6B5F-46D7-91D6-D82399E329E9}" srcOrd="1" destOrd="0" presId="urn:microsoft.com/office/officeart/2005/8/layout/hierarchy1"/>
    <dgm:cxn modelId="{08CAAB27-6C67-43FC-B13A-FDB4C1351ABB}" type="presParOf" srcId="{1EB809C0-8E4B-4EE1-9CB3-08278017037D}" destId="{01B1489D-BB6C-4F9B-9653-AC901E6BBA68}" srcOrd="1" destOrd="0" presId="urn:microsoft.com/office/officeart/2005/8/layout/hierarchy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111B50-1C74-4E94-8269-BCC02D074D4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35A6ABC-9A40-4C5A-990E-83BD387EA6D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INCAPACIDAD DE PRODUCCIÓN</a:t>
          </a:r>
          <a:endParaRPr lang="es-EC" dirty="0">
            <a:solidFill>
              <a:schemeClr val="tx1"/>
            </a:solidFill>
          </a:endParaRPr>
        </a:p>
      </dgm:t>
    </dgm:pt>
    <dgm:pt modelId="{309C4F9E-7460-47D0-AE65-C0088CD39532}" type="parTrans" cxnId="{0C78DBD3-29B8-4929-9734-D3E8894BB928}">
      <dgm:prSet/>
      <dgm:spPr/>
      <dgm:t>
        <a:bodyPr/>
        <a:lstStyle/>
        <a:p>
          <a:endParaRPr lang="es-EC"/>
        </a:p>
      </dgm:t>
    </dgm:pt>
    <dgm:pt modelId="{5C80F780-506E-41C3-801F-38183E7B34B7}" type="sibTrans" cxnId="{0C78DBD3-29B8-4929-9734-D3E8894BB928}">
      <dgm:prSet/>
      <dgm:spPr/>
      <dgm:t>
        <a:bodyPr/>
        <a:lstStyle/>
        <a:p>
          <a:endParaRPr lang="es-EC"/>
        </a:p>
      </dgm:t>
    </dgm:pt>
    <dgm:pt modelId="{E377FAB7-B272-4F52-B981-15E40B1785F4}">
      <dgm:prSet phldrT="[Texto]"/>
      <dgm:spPr/>
      <dgm:t>
        <a:bodyPr/>
        <a:lstStyle/>
        <a:p>
          <a:r>
            <a:rPr lang="es-EC" dirty="0" smtClean="0"/>
            <a:t>EXTENSIONES PEQUEÑAS,10 Y 20 MIL HECTÁREAS BOSQUE  </a:t>
          </a:r>
          <a:endParaRPr lang="es-EC" dirty="0"/>
        </a:p>
      </dgm:t>
    </dgm:pt>
    <dgm:pt modelId="{55BD2432-6E98-45BA-8594-21EF93AB62B1}" type="parTrans" cxnId="{3701B947-40ED-412F-9B94-B83F20B79099}">
      <dgm:prSet/>
      <dgm:spPr/>
      <dgm:t>
        <a:bodyPr/>
        <a:lstStyle/>
        <a:p>
          <a:endParaRPr lang="es-EC"/>
        </a:p>
      </dgm:t>
    </dgm:pt>
    <dgm:pt modelId="{7FB25BBA-2507-4687-9250-8F0B1157B213}" type="sibTrans" cxnId="{3701B947-40ED-412F-9B94-B83F20B79099}">
      <dgm:prSet/>
      <dgm:spPr/>
      <dgm:t>
        <a:bodyPr/>
        <a:lstStyle/>
        <a:p>
          <a:endParaRPr lang="es-EC"/>
        </a:p>
      </dgm:t>
    </dgm:pt>
    <dgm:pt modelId="{26C2E353-160F-46D9-9136-BA4827F75E83}">
      <dgm:prSet phldrT="[Texto]"/>
      <dgm:spPr/>
      <dgm:t>
        <a:bodyPr/>
        <a:lstStyle/>
        <a:p>
          <a:r>
            <a:rPr lang="es-EC" dirty="0" smtClean="0"/>
            <a:t>TECNOLOGÍA PRECARIA PRODUCCIÓN </a:t>
          </a:r>
          <a:endParaRPr lang="es-EC" dirty="0"/>
        </a:p>
      </dgm:t>
    </dgm:pt>
    <dgm:pt modelId="{EC50E8F4-6A26-45FA-8CC7-47F51E42DEC5}" type="parTrans" cxnId="{A1FE590D-25ED-4E49-A384-D441C993AC7D}">
      <dgm:prSet/>
      <dgm:spPr/>
      <dgm:t>
        <a:bodyPr/>
        <a:lstStyle/>
        <a:p>
          <a:endParaRPr lang="es-EC"/>
        </a:p>
      </dgm:t>
    </dgm:pt>
    <dgm:pt modelId="{F8CBAF54-64EE-477E-9AB8-D79EACB8B74F}" type="sibTrans" cxnId="{A1FE590D-25ED-4E49-A384-D441C993AC7D}">
      <dgm:prSet/>
      <dgm:spPr/>
      <dgm:t>
        <a:bodyPr/>
        <a:lstStyle/>
        <a:p>
          <a:endParaRPr lang="es-EC"/>
        </a:p>
      </dgm:t>
    </dgm:pt>
    <dgm:pt modelId="{7E202EF5-C04D-4D95-90D4-3E0FD54A638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COMPETENCIA MÁS BARATA </a:t>
          </a:r>
          <a:endParaRPr lang="es-EC" dirty="0">
            <a:solidFill>
              <a:schemeClr val="tx1"/>
            </a:solidFill>
          </a:endParaRPr>
        </a:p>
      </dgm:t>
    </dgm:pt>
    <dgm:pt modelId="{04C7DE90-BA54-4938-9182-96FCDE1CF776}" type="parTrans" cxnId="{03F8CA36-C2E0-4C6A-B32C-8C60AE97C2FE}">
      <dgm:prSet/>
      <dgm:spPr/>
      <dgm:t>
        <a:bodyPr/>
        <a:lstStyle/>
        <a:p>
          <a:endParaRPr lang="es-EC"/>
        </a:p>
      </dgm:t>
    </dgm:pt>
    <dgm:pt modelId="{9B747316-69DA-4409-919A-4CD80358A9DD}" type="sibTrans" cxnId="{03F8CA36-C2E0-4C6A-B32C-8C60AE97C2FE}">
      <dgm:prSet/>
      <dgm:spPr/>
      <dgm:t>
        <a:bodyPr/>
        <a:lstStyle/>
        <a:p>
          <a:endParaRPr lang="es-EC"/>
        </a:p>
      </dgm:t>
    </dgm:pt>
    <dgm:pt modelId="{1375F26F-96BC-4D8B-A3EB-7E4BE4D4C584}">
      <dgm:prSet phldrT="[Texto]"/>
      <dgm:spPr/>
      <dgm:t>
        <a:bodyPr/>
        <a:lstStyle/>
        <a:p>
          <a:r>
            <a:rPr lang="es-EC" dirty="0" smtClean="0"/>
            <a:t>COLOMBIA Y PERÚ</a:t>
          </a:r>
          <a:endParaRPr lang="es-EC" dirty="0"/>
        </a:p>
      </dgm:t>
    </dgm:pt>
    <dgm:pt modelId="{8247B806-F5A8-4B50-AD3E-91E6B8ACB69F}" type="parTrans" cxnId="{415E0541-37AE-40CB-98B7-A00C19907E13}">
      <dgm:prSet/>
      <dgm:spPr/>
      <dgm:t>
        <a:bodyPr/>
        <a:lstStyle/>
        <a:p>
          <a:endParaRPr lang="es-EC"/>
        </a:p>
      </dgm:t>
    </dgm:pt>
    <dgm:pt modelId="{01E91C13-ACB9-4B92-8D22-AE201A42425B}" type="sibTrans" cxnId="{415E0541-37AE-40CB-98B7-A00C19907E13}">
      <dgm:prSet/>
      <dgm:spPr/>
      <dgm:t>
        <a:bodyPr/>
        <a:lstStyle/>
        <a:p>
          <a:endParaRPr lang="es-EC"/>
        </a:p>
      </dgm:t>
    </dgm:pt>
    <dgm:pt modelId="{F64CDF31-02E8-410C-B835-3C83E71461C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SUSTITUTOS </a:t>
          </a:r>
          <a:endParaRPr lang="es-EC" dirty="0">
            <a:solidFill>
              <a:schemeClr val="tx1"/>
            </a:solidFill>
          </a:endParaRPr>
        </a:p>
      </dgm:t>
    </dgm:pt>
    <dgm:pt modelId="{1CC00D77-EE9B-4E4A-9024-8377354A116B}" type="parTrans" cxnId="{9DF4D3B1-6557-4C8E-BB0B-9C3B24A1B4FD}">
      <dgm:prSet/>
      <dgm:spPr/>
      <dgm:t>
        <a:bodyPr/>
        <a:lstStyle/>
        <a:p>
          <a:endParaRPr lang="es-EC"/>
        </a:p>
      </dgm:t>
    </dgm:pt>
    <dgm:pt modelId="{EFF66728-5F6A-4960-AD7A-D346B2604C5F}" type="sibTrans" cxnId="{9DF4D3B1-6557-4C8E-BB0B-9C3B24A1B4FD}">
      <dgm:prSet/>
      <dgm:spPr/>
      <dgm:t>
        <a:bodyPr/>
        <a:lstStyle/>
        <a:p>
          <a:endParaRPr lang="es-EC"/>
        </a:p>
      </dgm:t>
    </dgm:pt>
    <dgm:pt modelId="{D9AA8A9E-99CA-43D1-BC34-70BAC3A34FFF}">
      <dgm:prSet phldrT="[Texto]"/>
      <dgm:spPr/>
      <dgm:t>
        <a:bodyPr/>
        <a:lstStyle/>
        <a:p>
          <a:r>
            <a:rPr lang="es-EC" dirty="0" smtClean="0"/>
            <a:t>TECNOLOGÍA</a:t>
          </a:r>
          <a:endParaRPr lang="es-EC" dirty="0"/>
        </a:p>
      </dgm:t>
    </dgm:pt>
    <dgm:pt modelId="{DC7F4DF8-040A-4853-8DA9-EF0CEDBD0B6F}" type="parTrans" cxnId="{953F9231-7582-4B6C-BCB0-E95F4D9E517A}">
      <dgm:prSet/>
      <dgm:spPr/>
      <dgm:t>
        <a:bodyPr/>
        <a:lstStyle/>
        <a:p>
          <a:endParaRPr lang="es-EC"/>
        </a:p>
      </dgm:t>
    </dgm:pt>
    <dgm:pt modelId="{9A8214DE-F10C-4ACC-8C1F-42FF2057E157}" type="sibTrans" cxnId="{953F9231-7582-4B6C-BCB0-E95F4D9E517A}">
      <dgm:prSet/>
      <dgm:spPr/>
      <dgm:t>
        <a:bodyPr/>
        <a:lstStyle/>
        <a:p>
          <a:endParaRPr lang="es-EC"/>
        </a:p>
      </dgm:t>
    </dgm:pt>
    <dgm:pt modelId="{C4510335-9D79-4DCF-AC97-03087FF81FC8}">
      <dgm:prSet phldrT="[Texto]"/>
      <dgm:spPr/>
      <dgm:t>
        <a:bodyPr/>
        <a:lstStyle/>
        <a:p>
          <a:r>
            <a:rPr lang="es-EC" dirty="0" smtClean="0"/>
            <a:t>HORAS MAS </a:t>
          </a:r>
          <a:r>
            <a:rPr lang="es-EC" dirty="0" smtClean="0"/>
            <a:t>BARATAS  </a:t>
          </a:r>
          <a:r>
            <a:rPr lang="es-EC" dirty="0" smtClean="0"/>
            <a:t>Y </a:t>
          </a:r>
          <a:r>
            <a:rPr lang="es-EC" dirty="0" smtClean="0"/>
            <a:t>MAS </a:t>
          </a:r>
          <a:r>
            <a:rPr lang="es-EC" dirty="0" smtClean="0"/>
            <a:t>TIEMPO, ENERGÍA MAS BARATA </a:t>
          </a:r>
          <a:endParaRPr lang="es-EC" dirty="0"/>
        </a:p>
      </dgm:t>
    </dgm:pt>
    <dgm:pt modelId="{0B83CEB0-4E5C-4172-B4BD-8EB0C92CF5B3}" type="parTrans" cxnId="{317EE31A-05A1-43DD-9D4B-1103ED9A5A64}">
      <dgm:prSet/>
      <dgm:spPr/>
      <dgm:t>
        <a:bodyPr/>
        <a:lstStyle/>
        <a:p>
          <a:endParaRPr lang="es-EC"/>
        </a:p>
      </dgm:t>
    </dgm:pt>
    <dgm:pt modelId="{E113197E-6E21-4504-8407-E96B1A97867C}" type="sibTrans" cxnId="{317EE31A-05A1-43DD-9D4B-1103ED9A5A64}">
      <dgm:prSet/>
      <dgm:spPr/>
      <dgm:t>
        <a:bodyPr/>
        <a:lstStyle/>
        <a:p>
          <a:endParaRPr lang="es-EC"/>
        </a:p>
      </dgm:t>
    </dgm:pt>
    <dgm:pt modelId="{8F7F99BC-1CF0-45C1-A103-8C73D7661E42}">
      <dgm:prSet phldrT="[Texto]"/>
      <dgm:spPr/>
      <dgm:t>
        <a:bodyPr/>
        <a:lstStyle/>
        <a:p>
          <a:r>
            <a:rPr lang="es-EC" dirty="0" smtClean="0"/>
            <a:t>IMPRESIÓN PROPIA  </a:t>
          </a:r>
          <a:endParaRPr lang="es-EC" dirty="0"/>
        </a:p>
      </dgm:t>
    </dgm:pt>
    <dgm:pt modelId="{CA850779-EE62-4701-9E71-BE830429FB09}" type="parTrans" cxnId="{B79727C2-CBCF-40BA-92B4-B398075111FB}">
      <dgm:prSet/>
      <dgm:spPr/>
    </dgm:pt>
    <dgm:pt modelId="{30A63B0A-30A0-4E2C-BFE2-266F07E9B605}" type="sibTrans" cxnId="{B79727C2-CBCF-40BA-92B4-B398075111FB}">
      <dgm:prSet/>
      <dgm:spPr/>
    </dgm:pt>
    <dgm:pt modelId="{6E089E86-6916-4620-86D2-62D61072998C}" type="pres">
      <dgm:prSet presAssocID="{45111B50-1C74-4E94-8269-BCC02D074D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1ABC5E-B734-4A4D-B4F2-9DDB0FA4811F}" type="pres">
      <dgm:prSet presAssocID="{335A6ABC-9A40-4C5A-990E-83BD387EA6DA}" presName="composite" presStyleCnt="0"/>
      <dgm:spPr/>
    </dgm:pt>
    <dgm:pt modelId="{3219ADBA-B1D6-4899-9329-93128967645C}" type="pres">
      <dgm:prSet presAssocID="{335A6ABC-9A40-4C5A-990E-83BD387EA6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96AD24-BBBD-4786-9493-F15B0B550D8C}" type="pres">
      <dgm:prSet presAssocID="{335A6ABC-9A40-4C5A-990E-83BD387EA6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84FAED-CB66-4B8A-B836-56B2B6A0DC15}" type="pres">
      <dgm:prSet presAssocID="{5C80F780-506E-41C3-801F-38183E7B34B7}" presName="sp" presStyleCnt="0"/>
      <dgm:spPr/>
    </dgm:pt>
    <dgm:pt modelId="{3C1C06DE-B708-44EB-8322-B7CD96871175}" type="pres">
      <dgm:prSet presAssocID="{7E202EF5-C04D-4D95-90D4-3E0FD54A638A}" presName="composite" presStyleCnt="0"/>
      <dgm:spPr/>
    </dgm:pt>
    <dgm:pt modelId="{4BB5F23F-EE76-4719-A853-8FC6D422E1EC}" type="pres">
      <dgm:prSet presAssocID="{7E202EF5-C04D-4D95-90D4-3E0FD54A638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DCEF96-489E-4752-8B87-5DB56670113C}" type="pres">
      <dgm:prSet presAssocID="{7E202EF5-C04D-4D95-90D4-3E0FD54A638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4CD979-D62A-4A2B-B007-A6E822498ED7}" type="pres">
      <dgm:prSet presAssocID="{9B747316-69DA-4409-919A-4CD80358A9DD}" presName="sp" presStyleCnt="0"/>
      <dgm:spPr/>
    </dgm:pt>
    <dgm:pt modelId="{C4ADA358-85C8-4A2E-B318-2D2D94D899A8}" type="pres">
      <dgm:prSet presAssocID="{F64CDF31-02E8-410C-B835-3C83E71461CE}" presName="composite" presStyleCnt="0"/>
      <dgm:spPr/>
    </dgm:pt>
    <dgm:pt modelId="{665BDC8A-9B72-4158-A77F-CB7B41EA7409}" type="pres">
      <dgm:prSet presAssocID="{F64CDF31-02E8-410C-B835-3C83E71461C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A28A51-7CC0-47F7-ABFE-E08FD4B6534D}" type="pres">
      <dgm:prSet presAssocID="{F64CDF31-02E8-410C-B835-3C83E71461C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EE546E-EB75-4F0E-A884-68FD9ED52A9B}" type="presOf" srcId="{45111B50-1C74-4E94-8269-BCC02D074D4A}" destId="{6E089E86-6916-4620-86D2-62D61072998C}" srcOrd="0" destOrd="0" presId="urn:microsoft.com/office/officeart/2005/8/layout/chevron2"/>
    <dgm:cxn modelId="{24AC16FA-AB8C-458C-90CC-D0AE045A4AE0}" type="presOf" srcId="{C4510335-9D79-4DCF-AC97-03087FF81FC8}" destId="{A7DCEF96-489E-4752-8B87-5DB56670113C}" srcOrd="0" destOrd="1" presId="urn:microsoft.com/office/officeart/2005/8/layout/chevron2"/>
    <dgm:cxn modelId="{57E4ED84-8271-43DC-8757-5AB2D773E5FF}" type="presOf" srcId="{D9AA8A9E-99CA-43D1-BC34-70BAC3A34FFF}" destId="{90A28A51-7CC0-47F7-ABFE-E08FD4B6534D}" srcOrd="0" destOrd="0" presId="urn:microsoft.com/office/officeart/2005/8/layout/chevron2"/>
    <dgm:cxn modelId="{9DF4D3B1-6557-4C8E-BB0B-9C3B24A1B4FD}" srcId="{45111B50-1C74-4E94-8269-BCC02D074D4A}" destId="{F64CDF31-02E8-410C-B835-3C83E71461CE}" srcOrd="2" destOrd="0" parTransId="{1CC00D77-EE9B-4E4A-9024-8377354A116B}" sibTransId="{EFF66728-5F6A-4960-AD7A-D346B2604C5F}"/>
    <dgm:cxn modelId="{1D97FD78-4821-4893-8CE6-11FF7087191C}" type="presOf" srcId="{8F7F99BC-1CF0-45C1-A103-8C73D7661E42}" destId="{90A28A51-7CC0-47F7-ABFE-E08FD4B6534D}" srcOrd="0" destOrd="1" presId="urn:microsoft.com/office/officeart/2005/8/layout/chevron2"/>
    <dgm:cxn modelId="{A1FE590D-25ED-4E49-A384-D441C993AC7D}" srcId="{335A6ABC-9A40-4C5A-990E-83BD387EA6DA}" destId="{26C2E353-160F-46D9-9136-BA4827F75E83}" srcOrd="1" destOrd="0" parTransId="{EC50E8F4-6A26-45FA-8CC7-47F51E42DEC5}" sibTransId="{F8CBAF54-64EE-477E-9AB8-D79EACB8B74F}"/>
    <dgm:cxn modelId="{317EE31A-05A1-43DD-9D4B-1103ED9A5A64}" srcId="{7E202EF5-C04D-4D95-90D4-3E0FD54A638A}" destId="{C4510335-9D79-4DCF-AC97-03087FF81FC8}" srcOrd="1" destOrd="0" parTransId="{0B83CEB0-4E5C-4172-B4BD-8EB0C92CF5B3}" sibTransId="{E113197E-6E21-4504-8407-E96B1A97867C}"/>
    <dgm:cxn modelId="{415E0541-37AE-40CB-98B7-A00C19907E13}" srcId="{7E202EF5-C04D-4D95-90D4-3E0FD54A638A}" destId="{1375F26F-96BC-4D8B-A3EB-7E4BE4D4C584}" srcOrd="0" destOrd="0" parTransId="{8247B806-F5A8-4B50-AD3E-91E6B8ACB69F}" sibTransId="{01E91C13-ACB9-4B92-8D22-AE201A42425B}"/>
    <dgm:cxn modelId="{1A89D0B9-7A98-4D8A-A00C-C481C66635FD}" type="presOf" srcId="{7E202EF5-C04D-4D95-90D4-3E0FD54A638A}" destId="{4BB5F23F-EE76-4719-A853-8FC6D422E1EC}" srcOrd="0" destOrd="0" presId="urn:microsoft.com/office/officeart/2005/8/layout/chevron2"/>
    <dgm:cxn modelId="{E3A230A9-A2AE-41E5-A560-17C3D5EA3230}" type="presOf" srcId="{26C2E353-160F-46D9-9136-BA4827F75E83}" destId="{FD96AD24-BBBD-4786-9493-F15B0B550D8C}" srcOrd="0" destOrd="1" presId="urn:microsoft.com/office/officeart/2005/8/layout/chevron2"/>
    <dgm:cxn modelId="{953F9231-7582-4B6C-BCB0-E95F4D9E517A}" srcId="{F64CDF31-02E8-410C-B835-3C83E71461CE}" destId="{D9AA8A9E-99CA-43D1-BC34-70BAC3A34FFF}" srcOrd="0" destOrd="0" parTransId="{DC7F4DF8-040A-4853-8DA9-EF0CEDBD0B6F}" sibTransId="{9A8214DE-F10C-4ACC-8C1F-42FF2057E157}"/>
    <dgm:cxn modelId="{03F8CA36-C2E0-4C6A-B32C-8C60AE97C2FE}" srcId="{45111B50-1C74-4E94-8269-BCC02D074D4A}" destId="{7E202EF5-C04D-4D95-90D4-3E0FD54A638A}" srcOrd="1" destOrd="0" parTransId="{04C7DE90-BA54-4938-9182-96FCDE1CF776}" sibTransId="{9B747316-69DA-4409-919A-4CD80358A9DD}"/>
    <dgm:cxn modelId="{BFA77534-5A1B-404E-BEB7-84EA44C025D6}" type="presOf" srcId="{E377FAB7-B272-4F52-B981-15E40B1785F4}" destId="{FD96AD24-BBBD-4786-9493-F15B0B550D8C}" srcOrd="0" destOrd="0" presId="urn:microsoft.com/office/officeart/2005/8/layout/chevron2"/>
    <dgm:cxn modelId="{1FEC4224-0D47-4A49-A34F-C89DDF7BCE40}" type="presOf" srcId="{F64CDF31-02E8-410C-B835-3C83E71461CE}" destId="{665BDC8A-9B72-4158-A77F-CB7B41EA7409}" srcOrd="0" destOrd="0" presId="urn:microsoft.com/office/officeart/2005/8/layout/chevron2"/>
    <dgm:cxn modelId="{77A74C63-7493-4D70-8201-726DA6A68731}" type="presOf" srcId="{1375F26F-96BC-4D8B-A3EB-7E4BE4D4C584}" destId="{A7DCEF96-489E-4752-8B87-5DB56670113C}" srcOrd="0" destOrd="0" presId="urn:microsoft.com/office/officeart/2005/8/layout/chevron2"/>
    <dgm:cxn modelId="{3701B947-40ED-412F-9B94-B83F20B79099}" srcId="{335A6ABC-9A40-4C5A-990E-83BD387EA6DA}" destId="{E377FAB7-B272-4F52-B981-15E40B1785F4}" srcOrd="0" destOrd="0" parTransId="{55BD2432-6E98-45BA-8594-21EF93AB62B1}" sibTransId="{7FB25BBA-2507-4687-9250-8F0B1157B213}"/>
    <dgm:cxn modelId="{0C78DBD3-29B8-4929-9734-D3E8894BB928}" srcId="{45111B50-1C74-4E94-8269-BCC02D074D4A}" destId="{335A6ABC-9A40-4C5A-990E-83BD387EA6DA}" srcOrd="0" destOrd="0" parTransId="{309C4F9E-7460-47D0-AE65-C0088CD39532}" sibTransId="{5C80F780-506E-41C3-801F-38183E7B34B7}"/>
    <dgm:cxn modelId="{B79727C2-CBCF-40BA-92B4-B398075111FB}" srcId="{F64CDF31-02E8-410C-B835-3C83E71461CE}" destId="{8F7F99BC-1CF0-45C1-A103-8C73D7661E42}" srcOrd="1" destOrd="0" parTransId="{CA850779-EE62-4701-9E71-BE830429FB09}" sibTransId="{30A63B0A-30A0-4E2C-BFE2-266F07E9B605}"/>
    <dgm:cxn modelId="{F14A174B-29AC-42AA-9246-F25BB4DF248D}" type="presOf" srcId="{335A6ABC-9A40-4C5A-990E-83BD387EA6DA}" destId="{3219ADBA-B1D6-4899-9329-93128967645C}" srcOrd="0" destOrd="0" presId="urn:microsoft.com/office/officeart/2005/8/layout/chevron2"/>
    <dgm:cxn modelId="{79541D88-6728-4985-9F5A-A52CC176635F}" type="presParOf" srcId="{6E089E86-6916-4620-86D2-62D61072998C}" destId="{601ABC5E-B734-4A4D-B4F2-9DDB0FA4811F}" srcOrd="0" destOrd="0" presId="urn:microsoft.com/office/officeart/2005/8/layout/chevron2"/>
    <dgm:cxn modelId="{590E7752-F5D5-42B3-B6F5-ACDF5AE6D6CA}" type="presParOf" srcId="{601ABC5E-B734-4A4D-B4F2-9DDB0FA4811F}" destId="{3219ADBA-B1D6-4899-9329-93128967645C}" srcOrd="0" destOrd="0" presId="urn:microsoft.com/office/officeart/2005/8/layout/chevron2"/>
    <dgm:cxn modelId="{C0C7B26D-ADF0-49F4-96DD-3E8F5721A2FC}" type="presParOf" srcId="{601ABC5E-B734-4A4D-B4F2-9DDB0FA4811F}" destId="{FD96AD24-BBBD-4786-9493-F15B0B550D8C}" srcOrd="1" destOrd="0" presId="urn:microsoft.com/office/officeart/2005/8/layout/chevron2"/>
    <dgm:cxn modelId="{E001F018-7693-4D32-BB45-EEA5E9D129F8}" type="presParOf" srcId="{6E089E86-6916-4620-86D2-62D61072998C}" destId="{5784FAED-CB66-4B8A-B836-56B2B6A0DC15}" srcOrd="1" destOrd="0" presId="urn:microsoft.com/office/officeart/2005/8/layout/chevron2"/>
    <dgm:cxn modelId="{2F9587B7-26C3-4804-AB35-761B158A6673}" type="presParOf" srcId="{6E089E86-6916-4620-86D2-62D61072998C}" destId="{3C1C06DE-B708-44EB-8322-B7CD96871175}" srcOrd="2" destOrd="0" presId="urn:microsoft.com/office/officeart/2005/8/layout/chevron2"/>
    <dgm:cxn modelId="{53D654C3-801F-4919-8343-2F665398DDBF}" type="presParOf" srcId="{3C1C06DE-B708-44EB-8322-B7CD96871175}" destId="{4BB5F23F-EE76-4719-A853-8FC6D422E1EC}" srcOrd="0" destOrd="0" presId="urn:microsoft.com/office/officeart/2005/8/layout/chevron2"/>
    <dgm:cxn modelId="{071ED8E4-2C20-489E-8A56-F65FF0A3EB72}" type="presParOf" srcId="{3C1C06DE-B708-44EB-8322-B7CD96871175}" destId="{A7DCEF96-489E-4752-8B87-5DB56670113C}" srcOrd="1" destOrd="0" presId="urn:microsoft.com/office/officeart/2005/8/layout/chevron2"/>
    <dgm:cxn modelId="{D6A6052C-03EB-4541-A9C4-E91FE049D3AD}" type="presParOf" srcId="{6E089E86-6916-4620-86D2-62D61072998C}" destId="{DC4CD979-D62A-4A2B-B007-A6E822498ED7}" srcOrd="3" destOrd="0" presId="urn:microsoft.com/office/officeart/2005/8/layout/chevron2"/>
    <dgm:cxn modelId="{7948D853-788B-4528-BCC9-988B56C9C322}" type="presParOf" srcId="{6E089E86-6916-4620-86D2-62D61072998C}" destId="{C4ADA358-85C8-4A2E-B318-2D2D94D899A8}" srcOrd="4" destOrd="0" presId="urn:microsoft.com/office/officeart/2005/8/layout/chevron2"/>
    <dgm:cxn modelId="{5D530B4D-0C23-4808-B11D-F7D232AA35A8}" type="presParOf" srcId="{C4ADA358-85C8-4A2E-B318-2D2D94D899A8}" destId="{665BDC8A-9B72-4158-A77F-CB7B41EA7409}" srcOrd="0" destOrd="0" presId="urn:microsoft.com/office/officeart/2005/8/layout/chevron2"/>
    <dgm:cxn modelId="{7CB0C1B7-64AA-47AA-BF83-7E168BD8410F}" type="presParOf" srcId="{C4ADA358-85C8-4A2E-B318-2D2D94D899A8}" destId="{90A28A51-7CC0-47F7-ABFE-E08FD4B6534D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C22300-29A8-4C1F-82BF-684FF43CA828}" type="datetimeFigureOut">
              <a:rPr lang="es-EC" smtClean="0"/>
              <a:pPr/>
              <a:t>04/04/2012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F2A087-2A89-4612-B83C-A67B609605D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4429132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400" dirty="0"/>
              <a:t>ANÁLISIS ESTRUCTURAL PARA OPTIMIZAR EL SECTOR </a:t>
            </a: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/>
              <a:t>GRÁFICO DE LA PARROQUIA SANTA PRISCA </a:t>
            </a:r>
            <a:endParaRPr lang="es-EC" sz="2400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28596" y="928670"/>
            <a:ext cx="7854696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ESCUELA POLITÉCNICA DEL EJÉRCITO</a:t>
            </a:r>
            <a:endParaRPr kumimoji="0" lang="es-EC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l_fi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1000132" cy="93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2928934"/>
            <a:ext cx="6948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DEPARTAMENTO DE CIENCIAS ECONÓMICAS, ADMINISTRATIVAS Y DE COMERCIO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57290" y="5613047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lang="es-E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Chávez Acurio Roberto Terry 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Sangolqui, M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arzo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2012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571544"/>
          </a:xfrm>
        </p:spPr>
        <p:txBody>
          <a:bodyPr/>
          <a:lstStyle/>
          <a:p>
            <a:r>
              <a:rPr lang="es-EC" dirty="0" smtClean="0"/>
              <a:t>Tipos de investigación </a:t>
            </a: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428596" y="714356"/>
          <a:ext cx="757242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2E8801-7927-492A-8B51-C5D36D802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02E8801-7927-492A-8B51-C5D36D802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B429A-0B1F-4747-96DC-6BE761DFB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45BB429A-0B1F-4747-96DC-6BE761DFB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7F25AE-310B-4C2C-BC86-047F3916A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E67F25AE-310B-4C2C-BC86-047F3916A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22F73E-7BFA-4123-A7F7-0632231A5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C422F73E-7BFA-4123-A7F7-0632231A5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1ACF5A-8D59-4E92-876F-F048387F2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C81ACF5A-8D59-4E92-876F-F048387F2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8D3F96-075D-4CA2-BC91-B7CFF7F04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478D3F96-075D-4CA2-BC91-B7CFF7F04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7D1642-044C-4F2D-AE24-EE4C7290B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F67D1642-044C-4F2D-AE24-EE4C7290B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D136DE-3E93-4E38-A177-357724F8B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51D136DE-3E93-4E38-A177-357724F8B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2C4F4A-DE84-4929-8BAE-556969AE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0A2C4F4A-DE84-4929-8BAE-556969AE8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99B99F-4C9B-449E-A668-CF4A862A4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4999B99F-4C9B-449E-A668-CF4A862A4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2F6EA3-CCE8-4F6D-8461-29656285A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D82F6EA3-CCE8-4F6D-8461-29656285A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88A035-6C69-4526-A1E9-D048AC065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B888A035-6C69-4526-A1E9-D048AC065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C58915-0DA7-489C-ABA8-5926449BA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9DC58915-0DA7-489C-ABA8-5926449BA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A87210-BCEA-4805-9F25-E717092D7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graphicEl>
                                              <a:dgm id="{83A87210-BCEA-4805-9F25-E717092D7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562821-958B-4B13-A819-649DAB16D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graphicEl>
                                              <a:dgm id="{02562821-958B-4B13-A819-649DAB16D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279A21-C7C8-4D35-A7C6-908BAC464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CA279A21-C7C8-4D35-A7C6-908BAC464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46FCA1-312B-4B58-8138-30BDECA9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>
                                            <p:graphicEl>
                                              <a:dgm id="{5346FCA1-312B-4B58-8138-30BDECA9F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C40BA4-34E6-495E-9BAE-8DCD1308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>
                                            <p:graphicEl>
                                              <a:dgm id="{82C40BA4-34E6-495E-9BAE-8DCD1308C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CCB968-DFD4-4E0C-A1ED-28EFF5D85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>
                                            <p:graphicEl>
                                              <a:dgm id="{27CCB968-DFD4-4E0C-A1ED-28EFF5D85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603A0B-5114-4E61-9D6F-88BACB890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4C603A0B-5114-4E61-9D6F-88BACB890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F268BC-0453-4344-AA2D-F480E2D0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">
                                            <p:graphicEl>
                                              <a:dgm id="{18F268BC-0453-4344-AA2D-F480E2D0F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E0B7CA-1DAD-49F8-94D3-B8B31DD89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>
                                            <p:graphicEl>
                                              <a:dgm id="{2AE0B7CA-1DAD-49F8-94D3-B8B31DD89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D9083-8D6B-4E63-BF2F-5C26ABB47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graphicEl>
                                              <a:dgm id="{984D9083-8D6B-4E63-BF2F-5C26ABB47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5D3818-CCBF-4B2B-8575-D760F3817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graphicEl>
                                              <a:dgm id="{D45D3818-CCBF-4B2B-8575-D760F3817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22AD1B-5235-4279-AFCE-90EA54554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">
                                            <p:graphicEl>
                                              <a:dgm id="{5022AD1B-5235-4279-AFCE-90EA54554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8737F9-6B5F-46D7-91D6-D82399E32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">
                                            <p:graphicEl>
                                              <a:dgm id="{158737F9-6B5F-46D7-91D6-D82399E32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s-ES_tradnl" sz="2400" b="1" dirty="0" smtClean="0"/>
              <a:t>    Fuentes Secundarias:</a:t>
            </a:r>
            <a:r>
              <a:rPr lang="es-EC" sz="2400" b="1" dirty="0" smtClean="0"/>
              <a:t/>
            </a:r>
            <a:br>
              <a:rPr lang="es-EC" sz="2400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2800" b="1" dirty="0" smtClean="0"/>
              <a:t>	• </a:t>
            </a:r>
            <a:r>
              <a:rPr lang="es-EC" sz="2800" dirty="0" smtClean="0"/>
              <a:t>INEC</a:t>
            </a:r>
            <a:br>
              <a:rPr lang="es-EC" sz="2800" dirty="0" smtClean="0"/>
            </a:br>
            <a:r>
              <a:rPr lang="es-EC" sz="2800" dirty="0" smtClean="0"/>
              <a:t>• AIG</a:t>
            </a:r>
            <a:br>
              <a:rPr lang="es-EC" sz="2800" dirty="0" smtClean="0"/>
            </a:br>
            <a:r>
              <a:rPr lang="es-EC" sz="2800" dirty="0" smtClean="0"/>
              <a:t>• GREMAGAPI</a:t>
            </a:r>
            <a:br>
              <a:rPr lang="es-EC" sz="2800" dirty="0" smtClean="0"/>
            </a:br>
            <a:r>
              <a:rPr lang="es-EC" sz="2800" dirty="0" smtClean="0"/>
              <a:t>• ESTUDIOS DE CASOS SIMILARES </a:t>
            </a:r>
            <a:br>
              <a:rPr lang="es-EC" sz="2800" dirty="0" smtClean="0"/>
            </a:br>
            <a:r>
              <a:rPr lang="es-EC" sz="2800" dirty="0" smtClean="0"/>
              <a:t>• ENTREVISTAS REALIZADAS </a:t>
            </a:r>
            <a:br>
              <a:rPr lang="es-EC" sz="2800" dirty="0" smtClean="0"/>
            </a:br>
            <a:r>
              <a:rPr lang="es-EC" sz="2800" dirty="0" smtClean="0"/>
              <a:t>• REVISTAS ESPECIALIZADAS </a:t>
            </a:r>
            <a:endParaRPr lang="es-EC" sz="3200" dirty="0" smtClean="0"/>
          </a:p>
          <a:p>
            <a:endParaRPr lang="es-EC" sz="2800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27209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642910" y="500042"/>
            <a:ext cx="75009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ENTORNO DEL MARKETING  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19ADBA-B1D6-4899-9329-931289676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3219ADBA-B1D6-4899-9329-931289676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6AD24-BBBD-4786-9493-F15B0B55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D96AD24-BBBD-4786-9493-F15B0B550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5F23F-EE76-4719-A853-8FC6D422E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4BB5F23F-EE76-4719-A853-8FC6D422E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DCEF96-489E-4752-8B87-5DB566701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A7DCEF96-489E-4752-8B87-5DB566701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BDC8A-9B72-4158-A77F-CB7B41EA7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665BDC8A-9B72-4158-A77F-CB7B41EA7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28A51-7CC0-47F7-ABFE-E08FD4B65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90A28A51-7CC0-47F7-ABFE-E08FD4B65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785786" y="428604"/>
          <a:ext cx="750099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D436F7-4377-44BF-B026-87B2C6E13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9D436F7-4377-44BF-B026-87B2C6E13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361BA-B643-4F62-B831-999C099E0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55361BA-B643-4F62-B831-999C099E0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28FA6A-6BBE-4E61-BB33-6AB5FA462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1A28FA6A-6BBE-4E61-BB33-6AB5FA462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143F1-4E07-454A-96D4-1C3DFBE8F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C2143F1-4E07-454A-96D4-1C3DFBE8F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1FDB5A-A382-4712-ABBF-BCCCC4FD5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791FDB5A-A382-4712-ABBF-BCCCC4FD5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05493B-9184-49B5-BBE9-4D8FBF0FD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DD05493B-9184-49B5-BBE9-4D8FBF0FD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s-EC" b="1" dirty="0" smtClean="0"/>
              <a:t>  </a:t>
            </a:r>
          </a:p>
          <a:p>
            <a:pPr>
              <a:buNone/>
            </a:pPr>
            <a:r>
              <a:rPr lang="es-EC" b="1" dirty="0" smtClean="0"/>
              <a:t>	ENTREVISTA A PROFUNDIDAD</a:t>
            </a:r>
          </a:p>
          <a:p>
            <a:pPr>
              <a:buNone/>
            </a:pPr>
            <a:endParaRPr lang="es-EC" b="1" dirty="0" smtClean="0"/>
          </a:p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14340"/>
            <a:ext cx="2714644" cy="275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t3.gstatic.com/images?q=tbn:ANd9GcTnfCHLlU87988EOPYvTjhqU-jYoCWDVGj3JwJ4jOLYPnK0-iVz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357430"/>
            <a:ext cx="405161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1071538" y="214290"/>
            <a:ext cx="6465888" cy="5786476"/>
            <a:chOff x="1336" y="3319"/>
            <a:chExt cx="10182" cy="9114"/>
          </a:xfrm>
        </p:grpSpPr>
        <p:cxnSp>
          <p:nvCxnSpPr>
            <p:cNvPr id="13342" name="AutoShape 30"/>
            <p:cNvCxnSpPr>
              <a:cxnSpLocks noChangeShapeType="1"/>
            </p:cNvCxnSpPr>
            <p:nvPr/>
          </p:nvCxnSpPr>
          <p:spPr bwMode="auto">
            <a:xfrm>
              <a:off x="2743" y="6573"/>
              <a:ext cx="0" cy="3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43" name="AutoShape 31"/>
            <p:cNvCxnSpPr>
              <a:cxnSpLocks noChangeShapeType="1"/>
            </p:cNvCxnSpPr>
            <p:nvPr/>
          </p:nvCxnSpPr>
          <p:spPr bwMode="auto">
            <a:xfrm>
              <a:off x="9606" y="6573"/>
              <a:ext cx="0" cy="3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44" name="AutoShape 32"/>
            <p:cNvCxnSpPr>
              <a:cxnSpLocks noChangeShapeType="1"/>
            </p:cNvCxnSpPr>
            <p:nvPr/>
          </p:nvCxnSpPr>
          <p:spPr bwMode="auto">
            <a:xfrm>
              <a:off x="6341" y="7922"/>
              <a:ext cx="0" cy="4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3345" name="AutoShape 33"/>
            <p:cNvCxnSpPr>
              <a:cxnSpLocks noChangeShapeType="1"/>
            </p:cNvCxnSpPr>
            <p:nvPr/>
          </p:nvCxnSpPr>
          <p:spPr bwMode="auto">
            <a:xfrm>
              <a:off x="6323" y="10853"/>
              <a:ext cx="0" cy="2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3346" name="AutoShape 34"/>
            <p:cNvSpPr>
              <a:spLocks noChangeArrowheads="1"/>
            </p:cNvSpPr>
            <p:nvPr/>
          </p:nvSpPr>
          <p:spPr bwMode="auto">
            <a:xfrm>
              <a:off x="4028" y="3319"/>
              <a:ext cx="4654" cy="149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PROBLEMAS DETECTADOS EN LA ENTREVISTA A EXPERTOS 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7" name="AutoShape 35"/>
            <p:cNvSpPr>
              <a:spLocks noChangeArrowheads="1"/>
            </p:cNvSpPr>
            <p:nvPr/>
          </p:nvSpPr>
          <p:spPr bwMode="auto">
            <a:xfrm>
              <a:off x="3317" y="5078"/>
              <a:ext cx="6052" cy="11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EL SECTOR NO ESTÁ CONSIDERADO COMO RESIDENCIAL NI COMO INDUSTRIAL 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8" name="AutoShape 36"/>
            <p:cNvSpPr>
              <a:spLocks noChangeArrowheads="1"/>
            </p:cNvSpPr>
            <p:nvPr/>
          </p:nvSpPr>
          <p:spPr bwMode="auto">
            <a:xfrm>
              <a:off x="4802" y="11139"/>
              <a:ext cx="3044" cy="129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INCUMPLIMIENTO DE LOS REGLAMENTOS DE LOS ORGANISMOS 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9" name="AutoShape 37"/>
            <p:cNvSpPr>
              <a:spLocks noChangeArrowheads="1"/>
            </p:cNvSpPr>
            <p:nvPr/>
          </p:nvSpPr>
          <p:spPr bwMode="auto">
            <a:xfrm>
              <a:off x="8436" y="6932"/>
              <a:ext cx="3044" cy="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ALCOHOLISMO 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0" name="AutoShape 38"/>
            <p:cNvSpPr>
              <a:spLocks noChangeArrowheads="1"/>
            </p:cNvSpPr>
            <p:nvPr/>
          </p:nvSpPr>
          <p:spPr bwMode="auto">
            <a:xfrm>
              <a:off x="4820" y="8492"/>
              <a:ext cx="3044" cy="8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FALTA DE INFRAESTRUCTURA FÍSICA 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1" name="AutoShape 39"/>
            <p:cNvSpPr>
              <a:spLocks noChangeArrowheads="1"/>
            </p:cNvSpPr>
            <p:nvPr/>
          </p:nvSpPr>
          <p:spPr bwMode="auto">
            <a:xfrm>
              <a:off x="4783" y="6900"/>
              <a:ext cx="3044" cy="9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ORDENANZA MUNICIPAL DE REORDENAMIENTO 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2" name="AutoShape 40"/>
            <p:cNvSpPr>
              <a:spLocks noChangeArrowheads="1"/>
            </p:cNvSpPr>
            <p:nvPr/>
          </p:nvSpPr>
          <p:spPr bwMode="auto">
            <a:xfrm>
              <a:off x="8474" y="8492"/>
              <a:ext cx="3044" cy="7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DELINCUENCIA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3" name="AutoShape 41"/>
            <p:cNvSpPr>
              <a:spLocks noChangeArrowheads="1"/>
            </p:cNvSpPr>
            <p:nvPr/>
          </p:nvSpPr>
          <p:spPr bwMode="auto">
            <a:xfrm>
              <a:off x="4784" y="9577"/>
              <a:ext cx="3044" cy="129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HACINAMIENTOS PEQUEÑOS DE ESPACIO, LUZ VENTILACIÓN, ETC.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4" name="AutoShape 42"/>
            <p:cNvSpPr>
              <a:spLocks noChangeArrowheads="1"/>
            </p:cNvSpPr>
            <p:nvPr/>
          </p:nvSpPr>
          <p:spPr bwMode="auto">
            <a:xfrm>
              <a:off x="1408" y="11139"/>
              <a:ext cx="3044" cy="129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PARTE GUBERNAMENTAL NO HA DOTADO DE INFRAESTRUCTURA 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5" name="AutoShape 43"/>
            <p:cNvSpPr>
              <a:spLocks noChangeArrowheads="1"/>
            </p:cNvSpPr>
            <p:nvPr/>
          </p:nvSpPr>
          <p:spPr bwMode="auto">
            <a:xfrm>
              <a:off x="1354" y="9559"/>
              <a:ext cx="3044" cy="129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POCO O NINGÚN PROCESO DE RECICLAJE DEL MATERIAL UTILIZADO 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6" name="AutoShape 44"/>
            <p:cNvSpPr>
              <a:spLocks noChangeArrowheads="1"/>
            </p:cNvSpPr>
            <p:nvPr/>
          </p:nvSpPr>
          <p:spPr bwMode="auto">
            <a:xfrm>
              <a:off x="1336" y="8501"/>
              <a:ext cx="3044" cy="8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PEQUEÑAS VÍAS DE ACCESO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7" name="AutoShape 45"/>
            <p:cNvSpPr>
              <a:spLocks noChangeArrowheads="1"/>
            </p:cNvSpPr>
            <p:nvPr/>
          </p:nvSpPr>
          <p:spPr bwMode="auto">
            <a:xfrm>
              <a:off x="1354" y="6932"/>
              <a:ext cx="3044" cy="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FALTA DE LOCALES PARA CRECIMIENTO </a:t>
              </a:r>
              <a:endParaRPr kumimoji="0" 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58" name="AutoShape 46"/>
            <p:cNvCxnSpPr>
              <a:cxnSpLocks noChangeShapeType="1"/>
            </p:cNvCxnSpPr>
            <p:nvPr/>
          </p:nvCxnSpPr>
          <p:spPr bwMode="auto">
            <a:xfrm>
              <a:off x="4416" y="7207"/>
              <a:ext cx="3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3359" name="AutoShape 47"/>
            <p:cNvCxnSpPr>
              <a:cxnSpLocks noChangeShapeType="1"/>
            </p:cNvCxnSpPr>
            <p:nvPr/>
          </p:nvCxnSpPr>
          <p:spPr bwMode="auto">
            <a:xfrm>
              <a:off x="4380" y="9075"/>
              <a:ext cx="3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3360" name="AutoShape 48"/>
            <p:cNvCxnSpPr>
              <a:cxnSpLocks noChangeShapeType="1"/>
              <a:stCxn id="13346" idx="2"/>
            </p:cNvCxnSpPr>
            <p:nvPr/>
          </p:nvCxnSpPr>
          <p:spPr bwMode="auto">
            <a:xfrm rot="5400000">
              <a:off x="6235" y="4919"/>
              <a:ext cx="225" cy="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61" name="AutoShape 49"/>
            <p:cNvCxnSpPr>
              <a:cxnSpLocks noChangeShapeType="1"/>
            </p:cNvCxnSpPr>
            <p:nvPr/>
          </p:nvCxnSpPr>
          <p:spPr bwMode="auto">
            <a:xfrm>
              <a:off x="6341" y="6287"/>
              <a:ext cx="0" cy="6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3362" name="AutoShape 50"/>
            <p:cNvCxnSpPr>
              <a:cxnSpLocks noChangeShapeType="1"/>
            </p:cNvCxnSpPr>
            <p:nvPr/>
          </p:nvCxnSpPr>
          <p:spPr bwMode="auto">
            <a:xfrm>
              <a:off x="2771" y="7922"/>
              <a:ext cx="0" cy="4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3363" name="AutoShape 51"/>
            <p:cNvCxnSpPr>
              <a:cxnSpLocks noChangeShapeType="1"/>
            </p:cNvCxnSpPr>
            <p:nvPr/>
          </p:nvCxnSpPr>
          <p:spPr bwMode="auto">
            <a:xfrm>
              <a:off x="9825" y="7922"/>
              <a:ext cx="0" cy="4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3364" name="AutoShape 52"/>
            <p:cNvCxnSpPr>
              <a:cxnSpLocks noChangeShapeType="1"/>
            </p:cNvCxnSpPr>
            <p:nvPr/>
          </p:nvCxnSpPr>
          <p:spPr bwMode="auto">
            <a:xfrm>
              <a:off x="2771" y="10853"/>
              <a:ext cx="0" cy="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3365" name="AutoShape 53"/>
            <p:cNvCxnSpPr>
              <a:cxnSpLocks noChangeShapeType="1"/>
            </p:cNvCxnSpPr>
            <p:nvPr/>
          </p:nvCxnSpPr>
          <p:spPr bwMode="auto">
            <a:xfrm>
              <a:off x="4501" y="11800"/>
              <a:ext cx="3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3366" name="AutoShape 54"/>
            <p:cNvCxnSpPr>
              <a:cxnSpLocks noChangeShapeType="1"/>
            </p:cNvCxnSpPr>
            <p:nvPr/>
          </p:nvCxnSpPr>
          <p:spPr bwMode="auto">
            <a:xfrm>
              <a:off x="4452" y="10053"/>
              <a:ext cx="3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  <p:cxnSp>
        <p:nvCxnSpPr>
          <p:cNvPr id="59" name="58 Conector recto"/>
          <p:cNvCxnSpPr/>
          <p:nvPr/>
        </p:nvCxnSpPr>
        <p:spPr>
          <a:xfrm>
            <a:off x="1954920" y="2285992"/>
            <a:ext cx="43577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stCxn id="13356" idx="2"/>
            <a:endCxn id="13355" idx="0"/>
          </p:cNvCxnSpPr>
          <p:nvPr/>
        </p:nvCxnSpPr>
        <p:spPr>
          <a:xfrm rot="16200000" flipH="1">
            <a:off x="1965361" y="4091938"/>
            <a:ext cx="156820" cy="11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t3.gstatic.com/images?q=tbn:ANd9GcROyLNlFayG7en1J7m_D1h0CCGakyWchAtpvYv0bkPnU5Lxjio7Mkwcj_7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143380"/>
            <a:ext cx="2100275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GRUPO FOCAL</a:t>
            </a:r>
            <a:endParaRPr lang="es-EC" dirty="0"/>
          </a:p>
        </p:txBody>
      </p:sp>
      <p:pic>
        <p:nvPicPr>
          <p:cNvPr id="10242" name="Picture 2" descr="http://t0.gstatic.com/images?q=tbn:ANd9GcT-GQcPYbMdhMYNsTvhuxSBIvPtkDnTQdXWXBSEV6cXARf2i7Am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00438"/>
            <a:ext cx="3147321" cy="2357454"/>
          </a:xfrm>
          <a:prstGeom prst="rect">
            <a:avLst/>
          </a:prstGeom>
          <a:noFill/>
        </p:spPr>
      </p:pic>
      <p:pic>
        <p:nvPicPr>
          <p:cNvPr id="10244" name="Picture 4" descr="http://t3.gstatic.com/images?q=tbn:ANd9GcRgM68u6cRU--2Uo0W76fSZf0RpZqkhNsYhcvU_X6BL0JoX8g9ALmuUZ0kC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94864"/>
            <a:ext cx="3143272" cy="236302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142976" y="2285992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EMPRESARIOS MISMAS CARACTERÍSTICAS 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4572000" y="2214554"/>
            <a:ext cx="314327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MISMOS PROBLEMAS COTIDIANOS.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 animBg="1"/>
      <p:bldP spid="7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214282" y="545592"/>
          <a:ext cx="8501122" cy="6169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043758" cy="560406"/>
          </a:xfrm>
        </p:spPr>
        <p:txBody>
          <a:bodyPr/>
          <a:lstStyle/>
          <a:p>
            <a:r>
              <a:rPr lang="es-EC" dirty="0" smtClean="0"/>
              <a:t>RESUMEN DEL GRUPO FOCAL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89AE2-1D66-4481-8CFA-5B9B4B482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FF89AE2-1D66-4481-8CFA-5B9B4B482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B2A39B-353C-4F10-A1C3-F0DCE4823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A0B2A39B-353C-4F10-A1C3-F0DCE4823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5E6E87-BCB8-40E3-8D61-B54C8B7E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305E6E87-BCB8-40E3-8D61-B54C8B7ED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A38B55-47AE-4E13-ACB9-9C4FE9B8D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3FA38B55-47AE-4E13-ACB9-9C4FE9B8D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6C13E0-5AE5-4597-B841-90F7E22FE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F26C13E0-5AE5-4597-B841-90F7E22FE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FB4389-2730-4673-9365-A5B8F175A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7DFB4389-2730-4673-9365-A5B8F175A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130BB3-584E-4E45-80C4-77DBD036D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25130BB3-584E-4E45-80C4-77DBD036D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CB5E14-3A44-4583-A462-4D6ABDF26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7CB5E14-3A44-4583-A462-4D6ABDF26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4CA8C-A95D-4C09-BB4C-FACAFE645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9A64CA8C-A95D-4C09-BB4C-FACAFE645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00C734-CF65-4658-B1FD-E8C00BE3F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A100C734-CF65-4658-B1FD-E8C00BE3F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4EF66-D814-47B7-A438-C8A08B1B5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ECB4EF66-D814-47B7-A438-C8A08B1B5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2B6AB5-5578-4C9C-991C-15ACD6EA2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1B2B6AB5-5578-4C9C-991C-15ACD6EA2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378-E1D6-4848-BA90-BA303A367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092CA378-E1D6-4848-BA90-BA303A367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F5F303-C959-4DE1-B162-1CDFD3D99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3DF5F303-C959-4DE1-B162-1CDFD3D99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8BE8CA-24E7-4812-A166-61B563C67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4C8BE8CA-24E7-4812-A166-61B563C67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277FA4-081C-4F3E-8BF6-90545A7C6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9277FA4-081C-4F3E-8BF6-90545A7C6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371262-A6A8-4309-AAEE-54528E2DD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E3371262-A6A8-4309-AAEE-54528E2DD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E81D75-29B5-4608-ACD0-A8ED6E4C2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A3E81D75-29B5-4608-ACD0-A8ED6E4C2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CBA95F-1B37-4F57-AC57-15CD5D5A3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E5CBA95F-1B37-4F57-AC57-15CD5D5A3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92B535-FA6D-4324-8B87-0DE9CFCF3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B092B535-FA6D-4324-8B87-0DE9CFCF3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8D9160-91A5-4300-B57C-AC68E0D6B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D8D9160-91A5-4300-B57C-AC68E0D6B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E927B-6C78-45AB-A6B1-1EB1E5B1D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CB7E927B-6C78-45AB-A6B1-1EB1E5B1D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F8E0C5-A67B-4FC8-A376-5A7761239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9BF8E0C5-A67B-4FC8-A376-5A7761239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ADF87B-AEBB-4654-8C7E-DBAB95390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5EADF87B-AEBB-4654-8C7E-DBAB95390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8E07E2-06E8-4312-B98C-D5A80C26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898E07E2-06E8-4312-B98C-D5A80C263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91AB7D-22E3-44F8-8710-543A579DF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graphicEl>
                                              <a:dgm id="{BE91AB7D-22E3-44F8-8710-543A579DF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74019E-23D9-4EF0-960E-60F838764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AF74019E-23D9-4EF0-960E-60F838764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EDE899-ABE6-4F55-88FF-77030CAE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58EDE899-ABE6-4F55-88FF-77030CAE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4FF9DB-4215-451B-8E4C-B8014988A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8A4FF9DB-4215-451B-8E4C-B8014988A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 de los locales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57158" y="192880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2214546" y="2714620"/>
            <a:ext cx="7143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/>
              <a:t>-</a:t>
            </a:r>
            <a:endParaRPr lang="es-EC" sz="3600" dirty="0"/>
          </a:p>
        </p:txBody>
      </p:sp>
      <p:sp>
        <p:nvSpPr>
          <p:cNvPr id="6" name="5 Rectángulo"/>
          <p:cNvSpPr/>
          <p:nvPr/>
        </p:nvSpPr>
        <p:spPr>
          <a:xfrm>
            <a:off x="6072198" y="5214950"/>
            <a:ext cx="7143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/>
              <a:t>+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4C0811-3A5C-4DFD-B19E-3646FED32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A4C0811-3A5C-4DFD-B19E-3646FED32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89D4FC-9985-4B84-B149-135987749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7D89D4FC-9985-4B84-B149-135987749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3B6A17-DFBA-43E5-AFA8-A80DD7C77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5D3B6A17-DFBA-43E5-AFA8-A80DD7C77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D1BE7F-D6ED-4272-8582-580EC8647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A9D1BE7F-D6ED-4272-8582-580EC8647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7622DB-98CC-4392-9C98-F6BE5A887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8F7622DB-98CC-4392-9C98-F6BE5A887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57158" y="785794"/>
          <a:ext cx="821537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BAAIDAQEBAAAAAAAAAAAAAAYHAgQFCAMB/8QARRAAAQMDAAcFBAYHBQkAAAAAAQACAwQFEQYSEyExUZEHIkFSYRQycYEWIzahssEVQlVzdJPRFzNDsdIkJTQ1RWKDkuH/xAAaAQEAAgMBAAAAAAAAAAAAAAAAAwUCBAYB/8QAKBEAAgIBAwQBBAMBAAAAAAAAAAECAxEEEiEFEzFBIhUyUXFhwdGB/9oADAMBAAIRAxEAPwC4kREAREQBERAEREAREQBERAEREAREQBERAEREAREQBERAEWOzZ5G9AmzZ5G9AgMsJhYbOPyN+YCOjjbxa0DmWhAZphYNZE4ZaGEegC/dmzyN9e6EBkix2bPI3oE2bPI3oEBkix2bPI3oE2bPI3oEBkix2bPI3oE2bPI3oEBkix2bPI3oE2bPI3oEBkix2bPI3oE2bPI3oEBkix2bPI3oE2bPI3oEBkix2bPI3oE2bPI3oEBkix2bPI3oE2bPI3oEBkix2bPI3oE2bPI3oEBkudfb3Q2KidVXCbUbwYwe9IeQHivtdLhT2u3zVtW7Vhibk8zyAVB6Q3urv1yfWVjjyjjz3Y28h/VbWl0zueX4MJy2khv8A2kXe4kx23/d0HNuHSO+JIwPkojU1dTVvL6qommeeLpHlx+9Z2631dyqm01BTvnmdwa0cPUnwCnNt7K62WNr7hXRQE79SNusR81aN0ULHgh+UiAQzSwPD4JZInjg5ji0jopNY9Pr9bHtbNUe3U44xVG8/J3Hrld+t7KZmxl1Dc2vf5ZY8Z+YUHvNluFjqNhcqcxuO9jxva/4Hx+C8U6LuOGGpRLu0Y0ot+kdOX0rjHOwZkp5CNZv9R6hdxebbfXVNtq46uildFNGe65p+4+ivrRS+xaQ2eOsYNWUDVmjz7jlXarS9p7o+CaE9x2ERFpmYREQBFDu0bSio0fpIIKDDaqpziQjOzaPHHPeoBY9PL3QV7JKysfV0zjiSOQDhneRu3FbVeksshvRhKaTwXgixie2SNr2HLXAOB9CslqmYREQBERAEREAREQFZdsN2cBSWiNwAP10oHj4NCrSKKSaRkMDC+R7g1jR4k8ApR2nyOk0xqQ7hHGxjT6Yz+aj9s3V8R4EZIPI4V3U1Tpty9LJFCDttUPy8F5aI6N02jtubFGNeqkANRKd+s7kPQLvKmqW9XOkdrU9fO0jwLtYdCpZZdOsvbFdow1h/x4xuHxC5xayNksy8su7ui31RzD5L+P8ACcrRvNqo71QPo6+PXjdwI4sPMeq24Zo6iJssL2vjeMtc05BCzPBbMZNcoqWvTPON4t01oudTQVI+tgeRnHvDwPzGFIezfSCKyXiRldUMgoZ4yJHvdhrXDgVu9sFMyLSSmqGga09KA711XEZ+9QVX0cX0rd7RrfbLgvr6b6MeF8of5oXXt1wo7nStqrfUR1FO4kNljOQSNxXm5Xb2W/Y6m/eyfiKr9TpIUw3RZLCbbwS1cau0rsFvq5aStu9JBURHEkb5AHNOM7/kV2VQ/aH9tLp+8b+Bqh0tMbptSMpycVlEs0/rNG9JaKF9HpBb21lOTqB8vde08W58DwUHs1toZ6+MXW7UNHTNdl7nTAueAeDR+a5KK2rp7cNifBA5ZeS+GaZ6LRxtY2+UIa0ANG1G4LL6b6L/ALdof5oVCooPp9ftmXdZfX030X/btD/NCfTfRf8AbtD/ADQqFRPp1f5Y7rL6+m+i/wC3aH+aE+m+i/7dof5oVCon06v8sd1l9DTbRc/9eoAOZmAXVobpb7izXoK2nqW4zmKQOXnBfWlqqijnbPSTPhlbvD2HB/8AvzWE+nRx8Xyeq1npVFCuz7TE31jqG4uaLjG3WaQMbZviQOY8QppvVbZXKuW2RKnkpntYpHQaU+0YOpUQNIPgSNx/JRS3PZHXwGV4ZGXgPeR7oO4lXF2mWJ12sXtFOzWqaQ67QOLm/rD81Sm5w8COfNW+mauo2P8ARC3Kuakv2WZX6F3Smi21MYqyPGfqjhxHoDxUbILXEOBDmnBBGCCu9oFp5HRU7bbfZCIWD6ipdv1R5Xf1Ug0ytFJcqA3i1mOSRo1pDEQRIznu8Qud1fT5VNtHU9P61KyShd79/wCnE0R0jktVS2mqXk0UpxvP92eY9FZ4ORkbwRuI8VRm4+GR6qQ1unc9Bo3DRU+sbi5pZtjwYwbgfUrHQuVs+0vJ51vSRglfFfs4XaZc23LSqYQvDoaVggGDnLgSXHqcfJRqnhdO54Z+pG55OPAL5cSXOOSTkknip/oTovJUaNXW5TR9+ppnw0wPEt8SPjhdU3GitL/hyqW5kAV29lv2Op/3sv4iqSAPDx/yVsdkt6pn2t9okeG1EL3SMaTjXa4+HzUOui3Vwe1vksJUP2h/bS6fvG/garzqqiGjhfPVStiiYMue84AXn3Sa4su9/rrhECIp5csz5QAAfnjPzWt0+L3t+jO3xg5iFfaOne+mlqAPq4y1pPqfBfE8Fa5IS5bHoPo9VWahqJ6HWklgY952jhkkZPil80G0epbNX1MFDqyw073sO0duIaSPFSLRr7O2z+Fj/CF+6S/Z26fwkv4SqLvWdzG5+f7NnasHnceCs7s+0Ust40bZWXCk2s7pXtLtcjcHY8FWLfBXR2TfY6L9/L+Mqy1snGrKeOSGCzIr3tBoLfatIDQWynELIoml+HE5cd/j6Li2i3T3a5QUFKBtZnaoJ4N5kqQ9qMD4tMamR7SGzRse0+B3Y/Jc7Qq5wWjSSkq6ogQ5LHuP6oduypK5PsZXLweP7izaLs3sEFK2OoikqJcd6V0hBJ9AOCr/AE60Sdo3UxyQPdJQzkiMu4sPlPNXfE9ksbZInB7HDIc3eCPRVn2vXemljpbVDI188cu1lA36g1cAHkSq/S3XO3DJZpJFe2qskt9zpKyF7mPhmY/I8QDvHwIyPmvR0bxLG2RrhqvAcN3NeaY4zLIyJvvPcGgDxJOPzXpWijMNHBE8DWZG1p+ICk6jGLcWzyr2Z8dx4Kp9PtBpaWWS6WWLXpnb5aeNuXRnxLR4j0VsJv4eBWlTdKqWUSSjuPMq+0FXU07SyComjaeLWSEA/IK8L/oRZb250skBpak8Z6bDSfiMYPzCiNR2Tzh3+z3iMs8NpAQR0KtI6ymxfLgh2ST4I6DkD4LnXkDZRu37nEfcrEh7PqjcJrjC0Dyxkn/Ndm36FWajLJK1ra17TlpqANRp9G/1yue0ilTqe41wsnU9Q11F2k7cXmTwV3oVoVUX2ZtTXMkgtzTkuLcOl9G+nqrop4YqeFkMDGsijGqxrRgALMFrWgZaABw4YTWHMdVvX3yufJzcYqKKT7QtGZLJdX1VPGTb6k6zHgbo3Hi08vRRSOR8UgfE9zHt3hzTgj5r0lUw09VBJT1cccsMgw+N4yHD1UEuvZfbJ3GW310lCPGMtEjB8N4I6rdo1sdu2wjlW85RV9TcK2qYI6qsqJmDg2SRxH3lfCON8sjY4mOfI86rWtGSTyVkRdk7y/Ml5bs/Esp95H/spfo5ohZ9H3NlpYttU8PaZwHP+XgPkpZ62qEfjyeKtvyQLSLRw6P6AwNnx7VPVsfN6d04b8lAidxKvvTOwu0ltTKJlUynLZhJrObrA4BGMZ9VC/7KajH/ADqHfygP+pY6fVQ2tzfLE4PPBYWjX2dtn8LH+EJpL9nbp/CS/hK2LVSihtlLSGUSGCJseuB72BjOF+XOn9vttZRNka100L49bjq6wxkhVmV3M/z/AGTejzg3wV0dk32Oh/fy/jKjreyep/bUB/8AAf8AUpxofZDo9Zm22SqZUSMe95c1ur7xzjHzVhrL67K9sX7IoRallnI7StGX3u3MrKNutWUoJ1QN72eI+PJUy4EEhzSHDcQRjC9MZHgVFdJtBrRfZDUNPsVY7e6eFow44/Wb4/HcVFpdWq1sn4Mpwzyinae73KmhMFPX1MUWPcZKQMfktR7nSPLpHuc5xyXOOSfirBf2U120xHdqZzSeLonA4+GV1LN2XUNPI2a7VhrGj/BazUjPx35Pw3Ldeqoisp8keyTI52baMSXa5R3KqjxQ0rg5usP7yQbwB6A7yVc+T5h0Xxgjgp42U8DGRsYMMjYMADkAvrgeZvVVOoud0ssmjHagiYPI9EweR6KEyCDiEweR6Jg8vuQEBY+j9ja6CY/pb9IvDGskcXkbQ7iOWMrBmHxwvmqKcna1AEFW9wjf3uIdzHgp62mhY/aMgja/mGAHrhJKWCRmpJTxubnOCwYzzQEKfHTVdFo/O2GVgnqdk8SSucXMAduz4jduXxu9PIyqvZpqRr4adrMSGZzXQjV/VHip6YmENBjaQ33e7uHwX5smHWzG063vZbx+PNAQ90MVTR32R73zOhp2OieXEHOzO9fpgoIKq2Nr3bKhlpdcmR7gx0273jnllTARMAIbGADuIDdxWL4IpIxHJCx7PK5uQEBHrI536FuuyfIaVr5vZXuJ9zVPA8s8FGoppX0VDRbWUtpHxzk657weW4zzHeKshsbQzZhgDMY1Q3dj4L8EEI3bBmDx7gQEJtRiNyqPaJaD/jXjE8zhLjW3ADK22UNNFd78GRlraemY6LvnuEsJJ4qU+y05cHezx62c6xjGc9Fnsm6ziGDLh3jq7ygK7p2VsFPbXxQCCWWleYnxylxndqbtYE7luQvoQ2yutMzn15kHtDWvcXFmDr648Pn44U42TMt+rb3fd7vu/BYsp4WPL2QMa48XNYASgITY6C4T0dNWU0QiMRlcZhMXOn97DS34/wCSUjqMUlokoJi+8GpZtm65Mh3/AFgeOQ9fRTlrAwYYwNHIDAWDaeJshkbAxsh4vDACUBFrZcqRuj1bSurGCqLqkCNz+/xdhfBtFTSTaPGRhLZ4XmbL3d7DRx3qX+y04JcKaPWPE7Mb/uWZiZ3fqx3dzSW8PggIPQXB7L425ubUNpquZ1O0uzstngBhHrlv3rXpZaumoqVkjpHQVdeCx2scsc2Qgt+BCn+xj1AzZt1BvDdXcCv3Yx6oBibgHIGruBQEEc+k/RNTJUTObfRUuEbdc7TX1+6APKRj0U7YMsaX6wfjvAE8ViaeIyiUwMMg4P1BrdV9NX/tH3oDZ27OR6Jt2cj0WsiA2duzkeibdnI9FrIgNnbs5Hom3ZyPRayIDZ27OR6Jt2cj0WsiA2duzkeibdnI9FrIgNnbs5Hom3ZyPRayIDZ27OR6Jt2cj0WsiA2duzkeibdnI9FrIgNnbs5Hom3ZyPRayIDZ27OR6Jt2cj0WsiA2duzkeibdnI9FrIgNnbs5Hom3ZyPRay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365125"/>
            <a:ext cx="10191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0964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HAABAAIDAQEBAAAAAAAAAAAAAAYHAgQFCAMB/8QARRAAAQMDAAcFBAYHBQkAAAAAAQACAwQFEQYSEyExUZEHIkFSYRQycYEWIzahssEVQlVzdJPRFzNDsdIkJTQ1RWKDkuH/xAAaAQEAAgMBAAAAAAAAAAAAAAAAAwUCBAYB/8QAKBEAAgIBAwQBBAMBAAAAAAAAAAECAxEEEiEFEzFBIhUyUXFhwdGB/9oADAMBAAIRAxEAPwC4kREAREQBERAEREAREQBERAEREAREQBERAEREAREQBERAEWOzZ5G9AmzZ5G9AgMsJhYbOPyN+YCOjjbxa0DmWhAZphYNZE4ZaGEegC/dmzyN9e6EBkix2bPI3oE2bPI3oEBkix2bPI3oE2bPI3oEBkix2bPI3oE2bPI3oEBkix2bPI3oE2bPI3oEBkix2bPI3oE2bPI3oEBkix2bPI3oE2bPI3oEBkix2bPI3oE2bPI3oEBkix2bPI3oE2bPI3oEBkix2bPI3oE2bPI3oEBkudfb3Q2KidVXCbUbwYwe9IeQHivtdLhT2u3zVtW7Vhibk8zyAVB6Q3urv1yfWVjjyjjz3Y28h/VbWl0zueX4MJy2khv8A2kXe4kx23/d0HNuHSO+JIwPkojU1dTVvL6qommeeLpHlx+9Z2631dyqm01BTvnmdwa0cPUnwCnNt7K62WNr7hXRQE79SNusR81aN0ULHgh+UiAQzSwPD4JZInjg5ji0jopNY9Pr9bHtbNUe3U44xVG8/J3Hrld+t7KZmxl1Dc2vf5ZY8Z+YUHvNluFjqNhcqcxuO9jxva/4Hx+C8U6LuOGGpRLu0Y0ot+kdOX0rjHOwZkp5CNZv9R6hdxebbfXVNtq46uildFNGe65p+4+ivrRS+xaQ2eOsYNWUDVmjz7jlXarS9p7o+CaE9x2ERFpmYREQBFDu0bSio0fpIIKDDaqpziQjOzaPHHPeoBY9PL3QV7JKysfV0zjiSOQDhneRu3FbVeksshvRhKaTwXgixie2SNr2HLXAOB9CslqmYREQBERAEREAREQFZdsN2cBSWiNwAP10oHj4NCrSKKSaRkMDC+R7g1jR4k8ApR2nyOk0xqQ7hHGxjT6Yz+aj9s3V8R4EZIPI4V3U1Tpty9LJFCDttUPy8F5aI6N02jtubFGNeqkANRKd+s7kPQLvKmqW9XOkdrU9fO0jwLtYdCpZZdOsvbFdow1h/x4xuHxC5xayNksy8su7ui31RzD5L+P8ACcrRvNqo71QPo6+PXjdwI4sPMeq24Zo6iJssL2vjeMtc05BCzPBbMZNcoqWvTPON4t01oudTQVI+tgeRnHvDwPzGFIezfSCKyXiRldUMgoZ4yJHvdhrXDgVu9sFMyLSSmqGga09KA711XEZ+9QVX0cX0rd7RrfbLgvr6b6MeF8of5oXXt1wo7nStqrfUR1FO4kNljOQSNxXm5Xb2W/Y6m/eyfiKr9TpIUw3RZLCbbwS1cau0rsFvq5aStu9JBURHEkb5AHNOM7/kV2VQ/aH9tLp+8b+Bqh0tMbptSMpycVlEs0/rNG9JaKF9HpBb21lOTqB8vde08W58DwUHs1toZ6+MXW7UNHTNdl7nTAueAeDR+a5KK2rp7cNifBA5ZeS+GaZ6LRxtY2+UIa0ANG1G4LL6b6L/ALdof5oVCooPp9ftmXdZfX030X/btD/NCfTfRf8AbtD/ADQqFRPp1f5Y7rL6+m+i/wC3aH+aE+m+i/7dof5oVCon06v8sd1l9DTbRc/9eoAOZmAXVobpb7izXoK2nqW4zmKQOXnBfWlqqijnbPSTPhlbvD2HB/8AvzWE+nRx8Xyeq1npVFCuz7TE31jqG4uaLjG3WaQMbZviQOY8QppvVbZXKuW2RKnkpntYpHQaU+0YOpUQNIPgSNx/JRS3PZHXwGV4ZGXgPeR7oO4lXF2mWJ12sXtFOzWqaQ67QOLm/rD81Sm5w8COfNW+mauo2P8ARC3Kuakv2WZX6F3Smi21MYqyPGfqjhxHoDxUbILXEOBDmnBBGCCu9oFp5HRU7bbfZCIWD6ipdv1R5Xf1Ug0ytFJcqA3i1mOSRo1pDEQRIznu8Qud1fT5VNtHU9P61KyShd79/wCnE0R0jktVS2mqXk0UpxvP92eY9FZ4ORkbwRuI8VRm4+GR6qQ1unc9Bo3DRU+sbi5pZtjwYwbgfUrHQuVs+0vJ51vSRglfFfs4XaZc23LSqYQvDoaVggGDnLgSXHqcfJRqnhdO54Z+pG55OPAL5cSXOOSTkknip/oTovJUaNXW5TR9+ppnw0wPEt8SPjhdU3GitL/hyqW5kAV29lv2Op/3sv4iqSAPDx/yVsdkt6pn2t9okeG1EL3SMaTjXa4+HzUOui3Vwe1vksJUP2h/bS6fvG/garzqqiGjhfPVStiiYMue84AXn3Sa4su9/rrhECIp5csz5QAAfnjPzWt0+L3t+jO3xg5iFfaOne+mlqAPq4y1pPqfBfE8Fa5IS5bHoPo9VWahqJ6HWklgY952jhkkZPil80G0epbNX1MFDqyw073sO0duIaSPFSLRr7O2z+Fj/CF+6S/Z26fwkv4SqLvWdzG5+f7NnasHnceCs7s+0Ust40bZWXCk2s7pXtLtcjcHY8FWLfBXR2TfY6L9/L+Mqy1snGrKeOSGCzIr3tBoLfatIDQWynELIoml+HE5cd/j6Li2i3T3a5QUFKBtZnaoJ4N5kqQ9qMD4tMamR7SGzRse0+B3Y/Jc7Qq5wWjSSkq6ogQ5LHuP6oduypK5PsZXLweP7izaLs3sEFK2OoikqJcd6V0hBJ9AOCr/AE60Sdo3UxyQPdJQzkiMu4sPlPNXfE9ksbZInB7HDIc3eCPRVn2vXemljpbVDI188cu1lA36g1cAHkSq/S3XO3DJZpJFe2qskt9zpKyF7mPhmY/I8QDvHwIyPmvR0bxLG2RrhqvAcN3NeaY4zLIyJvvPcGgDxJOPzXpWijMNHBE8DWZG1p+ICk6jGLcWzyr2Z8dx4Kp9PtBpaWWS6WWLXpnb5aeNuXRnxLR4j0VsJv4eBWlTdKqWUSSjuPMq+0FXU07SyComjaeLWSEA/IK8L/oRZb250skBpak8Z6bDSfiMYPzCiNR2Tzh3+z3iMs8NpAQR0KtI6ymxfLgh2ST4I6DkD4LnXkDZRu37nEfcrEh7PqjcJrjC0Dyxkn/Ndm36FWajLJK1ra17TlpqANRp9G/1yue0ilTqe41wsnU9Q11F2k7cXmTwV3oVoVUX2ZtTXMkgtzTkuLcOl9G+nqrop4YqeFkMDGsijGqxrRgALMFrWgZaABw4YTWHMdVvX3yufJzcYqKKT7QtGZLJdX1VPGTb6k6zHgbo3Hi08vRRSOR8UgfE9zHt3hzTgj5r0lUw09VBJT1cccsMgw+N4yHD1UEuvZfbJ3GW310lCPGMtEjB8N4I6rdo1sdu2wjlW85RV9TcK2qYI6qsqJmDg2SRxH3lfCON8sjY4mOfI86rWtGSTyVkRdk7y/Ml5bs/Esp95H/spfo5ohZ9H3NlpYttU8PaZwHP+XgPkpZ62qEfjyeKtvyQLSLRw6P6AwNnx7VPVsfN6d04b8lAidxKvvTOwu0ltTKJlUynLZhJrObrA4BGMZ9VC/7KajH/ADqHfygP+pY6fVQ2tzfLE4PPBYWjX2dtn8LH+EJpL9nbp/CS/hK2LVSihtlLSGUSGCJseuB72BjOF+XOn9vttZRNka100L49bjq6wxkhVmV3M/z/AGTejzg3wV0dk32Oh/fy/jKjreyep/bUB/8AAf8AUpxofZDo9Zm22SqZUSMe95c1ur7xzjHzVhrL67K9sX7IoRallnI7StGX3u3MrKNutWUoJ1QN72eI+PJUy4EEhzSHDcQRjC9MZHgVFdJtBrRfZDUNPsVY7e6eFow44/Wb4/HcVFpdWq1sn4Mpwzyinae73KmhMFPX1MUWPcZKQMfktR7nSPLpHuc5xyXOOSfirBf2U120xHdqZzSeLonA4+GV1LN2XUNPI2a7VhrGj/BazUjPx35Pw3Ldeqoisp8keyTI52baMSXa5R3KqjxQ0rg5usP7yQbwB6A7yVc+T5h0Xxgjgp42U8DGRsYMMjYMADkAvrgeZvVVOoud0ssmjHagiYPI9EweR6KEyCDiEweR6Jg8vuQEBY+j9ja6CY/pb9IvDGskcXkbQ7iOWMrBmHxwvmqKcna1AEFW9wjf3uIdzHgp62mhY/aMgja/mGAHrhJKWCRmpJTxubnOCwYzzQEKfHTVdFo/O2GVgnqdk8SSucXMAduz4jduXxu9PIyqvZpqRr4adrMSGZzXQjV/VHip6YmENBjaQ33e7uHwX5smHWzG063vZbx+PNAQ90MVTR32R73zOhp2OieXEHOzO9fpgoIKq2Nr3bKhlpdcmR7gx0273jnllTARMAIbGADuIDdxWL4IpIxHJCx7PK5uQEBHrI536FuuyfIaVr5vZXuJ9zVPA8s8FGoppX0VDRbWUtpHxzk657weW4zzHeKshsbQzZhgDMY1Q3dj4L8EEI3bBmDx7gQEJtRiNyqPaJaD/jXjE8zhLjW3ADK22UNNFd78GRlraemY6LvnuEsJJ4qU+y05cHezx62c6xjGc9Fnsm6ziGDLh3jq7ygK7p2VsFPbXxQCCWWleYnxylxndqbtYE7luQvoQ2yutMzn15kHtDWvcXFmDr648Pn44U42TMt+rb3fd7vu/BYsp4WPL2QMa48XNYASgITY6C4T0dNWU0QiMRlcZhMXOn97DS34/wCSUjqMUlokoJi+8GpZtm65Mh3/AFgeOQ9fRTlrAwYYwNHIDAWDaeJshkbAxsh4vDACUBFrZcqRuj1bSurGCqLqkCNz+/xdhfBtFTSTaPGRhLZ4XmbL3d7DRx3qX+y04JcKaPWPE7Mb/uWZiZ3fqx3dzSW8PggIPQXB7L425ubUNpquZ1O0uzstngBhHrlv3rXpZaumoqVkjpHQVdeCx2scsc2Qgt+BCn+xj1AzZt1BvDdXcCv3Yx6oBibgHIGruBQEEc+k/RNTJUTObfRUuEbdc7TX1+6APKRj0U7YMsaX6wfjvAE8ViaeIyiUwMMg4P1BrdV9NX/tH3oDZ27OR6Jt2cj0WsiA2duzkeibdnI9FrIgNnbs5Hom3ZyPRayIDZ27OR6Jt2cj0WsiA2duzkeibdnI9FrIgNnbs5Hom3ZyPRayIDZ27OR6Jt2cj0WsiA2duzkeibdnI9FrIgNnbs5Hom3ZyPRayIDZ27OR6Jt2cj0WsiA2duzkeibdnI9FrIgNnbs5Hom3ZyPRay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365125"/>
            <a:ext cx="10191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0"/>
            <a:ext cx="51448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31664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s-ES" sz="2400" b="1" i="0" u="none" strike="noStrike" cap="none" normalizeH="0" baseline="0" dirty="0" smtClean="0" bmk="_Toc31726424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 DE INVOLUCRADOS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286116" y="3714752"/>
            <a:ext cx="257176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ARMONIOSA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BFAC1F-C7CD-4736-B3D1-EC1B39468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1BFAC1F-C7CD-4736-B3D1-EC1B39468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A940B-F8E7-4C22-805A-245AC55F6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24A940B-F8E7-4C22-805A-245AC55F6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D970C5-3958-4D43-B1D2-2B9C0D9D9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BD970C5-3958-4D43-B1D2-2B9C0D9D9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764E2-97A2-4ED4-A876-30BBB97DD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18764E2-97A2-4ED4-A876-30BBB97DD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593CF7-C0DB-4DEF-A1EE-B0EF38C55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C593CF7-C0DB-4DEF-A1EE-B0EF38C55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F37D6E-A937-46D1-984C-A2D8FBA75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9F37D6E-A937-46D1-984C-A2D8FBA75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83058-2829-4B8B-BC25-EDDF059BD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2B83058-2829-4B8B-BC25-EDDF059BD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C356A9-4980-46C4-8D97-10AA40866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3C356A9-4980-46C4-8D97-10AA40866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363479-295F-42FD-9483-D4A640D04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C363479-295F-42FD-9483-D4A640D04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0EF2A2-37EF-4BF7-B6BB-DAFC2477A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90EF2A2-37EF-4BF7-B6BB-DAFC2477A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57158" y="357166"/>
          <a:ext cx="821537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1142662" y="1285860"/>
            <a:ext cx="6804340" cy="4686300"/>
            <a:chOff x="942" y="3186"/>
            <a:chExt cx="10716" cy="7379"/>
          </a:xfrm>
        </p:grpSpPr>
        <p:cxnSp>
          <p:nvCxnSpPr>
            <p:cNvPr id="6146" name="AutoShape 2"/>
            <p:cNvCxnSpPr>
              <a:cxnSpLocks noChangeShapeType="1"/>
            </p:cNvCxnSpPr>
            <p:nvPr/>
          </p:nvCxnSpPr>
          <p:spPr bwMode="auto">
            <a:xfrm flipV="1">
              <a:off x="10727" y="8553"/>
              <a:ext cx="0" cy="4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7678" y="7072"/>
              <a:ext cx="1676" cy="1386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FALTA DE RECURSO ELÉCTRICO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9516" y="7072"/>
              <a:ext cx="2142" cy="1386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BAJO MANEJO DE DESPERDICIOS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49" name="AutoShape 5"/>
            <p:cNvCxnSpPr>
              <a:cxnSpLocks noChangeShapeType="1"/>
            </p:cNvCxnSpPr>
            <p:nvPr/>
          </p:nvCxnSpPr>
          <p:spPr bwMode="auto">
            <a:xfrm>
              <a:off x="9516" y="6289"/>
              <a:ext cx="0" cy="5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0" name="AutoShape 6"/>
            <p:cNvCxnSpPr>
              <a:cxnSpLocks noChangeShapeType="1"/>
            </p:cNvCxnSpPr>
            <p:nvPr/>
          </p:nvCxnSpPr>
          <p:spPr bwMode="auto">
            <a:xfrm>
              <a:off x="8906" y="6801"/>
              <a:ext cx="15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1" name="AutoShape 7"/>
            <p:cNvCxnSpPr>
              <a:cxnSpLocks noChangeShapeType="1"/>
            </p:cNvCxnSpPr>
            <p:nvPr/>
          </p:nvCxnSpPr>
          <p:spPr bwMode="auto">
            <a:xfrm>
              <a:off x="10507" y="6818"/>
              <a:ext cx="0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2" name="AutoShape 8"/>
            <p:cNvCxnSpPr>
              <a:cxnSpLocks noChangeShapeType="1"/>
            </p:cNvCxnSpPr>
            <p:nvPr/>
          </p:nvCxnSpPr>
          <p:spPr bwMode="auto">
            <a:xfrm>
              <a:off x="8906" y="6801"/>
              <a:ext cx="0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9657" y="9097"/>
              <a:ext cx="2001" cy="1468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POCA INFORMACIÓN SOBRE IMPACTO AMBIENTAL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5484" y="3186"/>
              <a:ext cx="2575" cy="1359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ALTO NIVEL DE DIFICULTAD DE PRODUCCIÓN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8125" y="4996"/>
              <a:ext cx="2690" cy="138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INSATISFACIÓN DE ENTREGA DE LOS SERVICIOS BÁSICOS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942" y="7185"/>
              <a:ext cx="2018" cy="1851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RESTRICCIÓN A LA MODERNIZACIÓN DE LAS VIVIENDAS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3184" y="7072"/>
              <a:ext cx="2064" cy="1966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PROBLEMAS VIALES IMPOSIBILIDAD DE MOVILIZACIÓN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5408" y="7072"/>
              <a:ext cx="2024" cy="1966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INSEGURIDAD EN LA PRODUCCIÓN PARA EL RECURSO HUMANO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59" name="AutoShape 15"/>
            <p:cNvCxnSpPr>
              <a:cxnSpLocks noChangeShapeType="1"/>
            </p:cNvCxnSpPr>
            <p:nvPr/>
          </p:nvCxnSpPr>
          <p:spPr bwMode="auto">
            <a:xfrm>
              <a:off x="4618" y="4782"/>
              <a:ext cx="407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60" name="AutoShape 16"/>
            <p:cNvCxnSpPr>
              <a:cxnSpLocks noChangeShapeType="1"/>
            </p:cNvCxnSpPr>
            <p:nvPr/>
          </p:nvCxnSpPr>
          <p:spPr bwMode="auto">
            <a:xfrm>
              <a:off x="4618" y="4796"/>
              <a:ext cx="0" cy="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61" name="AutoShape 17"/>
            <p:cNvCxnSpPr>
              <a:cxnSpLocks noChangeShapeType="1"/>
            </p:cNvCxnSpPr>
            <p:nvPr/>
          </p:nvCxnSpPr>
          <p:spPr bwMode="auto">
            <a:xfrm>
              <a:off x="8695" y="4796"/>
              <a:ext cx="0" cy="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62" name="AutoShape 18"/>
            <p:cNvCxnSpPr>
              <a:cxnSpLocks noChangeShapeType="1"/>
            </p:cNvCxnSpPr>
            <p:nvPr/>
          </p:nvCxnSpPr>
          <p:spPr bwMode="auto">
            <a:xfrm flipH="1" flipV="1">
              <a:off x="2042" y="6685"/>
              <a:ext cx="4353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63" name="AutoShape 19"/>
            <p:cNvCxnSpPr>
              <a:cxnSpLocks noChangeShapeType="1"/>
            </p:cNvCxnSpPr>
            <p:nvPr/>
          </p:nvCxnSpPr>
          <p:spPr bwMode="auto">
            <a:xfrm>
              <a:off x="2042" y="6685"/>
              <a:ext cx="1" cy="4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129" y="5048"/>
              <a:ext cx="2690" cy="138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DEFICIENCIA DE ESTRUCTURA FÍSICA DEL SECTOR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65" name="AutoShape 21"/>
            <p:cNvCxnSpPr>
              <a:cxnSpLocks noChangeShapeType="1"/>
            </p:cNvCxnSpPr>
            <p:nvPr/>
          </p:nvCxnSpPr>
          <p:spPr bwMode="auto">
            <a:xfrm>
              <a:off x="4301" y="6434"/>
              <a:ext cx="1" cy="6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66" name="AutoShape 22"/>
            <p:cNvCxnSpPr>
              <a:cxnSpLocks noChangeShapeType="1"/>
            </p:cNvCxnSpPr>
            <p:nvPr/>
          </p:nvCxnSpPr>
          <p:spPr bwMode="auto">
            <a:xfrm>
              <a:off x="6394" y="6746"/>
              <a:ext cx="1" cy="3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67" name="AutoShape 23"/>
            <p:cNvCxnSpPr>
              <a:cxnSpLocks noChangeShapeType="1"/>
            </p:cNvCxnSpPr>
            <p:nvPr/>
          </p:nvCxnSpPr>
          <p:spPr bwMode="auto">
            <a:xfrm>
              <a:off x="6778" y="4545"/>
              <a:ext cx="0" cy="2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6" name="25 Rectángulo"/>
          <p:cNvSpPr/>
          <p:nvPr/>
        </p:nvSpPr>
        <p:spPr>
          <a:xfrm>
            <a:off x="571472" y="357166"/>
            <a:ext cx="314327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RESUMEN DEL PROBLEMA </a:t>
            </a:r>
            <a:endParaRPr lang="es-EC" dirty="0"/>
          </a:p>
        </p:txBody>
      </p:sp>
      <p:pic>
        <p:nvPicPr>
          <p:cNvPr id="8194" name="Picture 2" descr="http://t0.gstatic.com/images?q=tbn:ANd9GcRjjN3AJESJdo88p0DlNR3AqNRXVPbFo3qCNHwaDbS63oIVWPnpLhqN6UmN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214950"/>
            <a:ext cx="200408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357430"/>
            <a:ext cx="2928958" cy="2975314"/>
          </a:xfrm>
          <a:prstGeom prst="rect">
            <a:avLst/>
          </a:prstGeom>
          <a:noFill/>
        </p:spPr>
      </p:pic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 algn="just"/>
            <a:r>
              <a:rPr lang="es-EC" b="1" dirty="0" smtClean="0"/>
              <a:t>LA NO PARTICIPACIÓN DE ENTIDADES GUBERNAMENTALES EN EL CONTROL Y PLANIFICACIÓN DE LA INDUSTRIA ARTESANAL GRÁFICA. </a:t>
            </a:r>
          </a:p>
          <a:p>
            <a:pPr algn="ctr"/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Investigación de Mercados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87624" y="1484784"/>
          <a:ext cx="7581528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DA63DB-D655-47EB-BA07-38D024607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5DA63DB-D655-47EB-BA07-38D024607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s-EC" dirty="0" smtClean="0"/>
              <a:t>Resultados de las encuestas </a:t>
            </a:r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2571736" y="928670"/>
          <a:ext cx="471487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57158" y="966782"/>
          <a:ext cx="1905000" cy="1676400"/>
        </p:xfrm>
        <a:graphic>
          <a:graphicData uri="http://schemas.openxmlformats.org/drawingml/2006/table">
            <a:tbl>
              <a:tblPr/>
              <a:tblGrid>
                <a:gridCol w="683432"/>
                <a:gridCol w="683432"/>
                <a:gridCol w="538136"/>
              </a:tblGrid>
              <a:tr h="196851"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Estadísticos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2914">
                <a:tc gridSpan="3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Edad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6851">
                <a:tc rowSpan="2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968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7.32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96851">
                <a:tc row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Mínimo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968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Máximo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968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400"/>
                        </a:spcAft>
                        <a:tabLst>
                          <a:tab pos="90170" algn="l"/>
                        </a:tabLst>
                      </a:pP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2643174" y="4143380"/>
          <a:ext cx="464347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2214546" y="4286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2844" y="3415676"/>
          <a:ext cx="2000264" cy="1656398"/>
        </p:xfrm>
        <a:graphic>
          <a:graphicData uri="http://schemas.openxmlformats.org/drawingml/2006/table">
            <a:tbl>
              <a:tblPr/>
              <a:tblGrid>
                <a:gridCol w="1000132"/>
                <a:gridCol w="1000132"/>
              </a:tblGrid>
              <a:tr h="318538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Número de empleados 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53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Media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</a:tr>
              <a:tr h="31853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Mínimo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31853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Máximo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</a:tr>
              <a:tr h="38224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2214546" y="33575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7" y="857232"/>
          <a:ext cx="2500329" cy="1483996"/>
        </p:xfrm>
        <a:graphic>
          <a:graphicData uri="http://schemas.openxmlformats.org/drawingml/2006/table">
            <a:tbl>
              <a:tblPr/>
              <a:tblGrid>
                <a:gridCol w="833443"/>
                <a:gridCol w="833443"/>
                <a:gridCol w="833443"/>
              </a:tblGrid>
              <a:tr h="370999">
                <a:tc grid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máquinas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0999">
                <a:tc row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2.74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709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7099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000364" y="285728"/>
          <a:ext cx="500066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1857356" y="3071810"/>
          <a:ext cx="5691206" cy="331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7" y="335157"/>
          <a:ext cx="2788431" cy="2093711"/>
        </p:xfrm>
        <a:graphic>
          <a:graphicData uri="http://schemas.openxmlformats.org/drawingml/2006/table">
            <a:tbl>
              <a:tblPr/>
              <a:tblGrid>
                <a:gridCol w="540507"/>
                <a:gridCol w="722757"/>
                <a:gridCol w="722757"/>
                <a:gridCol w="708430"/>
                <a:gridCol w="93980"/>
              </a:tblGrid>
              <a:tr h="278869">
                <a:tc gridSpan="5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PERMISOS 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413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3569">
                <a:tc rowSpan="3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66.9%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5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33.1%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5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100.0%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428992" y="285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596" y="3286124"/>
          <a:ext cx="2857520" cy="1785949"/>
        </p:xfrm>
        <a:graphic>
          <a:graphicData uri="http://schemas.openxmlformats.org/drawingml/2006/table">
            <a:tbl>
              <a:tblPr/>
              <a:tblGrid>
                <a:gridCol w="573630"/>
                <a:gridCol w="766927"/>
                <a:gridCol w="766927"/>
                <a:gridCol w="750036"/>
              </a:tblGrid>
              <a:tr h="297658"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ARTESANO 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</a:tr>
              <a:tr h="297658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45.9%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2976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54.1%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</a:tr>
              <a:tr h="2976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100.0%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3500430" y="32861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2500298" y="1428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2571736" y="33575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/>
        </p:nvGraphicFramePr>
        <p:xfrm>
          <a:off x="3071802" y="4286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20" y="3714752"/>
          <a:ext cx="2357454" cy="2590805"/>
        </p:xfrm>
        <a:graphic>
          <a:graphicData uri="http://schemas.openxmlformats.org/drawingml/2006/table">
            <a:tbl>
              <a:tblPr/>
              <a:tblGrid>
                <a:gridCol w="854666"/>
                <a:gridCol w="751394"/>
                <a:gridCol w="751394"/>
              </a:tblGrid>
              <a:tr h="7620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VÍAS DE ACCESO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54002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540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Perdidos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3,75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5400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5400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3071802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214290"/>
          <a:ext cx="2500329" cy="2743200"/>
        </p:xfrm>
        <a:graphic>
          <a:graphicData uri="http://schemas.openxmlformats.org/drawingml/2006/table">
            <a:tbl>
              <a:tblPr/>
              <a:tblGrid>
                <a:gridCol w="737581"/>
                <a:gridCol w="826800"/>
                <a:gridCol w="109148"/>
                <a:gridCol w="826800"/>
              </a:tblGrid>
              <a:tr h="8334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FACILIDAD DE PARQUEO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7814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78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Perdidos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4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2,78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7814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4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7814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000364" y="2142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612" y="3429000"/>
          <a:ext cx="2428875" cy="2786084"/>
        </p:xfrm>
        <a:graphic>
          <a:graphicData uri="http://schemas.openxmlformats.org/drawingml/2006/table">
            <a:tbl>
              <a:tblPr/>
              <a:tblGrid>
                <a:gridCol w="809625"/>
                <a:gridCol w="809625"/>
                <a:gridCol w="809625"/>
              </a:tblGrid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TRANSITO EN LAS </a:t>
                      </a:r>
                      <a:r>
                        <a:rPr lang="es-EC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VÍAS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9565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095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Perdidos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2,95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09565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09565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3071802" y="3286124"/>
          <a:ext cx="457200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85720" y="214290"/>
          <a:ext cx="728667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http://t2.gstatic.com/images?q=tbn:ANd9GcTwX6dhqrpQ1-vBDhQBLBw4Ckw_DUSu2mVE-jEgcViosvaBoeQep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000108"/>
            <a:ext cx="2466975" cy="2357454"/>
          </a:xfrm>
          <a:prstGeom prst="rect">
            <a:avLst/>
          </a:prstGeom>
          <a:noFill/>
        </p:spPr>
      </p:pic>
      <p:pic>
        <p:nvPicPr>
          <p:cNvPr id="24580" name="Picture 4" descr="http://t3.gstatic.com/images?q=tbn:ANd9GcSnhfxzgXtZ466kq3Q6oqR6EQT5XalROf1WHMf3S0qaJvT8qnd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357562"/>
            <a:ext cx="2538413" cy="227647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-3"/>
          <a:ext cx="2643206" cy="2000243"/>
        </p:xfrm>
        <a:graphic>
          <a:graphicData uri="http://schemas.openxmlformats.org/drawingml/2006/table">
            <a:tbl>
              <a:tblPr/>
              <a:tblGrid>
                <a:gridCol w="1056867"/>
                <a:gridCol w="1056867"/>
                <a:gridCol w="529472"/>
              </a:tblGrid>
              <a:tr h="285749"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Estadísticos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5749">
                <a:tc grid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Empresas </a:t>
                      </a: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trabajan 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5749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Válidos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8574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Perdidos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85749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Media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46.63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85749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Mínimo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D"/>
                    </a:solidFill>
                  </a:tcPr>
                </a:tc>
              </a:tr>
              <a:tr h="285749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Máximo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5795" y="0"/>
            <a:ext cx="494522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2843" y="3428998"/>
          <a:ext cx="2857521" cy="2214579"/>
        </p:xfrm>
        <a:graphic>
          <a:graphicData uri="http://schemas.openxmlformats.org/drawingml/2006/table">
            <a:tbl>
              <a:tblPr/>
              <a:tblGrid>
                <a:gridCol w="952507"/>
                <a:gridCol w="952507"/>
                <a:gridCol w="952507"/>
              </a:tblGrid>
              <a:tr h="457579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CLIENTES NUEVOS RECEPTA NATURALES </a:t>
                      </a: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5446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Válidos</a:t>
                      </a: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297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Perdidos</a:t>
                      </a: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46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Media</a:t>
                      </a: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65446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Mediana</a:t>
                      </a: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46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Mínimo</a:t>
                      </a: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65446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Máximo</a:t>
                      </a: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00438"/>
            <a:ext cx="495857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2000240"/>
          <a:ext cx="3429024" cy="3429022"/>
        </p:xfrm>
        <a:graphic>
          <a:graphicData uri="http://schemas.openxmlformats.org/drawingml/2006/table">
            <a:tbl>
              <a:tblPr/>
              <a:tblGrid>
                <a:gridCol w="967284"/>
                <a:gridCol w="1230870"/>
                <a:gridCol w="1230870"/>
              </a:tblGrid>
              <a:tr h="5611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Infraestructura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37673">
                <a:tc row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376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Perdidos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6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4179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Error típ. de la 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,080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76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76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76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786182" y="2000240"/>
          <a:ext cx="464347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1071538" y="571480"/>
            <a:ext cx="628654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IDENTIFICAR  SITUACIÓN  DE LOS LOCALES </a:t>
            </a:r>
            <a:endParaRPr lang="es-EC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214290"/>
          <a:ext cx="3571899" cy="3214708"/>
        </p:xfrm>
        <a:graphic>
          <a:graphicData uri="http://schemas.openxmlformats.org/drawingml/2006/table">
            <a:tbl>
              <a:tblPr/>
              <a:tblGrid>
                <a:gridCol w="850107"/>
                <a:gridCol w="1360896"/>
                <a:gridCol w="1360896"/>
              </a:tblGrid>
              <a:tr h="52154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INSTALACIONES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18474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184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Perdidos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4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823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Error típ. de la 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,093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4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4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4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857620" y="285728"/>
          <a:ext cx="485778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20" y="3571876"/>
          <a:ext cx="3429024" cy="2928960"/>
        </p:xfrm>
        <a:graphic>
          <a:graphicData uri="http://schemas.openxmlformats.org/drawingml/2006/table">
            <a:tbl>
              <a:tblPr/>
              <a:tblGrid>
                <a:gridCol w="1143008"/>
                <a:gridCol w="1143008"/>
                <a:gridCol w="1143008"/>
              </a:tblGrid>
              <a:tr h="6508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recurso humano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25440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254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Perdidos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4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2,51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2544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Error típ. de la 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,087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4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2544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4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3857620" y="3500438"/>
          <a:ext cx="485778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357166"/>
          <a:ext cx="2928957" cy="3000396"/>
        </p:xfrm>
        <a:graphic>
          <a:graphicData uri="http://schemas.openxmlformats.org/drawingml/2006/table">
            <a:tbl>
              <a:tblPr/>
              <a:tblGrid>
                <a:gridCol w="976319"/>
                <a:gridCol w="976319"/>
                <a:gridCol w="976319"/>
              </a:tblGrid>
              <a:tr h="4390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limpieza 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65902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659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Perdidos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0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6590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Error típ. de la 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,105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0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6590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0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571868" y="285728"/>
          <a:ext cx="514353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3560914"/>
          <a:ext cx="3071834" cy="3053737"/>
        </p:xfrm>
        <a:graphic>
          <a:graphicData uri="http://schemas.openxmlformats.org/drawingml/2006/table">
            <a:tbl>
              <a:tblPr/>
              <a:tblGrid>
                <a:gridCol w="1113656"/>
                <a:gridCol w="979089"/>
                <a:gridCol w="979089"/>
              </a:tblGrid>
              <a:tr h="4899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BODEGA 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97737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Válidos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977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Perdidos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7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2,45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349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Error típ. de la media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,086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77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77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77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3571868" y="3500438"/>
          <a:ext cx="514353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071538" y="357166"/>
          <a:ext cx="2833686" cy="88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14480" y="1473372"/>
          <a:ext cx="4786346" cy="4805858"/>
        </p:xfrm>
        <a:graphic>
          <a:graphicData uri="http://schemas.openxmlformats.org/drawingml/2006/table">
            <a:tbl>
              <a:tblPr/>
              <a:tblGrid>
                <a:gridCol w="1740651"/>
                <a:gridCol w="916459"/>
                <a:gridCol w="1064618"/>
                <a:gridCol w="1064618"/>
              </a:tblGrid>
              <a:tr h="33896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Encuadernado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528100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585715,71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649617,294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274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Guillotinado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22553250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25013809,6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27742816,2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274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Barnizado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627000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695405,7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771274,462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274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Trabajo artesanal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516200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572517,42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634979,071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274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Cosido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169000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187437,9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207887,375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274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Impresión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7628000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8460214,8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9383224,23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274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Grapado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1342100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1488523,11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1650920,98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274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Plastificado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345800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383526,78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425369,552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2746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Troquelado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954300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1058414,13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1173887,11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9295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crecimiento </a:t>
                      </a: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10,91%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66" marR="26166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31664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Proyecciones de la oferta “En unidades”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85720" y="214290"/>
          <a:ext cx="778674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t1.gstatic.com/images?q=tbn:ANd9GcQorJ-uAox0yFzmPBsWm2PKX1kvEtwe8KWN7TZSdFpq1NpbbuW2nTObXo8iL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71414"/>
            <a:ext cx="1857388" cy="1685929"/>
          </a:xfrm>
          <a:prstGeom prst="rect">
            <a:avLst/>
          </a:prstGeom>
          <a:noFill/>
        </p:spPr>
      </p:pic>
      <p:pic>
        <p:nvPicPr>
          <p:cNvPr id="2052" name="Picture 4" descr="http://t2.gstatic.com/images?q=tbn:ANd9GcQJNXPzPJNt377aPXDo2NFH_fLIN7V4fRDkG5tNkMxlFdwNb0_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1857364"/>
            <a:ext cx="2111371" cy="1357310"/>
          </a:xfrm>
          <a:prstGeom prst="rect">
            <a:avLst/>
          </a:prstGeom>
          <a:noFill/>
        </p:spPr>
      </p:pic>
      <p:pic>
        <p:nvPicPr>
          <p:cNvPr id="2054" name="Picture 6" descr="http://t1.gstatic.com/images?q=tbn:ANd9GcS4KDBez8jU8LYUnWSUqIB8ZMe-tB1b1hhhRFnfdRRLrJ-rZTE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3357562"/>
            <a:ext cx="1883707" cy="2324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4CF8D-24C0-4D71-B230-76893CA3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5B4CF8D-24C0-4D71-B230-76893CA35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BFB2B-0263-43ED-8D29-BC4CA2755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CABFB2B-0263-43ED-8D29-BC4CA2755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FEDCE-E82F-4971-A62A-147FB020A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91FEDCE-E82F-4971-A62A-147FB020A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413D91-955B-414B-B826-DDDB39454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96413D91-955B-414B-B826-DDDB39454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AC95A-1F0D-4D97-A79E-AB706ACC3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02FAC95A-1F0D-4D97-A79E-AB706ACC3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958FA1-DDED-4CF0-B1C6-EA9B35EF9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29958FA1-DDED-4CF0-B1C6-EA9B35EF9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8BFB5B-FD48-42F7-ABC1-D4E20E840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6E8BFB5B-FD48-42F7-ABC1-D4E20E840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B2C396-DAE0-4C27-8D3D-589631FB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E3B2C396-DAE0-4C27-8D3D-589631FBB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C46E0-27BC-40DA-BAEF-3EA500F4A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663C46E0-27BC-40DA-BAEF-3EA500F4A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0612FE-6783-4893-98ED-78866378C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970612FE-6783-4893-98ED-78866378C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3432BF-DA16-4896-8532-4D97BFB97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FA3432BF-DA16-4896-8532-4D97BFB97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20E347-700B-461E-8FFF-E8D63812F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1E20E347-700B-461E-8FFF-E8D63812F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9262F-070D-42A9-886E-10498A78D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4B09262F-070D-42A9-886E-10498A78D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8183F3-9E21-4357-B9E3-9863BB58A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graphicEl>
                                              <a:dgm id="{958183F3-9E21-4357-B9E3-9863BB58A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58099-2A78-406B-A8DC-63CC8539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graphicEl>
                                              <a:dgm id="{6D358099-2A78-406B-A8DC-63CC85390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6D5F9-E7A0-462B-B6A7-641C7F31E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graphicEl>
                                              <a:dgm id="{2816D5F9-E7A0-462B-B6A7-641C7F31E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C98661-A191-4826-970F-FDBFB4733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A4C98661-A191-4826-970F-FDBFB4733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39196-8804-4DFC-9C48-9153FBD29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graphicEl>
                                              <a:dgm id="{A0739196-8804-4DFC-9C48-9153FBD29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09B558-2EDC-4BBD-AD28-C8F50DB3A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graphicEl>
                                              <a:dgm id="{8909B558-2EDC-4BBD-AD28-C8F50DB3A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0CADA-526A-4898-82E1-205158921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">
                                            <p:graphicEl>
                                              <a:dgm id="{0880CADA-526A-4898-82E1-205158921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42DD82-535E-42CB-A607-2F58A4B34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graphicEl>
                                              <a:dgm id="{BF42DD82-535E-42CB-A607-2F58A4B34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2C8259-F697-4044-AFCC-D56D92C62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">
                                            <p:graphicEl>
                                              <a:dgm id="{9B2C8259-F697-4044-AFCC-D56D92C62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00034" y="357166"/>
          <a:ext cx="7758138" cy="618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GAMIDASIAAhEBAxEB/8QAGwAAAgMBAQEAAAAAAAAAAAAABAUAAwYCBwH/xAA9EAACAQMDAgQDBQYGAgIDAAABAgMEBREAEiExQQYTUWEUInEHMoGRoRUjQrHR4RYkUnLB8DPxQ4JTYtL/xAAYAQADAQEAAAAAAAAAAAAAAAAAAQIDBP/EACMRAAIDAAICAgIDAAAAAAAAAAABAhEhEjEDQQRRIjJhcYH/2gAMAwEAAhEDEQA/AFsFq8vzqepSGKpSMStVNJtCxk4KhfQeo1sKHwabjAk1fTw00J2tTRU7btrAAbySOVzyFOf+NZC7V1vu3zx08oqQyhUY7gVx29Pw0Ta/GVb4WoTDDGlZEiECHB/cknqPp3A1OtYPAnxTY6nw7VBijyUTKA1Qq/IrnPBHYfX+2s/cqNrjTIIWO5B8i9wPb21p4vFd4unhqsqURKiAgmRyAdqc7sL3x6aQU9PTb4RbhN5eFDRsd2Wx/Ce/Oq9aZK1LBXboK237Xic0rlCkjgggr07/AMWmVNbKieNRHlabON7NknRlbTFSEqMs7MQ/P3cdj/TQ9Zc6mjpGipI4i4Qbl3449Bqe+jWl7GVRJb7VQyU67X2Ll3Y8N/X6axviz4KtpnnpqjzJHwqpvORgA8jHA68e+rXulwlhhiagpIyP/klkLkepxjTrwiLlW1AqReYKVIp9m6ClVhGQvU5zxz0+uhILRZ9kM6LTwSyzyRU6TNDMVkIyDypx0GNw/LVPiaGCl8QXKnWdHh88SQtuUh1ZQc8e5xpDbaz/AA1fLrRVsc9YzS7lekGEY9ScEgYIYH2xjWjqrp4O8T+J6dJIKyml+GdW+LCHDg7lAIJ9W0/Y504r7M7LVUdOMSVUKqONoPJ/Aa+rFbhbprhSzvHVrKFMMlO3lyIwxuVsYzntrReM7HYLVbqWe1w1MDhirAOCjNtJHGd3PPXQHgavS6s8hpYpZaeQYE21lKsO6n6H+o0YZqFMTUstO9DIkeRUHqN5G7PX6fhohY5KdBTwb4nGCNxJPPc/3088XeH3t9/jkpqEQNLD5ggiU7ARxwMnvg9caVVct0tkAS+W2oV5EDwNtxkdirdCM9R9PXR07G0Manwld6ekNwWtWWoUbmjDbu/UYGibVe0mZIbgjQs7jy6hezdP+/XS+K/V/wANFGJzCNo2qpAJHvoi6vQVNIrgmOWdcTRqccjqeOh1lOCn2beHzvxO4k8RT0FdUCCaqPmQgqPI6M3XJ7dtZhKOaMRzS5kinXhwQQfY9wdWyW2FVaWIeacANuXJb1yB31YHnijVICAzkYRV5z3+mNOEVFUR5fI/JLkwm0oqVqFaWSZ43HzbDjoOATr03xBcKS72aKBaKOgZSNkkmBsXHTga80ttXPHWR1D1BfymB2b88Z641rKStaWVpZ64S0U4KmFgNy8fyGm8F43bpFVyggFuiCNEygY8xT99gOv46VxMinG0FWA+v1Gm10t8bU1JUUOyBEyDG2Pmx9e541ZBQW42sVdx2U7gEuQ4X8wNdnxflQhBw8itEfI+PJyUoupIzhRBw7zMOh+Yc6vKoTluVwBtX00DNX0MlY8VF55jBwGfnn39NVVNzRWEFKN8xOCQcgE62n5PiKD4R0wgvO5flLB+kdDtGaZc47HU0jiYmJC00m7aM7QMZ9tTXBh18jS3K0LV10gtCuspJXLOAH6e+FOeNZ+ChIuL09buhaMHerDDN7AHodNrek9MJIfOVFiUSeWW++xHzdRx169NU193S9VMcKYDwA/5hjncuOASOc54/DR0DosaBq6lp7bT7UTzMmGM/e7gMe/4a0cNFFaadnqGaOojKFJAFwc87Vz9OvvrL0lctGzRVMYjUrktu4bHPB99CVN2munmCRXZcAJEnBcDp9BpStgmkdeIr69VP5EYJY8qI27HqR6/XVFusNRcciGmed3O1vmKrnsMk4/rrm4UNxjtgq5qOam3JiGQREr7BTjGrvsrS4XquuNverkCKiykSSYXGcdOvpo/onX2A3S01VDJNR1yslUR9yRQpRT6Y7e+lnge8PZpqiNqCecyEFTHxsIznqQOePy1vftJoqSCvoJoalJYPJO6XdzuBJwR14GspRvHUViU0kkUUsjfIoY5Oc6ZPTo0N3rKXxBdKeW3U0kB8sq0c8okcnPQHJ7H11lK+33Pw3f6C9H9yvxCFXODg9wfbaDrVy+GIbRbbdd6W4uskcyiameFgdpJBw3f1502+03wtJV+FBUUE7PLRy+bIJCMMm08jjryNLkkVTT0uvdypL34MrYHp2lqYczxyQBTuxzjqD2OvL7f4cklk86KkqJE6hgpIH029vqdO7V4rvlDRVVHU0lNUR1EQifdA2SMEblOcZ57DW8pfG9FZrDZxXxzFqqHysIuNrKQpLHt1B0tXRU3Fyw8rtt1qaTxTTxy1fk04Bi/fg7VUjoc++O+vRPE0lHe/BFHI10p5paKUKtOjrvAJ2gjHOMY0NdPCdhufh+uuUMMzXKAmQOrny3XIJyOg7684uUUtIgS3GRGkGJY4wN2D06fTVkNGiXw7eoKd6p6GolooeXmXGUHqR1xjvjGuo4S1PuSRZQgzIQfmUZ7jWw8G+Jo1omiu1tvTwvTgSSPSHyxgfNkjA2+/vrzqlpKqSWQWyKSdQCPLpwWdB6DGc/TSoTGYkaEsDjy/wDVoaf4gyo9PwxPLZ6fTQiQ1bTrSvHUhgM4lj2Y+uen46PSqERG8YJGOeMaVAHQ0kSRCV13PgBuOuh4wgSR4ppI0MnJBL4/AnGqJah5GAkLJAemD80n00OxwzMCwXoqA8AaVDTrUG1N1nqaeOAysqKu1l/r66IpLSLlF55qo8x4ASQ8HPbSKQkH5T20RQXGpomJgPX7wYZB0mq6KU7dyC6ynZGkpJosEDDDpwT7aGp6REBRQxTum4n6HJ11PcHmkaSocuzHnXyG5eQWKRgk+pJ400Z5Y9gjYQRgbQAo4/DU1VDcImhjbyCMqDjd7ammVgyhao8S1U8FOytToBHJV7cNKOw3de51VX25LVN+zqKWNn2biyHLL/uJ/PGlVLWywS/B2suGc/N5fAz7aMi8OXNYDJHJDslBk+aTJcr7+udKn7KtUG260yT28yVlSHhjyqblOc9zgdBngayF4mrPD/iKJXcrEXDeaVDblzz7HHtp3NXV1BJGtPCxVmBlikynmfX3z3HXXdHbai+SebXUiOIwW8uRCQoPQDPXOP01dCTodm92m6eFaqnS6ZlHKwMjqsh4P+311594erqiweKHrVtUVeiFw0EwwjBuRz0BHB/DTq4WueECeltrqY/vUMzgCPJHpwRq4T3Sab/KW61Uihhk4Mpz264/XQsHK7sZXe+T+IKWnU2eno9jmQmOpaQNkdgQMYz21hLys0N5hqI4mm8tlxhW+Yqc4+mthSXTxNSF5fjU3AGMRpBGEkQnB9eB+HTQ1bFJDtq5atF8uJTIxzhWHoO/bQTT7GP+LqebwxW0FZZaqHepeKUVXyp0xle/IzrcWPxXaZ/Cq/H1tHTyyU3lFZ5B94Ar09P668/onobo8QUPmT92UbnzJGI54GAM8Y99NKjw5QJHS0UshhdpOESHYAQGPXuMent6ahxUhtt6A0lUXgy0keVJjxFHwevzD250l8SSV09lo6aeMtUR1LPG4ZQMMvPHrkD89bqn8LWiBESaql2LnCAYABznqdc11ooZJY46KRiig7mPzNnjgcYHTVqNdCbVGcs3ijxYaOpgght7JUptlE8RIIHccjJ5PGiLhePGFaxFP8HbYExhaOlVSxHqTnWpIhggY/Cp/wDbGfy0Pcr5A1I9ElHDCZUCtUGbOOc8Lj27nTaoFRi6i+eL4g4rb5WEImDFJKMMCORgDkaF8AeJVpKmoFxugoEyssWyHO9vTPbsemm1xpZq24SQxTUzqsQzIHDBTng4HXvqip8IVlhvlLbqiOjp6ipBaCqiO9SOcY6HPHTHfSsdDL7RKiiuN6iuNnq5KwSwDzJ1HyEqeBjHUDH10upKCO5QoLqysVUKoVM4/wBO7pxnTi72Kqtvh+G5R3OMKkwidYlw6Nngjr/6Os5SUt6qnaS2wVM8eCxkRyxUdAcDr/xqW7BqnTK62KWGdllKnbwuw5UDsBobHOca7p62USGmuocsSVR5eCh6k/jgca7qohA67JVlRlB3L6aCcBxGpzwOvXX1lC5wO3XX1iM4zr7/AA8YOkOgSX+XXVO4k9dXVALMcAHI556a5WnaOGN2UlWOA3UdfXQQxrSj/LRf7B/LU1KcN5EfC/cH8ftqaYqL5XhEkTRxvHAJfndWC5xyRk/z1obdeqc29fh4GMjzOvIyXU4+X0PygnOgomorhMYZKNoadmxHh8yBh+nPtoauoa2guSQ4ZVWXf5UXIZeOB+H/AEaIybxnTKKSwdVdXTVNZFVCnMxUGOJXDZIIHfodHHxFb7XQCVqeSOUHy1pWXjPqDjGD/bVFTeo6qItSvJC5VcLGwCoR2we4Pbv665utJZ2trV9TU1VRd60ZSAuxVCuAxc4wMDHT0+ursya+xbbrzNW3WWqr/i56YOplWGPcYoj149B6DnpwdOr/AGiz1c4ksLSKhlCMWUks5Gdu04bAHsP00BZY5t7rEuyCUbpI5mLo+BjBGRuGc9NIrlc3iqKhIWCyScMsJIBOefqB650YNtjiGpiMD07lI1p2IZXXJBU8nPcEAcddZuu8Uxx3WmCUdPNBJIplVowoPPbI4H11KuluK0e9coSdxZTyT9f+NZzxCRMscvl9FChsc575/XUods9yZJpPB9U4ooQ9C4lRhgvGQQeMduvfV96q6qtgpRJHTNTSxx1Mbyrhg24nAxnOOABx10D4DqKu7WeaGKniaKvojhZZf4gMZ4B9frxpPafCviS5U0FRPd9lBTu8DQLMVwAeQBjAz1z1GdNA6vDqouyPsT4uhgZif3TERuT6AscZ0lmq7xcK8w0NSpXeAXZggG48cjntpf4ytD2bxBVR0qxOZCHVlOWVSvOW786z/h65xW+4VYrZ6iITqCuMtk84B/PRb+wVN6jV3uorrTWfCXagrJKwKu9XZApB7g9CODyNVWRblcK5EpfDENxRSXameqHzr0PHHTI6aK+0K6Wi62elqrNVTvOsZWfzInVwQAcZYcj72lH2aX+CgulH+0LktLEszBpHbBCEdcntzpFKV2hRba4WXxLUtWtPChZ0MasWKEHKgjvjpp59oniC2XSo8P3GgFS1TSqFqIpIXjDEEEYJ+hHHrpxdooHvV7NHNFLCztNHMjbvN43dQOuc/TWUgq6Rty+USz/MjM+Vb6emmRdI0Fd4vtMvhW5UMNmqYp5xuppZETKEY6857HVf2d+LaWkloYq6vmi8kNGfKp2YqvO3O0HI6flrP1Ki4Sg7inl8ADaQe/p76utdAzzmKIxhlQbvkICjoDnvz+OllAptsc3+GCt8S1clLFDJRzVI2sy7GkzjJx1651x/hu7UFGlcYRUWpn+aZmUiLGAN4zn9NK/Gtrunhi5ULVMymCZBNE8EvEu0gn3B5HXXsdD4fhXwpW0j1MNVPVQeZApl4yVBAPbOQOdA0lTs8oqaMFmmpxlGyQFGcaBZTyQ2dNrtNNDQxzCtw8Qz5axnLngZ+o5/P20PHHJcozVnZGXO3ptDt7ds40hC1ecnHTvqB5IvlDHa/wB8HodESIInMcuVdThhjodUhVdztO4aTAbUyr8PFhjjYOw9Ppqa6gixBGN3RR/LU1QqCEu1Q1mmp/hYdu/CVScSRrzx+p599d0UtwG0VjyEJDysnA28fMT1+mjLC9qjo57pVyhhTuAtLFyzt2P99CVtwrKi6yXIYanlChkUZReeg9DgZ/PUtZRpG07R3WLR3OGKpoopWkhf59pClD0DcYx6c6ldcq6qhpqOsRJYYTj5UwG/3D/kaImkp6e5SvQyxRRSqC6E7TMTyNw65+nQjXNTiF42AG5nyMdjqU/RpNL/AEHu1/ljialp8SSOAqopIPtg9sc840u8iQgGZAs4GW450J5htl8JlaOJpW3l2VmAyeSAf1+uvS6SmtVytaNFLElwhUuyycxyKG+9u/8AsOP5a27WGErvTIRba6kko3Zow6FCQcEe41n7hZKVolpYqyR3JGZGxhT+GtdX0lNF5ExidY2Yl1BOD7BvTRht9FVL8VRxoqx4LxtwMe/offWLfFmiXJGOtVBVWZRNT3GtXySQojqGRFbrghT90n8DprBcZFt0tTXMvyszTOF3BuvIX++dFSVEL1RgoYCiliVUdCe5X+nTSS9R1FtWSAQgU9bGwKDoCR6joffWi0hqhv8AZ81qvsyLcI5p90jRSZ3BcEfLgjgHppXU2B4PFtfbbTRu0UVQUjVj0BPHXSnw2t6s6ST0lWkSh0dkUb2DA8Eg9NHeFfENyrfGVVU3WpkepqUzuyFBKHKjHpj30UIIulHcbY8kFZbvhWPPlyhQSPUc8550s8D3ujoLzN5i0lLDt3LI/qp459863nj+a3T+PLQ1RHLUxVtGduCfkIBK4A68nn66VeLrPZqWtsUsVuSi+NzHLORlWkBx07E6Aor+0i72iO7QXW1VkdS1TT7GFIU8sH5gc++CR+A0T4DsdnudA0Rtk9QzU/mxvHIUkQ8ZwScHkjjQHjLwjRQ+DmutJUEzwzASRCMYHOOCO3OeddfZVdXo5aZaeaGGXc8LNI/ykMc8g9unftpGkap2T7O5KCRJppqJWqaeqAKSQ7vMUjlWPQHhuul3iKjFp+0qtp56MwU0nzxQPIQoUqCuCOMZBAGrbBGlr8c3q2y1ASOQMwaEF1yCGAAHb5jz205+1Wgra+4WHxDS0wWSanEZd2BRmU5GR+LZ1WdE1SUkc/aHQJdPBlmr7bGGWlUrURIPn3cKGPYjjrx1Gq/DX2iXOyUFvtlRY7d5UEAj3ZKvIMYBOMjPy6GpPFN7obHJZ6mKhajckOUibchJ7MW5/LXK2qapoBXSCCRAwEMKHLyHPII7YzpWQ5WC1Mz1tTI5iWOIuWVD93k5PPtp3A8Fz8iiqKKNooyBHBHwUPHzL/8A10xwQNfKi2XA0tOFoz5M3EYGDkj6dNLqRK+WvgjipDJhtjO8ZJjHTqOnf/p04dkll4pVp5mp6vfIAf3dTtAB/wBKk9/f9NK3ilBSKRQAp2hlBwfx762dW0NRJJQTxB1MhWM552A8E+mklws9dRRmJIxLSyMwf+Hy17HGcj8NS97KAYaqMRINw4UddTXUNgkWJFEcRAUAHzDz+mpqh2W2ic08kbl4PImYI6EZSMeuR9NXSQUkAVop/LDMVjUjcwYDqf8AuNK7mFkeNCIYw6/vlwcMO+ffVU89PT+QnIoS2x0i4LE84ye2s6TNeTjh1Q00VPK0xqGnqQcAhBs/D/vGjmmeJYppIRMkjfMFcjaOceuDn89EuKOabbbSJAAMAjAx3GcgjX2BhEktBc6HLx/IkwHY9ODjdj20+wcuKtdg94pKeppkWZlRpR+7bBDpwCMDvknGlyT3nw08UNSGEJJYJnKn1+h6HUkNRWVoikYfDQMdpVAh+nsPTOmVZd1MMNAAKqNf/HLNHl0OB19fx0/16Ib59mntniKhuVExnCOrDDo55455/rrM35EggnNK0zQlcKi/ez6N6jvnSOltFeFeanRWVGOSpx9Rjtrir/bJIEscskGM7UUfL/u/7jTdSJqUcGXhilea4SSVdStOIV37i24tjRFFbLh4nr2cSnyd+SxPCD/k+2h7NTJHSzzzIpYELhm5A9sdNOqC61Ph6rpZ6OnBnbBliC7lKnpx9NJd6Nq49B118ITGpgpbE/myxxfvo5mCPnvyeGH8tedXK2XKy+IjMlv2mF8rG8ZKYxjGPT+uvdZvE1p/YU13ajZpoUA+Hx88bE8kHqQOvr7awd5usV5mnnqKqSolijQxzbSF3HjB/HjHGqeAlfRmLve7tfUtUhjpaWa1qRHURIyuBxwQeuMe2hfEVXfa+lpKaorJa2KOUyxjygpWQ9TjHTRtwqpxG5ZlREQrkxjdnpk8/wA9cR3GIQQxJbqlpwoLGaYKg4x/Dzj00rYknesfL4sqKvw9cLVXWemSmrBuJWY7ozwMgbcdvXtrMPZaNZIgkM0jSAnay7iOPUdtMaLxE1vrA5tlsXY2drI0gb2Ocfnomsu0oSKeSNI6eeclYo1KhOoI9jwMDPTB0LAb/kzM1BUUVea2ilMCggZQcrng+3/vT+a618lrpqGtuFVWQxMZIYiqjaQOx4Pc9dCzoXlcSTyzBssN6cEfhpRcqg0kKSKS7y4G1xjA7ZGi7It9GgjrFZxupm86UCRDgnZxzg9Mn9NN7VYr9NCtVb7dJP5kfmFGIR9ueNueumfhuvFz8OXKOnqrbDPU0BeNJHU+XJtIGCehycfho37JLua2224VN1mM0czU/ltgFRyV5xzwy9dFF8WngutN6mpq3zZIilRB8kiRvwpHBzzk+57aY+RLR3CsuXxD09JOWkhwgIUNyA2eTyeMY4x11n/GNHUWrxXc3hUIhlYlX6MrDPfVkN3kuFtUyl5vJXhZG4TBHzD/AFenfjQ36EqsOnenoIkq4J44kH/5WBJPqM/+j7ddAXq9VM9Mqzz07hyZJDGu1WB/UD2H4aWXKojkqXlZkkJG0N5XL4z0B+vT89K5HZn3nLPnoOVj9x6n30lhUno8iqcxIVpZgNoxjaBqaDgz5EfK/dH8tTVWKws2yKpj21EW4R/dO/ABx97OedWo9tnpkhx50QkJeFicYHcjqOf+CNB1YaODyI6gQrvO5ZOpbb0x3Hvj01Whht1HTCWNHd/3jndkEdNpIPHOoavovkony+QpRV++jVoKWRfMhjUks3rgnqM6K8N1kTRtHXzOZGG5pZW69QMA8Dj++gviobzNTU0hmWKPKw7pf/EpwSPfkdtfLpElE8rU0AaBsJyRncP9QzwfTSv0yq210S70s0BzgKhOUZJOSM9froGhpZjVb4w2QOGDHd+o698aa2O4UdWzU90nEYRR5YaMuN3vjpoG7VsSzxijm3bUBMioVIPPH99NWS1FOxvUXcwStIYElnlJ+RWxtbGNxHb+X001snh+praF6iprKOMheITklvwHQazlqtTy1KPKrhgwZgxOCp7H003nuKUMr01FOz7gV8t1yV9uODj00lSdFScmuT6DI6FbfbR8GaargVzvhU7ZYpCem3qy98j6ajERR+ckIWuTAVkAXHOOA3QY647jXy3wpWSyqacea6YNQCF247sP4R29+NLLjT1VBWSTJVB3iYAzrICAvXAJ6j9dDTbHaSp6DxV1cKgwztUQ0tTlpS4yHBPLY7aBilzV1ENPVBNxKOrcBsfyJ7fUa0U9dBW0Mbz1qmsZWzHnYjn0Y9hznSqlsdWtc8NfTMtQFyCo3l+OMY6qdWujGS2z7PDQSUUVNFJ5IdszSyqNysP5jSy4W80FckVPUmZyAWypC47/APRrRvQymkqZ2o1pUw2DISFDegz/AC0kt0cyuk88qHkAxtzvHBxj041KdGskmq9l9rtMVbcaSnqasQtUziNJFbIUegB7408+0er/AGBS2qgpHNTR0VUNsVUi5DKM7vlUdQSMkknvoe8VNNUtLWU1LSU5CKJ4mhUopHIZMcjt2HXSu53+hq7RMt8p6qvIaMwMZjuhYZBySeQRx+GqdejNKjd0d8t9z8O3OnmudoaTy2aGnWRAzNtz8pJz1A7d9eVVUK1iNPVRmCAD5gyYOfXOvRPs7is9xkQ0/h6BIKuIlY3cHaRwcP16gjnHbSDxLbJ/jLjQGJ2jikaNTuPA6jOenGkqQ/IpcinwFZfD13hC1FsqazM5icjK4B6YbPBwRqmxzJ4bv93ttVVGgSkrN0Mc+0MRk459cBNLbNQ1lol3C/R0IYhwFmC7iOh5PUaa1NGJK2nuc96o7rU1ce+SZW3NGVGNjdfmxjTYW46anxwLde7rQyWu7QXAzQ7ZHSRW+YHjIHHfprKTUqUAJ82V6jcyCNjhdvGD1JHOep7DVstCjQGelhi8+NRuKszEj+XH076ramkUq/7uWU4LL94EY746nSI92L3ckglsyEY3YwAPQemqo8hV/Q+uiaqMFjthRGBxtViR+uoIUTvlyMZ0AFQh/Jj/ANo/h9tTRMIAhQbj90amgA61XWC4V8CVdLFHDFE6mbf87uSNq575IOBxxyT20pvVtkgE1VNU+Wwf91AAWDLk5IPI41K1kjrY6iBaf5o1LJG3zMDn5mXsNF/tfFNBRTx4pGOGjZPmUjoQehHPXjRZpxvGZ+WpEsNEsdPFC8IYPIucyEnIz6EdNNYJJHTMqkL1IyPmI/TV0dqjoqh5JJVlidfkjlQKjKeMHPGhK+UNLHRQsrx8BhBkEkcDHbSegricUUVK9xdUld1PzD5cAn0/tq2ZKO3V0UckSrIW429APX+XGjqO101FK9ZIXjaIb/Lc9xjjHXnOddVlFT3SFqupqpMhgi7EzE3fb7HBzjTTwVPsapTmaknEe6SKJdh3DG0HG0bv1AOTzoCx1FG9VM9wqEI2khkjDM7du3UYI4x176VUlyrrfUmCjdmjim3eTK3GQMcnnk+o6a137UprxRz0FDS09KkoUTNKFiPmM3qOpz3HpoVLUNtywz9iL1dyanpMMaqMxNC5wPVWLdRjnRLolFPLZo4EmhR3WYO28SN3Jb+IDsNXx26qpkaSCOP4uPhGQKRtHU9eedvGPQ9dBTQVFTD8U7eTUI2JMruDk98jSk8FCLTti+utpE5SESGmZN3lOhYrnufY+h540w/b1NTW2hXMsdVAjJH5ZC7V44Ixz+XbVpu1RQW5qNE2tPjdIx3HA+vrpe9r+MrYkrFjaX7wdmIxkdPfP5aEDX0XzGquVBFU1Er1HmMc7yeO+f7a5qJZbfRiWnkSSSQsN7xblAAAIwfr1Oh46+KjAo4nbaXy+5jt2Y4BXHJGeuiWEEdJDNBUS56FYwpPPPQ5Gc+vbtodFJ1EApK+mgqVlZg26PE0bDO4f/t6/h7a+1Ntp7pSPEsUcbSYYSJktuz2XpgenfV10tRjneSpenpzOSIoUhALHjnaDgeuffX1Gr6Kjgrp3+GfH7obQSyDIzjkD8fy0NfQlPKYkiomtY2pLWJMrEBxI0Sj6Afh118GKkTTySymZvmfM5y/1wcZ1rLjSU81PDUVY3t2kPHxAPOAD0x00kltNLHWSFDJ8LnJRGBYHHH4arSWvaFEdGJX/wAtAoH3mcoMofckZ06sE9DAUir43mEx/cjGNw4yUJ6n202t0NM4MRSF4nwFhLElvXcO46fro+51VrNGtG9t2Ojbgnl5WNs5Jx1556fXjQJL2EmBI56ehCx0kc6gwVUMSqM91IPIY6CuMFK0j07yfB1I4DlSqNzgbgehOOuuvi3nhcwLIHkcCOIqf3e0DOG7kkcY5HfSuU189d5twlldcgDem5goHIB/40OhtAdTbaqjJjqI2BIzvHIP0OhMhEVV/XT+a5U9DSSUru1US2zyZcbo/fn6g6WvTU1ZOy2eVp0VQWVxhlPf66miWqLIZD5KcD7o1NXQ07iFAYZMhRn5dTRQaMLB4audIanzRb/3m0PtLNuHbqo6aPk8N1NzilasioknQqiPE7Y69xtxqamrotfqC/4Uus0fk1FVTvAg5Qu/Jzxzjge2nFo8Mx0IlqXgp3nLAJKHO5SMZOce+pqaAiAeIPDN2q6iOR6unkiY7drswOAeO3699Dw+EbtUySUVLXxQU2CyZdmOQM5I24zxjPpqamikZt6G2zw9JG0K1KwS7OTIWJZT0G3K/wDc6+XDwrVQyo1G9MoU7xuY5HvnHXU1NR7N5fqmX01nuXlzeYKAvEyurjIJGMYPy+/rjQZst5R5IopKNKYLuKCZwcnqAdv3c9tTU1pSItlUHhKv8g1jvSmbzMId7HYPb5fXTqrs09Y0EytF5zR4VixUJ3ztAwT+WpqaUVo2KPE/haaqNLVUAgWZkCyedIfTPBC/Xtobw1YrlbqpmrjTuhBZfJnbOQO4KAc+v9dTU02kZp6H3CwV9ZD8V/k1mn2rI5diygH+E446aupLTdqNfhoJ6RY3+WbjImTOcMCvXnqP6YmpqEbSStBlZaBUNKWgpyrL5sY3YCtjpgL00FZ/DSPdoxWxQiJwSrRSEvuxnnIwempqapdGcuy69WKaF3ltS06uVIIkYqHBHOcKdL6exViRO81LbnkaMAHzX547nbqamhjQTTWa8fFxAPTLCP3qFaiTdE23kL8vQ/XprgWuvd5RPFRvN5mVfz34JA5+7/61NTQ0SgO6eHKuuqZJJRSks2GYyMS3qD8vTR9r8K04SMy0tKGCq26LKtx6kDn66mppokdG11ZOQ1OAe2W1NTU06KP/2Q=="/>
          <p:cNvSpPr>
            <a:spLocks noChangeAspect="1" noChangeArrowheads="1"/>
          </p:cNvSpPr>
          <p:nvPr/>
        </p:nvSpPr>
        <p:spPr bwMode="auto">
          <a:xfrm>
            <a:off x="63500" y="-441325"/>
            <a:ext cx="1352550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0" name="Picture 6" descr="http://www.wildeonline.com.ar/index.php?view=image&amp;format=raw&amp;type=img&amp;id=382&amp;option=com_joomgallery&amp;Itemid=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357562"/>
            <a:ext cx="2086197" cy="1439476"/>
          </a:xfrm>
          <a:prstGeom prst="rect">
            <a:avLst/>
          </a:prstGeom>
          <a:noFill/>
        </p:spPr>
      </p:pic>
      <p:pic>
        <p:nvPicPr>
          <p:cNvPr id="1032" name="Picture 8" descr="http://blog.espol.edu.ec/divxd/files/2011/11/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0452" y="1732844"/>
            <a:ext cx="2093514" cy="157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93E4A4-0F2B-463A-BE4B-9D48AE718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893E4A4-0F2B-463A-BE4B-9D48AE718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E34815-DF93-4412-A395-78E0C19CD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CE34815-DF93-4412-A395-78E0C19CD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4B435C-C961-4BF2-ADB7-00C104228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D4B435C-C961-4BF2-ADB7-00C104228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45E836-0F22-4CEF-948C-5B1648818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9C45E836-0F22-4CEF-948C-5B1648818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D2E91A-753A-4413-9F4B-13273198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2BD2E91A-753A-4413-9F4B-132731983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820583-C6B4-4B7F-8AC3-398F5DC40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77820583-C6B4-4B7F-8AC3-398F5DC40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88AA4B-2865-47FE-9FD0-F1C70A966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FB88AA4B-2865-47FE-9FD0-F1C70A966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22F05-913D-4EA1-ACAE-D9CC19E31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E5622F05-913D-4EA1-ACAE-D9CC19E31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4C00FA-9F87-4C6A-A242-82AFF7334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094C00FA-9F87-4C6A-A242-82AFF7334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86D15D-F606-4DCC-B01C-427AD35B5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7C86D15D-F606-4DCC-B01C-427AD35B5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es-EC" b="1" dirty="0" smtClean="0"/>
              <a:t>LA CRISIS DEL SISTEMA ECONÓMICO</a:t>
            </a:r>
          </a:p>
          <a:p>
            <a:pPr algn="just">
              <a:buNone/>
            </a:pPr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714348" y="1785926"/>
          <a:ext cx="71438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19176" y="357166"/>
            <a:ext cx="7467600" cy="631844"/>
          </a:xfrm>
        </p:spPr>
        <p:txBody>
          <a:bodyPr/>
          <a:lstStyle/>
          <a:p>
            <a:r>
              <a:rPr lang="es-EC" b="1" dirty="0" smtClean="0"/>
              <a:t>Introducción </a:t>
            </a:r>
            <a:endParaRPr lang="es-EC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avarretense.com/Desechos_Solidos/Desechos%20y%20Recorr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857232"/>
            <a:ext cx="1928858" cy="1430834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/>
        </p:nvGraphicFramePr>
        <p:xfrm>
          <a:off x="166678" y="642918"/>
          <a:ext cx="690565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748" name="Picture 4" descr="http://t3.gstatic.com/images?q=tbn:ANd9GcRsw41meQnyov2KZFqCj6r2i1oMlMPau4SZ-Y_A64ZNrkFe6MxWO3rULLcO6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1" y="2571744"/>
            <a:ext cx="1785950" cy="1342307"/>
          </a:xfrm>
          <a:prstGeom prst="rect">
            <a:avLst/>
          </a:prstGeom>
          <a:noFill/>
        </p:spPr>
      </p:pic>
      <p:pic>
        <p:nvPicPr>
          <p:cNvPr id="31750" name="Picture 6" descr="http://t3.gstatic.com/images?q=tbn:ANd9GcRKaKOed5jzpakkkWb3TOp3lvPo5nUlzliQ9oQF-Pykm4rmUjx_dxWLZWn-c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4286255"/>
            <a:ext cx="1571636" cy="15716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Frente a esta realidad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b="1" dirty="0" smtClean="0"/>
              <a:t>A</a:t>
            </a:r>
            <a:r>
              <a:rPr lang="es-EC" b="1" dirty="0" smtClean="0"/>
              <a:t>NÁLISIS ESTRUCTURAL PARA OPTIMIZAR EL SECTOR GRÁFICO DE LA PARROQUIA SANTA PRISCA DEL DISTRITO METROPOLITANO DE QUITO.</a:t>
            </a:r>
            <a:endParaRPr lang="es-EC" b="1" dirty="0"/>
          </a:p>
        </p:txBody>
      </p:sp>
      <p:pic>
        <p:nvPicPr>
          <p:cNvPr id="30722" name="Picture 2" descr="http://t3.gstatic.com/images?q=tbn:ANd9GcTGzDloqyBCkfQ8QmMIurG3-X2TIoxIsnmtueSoN0tjP9hf0LjugAlCW5uZz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57628"/>
            <a:ext cx="3120539" cy="2214578"/>
          </a:xfrm>
          <a:prstGeom prst="rect">
            <a:avLst/>
          </a:prstGeom>
          <a:noFill/>
        </p:spPr>
      </p:pic>
      <p:pic>
        <p:nvPicPr>
          <p:cNvPr id="30724" name="Picture 4" descr="http://1.bp.blogspot.com/-w4dRA2lpKco/TWOQFlPLkaI/AAAAAAAAAdQ/8abRb3IXy9Y/s1600/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346" y="3857628"/>
            <a:ext cx="3391678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500034" y="1142984"/>
          <a:ext cx="77867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http://t3.gstatic.com/images?q=tbn:ANd9GcSAY1j_MbhsCjdFLsAUe99UumfQrTlW1TVDNnhGjEJfHOnKJyhtv1EbTVJs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143248"/>
            <a:ext cx="3214710" cy="2143140"/>
          </a:xfrm>
          <a:prstGeom prst="rect">
            <a:avLst/>
          </a:prstGeom>
          <a:noFill/>
        </p:spPr>
      </p:pic>
      <p:pic>
        <p:nvPicPr>
          <p:cNvPr id="29700" name="Picture 4" descr="http://t0.gstatic.com/images?q=tbn:ANd9GcRqL5-Z3r3esoFGKM3-AteYJJy9DhHTm9K7opOU_gLYCSW0hPo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143248"/>
            <a:ext cx="2928958" cy="2193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14282" y="142852"/>
          <a:ext cx="864399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624AB1-4412-40B7-842D-65AAF7034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7624AB1-4412-40B7-842D-65AAF7034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CE25A-6643-4566-B766-94391F470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6DCE25A-6643-4566-B766-94391F470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1CE0A-BE37-4B6E-A0D9-3D4EDCFC4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54D1CE0A-BE37-4B6E-A0D9-3D4EDCFC4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0FD42F-0248-45AE-BAEE-0EC857190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420FD42F-0248-45AE-BAEE-0EC857190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D4EB36-CB7F-45C7-A966-29F037D0A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9D4EB36-CB7F-45C7-A966-29F037D0A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157A6B-D593-41AC-8CD2-D92994CB3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50157A6B-D593-41AC-8CD2-D92994CB3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F46788-EA8A-4D07-B771-FC63BCC5B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D4F46788-EA8A-4D07-B771-FC63BCC5B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4E3684-B964-44D0-8819-CA80C14B7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A54E3684-B964-44D0-8819-CA80C14B7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510334"/>
          </a:xfrm>
        </p:spPr>
        <p:txBody>
          <a:bodyPr>
            <a:normAutofit fontScale="90000"/>
          </a:bodyPr>
          <a:lstStyle/>
          <a:p>
            <a:pPr lvl="3"/>
            <a:r>
              <a:rPr lang="es-EC" sz="2800" b="1" dirty="0" smtClean="0"/>
              <a:t/>
            </a:r>
            <a:br>
              <a:rPr lang="es-EC" sz="2800" b="1" dirty="0" smtClean="0"/>
            </a:br>
            <a:r>
              <a:rPr lang="es-EC" sz="2800" b="1" dirty="0" smtClean="0"/>
              <a:t> </a:t>
            </a:r>
            <a:r>
              <a:rPr lang="es-EC" sz="2800" dirty="0" smtClean="0"/>
              <a:t/>
            </a:r>
            <a:br>
              <a:rPr lang="es-EC" sz="2800" dirty="0" smtClean="0"/>
            </a:br>
            <a:endParaRPr lang="es-EC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428596" y="285728"/>
          <a:ext cx="842968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E2F52-B199-46DC-ADC3-4F0892391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C6E2F52-B199-46DC-ADC3-4F0892391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0FC61A-DF1F-45C5-A86C-511DC1289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6A0FC61A-DF1F-45C5-A86C-511DC1289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3499</TotalTime>
  <Words>1194</Words>
  <Application>Microsoft Office PowerPoint</Application>
  <PresentationFormat>Presentación en pantalla (4:3)</PresentationFormat>
  <Paragraphs>522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Mirador</vt:lpstr>
      <vt:lpstr>ANÁLISIS ESTRUCTURAL PARA OPTIMIZAR EL SECTOR  GRÁFICO DE LA PARROQUIA SANTA PRISCA </vt:lpstr>
      <vt:lpstr>Diapositiva 2</vt:lpstr>
      <vt:lpstr>Diapositiva 3</vt:lpstr>
      <vt:lpstr>Introducción </vt:lpstr>
      <vt:lpstr>Diapositiva 5</vt:lpstr>
      <vt:lpstr>Frente a esta realidad</vt:lpstr>
      <vt:lpstr>Diapositiva 7</vt:lpstr>
      <vt:lpstr>Diapositiva 8</vt:lpstr>
      <vt:lpstr>   </vt:lpstr>
      <vt:lpstr>Tipos de investigación </vt:lpstr>
      <vt:lpstr>    Fuentes Secundarias: </vt:lpstr>
      <vt:lpstr>Diapositiva 12</vt:lpstr>
      <vt:lpstr>Diapositiva 13</vt:lpstr>
      <vt:lpstr>Diapositiva 14</vt:lpstr>
      <vt:lpstr>Diapositiva 15</vt:lpstr>
      <vt:lpstr>GRUPO FOCAL</vt:lpstr>
      <vt:lpstr>RESUMEN DEL GRUPO FOCAL</vt:lpstr>
      <vt:lpstr>Característica de los locales</vt:lpstr>
      <vt:lpstr>Diapositiva 19</vt:lpstr>
      <vt:lpstr>Diapositiva 20</vt:lpstr>
      <vt:lpstr>Diapositiva 21</vt:lpstr>
      <vt:lpstr>Investigación de Mercados</vt:lpstr>
      <vt:lpstr>Resultados de las encuestas 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del sector grafico en la parroquia Santa Prisca</dc:title>
  <dc:creator>Terry</dc:creator>
  <cp:lastModifiedBy>Terry</cp:lastModifiedBy>
  <cp:revision>276</cp:revision>
  <dcterms:created xsi:type="dcterms:W3CDTF">2012-01-26T00:33:17Z</dcterms:created>
  <dcterms:modified xsi:type="dcterms:W3CDTF">2012-04-05T02:54:24Z</dcterms:modified>
</cp:coreProperties>
</file>