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B4253-6A0A-466A-AC38-EF3F5E4DBDA3}" type="datetimeFigureOut">
              <a:rPr lang="es-EC" smtClean="0"/>
              <a:t>30/03/2012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AE31-C835-4F12-B25F-8956329201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65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B4253-6A0A-466A-AC38-EF3F5E4DBDA3}" type="datetimeFigureOut">
              <a:rPr lang="es-EC" smtClean="0"/>
              <a:t>30/03/2012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AE31-C835-4F12-B25F-8956329201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975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/>
              <a:t>Proyecto</a:t>
            </a:r>
            <a:br>
              <a:rPr lang="es-EC" smtClean="0"/>
            </a:b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13566"/>
      </p:ext>
    </p:extLst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Roles y responsabilidades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2608"/>
      </p:ext>
    </p:extLst>
  </p:cSld>
  <p:clrMapOvr>
    <a:masterClrMapping/>
  </p:clrMapOvr>
  <p:transition spd="slow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Modelos de Seis Sigma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2150"/>
      </p:ext>
    </p:extLst>
  </p:cSld>
  <p:clrMapOvr>
    <a:masterClrMapping/>
  </p:clrMapOvr>
  <p:transition spd="slow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5400" b="1" smtClean="0"/>
              <a:t>Modelo DMAIC</a:t>
            </a:r>
            <a:endParaRPr lang="en-US" sz="5400" b="1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65243"/>
      </p:ext>
    </p:extLst>
  </p:cSld>
  <p:clrMapOvr>
    <a:masterClrMapping/>
  </p:clrMapOvr>
  <p:transition spd="slow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40376"/>
      </p:ext>
    </p:extLst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5807"/>
      </p:ext>
    </p:extLst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19777"/>
      </p:ext>
    </p:extLst>
  </p:cSld>
  <p:clrMapOvr>
    <a:masterClrMapping/>
  </p:clrMapOvr>
  <p:transition spd="slow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Roles de la empresa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6195"/>
      </p:ext>
    </p:extLst>
  </p:cSld>
  <p:clrMapOvr>
    <a:masterClrMapping/>
  </p:clrMapOvr>
  <p:transition spd="slow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smtClean="0"/>
              <a:t>Fase de definición</a:t>
            </a:r>
            <a:br>
              <a:rPr lang="es-EC" smtClean="0"/>
            </a:b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16283"/>
      </p:ext>
    </p:extLst>
  </p:cSld>
  <p:clrMapOvr>
    <a:masterClrMapping/>
  </p:clrMapOvr>
  <p:transition spd="slow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Definir el problema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45892"/>
      </p:ext>
    </p:extLst>
  </p:cSld>
  <p:clrMapOvr>
    <a:masterClrMapping/>
  </p:clrMapOvr>
  <p:transition spd="slow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Equipo de trabajo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1693"/>
      </p:ext>
    </p:extLst>
  </p:cSld>
  <p:clrMapOvr>
    <a:masterClrMapping/>
  </p:clrMapOvr>
  <p:transition spd="slow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/>
              <a:t>Agenda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564"/>
      </p:ext>
    </p:extLst>
  </p:cSld>
  <p:clrMapOvr>
    <a:masterClrMapping/>
  </p:clrMapOvr>
  <p:transition spd="slow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Carta del proyecto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40016"/>
      </p:ext>
    </p:extLst>
  </p:cSld>
  <p:clrMapOvr>
    <a:masterClrMapping/>
  </p:clrMapOvr>
  <p:transition spd="slow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Desarrollar un plan de proyecto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39313"/>
      </p:ext>
    </p:extLst>
  </p:cSld>
  <p:clrMapOvr>
    <a:masterClrMapping/>
  </p:clrMapOvr>
  <p:transition spd="slow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Identificar  clientes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2488"/>
      </p:ext>
    </p:extLst>
  </p:cSld>
  <p:clrMapOvr>
    <a:masterClrMapping/>
  </p:clrMapOvr>
  <p:transition spd="slow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Entradas y salidas de procesos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4570"/>
      </p:ext>
    </p:extLst>
  </p:cSld>
  <p:clrMapOvr>
    <a:masterClrMapping/>
  </p:clrMapOvr>
  <p:transition spd="slow"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 rtl="0">
              <a:spcBef>
                <a:spcPct val="0"/>
              </a:spcBef>
            </a:pPr>
            <a:r>
              <a:rPr lang="es-EC" sz="4100" b="1" kern="120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Proyectos manuales vs proyectos automatizados</a:t>
            </a:r>
            <a:r>
              <a:rPr lang="es-ES" sz="2000" b="1" smtClean="0"/>
              <a:t/>
            </a:r>
            <a:br>
              <a:rPr lang="es-ES" sz="2000" b="1" smtClean="0"/>
            </a:b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3036"/>
      </p:ext>
    </p:extLst>
  </p:cSld>
  <p:clrMapOvr>
    <a:masterClrMapping/>
  </p:clrMapOvr>
  <p:transition spd="slow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866616"/>
      </p:ext>
    </p:extLst>
  </p:cSld>
  <p:clrMapOvr>
    <a:masterClrMapping/>
  </p:clrMapOvr>
  <p:transition spd="slow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600" smtClean="0"/>
              <a:t>Documentar proceso en curso</a:t>
            </a:r>
            <a:endParaRPr lang="es-ES" sz="4600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66697"/>
      </p:ext>
    </p:extLst>
  </p:cSld>
  <p:clrMapOvr>
    <a:masterClrMapping/>
  </p:clrMapOvr>
  <p:transition spd="slow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Identificación de variables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081"/>
      </p:ext>
    </p:extLst>
  </p:cSld>
  <p:clrMapOvr>
    <a:masterClrMapping/>
  </p:clrMapOvr>
  <p:transition spd="slow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smtClean="0"/>
              <a:t>Fase de medición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8834"/>
      </p:ext>
    </p:extLst>
  </p:cSld>
  <p:clrMapOvr>
    <a:masterClrMapping/>
  </p:clrMapOvr>
  <p:transition spd="slow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Determinar que se va a medir</a:t>
            </a:r>
            <a:endParaRPr lang="es-ES" dirty="0">
              <a:hlinkClick r:id="rId2" action="ppaction://hlinksldjump"/>
            </a:endParaRPr>
          </a:p>
        </p:txBody>
      </p:sp>
      <p:pic>
        <p:nvPicPr>
          <p:cNvPr id="3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2984"/>
      </p:ext>
    </p:extLst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mtClean="0"/>
              <a:t>Resumen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84510"/>
      </p:ext>
    </p:extLst>
  </p:cSld>
  <p:clrMapOvr>
    <a:masterClrMapping/>
  </p:clrMapOvr>
  <p:transition spd="slow"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Análisis de procesos que generan un valor agregado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93827"/>
      </p:ext>
    </p:extLst>
  </p:cSld>
  <p:clrMapOvr>
    <a:masterClrMapping/>
  </p:clrMapOvr>
  <p:transition spd="slow"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Cálculo de valor agregado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77292"/>
      </p:ext>
    </p:extLst>
  </p:cSld>
  <p:clrMapOvr>
    <a:masterClrMapping/>
  </p:clrMapOvr>
  <p:transition spd="slow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7351"/>
      </p:ext>
    </p:extLst>
  </p:cSld>
  <p:clrMapOvr>
    <a:masterClrMapping/>
  </p:clrMapOvr>
  <p:transition spd="slow"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Conducta de la medición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2731"/>
      </p:ext>
    </p:extLst>
  </p:cSld>
  <p:clrMapOvr>
    <a:masterClrMapping/>
  </p:clrMapOvr>
  <p:transition spd="slow"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Determinar capacidad del proceso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78539"/>
      </p:ext>
    </p:extLst>
  </p:cSld>
  <p:clrMapOvr>
    <a:masterClrMapping/>
  </p:clrMapOvr>
  <p:transition spd="slow"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Cálculo de Seis sigma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7758"/>
      </p:ext>
    </p:extLst>
  </p:cSld>
  <p:clrMapOvr>
    <a:masterClrMapping/>
  </p:clrMapOvr>
  <p:transition spd="slow"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Fase de Análisis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71575"/>
      </p:ext>
    </p:extLst>
  </p:cSld>
  <p:clrMapOvr>
    <a:masterClrMapping/>
  </p:clrMapOvr>
  <p:transition spd="slow"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Determinar que causo la variación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89736"/>
      </p:ext>
    </p:extLst>
  </p:cSld>
  <p:clrMapOvr>
    <a:masterClrMapping/>
  </p:clrMapOvr>
  <p:transition spd="slow">
    <p:pull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Causas que afectan el proceso de software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4954"/>
      </p:ext>
    </p:extLst>
  </p:cSld>
  <p:clrMapOvr>
    <a:masterClrMapping/>
  </p:clrMapOvr>
  <p:transition spd="slow">
    <p:pull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Lluvia de ideas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7959"/>
      </p:ext>
    </p:extLst>
  </p:cSld>
  <p:clrMapOvr>
    <a:masterClrMapping/>
  </p:clrMapOvr>
  <p:transition spd="slow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Objetivo General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0787"/>
      </p:ext>
    </p:extLst>
  </p:cSld>
  <p:clrMapOvr>
    <a:masterClrMapping/>
  </p:clrMapOvr>
  <p:transition spd="slow"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Fase de mejora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68200"/>
      </p:ext>
    </p:extLst>
  </p:cSld>
  <p:clrMapOvr>
    <a:masterClrMapping/>
  </p:clrMapOvr>
  <p:transition spd="slow"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Matriz de priorización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860"/>
      </p:ext>
    </p:extLst>
  </p:cSld>
  <p:clrMapOvr>
    <a:masterClrMapping/>
  </p:clrMapOvr>
  <p:transition spd="slow">
    <p:pull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Plan de mejora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04673"/>
      </p:ext>
    </p:extLst>
  </p:cSld>
  <p:clrMapOvr>
    <a:masterClrMapping/>
  </p:clrMapOvr>
  <p:transition spd="slow">
    <p:pull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67210"/>
      </p:ext>
    </p:extLst>
  </p:cSld>
  <p:clrMapOvr>
    <a:masterClrMapping/>
  </p:clrMapOvr>
  <p:transition spd="slow">
    <p:pull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6353"/>
      </p:ext>
    </p:extLst>
  </p:cSld>
  <p:clrMapOvr>
    <a:masterClrMapping/>
  </p:clrMapOvr>
  <p:transition spd="slow">
    <p:pull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7508"/>
      </p:ext>
    </p:extLst>
  </p:cSld>
  <p:clrMapOvr>
    <a:masterClrMapping/>
  </p:clrMapOvr>
  <p:transition spd="slow">
    <p:pull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Obtener aprobación de los cambios propuestos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02358"/>
      </p:ext>
    </p:extLst>
  </p:cSld>
  <p:clrMapOvr>
    <a:masterClrMapping/>
  </p:clrMapOvr>
  <p:transition spd="slow">
    <p:pull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Finalizar el plan de implementación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36878"/>
      </p:ext>
    </p:extLst>
  </p:cSld>
  <p:clrMapOvr>
    <a:masterClrMapping/>
  </p:clrMapOvr>
  <p:transition spd="slow">
    <p:pull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 rtl="0">
              <a:spcBef>
                <a:spcPct val="0"/>
              </a:spcBef>
            </a:pPr>
            <a:r>
              <a:rPr lang="es-EC" sz="3700" b="1" kern="120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Implementar los cambios apropiados</a:t>
            </a:r>
            <a:endParaRPr lang="es-ES" sz="37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9910"/>
      </p:ext>
    </p:extLst>
  </p:cSld>
  <p:clrMapOvr>
    <a:masterClrMapping/>
  </p:clrMapOvr>
  <p:transition spd="slow">
    <p:pull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Fase de control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11587"/>
      </p:ext>
    </p:extLst>
  </p:cSld>
  <p:clrMapOvr>
    <a:masterClrMapping/>
  </p:clrMapOvr>
  <p:transition spd="slow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Objetivos específicos</a:t>
            </a:r>
            <a:endParaRPr lang="en-U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39524"/>
      </p:ext>
    </p:extLst>
  </p:cSld>
  <p:clrMapOvr>
    <a:masterClrMapping/>
  </p:clrMapOvr>
  <p:transition spd="slow">
    <p:pull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Establecer métricas de calidad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3605"/>
      </p:ext>
    </p:extLst>
  </p:cSld>
  <p:clrMapOvr>
    <a:masterClrMapping/>
  </p:clrMapOvr>
  <p:transition spd="slow">
    <p:pull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Desarrollar control estratégico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1889"/>
      </p:ext>
    </p:extLst>
  </p:cSld>
  <p:clrMapOvr>
    <a:masterClrMapping/>
  </p:clrMapOvr>
  <p:transition spd="slow">
    <p:pull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Celebrar y comunicar el éxito</a:t>
            </a:r>
            <a:endParaRPr lang="es-ES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8442"/>
      </p:ext>
    </p:extLst>
  </p:cSld>
  <p:clrMapOvr>
    <a:masterClrMapping/>
  </p:clrMapOvr>
  <p:transition spd="slow">
    <p:pull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51516"/>
      </p:ext>
    </p:extLst>
  </p:cSld>
  <p:clrMapOvr>
    <a:masterClrMapping/>
  </p:clrMapOvr>
  <p:transition spd="slow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Calidad de software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1001"/>
      </p:ext>
    </p:extLst>
  </p:cSld>
  <p:clrMapOvr>
    <a:masterClrMapping/>
  </p:clrMapOvr>
  <p:transition spd="slow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Seis Sigma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3061"/>
      </p:ext>
    </p:extLst>
  </p:cSld>
  <p:clrMapOvr>
    <a:masterClrMapping/>
  </p:clrMapOvr>
  <p:transition spd="slow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Objetivos de Seis Sigma en el desarrollo de SW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40299"/>
      </p:ext>
    </p:extLst>
  </p:cSld>
  <p:clrMapOvr>
    <a:masterClrMapping/>
  </p:clrMapOvr>
  <p:transition spd="slow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mtClean="0"/>
              <a:t>Principios de la metodología</a:t>
            </a:r>
            <a:endParaRPr lang="es-EC" dirty="0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8305"/>
      </p:ext>
    </p:extLst>
  </p:cSld>
  <p:clrMapOvr>
    <a:masterClrMapping/>
  </p:clrMapOvr>
  <p:transition spd="slow">
    <p:pull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Presentación en pantalla (4:3)</PresentationFormat>
  <Paragraphs>44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4" baseType="lpstr">
      <vt:lpstr>Tema de Office</vt:lpstr>
      <vt:lpstr>Proyecto </vt:lpstr>
      <vt:lpstr>Agenda</vt:lpstr>
      <vt:lpstr>Resumen</vt:lpstr>
      <vt:lpstr>Objetivo General</vt:lpstr>
      <vt:lpstr>Objetivos específicos</vt:lpstr>
      <vt:lpstr>Calidad de software</vt:lpstr>
      <vt:lpstr>Seis Sigma</vt:lpstr>
      <vt:lpstr>Objetivos de Seis Sigma en el desarrollo de SW</vt:lpstr>
      <vt:lpstr>Principios de la metodología</vt:lpstr>
      <vt:lpstr>Roles y responsabilidades</vt:lpstr>
      <vt:lpstr>Modelos de Seis Sigma</vt:lpstr>
      <vt:lpstr>Modelo DMAIC</vt:lpstr>
      <vt:lpstr>Presentación de PowerPoint</vt:lpstr>
      <vt:lpstr>Presentación de PowerPoint</vt:lpstr>
      <vt:lpstr>Presentación de PowerPoint</vt:lpstr>
      <vt:lpstr>Roles de la empresa</vt:lpstr>
      <vt:lpstr>Fase de definición </vt:lpstr>
      <vt:lpstr>Definir el problema</vt:lpstr>
      <vt:lpstr>Equipo de trabajo</vt:lpstr>
      <vt:lpstr>Carta del proyecto</vt:lpstr>
      <vt:lpstr>Desarrollar un plan de proyecto</vt:lpstr>
      <vt:lpstr>Identificar  clientes</vt:lpstr>
      <vt:lpstr>Entradas y salidas de procesos</vt:lpstr>
      <vt:lpstr>Proyectos manuales vs proyectos automatizados </vt:lpstr>
      <vt:lpstr>Presentación de PowerPoint</vt:lpstr>
      <vt:lpstr>Documentar proceso en curso</vt:lpstr>
      <vt:lpstr>Identificación de variables</vt:lpstr>
      <vt:lpstr>Fase de medición</vt:lpstr>
      <vt:lpstr>Determinar que se va a medir</vt:lpstr>
      <vt:lpstr>Análisis de procesos que generan un valor agregado</vt:lpstr>
      <vt:lpstr>Cálculo de valor agregado</vt:lpstr>
      <vt:lpstr>Presentación de PowerPoint</vt:lpstr>
      <vt:lpstr>Conducta de la medición</vt:lpstr>
      <vt:lpstr>Determinar capacidad del proceso</vt:lpstr>
      <vt:lpstr>Cálculo de Seis sigma</vt:lpstr>
      <vt:lpstr>Fase de Análisis</vt:lpstr>
      <vt:lpstr>Determinar que causo la variación</vt:lpstr>
      <vt:lpstr>Causas que afectan el proceso de software</vt:lpstr>
      <vt:lpstr>Lluvia de ideas</vt:lpstr>
      <vt:lpstr>Fase de mejora</vt:lpstr>
      <vt:lpstr>Matriz de priorización</vt:lpstr>
      <vt:lpstr>Plan de mejora</vt:lpstr>
      <vt:lpstr>Presentación de PowerPoint</vt:lpstr>
      <vt:lpstr>Presentación de PowerPoint</vt:lpstr>
      <vt:lpstr>Presentación de PowerPoint</vt:lpstr>
      <vt:lpstr>Obtener aprobación de los cambios propuestos</vt:lpstr>
      <vt:lpstr>Finalizar el plan de implementación</vt:lpstr>
      <vt:lpstr>Implementar los cambios apropiados</vt:lpstr>
      <vt:lpstr>Fase de control</vt:lpstr>
      <vt:lpstr>Establecer métricas de calidad</vt:lpstr>
      <vt:lpstr>Desarrollar control estratégico</vt:lpstr>
      <vt:lpstr>Celebrar y comunicar el éxito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</dc:title>
  <dc:creator>Raquel</dc:creator>
  <cp:lastModifiedBy>Raquel</cp:lastModifiedBy>
  <cp:revision>1</cp:revision>
  <dcterms:created xsi:type="dcterms:W3CDTF">2012-03-30T22:10:31Z</dcterms:created>
  <dcterms:modified xsi:type="dcterms:W3CDTF">2012-03-30T22:10:31Z</dcterms:modified>
</cp:coreProperties>
</file>