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9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18" r:id="rId10"/>
    <p:sldId id="320" r:id="rId11"/>
    <p:sldId id="264" r:id="rId12"/>
    <p:sldId id="265" r:id="rId13"/>
    <p:sldId id="311" r:id="rId14"/>
    <p:sldId id="267" r:id="rId15"/>
    <p:sldId id="268" r:id="rId16"/>
    <p:sldId id="269" r:id="rId17"/>
    <p:sldId id="313" r:id="rId18"/>
    <p:sldId id="312" r:id="rId19"/>
    <p:sldId id="271" r:id="rId20"/>
    <p:sldId id="314" r:id="rId21"/>
    <p:sldId id="273" r:id="rId22"/>
    <p:sldId id="274" r:id="rId23"/>
    <p:sldId id="275" r:id="rId24"/>
    <p:sldId id="276" r:id="rId25"/>
    <p:sldId id="277" r:id="rId26"/>
    <p:sldId id="278" r:id="rId27"/>
    <p:sldId id="315" r:id="rId28"/>
    <p:sldId id="279" r:id="rId29"/>
    <p:sldId id="321" r:id="rId30"/>
    <p:sldId id="280" r:id="rId31"/>
    <p:sldId id="316" r:id="rId32"/>
    <p:sldId id="282" r:id="rId33"/>
    <p:sldId id="283" r:id="rId34"/>
    <p:sldId id="284" r:id="rId35"/>
    <p:sldId id="285" r:id="rId36"/>
    <p:sldId id="286" r:id="rId37"/>
    <p:sldId id="287" r:id="rId38"/>
    <p:sldId id="317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1" r:id="rId51"/>
    <p:sldId id="302" r:id="rId52"/>
    <p:sldId id="303" r:id="rId53"/>
    <p:sldId id="304" r:id="rId54"/>
    <p:sldId id="305" r:id="rId55"/>
    <p:sldId id="308" r:id="rId56"/>
    <p:sldId id="306" r:id="rId57"/>
    <p:sldId id="307" r:id="rId58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B12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484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ARL\Desktop\TESIS%20ANDY\Enlaces\7.%20N&#250;mero%20de%20enlaces%20radioel&#233;ctricos%20por%20provincia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ARL\Desktop\TESIS%20ANDY\Enlaces\7.%20N&#250;mero%20de%20enlaces%20radioel&#233;ctricos%20por%20provincia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chart>
    <c:autoTitleDeleted val="1"/>
    <c:view3D>
      <c:rotX val="35"/>
      <c:hPercent val="58"/>
      <c:rotY val="44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gradFill rotWithShape="0">
          <a:gsLst>
            <a:gs pos="0">
              <a:srgbClr val="FFFFFF">
                <a:gamma/>
                <a:tint val="47451"/>
                <a:invGamma/>
              </a:srgbClr>
            </a:gs>
            <a:gs pos="100000">
              <a:srgbClr val="99CCFF"/>
            </a:gs>
          </a:gsLst>
          <a:path path="rect">
            <a:fillToRect l="50000" t="50000" r="50000" b="50000"/>
          </a:path>
        </a:gradFill>
        <a:ln w="12700">
          <a:solidFill>
            <a:srgbClr val="808080"/>
          </a:solidFill>
          <a:prstDash val="solid"/>
        </a:ln>
      </c:spPr>
    </c:sideWall>
    <c:backWall>
      <c:spPr>
        <a:gradFill rotWithShape="0">
          <a:gsLst>
            <a:gs pos="0">
              <a:srgbClr val="FFFFFF">
                <a:gamma/>
                <a:tint val="47451"/>
                <a:invGamma/>
              </a:srgbClr>
            </a:gs>
            <a:gs pos="100000">
              <a:srgbClr val="99CCFF"/>
            </a:gs>
          </a:gsLst>
          <a:path path="rect">
            <a:fillToRect l="50000" t="50000" r="50000" b="50000"/>
          </a:path>
        </a:gra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3.7605053291751296E-2"/>
          <c:y val="1.8661611440627269E-2"/>
          <c:w val="0.9581969434025156"/>
          <c:h val="0.81760178189945587"/>
        </c:manualLayout>
      </c:layout>
      <c:bar3DChart>
        <c:barDir val="col"/>
        <c:grouping val="clustered"/>
        <c:ser>
          <c:idx val="0"/>
          <c:order val="0"/>
          <c:tx>
            <c:strRef>
              <c:f>'Enlaces Radioeléctricos'!$C$5</c:f>
              <c:strCache>
                <c:ptCount val="1"/>
                <c:pt idx="0">
                  <c:v>1427 - 1525 MHz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'Enlaces Radioeléctricos'!$B$6:$B$17</c:f>
              <c:strCache>
                <c:ptCount val="12"/>
                <c:pt idx="0">
                  <c:v>Azuay</c:v>
                </c:pt>
                <c:pt idx="1">
                  <c:v>Bolívar</c:v>
                </c:pt>
                <c:pt idx="2">
                  <c:v>Cañar</c:v>
                </c:pt>
                <c:pt idx="3">
                  <c:v>Carchi</c:v>
                </c:pt>
                <c:pt idx="4">
                  <c:v>Chimborazo</c:v>
                </c:pt>
                <c:pt idx="5">
                  <c:v>Cotopaxi</c:v>
                </c:pt>
                <c:pt idx="6">
                  <c:v>El Oro</c:v>
                </c:pt>
                <c:pt idx="7">
                  <c:v>Esmeraldas</c:v>
                </c:pt>
                <c:pt idx="8">
                  <c:v>Galápagos</c:v>
                </c:pt>
                <c:pt idx="9">
                  <c:v>Guayas</c:v>
                </c:pt>
                <c:pt idx="10">
                  <c:v>Imbabura</c:v>
                </c:pt>
                <c:pt idx="11">
                  <c:v>Loja</c:v>
                </c:pt>
              </c:strCache>
            </c:strRef>
          </c:cat>
          <c:val>
            <c:numRef>
              <c:f>'Enlaces Radioeléctricos'!$C$6:$C$17</c:f>
              <c:numCache>
                <c:formatCode>General</c:formatCode>
                <c:ptCount val="12"/>
                <c:pt idx="0">
                  <c:v>147</c:v>
                </c:pt>
                <c:pt idx="1">
                  <c:v>22</c:v>
                </c:pt>
                <c:pt idx="2">
                  <c:v>14</c:v>
                </c:pt>
                <c:pt idx="3">
                  <c:v>32</c:v>
                </c:pt>
                <c:pt idx="4">
                  <c:v>59</c:v>
                </c:pt>
                <c:pt idx="5">
                  <c:v>22</c:v>
                </c:pt>
                <c:pt idx="6">
                  <c:v>50</c:v>
                </c:pt>
                <c:pt idx="7">
                  <c:v>56</c:v>
                </c:pt>
                <c:pt idx="8">
                  <c:v>2</c:v>
                </c:pt>
                <c:pt idx="9">
                  <c:v>272</c:v>
                </c:pt>
                <c:pt idx="10">
                  <c:v>56</c:v>
                </c:pt>
                <c:pt idx="11">
                  <c:v>0</c:v>
                </c:pt>
              </c:numCache>
            </c:numRef>
          </c:val>
        </c:ser>
        <c:ser>
          <c:idx val="1"/>
          <c:order val="1"/>
          <c:tx>
            <c:strRef>
              <c:f>'Enlaces Radioeléctricos'!$D$5</c:f>
              <c:strCache>
                <c:ptCount val="1"/>
                <c:pt idx="0">
                  <c:v>5925 - 6425 MHz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'Enlaces Radioeléctricos'!$B$6:$B$17</c:f>
              <c:strCache>
                <c:ptCount val="12"/>
                <c:pt idx="0">
                  <c:v>Azuay</c:v>
                </c:pt>
                <c:pt idx="1">
                  <c:v>Bolívar</c:v>
                </c:pt>
                <c:pt idx="2">
                  <c:v>Cañar</c:v>
                </c:pt>
                <c:pt idx="3">
                  <c:v>Carchi</c:v>
                </c:pt>
                <c:pt idx="4">
                  <c:v>Chimborazo</c:v>
                </c:pt>
                <c:pt idx="5">
                  <c:v>Cotopaxi</c:v>
                </c:pt>
                <c:pt idx="6">
                  <c:v>El Oro</c:v>
                </c:pt>
                <c:pt idx="7">
                  <c:v>Esmeraldas</c:v>
                </c:pt>
                <c:pt idx="8">
                  <c:v>Galápagos</c:v>
                </c:pt>
                <c:pt idx="9">
                  <c:v>Guayas</c:v>
                </c:pt>
                <c:pt idx="10">
                  <c:v>Imbabura</c:v>
                </c:pt>
                <c:pt idx="11">
                  <c:v>Loja</c:v>
                </c:pt>
              </c:strCache>
            </c:strRef>
          </c:cat>
          <c:val>
            <c:numRef>
              <c:f>'Enlaces Radioeléctricos'!$D$6:$D$17</c:f>
              <c:numCache>
                <c:formatCode>0</c:formatCode>
                <c:ptCount val="12"/>
                <c:pt idx="0">
                  <c:v>6</c:v>
                </c:pt>
                <c:pt idx="1">
                  <c:v>5</c:v>
                </c:pt>
                <c:pt idx="2">
                  <c:v>11</c:v>
                </c:pt>
                <c:pt idx="3">
                  <c:v>18</c:v>
                </c:pt>
                <c:pt idx="4">
                  <c:v>5</c:v>
                </c:pt>
                <c:pt idx="5">
                  <c:v>12</c:v>
                </c:pt>
                <c:pt idx="6">
                  <c:v>8</c:v>
                </c:pt>
                <c:pt idx="7">
                  <c:v>43</c:v>
                </c:pt>
                <c:pt idx="8">
                  <c:v>0</c:v>
                </c:pt>
                <c:pt idx="9">
                  <c:v>27</c:v>
                </c:pt>
                <c:pt idx="10">
                  <c:v>11</c:v>
                </c:pt>
                <c:pt idx="11">
                  <c:v>11</c:v>
                </c:pt>
              </c:numCache>
            </c:numRef>
          </c:val>
        </c:ser>
        <c:ser>
          <c:idx val="2"/>
          <c:order val="2"/>
          <c:tx>
            <c:strRef>
              <c:f>'Enlaces Radioeléctricos'!$E$5</c:f>
              <c:strCache>
                <c:ptCount val="1"/>
                <c:pt idx="0">
                  <c:v>7125 - 8500 MHz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'Enlaces Radioeléctricos'!$B$6:$B$17</c:f>
              <c:strCache>
                <c:ptCount val="12"/>
                <c:pt idx="0">
                  <c:v>Azuay</c:v>
                </c:pt>
                <c:pt idx="1">
                  <c:v>Bolívar</c:v>
                </c:pt>
                <c:pt idx="2">
                  <c:v>Cañar</c:v>
                </c:pt>
                <c:pt idx="3">
                  <c:v>Carchi</c:v>
                </c:pt>
                <c:pt idx="4">
                  <c:v>Chimborazo</c:v>
                </c:pt>
                <c:pt idx="5">
                  <c:v>Cotopaxi</c:v>
                </c:pt>
                <c:pt idx="6">
                  <c:v>El Oro</c:v>
                </c:pt>
                <c:pt idx="7">
                  <c:v>Esmeraldas</c:v>
                </c:pt>
                <c:pt idx="8">
                  <c:v>Galápagos</c:v>
                </c:pt>
                <c:pt idx="9">
                  <c:v>Guayas</c:v>
                </c:pt>
                <c:pt idx="10">
                  <c:v>Imbabura</c:v>
                </c:pt>
                <c:pt idx="11">
                  <c:v>Loja</c:v>
                </c:pt>
              </c:strCache>
            </c:strRef>
          </c:cat>
          <c:val>
            <c:numRef>
              <c:f>'Enlaces Radioeléctricos'!$E$6:$E$17</c:f>
              <c:numCache>
                <c:formatCode>0</c:formatCode>
                <c:ptCount val="12"/>
                <c:pt idx="0">
                  <c:v>165</c:v>
                </c:pt>
                <c:pt idx="1">
                  <c:v>47</c:v>
                </c:pt>
                <c:pt idx="2">
                  <c:v>77</c:v>
                </c:pt>
                <c:pt idx="3">
                  <c:v>40</c:v>
                </c:pt>
                <c:pt idx="4">
                  <c:v>101</c:v>
                </c:pt>
                <c:pt idx="5">
                  <c:v>101</c:v>
                </c:pt>
                <c:pt idx="6">
                  <c:v>102</c:v>
                </c:pt>
                <c:pt idx="7">
                  <c:v>139</c:v>
                </c:pt>
                <c:pt idx="8">
                  <c:v>15</c:v>
                </c:pt>
                <c:pt idx="9">
                  <c:v>381</c:v>
                </c:pt>
                <c:pt idx="10">
                  <c:v>69</c:v>
                </c:pt>
                <c:pt idx="11">
                  <c:v>98</c:v>
                </c:pt>
              </c:numCache>
            </c:numRef>
          </c:val>
        </c:ser>
        <c:ser>
          <c:idx val="3"/>
          <c:order val="3"/>
          <c:tx>
            <c:strRef>
              <c:f>'Enlaces Radioeléctricos'!$F$5</c:f>
              <c:strCache>
                <c:ptCount val="1"/>
                <c:pt idx="0">
                  <c:v>14400 - 15350 MHz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'Enlaces Radioeléctricos'!$B$6:$B$17</c:f>
              <c:strCache>
                <c:ptCount val="12"/>
                <c:pt idx="0">
                  <c:v>Azuay</c:v>
                </c:pt>
                <c:pt idx="1">
                  <c:v>Bolívar</c:v>
                </c:pt>
                <c:pt idx="2">
                  <c:v>Cañar</c:v>
                </c:pt>
                <c:pt idx="3">
                  <c:v>Carchi</c:v>
                </c:pt>
                <c:pt idx="4">
                  <c:v>Chimborazo</c:v>
                </c:pt>
                <c:pt idx="5">
                  <c:v>Cotopaxi</c:v>
                </c:pt>
                <c:pt idx="6">
                  <c:v>El Oro</c:v>
                </c:pt>
                <c:pt idx="7">
                  <c:v>Esmeraldas</c:v>
                </c:pt>
                <c:pt idx="8">
                  <c:v>Galápagos</c:v>
                </c:pt>
                <c:pt idx="9">
                  <c:v>Guayas</c:v>
                </c:pt>
                <c:pt idx="10">
                  <c:v>Imbabura</c:v>
                </c:pt>
                <c:pt idx="11">
                  <c:v>Loja</c:v>
                </c:pt>
              </c:strCache>
            </c:strRef>
          </c:cat>
          <c:val>
            <c:numRef>
              <c:f>'Enlaces Radioeléctricos'!$F$6:$F$17</c:f>
              <c:numCache>
                <c:formatCode>0</c:formatCode>
                <c:ptCount val="12"/>
                <c:pt idx="0">
                  <c:v>103</c:v>
                </c:pt>
                <c:pt idx="1">
                  <c:v>11</c:v>
                </c:pt>
                <c:pt idx="2">
                  <c:v>15</c:v>
                </c:pt>
                <c:pt idx="3">
                  <c:v>25</c:v>
                </c:pt>
                <c:pt idx="4">
                  <c:v>36</c:v>
                </c:pt>
                <c:pt idx="5">
                  <c:v>33</c:v>
                </c:pt>
                <c:pt idx="6">
                  <c:v>59</c:v>
                </c:pt>
                <c:pt idx="7">
                  <c:v>42</c:v>
                </c:pt>
                <c:pt idx="8">
                  <c:v>2</c:v>
                </c:pt>
                <c:pt idx="9">
                  <c:v>536</c:v>
                </c:pt>
                <c:pt idx="10">
                  <c:v>38</c:v>
                </c:pt>
                <c:pt idx="11">
                  <c:v>47</c:v>
                </c:pt>
              </c:numCache>
            </c:numRef>
          </c:val>
        </c:ser>
        <c:ser>
          <c:idx val="4"/>
          <c:order val="4"/>
          <c:tx>
            <c:strRef>
              <c:f>'Enlaces Radioeléctricos'!$G$5</c:f>
              <c:strCache>
                <c:ptCount val="1"/>
                <c:pt idx="0">
                  <c:v>21200 - 23600 MHz</c:v>
                </c:pt>
              </c:strCache>
            </c:strRef>
          </c:tx>
          <c:spPr>
            <a:solidFill>
              <a:srgbClr val="66006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'Enlaces Radioeléctricos'!$B$6:$B$17</c:f>
              <c:strCache>
                <c:ptCount val="12"/>
                <c:pt idx="0">
                  <c:v>Azuay</c:v>
                </c:pt>
                <c:pt idx="1">
                  <c:v>Bolívar</c:v>
                </c:pt>
                <c:pt idx="2">
                  <c:v>Cañar</c:v>
                </c:pt>
                <c:pt idx="3">
                  <c:v>Carchi</c:v>
                </c:pt>
                <c:pt idx="4">
                  <c:v>Chimborazo</c:v>
                </c:pt>
                <c:pt idx="5">
                  <c:v>Cotopaxi</c:v>
                </c:pt>
                <c:pt idx="6">
                  <c:v>El Oro</c:v>
                </c:pt>
                <c:pt idx="7">
                  <c:v>Esmeraldas</c:v>
                </c:pt>
                <c:pt idx="8">
                  <c:v>Galápagos</c:v>
                </c:pt>
                <c:pt idx="9">
                  <c:v>Guayas</c:v>
                </c:pt>
                <c:pt idx="10">
                  <c:v>Imbabura</c:v>
                </c:pt>
                <c:pt idx="11">
                  <c:v>Loja</c:v>
                </c:pt>
              </c:strCache>
            </c:strRef>
          </c:cat>
          <c:val>
            <c:numRef>
              <c:f>'Enlaces Radioeléctricos'!$G$6:$G$17</c:f>
              <c:numCache>
                <c:formatCode>0</c:formatCode>
                <c:ptCount val="12"/>
                <c:pt idx="0">
                  <c:v>42</c:v>
                </c:pt>
                <c:pt idx="1">
                  <c:v>2</c:v>
                </c:pt>
                <c:pt idx="2">
                  <c:v>1</c:v>
                </c:pt>
                <c:pt idx="3">
                  <c:v>5</c:v>
                </c:pt>
                <c:pt idx="4">
                  <c:v>4</c:v>
                </c:pt>
                <c:pt idx="5">
                  <c:v>2</c:v>
                </c:pt>
                <c:pt idx="6">
                  <c:v>11</c:v>
                </c:pt>
                <c:pt idx="7">
                  <c:v>20</c:v>
                </c:pt>
                <c:pt idx="8">
                  <c:v>0</c:v>
                </c:pt>
                <c:pt idx="9">
                  <c:v>178</c:v>
                </c:pt>
                <c:pt idx="10">
                  <c:v>11</c:v>
                </c:pt>
                <c:pt idx="11">
                  <c:v>7</c:v>
                </c:pt>
              </c:numCache>
            </c:numRef>
          </c:val>
        </c:ser>
        <c:shape val="cylinder"/>
        <c:axId val="112924928"/>
        <c:axId val="112951296"/>
        <c:axId val="0"/>
      </c:bar3DChart>
      <c:catAx>
        <c:axId val="112924928"/>
        <c:scaling>
          <c:orientation val="minMax"/>
        </c:scaling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lang="en-US"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C"/>
          </a:p>
        </c:txPr>
        <c:crossAx val="112951296"/>
        <c:crosses val="autoZero"/>
        <c:auto val="1"/>
        <c:lblAlgn val="ctr"/>
        <c:lblOffset val="100"/>
        <c:tickLblSkip val="1"/>
        <c:tickMarkSkip val="1"/>
      </c:catAx>
      <c:valAx>
        <c:axId val="112951296"/>
        <c:scaling>
          <c:orientation val="minMax"/>
          <c:max val="55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US"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C"/>
          </a:p>
        </c:txPr>
        <c:crossAx val="112924928"/>
        <c:crosses val="autoZero"/>
        <c:crossBetween val="between"/>
        <c:majorUnit val="110"/>
        <c:minorUnit val="5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8135183597099866"/>
          <c:y val="0.11501701176241859"/>
          <c:w val="0.20727716868215271"/>
          <c:h val="0.18649894890706753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US"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EC"/>
        </a:p>
      </c:txPr>
    </c:legend>
    <c:plotVisOnly val="1"/>
    <c:dispBlanksAs val="gap"/>
  </c:chart>
  <c:spPr>
    <a:gradFill rotWithShape="0">
      <a:gsLst>
        <a:gs pos="0">
          <a:srgbClr val="FFFFFF">
            <a:gamma/>
            <a:tint val="31765"/>
            <a:invGamma/>
          </a:srgbClr>
        </a:gs>
        <a:gs pos="100000">
          <a:srgbClr val="99CCFF"/>
        </a:gs>
      </a:gsLst>
      <a:path path="rect">
        <a:fillToRect l="50000" t="50000" r="50000" b="50000"/>
      </a:path>
    </a:gra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EC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chart>
    <c:autoTitleDeleted val="1"/>
    <c:view3D>
      <c:rotX val="35"/>
      <c:hPercent val="60"/>
      <c:rotY val="44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gradFill rotWithShape="0">
          <a:gsLst>
            <a:gs pos="0">
              <a:srgbClr val="FFFFFF">
                <a:gamma/>
                <a:tint val="47451"/>
                <a:invGamma/>
              </a:srgbClr>
            </a:gs>
            <a:gs pos="100000">
              <a:srgbClr val="99CCFF"/>
            </a:gs>
          </a:gsLst>
          <a:path path="rect">
            <a:fillToRect l="50000" t="50000" r="50000" b="50000"/>
          </a:path>
        </a:gradFill>
        <a:ln w="12700">
          <a:solidFill>
            <a:srgbClr val="808080"/>
          </a:solidFill>
          <a:prstDash val="solid"/>
        </a:ln>
      </c:spPr>
    </c:sideWall>
    <c:backWall>
      <c:spPr>
        <a:gradFill rotWithShape="0">
          <a:gsLst>
            <a:gs pos="0">
              <a:srgbClr val="FFFFFF">
                <a:gamma/>
                <a:tint val="47451"/>
                <a:invGamma/>
              </a:srgbClr>
            </a:gs>
            <a:gs pos="100000">
              <a:srgbClr val="99CCFF"/>
            </a:gs>
          </a:gsLst>
          <a:path path="rect">
            <a:fillToRect l="50000" t="50000" r="50000" b="50000"/>
          </a:path>
        </a:gra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5412541254125406E-2"/>
          <c:y val="3.6129928877919465E-2"/>
          <c:w val="0.96653417514303153"/>
          <c:h val="0.75676334602308593"/>
        </c:manualLayout>
      </c:layout>
      <c:bar3DChart>
        <c:barDir val="col"/>
        <c:grouping val="clustered"/>
        <c:ser>
          <c:idx val="0"/>
          <c:order val="0"/>
          <c:tx>
            <c:strRef>
              <c:f>'Enlaces Radioeléctricos'!$C$5</c:f>
              <c:strCache>
                <c:ptCount val="1"/>
                <c:pt idx="0">
                  <c:v>1427 - 1525 MHz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'Enlaces Radioeléctricos'!$B$18:$B$29</c:f>
              <c:strCache>
                <c:ptCount val="12"/>
                <c:pt idx="0">
                  <c:v>Los Ríos</c:v>
                </c:pt>
                <c:pt idx="1">
                  <c:v>Manabí</c:v>
                </c:pt>
                <c:pt idx="2">
                  <c:v>Morona Santiago</c:v>
                </c:pt>
                <c:pt idx="3">
                  <c:v>Napo</c:v>
                </c:pt>
                <c:pt idx="4">
                  <c:v>Orellana</c:v>
                </c:pt>
                <c:pt idx="5">
                  <c:v>Pastaza</c:v>
                </c:pt>
                <c:pt idx="6">
                  <c:v>Pichincha</c:v>
                </c:pt>
                <c:pt idx="7">
                  <c:v>Santa Elena</c:v>
                </c:pt>
                <c:pt idx="8">
                  <c:v>Sto Domingo de los Tsachilas</c:v>
                </c:pt>
                <c:pt idx="9">
                  <c:v>Sucumbios</c:v>
                </c:pt>
                <c:pt idx="10">
                  <c:v>Tungurahua</c:v>
                </c:pt>
                <c:pt idx="11">
                  <c:v>Zamora Chinchipe</c:v>
                </c:pt>
              </c:strCache>
            </c:strRef>
          </c:cat>
          <c:val>
            <c:numRef>
              <c:f>'Enlaces Radioeléctricos'!$C$18:$C$29</c:f>
              <c:numCache>
                <c:formatCode>General</c:formatCode>
                <c:ptCount val="12"/>
                <c:pt idx="0">
                  <c:v>42</c:v>
                </c:pt>
                <c:pt idx="1">
                  <c:v>71</c:v>
                </c:pt>
                <c:pt idx="2">
                  <c:v>9</c:v>
                </c:pt>
                <c:pt idx="3">
                  <c:v>8</c:v>
                </c:pt>
                <c:pt idx="4">
                  <c:v>8</c:v>
                </c:pt>
                <c:pt idx="5">
                  <c:v>17</c:v>
                </c:pt>
                <c:pt idx="6">
                  <c:v>154</c:v>
                </c:pt>
                <c:pt idx="7">
                  <c:v>33</c:v>
                </c:pt>
                <c:pt idx="8">
                  <c:v>34</c:v>
                </c:pt>
                <c:pt idx="9">
                  <c:v>33</c:v>
                </c:pt>
                <c:pt idx="10">
                  <c:v>77</c:v>
                </c:pt>
                <c:pt idx="11">
                  <c:v>4</c:v>
                </c:pt>
              </c:numCache>
            </c:numRef>
          </c:val>
        </c:ser>
        <c:ser>
          <c:idx val="1"/>
          <c:order val="1"/>
          <c:tx>
            <c:strRef>
              <c:f>'Enlaces Radioeléctricos'!$D$5</c:f>
              <c:strCache>
                <c:ptCount val="1"/>
                <c:pt idx="0">
                  <c:v>5925 - 6425 MHz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'Enlaces Radioeléctricos'!$B$18:$B$29</c:f>
              <c:strCache>
                <c:ptCount val="12"/>
                <c:pt idx="0">
                  <c:v>Los Ríos</c:v>
                </c:pt>
                <c:pt idx="1">
                  <c:v>Manabí</c:v>
                </c:pt>
                <c:pt idx="2">
                  <c:v>Morona Santiago</c:v>
                </c:pt>
                <c:pt idx="3">
                  <c:v>Napo</c:v>
                </c:pt>
                <c:pt idx="4">
                  <c:v>Orellana</c:v>
                </c:pt>
                <c:pt idx="5">
                  <c:v>Pastaza</c:v>
                </c:pt>
                <c:pt idx="6">
                  <c:v>Pichincha</c:v>
                </c:pt>
                <c:pt idx="7">
                  <c:v>Santa Elena</c:v>
                </c:pt>
                <c:pt idx="8">
                  <c:v>Sto Domingo de los Tsachilas</c:v>
                </c:pt>
                <c:pt idx="9">
                  <c:v>Sucumbios</c:v>
                </c:pt>
                <c:pt idx="10">
                  <c:v>Tungurahua</c:v>
                </c:pt>
                <c:pt idx="11">
                  <c:v>Zamora Chinchipe</c:v>
                </c:pt>
              </c:strCache>
            </c:strRef>
          </c:cat>
          <c:val>
            <c:numRef>
              <c:f>'Enlaces Radioeléctricos'!$D$18:$D$29</c:f>
              <c:numCache>
                <c:formatCode>0</c:formatCode>
                <c:ptCount val="12"/>
                <c:pt idx="0">
                  <c:v>0</c:v>
                </c:pt>
                <c:pt idx="1">
                  <c:v>16</c:v>
                </c:pt>
                <c:pt idx="2">
                  <c:v>8</c:v>
                </c:pt>
                <c:pt idx="3">
                  <c:v>22</c:v>
                </c:pt>
                <c:pt idx="4">
                  <c:v>16</c:v>
                </c:pt>
                <c:pt idx="5">
                  <c:v>24</c:v>
                </c:pt>
                <c:pt idx="6">
                  <c:v>47</c:v>
                </c:pt>
                <c:pt idx="7">
                  <c:v>8</c:v>
                </c:pt>
                <c:pt idx="8">
                  <c:v>6</c:v>
                </c:pt>
                <c:pt idx="9">
                  <c:v>25</c:v>
                </c:pt>
                <c:pt idx="10">
                  <c:v>18</c:v>
                </c:pt>
                <c:pt idx="11" formatCode="General">
                  <c:v>0</c:v>
                </c:pt>
              </c:numCache>
            </c:numRef>
          </c:val>
        </c:ser>
        <c:ser>
          <c:idx val="2"/>
          <c:order val="2"/>
          <c:tx>
            <c:strRef>
              <c:f>'Enlaces Radioeléctricos'!$E$5</c:f>
              <c:strCache>
                <c:ptCount val="1"/>
                <c:pt idx="0">
                  <c:v>7125 - 8500 MHz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'Enlaces Radioeléctricos'!$B$18:$B$29</c:f>
              <c:strCache>
                <c:ptCount val="12"/>
                <c:pt idx="0">
                  <c:v>Los Ríos</c:v>
                </c:pt>
                <c:pt idx="1">
                  <c:v>Manabí</c:v>
                </c:pt>
                <c:pt idx="2">
                  <c:v>Morona Santiago</c:v>
                </c:pt>
                <c:pt idx="3">
                  <c:v>Napo</c:v>
                </c:pt>
                <c:pt idx="4">
                  <c:v>Orellana</c:v>
                </c:pt>
                <c:pt idx="5">
                  <c:v>Pastaza</c:v>
                </c:pt>
                <c:pt idx="6">
                  <c:v>Pichincha</c:v>
                </c:pt>
                <c:pt idx="7">
                  <c:v>Santa Elena</c:v>
                </c:pt>
                <c:pt idx="8">
                  <c:v>Sto Domingo de los Tsachilas</c:v>
                </c:pt>
                <c:pt idx="9">
                  <c:v>Sucumbios</c:v>
                </c:pt>
                <c:pt idx="10">
                  <c:v>Tungurahua</c:v>
                </c:pt>
                <c:pt idx="11">
                  <c:v>Zamora Chinchipe</c:v>
                </c:pt>
              </c:strCache>
            </c:strRef>
          </c:cat>
          <c:val>
            <c:numRef>
              <c:f>'Enlaces Radioeléctricos'!$E$18:$E$29</c:f>
              <c:numCache>
                <c:formatCode>0</c:formatCode>
                <c:ptCount val="12"/>
                <c:pt idx="0">
                  <c:v>85</c:v>
                </c:pt>
                <c:pt idx="1">
                  <c:v>151</c:v>
                </c:pt>
                <c:pt idx="2">
                  <c:v>31</c:v>
                </c:pt>
                <c:pt idx="3">
                  <c:v>88</c:v>
                </c:pt>
                <c:pt idx="4">
                  <c:v>49</c:v>
                </c:pt>
                <c:pt idx="5">
                  <c:v>38</c:v>
                </c:pt>
                <c:pt idx="6">
                  <c:v>572</c:v>
                </c:pt>
                <c:pt idx="7">
                  <c:v>43</c:v>
                </c:pt>
                <c:pt idx="8">
                  <c:v>74</c:v>
                </c:pt>
                <c:pt idx="9">
                  <c:v>94</c:v>
                </c:pt>
                <c:pt idx="10">
                  <c:v>102</c:v>
                </c:pt>
                <c:pt idx="11" formatCode="General">
                  <c:v>15</c:v>
                </c:pt>
              </c:numCache>
            </c:numRef>
          </c:val>
        </c:ser>
        <c:ser>
          <c:idx val="3"/>
          <c:order val="3"/>
          <c:tx>
            <c:strRef>
              <c:f>'Enlaces Radioeléctricos'!$F$5</c:f>
              <c:strCache>
                <c:ptCount val="1"/>
                <c:pt idx="0">
                  <c:v>14400 - 15350 MHz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'Enlaces Radioeléctricos'!$B$18:$B$29</c:f>
              <c:strCache>
                <c:ptCount val="12"/>
                <c:pt idx="0">
                  <c:v>Los Ríos</c:v>
                </c:pt>
                <c:pt idx="1">
                  <c:v>Manabí</c:v>
                </c:pt>
                <c:pt idx="2">
                  <c:v>Morona Santiago</c:v>
                </c:pt>
                <c:pt idx="3">
                  <c:v>Napo</c:v>
                </c:pt>
                <c:pt idx="4">
                  <c:v>Orellana</c:v>
                </c:pt>
                <c:pt idx="5">
                  <c:v>Pastaza</c:v>
                </c:pt>
                <c:pt idx="6">
                  <c:v>Pichincha</c:v>
                </c:pt>
                <c:pt idx="7">
                  <c:v>Santa Elena</c:v>
                </c:pt>
                <c:pt idx="8">
                  <c:v>Sto Domingo de los Tsachilas</c:v>
                </c:pt>
                <c:pt idx="9">
                  <c:v>Sucumbios</c:v>
                </c:pt>
                <c:pt idx="10">
                  <c:v>Tungurahua</c:v>
                </c:pt>
                <c:pt idx="11">
                  <c:v>Zamora Chinchipe</c:v>
                </c:pt>
              </c:strCache>
            </c:strRef>
          </c:cat>
          <c:val>
            <c:numRef>
              <c:f>'Enlaces Radioeléctricos'!$F$18:$F$29</c:f>
              <c:numCache>
                <c:formatCode>0</c:formatCode>
                <c:ptCount val="12"/>
                <c:pt idx="0">
                  <c:v>42</c:v>
                </c:pt>
                <c:pt idx="1">
                  <c:v>111</c:v>
                </c:pt>
                <c:pt idx="2">
                  <c:v>4</c:v>
                </c:pt>
                <c:pt idx="3">
                  <c:v>3</c:v>
                </c:pt>
                <c:pt idx="4">
                  <c:v>7</c:v>
                </c:pt>
                <c:pt idx="5">
                  <c:v>5</c:v>
                </c:pt>
                <c:pt idx="6">
                  <c:v>523</c:v>
                </c:pt>
                <c:pt idx="7">
                  <c:v>32</c:v>
                </c:pt>
                <c:pt idx="8">
                  <c:v>37</c:v>
                </c:pt>
                <c:pt idx="9">
                  <c:v>10</c:v>
                </c:pt>
                <c:pt idx="10">
                  <c:v>71</c:v>
                </c:pt>
                <c:pt idx="11" formatCode="General">
                  <c:v>3</c:v>
                </c:pt>
              </c:numCache>
            </c:numRef>
          </c:val>
        </c:ser>
        <c:ser>
          <c:idx val="4"/>
          <c:order val="4"/>
          <c:tx>
            <c:strRef>
              <c:f>'Enlaces Radioeléctricos'!$G$5</c:f>
              <c:strCache>
                <c:ptCount val="1"/>
                <c:pt idx="0">
                  <c:v>21200 - 23600 MHz</c:v>
                </c:pt>
              </c:strCache>
            </c:strRef>
          </c:tx>
          <c:spPr>
            <a:solidFill>
              <a:srgbClr val="66006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'Enlaces Radioeléctricos'!$B$18:$B$29</c:f>
              <c:strCache>
                <c:ptCount val="12"/>
                <c:pt idx="0">
                  <c:v>Los Ríos</c:v>
                </c:pt>
                <c:pt idx="1">
                  <c:v>Manabí</c:v>
                </c:pt>
                <c:pt idx="2">
                  <c:v>Morona Santiago</c:v>
                </c:pt>
                <c:pt idx="3">
                  <c:v>Napo</c:v>
                </c:pt>
                <c:pt idx="4">
                  <c:v>Orellana</c:v>
                </c:pt>
                <c:pt idx="5">
                  <c:v>Pastaza</c:v>
                </c:pt>
                <c:pt idx="6">
                  <c:v>Pichincha</c:v>
                </c:pt>
                <c:pt idx="7">
                  <c:v>Santa Elena</c:v>
                </c:pt>
                <c:pt idx="8">
                  <c:v>Sto Domingo de los Tsachilas</c:v>
                </c:pt>
                <c:pt idx="9">
                  <c:v>Sucumbios</c:v>
                </c:pt>
                <c:pt idx="10">
                  <c:v>Tungurahua</c:v>
                </c:pt>
                <c:pt idx="11">
                  <c:v>Zamora Chinchipe</c:v>
                </c:pt>
              </c:strCache>
            </c:strRef>
          </c:cat>
          <c:val>
            <c:numRef>
              <c:f>'Enlaces Radioeléctricos'!$G$18:$G$29</c:f>
              <c:numCache>
                <c:formatCode>0</c:formatCode>
                <c:ptCount val="12"/>
                <c:pt idx="0">
                  <c:v>9</c:v>
                </c:pt>
                <c:pt idx="1">
                  <c:v>22</c:v>
                </c:pt>
                <c:pt idx="2">
                  <c:v>1</c:v>
                </c:pt>
                <c:pt idx="3">
                  <c:v>4</c:v>
                </c:pt>
                <c:pt idx="4">
                  <c:v>9</c:v>
                </c:pt>
                <c:pt idx="5">
                  <c:v>4</c:v>
                </c:pt>
                <c:pt idx="6">
                  <c:v>135</c:v>
                </c:pt>
                <c:pt idx="7">
                  <c:v>2</c:v>
                </c:pt>
                <c:pt idx="8">
                  <c:v>18</c:v>
                </c:pt>
                <c:pt idx="9">
                  <c:v>5</c:v>
                </c:pt>
                <c:pt idx="10">
                  <c:v>15</c:v>
                </c:pt>
                <c:pt idx="11" formatCode="General">
                  <c:v>1</c:v>
                </c:pt>
              </c:numCache>
            </c:numRef>
          </c:val>
        </c:ser>
        <c:shape val="cylinder"/>
        <c:axId val="80016512"/>
        <c:axId val="80018432"/>
        <c:axId val="0"/>
      </c:bar3DChart>
      <c:catAx>
        <c:axId val="80016512"/>
        <c:scaling>
          <c:orientation val="minMax"/>
        </c:scaling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lang="en-US"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C"/>
          </a:p>
        </c:txPr>
        <c:crossAx val="80018432"/>
        <c:crosses val="autoZero"/>
        <c:auto val="1"/>
        <c:lblAlgn val="ctr"/>
        <c:lblOffset val="100"/>
        <c:tickLblSkip val="1"/>
        <c:tickMarkSkip val="1"/>
      </c:catAx>
      <c:valAx>
        <c:axId val="80018432"/>
        <c:scaling>
          <c:orientation val="minMax"/>
          <c:max val="55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US"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C"/>
          </a:p>
        </c:txPr>
        <c:crossAx val="80016512"/>
        <c:crosses val="autoZero"/>
        <c:crossBetween val="between"/>
        <c:majorUnit val="110"/>
        <c:minorUnit val="5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4413173600825011"/>
          <c:y val="6.4011391794348602E-2"/>
          <c:w val="0.23844165518914204"/>
          <c:h val="0.1797642157782321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US"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EC"/>
        </a:p>
      </c:txPr>
    </c:legend>
    <c:plotVisOnly val="1"/>
    <c:dispBlanksAs val="gap"/>
  </c:chart>
  <c:spPr>
    <a:gradFill rotWithShape="0">
      <a:gsLst>
        <a:gs pos="0">
          <a:srgbClr val="FFFFFF">
            <a:gamma/>
            <a:tint val="31765"/>
            <a:invGamma/>
          </a:srgbClr>
        </a:gs>
        <a:gs pos="100000">
          <a:srgbClr val="99CCFF"/>
        </a:gs>
      </a:gsLst>
      <a:path path="rect">
        <a:fillToRect l="50000" t="50000" r="50000" b="50000"/>
      </a:path>
    </a:gra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EC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AE7320-50CF-405D-97AE-7FBBE7AF0C61}" type="doc">
      <dgm:prSet loTypeId="urn:microsoft.com/office/officeart/2005/8/layout/chevron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904E60F-10F6-48D8-B87A-AEBFCFD4241F}">
      <dgm:prSet phldrT="[Texto]"/>
      <dgm:spPr/>
      <dgm:t>
        <a:bodyPr/>
        <a:lstStyle/>
        <a:p>
          <a:r>
            <a:rPr lang="es-ES" dirty="0" smtClean="0"/>
            <a:t>1</a:t>
          </a:r>
          <a:endParaRPr lang="es-ES" dirty="0"/>
        </a:p>
      </dgm:t>
    </dgm:pt>
    <dgm:pt modelId="{C749826C-6F88-49B9-A563-8CC34AD50BA8}" type="parTrans" cxnId="{1D56A187-1714-4333-B617-32ED2328E825}">
      <dgm:prSet/>
      <dgm:spPr/>
      <dgm:t>
        <a:bodyPr/>
        <a:lstStyle/>
        <a:p>
          <a:endParaRPr lang="es-ES"/>
        </a:p>
      </dgm:t>
    </dgm:pt>
    <dgm:pt modelId="{A323775E-5B82-4A66-A2EC-49101B05E1CF}" type="sibTrans" cxnId="{1D56A187-1714-4333-B617-32ED2328E825}">
      <dgm:prSet/>
      <dgm:spPr/>
      <dgm:t>
        <a:bodyPr/>
        <a:lstStyle/>
        <a:p>
          <a:endParaRPr lang="es-ES"/>
        </a:p>
      </dgm:t>
    </dgm:pt>
    <dgm:pt modelId="{9EBEA922-38F1-4878-BC2C-474361DC90F0}">
      <dgm:prSet phldrT="[Texto]"/>
      <dgm:spPr/>
      <dgm:t>
        <a:bodyPr/>
        <a:lstStyle/>
        <a:p>
          <a:pPr algn="just"/>
          <a:r>
            <a:rPr lang="es-EC" dirty="0" smtClean="0"/>
            <a:t>Realizar un levantamiento sobre la información actual de rutas y enlaces existentes en todo el país en las bandas de enlace microonda</a:t>
          </a:r>
          <a:r>
            <a:rPr lang="es-ES" dirty="0" smtClean="0"/>
            <a:t>.</a:t>
          </a:r>
          <a:endParaRPr lang="es-ES" dirty="0"/>
        </a:p>
      </dgm:t>
    </dgm:pt>
    <dgm:pt modelId="{91BA918F-C8B2-4B2D-A961-2B59312C35B7}" type="parTrans" cxnId="{0DBD2E9B-FC41-467C-93EF-0BE0F763AB17}">
      <dgm:prSet/>
      <dgm:spPr/>
      <dgm:t>
        <a:bodyPr/>
        <a:lstStyle/>
        <a:p>
          <a:endParaRPr lang="es-ES"/>
        </a:p>
      </dgm:t>
    </dgm:pt>
    <dgm:pt modelId="{75B8C22A-A1F2-4F81-9FC3-7D3C11CF0D32}" type="sibTrans" cxnId="{0DBD2E9B-FC41-467C-93EF-0BE0F763AB17}">
      <dgm:prSet/>
      <dgm:spPr/>
      <dgm:t>
        <a:bodyPr/>
        <a:lstStyle/>
        <a:p>
          <a:endParaRPr lang="es-ES"/>
        </a:p>
      </dgm:t>
    </dgm:pt>
    <dgm:pt modelId="{4A1A3225-841B-4DB3-B808-9B49B0A5AED8}">
      <dgm:prSet phldrT="[Texto]"/>
      <dgm:spPr/>
      <dgm:t>
        <a:bodyPr/>
        <a:lstStyle/>
        <a:p>
          <a:r>
            <a:rPr lang="es-ES" dirty="0" smtClean="0"/>
            <a:t>2</a:t>
          </a:r>
          <a:endParaRPr lang="es-ES" dirty="0"/>
        </a:p>
      </dgm:t>
    </dgm:pt>
    <dgm:pt modelId="{11BF65B0-2754-4927-B3A5-8A9FF30CF9A1}" type="parTrans" cxnId="{3DD7C393-81D9-4F21-826E-37F8134C318D}">
      <dgm:prSet/>
      <dgm:spPr/>
      <dgm:t>
        <a:bodyPr/>
        <a:lstStyle/>
        <a:p>
          <a:endParaRPr lang="es-ES"/>
        </a:p>
      </dgm:t>
    </dgm:pt>
    <dgm:pt modelId="{088FF82B-49BB-43E5-BCDE-CB3E5FD1A454}" type="sibTrans" cxnId="{3DD7C393-81D9-4F21-826E-37F8134C318D}">
      <dgm:prSet/>
      <dgm:spPr/>
      <dgm:t>
        <a:bodyPr/>
        <a:lstStyle/>
        <a:p>
          <a:endParaRPr lang="es-ES"/>
        </a:p>
      </dgm:t>
    </dgm:pt>
    <dgm:pt modelId="{69FD0633-0196-4DB7-8FE0-ECAF0172C595}">
      <dgm:prSet phldrT="[Texto]"/>
      <dgm:spPr/>
      <dgm:t>
        <a:bodyPr/>
        <a:lstStyle/>
        <a:p>
          <a:pPr algn="just"/>
          <a:r>
            <a:rPr lang="es-EC" dirty="0" smtClean="0"/>
            <a:t>Determinar el nivel de ocupación de las frecuencias de 6, 7, 8 y 14 GHz</a:t>
          </a:r>
          <a:r>
            <a:rPr lang="es-ES" dirty="0" smtClean="0"/>
            <a:t>. </a:t>
          </a:r>
          <a:endParaRPr lang="es-ES" dirty="0"/>
        </a:p>
      </dgm:t>
    </dgm:pt>
    <dgm:pt modelId="{F327AE25-DA15-4F03-BED5-6EBF4F1DA1F4}" type="parTrans" cxnId="{C48CAF67-5C5E-4FE8-9E7C-AD8FF1A902E6}">
      <dgm:prSet/>
      <dgm:spPr/>
      <dgm:t>
        <a:bodyPr/>
        <a:lstStyle/>
        <a:p>
          <a:endParaRPr lang="es-ES"/>
        </a:p>
      </dgm:t>
    </dgm:pt>
    <dgm:pt modelId="{FC03D0D9-B264-44B6-877D-54C939952187}" type="sibTrans" cxnId="{C48CAF67-5C5E-4FE8-9E7C-AD8FF1A902E6}">
      <dgm:prSet/>
      <dgm:spPr/>
      <dgm:t>
        <a:bodyPr/>
        <a:lstStyle/>
        <a:p>
          <a:endParaRPr lang="es-ES"/>
        </a:p>
      </dgm:t>
    </dgm:pt>
    <dgm:pt modelId="{E76B96C1-344C-42CB-BC74-72132F925AAF}">
      <dgm:prSet phldrT="[Texto]"/>
      <dgm:spPr/>
      <dgm:t>
        <a:bodyPr/>
        <a:lstStyle/>
        <a:p>
          <a:r>
            <a:rPr lang="es-ES" dirty="0" smtClean="0"/>
            <a:t>3</a:t>
          </a:r>
          <a:endParaRPr lang="es-ES" dirty="0"/>
        </a:p>
      </dgm:t>
    </dgm:pt>
    <dgm:pt modelId="{09BAC507-DB0D-4842-B501-ED58B4677A66}" type="parTrans" cxnId="{3CC715AC-FBEE-4368-B941-FBF50A9B5120}">
      <dgm:prSet/>
      <dgm:spPr/>
      <dgm:t>
        <a:bodyPr/>
        <a:lstStyle/>
        <a:p>
          <a:endParaRPr lang="es-ES"/>
        </a:p>
      </dgm:t>
    </dgm:pt>
    <dgm:pt modelId="{309AC63F-21BF-41FA-B99F-0A0BDD3DCAF8}" type="sibTrans" cxnId="{3CC715AC-FBEE-4368-B941-FBF50A9B5120}">
      <dgm:prSet/>
      <dgm:spPr/>
      <dgm:t>
        <a:bodyPr/>
        <a:lstStyle/>
        <a:p>
          <a:endParaRPr lang="es-ES"/>
        </a:p>
      </dgm:t>
    </dgm:pt>
    <dgm:pt modelId="{C526A4DB-BC62-43BA-AA5F-00596D0D3E64}">
      <dgm:prSet phldrT="[Texto]"/>
      <dgm:spPr/>
      <dgm:t>
        <a:bodyPr/>
        <a:lstStyle/>
        <a:p>
          <a:pPr algn="just"/>
          <a:r>
            <a:rPr lang="es-EC" dirty="0" smtClean="0"/>
            <a:t>Analizar la organización y asignación de frecuencias en esta banda</a:t>
          </a:r>
          <a:r>
            <a:rPr lang="es-ES" dirty="0" smtClean="0"/>
            <a:t>.</a:t>
          </a:r>
          <a:endParaRPr lang="es-ES" dirty="0"/>
        </a:p>
      </dgm:t>
    </dgm:pt>
    <dgm:pt modelId="{EA0BDE7F-541A-4DBA-BBCB-8ABAE27B0462}" type="parTrans" cxnId="{404AF6A5-EB03-4161-A7C0-C6933BC4C10E}">
      <dgm:prSet/>
      <dgm:spPr/>
      <dgm:t>
        <a:bodyPr/>
        <a:lstStyle/>
        <a:p>
          <a:endParaRPr lang="es-ES"/>
        </a:p>
      </dgm:t>
    </dgm:pt>
    <dgm:pt modelId="{0E4CE93A-BA4B-4A0D-87F7-59398C4E28E8}" type="sibTrans" cxnId="{404AF6A5-EB03-4161-A7C0-C6933BC4C10E}">
      <dgm:prSet/>
      <dgm:spPr/>
      <dgm:t>
        <a:bodyPr/>
        <a:lstStyle/>
        <a:p>
          <a:endParaRPr lang="es-ES"/>
        </a:p>
      </dgm:t>
    </dgm:pt>
    <dgm:pt modelId="{39E363E0-9746-4AB0-AB42-026900C0DCDA}">
      <dgm:prSet phldrT="[Texto]"/>
      <dgm:spPr/>
      <dgm:t>
        <a:bodyPr/>
        <a:lstStyle/>
        <a:p>
          <a:r>
            <a:rPr lang="es-ES" dirty="0" smtClean="0"/>
            <a:t>4</a:t>
          </a:r>
          <a:endParaRPr lang="es-ES" dirty="0"/>
        </a:p>
      </dgm:t>
    </dgm:pt>
    <dgm:pt modelId="{99C8AA5C-F7EB-442A-B5DB-A0A2A7B5ACE2}" type="parTrans" cxnId="{4B4F8B32-B176-46B1-9F7C-3C2398B16213}">
      <dgm:prSet/>
      <dgm:spPr/>
      <dgm:t>
        <a:bodyPr/>
        <a:lstStyle/>
        <a:p>
          <a:endParaRPr lang="es-ES"/>
        </a:p>
      </dgm:t>
    </dgm:pt>
    <dgm:pt modelId="{57FF4659-0F74-4FB5-B7DA-F85674576FA0}" type="sibTrans" cxnId="{4B4F8B32-B176-46B1-9F7C-3C2398B16213}">
      <dgm:prSet/>
      <dgm:spPr/>
      <dgm:t>
        <a:bodyPr/>
        <a:lstStyle/>
        <a:p>
          <a:endParaRPr lang="es-ES"/>
        </a:p>
      </dgm:t>
    </dgm:pt>
    <dgm:pt modelId="{1B3C84D8-AEE8-4A75-850F-565BB3D6B951}">
      <dgm:prSet/>
      <dgm:spPr/>
      <dgm:t>
        <a:bodyPr/>
        <a:lstStyle/>
        <a:p>
          <a:pPr algn="just"/>
          <a:r>
            <a:rPr lang="es-EC" dirty="0" smtClean="0"/>
            <a:t>Establecer políticas para el uso y asignación de frecuencias optimo en esta banda</a:t>
          </a:r>
          <a:r>
            <a:rPr lang="es-ES" dirty="0" smtClean="0"/>
            <a:t>.</a:t>
          </a:r>
          <a:endParaRPr lang="es-ES" dirty="0"/>
        </a:p>
      </dgm:t>
    </dgm:pt>
    <dgm:pt modelId="{0B4E9FA2-6480-463E-B0BA-D330DD6B8403}" type="parTrans" cxnId="{9F2739B9-FD7A-4D31-AB37-BD8C13A1AD89}">
      <dgm:prSet/>
      <dgm:spPr/>
      <dgm:t>
        <a:bodyPr/>
        <a:lstStyle/>
        <a:p>
          <a:endParaRPr lang="es-ES"/>
        </a:p>
      </dgm:t>
    </dgm:pt>
    <dgm:pt modelId="{AE17A080-7B35-4C7E-A582-1F0C3BB5A7BA}" type="sibTrans" cxnId="{9F2739B9-FD7A-4D31-AB37-BD8C13A1AD89}">
      <dgm:prSet/>
      <dgm:spPr/>
      <dgm:t>
        <a:bodyPr/>
        <a:lstStyle/>
        <a:p>
          <a:endParaRPr lang="es-ES"/>
        </a:p>
      </dgm:t>
    </dgm:pt>
    <dgm:pt modelId="{9C492B17-A6E9-4B60-952B-726B24B27BAD}">
      <dgm:prSet/>
      <dgm:spPr/>
      <dgm:t>
        <a:bodyPr/>
        <a:lstStyle/>
        <a:p>
          <a:pPr algn="just"/>
          <a:endParaRPr lang="es-ES" dirty="0"/>
        </a:p>
      </dgm:t>
    </dgm:pt>
    <dgm:pt modelId="{A8A3BDAA-FD15-475F-A37E-2BF635453194}" type="parTrans" cxnId="{1A039522-3382-4E9A-B7E0-7850D1791326}">
      <dgm:prSet/>
      <dgm:spPr/>
    </dgm:pt>
    <dgm:pt modelId="{05893822-9C0E-4175-BA90-423EE5E46F55}" type="sibTrans" cxnId="{1A039522-3382-4E9A-B7E0-7850D1791326}">
      <dgm:prSet/>
      <dgm:spPr/>
    </dgm:pt>
    <dgm:pt modelId="{DACB351F-7CC9-4295-B7E0-B910FB4E9D42}" type="pres">
      <dgm:prSet presAssocID="{0EAE7320-50CF-405D-97AE-7FBBE7AF0C6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56DB6D5-7306-4D50-9C44-D351DC2F0AAA}" type="pres">
      <dgm:prSet presAssocID="{4904E60F-10F6-48D8-B87A-AEBFCFD4241F}" presName="composite" presStyleCnt="0"/>
      <dgm:spPr/>
      <dgm:t>
        <a:bodyPr/>
        <a:lstStyle/>
        <a:p>
          <a:endParaRPr lang="es-ES"/>
        </a:p>
      </dgm:t>
    </dgm:pt>
    <dgm:pt modelId="{4148BE43-0E9C-4727-AFB0-D3E3923C229D}" type="pres">
      <dgm:prSet presAssocID="{4904E60F-10F6-48D8-B87A-AEBFCFD4241F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CBC07E-0A25-4458-BEC9-14D38E7E3F65}" type="pres">
      <dgm:prSet presAssocID="{4904E60F-10F6-48D8-B87A-AEBFCFD4241F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2752DA-3304-4BF7-BC3C-C3872AF3C21E}" type="pres">
      <dgm:prSet presAssocID="{A323775E-5B82-4A66-A2EC-49101B05E1CF}" presName="sp" presStyleCnt="0"/>
      <dgm:spPr/>
      <dgm:t>
        <a:bodyPr/>
        <a:lstStyle/>
        <a:p>
          <a:endParaRPr lang="es-ES"/>
        </a:p>
      </dgm:t>
    </dgm:pt>
    <dgm:pt modelId="{B91331DA-A4CB-435E-97C9-8DED3BF1E6AF}" type="pres">
      <dgm:prSet presAssocID="{4A1A3225-841B-4DB3-B808-9B49B0A5AED8}" presName="composite" presStyleCnt="0"/>
      <dgm:spPr/>
      <dgm:t>
        <a:bodyPr/>
        <a:lstStyle/>
        <a:p>
          <a:endParaRPr lang="es-ES"/>
        </a:p>
      </dgm:t>
    </dgm:pt>
    <dgm:pt modelId="{2DBDE5C9-D68C-447D-98A1-5ADD35CC7D21}" type="pres">
      <dgm:prSet presAssocID="{4A1A3225-841B-4DB3-B808-9B49B0A5AED8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106246-D97C-49E0-9AD2-9E9A54FAEC73}" type="pres">
      <dgm:prSet presAssocID="{4A1A3225-841B-4DB3-B808-9B49B0A5AED8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440759-F522-4E55-9D2A-6080913E9102}" type="pres">
      <dgm:prSet presAssocID="{088FF82B-49BB-43E5-BCDE-CB3E5FD1A454}" presName="sp" presStyleCnt="0"/>
      <dgm:spPr/>
      <dgm:t>
        <a:bodyPr/>
        <a:lstStyle/>
        <a:p>
          <a:endParaRPr lang="es-ES"/>
        </a:p>
      </dgm:t>
    </dgm:pt>
    <dgm:pt modelId="{9CAB7214-4D22-41A4-B325-C783AA0090D2}" type="pres">
      <dgm:prSet presAssocID="{E76B96C1-344C-42CB-BC74-72132F925AAF}" presName="composite" presStyleCnt="0"/>
      <dgm:spPr/>
      <dgm:t>
        <a:bodyPr/>
        <a:lstStyle/>
        <a:p>
          <a:endParaRPr lang="es-ES"/>
        </a:p>
      </dgm:t>
    </dgm:pt>
    <dgm:pt modelId="{19202452-65DD-4856-A27D-F8DFB7FEF4A8}" type="pres">
      <dgm:prSet presAssocID="{E76B96C1-344C-42CB-BC74-72132F925AAF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9FF908-5474-4BAD-AF85-99F12B2DAD24}" type="pres">
      <dgm:prSet presAssocID="{E76B96C1-344C-42CB-BC74-72132F925AAF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D5CD84-2E54-430A-9F45-3D713E7B4856}" type="pres">
      <dgm:prSet presAssocID="{309AC63F-21BF-41FA-B99F-0A0BDD3DCAF8}" presName="sp" presStyleCnt="0"/>
      <dgm:spPr/>
      <dgm:t>
        <a:bodyPr/>
        <a:lstStyle/>
        <a:p>
          <a:endParaRPr lang="es-ES"/>
        </a:p>
      </dgm:t>
    </dgm:pt>
    <dgm:pt modelId="{D6D333E0-A8C9-446C-B730-98423A850825}" type="pres">
      <dgm:prSet presAssocID="{39E363E0-9746-4AB0-AB42-026900C0DCDA}" presName="composite" presStyleCnt="0"/>
      <dgm:spPr/>
      <dgm:t>
        <a:bodyPr/>
        <a:lstStyle/>
        <a:p>
          <a:endParaRPr lang="es-ES"/>
        </a:p>
      </dgm:t>
    </dgm:pt>
    <dgm:pt modelId="{23AFF73F-1B07-4EDD-A5AA-5DF3E4F97760}" type="pres">
      <dgm:prSet presAssocID="{39E363E0-9746-4AB0-AB42-026900C0DCDA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C18ACC-2601-4994-8489-6ECEFCC3E348}" type="pres">
      <dgm:prSet presAssocID="{39E363E0-9746-4AB0-AB42-026900C0DCDA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DBD2E9B-FC41-467C-93EF-0BE0F763AB17}" srcId="{4904E60F-10F6-48D8-B87A-AEBFCFD4241F}" destId="{9EBEA922-38F1-4878-BC2C-474361DC90F0}" srcOrd="0" destOrd="0" parTransId="{91BA918F-C8B2-4B2D-A961-2B59312C35B7}" sibTransId="{75B8C22A-A1F2-4F81-9FC3-7D3C11CF0D32}"/>
    <dgm:cxn modelId="{4B4F8B32-B176-46B1-9F7C-3C2398B16213}" srcId="{0EAE7320-50CF-405D-97AE-7FBBE7AF0C61}" destId="{39E363E0-9746-4AB0-AB42-026900C0DCDA}" srcOrd="3" destOrd="0" parTransId="{99C8AA5C-F7EB-442A-B5DB-A0A2A7B5ACE2}" sibTransId="{57FF4659-0F74-4FB5-B7DA-F85674576FA0}"/>
    <dgm:cxn modelId="{3CC715AC-FBEE-4368-B941-FBF50A9B5120}" srcId="{0EAE7320-50CF-405D-97AE-7FBBE7AF0C61}" destId="{E76B96C1-344C-42CB-BC74-72132F925AAF}" srcOrd="2" destOrd="0" parTransId="{09BAC507-DB0D-4842-B501-ED58B4677A66}" sibTransId="{309AC63F-21BF-41FA-B99F-0A0BDD3DCAF8}"/>
    <dgm:cxn modelId="{592A1FDD-09BD-49B3-AB1B-FDD13DF7F510}" type="presOf" srcId="{E76B96C1-344C-42CB-BC74-72132F925AAF}" destId="{19202452-65DD-4856-A27D-F8DFB7FEF4A8}" srcOrd="0" destOrd="0" presId="urn:microsoft.com/office/officeart/2005/8/layout/chevron2"/>
    <dgm:cxn modelId="{C48CAF67-5C5E-4FE8-9E7C-AD8FF1A902E6}" srcId="{4A1A3225-841B-4DB3-B808-9B49B0A5AED8}" destId="{69FD0633-0196-4DB7-8FE0-ECAF0172C595}" srcOrd="0" destOrd="0" parTransId="{F327AE25-DA15-4F03-BED5-6EBF4F1DA1F4}" sibTransId="{FC03D0D9-B264-44B6-877D-54C939952187}"/>
    <dgm:cxn modelId="{E4CBE0DE-4611-4F55-A5EC-4B664BB7069B}" type="presOf" srcId="{9C492B17-A6E9-4B60-952B-726B24B27BAD}" destId="{2EC18ACC-2601-4994-8489-6ECEFCC3E348}" srcOrd="0" destOrd="1" presId="urn:microsoft.com/office/officeart/2005/8/layout/chevron2"/>
    <dgm:cxn modelId="{1F70166E-9115-4646-B16D-054DEA8159BA}" type="presOf" srcId="{9EBEA922-38F1-4878-BC2C-474361DC90F0}" destId="{D9CBC07E-0A25-4458-BEC9-14D38E7E3F65}" srcOrd="0" destOrd="0" presId="urn:microsoft.com/office/officeart/2005/8/layout/chevron2"/>
    <dgm:cxn modelId="{6862EE45-34C1-4D35-974F-78C66BB7DB7D}" type="presOf" srcId="{39E363E0-9746-4AB0-AB42-026900C0DCDA}" destId="{23AFF73F-1B07-4EDD-A5AA-5DF3E4F97760}" srcOrd="0" destOrd="0" presId="urn:microsoft.com/office/officeart/2005/8/layout/chevron2"/>
    <dgm:cxn modelId="{3DD7C393-81D9-4F21-826E-37F8134C318D}" srcId="{0EAE7320-50CF-405D-97AE-7FBBE7AF0C61}" destId="{4A1A3225-841B-4DB3-B808-9B49B0A5AED8}" srcOrd="1" destOrd="0" parTransId="{11BF65B0-2754-4927-B3A5-8A9FF30CF9A1}" sibTransId="{088FF82B-49BB-43E5-BCDE-CB3E5FD1A454}"/>
    <dgm:cxn modelId="{B62C7234-6C13-470F-8D89-DC17BE241591}" type="presOf" srcId="{4904E60F-10F6-48D8-B87A-AEBFCFD4241F}" destId="{4148BE43-0E9C-4727-AFB0-D3E3923C229D}" srcOrd="0" destOrd="0" presId="urn:microsoft.com/office/officeart/2005/8/layout/chevron2"/>
    <dgm:cxn modelId="{404AF6A5-EB03-4161-A7C0-C6933BC4C10E}" srcId="{E76B96C1-344C-42CB-BC74-72132F925AAF}" destId="{C526A4DB-BC62-43BA-AA5F-00596D0D3E64}" srcOrd="0" destOrd="0" parTransId="{EA0BDE7F-541A-4DBA-BBCB-8ABAE27B0462}" sibTransId="{0E4CE93A-BA4B-4A0D-87F7-59398C4E28E8}"/>
    <dgm:cxn modelId="{AD446B54-29D2-46EC-82F2-498C380D98B4}" type="presOf" srcId="{1B3C84D8-AEE8-4A75-850F-565BB3D6B951}" destId="{2EC18ACC-2601-4994-8489-6ECEFCC3E348}" srcOrd="0" destOrd="0" presId="urn:microsoft.com/office/officeart/2005/8/layout/chevron2"/>
    <dgm:cxn modelId="{4293EA84-ED88-4CAB-A925-B25D44E3E940}" type="presOf" srcId="{4A1A3225-841B-4DB3-B808-9B49B0A5AED8}" destId="{2DBDE5C9-D68C-447D-98A1-5ADD35CC7D21}" srcOrd="0" destOrd="0" presId="urn:microsoft.com/office/officeart/2005/8/layout/chevron2"/>
    <dgm:cxn modelId="{9F2739B9-FD7A-4D31-AB37-BD8C13A1AD89}" srcId="{39E363E0-9746-4AB0-AB42-026900C0DCDA}" destId="{1B3C84D8-AEE8-4A75-850F-565BB3D6B951}" srcOrd="0" destOrd="0" parTransId="{0B4E9FA2-6480-463E-B0BA-D330DD6B8403}" sibTransId="{AE17A080-7B35-4C7E-A582-1F0C3BB5A7BA}"/>
    <dgm:cxn modelId="{1D56A187-1714-4333-B617-32ED2328E825}" srcId="{0EAE7320-50CF-405D-97AE-7FBBE7AF0C61}" destId="{4904E60F-10F6-48D8-B87A-AEBFCFD4241F}" srcOrd="0" destOrd="0" parTransId="{C749826C-6F88-49B9-A563-8CC34AD50BA8}" sibTransId="{A323775E-5B82-4A66-A2EC-49101B05E1CF}"/>
    <dgm:cxn modelId="{1A039522-3382-4E9A-B7E0-7850D1791326}" srcId="{39E363E0-9746-4AB0-AB42-026900C0DCDA}" destId="{9C492B17-A6E9-4B60-952B-726B24B27BAD}" srcOrd="1" destOrd="0" parTransId="{A8A3BDAA-FD15-475F-A37E-2BF635453194}" sibTransId="{05893822-9C0E-4175-BA90-423EE5E46F55}"/>
    <dgm:cxn modelId="{7CF39C94-DA2B-4A7F-8C45-67EAA82C0B99}" type="presOf" srcId="{C526A4DB-BC62-43BA-AA5F-00596D0D3E64}" destId="{979FF908-5474-4BAD-AF85-99F12B2DAD24}" srcOrd="0" destOrd="0" presId="urn:microsoft.com/office/officeart/2005/8/layout/chevron2"/>
    <dgm:cxn modelId="{5EA07DDF-1C6D-4BE3-813F-65163888CE6D}" type="presOf" srcId="{69FD0633-0196-4DB7-8FE0-ECAF0172C595}" destId="{FC106246-D97C-49E0-9AD2-9E9A54FAEC73}" srcOrd="0" destOrd="0" presId="urn:microsoft.com/office/officeart/2005/8/layout/chevron2"/>
    <dgm:cxn modelId="{05913C1E-4D4D-4ED0-A2A6-59E7F8305775}" type="presOf" srcId="{0EAE7320-50CF-405D-97AE-7FBBE7AF0C61}" destId="{DACB351F-7CC9-4295-B7E0-B910FB4E9D42}" srcOrd="0" destOrd="0" presId="urn:microsoft.com/office/officeart/2005/8/layout/chevron2"/>
    <dgm:cxn modelId="{E8FE2F72-E455-4B9C-9636-913A7E466773}" type="presParOf" srcId="{DACB351F-7CC9-4295-B7E0-B910FB4E9D42}" destId="{556DB6D5-7306-4D50-9C44-D351DC2F0AAA}" srcOrd="0" destOrd="0" presId="urn:microsoft.com/office/officeart/2005/8/layout/chevron2"/>
    <dgm:cxn modelId="{78D9C7ED-1C18-4ABE-B6FA-C6183E11B2FF}" type="presParOf" srcId="{556DB6D5-7306-4D50-9C44-D351DC2F0AAA}" destId="{4148BE43-0E9C-4727-AFB0-D3E3923C229D}" srcOrd="0" destOrd="0" presId="urn:microsoft.com/office/officeart/2005/8/layout/chevron2"/>
    <dgm:cxn modelId="{C1C59BF3-761A-4E6E-9D5A-D4C69EC41FAB}" type="presParOf" srcId="{556DB6D5-7306-4D50-9C44-D351DC2F0AAA}" destId="{D9CBC07E-0A25-4458-BEC9-14D38E7E3F65}" srcOrd="1" destOrd="0" presId="urn:microsoft.com/office/officeart/2005/8/layout/chevron2"/>
    <dgm:cxn modelId="{640977AB-4BE3-4890-93FF-AEDFFD7B38EA}" type="presParOf" srcId="{DACB351F-7CC9-4295-B7E0-B910FB4E9D42}" destId="{842752DA-3304-4BF7-BC3C-C3872AF3C21E}" srcOrd="1" destOrd="0" presId="urn:microsoft.com/office/officeart/2005/8/layout/chevron2"/>
    <dgm:cxn modelId="{42BED08A-0879-4B39-9EF3-D8D6A3672615}" type="presParOf" srcId="{DACB351F-7CC9-4295-B7E0-B910FB4E9D42}" destId="{B91331DA-A4CB-435E-97C9-8DED3BF1E6AF}" srcOrd="2" destOrd="0" presId="urn:microsoft.com/office/officeart/2005/8/layout/chevron2"/>
    <dgm:cxn modelId="{AC455005-1171-4A01-9044-36A59D3B29C6}" type="presParOf" srcId="{B91331DA-A4CB-435E-97C9-8DED3BF1E6AF}" destId="{2DBDE5C9-D68C-447D-98A1-5ADD35CC7D21}" srcOrd="0" destOrd="0" presId="urn:microsoft.com/office/officeart/2005/8/layout/chevron2"/>
    <dgm:cxn modelId="{02575D53-D7F2-4E75-A179-BA4EEF2169D1}" type="presParOf" srcId="{B91331DA-A4CB-435E-97C9-8DED3BF1E6AF}" destId="{FC106246-D97C-49E0-9AD2-9E9A54FAEC73}" srcOrd="1" destOrd="0" presId="urn:microsoft.com/office/officeart/2005/8/layout/chevron2"/>
    <dgm:cxn modelId="{5460558E-F828-4803-B0BF-3B4C23698570}" type="presParOf" srcId="{DACB351F-7CC9-4295-B7E0-B910FB4E9D42}" destId="{F0440759-F522-4E55-9D2A-6080913E9102}" srcOrd="3" destOrd="0" presId="urn:microsoft.com/office/officeart/2005/8/layout/chevron2"/>
    <dgm:cxn modelId="{B1F36B3A-CF5B-4A03-BF4A-8CF2D143E891}" type="presParOf" srcId="{DACB351F-7CC9-4295-B7E0-B910FB4E9D42}" destId="{9CAB7214-4D22-41A4-B325-C783AA0090D2}" srcOrd="4" destOrd="0" presId="urn:microsoft.com/office/officeart/2005/8/layout/chevron2"/>
    <dgm:cxn modelId="{4631E731-85C0-441A-8BB8-E2B070E2ED69}" type="presParOf" srcId="{9CAB7214-4D22-41A4-B325-C783AA0090D2}" destId="{19202452-65DD-4856-A27D-F8DFB7FEF4A8}" srcOrd="0" destOrd="0" presId="urn:microsoft.com/office/officeart/2005/8/layout/chevron2"/>
    <dgm:cxn modelId="{3E32C799-7917-4C3B-9A95-A153D3BEB0D4}" type="presParOf" srcId="{9CAB7214-4D22-41A4-B325-C783AA0090D2}" destId="{979FF908-5474-4BAD-AF85-99F12B2DAD24}" srcOrd="1" destOrd="0" presId="urn:microsoft.com/office/officeart/2005/8/layout/chevron2"/>
    <dgm:cxn modelId="{6E73FF66-7E1E-4843-8E39-E1CE5FA7CD35}" type="presParOf" srcId="{DACB351F-7CC9-4295-B7E0-B910FB4E9D42}" destId="{A9D5CD84-2E54-430A-9F45-3D713E7B4856}" srcOrd="5" destOrd="0" presId="urn:microsoft.com/office/officeart/2005/8/layout/chevron2"/>
    <dgm:cxn modelId="{3B1D4B76-4478-4D44-AA2B-A0AC423DEFA6}" type="presParOf" srcId="{DACB351F-7CC9-4295-B7E0-B910FB4E9D42}" destId="{D6D333E0-A8C9-446C-B730-98423A850825}" srcOrd="6" destOrd="0" presId="urn:microsoft.com/office/officeart/2005/8/layout/chevron2"/>
    <dgm:cxn modelId="{0507DFD8-1081-45B5-B323-DB8A6D7BEEAD}" type="presParOf" srcId="{D6D333E0-A8C9-446C-B730-98423A850825}" destId="{23AFF73F-1B07-4EDD-A5AA-5DF3E4F97760}" srcOrd="0" destOrd="0" presId="urn:microsoft.com/office/officeart/2005/8/layout/chevron2"/>
    <dgm:cxn modelId="{6FCB6023-EC23-48AA-82A5-99B629AC8310}" type="presParOf" srcId="{D6D333E0-A8C9-446C-B730-98423A850825}" destId="{2EC18ACC-2601-4994-8489-6ECEFCC3E348}" srcOrd="1" destOrd="0" presId="urn:microsoft.com/office/officeart/2005/8/layout/chevron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E10FBA-38CA-4C51-ADFF-5DC679391E89}" type="doc">
      <dgm:prSet loTypeId="urn:microsoft.com/office/officeart/2005/8/layout/hList1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8BB9330-1403-4F19-909B-CD12D0BCCFBE}">
      <dgm:prSet phldrT="[Texto]"/>
      <dgm:spPr/>
      <dgm:t>
        <a:bodyPr/>
        <a:lstStyle/>
        <a:p>
          <a:r>
            <a:rPr lang="es-ES" smtClean="0"/>
            <a:t>CARACTERISTICAS</a:t>
          </a:r>
          <a:endParaRPr lang="es-ES"/>
        </a:p>
      </dgm:t>
    </dgm:pt>
    <dgm:pt modelId="{E9CA81A9-2E82-4EA7-98B2-CDE280F535E7}" type="parTrans" cxnId="{A91600CE-A34D-4D78-9D79-3FFB18F3FD0B}">
      <dgm:prSet/>
      <dgm:spPr/>
      <dgm:t>
        <a:bodyPr/>
        <a:lstStyle/>
        <a:p>
          <a:endParaRPr lang="es-ES"/>
        </a:p>
      </dgm:t>
    </dgm:pt>
    <dgm:pt modelId="{682DC6C5-7D27-464D-8314-EC621D7C22ED}" type="sibTrans" cxnId="{A91600CE-A34D-4D78-9D79-3FFB18F3FD0B}">
      <dgm:prSet/>
      <dgm:spPr/>
      <dgm:t>
        <a:bodyPr/>
        <a:lstStyle/>
        <a:p>
          <a:endParaRPr lang="es-ES"/>
        </a:p>
      </dgm:t>
    </dgm:pt>
    <dgm:pt modelId="{B0295121-2279-478D-971B-6E8336471439}">
      <dgm:prSet phldrT="[Texto]"/>
      <dgm:spPr/>
      <dgm:t>
        <a:bodyPr/>
        <a:lstStyle/>
        <a:p>
          <a:pPr algn="just"/>
          <a:r>
            <a:rPr lang="es-EC" smtClean="0"/>
            <a:t>comprende frecuencias entre 300 MHz a 300GHz</a:t>
          </a:r>
          <a:endParaRPr lang="es-ES"/>
        </a:p>
      </dgm:t>
    </dgm:pt>
    <dgm:pt modelId="{AB8BB1AC-AA34-4DCB-925F-23DF39D15556}" type="parTrans" cxnId="{1F8E32BA-755E-479A-91C0-9C2BE3EBA007}">
      <dgm:prSet/>
      <dgm:spPr/>
      <dgm:t>
        <a:bodyPr/>
        <a:lstStyle/>
        <a:p>
          <a:endParaRPr lang="es-ES"/>
        </a:p>
      </dgm:t>
    </dgm:pt>
    <dgm:pt modelId="{15C46C48-E39D-4FFA-A52D-F0C7EA07F355}" type="sibTrans" cxnId="{1F8E32BA-755E-479A-91C0-9C2BE3EBA007}">
      <dgm:prSet/>
      <dgm:spPr/>
      <dgm:t>
        <a:bodyPr/>
        <a:lstStyle/>
        <a:p>
          <a:endParaRPr lang="es-ES"/>
        </a:p>
      </dgm:t>
    </dgm:pt>
    <dgm:pt modelId="{F311BCC1-5DCE-4D2C-B5DB-820B74FEF7F6}">
      <dgm:prSet phldrT="[Texto]"/>
      <dgm:spPr/>
      <dgm:t>
        <a:bodyPr/>
        <a:lstStyle/>
        <a:p>
          <a:r>
            <a:rPr lang="es-ES" smtClean="0"/>
            <a:t>COMPONENTES</a:t>
          </a:r>
          <a:endParaRPr lang="es-ES"/>
        </a:p>
      </dgm:t>
    </dgm:pt>
    <dgm:pt modelId="{D3BAAA25-B002-49AA-A70F-D5B603FE9B82}" type="parTrans" cxnId="{48D9EA0B-D5A5-46C1-8AC4-4D0EF03D5329}">
      <dgm:prSet/>
      <dgm:spPr/>
      <dgm:t>
        <a:bodyPr/>
        <a:lstStyle/>
        <a:p>
          <a:endParaRPr lang="es-ES"/>
        </a:p>
      </dgm:t>
    </dgm:pt>
    <dgm:pt modelId="{CCFFEFD3-E208-49C8-ABC2-C1B33E0571C1}" type="sibTrans" cxnId="{48D9EA0B-D5A5-46C1-8AC4-4D0EF03D5329}">
      <dgm:prSet/>
      <dgm:spPr/>
      <dgm:t>
        <a:bodyPr/>
        <a:lstStyle/>
        <a:p>
          <a:endParaRPr lang="es-ES"/>
        </a:p>
      </dgm:t>
    </dgm:pt>
    <dgm:pt modelId="{BF5625C0-4612-410E-AE30-779D831C75A2}">
      <dgm:prSet phldrT="[Texto]"/>
      <dgm:spPr/>
      <dgm:t>
        <a:bodyPr/>
        <a:lstStyle/>
        <a:p>
          <a:pPr rtl="0"/>
          <a:r>
            <a:rPr kumimoji="0" lang="es-EC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Transmisor que es el que se encarga de generar una onda portadora y modularla a la frecuencia de transmisión en microonda.</a:t>
          </a:r>
          <a:endParaRPr lang="es-ES"/>
        </a:p>
      </dgm:t>
    </dgm:pt>
    <dgm:pt modelId="{910E6070-E6DA-40DE-AA16-6C08E8DF9069}" type="parTrans" cxnId="{960F77AA-81BC-4481-B0EA-E1B9E54238E3}">
      <dgm:prSet/>
      <dgm:spPr/>
      <dgm:t>
        <a:bodyPr/>
        <a:lstStyle/>
        <a:p>
          <a:endParaRPr lang="es-ES"/>
        </a:p>
      </dgm:t>
    </dgm:pt>
    <dgm:pt modelId="{5508CE13-3A54-4085-9177-8D30ACB09162}" type="sibTrans" cxnId="{960F77AA-81BC-4481-B0EA-E1B9E54238E3}">
      <dgm:prSet/>
      <dgm:spPr/>
      <dgm:t>
        <a:bodyPr/>
        <a:lstStyle/>
        <a:p>
          <a:endParaRPr lang="es-ES"/>
        </a:p>
      </dgm:t>
    </dgm:pt>
    <dgm:pt modelId="{C5B379BE-BC78-45FA-8776-3F149107489E}">
      <dgm:prSet/>
      <dgm:spPr/>
      <dgm:t>
        <a:bodyPr/>
        <a:lstStyle/>
        <a:p>
          <a:endParaRPr lang="es-EC" smtClean="0"/>
        </a:p>
      </dgm:t>
    </dgm:pt>
    <dgm:pt modelId="{835DA8CF-5C03-466D-A2F0-9AB51DF79640}" type="parTrans" cxnId="{070B885D-7FBC-4B91-902A-1CF3DA8ACEED}">
      <dgm:prSet/>
      <dgm:spPr/>
      <dgm:t>
        <a:bodyPr/>
        <a:lstStyle/>
        <a:p>
          <a:endParaRPr lang="es-EC"/>
        </a:p>
      </dgm:t>
    </dgm:pt>
    <dgm:pt modelId="{FD2B6FC5-114C-4E52-AC33-8C1707FA9A0B}" type="sibTrans" cxnId="{070B885D-7FBC-4B91-902A-1CF3DA8ACEED}">
      <dgm:prSet/>
      <dgm:spPr/>
      <dgm:t>
        <a:bodyPr/>
        <a:lstStyle/>
        <a:p>
          <a:endParaRPr lang="es-EC"/>
        </a:p>
      </dgm:t>
    </dgm:pt>
    <dgm:pt modelId="{D858FD61-851A-40D7-BAD2-E34CCF938860}">
      <dgm:prSet/>
      <dgm:spPr/>
      <dgm:t>
        <a:bodyPr/>
        <a:lstStyle/>
        <a:p>
          <a:r>
            <a:rPr lang="es-EC" smtClean="0"/>
            <a:t>intervalo principal de trabajo sobre esta banda 1 GHz a 30 GHz </a:t>
          </a:r>
          <a:endParaRPr lang="es-EC" smtClean="0"/>
        </a:p>
      </dgm:t>
    </dgm:pt>
    <dgm:pt modelId="{0A333BD3-1347-4936-A1FF-8A24D4C6A5C3}" type="parTrans" cxnId="{12A0BB8D-BC59-466B-AAF9-970E271AA65D}">
      <dgm:prSet/>
      <dgm:spPr/>
      <dgm:t>
        <a:bodyPr/>
        <a:lstStyle/>
        <a:p>
          <a:endParaRPr lang="es-EC"/>
        </a:p>
      </dgm:t>
    </dgm:pt>
    <dgm:pt modelId="{6A7979A6-A3C5-4AB6-8C70-49364F10CE6D}" type="sibTrans" cxnId="{12A0BB8D-BC59-466B-AAF9-970E271AA65D}">
      <dgm:prSet/>
      <dgm:spPr/>
      <dgm:t>
        <a:bodyPr/>
        <a:lstStyle/>
        <a:p>
          <a:endParaRPr lang="es-EC"/>
        </a:p>
      </dgm:t>
    </dgm:pt>
    <dgm:pt modelId="{580792A6-227D-4001-B3AA-7213DD4CDEE2}">
      <dgm:prSet/>
      <dgm:spPr/>
      <dgm:t>
        <a:bodyPr/>
        <a:lstStyle/>
        <a:p>
          <a:endParaRPr lang="es-EC" smtClean="0"/>
        </a:p>
      </dgm:t>
    </dgm:pt>
    <dgm:pt modelId="{3E03847B-88CB-4333-A925-2C3B76313EB8}" type="parTrans" cxnId="{274AACE4-C785-471A-B996-D82ECB9CA48C}">
      <dgm:prSet/>
      <dgm:spPr/>
      <dgm:t>
        <a:bodyPr/>
        <a:lstStyle/>
        <a:p>
          <a:endParaRPr lang="es-EC"/>
        </a:p>
      </dgm:t>
    </dgm:pt>
    <dgm:pt modelId="{63BD9B97-147F-40F0-9872-9339D8FB4E08}" type="sibTrans" cxnId="{274AACE4-C785-471A-B996-D82ECB9CA48C}">
      <dgm:prSet/>
      <dgm:spPr/>
      <dgm:t>
        <a:bodyPr/>
        <a:lstStyle/>
        <a:p>
          <a:endParaRPr lang="es-EC"/>
        </a:p>
      </dgm:t>
    </dgm:pt>
    <dgm:pt modelId="{B24E131B-7E0F-42E6-9C85-0F559DA3BB71}">
      <dgm:prSet/>
      <dgm:spPr/>
      <dgm:t>
        <a:bodyPr/>
        <a:lstStyle/>
        <a:p>
          <a:r>
            <a:rPr lang="es-EC" smtClean="0"/>
            <a:t>longitud de onda varía entre 30 centímetros a 1 milímetro</a:t>
          </a:r>
          <a:endParaRPr lang="es-EC" smtClean="0"/>
        </a:p>
      </dgm:t>
    </dgm:pt>
    <dgm:pt modelId="{2BA1578E-7AE0-483D-8976-D4A7C9C5B41C}" type="parTrans" cxnId="{5D99673B-D740-43F3-8E5A-46CF49AF5088}">
      <dgm:prSet/>
      <dgm:spPr/>
      <dgm:t>
        <a:bodyPr/>
        <a:lstStyle/>
        <a:p>
          <a:endParaRPr lang="es-EC"/>
        </a:p>
      </dgm:t>
    </dgm:pt>
    <dgm:pt modelId="{99878935-09AD-4C51-BFA7-79A743E827F3}" type="sibTrans" cxnId="{5D99673B-D740-43F3-8E5A-46CF49AF5088}">
      <dgm:prSet/>
      <dgm:spPr/>
      <dgm:t>
        <a:bodyPr/>
        <a:lstStyle/>
        <a:p>
          <a:endParaRPr lang="es-EC"/>
        </a:p>
      </dgm:t>
    </dgm:pt>
    <dgm:pt modelId="{3D4A911E-36E7-458C-963C-051F88F577E8}">
      <dgm:prSet/>
      <dgm:spPr/>
      <dgm:t>
        <a:bodyPr/>
        <a:lstStyle/>
        <a:p>
          <a:endParaRPr lang="es-EC" smtClean="0"/>
        </a:p>
      </dgm:t>
    </dgm:pt>
    <dgm:pt modelId="{B0166A98-26C7-411F-82C2-1A119AF73B2A}" type="parTrans" cxnId="{AAC711B0-0729-4A47-88AD-4DA0A959BB14}">
      <dgm:prSet/>
      <dgm:spPr/>
      <dgm:t>
        <a:bodyPr/>
        <a:lstStyle/>
        <a:p>
          <a:endParaRPr lang="es-EC"/>
        </a:p>
      </dgm:t>
    </dgm:pt>
    <dgm:pt modelId="{70AA75AE-1184-4F92-A754-5B0C0715BBFA}" type="sibTrans" cxnId="{AAC711B0-0729-4A47-88AD-4DA0A959BB14}">
      <dgm:prSet/>
      <dgm:spPr/>
      <dgm:t>
        <a:bodyPr/>
        <a:lstStyle/>
        <a:p>
          <a:endParaRPr lang="es-EC"/>
        </a:p>
      </dgm:t>
    </dgm:pt>
    <dgm:pt modelId="{6FF10A9A-BCE8-4905-ADD7-4C15DD6E58FC}">
      <dgm:prSet/>
      <dgm:spPr/>
      <dgm:t>
        <a:bodyPr/>
        <a:lstStyle/>
        <a:p>
          <a:r>
            <a:rPr lang="es-EC" smtClean="0"/>
            <a:t>este tipo de comunicación se realiza como un medio alterno al empleo del cableado</a:t>
          </a:r>
          <a:endParaRPr lang="es-EC" smtClean="0"/>
        </a:p>
      </dgm:t>
    </dgm:pt>
    <dgm:pt modelId="{F2F9FF14-5055-498C-8E8C-EC81D4A7540D}" type="parTrans" cxnId="{85351DBB-4EE6-4489-BF3A-BE5A80E18E20}">
      <dgm:prSet/>
      <dgm:spPr/>
      <dgm:t>
        <a:bodyPr/>
        <a:lstStyle/>
        <a:p>
          <a:endParaRPr lang="es-EC"/>
        </a:p>
      </dgm:t>
    </dgm:pt>
    <dgm:pt modelId="{6AB0E7F8-30ED-41B4-B15B-48F1620B84BB}" type="sibTrans" cxnId="{85351DBB-4EE6-4489-BF3A-BE5A80E18E20}">
      <dgm:prSet/>
      <dgm:spPr/>
      <dgm:t>
        <a:bodyPr/>
        <a:lstStyle/>
        <a:p>
          <a:endParaRPr lang="es-EC"/>
        </a:p>
      </dgm:t>
    </dgm:pt>
    <dgm:pt modelId="{B1251D3F-D03A-4C07-9A6B-E642F919C3E8}">
      <dgm:prSet/>
      <dgm:spPr/>
      <dgm:t>
        <a:bodyPr/>
        <a:lstStyle/>
        <a:p>
          <a:endParaRPr lang="es-EC" smtClean="0"/>
        </a:p>
      </dgm:t>
    </dgm:pt>
    <dgm:pt modelId="{8A620E83-AF8E-42E4-B746-9D7D2B48EA2D}" type="parTrans" cxnId="{1F4CC648-5382-4CF6-A8E8-F2843CA762C1}">
      <dgm:prSet/>
      <dgm:spPr/>
      <dgm:t>
        <a:bodyPr/>
        <a:lstStyle/>
        <a:p>
          <a:endParaRPr lang="es-EC"/>
        </a:p>
      </dgm:t>
    </dgm:pt>
    <dgm:pt modelId="{091EA698-F83F-40CF-B97D-3B7FD9921E09}" type="sibTrans" cxnId="{1F4CC648-5382-4CF6-A8E8-F2843CA762C1}">
      <dgm:prSet/>
      <dgm:spPr/>
      <dgm:t>
        <a:bodyPr/>
        <a:lstStyle/>
        <a:p>
          <a:endParaRPr lang="es-EC"/>
        </a:p>
      </dgm:t>
    </dgm:pt>
    <dgm:pt modelId="{D3B60ABC-DA1D-47B2-B0E8-3DC0995AFEC0}">
      <dgm:prSet/>
      <dgm:spPr/>
      <dgm:t>
        <a:bodyPr/>
        <a:lstStyle/>
        <a:p>
          <a:r>
            <a:rPr lang="es-EC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altura mínima entre la línea de vista y los obstáculos en el camino entre transmisor y receptor</a:t>
          </a:r>
          <a:endParaRPr lang="es-EC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</dgm:t>
    </dgm:pt>
    <dgm:pt modelId="{490E06EB-E0C1-4AF2-A354-8686995BAA8F}" type="parTrans" cxnId="{711017AA-2B65-4031-82DC-5CF4AAC7E00A}">
      <dgm:prSet/>
      <dgm:spPr/>
      <dgm:t>
        <a:bodyPr/>
        <a:lstStyle/>
        <a:p>
          <a:endParaRPr lang="es-EC"/>
        </a:p>
      </dgm:t>
    </dgm:pt>
    <dgm:pt modelId="{07A214A5-846D-4274-9926-8A89624E4ABA}" type="sibTrans" cxnId="{711017AA-2B65-4031-82DC-5CF4AAC7E00A}">
      <dgm:prSet/>
      <dgm:spPr/>
      <dgm:t>
        <a:bodyPr/>
        <a:lstStyle/>
        <a:p>
          <a:endParaRPr lang="es-EC"/>
        </a:p>
      </dgm:t>
    </dgm:pt>
    <dgm:pt modelId="{1F005222-62E5-4406-8AF7-91B34DB234BF}">
      <dgm:prSet/>
      <dgm:spPr/>
      <dgm:t>
        <a:bodyPr/>
        <a:lstStyle/>
        <a:p>
          <a:endParaRPr lang="es-EC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</dgm:t>
    </dgm:pt>
    <dgm:pt modelId="{80281A91-3488-46C8-811A-8C67EE36FEA1}" type="parTrans" cxnId="{2980DE0F-CDC0-4609-A867-877E7C2CA32F}">
      <dgm:prSet/>
      <dgm:spPr/>
      <dgm:t>
        <a:bodyPr/>
        <a:lstStyle/>
        <a:p>
          <a:endParaRPr lang="es-EC"/>
        </a:p>
      </dgm:t>
    </dgm:pt>
    <dgm:pt modelId="{8A470E32-0D3F-4F84-BDEA-9B4773E5EE36}" type="sibTrans" cxnId="{2980DE0F-CDC0-4609-A867-877E7C2CA32F}">
      <dgm:prSet/>
      <dgm:spPr/>
      <dgm:t>
        <a:bodyPr/>
        <a:lstStyle/>
        <a:p>
          <a:endParaRPr lang="es-EC"/>
        </a:p>
      </dgm:t>
    </dgm:pt>
    <dgm:pt modelId="{A8785681-FE90-428E-9F19-ABE1CBF76D8C}">
      <dgm:prSet/>
      <dgm:spPr/>
      <dgm:t>
        <a:bodyPr/>
        <a:lstStyle/>
        <a:p>
          <a:r>
            <a:rPr lang="es-EC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la distancia entre los mismos variara de acuerdo a la frecuencia que se estén comunicando</a:t>
          </a:r>
          <a:endParaRPr lang="es-EC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</dgm:t>
    </dgm:pt>
    <dgm:pt modelId="{333A81E5-30B2-46EC-8A6B-11EB0C0C8F8F}" type="parTrans" cxnId="{5D311EEC-BDB1-46B7-A4D3-0625F8603C79}">
      <dgm:prSet/>
      <dgm:spPr/>
      <dgm:t>
        <a:bodyPr/>
        <a:lstStyle/>
        <a:p>
          <a:endParaRPr lang="es-EC"/>
        </a:p>
      </dgm:t>
    </dgm:pt>
    <dgm:pt modelId="{42D6ACD2-375C-442C-B389-FCE60913F3CB}" type="sibTrans" cxnId="{5D311EEC-BDB1-46B7-A4D3-0625F8603C79}">
      <dgm:prSet/>
      <dgm:spPr/>
      <dgm:t>
        <a:bodyPr/>
        <a:lstStyle/>
        <a:p>
          <a:endParaRPr lang="es-EC"/>
        </a:p>
      </dgm:t>
    </dgm:pt>
    <dgm:pt modelId="{FC52FB16-5949-400B-85A8-6208611D6B3E}">
      <dgm:prSet/>
      <dgm:spPr/>
      <dgm:t>
        <a:bodyPr/>
        <a:lstStyle/>
        <a:p>
          <a:endParaRPr lang="es-EC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</dgm:t>
    </dgm:pt>
    <dgm:pt modelId="{A2926DF4-B29E-4B19-8AC3-40EC0C14B95A}" type="parTrans" cxnId="{5E00D683-7A59-4263-A377-130B1EFE5E51}">
      <dgm:prSet/>
      <dgm:spPr/>
      <dgm:t>
        <a:bodyPr/>
        <a:lstStyle/>
        <a:p>
          <a:endParaRPr lang="es-EC"/>
        </a:p>
      </dgm:t>
    </dgm:pt>
    <dgm:pt modelId="{A9B9C5CD-2B83-45F3-8CB6-C3B254079547}" type="sibTrans" cxnId="{5E00D683-7A59-4263-A377-130B1EFE5E51}">
      <dgm:prSet/>
      <dgm:spPr/>
      <dgm:t>
        <a:bodyPr/>
        <a:lstStyle/>
        <a:p>
          <a:endParaRPr lang="es-EC"/>
        </a:p>
      </dgm:t>
    </dgm:pt>
    <dgm:pt modelId="{B0BE538C-EE8D-4CA8-BD8B-07C3B861BCD1}">
      <dgm:prSet/>
      <dgm:spPr/>
      <dgm:t>
        <a:bodyPr/>
        <a:lstStyle/>
        <a:p>
          <a:r>
            <a:rPr lang="es-EC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para evitar obstáculos se utilizaran las torres y antenas y para alargar distancias las repetidoras</a:t>
          </a:r>
          <a:endParaRPr lang="es-EC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</dgm:t>
    </dgm:pt>
    <dgm:pt modelId="{C7B7FD65-7DFE-40A3-93E9-81C4F1E1F559}" type="parTrans" cxnId="{5A96B0B1-809E-436E-B957-B4BB31F5A495}">
      <dgm:prSet/>
      <dgm:spPr/>
      <dgm:t>
        <a:bodyPr/>
        <a:lstStyle/>
        <a:p>
          <a:endParaRPr lang="es-EC"/>
        </a:p>
      </dgm:t>
    </dgm:pt>
    <dgm:pt modelId="{C89A4456-9183-49E0-BB3E-CA06A116E9CA}" type="sibTrans" cxnId="{5A96B0B1-809E-436E-B957-B4BB31F5A495}">
      <dgm:prSet/>
      <dgm:spPr/>
      <dgm:t>
        <a:bodyPr/>
        <a:lstStyle/>
        <a:p>
          <a:endParaRPr lang="es-EC"/>
        </a:p>
      </dgm:t>
    </dgm:pt>
    <dgm:pt modelId="{069BC1DD-2280-40BB-AD23-80D82040DCD0}">
      <dgm:prSet/>
      <dgm:spPr/>
      <dgm:t>
        <a:bodyPr/>
        <a:lstStyle/>
        <a:p>
          <a:pPr rtl="0"/>
          <a:endParaRPr kumimoji="0" lang="es-EC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95A90CBB-EA5C-470A-9C05-343C9E5CDB76}" type="parTrans" cxnId="{74518AB2-3233-45FC-8CA9-FE4AB7305D7C}">
      <dgm:prSet/>
      <dgm:spPr/>
      <dgm:t>
        <a:bodyPr/>
        <a:lstStyle/>
        <a:p>
          <a:endParaRPr lang="es-EC"/>
        </a:p>
      </dgm:t>
    </dgm:pt>
    <dgm:pt modelId="{5A0F5771-FEFA-451C-AB92-AA7E48387913}" type="sibTrans" cxnId="{74518AB2-3233-45FC-8CA9-FE4AB7305D7C}">
      <dgm:prSet/>
      <dgm:spPr/>
      <dgm:t>
        <a:bodyPr/>
        <a:lstStyle/>
        <a:p>
          <a:endParaRPr lang="es-EC"/>
        </a:p>
      </dgm:t>
    </dgm:pt>
    <dgm:pt modelId="{24822DED-7456-445E-AFB1-F891406F65B8}">
      <dgm:prSet/>
      <dgm:spPr/>
      <dgm:t>
        <a:bodyPr/>
        <a:lstStyle/>
        <a:p>
          <a:pPr rtl="0"/>
          <a:r>
            <a:rPr kumimoji="0" lang="es-EC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Receptor encargado de receptar la señal, convertirla y entregarnos la señal deseada.</a:t>
          </a:r>
          <a:endParaRPr kumimoji="0" lang="es-EC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</dgm:t>
    </dgm:pt>
    <dgm:pt modelId="{47201949-0889-452F-AB60-45E832C90638}" type="parTrans" cxnId="{7DCC4020-2B41-4E58-862F-422DB3B8E6B3}">
      <dgm:prSet/>
      <dgm:spPr/>
      <dgm:t>
        <a:bodyPr/>
        <a:lstStyle/>
        <a:p>
          <a:endParaRPr lang="es-EC"/>
        </a:p>
      </dgm:t>
    </dgm:pt>
    <dgm:pt modelId="{4B6E6365-8BC1-4063-AD3E-7E83F1D2C6B7}" type="sibTrans" cxnId="{7DCC4020-2B41-4E58-862F-422DB3B8E6B3}">
      <dgm:prSet/>
      <dgm:spPr/>
      <dgm:t>
        <a:bodyPr/>
        <a:lstStyle/>
        <a:p>
          <a:endParaRPr lang="es-EC"/>
        </a:p>
      </dgm:t>
    </dgm:pt>
    <dgm:pt modelId="{23317198-14AB-4513-8B96-CB444F4A93A2}">
      <dgm:prSet/>
      <dgm:spPr/>
      <dgm:t>
        <a:bodyPr/>
        <a:lstStyle/>
        <a:p>
          <a:pPr rtl="0"/>
          <a:endParaRPr kumimoji="0" lang="es-EC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712F47B2-629F-4FCD-A5EE-BE6FAC743779}" type="parTrans" cxnId="{5BBB6817-948A-4D1F-8398-82777FD186E8}">
      <dgm:prSet/>
      <dgm:spPr/>
      <dgm:t>
        <a:bodyPr/>
        <a:lstStyle/>
        <a:p>
          <a:endParaRPr lang="es-EC"/>
        </a:p>
      </dgm:t>
    </dgm:pt>
    <dgm:pt modelId="{DFBBBC56-F230-4F98-A20F-ABE1BADA460B}" type="sibTrans" cxnId="{5BBB6817-948A-4D1F-8398-82777FD186E8}">
      <dgm:prSet/>
      <dgm:spPr/>
      <dgm:t>
        <a:bodyPr/>
        <a:lstStyle/>
        <a:p>
          <a:endParaRPr lang="es-EC"/>
        </a:p>
      </dgm:t>
    </dgm:pt>
    <dgm:pt modelId="{1DC272C0-377A-4951-8E64-FD2659DB419D}">
      <dgm:prSet/>
      <dgm:spPr/>
      <dgm:t>
        <a:bodyPr/>
        <a:lstStyle/>
        <a:p>
          <a:pPr rtl="0"/>
          <a:r>
            <a:rPr kumimoji="0" lang="es-EC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Canal Aéreo es el camino con línea de vista y libre de obstáculos que permitirá enlazar transmisor con receptor.</a:t>
          </a:r>
          <a:endParaRPr kumimoji="0" lang="es-EC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5A82A7AB-8138-4F4D-8252-74BBB84C8F8E}" type="parTrans" cxnId="{C3C96A01-EF38-4C41-AFAE-631B400CC4BE}">
      <dgm:prSet/>
      <dgm:spPr/>
      <dgm:t>
        <a:bodyPr/>
        <a:lstStyle/>
        <a:p>
          <a:endParaRPr lang="es-EC"/>
        </a:p>
      </dgm:t>
    </dgm:pt>
    <dgm:pt modelId="{E7C25910-33F5-4BE5-AD7B-C95A97B9212E}" type="sibTrans" cxnId="{C3C96A01-EF38-4C41-AFAE-631B400CC4BE}">
      <dgm:prSet/>
      <dgm:spPr/>
      <dgm:t>
        <a:bodyPr/>
        <a:lstStyle/>
        <a:p>
          <a:endParaRPr lang="es-EC"/>
        </a:p>
      </dgm:t>
    </dgm:pt>
    <dgm:pt modelId="{D8831277-D527-4424-A354-42B586E4F002}" type="pres">
      <dgm:prSet presAssocID="{B8E10FBA-38CA-4C51-ADFF-5DC679391E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7238C1F-74C8-423E-B810-CCDCE432D145}" type="pres">
      <dgm:prSet presAssocID="{28BB9330-1403-4F19-909B-CD12D0BCCFBE}" presName="composite" presStyleCnt="0"/>
      <dgm:spPr/>
      <dgm:t>
        <a:bodyPr/>
        <a:lstStyle/>
        <a:p>
          <a:endParaRPr lang="es-ES"/>
        </a:p>
      </dgm:t>
    </dgm:pt>
    <dgm:pt modelId="{FE64CF79-E0AE-49FB-A64E-FDEC2EB18BC3}" type="pres">
      <dgm:prSet presAssocID="{28BB9330-1403-4F19-909B-CD12D0BCCFB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FF1C08-A090-4F7F-AE2C-1BAD330BE4D0}" type="pres">
      <dgm:prSet presAssocID="{28BB9330-1403-4F19-909B-CD12D0BCCFBE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00D9AD-36E9-43D3-8DAF-FE59A7472B61}" type="pres">
      <dgm:prSet presAssocID="{682DC6C5-7D27-464D-8314-EC621D7C22ED}" presName="space" presStyleCnt="0"/>
      <dgm:spPr/>
      <dgm:t>
        <a:bodyPr/>
        <a:lstStyle/>
        <a:p>
          <a:endParaRPr lang="es-ES"/>
        </a:p>
      </dgm:t>
    </dgm:pt>
    <dgm:pt modelId="{6BCF2EE8-94B1-434A-B7FF-A4B8EA23C6FF}" type="pres">
      <dgm:prSet presAssocID="{F311BCC1-5DCE-4D2C-B5DB-820B74FEF7F6}" presName="composite" presStyleCnt="0"/>
      <dgm:spPr/>
      <dgm:t>
        <a:bodyPr/>
        <a:lstStyle/>
        <a:p>
          <a:endParaRPr lang="es-ES"/>
        </a:p>
      </dgm:t>
    </dgm:pt>
    <dgm:pt modelId="{8C0D7D63-6A13-440C-9CD3-E187A1CCEF8A}" type="pres">
      <dgm:prSet presAssocID="{F311BCC1-5DCE-4D2C-B5DB-820B74FEF7F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463B3D-24A6-42CC-A7F8-A30F1A4900E7}" type="pres">
      <dgm:prSet presAssocID="{F311BCC1-5DCE-4D2C-B5DB-820B74FEF7F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6330297-AA93-44F8-B2BF-9654577CC10F}" type="presOf" srcId="{BF5625C0-4612-410E-AE30-779D831C75A2}" destId="{72463B3D-24A6-42CC-A7F8-A30F1A4900E7}" srcOrd="0" destOrd="0" presId="urn:microsoft.com/office/officeart/2005/8/layout/hList1"/>
    <dgm:cxn modelId="{C3C96A01-EF38-4C41-AFAE-631B400CC4BE}" srcId="{F311BCC1-5DCE-4D2C-B5DB-820B74FEF7F6}" destId="{1DC272C0-377A-4951-8E64-FD2659DB419D}" srcOrd="4" destOrd="0" parTransId="{5A82A7AB-8138-4F4D-8252-74BBB84C8F8E}" sibTransId="{E7C25910-33F5-4BE5-AD7B-C95A97B9212E}"/>
    <dgm:cxn modelId="{5D311EEC-BDB1-46B7-A4D3-0625F8603C79}" srcId="{28BB9330-1403-4F19-909B-CD12D0BCCFBE}" destId="{A8785681-FE90-428E-9F19-ABE1CBF76D8C}" srcOrd="10" destOrd="0" parTransId="{333A81E5-30B2-46EC-8A6B-11EB0C0C8F8F}" sibTransId="{42D6ACD2-375C-442C-B389-FCE60913F3CB}"/>
    <dgm:cxn modelId="{D05FD17C-C7F3-4167-A2A8-7083EFF740F4}" type="presOf" srcId="{069BC1DD-2280-40BB-AD23-80D82040DCD0}" destId="{72463B3D-24A6-42CC-A7F8-A30F1A4900E7}" srcOrd="0" destOrd="1" presId="urn:microsoft.com/office/officeart/2005/8/layout/hList1"/>
    <dgm:cxn modelId="{D148684C-EC14-44B4-A375-61B571216970}" type="presOf" srcId="{B0BE538C-EE8D-4CA8-BD8B-07C3B861BCD1}" destId="{3FFF1C08-A090-4F7F-AE2C-1BAD330BE4D0}" srcOrd="0" destOrd="12" presId="urn:microsoft.com/office/officeart/2005/8/layout/hList1"/>
    <dgm:cxn modelId="{82485767-CA25-4FCA-9F9C-2B252129782A}" type="presOf" srcId="{C5B379BE-BC78-45FA-8776-3F149107489E}" destId="{3FFF1C08-A090-4F7F-AE2C-1BAD330BE4D0}" srcOrd="0" destOrd="1" presId="urn:microsoft.com/office/officeart/2005/8/layout/hList1"/>
    <dgm:cxn modelId="{6403282A-0309-4FF8-904B-CF287CF47B26}" type="presOf" srcId="{1F005222-62E5-4406-8AF7-91B34DB234BF}" destId="{3FFF1C08-A090-4F7F-AE2C-1BAD330BE4D0}" srcOrd="0" destOrd="9" presId="urn:microsoft.com/office/officeart/2005/8/layout/hList1"/>
    <dgm:cxn modelId="{C661A1C2-FE9F-4F9B-ABE2-37DCF120E4C9}" type="presOf" srcId="{6FF10A9A-BCE8-4905-ADD7-4C15DD6E58FC}" destId="{3FFF1C08-A090-4F7F-AE2C-1BAD330BE4D0}" srcOrd="0" destOrd="6" presId="urn:microsoft.com/office/officeart/2005/8/layout/hList1"/>
    <dgm:cxn modelId="{7DCC4020-2B41-4E58-862F-422DB3B8E6B3}" srcId="{F311BCC1-5DCE-4D2C-B5DB-820B74FEF7F6}" destId="{24822DED-7456-445E-AFB1-F891406F65B8}" srcOrd="2" destOrd="0" parTransId="{47201949-0889-452F-AB60-45E832C90638}" sibTransId="{4B6E6365-8BC1-4063-AD3E-7E83F1D2C6B7}"/>
    <dgm:cxn modelId="{74518AB2-3233-45FC-8CA9-FE4AB7305D7C}" srcId="{F311BCC1-5DCE-4D2C-B5DB-820B74FEF7F6}" destId="{069BC1DD-2280-40BB-AD23-80D82040DCD0}" srcOrd="1" destOrd="0" parTransId="{95A90CBB-EA5C-470A-9C05-343C9E5CDB76}" sibTransId="{5A0F5771-FEFA-451C-AB92-AA7E48387913}"/>
    <dgm:cxn modelId="{070B885D-7FBC-4B91-902A-1CF3DA8ACEED}" srcId="{28BB9330-1403-4F19-909B-CD12D0BCCFBE}" destId="{C5B379BE-BC78-45FA-8776-3F149107489E}" srcOrd="1" destOrd="0" parTransId="{835DA8CF-5C03-466D-A2F0-9AB51DF79640}" sibTransId="{FD2B6FC5-114C-4E52-AC33-8C1707FA9A0B}"/>
    <dgm:cxn modelId="{5E00D683-7A59-4263-A377-130B1EFE5E51}" srcId="{28BB9330-1403-4F19-909B-CD12D0BCCFBE}" destId="{FC52FB16-5949-400B-85A8-6208611D6B3E}" srcOrd="11" destOrd="0" parTransId="{A2926DF4-B29E-4B19-8AC3-40EC0C14B95A}" sibTransId="{A9B9C5CD-2B83-45F3-8CB6-C3B254079547}"/>
    <dgm:cxn modelId="{78E943D8-CB40-469E-93BB-FEABB5160C37}" type="presOf" srcId="{D858FD61-851A-40D7-BAD2-E34CCF938860}" destId="{3FFF1C08-A090-4F7F-AE2C-1BAD330BE4D0}" srcOrd="0" destOrd="2" presId="urn:microsoft.com/office/officeart/2005/8/layout/hList1"/>
    <dgm:cxn modelId="{85351DBB-4EE6-4489-BF3A-BE5A80E18E20}" srcId="{28BB9330-1403-4F19-909B-CD12D0BCCFBE}" destId="{6FF10A9A-BCE8-4905-ADD7-4C15DD6E58FC}" srcOrd="6" destOrd="0" parTransId="{F2F9FF14-5055-498C-8E8C-EC81D4A7540D}" sibTransId="{6AB0E7F8-30ED-41B4-B15B-48F1620B84BB}"/>
    <dgm:cxn modelId="{5D99673B-D740-43F3-8E5A-46CF49AF5088}" srcId="{28BB9330-1403-4F19-909B-CD12D0BCCFBE}" destId="{B24E131B-7E0F-42E6-9C85-0F559DA3BB71}" srcOrd="4" destOrd="0" parTransId="{2BA1578E-7AE0-483D-8976-D4A7C9C5B41C}" sibTransId="{99878935-09AD-4C51-BFA7-79A743E827F3}"/>
    <dgm:cxn modelId="{AAC711B0-0729-4A47-88AD-4DA0A959BB14}" srcId="{28BB9330-1403-4F19-909B-CD12D0BCCFBE}" destId="{3D4A911E-36E7-458C-963C-051F88F577E8}" srcOrd="5" destOrd="0" parTransId="{B0166A98-26C7-411F-82C2-1A119AF73B2A}" sibTransId="{70AA75AE-1184-4F92-A754-5B0C0715BBFA}"/>
    <dgm:cxn modelId="{2980DE0F-CDC0-4609-A867-877E7C2CA32F}" srcId="{28BB9330-1403-4F19-909B-CD12D0BCCFBE}" destId="{1F005222-62E5-4406-8AF7-91B34DB234BF}" srcOrd="9" destOrd="0" parTransId="{80281A91-3488-46C8-811A-8C67EE36FEA1}" sibTransId="{8A470E32-0D3F-4F84-BDEA-9B4773E5EE36}"/>
    <dgm:cxn modelId="{4862A91E-BFCB-472E-9B35-F6AE11B9F51C}" type="presOf" srcId="{B0295121-2279-478D-971B-6E8336471439}" destId="{3FFF1C08-A090-4F7F-AE2C-1BAD330BE4D0}" srcOrd="0" destOrd="0" presId="urn:microsoft.com/office/officeart/2005/8/layout/hList1"/>
    <dgm:cxn modelId="{360DF597-B0FC-4692-AE69-8CD85768489E}" type="presOf" srcId="{B1251D3F-D03A-4C07-9A6B-E642F919C3E8}" destId="{3FFF1C08-A090-4F7F-AE2C-1BAD330BE4D0}" srcOrd="0" destOrd="7" presId="urn:microsoft.com/office/officeart/2005/8/layout/hList1"/>
    <dgm:cxn modelId="{705BB804-7FB3-4DD0-A3A2-68407451A0B7}" type="presOf" srcId="{3D4A911E-36E7-458C-963C-051F88F577E8}" destId="{3FFF1C08-A090-4F7F-AE2C-1BAD330BE4D0}" srcOrd="0" destOrd="5" presId="urn:microsoft.com/office/officeart/2005/8/layout/hList1"/>
    <dgm:cxn modelId="{97ADB4F0-D7A2-4D1C-94DB-3A69D7965FA7}" type="presOf" srcId="{28BB9330-1403-4F19-909B-CD12D0BCCFBE}" destId="{FE64CF79-E0AE-49FB-A64E-FDEC2EB18BC3}" srcOrd="0" destOrd="0" presId="urn:microsoft.com/office/officeart/2005/8/layout/hList1"/>
    <dgm:cxn modelId="{71D17509-8541-4A3B-9981-7AFC2F188478}" type="presOf" srcId="{B24E131B-7E0F-42E6-9C85-0F559DA3BB71}" destId="{3FFF1C08-A090-4F7F-AE2C-1BAD330BE4D0}" srcOrd="0" destOrd="4" presId="urn:microsoft.com/office/officeart/2005/8/layout/hList1"/>
    <dgm:cxn modelId="{8129332B-AAE3-4F61-B2E1-161ECFD546CD}" type="presOf" srcId="{D3B60ABC-DA1D-47B2-B0E8-3DC0995AFEC0}" destId="{3FFF1C08-A090-4F7F-AE2C-1BAD330BE4D0}" srcOrd="0" destOrd="8" presId="urn:microsoft.com/office/officeart/2005/8/layout/hList1"/>
    <dgm:cxn modelId="{711017AA-2B65-4031-82DC-5CF4AAC7E00A}" srcId="{28BB9330-1403-4F19-909B-CD12D0BCCFBE}" destId="{D3B60ABC-DA1D-47B2-B0E8-3DC0995AFEC0}" srcOrd="8" destOrd="0" parTransId="{490E06EB-E0C1-4AF2-A354-8686995BAA8F}" sibTransId="{07A214A5-846D-4274-9926-8A89624E4ABA}"/>
    <dgm:cxn modelId="{1F4CC648-5382-4CF6-A8E8-F2843CA762C1}" srcId="{28BB9330-1403-4F19-909B-CD12D0BCCFBE}" destId="{B1251D3F-D03A-4C07-9A6B-E642F919C3E8}" srcOrd="7" destOrd="0" parTransId="{8A620E83-AF8E-42E4-B746-9D7D2B48EA2D}" sibTransId="{091EA698-F83F-40CF-B97D-3B7FD9921E09}"/>
    <dgm:cxn modelId="{1F8E32BA-755E-479A-91C0-9C2BE3EBA007}" srcId="{28BB9330-1403-4F19-909B-CD12D0BCCFBE}" destId="{B0295121-2279-478D-971B-6E8336471439}" srcOrd="0" destOrd="0" parTransId="{AB8BB1AC-AA34-4DCB-925F-23DF39D15556}" sibTransId="{15C46C48-E39D-4FFA-A52D-F0C7EA07F355}"/>
    <dgm:cxn modelId="{E5C43F21-AB01-4228-99A3-CE430148B1F7}" type="presOf" srcId="{23317198-14AB-4513-8B96-CB444F4A93A2}" destId="{72463B3D-24A6-42CC-A7F8-A30F1A4900E7}" srcOrd="0" destOrd="3" presId="urn:microsoft.com/office/officeart/2005/8/layout/hList1"/>
    <dgm:cxn modelId="{960F77AA-81BC-4481-B0EA-E1B9E54238E3}" srcId="{F311BCC1-5DCE-4D2C-B5DB-820B74FEF7F6}" destId="{BF5625C0-4612-410E-AE30-779D831C75A2}" srcOrd="0" destOrd="0" parTransId="{910E6070-E6DA-40DE-AA16-6C08E8DF9069}" sibTransId="{5508CE13-3A54-4085-9177-8D30ACB09162}"/>
    <dgm:cxn modelId="{2A8FF445-EABC-4778-A593-371C1094E921}" type="presOf" srcId="{A8785681-FE90-428E-9F19-ABE1CBF76D8C}" destId="{3FFF1C08-A090-4F7F-AE2C-1BAD330BE4D0}" srcOrd="0" destOrd="10" presId="urn:microsoft.com/office/officeart/2005/8/layout/hList1"/>
    <dgm:cxn modelId="{274AACE4-C785-471A-B996-D82ECB9CA48C}" srcId="{28BB9330-1403-4F19-909B-CD12D0BCCFBE}" destId="{580792A6-227D-4001-B3AA-7213DD4CDEE2}" srcOrd="3" destOrd="0" parTransId="{3E03847B-88CB-4333-A925-2C3B76313EB8}" sibTransId="{63BD9B97-147F-40F0-9872-9339D8FB4E08}"/>
    <dgm:cxn modelId="{5A96B0B1-809E-436E-B957-B4BB31F5A495}" srcId="{28BB9330-1403-4F19-909B-CD12D0BCCFBE}" destId="{B0BE538C-EE8D-4CA8-BD8B-07C3B861BCD1}" srcOrd="12" destOrd="0" parTransId="{C7B7FD65-7DFE-40A3-93E9-81C4F1E1F559}" sibTransId="{C89A4456-9183-49E0-BB3E-CA06A116E9CA}"/>
    <dgm:cxn modelId="{48D9EA0B-D5A5-46C1-8AC4-4D0EF03D5329}" srcId="{B8E10FBA-38CA-4C51-ADFF-5DC679391E89}" destId="{F311BCC1-5DCE-4D2C-B5DB-820B74FEF7F6}" srcOrd="1" destOrd="0" parTransId="{D3BAAA25-B002-49AA-A70F-D5B603FE9B82}" sibTransId="{CCFFEFD3-E208-49C8-ABC2-C1B33E0571C1}"/>
    <dgm:cxn modelId="{76945993-98A5-4A15-9ED0-FDDC72102177}" type="presOf" srcId="{FC52FB16-5949-400B-85A8-6208611D6B3E}" destId="{3FFF1C08-A090-4F7F-AE2C-1BAD330BE4D0}" srcOrd="0" destOrd="11" presId="urn:microsoft.com/office/officeart/2005/8/layout/hList1"/>
    <dgm:cxn modelId="{97AFD625-D265-4221-ADA0-8AFC2BFE185F}" type="presOf" srcId="{F311BCC1-5DCE-4D2C-B5DB-820B74FEF7F6}" destId="{8C0D7D63-6A13-440C-9CD3-E187A1CCEF8A}" srcOrd="0" destOrd="0" presId="urn:microsoft.com/office/officeart/2005/8/layout/hList1"/>
    <dgm:cxn modelId="{12A0BB8D-BC59-466B-AAF9-970E271AA65D}" srcId="{28BB9330-1403-4F19-909B-CD12D0BCCFBE}" destId="{D858FD61-851A-40D7-BAD2-E34CCF938860}" srcOrd="2" destOrd="0" parTransId="{0A333BD3-1347-4936-A1FF-8A24D4C6A5C3}" sibTransId="{6A7979A6-A3C5-4AB6-8C70-49364F10CE6D}"/>
    <dgm:cxn modelId="{BCD723DA-0A75-4CD9-90A4-A3CB824C113B}" type="presOf" srcId="{580792A6-227D-4001-B3AA-7213DD4CDEE2}" destId="{3FFF1C08-A090-4F7F-AE2C-1BAD330BE4D0}" srcOrd="0" destOrd="3" presId="urn:microsoft.com/office/officeart/2005/8/layout/hList1"/>
    <dgm:cxn modelId="{5BBB6817-948A-4D1F-8398-82777FD186E8}" srcId="{F311BCC1-5DCE-4D2C-B5DB-820B74FEF7F6}" destId="{23317198-14AB-4513-8B96-CB444F4A93A2}" srcOrd="3" destOrd="0" parTransId="{712F47B2-629F-4FCD-A5EE-BE6FAC743779}" sibTransId="{DFBBBC56-F230-4F98-A20F-ABE1BADA460B}"/>
    <dgm:cxn modelId="{90C01FB5-8086-4B92-83F5-BE514EBF8114}" type="presOf" srcId="{1DC272C0-377A-4951-8E64-FD2659DB419D}" destId="{72463B3D-24A6-42CC-A7F8-A30F1A4900E7}" srcOrd="0" destOrd="4" presId="urn:microsoft.com/office/officeart/2005/8/layout/hList1"/>
    <dgm:cxn modelId="{2CED30A3-D487-4781-992C-58A03071D216}" type="presOf" srcId="{B8E10FBA-38CA-4C51-ADFF-5DC679391E89}" destId="{D8831277-D527-4424-A354-42B586E4F002}" srcOrd="0" destOrd="0" presId="urn:microsoft.com/office/officeart/2005/8/layout/hList1"/>
    <dgm:cxn modelId="{A91600CE-A34D-4D78-9D79-3FFB18F3FD0B}" srcId="{B8E10FBA-38CA-4C51-ADFF-5DC679391E89}" destId="{28BB9330-1403-4F19-909B-CD12D0BCCFBE}" srcOrd="0" destOrd="0" parTransId="{E9CA81A9-2E82-4EA7-98B2-CDE280F535E7}" sibTransId="{682DC6C5-7D27-464D-8314-EC621D7C22ED}"/>
    <dgm:cxn modelId="{49CDEB23-8341-4312-8109-B3F941704015}" type="presOf" srcId="{24822DED-7456-445E-AFB1-F891406F65B8}" destId="{72463B3D-24A6-42CC-A7F8-A30F1A4900E7}" srcOrd="0" destOrd="2" presId="urn:microsoft.com/office/officeart/2005/8/layout/hList1"/>
    <dgm:cxn modelId="{954B4954-0530-45AD-8263-3F92D96C1263}" type="presParOf" srcId="{D8831277-D527-4424-A354-42B586E4F002}" destId="{D7238C1F-74C8-423E-B810-CCDCE432D145}" srcOrd="0" destOrd="0" presId="urn:microsoft.com/office/officeart/2005/8/layout/hList1"/>
    <dgm:cxn modelId="{840B115C-D899-4DC8-ACD6-89DF39E115D4}" type="presParOf" srcId="{D7238C1F-74C8-423E-B810-CCDCE432D145}" destId="{FE64CF79-E0AE-49FB-A64E-FDEC2EB18BC3}" srcOrd="0" destOrd="0" presId="urn:microsoft.com/office/officeart/2005/8/layout/hList1"/>
    <dgm:cxn modelId="{49FBAD30-0BCF-4F03-AAE5-DD17537930FD}" type="presParOf" srcId="{D7238C1F-74C8-423E-B810-CCDCE432D145}" destId="{3FFF1C08-A090-4F7F-AE2C-1BAD330BE4D0}" srcOrd="1" destOrd="0" presId="urn:microsoft.com/office/officeart/2005/8/layout/hList1"/>
    <dgm:cxn modelId="{608927BF-5851-470B-9B92-4C8A0AD16B67}" type="presParOf" srcId="{D8831277-D527-4424-A354-42B586E4F002}" destId="{5300D9AD-36E9-43D3-8DAF-FE59A7472B61}" srcOrd="1" destOrd="0" presId="urn:microsoft.com/office/officeart/2005/8/layout/hList1"/>
    <dgm:cxn modelId="{BB82E010-62A7-43D8-851F-E8E11E27986A}" type="presParOf" srcId="{D8831277-D527-4424-A354-42B586E4F002}" destId="{6BCF2EE8-94B1-434A-B7FF-A4B8EA23C6FF}" srcOrd="2" destOrd="0" presId="urn:microsoft.com/office/officeart/2005/8/layout/hList1"/>
    <dgm:cxn modelId="{B7E4A4C4-03CC-4810-9940-20050C4FF36B}" type="presParOf" srcId="{6BCF2EE8-94B1-434A-B7FF-A4B8EA23C6FF}" destId="{8C0D7D63-6A13-440C-9CD3-E187A1CCEF8A}" srcOrd="0" destOrd="0" presId="urn:microsoft.com/office/officeart/2005/8/layout/hList1"/>
    <dgm:cxn modelId="{6ADE3B37-B8C0-40E2-81B4-29AA567AA166}" type="presParOf" srcId="{6BCF2EE8-94B1-434A-B7FF-A4B8EA23C6FF}" destId="{72463B3D-24A6-42CC-A7F8-A30F1A4900E7}" srcOrd="1" destOrd="0" presId="urn:microsoft.com/office/officeart/2005/8/layout/hList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F8F3CA-9D9D-4D8F-9775-3EFF6990C07C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CE7F6E6-B2CC-4C3E-B832-8A5522A33E61}">
      <dgm:prSet phldrT="[Texto]"/>
      <dgm:spPr/>
      <dgm:t>
        <a:bodyPr/>
        <a:lstStyle/>
        <a:p>
          <a:pPr rtl="0"/>
          <a:r>
            <a:rPr lang="es-EC" smtClean="0"/>
            <a:t>Banda L</a:t>
          </a:r>
        </a:p>
      </dgm:t>
    </dgm:pt>
    <dgm:pt modelId="{80C66CFE-A942-492F-B68E-7D6B5063C643}" type="parTrans" cxnId="{E56475D9-84C2-4BDB-B9DD-0114C4C5898F}">
      <dgm:prSet/>
      <dgm:spPr/>
      <dgm:t>
        <a:bodyPr/>
        <a:lstStyle/>
        <a:p>
          <a:endParaRPr lang="en-US"/>
        </a:p>
      </dgm:t>
    </dgm:pt>
    <dgm:pt modelId="{F0A6FC68-E05B-4E86-A3DA-BBC230EADC88}" type="sibTrans" cxnId="{E56475D9-84C2-4BDB-B9DD-0114C4C5898F}">
      <dgm:prSet/>
      <dgm:spPr/>
      <dgm:t>
        <a:bodyPr/>
        <a:lstStyle/>
        <a:p>
          <a:endParaRPr lang="en-US"/>
        </a:p>
      </dgm:t>
    </dgm:pt>
    <dgm:pt modelId="{2F42F805-29BF-4289-852D-716C20A981BF}">
      <dgm:prSet phldrT="[Texto]" custT="1"/>
      <dgm:spPr/>
      <dgm:t>
        <a:bodyPr/>
        <a:lstStyle/>
        <a:p>
          <a:r>
            <a:rPr lang="es-EC" sz="800" smtClean="0"/>
            <a:t>1GHz hasta los 2 GHz</a:t>
          </a:r>
          <a:r>
            <a:rPr lang="es-ES" sz="800" smtClean="0"/>
            <a:t>.</a:t>
          </a:r>
          <a:endParaRPr lang="en-US" sz="800"/>
        </a:p>
      </dgm:t>
    </dgm:pt>
    <dgm:pt modelId="{D8E07FF8-1FDD-4D10-B818-1BEAF1EA02BD}" type="parTrans" cxnId="{8587A65E-EA6F-446B-BAAD-F2CC62C6B7A9}">
      <dgm:prSet/>
      <dgm:spPr/>
      <dgm:t>
        <a:bodyPr/>
        <a:lstStyle/>
        <a:p>
          <a:endParaRPr lang="en-US"/>
        </a:p>
      </dgm:t>
    </dgm:pt>
    <dgm:pt modelId="{958482A4-BBE5-404D-99AF-BCA8D270DF73}" type="sibTrans" cxnId="{8587A65E-EA6F-446B-BAAD-F2CC62C6B7A9}">
      <dgm:prSet/>
      <dgm:spPr/>
      <dgm:t>
        <a:bodyPr/>
        <a:lstStyle/>
        <a:p>
          <a:endParaRPr lang="en-US"/>
        </a:p>
      </dgm:t>
    </dgm:pt>
    <dgm:pt modelId="{48092098-86E8-4D8D-BA93-6D8C5CB5A0DA}">
      <dgm:prSet/>
      <dgm:spPr/>
      <dgm:t>
        <a:bodyPr/>
        <a:lstStyle/>
        <a:p>
          <a:r>
            <a:rPr lang="es-EC" smtClean="0"/>
            <a:t>Banda </a:t>
          </a:r>
          <a:r>
            <a:rPr lang="es-EC" err="1" smtClean="0"/>
            <a:t>Ku</a:t>
          </a:r>
          <a:r>
            <a:rPr lang="es-ES" smtClean="0"/>
            <a:t>.</a:t>
          </a:r>
          <a:endParaRPr lang="en-US"/>
        </a:p>
      </dgm:t>
    </dgm:pt>
    <dgm:pt modelId="{1B700A3F-CFAF-4E75-80E1-0937CC3A995F}" type="parTrans" cxnId="{E54E0CDD-7F97-4451-BEE4-AC8A8EB4A952}">
      <dgm:prSet/>
      <dgm:spPr/>
      <dgm:t>
        <a:bodyPr/>
        <a:lstStyle/>
        <a:p>
          <a:endParaRPr lang="en-US"/>
        </a:p>
      </dgm:t>
    </dgm:pt>
    <dgm:pt modelId="{1D94AD64-B0A9-48F1-A382-312B1B8964D0}" type="sibTrans" cxnId="{E54E0CDD-7F97-4451-BEE4-AC8A8EB4A952}">
      <dgm:prSet/>
      <dgm:spPr/>
      <dgm:t>
        <a:bodyPr/>
        <a:lstStyle/>
        <a:p>
          <a:endParaRPr lang="en-US"/>
        </a:p>
      </dgm:t>
    </dgm:pt>
    <dgm:pt modelId="{8281ECC4-3D31-4AA9-9581-6AE90E69B422}">
      <dgm:prSet custT="1"/>
      <dgm:spPr/>
      <dgm:t>
        <a:bodyPr/>
        <a:lstStyle/>
        <a:p>
          <a:r>
            <a:rPr lang="es-EC" sz="800" smtClean="0"/>
            <a:t>12 hasta los 18 GHz</a:t>
          </a:r>
          <a:endParaRPr lang="en-US" sz="800">
            <a:latin typeface="Times New Roman" pitchFamily="18" charset="0"/>
            <a:cs typeface="Times New Roman" pitchFamily="18" charset="0"/>
          </a:endParaRPr>
        </a:p>
      </dgm:t>
    </dgm:pt>
    <dgm:pt modelId="{19BEFEC7-4E50-4880-987E-ABC48DE4E4B4}" type="parTrans" cxnId="{CF252751-AA20-4694-9E17-AF446AEE3A39}">
      <dgm:prSet/>
      <dgm:spPr/>
      <dgm:t>
        <a:bodyPr/>
        <a:lstStyle/>
        <a:p>
          <a:endParaRPr lang="en-US"/>
        </a:p>
      </dgm:t>
    </dgm:pt>
    <dgm:pt modelId="{9AB91357-6350-48A9-806D-35716189D2BF}" type="sibTrans" cxnId="{CF252751-AA20-4694-9E17-AF446AEE3A39}">
      <dgm:prSet/>
      <dgm:spPr/>
      <dgm:t>
        <a:bodyPr/>
        <a:lstStyle/>
        <a:p>
          <a:endParaRPr lang="en-US"/>
        </a:p>
      </dgm:t>
    </dgm:pt>
    <dgm:pt modelId="{8294D868-178B-4C04-B988-260ECAD11DE1}">
      <dgm:prSet phldrT="[Texto]" custT="1"/>
      <dgm:spPr/>
      <dgm:t>
        <a:bodyPr/>
        <a:lstStyle/>
        <a:p>
          <a:r>
            <a:rPr lang="es-EC" sz="800" smtClean="0"/>
            <a:t>se utiliza para la distribución de servicio multipunto multicanal</a:t>
          </a:r>
          <a:r>
            <a:rPr lang="es-ES" sz="800" smtClean="0"/>
            <a:t>.</a:t>
          </a:r>
          <a:endParaRPr lang="en-US" sz="800"/>
        </a:p>
      </dgm:t>
    </dgm:pt>
    <dgm:pt modelId="{229AAD78-C19F-4132-BAEB-A8A0EE7ACE88}" type="parTrans" cxnId="{2F4B92B9-B005-4134-B858-D9397DEEF7B5}">
      <dgm:prSet/>
      <dgm:spPr/>
      <dgm:t>
        <a:bodyPr/>
        <a:lstStyle/>
        <a:p>
          <a:endParaRPr lang="es-ES"/>
        </a:p>
      </dgm:t>
    </dgm:pt>
    <dgm:pt modelId="{009505B0-CCE1-4D20-BCF5-9AE6BEF2540D}" type="sibTrans" cxnId="{2F4B92B9-B005-4134-B858-D9397DEEF7B5}">
      <dgm:prSet/>
      <dgm:spPr/>
      <dgm:t>
        <a:bodyPr/>
        <a:lstStyle/>
        <a:p>
          <a:endParaRPr lang="es-ES"/>
        </a:p>
      </dgm:t>
    </dgm:pt>
    <dgm:pt modelId="{946B1A23-06DD-4B88-AC5C-815952AE7EA8}">
      <dgm:prSet phldrT="[Texto]" custT="1"/>
      <dgm:spPr/>
      <dgm:t>
        <a:bodyPr/>
        <a:lstStyle/>
        <a:p>
          <a:endParaRPr lang="en-US" sz="800"/>
        </a:p>
      </dgm:t>
    </dgm:pt>
    <dgm:pt modelId="{04444DE8-524B-4BED-8F0E-71F158C0E292}" type="parTrans" cxnId="{32481EB9-FBF0-4D78-9B40-79CAECA5ADE9}">
      <dgm:prSet/>
      <dgm:spPr/>
      <dgm:t>
        <a:bodyPr/>
        <a:lstStyle/>
        <a:p>
          <a:endParaRPr lang="es-ES"/>
        </a:p>
      </dgm:t>
    </dgm:pt>
    <dgm:pt modelId="{928995C2-992A-404D-A544-C7BDB71707EE}" type="sibTrans" cxnId="{32481EB9-FBF0-4D78-9B40-79CAECA5ADE9}">
      <dgm:prSet/>
      <dgm:spPr/>
      <dgm:t>
        <a:bodyPr/>
        <a:lstStyle/>
        <a:p>
          <a:endParaRPr lang="es-ES"/>
        </a:p>
      </dgm:t>
    </dgm:pt>
    <dgm:pt modelId="{F1D97950-93F2-45A0-B5B1-06548287698C}">
      <dgm:prSet phldrT="[Texto]" custT="1"/>
      <dgm:spPr/>
      <dgm:t>
        <a:bodyPr/>
        <a:lstStyle/>
        <a:p>
          <a:r>
            <a:rPr lang="es-EC" sz="800" smtClean="0"/>
            <a:t>frecuencias tienen gran longitud de onda y pueden penetrar estructuras terrestres.</a:t>
          </a:r>
          <a:endParaRPr lang="en-US" sz="800"/>
        </a:p>
      </dgm:t>
    </dgm:pt>
    <dgm:pt modelId="{DB1D9961-F818-4744-9E8D-AA77E98A35B5}" type="parTrans" cxnId="{0774E648-FBE2-4805-91F5-E66D3D6DBEB8}">
      <dgm:prSet/>
      <dgm:spPr/>
      <dgm:t>
        <a:bodyPr/>
        <a:lstStyle/>
        <a:p>
          <a:endParaRPr lang="es-EC"/>
        </a:p>
      </dgm:t>
    </dgm:pt>
    <dgm:pt modelId="{048349BB-2BC8-4ABC-869D-C68230AB4790}" type="sibTrans" cxnId="{0774E648-FBE2-4805-91F5-E66D3D6DBEB8}">
      <dgm:prSet/>
      <dgm:spPr/>
      <dgm:t>
        <a:bodyPr/>
        <a:lstStyle/>
        <a:p>
          <a:endParaRPr lang="es-EC"/>
        </a:p>
      </dgm:t>
    </dgm:pt>
    <dgm:pt modelId="{636BABFE-7E78-43D2-BA0D-6CBE4624E613}">
      <dgm:prSet phldrT="[Texto]" custT="1"/>
      <dgm:spPr/>
      <dgm:t>
        <a:bodyPr/>
        <a:lstStyle/>
        <a:p>
          <a:r>
            <a:rPr lang="es-EC" sz="800" smtClean="0"/>
            <a:t>En nuestro país según el Plan Nacional de Frecuencias está distribuida para distintos tipos de servicios,  la banda de 1900 MHz presta servicio de telefonía móvil</a:t>
          </a:r>
          <a:endParaRPr lang="en-US" sz="800"/>
        </a:p>
      </dgm:t>
    </dgm:pt>
    <dgm:pt modelId="{E55C7448-2286-4A18-8900-D9A0FD680EAB}" type="parTrans" cxnId="{6B49609E-64CA-418B-8C63-423A47832721}">
      <dgm:prSet/>
      <dgm:spPr/>
      <dgm:t>
        <a:bodyPr/>
        <a:lstStyle/>
        <a:p>
          <a:endParaRPr lang="es-EC"/>
        </a:p>
      </dgm:t>
    </dgm:pt>
    <dgm:pt modelId="{DFCB7A2A-868C-46E3-85CC-B7FDD8B13E16}" type="sibTrans" cxnId="{6B49609E-64CA-418B-8C63-423A47832721}">
      <dgm:prSet/>
      <dgm:spPr/>
      <dgm:t>
        <a:bodyPr/>
        <a:lstStyle/>
        <a:p>
          <a:endParaRPr lang="es-EC"/>
        </a:p>
      </dgm:t>
    </dgm:pt>
    <dgm:pt modelId="{4DBEF2AE-1A87-443E-8735-01D734F7BFFC}">
      <dgm:prSet phldrT="[Texto]" custT="1"/>
      <dgm:spPr/>
      <dgm:t>
        <a:bodyPr/>
        <a:lstStyle/>
        <a:p>
          <a:r>
            <a:rPr lang="es-EC" sz="800" smtClean="0"/>
            <a:t>esta banda tiene poca capacidad de transmisión de datos.</a:t>
          </a:r>
          <a:endParaRPr lang="en-US" sz="800"/>
        </a:p>
      </dgm:t>
    </dgm:pt>
    <dgm:pt modelId="{D327CF49-3302-4CD1-BD6D-AF217EA33B29}" type="parTrans" cxnId="{BC20D674-312C-41DF-A231-6D37F41FC4B0}">
      <dgm:prSet/>
      <dgm:spPr/>
      <dgm:t>
        <a:bodyPr/>
        <a:lstStyle/>
        <a:p>
          <a:endParaRPr lang="es-EC"/>
        </a:p>
      </dgm:t>
    </dgm:pt>
    <dgm:pt modelId="{06DAA90B-6EEB-429B-9968-2CD76A415A16}" type="sibTrans" cxnId="{BC20D674-312C-41DF-A231-6D37F41FC4B0}">
      <dgm:prSet/>
      <dgm:spPr/>
      <dgm:t>
        <a:bodyPr/>
        <a:lstStyle/>
        <a:p>
          <a:endParaRPr lang="es-EC"/>
        </a:p>
      </dgm:t>
    </dgm:pt>
    <dgm:pt modelId="{8B9C9CD7-7DEC-45B1-B743-7A5DA0A5F020}">
      <dgm:prSet phldrT="[Texto]" custT="1"/>
      <dgm:spPr/>
      <dgm:t>
        <a:bodyPr/>
        <a:lstStyle/>
        <a:p>
          <a:endParaRPr lang="en-US" sz="800"/>
        </a:p>
      </dgm:t>
    </dgm:pt>
    <dgm:pt modelId="{2A6A2BE5-2591-4C33-823C-78C7992D45EF}" type="parTrans" cxnId="{D6785DB6-B7F8-4BC1-B625-4EB4AFD8B44F}">
      <dgm:prSet/>
      <dgm:spPr/>
      <dgm:t>
        <a:bodyPr/>
        <a:lstStyle/>
        <a:p>
          <a:endParaRPr lang="es-EC"/>
        </a:p>
      </dgm:t>
    </dgm:pt>
    <dgm:pt modelId="{15495785-68E9-4EC9-B5CB-AA93E71AFD91}" type="sibTrans" cxnId="{D6785DB6-B7F8-4BC1-B625-4EB4AFD8B44F}">
      <dgm:prSet/>
      <dgm:spPr/>
      <dgm:t>
        <a:bodyPr/>
        <a:lstStyle/>
        <a:p>
          <a:endParaRPr lang="es-EC"/>
        </a:p>
      </dgm:t>
    </dgm:pt>
    <dgm:pt modelId="{3000277D-685A-4853-B4D9-7589D5D424CF}">
      <dgm:prSet phldrT="[Texto]" custT="1"/>
      <dgm:spPr/>
      <dgm:t>
        <a:bodyPr/>
        <a:lstStyle/>
        <a:p>
          <a:endParaRPr lang="en-US" sz="800"/>
        </a:p>
      </dgm:t>
    </dgm:pt>
    <dgm:pt modelId="{EBD4C500-FC0C-410B-B76D-98FC4AE5E729}" type="parTrans" cxnId="{E448EBBA-6C77-4823-BEF4-3297B27CDAE0}">
      <dgm:prSet/>
      <dgm:spPr/>
      <dgm:t>
        <a:bodyPr/>
        <a:lstStyle/>
        <a:p>
          <a:endParaRPr lang="es-EC"/>
        </a:p>
      </dgm:t>
    </dgm:pt>
    <dgm:pt modelId="{0265072E-FFC6-4BB1-9C6B-16979FD0B8FF}" type="sibTrans" cxnId="{E448EBBA-6C77-4823-BEF4-3297B27CDAE0}">
      <dgm:prSet/>
      <dgm:spPr/>
      <dgm:t>
        <a:bodyPr/>
        <a:lstStyle/>
        <a:p>
          <a:endParaRPr lang="es-EC"/>
        </a:p>
      </dgm:t>
    </dgm:pt>
    <dgm:pt modelId="{B9495DE6-0DEE-4F31-8209-5B1EF4EFBB7F}">
      <dgm:prSet phldrT="[Texto]" custT="1"/>
      <dgm:spPr/>
      <dgm:t>
        <a:bodyPr/>
        <a:lstStyle/>
        <a:p>
          <a:r>
            <a:rPr lang="es-EC" sz="800" smtClean="0"/>
            <a:t>4GHz a los 8GHz</a:t>
          </a:r>
          <a:endParaRPr lang="en-US" sz="800"/>
        </a:p>
      </dgm:t>
    </dgm:pt>
    <dgm:pt modelId="{61AA75C1-2DFF-4D03-B209-C3A066C601B2}" type="sibTrans" cxnId="{51BE006D-E570-4F4C-93E9-5CC8BD5F0488}">
      <dgm:prSet/>
      <dgm:spPr/>
      <dgm:t>
        <a:bodyPr/>
        <a:lstStyle/>
        <a:p>
          <a:endParaRPr lang="en-US"/>
        </a:p>
      </dgm:t>
    </dgm:pt>
    <dgm:pt modelId="{61C97431-0E41-460E-8055-4921435DFBAB}" type="parTrans" cxnId="{51BE006D-E570-4F4C-93E9-5CC8BD5F0488}">
      <dgm:prSet/>
      <dgm:spPr/>
      <dgm:t>
        <a:bodyPr/>
        <a:lstStyle/>
        <a:p>
          <a:endParaRPr lang="en-US"/>
        </a:p>
      </dgm:t>
    </dgm:pt>
    <dgm:pt modelId="{FC20132F-FDC8-4ADB-A9DF-2D6640181AC4}">
      <dgm:prSet phldrT="[Texto]"/>
      <dgm:spPr/>
      <dgm:t>
        <a:bodyPr/>
        <a:lstStyle/>
        <a:p>
          <a:r>
            <a:rPr lang="es-EC" smtClean="0"/>
            <a:t>Banda C</a:t>
          </a:r>
          <a:endParaRPr lang="en-US"/>
        </a:p>
      </dgm:t>
    </dgm:pt>
    <dgm:pt modelId="{F1C9A743-8A15-43F5-AC95-7BDE2D7634A0}" type="sibTrans" cxnId="{D8989D96-8BA8-417C-9154-D266AE3D86AD}">
      <dgm:prSet/>
      <dgm:spPr/>
      <dgm:t>
        <a:bodyPr/>
        <a:lstStyle/>
        <a:p>
          <a:endParaRPr lang="en-US"/>
        </a:p>
      </dgm:t>
    </dgm:pt>
    <dgm:pt modelId="{FC9019C1-A833-43A9-9A3C-98D5825F7D68}" type="parTrans" cxnId="{D8989D96-8BA8-417C-9154-D266AE3D86AD}">
      <dgm:prSet/>
      <dgm:spPr/>
      <dgm:t>
        <a:bodyPr/>
        <a:lstStyle/>
        <a:p>
          <a:endParaRPr lang="en-US"/>
        </a:p>
      </dgm:t>
    </dgm:pt>
    <dgm:pt modelId="{F14110A2-F8A0-4AA4-9331-8027056EBBF9}">
      <dgm:prSet/>
      <dgm:spPr/>
      <dgm:t>
        <a:bodyPr/>
        <a:lstStyle/>
        <a:p>
          <a:pPr rtl="0"/>
          <a:r>
            <a:rPr lang="es-EC" smtClean="0"/>
            <a:t>Banda S</a:t>
          </a:r>
        </a:p>
      </dgm:t>
    </dgm:pt>
    <dgm:pt modelId="{CF3C6175-7947-414B-A453-5772B527FF43}" type="sibTrans" cxnId="{88706B2A-02B8-4168-A2B4-FD56ED262B23}">
      <dgm:prSet/>
      <dgm:spPr/>
      <dgm:t>
        <a:bodyPr/>
        <a:lstStyle/>
        <a:p>
          <a:endParaRPr lang="es-EC"/>
        </a:p>
      </dgm:t>
    </dgm:pt>
    <dgm:pt modelId="{B9D5F979-0560-4F33-A266-087415283E6A}" type="parTrans" cxnId="{88706B2A-02B8-4168-A2B4-FD56ED262B23}">
      <dgm:prSet/>
      <dgm:spPr/>
      <dgm:t>
        <a:bodyPr/>
        <a:lstStyle/>
        <a:p>
          <a:endParaRPr lang="es-EC"/>
        </a:p>
      </dgm:t>
    </dgm:pt>
    <dgm:pt modelId="{3FF69095-0CB3-4942-BFA6-B7CB4B97723D}">
      <dgm:prSet custT="1"/>
      <dgm:spPr/>
      <dgm:t>
        <a:bodyPr/>
        <a:lstStyle/>
        <a:p>
          <a:r>
            <a:rPr lang="es-EC" sz="800" smtClean="0"/>
            <a:t>los 2GHz a los 4GHz</a:t>
          </a:r>
          <a:endParaRPr lang="es-EC" sz="800"/>
        </a:p>
      </dgm:t>
    </dgm:pt>
    <dgm:pt modelId="{DC0A796E-0C1F-4DE1-86A9-E8C0CC145032}" type="parTrans" cxnId="{D85B8485-FDA0-460E-B084-AA46F055A760}">
      <dgm:prSet/>
      <dgm:spPr/>
      <dgm:t>
        <a:bodyPr/>
        <a:lstStyle/>
        <a:p>
          <a:endParaRPr lang="es-EC"/>
        </a:p>
      </dgm:t>
    </dgm:pt>
    <dgm:pt modelId="{D57E668A-B51F-48D6-B1E0-7BB598EE0CD0}" type="sibTrans" cxnId="{D85B8485-FDA0-460E-B084-AA46F055A760}">
      <dgm:prSet/>
      <dgm:spPr/>
      <dgm:t>
        <a:bodyPr/>
        <a:lstStyle/>
        <a:p>
          <a:endParaRPr lang="es-EC"/>
        </a:p>
      </dgm:t>
    </dgm:pt>
    <dgm:pt modelId="{882DDBE6-0BEB-4C3D-B4CA-1BA18D15306F}">
      <dgm:prSet custT="1"/>
      <dgm:spPr/>
      <dgm:t>
        <a:bodyPr/>
        <a:lstStyle/>
        <a:p>
          <a:r>
            <a:rPr lang="es-EC" sz="800" smtClean="0"/>
            <a:t>satélites de comunicaciones y radares meteorológicos.</a:t>
          </a:r>
          <a:endParaRPr lang="es-EC" sz="800"/>
        </a:p>
      </dgm:t>
    </dgm:pt>
    <dgm:pt modelId="{F2A74FAD-10F1-4C23-9BAB-A94A3F9A7A8E}" type="parTrans" cxnId="{5EE120AA-9F4C-4124-B1CA-1CACFFD68930}">
      <dgm:prSet/>
      <dgm:spPr/>
      <dgm:t>
        <a:bodyPr/>
        <a:lstStyle/>
        <a:p>
          <a:endParaRPr lang="es-EC"/>
        </a:p>
      </dgm:t>
    </dgm:pt>
    <dgm:pt modelId="{2059FC21-65F2-4D4A-85D9-A3A0CD7C0ABB}" type="sibTrans" cxnId="{5EE120AA-9F4C-4124-B1CA-1CACFFD68930}">
      <dgm:prSet/>
      <dgm:spPr/>
      <dgm:t>
        <a:bodyPr/>
        <a:lstStyle/>
        <a:p>
          <a:endParaRPr lang="es-EC"/>
        </a:p>
      </dgm:t>
    </dgm:pt>
    <dgm:pt modelId="{E9A70F10-8D08-431A-8745-271CBBF26E47}">
      <dgm:prSet custT="1"/>
      <dgm:spPr/>
      <dgm:t>
        <a:bodyPr/>
        <a:lstStyle/>
        <a:p>
          <a:endParaRPr lang="es-EC" sz="800"/>
        </a:p>
      </dgm:t>
    </dgm:pt>
    <dgm:pt modelId="{04807F4B-D870-45A6-9908-081CD2CE8971}" type="parTrans" cxnId="{4131E3F9-13F0-4FAC-9AE2-DB2AD5600EF4}">
      <dgm:prSet/>
      <dgm:spPr/>
      <dgm:t>
        <a:bodyPr/>
        <a:lstStyle/>
        <a:p>
          <a:endParaRPr lang="es-EC"/>
        </a:p>
      </dgm:t>
    </dgm:pt>
    <dgm:pt modelId="{4A949D8D-967C-4246-BC1A-BF5F4B4D5F40}" type="sibTrans" cxnId="{4131E3F9-13F0-4FAC-9AE2-DB2AD5600EF4}">
      <dgm:prSet/>
      <dgm:spPr/>
      <dgm:t>
        <a:bodyPr/>
        <a:lstStyle/>
        <a:p>
          <a:endParaRPr lang="es-EC"/>
        </a:p>
      </dgm:t>
    </dgm:pt>
    <dgm:pt modelId="{CAFDBB9C-1130-49EC-9CB4-6CCF2FAB42F6}">
      <dgm:prSet custT="1"/>
      <dgm:spPr/>
      <dgm:t>
        <a:bodyPr/>
        <a:lstStyle/>
        <a:p>
          <a:r>
            <a:rPr lang="es-EC" sz="800" smtClean="0"/>
            <a:t>En nuestro país  según Plan Nacional de Frecuencias parte de esta banda se la atribuye a Sistemas de acceso fijo inalámbrico. </a:t>
          </a:r>
          <a:endParaRPr lang="es-EC" sz="800"/>
        </a:p>
      </dgm:t>
    </dgm:pt>
    <dgm:pt modelId="{CF25E43E-2267-4A6A-9D1D-0B0FFBA2B4CA}" type="parTrans" cxnId="{E767CE4D-158C-49CE-9D82-26C9487A4585}">
      <dgm:prSet/>
      <dgm:spPr/>
      <dgm:t>
        <a:bodyPr/>
        <a:lstStyle/>
        <a:p>
          <a:endParaRPr lang="es-EC"/>
        </a:p>
      </dgm:t>
    </dgm:pt>
    <dgm:pt modelId="{29953DAF-9DD2-4A51-B09E-758E41389877}" type="sibTrans" cxnId="{E767CE4D-158C-49CE-9D82-26C9487A4585}">
      <dgm:prSet/>
      <dgm:spPr/>
      <dgm:t>
        <a:bodyPr/>
        <a:lstStyle/>
        <a:p>
          <a:endParaRPr lang="es-EC"/>
        </a:p>
      </dgm:t>
    </dgm:pt>
    <dgm:pt modelId="{72B6367F-ACD6-433E-A5B0-4C397A7498DB}">
      <dgm:prSet custT="1"/>
      <dgm:spPr/>
      <dgm:t>
        <a:bodyPr/>
        <a:lstStyle/>
        <a:p>
          <a:endParaRPr lang="es-EC" sz="800"/>
        </a:p>
      </dgm:t>
    </dgm:pt>
    <dgm:pt modelId="{648D0962-9FD0-429D-95DB-741CA8F8C785}" type="parTrans" cxnId="{7C9EDD66-5B95-473A-9206-3E97E5A30FE1}">
      <dgm:prSet/>
      <dgm:spPr/>
      <dgm:t>
        <a:bodyPr/>
        <a:lstStyle/>
        <a:p>
          <a:endParaRPr lang="es-EC"/>
        </a:p>
      </dgm:t>
    </dgm:pt>
    <dgm:pt modelId="{013742DA-5ADB-4477-9AE9-0CF1CDCD556F}" type="sibTrans" cxnId="{7C9EDD66-5B95-473A-9206-3E97E5A30FE1}">
      <dgm:prSet/>
      <dgm:spPr/>
      <dgm:t>
        <a:bodyPr/>
        <a:lstStyle/>
        <a:p>
          <a:endParaRPr lang="es-EC"/>
        </a:p>
      </dgm:t>
    </dgm:pt>
    <dgm:pt modelId="{5ED9EED8-6FA3-4BF2-A51A-7F14616360C9}">
      <dgm:prSet phldrT="[Texto]"/>
      <dgm:spPr/>
      <dgm:t>
        <a:bodyPr/>
        <a:lstStyle/>
        <a:p>
          <a:endParaRPr lang="en-US" sz="500"/>
        </a:p>
      </dgm:t>
    </dgm:pt>
    <dgm:pt modelId="{E24DCF34-0805-474C-87D1-64F459C2EC1E}" type="parTrans" cxnId="{17D5BBDD-6006-4D2D-B250-C57582D36984}">
      <dgm:prSet/>
      <dgm:spPr/>
      <dgm:t>
        <a:bodyPr/>
        <a:lstStyle/>
        <a:p>
          <a:endParaRPr lang="es-EC"/>
        </a:p>
      </dgm:t>
    </dgm:pt>
    <dgm:pt modelId="{7495E472-E2B8-428B-A8DD-DB128624B1E1}" type="sibTrans" cxnId="{17D5BBDD-6006-4D2D-B250-C57582D36984}">
      <dgm:prSet/>
      <dgm:spPr/>
      <dgm:t>
        <a:bodyPr/>
        <a:lstStyle/>
        <a:p>
          <a:endParaRPr lang="es-EC"/>
        </a:p>
      </dgm:t>
    </dgm:pt>
    <dgm:pt modelId="{19A5EC17-6A97-49DB-A0BB-3D21D2B199A5}">
      <dgm:prSet phldrT="[Texto]" custT="1"/>
      <dgm:spPr/>
      <dgm:t>
        <a:bodyPr/>
        <a:lstStyle/>
        <a:p>
          <a:r>
            <a:rPr lang="es-EC" sz="800" smtClean="0"/>
            <a:t>comunicaciones satelitales y es una de las bandas que brinda confiabilidad con respecto a factores climatológicos</a:t>
          </a:r>
          <a:endParaRPr lang="en-US" sz="800"/>
        </a:p>
      </dgm:t>
    </dgm:pt>
    <dgm:pt modelId="{189FB46D-0F18-4DEF-BD6A-B601498758A0}" type="parTrans" cxnId="{A1BBA9EB-1220-4F48-8609-D63C70689EE0}">
      <dgm:prSet/>
      <dgm:spPr/>
      <dgm:t>
        <a:bodyPr/>
        <a:lstStyle/>
        <a:p>
          <a:endParaRPr lang="es-EC"/>
        </a:p>
      </dgm:t>
    </dgm:pt>
    <dgm:pt modelId="{CB1C9028-A9CA-4392-877B-620652EF28DC}" type="sibTrans" cxnId="{A1BBA9EB-1220-4F48-8609-D63C70689EE0}">
      <dgm:prSet/>
      <dgm:spPr/>
      <dgm:t>
        <a:bodyPr/>
        <a:lstStyle/>
        <a:p>
          <a:endParaRPr lang="es-EC"/>
        </a:p>
      </dgm:t>
    </dgm:pt>
    <dgm:pt modelId="{35BAC6FF-77F7-4C9C-88F7-24F657F1290B}">
      <dgm:prSet phldrT="[Texto]" custT="1"/>
      <dgm:spPr/>
      <dgm:t>
        <a:bodyPr/>
        <a:lstStyle/>
        <a:p>
          <a:endParaRPr lang="en-US" sz="800"/>
        </a:p>
      </dgm:t>
    </dgm:pt>
    <dgm:pt modelId="{890511AE-815B-4089-A951-C8DCAFB4E7F0}" type="parTrans" cxnId="{84F7A4DF-7234-4927-9AF3-E5D18F8B4C20}">
      <dgm:prSet/>
      <dgm:spPr/>
      <dgm:t>
        <a:bodyPr/>
        <a:lstStyle/>
        <a:p>
          <a:endParaRPr lang="es-EC"/>
        </a:p>
      </dgm:t>
    </dgm:pt>
    <dgm:pt modelId="{0A937024-77AB-40DF-ABF2-384E4126828E}" type="sibTrans" cxnId="{84F7A4DF-7234-4927-9AF3-E5D18F8B4C20}">
      <dgm:prSet/>
      <dgm:spPr/>
      <dgm:t>
        <a:bodyPr/>
        <a:lstStyle/>
        <a:p>
          <a:endParaRPr lang="es-EC"/>
        </a:p>
      </dgm:t>
    </dgm:pt>
    <dgm:pt modelId="{FD8ADD2A-00BC-4288-960B-23425ACC68CF}">
      <dgm:prSet phldrT="[Texto]" custT="1"/>
      <dgm:spPr/>
      <dgm:t>
        <a:bodyPr/>
        <a:lstStyle/>
        <a:p>
          <a:r>
            <a:rPr lang="es-EC" sz="800" smtClean="0"/>
            <a:t>banda congestionada</a:t>
          </a:r>
          <a:endParaRPr lang="en-US" sz="800"/>
        </a:p>
      </dgm:t>
    </dgm:pt>
    <dgm:pt modelId="{4416E980-6EFC-49D0-BCCF-E414C7FAF87B}" type="parTrans" cxnId="{807F8242-7D11-4317-A757-456416175310}">
      <dgm:prSet/>
      <dgm:spPr/>
      <dgm:t>
        <a:bodyPr/>
        <a:lstStyle/>
        <a:p>
          <a:endParaRPr lang="es-EC"/>
        </a:p>
      </dgm:t>
    </dgm:pt>
    <dgm:pt modelId="{F9D747F5-8D1C-45C9-A8D7-3A13E21E3384}" type="sibTrans" cxnId="{807F8242-7D11-4317-A757-456416175310}">
      <dgm:prSet/>
      <dgm:spPr/>
      <dgm:t>
        <a:bodyPr/>
        <a:lstStyle/>
        <a:p>
          <a:endParaRPr lang="es-EC"/>
        </a:p>
      </dgm:t>
    </dgm:pt>
    <dgm:pt modelId="{4D09ED74-E96C-4AC4-99B1-DF3DEDABFE1F}">
      <dgm:prSet phldrT="[Texto]" custT="1"/>
      <dgm:spPr/>
      <dgm:t>
        <a:bodyPr/>
        <a:lstStyle/>
        <a:p>
          <a:endParaRPr lang="en-US" sz="800"/>
        </a:p>
      </dgm:t>
    </dgm:pt>
    <dgm:pt modelId="{56C8FB3A-8FD7-46D6-B5EE-0948D086120A}" type="parTrans" cxnId="{3C368737-ED33-46DD-AFAE-E65B7F94E876}">
      <dgm:prSet/>
      <dgm:spPr/>
      <dgm:t>
        <a:bodyPr/>
        <a:lstStyle/>
        <a:p>
          <a:endParaRPr lang="es-EC"/>
        </a:p>
      </dgm:t>
    </dgm:pt>
    <dgm:pt modelId="{1F081527-314B-4A11-B031-104ED80D187B}" type="sibTrans" cxnId="{3C368737-ED33-46DD-AFAE-E65B7F94E876}">
      <dgm:prSet/>
      <dgm:spPr/>
      <dgm:t>
        <a:bodyPr/>
        <a:lstStyle/>
        <a:p>
          <a:endParaRPr lang="es-EC"/>
        </a:p>
      </dgm:t>
    </dgm:pt>
    <dgm:pt modelId="{9BC3B5CE-E844-402B-A16D-7AFDBC350C94}">
      <dgm:prSet phldrT="[Texto]"/>
      <dgm:spPr/>
      <dgm:t>
        <a:bodyPr/>
        <a:lstStyle/>
        <a:p>
          <a:endParaRPr lang="en-US" sz="500"/>
        </a:p>
      </dgm:t>
    </dgm:pt>
    <dgm:pt modelId="{C6DAD617-3780-44A9-A309-F2D2F84B8583}" type="parTrans" cxnId="{BE2F73B8-E73D-4025-A64E-E672A4FD7F6D}">
      <dgm:prSet/>
      <dgm:spPr/>
      <dgm:t>
        <a:bodyPr/>
        <a:lstStyle/>
        <a:p>
          <a:endParaRPr lang="es-EC"/>
        </a:p>
      </dgm:t>
    </dgm:pt>
    <dgm:pt modelId="{C85D51CE-D328-48C9-9B4E-58AE68BE7AEF}" type="sibTrans" cxnId="{BE2F73B8-E73D-4025-A64E-E672A4FD7F6D}">
      <dgm:prSet/>
      <dgm:spPr/>
      <dgm:t>
        <a:bodyPr/>
        <a:lstStyle/>
        <a:p>
          <a:endParaRPr lang="es-EC"/>
        </a:p>
      </dgm:t>
    </dgm:pt>
    <dgm:pt modelId="{1D2E0F5B-E8AE-454D-ADEF-4966F7C96489}">
      <dgm:prSet phldrT="[Texto]" custT="1"/>
      <dgm:spPr/>
      <dgm:t>
        <a:bodyPr/>
        <a:lstStyle/>
        <a:p>
          <a:r>
            <a:rPr lang="es-EC" sz="800" smtClean="0"/>
            <a:t>En nuestro país utilizada para radioenlaces terrestres de servicio fijo de medio alcance.</a:t>
          </a:r>
          <a:endParaRPr lang="en-US" sz="800"/>
        </a:p>
      </dgm:t>
    </dgm:pt>
    <dgm:pt modelId="{F2A89E57-8778-49DF-867E-7110B3E12BFC}" type="parTrans" cxnId="{7176AFDD-D615-4EAC-8B9C-8BCDC34153D3}">
      <dgm:prSet/>
      <dgm:spPr/>
      <dgm:t>
        <a:bodyPr/>
        <a:lstStyle/>
        <a:p>
          <a:endParaRPr lang="es-EC"/>
        </a:p>
      </dgm:t>
    </dgm:pt>
    <dgm:pt modelId="{1F871CA9-00A5-4C1D-9C15-6AC4F130B048}" type="sibTrans" cxnId="{7176AFDD-D615-4EAC-8B9C-8BCDC34153D3}">
      <dgm:prSet/>
      <dgm:spPr/>
      <dgm:t>
        <a:bodyPr/>
        <a:lstStyle/>
        <a:p>
          <a:endParaRPr lang="es-EC"/>
        </a:p>
      </dgm:t>
    </dgm:pt>
    <dgm:pt modelId="{9ACFC580-8685-436E-B6F4-EEC0E75B46D1}">
      <dgm:prSet phldrT="[Texto]" custT="1"/>
      <dgm:spPr/>
      <dgm:t>
        <a:bodyPr/>
        <a:lstStyle/>
        <a:p>
          <a:r>
            <a:rPr lang="es-EC" sz="800" smtClean="0"/>
            <a:t>utilizada principalmente como comunicación con la red de </a:t>
          </a:r>
          <a:r>
            <a:rPr lang="es-EC" sz="800" err="1" smtClean="0"/>
            <a:t>Backbone</a:t>
          </a:r>
          <a:r>
            <a:rPr lang="es-EC" sz="800" smtClean="0"/>
            <a:t>.</a:t>
          </a:r>
          <a:endParaRPr lang="en-US" sz="800"/>
        </a:p>
      </dgm:t>
    </dgm:pt>
    <dgm:pt modelId="{A5F620E5-960B-4A27-8342-1AAB84E1311B}" type="parTrans" cxnId="{A2B870CB-CE78-4D38-9DF7-C98CA4EA667E}">
      <dgm:prSet/>
      <dgm:spPr/>
      <dgm:t>
        <a:bodyPr/>
        <a:lstStyle/>
        <a:p>
          <a:endParaRPr lang="es-EC"/>
        </a:p>
      </dgm:t>
    </dgm:pt>
    <dgm:pt modelId="{5D43D7F5-9704-4C1F-A97F-2F2085354D9D}" type="sibTrans" cxnId="{A2B870CB-CE78-4D38-9DF7-C98CA4EA667E}">
      <dgm:prSet/>
      <dgm:spPr/>
      <dgm:t>
        <a:bodyPr/>
        <a:lstStyle/>
        <a:p>
          <a:endParaRPr lang="es-EC"/>
        </a:p>
      </dgm:t>
    </dgm:pt>
    <dgm:pt modelId="{F841E0B3-5F7B-4D9A-9AFE-1345B2548F4F}">
      <dgm:prSet phldrT="[Texto]" custT="1"/>
      <dgm:spPr/>
      <dgm:t>
        <a:bodyPr/>
        <a:lstStyle/>
        <a:p>
          <a:r>
            <a:rPr lang="es-EC" sz="800" smtClean="0"/>
            <a:t> </a:t>
          </a:r>
          <a:endParaRPr lang="en-US" sz="800"/>
        </a:p>
      </dgm:t>
    </dgm:pt>
    <dgm:pt modelId="{BE3B1B79-A3BE-4D96-93F3-DF15E720530B}" type="parTrans" cxnId="{305C122F-95EC-4DF1-960C-18D190DC2105}">
      <dgm:prSet/>
      <dgm:spPr/>
      <dgm:t>
        <a:bodyPr/>
        <a:lstStyle/>
        <a:p>
          <a:endParaRPr lang="es-EC"/>
        </a:p>
      </dgm:t>
    </dgm:pt>
    <dgm:pt modelId="{24796AA4-A723-4003-858C-4410F9B2DD50}" type="sibTrans" cxnId="{305C122F-95EC-4DF1-960C-18D190DC2105}">
      <dgm:prSet/>
      <dgm:spPr/>
      <dgm:t>
        <a:bodyPr/>
        <a:lstStyle/>
        <a:p>
          <a:endParaRPr lang="es-EC"/>
        </a:p>
      </dgm:t>
    </dgm:pt>
    <dgm:pt modelId="{67C72895-1D36-449F-9995-FF5FD78B87DA}">
      <dgm:prSet phldrT="[Texto]" custT="1"/>
      <dgm:spPr/>
      <dgm:t>
        <a:bodyPr/>
        <a:lstStyle/>
        <a:p>
          <a:endParaRPr lang="en-US" sz="800"/>
        </a:p>
      </dgm:t>
    </dgm:pt>
    <dgm:pt modelId="{D0C81AB0-482A-4AC2-8462-A2DAEFCBD528}" type="parTrans" cxnId="{F67BB180-F86A-4934-82C9-F947AFCA6BA6}">
      <dgm:prSet/>
      <dgm:spPr/>
      <dgm:t>
        <a:bodyPr/>
        <a:lstStyle/>
        <a:p>
          <a:endParaRPr lang="es-EC"/>
        </a:p>
      </dgm:t>
    </dgm:pt>
    <dgm:pt modelId="{8AFBC069-DC8A-44E8-8686-BE2997564D29}" type="sibTrans" cxnId="{F67BB180-F86A-4934-82C9-F947AFCA6BA6}">
      <dgm:prSet/>
      <dgm:spPr/>
      <dgm:t>
        <a:bodyPr/>
        <a:lstStyle/>
        <a:p>
          <a:endParaRPr lang="es-EC"/>
        </a:p>
      </dgm:t>
    </dgm:pt>
    <dgm:pt modelId="{A62EE887-7605-4692-9D67-DF6042BE01DA}">
      <dgm:prSet phldrT="[Texto]" custT="1"/>
      <dgm:spPr/>
      <dgm:t>
        <a:bodyPr/>
        <a:lstStyle/>
        <a:p>
          <a:endParaRPr lang="en-US" sz="800"/>
        </a:p>
      </dgm:t>
    </dgm:pt>
    <dgm:pt modelId="{5C26E5AC-D403-4103-A35C-FDC0A0C728B9}" type="parTrans" cxnId="{3B5042BD-3B1B-4C81-85BD-D7B4ECB721CA}">
      <dgm:prSet/>
      <dgm:spPr/>
      <dgm:t>
        <a:bodyPr/>
        <a:lstStyle/>
        <a:p>
          <a:endParaRPr lang="es-EC"/>
        </a:p>
      </dgm:t>
    </dgm:pt>
    <dgm:pt modelId="{BEA129D8-0624-4399-AFF6-C2785B1578E8}" type="sibTrans" cxnId="{3B5042BD-3B1B-4C81-85BD-D7B4ECB721CA}">
      <dgm:prSet/>
      <dgm:spPr/>
      <dgm:t>
        <a:bodyPr/>
        <a:lstStyle/>
        <a:p>
          <a:endParaRPr lang="es-EC"/>
        </a:p>
      </dgm:t>
    </dgm:pt>
    <dgm:pt modelId="{A7C8D7FF-84A5-4D19-AE60-18691F34928D}">
      <dgm:prSet custT="1"/>
      <dgm:spPr/>
      <dgm:t>
        <a:bodyPr/>
        <a:lstStyle/>
        <a:p>
          <a:r>
            <a:rPr lang="es-EC" sz="800" smtClean="0"/>
            <a:t>utilizada principalmente para enlaces satelitales</a:t>
          </a:r>
          <a:endParaRPr lang="en-US" sz="800">
            <a:latin typeface="Times New Roman" pitchFamily="18" charset="0"/>
            <a:cs typeface="Times New Roman" pitchFamily="18" charset="0"/>
          </a:endParaRPr>
        </a:p>
      </dgm:t>
    </dgm:pt>
    <dgm:pt modelId="{6A01AD64-4FBA-414A-AFC6-82B71E79ADE3}" type="parTrans" cxnId="{36129E2C-8E80-453D-BA26-E0107922DBF4}">
      <dgm:prSet/>
      <dgm:spPr/>
      <dgm:t>
        <a:bodyPr/>
        <a:lstStyle/>
        <a:p>
          <a:endParaRPr lang="es-EC"/>
        </a:p>
      </dgm:t>
    </dgm:pt>
    <dgm:pt modelId="{9BC42B61-27D2-4E16-B72F-C8F357E9A8CA}" type="sibTrans" cxnId="{36129E2C-8E80-453D-BA26-E0107922DBF4}">
      <dgm:prSet/>
      <dgm:spPr/>
      <dgm:t>
        <a:bodyPr/>
        <a:lstStyle/>
        <a:p>
          <a:endParaRPr lang="es-EC"/>
        </a:p>
      </dgm:t>
    </dgm:pt>
    <dgm:pt modelId="{87E8DDEC-234B-45D5-9A50-36439B7B55A6}">
      <dgm:prSet custT="1"/>
      <dgm:spPr/>
      <dgm:t>
        <a:bodyPr/>
        <a:lstStyle/>
        <a:p>
          <a:endParaRPr lang="en-US" sz="800">
            <a:latin typeface="Times New Roman" pitchFamily="18" charset="0"/>
            <a:cs typeface="Times New Roman" pitchFamily="18" charset="0"/>
          </a:endParaRPr>
        </a:p>
      </dgm:t>
    </dgm:pt>
    <dgm:pt modelId="{9FEE62D5-3331-4F6B-BC52-15EF31AA80D9}" type="parTrans" cxnId="{59244D8C-EEB5-4414-A891-582A87EE5696}">
      <dgm:prSet/>
      <dgm:spPr/>
      <dgm:t>
        <a:bodyPr/>
        <a:lstStyle/>
        <a:p>
          <a:endParaRPr lang="es-EC"/>
        </a:p>
      </dgm:t>
    </dgm:pt>
    <dgm:pt modelId="{FB09EF74-6A13-432C-B47B-6E6C7B956207}" type="sibTrans" cxnId="{59244D8C-EEB5-4414-A891-582A87EE5696}">
      <dgm:prSet/>
      <dgm:spPr/>
      <dgm:t>
        <a:bodyPr/>
        <a:lstStyle/>
        <a:p>
          <a:endParaRPr lang="es-EC"/>
        </a:p>
      </dgm:t>
    </dgm:pt>
    <dgm:pt modelId="{5E002963-2B80-40B4-9B88-63637B29D545}">
      <dgm:prSet custT="1"/>
      <dgm:spPr/>
      <dgm:t>
        <a:bodyPr/>
        <a:lstStyle/>
        <a:p>
          <a:r>
            <a:rPr lang="es-EC" sz="800" smtClean="0"/>
            <a:t> longitudes de onda pequeñas, alta frecuencia su alcance es más corto</a:t>
          </a:r>
          <a:endParaRPr lang="en-US" sz="800">
            <a:latin typeface="Times New Roman" pitchFamily="18" charset="0"/>
            <a:cs typeface="Times New Roman" pitchFamily="18" charset="0"/>
          </a:endParaRPr>
        </a:p>
      </dgm:t>
    </dgm:pt>
    <dgm:pt modelId="{873E5DFB-EA9B-4B96-8A96-20068F169119}" type="parTrans" cxnId="{010F5BC9-591C-4733-ACE9-8CD5FF909AFF}">
      <dgm:prSet/>
      <dgm:spPr/>
      <dgm:t>
        <a:bodyPr/>
        <a:lstStyle/>
        <a:p>
          <a:endParaRPr lang="es-EC"/>
        </a:p>
      </dgm:t>
    </dgm:pt>
    <dgm:pt modelId="{784B8408-C74D-404D-A4DD-F4E71992577C}" type="sibTrans" cxnId="{010F5BC9-591C-4733-ACE9-8CD5FF909AFF}">
      <dgm:prSet/>
      <dgm:spPr/>
      <dgm:t>
        <a:bodyPr/>
        <a:lstStyle/>
        <a:p>
          <a:endParaRPr lang="es-EC"/>
        </a:p>
      </dgm:t>
    </dgm:pt>
    <dgm:pt modelId="{474810AC-F70D-4727-AB13-04CC39D7607D}">
      <dgm:prSet custT="1"/>
      <dgm:spPr/>
      <dgm:t>
        <a:bodyPr/>
        <a:lstStyle/>
        <a:p>
          <a:endParaRPr lang="en-US" sz="800">
            <a:latin typeface="Times New Roman" pitchFamily="18" charset="0"/>
            <a:cs typeface="Times New Roman" pitchFamily="18" charset="0"/>
          </a:endParaRPr>
        </a:p>
      </dgm:t>
    </dgm:pt>
    <dgm:pt modelId="{E4416FA7-6E56-48CD-8918-1F003DF2740E}" type="parTrans" cxnId="{E8C06F22-BC05-4D76-87DE-185898CDDEAD}">
      <dgm:prSet/>
      <dgm:spPr/>
      <dgm:t>
        <a:bodyPr/>
        <a:lstStyle/>
        <a:p>
          <a:endParaRPr lang="es-EC"/>
        </a:p>
      </dgm:t>
    </dgm:pt>
    <dgm:pt modelId="{13508BDF-68E3-4D35-88D0-19B9477413F4}" type="sibTrans" cxnId="{E8C06F22-BC05-4D76-87DE-185898CDDEAD}">
      <dgm:prSet/>
      <dgm:spPr/>
      <dgm:t>
        <a:bodyPr/>
        <a:lstStyle/>
        <a:p>
          <a:endParaRPr lang="es-EC"/>
        </a:p>
      </dgm:t>
    </dgm:pt>
    <dgm:pt modelId="{FF1B4193-59AE-4EAF-B461-DAFC7D554E54}" type="pres">
      <dgm:prSet presAssocID="{15F8F3CA-9D9D-4D8F-9775-3EFF6990C07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EF512136-9D14-45C1-AB7A-DEACA7B68A32}" type="pres">
      <dgm:prSet presAssocID="{8CE7F6E6-B2CC-4C3E-B832-8A5522A33E61}" presName="linNode" presStyleCnt="0"/>
      <dgm:spPr/>
      <dgm:t>
        <a:bodyPr/>
        <a:lstStyle/>
        <a:p>
          <a:endParaRPr lang="es-ES"/>
        </a:p>
      </dgm:t>
    </dgm:pt>
    <dgm:pt modelId="{A7095068-EC00-4A41-9E19-9806E792E63D}" type="pres">
      <dgm:prSet presAssocID="{8CE7F6E6-B2CC-4C3E-B832-8A5522A33E61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5475BE-EF75-4C7C-B2B9-ED7F8F0ACAF5}" type="pres">
      <dgm:prSet presAssocID="{8CE7F6E6-B2CC-4C3E-B832-8A5522A33E61}" presName="childShp" presStyleLbl="bgAccFollowNode1" presStyleIdx="0" presStyleCnt="4" custScaleY="1805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5A2AA3-FBAD-4D3E-AF3B-F8E39029C6E0}" type="pres">
      <dgm:prSet presAssocID="{F0A6FC68-E05B-4E86-A3DA-BBC230EADC88}" presName="spacing" presStyleCnt="0"/>
      <dgm:spPr/>
      <dgm:t>
        <a:bodyPr/>
        <a:lstStyle/>
        <a:p>
          <a:endParaRPr lang="es-ES"/>
        </a:p>
      </dgm:t>
    </dgm:pt>
    <dgm:pt modelId="{93D50719-6F47-4BE0-B843-EB801FCDA3C0}" type="pres">
      <dgm:prSet presAssocID="{F14110A2-F8A0-4AA4-9331-8027056EBBF9}" presName="linNode" presStyleCnt="0"/>
      <dgm:spPr/>
      <dgm:t>
        <a:bodyPr/>
        <a:lstStyle/>
        <a:p>
          <a:endParaRPr lang="es-EC"/>
        </a:p>
      </dgm:t>
    </dgm:pt>
    <dgm:pt modelId="{025F4BD2-331E-4156-AC99-3E7CD94A9CF8}" type="pres">
      <dgm:prSet presAssocID="{F14110A2-F8A0-4AA4-9331-8027056EBBF9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0CC4D2-C5A1-4EBF-AB23-72F26F951A5F}" type="pres">
      <dgm:prSet presAssocID="{F14110A2-F8A0-4AA4-9331-8027056EBBF9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B4EB9F-475D-4DBD-A690-74606813E1E3}" type="pres">
      <dgm:prSet presAssocID="{CF3C6175-7947-414B-A453-5772B527FF43}" presName="spacing" presStyleCnt="0"/>
      <dgm:spPr/>
      <dgm:t>
        <a:bodyPr/>
        <a:lstStyle/>
        <a:p>
          <a:endParaRPr lang="es-EC"/>
        </a:p>
      </dgm:t>
    </dgm:pt>
    <dgm:pt modelId="{19F8D8C2-35B8-4E30-9F60-6C20D9BC6C5F}" type="pres">
      <dgm:prSet presAssocID="{FC20132F-FDC8-4ADB-A9DF-2D6640181AC4}" presName="linNode" presStyleCnt="0"/>
      <dgm:spPr/>
      <dgm:t>
        <a:bodyPr/>
        <a:lstStyle/>
        <a:p>
          <a:endParaRPr lang="es-ES"/>
        </a:p>
      </dgm:t>
    </dgm:pt>
    <dgm:pt modelId="{268914AE-12FC-4A9A-9054-A577A9CB848B}" type="pres">
      <dgm:prSet presAssocID="{FC20132F-FDC8-4ADB-A9DF-2D6640181AC4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7EDD27-2892-4372-892E-FA78242A8BA0}" type="pres">
      <dgm:prSet presAssocID="{FC20132F-FDC8-4ADB-A9DF-2D6640181AC4}" presName="childShp" presStyleLbl="bgAccFollowNode1" presStyleIdx="2" presStyleCnt="4" custScaleY="1745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DF6F6A-F187-40F5-BCE8-4193E03DE536}" type="pres">
      <dgm:prSet presAssocID="{F1C9A743-8A15-43F5-AC95-7BDE2D7634A0}" presName="spacing" presStyleCnt="0"/>
      <dgm:spPr/>
      <dgm:t>
        <a:bodyPr/>
        <a:lstStyle/>
        <a:p>
          <a:endParaRPr lang="es-ES"/>
        </a:p>
      </dgm:t>
    </dgm:pt>
    <dgm:pt modelId="{A07FF496-2E98-4747-A725-C3E17F2DD773}" type="pres">
      <dgm:prSet presAssocID="{48092098-86E8-4D8D-BA93-6D8C5CB5A0DA}" presName="linNode" presStyleCnt="0"/>
      <dgm:spPr/>
      <dgm:t>
        <a:bodyPr/>
        <a:lstStyle/>
        <a:p>
          <a:endParaRPr lang="es-ES"/>
        </a:p>
      </dgm:t>
    </dgm:pt>
    <dgm:pt modelId="{6BBB82EE-4AF3-432B-B9A1-0C5CA067407D}" type="pres">
      <dgm:prSet presAssocID="{48092098-86E8-4D8D-BA93-6D8C5CB5A0DA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FEE69-4051-48A7-9B84-5CBF3C4071FA}" type="pres">
      <dgm:prSet presAssocID="{48092098-86E8-4D8D-BA93-6D8C5CB5A0DA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9244D8C-EEB5-4414-A891-582A87EE5696}" srcId="{48092098-86E8-4D8D-BA93-6D8C5CB5A0DA}" destId="{87E8DDEC-234B-45D5-9A50-36439B7B55A6}" srcOrd="1" destOrd="0" parTransId="{9FEE62D5-3331-4F6B-BC52-15EF31AA80D9}" sibTransId="{FB09EF74-6A13-432C-B47B-6E6C7B956207}"/>
    <dgm:cxn modelId="{17D5BBDD-6006-4D2D-B250-C57582D36984}" srcId="{FC20132F-FDC8-4ADB-A9DF-2D6640181AC4}" destId="{5ED9EED8-6FA3-4BF2-A51A-7F14616360C9}" srcOrd="10" destOrd="0" parTransId="{E24DCF34-0805-474C-87D1-64F459C2EC1E}" sibTransId="{7495E472-E2B8-428B-A8DD-DB128624B1E1}"/>
    <dgm:cxn modelId="{451D2004-2D7E-47EB-8F42-F601F7F22CFB}" type="presOf" srcId="{FD8ADD2A-00BC-4288-960B-23425ACC68CF}" destId="{4A7EDD27-2892-4372-892E-FA78242A8BA0}" srcOrd="0" destOrd="4" presId="urn:microsoft.com/office/officeart/2005/8/layout/vList6"/>
    <dgm:cxn modelId="{0774E648-FBE2-4805-91F5-E66D3D6DBEB8}" srcId="{8CE7F6E6-B2CC-4C3E-B832-8A5522A33E61}" destId="{F1D97950-93F2-45A0-B5B1-06548287698C}" srcOrd="4" destOrd="0" parTransId="{DB1D9961-F818-4744-9E8D-AA77E98A35B5}" sibTransId="{048349BB-2BC8-4ABC-869D-C68230AB4790}"/>
    <dgm:cxn modelId="{5FD2DC1E-B9A9-49F3-99AF-8DAE7F71FFD0}" type="presOf" srcId="{B9495DE6-0DEE-4F31-8209-5B1EF4EFBB7F}" destId="{4A7EDD27-2892-4372-892E-FA78242A8BA0}" srcOrd="0" destOrd="0" presId="urn:microsoft.com/office/officeart/2005/8/layout/vList6"/>
    <dgm:cxn modelId="{7176AFDD-D615-4EAC-8B9C-8BCDC34153D3}" srcId="{FC20132F-FDC8-4ADB-A9DF-2D6640181AC4}" destId="{1D2E0F5B-E8AE-454D-ADEF-4966F7C96489}" srcOrd="6" destOrd="0" parTransId="{F2A89E57-8778-49DF-867E-7110B3E12BFC}" sibTransId="{1F871CA9-00A5-4C1D-9C15-6AC4F130B048}"/>
    <dgm:cxn modelId="{BE2F73B8-E73D-4025-A64E-E672A4FD7F6D}" srcId="{FC20132F-FDC8-4ADB-A9DF-2D6640181AC4}" destId="{9BC3B5CE-E844-402B-A16D-7AFDBC350C94}" srcOrd="9" destOrd="0" parTransId="{C6DAD617-3780-44A9-A309-F2D2F84B8583}" sibTransId="{C85D51CE-D328-48C9-9B4E-58AE68BE7AEF}"/>
    <dgm:cxn modelId="{D6785DB6-B7F8-4BC1-B625-4EB4AFD8B44F}" srcId="{8CE7F6E6-B2CC-4C3E-B832-8A5522A33E61}" destId="{8B9C9CD7-7DEC-45B1-B743-7A5DA0A5F020}" srcOrd="3" destOrd="0" parTransId="{2A6A2BE5-2591-4C33-823C-78C7992D45EF}" sibTransId="{15495785-68E9-4EC9-B5CB-AA93E71AFD91}"/>
    <dgm:cxn modelId="{2D7E02E0-781F-4296-8711-1BDE0D808067}" type="presOf" srcId="{8294D868-178B-4C04-B988-260ECAD11DE1}" destId="{3C5475BE-EF75-4C7C-B2B9-ED7F8F0ACAF5}" srcOrd="0" destOrd="2" presId="urn:microsoft.com/office/officeart/2005/8/layout/vList6"/>
    <dgm:cxn modelId="{3F80C68B-6D2C-4D34-BEE9-B30DEFB3BB3D}" type="presOf" srcId="{5ED9EED8-6FA3-4BF2-A51A-7F14616360C9}" destId="{4A7EDD27-2892-4372-892E-FA78242A8BA0}" srcOrd="0" destOrd="10" presId="urn:microsoft.com/office/officeart/2005/8/layout/vList6"/>
    <dgm:cxn modelId="{4131E3F9-13F0-4FAC-9AE2-DB2AD5600EF4}" srcId="{F14110A2-F8A0-4AA4-9331-8027056EBBF9}" destId="{E9A70F10-8D08-431A-8745-271CBBF26E47}" srcOrd="1" destOrd="0" parTransId="{04807F4B-D870-45A6-9908-081CD2CE8971}" sibTransId="{4A949D8D-967C-4246-BC1A-BF5F4B4D5F40}"/>
    <dgm:cxn modelId="{093FF638-0BC8-44B1-91E5-5B667C97F7C8}" type="presOf" srcId="{72B6367F-ACD6-433E-A5B0-4C397A7498DB}" destId="{500CC4D2-C5A1-4EBF-AB23-72F26F951A5F}" srcOrd="0" destOrd="3" presId="urn:microsoft.com/office/officeart/2005/8/layout/vList6"/>
    <dgm:cxn modelId="{0E8F8D6B-9B31-4100-A8C5-C8688A33D9BC}" type="presOf" srcId="{3FF69095-0CB3-4942-BFA6-B7CB4B97723D}" destId="{500CC4D2-C5A1-4EBF-AB23-72F26F951A5F}" srcOrd="0" destOrd="0" presId="urn:microsoft.com/office/officeart/2005/8/layout/vList6"/>
    <dgm:cxn modelId="{36129E2C-8E80-453D-BA26-E0107922DBF4}" srcId="{48092098-86E8-4D8D-BA93-6D8C5CB5A0DA}" destId="{A7C8D7FF-84A5-4D19-AE60-18691F34928D}" srcOrd="2" destOrd="0" parTransId="{6A01AD64-4FBA-414A-AFC6-82B71E79ADE3}" sibTransId="{9BC42B61-27D2-4E16-B72F-C8F357E9A8CA}"/>
    <dgm:cxn modelId="{51BE006D-E570-4F4C-93E9-5CC8BD5F0488}" srcId="{FC20132F-FDC8-4ADB-A9DF-2D6640181AC4}" destId="{B9495DE6-0DEE-4F31-8209-5B1EF4EFBB7F}" srcOrd="0" destOrd="0" parTransId="{61C97431-0E41-460E-8055-4921435DFBAB}" sibTransId="{61AA75C1-2DFF-4D03-B209-C3A066C601B2}"/>
    <dgm:cxn modelId="{E767CE4D-158C-49CE-9D82-26C9487A4585}" srcId="{F14110A2-F8A0-4AA4-9331-8027056EBBF9}" destId="{CAFDBB9C-1130-49EC-9CB4-6CCF2FAB42F6}" srcOrd="4" destOrd="0" parTransId="{CF25E43E-2267-4A6A-9D1D-0B0FFBA2B4CA}" sibTransId="{29953DAF-9DD2-4A51-B09E-758E41389877}"/>
    <dgm:cxn modelId="{E56475D9-84C2-4BDB-B9DD-0114C4C5898F}" srcId="{15F8F3CA-9D9D-4D8F-9775-3EFF6990C07C}" destId="{8CE7F6E6-B2CC-4C3E-B832-8A5522A33E61}" srcOrd="0" destOrd="0" parTransId="{80C66CFE-A942-492F-B68E-7D6B5063C643}" sibTransId="{F0A6FC68-E05B-4E86-A3DA-BBC230EADC88}"/>
    <dgm:cxn modelId="{3C368737-ED33-46DD-AFAE-E65B7F94E876}" srcId="{FC20132F-FDC8-4ADB-A9DF-2D6640181AC4}" destId="{4D09ED74-E96C-4AC4-99B1-DF3DEDABFE1F}" srcOrd="3" destOrd="0" parTransId="{56C8FB3A-8FD7-46D6-B5EE-0948D086120A}" sibTransId="{1F081527-314B-4A11-B031-104ED80D187B}"/>
    <dgm:cxn modelId="{EBAA71E8-73B4-46F3-8258-513819572C2A}" type="presOf" srcId="{8281ECC4-3D31-4AA9-9581-6AE90E69B422}" destId="{B5BFEE69-4051-48A7-9B84-5CBF3C4071FA}" srcOrd="0" destOrd="0" presId="urn:microsoft.com/office/officeart/2005/8/layout/vList6"/>
    <dgm:cxn modelId="{4CD6EA81-414A-483F-94FD-EC72C798274E}" type="presOf" srcId="{636BABFE-7E78-43D2-BA0D-6CBE4624E613}" destId="{3C5475BE-EF75-4C7C-B2B9-ED7F8F0ACAF5}" srcOrd="0" destOrd="8" presId="urn:microsoft.com/office/officeart/2005/8/layout/vList6"/>
    <dgm:cxn modelId="{5EE120AA-9F4C-4124-B1CA-1CACFFD68930}" srcId="{F14110A2-F8A0-4AA4-9331-8027056EBBF9}" destId="{882DDBE6-0BEB-4C3D-B4CA-1BA18D15306F}" srcOrd="2" destOrd="0" parTransId="{F2A74FAD-10F1-4C23-9BAB-A94A3F9A7A8E}" sibTransId="{2059FC21-65F2-4D4A-85D9-A3A0CD7C0ABB}"/>
    <dgm:cxn modelId="{19CDED02-036C-4552-9ABC-3D0860D8FFA3}" type="presOf" srcId="{4DBEF2AE-1A87-443E-8735-01D734F7BFFC}" destId="{3C5475BE-EF75-4C7C-B2B9-ED7F8F0ACAF5}" srcOrd="0" destOrd="6" presId="urn:microsoft.com/office/officeart/2005/8/layout/vList6"/>
    <dgm:cxn modelId="{B8D1BA5E-3FB8-42BF-A146-CA4AB171AEE8}" type="presOf" srcId="{9ACFC580-8685-436E-B6F4-EEC0E75B46D1}" destId="{4A7EDD27-2892-4372-892E-FA78242A8BA0}" srcOrd="0" destOrd="8" presId="urn:microsoft.com/office/officeart/2005/8/layout/vList6"/>
    <dgm:cxn modelId="{5477F667-4A20-4A93-A0FE-B9983EEFEAC1}" type="presOf" srcId="{48092098-86E8-4D8D-BA93-6D8C5CB5A0DA}" destId="{6BBB82EE-4AF3-432B-B9A1-0C5CA067407D}" srcOrd="0" destOrd="0" presId="urn:microsoft.com/office/officeart/2005/8/layout/vList6"/>
    <dgm:cxn modelId="{7274042A-F4B1-4AA9-B204-944D75E6C893}" type="presOf" srcId="{F1D97950-93F2-45A0-B5B1-06548287698C}" destId="{3C5475BE-EF75-4C7C-B2B9-ED7F8F0ACAF5}" srcOrd="0" destOrd="4" presId="urn:microsoft.com/office/officeart/2005/8/layout/vList6"/>
    <dgm:cxn modelId="{3B5042BD-3B1B-4C81-85BD-D7B4ECB721CA}" srcId="{8CE7F6E6-B2CC-4C3E-B832-8A5522A33E61}" destId="{A62EE887-7605-4692-9D67-DF6042BE01DA}" srcOrd="7" destOrd="0" parTransId="{5C26E5AC-D403-4103-A35C-FDC0A0C728B9}" sibTransId="{BEA129D8-0624-4399-AFF6-C2785B1578E8}"/>
    <dgm:cxn modelId="{E8C06F22-BC05-4D76-87DE-185898CDDEAD}" srcId="{48092098-86E8-4D8D-BA93-6D8C5CB5A0DA}" destId="{474810AC-F70D-4727-AB13-04CC39D7607D}" srcOrd="3" destOrd="0" parTransId="{E4416FA7-6E56-48CD-8918-1F003DF2740E}" sibTransId="{13508BDF-68E3-4D35-88D0-19B9477413F4}"/>
    <dgm:cxn modelId="{1BEBBA2F-B46D-40F9-926F-141B0D42B584}" type="presOf" srcId="{A7C8D7FF-84A5-4D19-AE60-18691F34928D}" destId="{B5BFEE69-4051-48A7-9B84-5CBF3C4071FA}" srcOrd="0" destOrd="2" presId="urn:microsoft.com/office/officeart/2005/8/layout/vList6"/>
    <dgm:cxn modelId="{C6F2D888-2501-4F41-B9FE-B63374973912}" type="presOf" srcId="{F841E0B3-5F7B-4D9A-9AFE-1345B2548F4F}" destId="{4A7EDD27-2892-4372-892E-FA78242A8BA0}" srcOrd="0" destOrd="7" presId="urn:microsoft.com/office/officeart/2005/8/layout/vList6"/>
    <dgm:cxn modelId="{8587A65E-EA6F-446B-BAAD-F2CC62C6B7A9}" srcId="{8CE7F6E6-B2CC-4C3E-B832-8A5522A33E61}" destId="{2F42F805-29BF-4289-852D-716C20A981BF}" srcOrd="0" destOrd="0" parTransId="{D8E07FF8-1FDD-4D10-B818-1BEAF1EA02BD}" sibTransId="{958482A4-BBE5-404D-99AF-BCA8D270DF73}"/>
    <dgm:cxn modelId="{7C9EDD66-5B95-473A-9206-3E97E5A30FE1}" srcId="{F14110A2-F8A0-4AA4-9331-8027056EBBF9}" destId="{72B6367F-ACD6-433E-A5B0-4C397A7498DB}" srcOrd="3" destOrd="0" parTransId="{648D0962-9FD0-429D-95DB-741CA8F8C785}" sibTransId="{013742DA-5ADB-4477-9AE9-0CF1CDCD556F}"/>
    <dgm:cxn modelId="{E448EBBA-6C77-4823-BEF4-3297B27CDAE0}" srcId="{8CE7F6E6-B2CC-4C3E-B832-8A5522A33E61}" destId="{3000277D-685A-4853-B4D9-7589D5D424CF}" srcOrd="5" destOrd="0" parTransId="{EBD4C500-FC0C-410B-B76D-98FC4AE5E729}" sibTransId="{0265072E-FFC6-4BB1-9C6B-16979FD0B8FF}"/>
    <dgm:cxn modelId="{64B11205-057A-4FFA-8BF3-701B050CF5DF}" type="presOf" srcId="{8CE7F6E6-B2CC-4C3E-B832-8A5522A33E61}" destId="{A7095068-EC00-4A41-9E19-9806E792E63D}" srcOrd="0" destOrd="0" presId="urn:microsoft.com/office/officeart/2005/8/layout/vList6"/>
    <dgm:cxn modelId="{8A6ED32C-D05D-410B-93E5-ED911AAB183D}" type="presOf" srcId="{9BC3B5CE-E844-402B-A16D-7AFDBC350C94}" destId="{4A7EDD27-2892-4372-892E-FA78242A8BA0}" srcOrd="0" destOrd="9" presId="urn:microsoft.com/office/officeart/2005/8/layout/vList6"/>
    <dgm:cxn modelId="{52D528F6-01C2-4434-8933-5EAD2D6B04DE}" type="presOf" srcId="{F14110A2-F8A0-4AA4-9331-8027056EBBF9}" destId="{025F4BD2-331E-4156-AC99-3E7CD94A9CF8}" srcOrd="0" destOrd="0" presId="urn:microsoft.com/office/officeart/2005/8/layout/vList6"/>
    <dgm:cxn modelId="{EC6FF10D-6187-4589-BA92-C8B075E40C68}" type="presOf" srcId="{5E002963-2B80-40B4-9B88-63637B29D545}" destId="{B5BFEE69-4051-48A7-9B84-5CBF3C4071FA}" srcOrd="0" destOrd="4" presId="urn:microsoft.com/office/officeart/2005/8/layout/vList6"/>
    <dgm:cxn modelId="{E54E0CDD-7F97-4451-BEE4-AC8A8EB4A952}" srcId="{15F8F3CA-9D9D-4D8F-9775-3EFF6990C07C}" destId="{48092098-86E8-4D8D-BA93-6D8C5CB5A0DA}" srcOrd="3" destOrd="0" parTransId="{1B700A3F-CFAF-4E75-80E1-0937CC3A995F}" sibTransId="{1D94AD64-B0A9-48F1-A382-312B1B8964D0}"/>
    <dgm:cxn modelId="{84F7A4DF-7234-4927-9AF3-E5D18F8B4C20}" srcId="{FC20132F-FDC8-4ADB-A9DF-2D6640181AC4}" destId="{35BAC6FF-77F7-4C9C-88F7-24F657F1290B}" srcOrd="1" destOrd="0" parTransId="{890511AE-815B-4089-A951-C8DCAFB4E7F0}" sibTransId="{0A937024-77AB-40DF-ABF2-384E4126828E}"/>
    <dgm:cxn modelId="{FE6DC06A-918E-440D-A5EC-F58C0CA8D122}" type="presOf" srcId="{15F8F3CA-9D9D-4D8F-9775-3EFF6990C07C}" destId="{FF1B4193-59AE-4EAF-B461-DAFC7D554E54}" srcOrd="0" destOrd="0" presId="urn:microsoft.com/office/officeart/2005/8/layout/vList6"/>
    <dgm:cxn modelId="{7FDB0A9A-E70E-4701-9C18-80D61CE4AD19}" type="presOf" srcId="{1D2E0F5B-E8AE-454D-ADEF-4966F7C96489}" destId="{4A7EDD27-2892-4372-892E-FA78242A8BA0}" srcOrd="0" destOrd="6" presId="urn:microsoft.com/office/officeart/2005/8/layout/vList6"/>
    <dgm:cxn modelId="{A2B870CB-CE78-4D38-9DF7-C98CA4EA667E}" srcId="{FC20132F-FDC8-4ADB-A9DF-2D6640181AC4}" destId="{9ACFC580-8685-436E-B6F4-EEC0E75B46D1}" srcOrd="8" destOrd="0" parTransId="{A5F620E5-960B-4A27-8342-1AAB84E1311B}" sibTransId="{5D43D7F5-9704-4C1F-A97F-2F2085354D9D}"/>
    <dgm:cxn modelId="{8F5B1FD2-A0E2-406A-9BA6-857238BDDF50}" type="presOf" srcId="{474810AC-F70D-4727-AB13-04CC39D7607D}" destId="{B5BFEE69-4051-48A7-9B84-5CBF3C4071FA}" srcOrd="0" destOrd="3" presId="urn:microsoft.com/office/officeart/2005/8/layout/vList6"/>
    <dgm:cxn modelId="{A1BBA9EB-1220-4F48-8609-D63C70689EE0}" srcId="{FC20132F-FDC8-4ADB-A9DF-2D6640181AC4}" destId="{19A5EC17-6A97-49DB-A0BB-3D21D2B199A5}" srcOrd="2" destOrd="0" parTransId="{189FB46D-0F18-4DEF-BD6A-B601498758A0}" sibTransId="{CB1C9028-A9CA-4392-877B-620652EF28DC}"/>
    <dgm:cxn modelId="{EB38BD49-E88B-4BF3-AB21-36F94769DF6E}" type="presOf" srcId="{4D09ED74-E96C-4AC4-99B1-DF3DEDABFE1F}" destId="{4A7EDD27-2892-4372-892E-FA78242A8BA0}" srcOrd="0" destOrd="3" presId="urn:microsoft.com/office/officeart/2005/8/layout/vList6"/>
    <dgm:cxn modelId="{E25E1F86-07DB-4C61-A56D-76EAE2D9911B}" type="presOf" srcId="{87E8DDEC-234B-45D5-9A50-36439B7B55A6}" destId="{B5BFEE69-4051-48A7-9B84-5CBF3C4071FA}" srcOrd="0" destOrd="1" presId="urn:microsoft.com/office/officeart/2005/8/layout/vList6"/>
    <dgm:cxn modelId="{F67BB180-F86A-4934-82C9-F947AFCA6BA6}" srcId="{FC20132F-FDC8-4ADB-A9DF-2D6640181AC4}" destId="{67C72895-1D36-449F-9995-FF5FD78B87DA}" srcOrd="5" destOrd="0" parTransId="{D0C81AB0-482A-4AC2-8462-A2DAEFCBD528}" sibTransId="{8AFBC069-DC8A-44E8-8686-BE2997564D29}"/>
    <dgm:cxn modelId="{B9D581F7-6C34-4CEA-8CFC-A609D67DDA41}" type="presOf" srcId="{3000277D-685A-4853-B4D9-7589D5D424CF}" destId="{3C5475BE-EF75-4C7C-B2B9-ED7F8F0ACAF5}" srcOrd="0" destOrd="5" presId="urn:microsoft.com/office/officeart/2005/8/layout/vList6"/>
    <dgm:cxn modelId="{32481EB9-FBF0-4D78-9B40-79CAECA5ADE9}" srcId="{8CE7F6E6-B2CC-4C3E-B832-8A5522A33E61}" destId="{946B1A23-06DD-4B88-AC5C-815952AE7EA8}" srcOrd="1" destOrd="0" parTransId="{04444DE8-524B-4BED-8F0E-71F158C0E292}" sibTransId="{928995C2-992A-404D-A544-C7BDB71707EE}"/>
    <dgm:cxn modelId="{6B49609E-64CA-418B-8C63-423A47832721}" srcId="{8CE7F6E6-B2CC-4C3E-B832-8A5522A33E61}" destId="{636BABFE-7E78-43D2-BA0D-6CBE4624E613}" srcOrd="8" destOrd="0" parTransId="{E55C7448-2286-4A18-8900-D9A0FD680EAB}" sibTransId="{DFCB7A2A-868C-46E3-85CC-B7FDD8B13E16}"/>
    <dgm:cxn modelId="{C366E9F9-AC04-483F-A8ED-FF15881D63FB}" type="presOf" srcId="{8B9C9CD7-7DEC-45B1-B743-7A5DA0A5F020}" destId="{3C5475BE-EF75-4C7C-B2B9-ED7F8F0ACAF5}" srcOrd="0" destOrd="3" presId="urn:microsoft.com/office/officeart/2005/8/layout/vList6"/>
    <dgm:cxn modelId="{807F8242-7D11-4317-A757-456416175310}" srcId="{FC20132F-FDC8-4ADB-A9DF-2D6640181AC4}" destId="{FD8ADD2A-00BC-4288-960B-23425ACC68CF}" srcOrd="4" destOrd="0" parTransId="{4416E980-6EFC-49D0-BCCF-E414C7FAF87B}" sibTransId="{F9D747F5-8D1C-45C9-A8D7-3A13E21E3384}"/>
    <dgm:cxn modelId="{15D430FC-93E1-4546-B241-130C57F045AD}" type="presOf" srcId="{E9A70F10-8D08-431A-8745-271CBBF26E47}" destId="{500CC4D2-C5A1-4EBF-AB23-72F26F951A5F}" srcOrd="0" destOrd="1" presId="urn:microsoft.com/office/officeart/2005/8/layout/vList6"/>
    <dgm:cxn modelId="{7B86D415-2206-46BB-A145-A51512C2C121}" type="presOf" srcId="{CAFDBB9C-1130-49EC-9CB4-6CCF2FAB42F6}" destId="{500CC4D2-C5A1-4EBF-AB23-72F26F951A5F}" srcOrd="0" destOrd="4" presId="urn:microsoft.com/office/officeart/2005/8/layout/vList6"/>
    <dgm:cxn modelId="{CF252751-AA20-4694-9E17-AF446AEE3A39}" srcId="{48092098-86E8-4D8D-BA93-6D8C5CB5A0DA}" destId="{8281ECC4-3D31-4AA9-9581-6AE90E69B422}" srcOrd="0" destOrd="0" parTransId="{19BEFEC7-4E50-4880-987E-ABC48DE4E4B4}" sibTransId="{9AB91357-6350-48A9-806D-35716189D2BF}"/>
    <dgm:cxn modelId="{010F5BC9-591C-4733-ACE9-8CD5FF909AFF}" srcId="{48092098-86E8-4D8D-BA93-6D8C5CB5A0DA}" destId="{5E002963-2B80-40B4-9B88-63637B29D545}" srcOrd="4" destOrd="0" parTransId="{873E5DFB-EA9B-4B96-8A96-20068F169119}" sibTransId="{784B8408-C74D-404D-A4DD-F4E71992577C}"/>
    <dgm:cxn modelId="{7DD958AC-CCF7-4A3D-9205-CCB3EA60EECD}" type="presOf" srcId="{A62EE887-7605-4692-9D67-DF6042BE01DA}" destId="{3C5475BE-EF75-4C7C-B2B9-ED7F8F0ACAF5}" srcOrd="0" destOrd="7" presId="urn:microsoft.com/office/officeart/2005/8/layout/vList6"/>
    <dgm:cxn modelId="{4692A02E-F00C-4E62-9A3B-1CCE4A0B8543}" type="presOf" srcId="{2F42F805-29BF-4289-852D-716C20A981BF}" destId="{3C5475BE-EF75-4C7C-B2B9-ED7F8F0ACAF5}" srcOrd="0" destOrd="0" presId="urn:microsoft.com/office/officeart/2005/8/layout/vList6"/>
    <dgm:cxn modelId="{305C122F-95EC-4DF1-960C-18D190DC2105}" srcId="{FC20132F-FDC8-4ADB-A9DF-2D6640181AC4}" destId="{F841E0B3-5F7B-4D9A-9AFE-1345B2548F4F}" srcOrd="7" destOrd="0" parTransId="{BE3B1B79-A3BE-4D96-93F3-DF15E720530B}" sibTransId="{24796AA4-A723-4003-858C-4410F9B2DD50}"/>
    <dgm:cxn modelId="{8A07FD72-CBFB-41F6-9980-537BE5FBA9DF}" type="presOf" srcId="{35BAC6FF-77F7-4C9C-88F7-24F657F1290B}" destId="{4A7EDD27-2892-4372-892E-FA78242A8BA0}" srcOrd="0" destOrd="1" presId="urn:microsoft.com/office/officeart/2005/8/layout/vList6"/>
    <dgm:cxn modelId="{CA59BC88-159A-4647-AEB5-D2953870A601}" type="presOf" srcId="{19A5EC17-6A97-49DB-A0BB-3D21D2B199A5}" destId="{4A7EDD27-2892-4372-892E-FA78242A8BA0}" srcOrd="0" destOrd="2" presId="urn:microsoft.com/office/officeart/2005/8/layout/vList6"/>
    <dgm:cxn modelId="{BC20D674-312C-41DF-A231-6D37F41FC4B0}" srcId="{8CE7F6E6-B2CC-4C3E-B832-8A5522A33E61}" destId="{4DBEF2AE-1A87-443E-8735-01D734F7BFFC}" srcOrd="6" destOrd="0" parTransId="{D327CF49-3302-4CD1-BD6D-AF217EA33B29}" sibTransId="{06DAA90B-6EEB-429B-9968-2CD76A415A16}"/>
    <dgm:cxn modelId="{2F4B92B9-B005-4134-B858-D9397DEEF7B5}" srcId="{8CE7F6E6-B2CC-4C3E-B832-8A5522A33E61}" destId="{8294D868-178B-4C04-B988-260ECAD11DE1}" srcOrd="2" destOrd="0" parTransId="{229AAD78-C19F-4132-BAEB-A8A0EE7ACE88}" sibTransId="{009505B0-CCE1-4D20-BCF5-9AE6BEF2540D}"/>
    <dgm:cxn modelId="{4F31B925-735F-4AB2-A8EE-DC11C8FDFE16}" type="presOf" srcId="{FC20132F-FDC8-4ADB-A9DF-2D6640181AC4}" destId="{268914AE-12FC-4A9A-9054-A577A9CB848B}" srcOrd="0" destOrd="0" presId="urn:microsoft.com/office/officeart/2005/8/layout/vList6"/>
    <dgm:cxn modelId="{3B9FF005-34FF-49E0-A757-6125FD4AC523}" type="presOf" srcId="{946B1A23-06DD-4B88-AC5C-815952AE7EA8}" destId="{3C5475BE-EF75-4C7C-B2B9-ED7F8F0ACAF5}" srcOrd="0" destOrd="1" presId="urn:microsoft.com/office/officeart/2005/8/layout/vList6"/>
    <dgm:cxn modelId="{70CEC9A8-D6F0-4108-9977-35A41D3C9B93}" type="presOf" srcId="{882DDBE6-0BEB-4C3D-B4CA-1BA18D15306F}" destId="{500CC4D2-C5A1-4EBF-AB23-72F26F951A5F}" srcOrd="0" destOrd="2" presId="urn:microsoft.com/office/officeart/2005/8/layout/vList6"/>
    <dgm:cxn modelId="{B1CEDF6B-449D-427D-8F0F-ABF7971D028F}" type="presOf" srcId="{67C72895-1D36-449F-9995-FF5FD78B87DA}" destId="{4A7EDD27-2892-4372-892E-FA78242A8BA0}" srcOrd="0" destOrd="5" presId="urn:microsoft.com/office/officeart/2005/8/layout/vList6"/>
    <dgm:cxn modelId="{88706B2A-02B8-4168-A2B4-FD56ED262B23}" srcId="{15F8F3CA-9D9D-4D8F-9775-3EFF6990C07C}" destId="{F14110A2-F8A0-4AA4-9331-8027056EBBF9}" srcOrd="1" destOrd="0" parTransId="{B9D5F979-0560-4F33-A266-087415283E6A}" sibTransId="{CF3C6175-7947-414B-A453-5772B527FF43}"/>
    <dgm:cxn modelId="{D8989D96-8BA8-417C-9154-D266AE3D86AD}" srcId="{15F8F3CA-9D9D-4D8F-9775-3EFF6990C07C}" destId="{FC20132F-FDC8-4ADB-A9DF-2D6640181AC4}" srcOrd="2" destOrd="0" parTransId="{FC9019C1-A833-43A9-9A3C-98D5825F7D68}" sibTransId="{F1C9A743-8A15-43F5-AC95-7BDE2D7634A0}"/>
    <dgm:cxn modelId="{D85B8485-FDA0-460E-B084-AA46F055A760}" srcId="{F14110A2-F8A0-4AA4-9331-8027056EBBF9}" destId="{3FF69095-0CB3-4942-BFA6-B7CB4B97723D}" srcOrd="0" destOrd="0" parTransId="{DC0A796E-0C1F-4DE1-86A9-E8C0CC145032}" sibTransId="{D57E668A-B51F-48D6-B1E0-7BB598EE0CD0}"/>
    <dgm:cxn modelId="{ADB75BE2-2339-47BE-BEB0-D3FB90CB83DE}" type="presParOf" srcId="{FF1B4193-59AE-4EAF-B461-DAFC7D554E54}" destId="{EF512136-9D14-45C1-AB7A-DEACA7B68A32}" srcOrd="0" destOrd="0" presId="urn:microsoft.com/office/officeart/2005/8/layout/vList6"/>
    <dgm:cxn modelId="{FC3B10AE-B79D-4E12-8BDB-2EC2B54EB97F}" type="presParOf" srcId="{EF512136-9D14-45C1-AB7A-DEACA7B68A32}" destId="{A7095068-EC00-4A41-9E19-9806E792E63D}" srcOrd="0" destOrd="0" presId="urn:microsoft.com/office/officeart/2005/8/layout/vList6"/>
    <dgm:cxn modelId="{DC12C0D6-A68A-4640-ABF6-313ED47D9778}" type="presParOf" srcId="{EF512136-9D14-45C1-AB7A-DEACA7B68A32}" destId="{3C5475BE-EF75-4C7C-B2B9-ED7F8F0ACAF5}" srcOrd="1" destOrd="0" presId="urn:microsoft.com/office/officeart/2005/8/layout/vList6"/>
    <dgm:cxn modelId="{F1FCB621-342F-4C9F-B6C2-024266475051}" type="presParOf" srcId="{FF1B4193-59AE-4EAF-B461-DAFC7D554E54}" destId="{545A2AA3-FBAD-4D3E-AF3B-F8E39029C6E0}" srcOrd="1" destOrd="0" presId="urn:microsoft.com/office/officeart/2005/8/layout/vList6"/>
    <dgm:cxn modelId="{53D21D5D-0192-4D9C-8D63-171EB6226823}" type="presParOf" srcId="{FF1B4193-59AE-4EAF-B461-DAFC7D554E54}" destId="{93D50719-6F47-4BE0-B843-EB801FCDA3C0}" srcOrd="2" destOrd="0" presId="urn:microsoft.com/office/officeart/2005/8/layout/vList6"/>
    <dgm:cxn modelId="{B81CC6C5-2590-4582-AA73-5CDB7976E899}" type="presParOf" srcId="{93D50719-6F47-4BE0-B843-EB801FCDA3C0}" destId="{025F4BD2-331E-4156-AC99-3E7CD94A9CF8}" srcOrd="0" destOrd="0" presId="urn:microsoft.com/office/officeart/2005/8/layout/vList6"/>
    <dgm:cxn modelId="{7D106E0A-4FD4-4590-97E5-4CCA9F47457F}" type="presParOf" srcId="{93D50719-6F47-4BE0-B843-EB801FCDA3C0}" destId="{500CC4D2-C5A1-4EBF-AB23-72F26F951A5F}" srcOrd="1" destOrd="0" presId="urn:microsoft.com/office/officeart/2005/8/layout/vList6"/>
    <dgm:cxn modelId="{64933C82-9B27-4C98-8E5F-BA55F40CC570}" type="presParOf" srcId="{FF1B4193-59AE-4EAF-B461-DAFC7D554E54}" destId="{7FB4EB9F-475D-4DBD-A690-74606813E1E3}" srcOrd="3" destOrd="0" presId="urn:microsoft.com/office/officeart/2005/8/layout/vList6"/>
    <dgm:cxn modelId="{0242573C-6656-47E4-A51B-B33753F55431}" type="presParOf" srcId="{FF1B4193-59AE-4EAF-B461-DAFC7D554E54}" destId="{19F8D8C2-35B8-4E30-9F60-6C20D9BC6C5F}" srcOrd="4" destOrd="0" presId="urn:microsoft.com/office/officeart/2005/8/layout/vList6"/>
    <dgm:cxn modelId="{BFBD30BE-F710-44CB-8F04-2256FE8502C2}" type="presParOf" srcId="{19F8D8C2-35B8-4E30-9F60-6C20D9BC6C5F}" destId="{268914AE-12FC-4A9A-9054-A577A9CB848B}" srcOrd="0" destOrd="0" presId="urn:microsoft.com/office/officeart/2005/8/layout/vList6"/>
    <dgm:cxn modelId="{94CF9B83-302A-4D53-B9CC-898791EBD1C0}" type="presParOf" srcId="{19F8D8C2-35B8-4E30-9F60-6C20D9BC6C5F}" destId="{4A7EDD27-2892-4372-892E-FA78242A8BA0}" srcOrd="1" destOrd="0" presId="urn:microsoft.com/office/officeart/2005/8/layout/vList6"/>
    <dgm:cxn modelId="{7ADBEA16-7A53-4ED7-BD92-851E118A4824}" type="presParOf" srcId="{FF1B4193-59AE-4EAF-B461-DAFC7D554E54}" destId="{32DF6F6A-F187-40F5-BCE8-4193E03DE536}" srcOrd="5" destOrd="0" presId="urn:microsoft.com/office/officeart/2005/8/layout/vList6"/>
    <dgm:cxn modelId="{497B2EFB-7A57-4659-81F5-6EE649FABB21}" type="presParOf" srcId="{FF1B4193-59AE-4EAF-B461-DAFC7D554E54}" destId="{A07FF496-2E98-4747-A725-C3E17F2DD773}" srcOrd="6" destOrd="0" presId="urn:microsoft.com/office/officeart/2005/8/layout/vList6"/>
    <dgm:cxn modelId="{DCDBACDE-8DD1-4759-AE9D-E68349997FDA}" type="presParOf" srcId="{A07FF496-2E98-4747-A725-C3E17F2DD773}" destId="{6BBB82EE-4AF3-432B-B9A1-0C5CA067407D}" srcOrd="0" destOrd="0" presId="urn:microsoft.com/office/officeart/2005/8/layout/vList6"/>
    <dgm:cxn modelId="{B8203CDC-7DF7-4FDE-8045-FD654E466F54}" type="presParOf" srcId="{A07FF496-2E98-4747-A725-C3E17F2DD773}" destId="{B5BFEE69-4051-48A7-9B84-5CBF3C4071FA}" srcOrd="1" destOrd="0" presId="urn:microsoft.com/office/officeart/2005/8/layout/vList6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F42C51-5C3E-485D-AA7B-8B2C6E014390}" type="doc">
      <dgm:prSet loTypeId="urn:microsoft.com/office/officeart/2005/8/layout/hierarchy2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0B6F0D17-A6F3-41C6-BF58-71192D4C8738}">
      <dgm:prSet phldrT="[Texto]"/>
      <dgm:spPr/>
      <dgm:t>
        <a:bodyPr/>
        <a:lstStyle/>
        <a:p>
          <a:r>
            <a:rPr lang="es-EC" smtClean="0"/>
            <a:t>Determinación de ocupación de bandas</a:t>
          </a:r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7DFC28-CF7B-467B-BFE1-487F0C6B117A}" type="parTrans" cxnId="{C96A4E41-9B58-4C9F-A1D6-BDB9CAB8A6FE}">
      <dgm:prSet/>
      <dgm:spPr/>
      <dgm:t>
        <a:bodyPr/>
        <a:lstStyle/>
        <a:p>
          <a:endParaRPr lang="es-ES"/>
        </a:p>
      </dgm:t>
    </dgm:pt>
    <dgm:pt modelId="{A68FF06C-BB5E-41BF-9435-AFF52679CCD0}" type="sibTrans" cxnId="{C96A4E41-9B58-4C9F-A1D6-BDB9CAB8A6FE}">
      <dgm:prSet/>
      <dgm:spPr/>
      <dgm:t>
        <a:bodyPr/>
        <a:lstStyle/>
        <a:p>
          <a:endParaRPr lang="es-ES"/>
        </a:p>
      </dgm:t>
    </dgm:pt>
    <dgm:pt modelId="{CC6C8A0C-0E55-4405-93BE-6C3B398F5C01}">
      <dgm:prSet phldrT="[Texto]"/>
      <dgm:spPr/>
      <dgm:t>
        <a:bodyPr/>
        <a:lstStyle/>
        <a:p>
          <a:r>
            <a:rPr kumimoji="0" lang="es-EC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Por Provincia</a:t>
          </a:r>
          <a:endParaRPr lang="es-ES"/>
        </a:p>
      </dgm:t>
    </dgm:pt>
    <dgm:pt modelId="{805143FA-8ED5-4F28-96CF-61BA42EC43FC}" type="parTrans" cxnId="{01E99533-1FB6-4234-910B-8F0B45E39FAE}">
      <dgm:prSet/>
      <dgm:spPr/>
      <dgm:t>
        <a:bodyPr/>
        <a:lstStyle/>
        <a:p>
          <a:endParaRPr lang="es-ES"/>
        </a:p>
      </dgm:t>
    </dgm:pt>
    <dgm:pt modelId="{B5B6C4D1-B796-4DF7-9B49-0E45E22D37ED}" type="sibTrans" cxnId="{01E99533-1FB6-4234-910B-8F0B45E39FAE}">
      <dgm:prSet/>
      <dgm:spPr/>
      <dgm:t>
        <a:bodyPr/>
        <a:lstStyle/>
        <a:p>
          <a:endParaRPr lang="es-ES"/>
        </a:p>
      </dgm:t>
    </dgm:pt>
    <dgm:pt modelId="{6F11FF50-9EF0-41DF-A7F0-2BC67B9021AC}">
      <dgm:prSet phldrT="[Texto]"/>
      <dgm:spPr/>
      <dgm:t>
        <a:bodyPr/>
        <a:lstStyle/>
        <a:p>
          <a:r>
            <a:rPr kumimoji="0" lang="es-EC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Por Operador</a:t>
          </a:r>
          <a:endParaRPr lang="es-ES"/>
        </a:p>
      </dgm:t>
    </dgm:pt>
    <dgm:pt modelId="{4C456B82-9EF1-4CCD-920B-ACF35AF3B4C8}" type="parTrans" cxnId="{4794A860-753C-4733-BBA1-42B600FEB889}">
      <dgm:prSet/>
      <dgm:spPr/>
      <dgm:t>
        <a:bodyPr/>
        <a:lstStyle/>
        <a:p>
          <a:endParaRPr lang="es-ES"/>
        </a:p>
      </dgm:t>
    </dgm:pt>
    <dgm:pt modelId="{874DC330-AE1D-4F57-B5A5-A516B8C329FC}" type="sibTrans" cxnId="{4794A860-753C-4733-BBA1-42B600FEB889}">
      <dgm:prSet/>
      <dgm:spPr/>
      <dgm:t>
        <a:bodyPr/>
        <a:lstStyle/>
        <a:p>
          <a:endParaRPr lang="es-ES"/>
        </a:p>
      </dgm:t>
    </dgm:pt>
    <dgm:pt modelId="{79E2AFFC-5BCB-4776-81AD-C354E872BCC4}">
      <dgm:prSet phldrT="[Texto]"/>
      <dgm:spPr/>
      <dgm:t>
        <a:bodyPr/>
        <a:lstStyle/>
        <a:p>
          <a:r>
            <a:rPr kumimoji="0" lang="es-EC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Por Sitio</a:t>
          </a:r>
          <a:endParaRPr lang="es-ES"/>
        </a:p>
      </dgm:t>
    </dgm:pt>
    <dgm:pt modelId="{03D4EF09-9800-4B67-B854-456875EC9C2D}" type="parTrans" cxnId="{535F2ED5-CD05-424C-AA00-FED3BBA57028}">
      <dgm:prSet/>
      <dgm:spPr/>
      <dgm:t>
        <a:bodyPr/>
        <a:lstStyle/>
        <a:p>
          <a:endParaRPr lang="es-ES"/>
        </a:p>
      </dgm:t>
    </dgm:pt>
    <dgm:pt modelId="{E52FB27D-3730-4FAC-84A1-2ADCD30D6CF1}" type="sibTrans" cxnId="{535F2ED5-CD05-424C-AA00-FED3BBA57028}">
      <dgm:prSet/>
      <dgm:spPr/>
      <dgm:t>
        <a:bodyPr/>
        <a:lstStyle/>
        <a:p>
          <a:endParaRPr lang="es-ES"/>
        </a:p>
      </dgm:t>
    </dgm:pt>
    <dgm:pt modelId="{C16068F5-4AA6-4DF4-9D48-DC20D1BC052A}" type="pres">
      <dgm:prSet presAssocID="{7FF42C51-5C3E-485D-AA7B-8B2C6E01439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7C57A0A-B2D2-40AC-B9F6-9206D3C6B545}" type="pres">
      <dgm:prSet presAssocID="{0B6F0D17-A6F3-41C6-BF58-71192D4C8738}" presName="root1" presStyleCnt="0"/>
      <dgm:spPr/>
      <dgm:t>
        <a:bodyPr/>
        <a:lstStyle/>
        <a:p>
          <a:endParaRPr lang="es-ES"/>
        </a:p>
      </dgm:t>
    </dgm:pt>
    <dgm:pt modelId="{D8E3D01E-A1B6-4828-A074-01CD46C977B8}" type="pres">
      <dgm:prSet presAssocID="{0B6F0D17-A6F3-41C6-BF58-71192D4C873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40B1FE2-8EA6-45D4-B690-CE70CD3E9475}" type="pres">
      <dgm:prSet presAssocID="{0B6F0D17-A6F3-41C6-BF58-71192D4C8738}" presName="level2hierChild" presStyleCnt="0"/>
      <dgm:spPr/>
      <dgm:t>
        <a:bodyPr/>
        <a:lstStyle/>
        <a:p>
          <a:endParaRPr lang="es-ES"/>
        </a:p>
      </dgm:t>
    </dgm:pt>
    <dgm:pt modelId="{4DE9532B-6870-4AAE-81B5-E275517B01E7}" type="pres">
      <dgm:prSet presAssocID="{805143FA-8ED5-4F28-96CF-61BA42EC43FC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EFE50975-CF49-4C82-9F68-F6BB42C469C3}" type="pres">
      <dgm:prSet presAssocID="{805143FA-8ED5-4F28-96CF-61BA42EC43FC}" presName="connTx" presStyleLbl="parChTrans1D2" presStyleIdx="0" presStyleCnt="3"/>
      <dgm:spPr/>
      <dgm:t>
        <a:bodyPr/>
        <a:lstStyle/>
        <a:p>
          <a:endParaRPr lang="es-ES"/>
        </a:p>
      </dgm:t>
    </dgm:pt>
    <dgm:pt modelId="{B37132EE-2BCE-4D7F-82C8-86AADB407A9D}" type="pres">
      <dgm:prSet presAssocID="{CC6C8A0C-0E55-4405-93BE-6C3B398F5C01}" presName="root2" presStyleCnt="0"/>
      <dgm:spPr/>
      <dgm:t>
        <a:bodyPr/>
        <a:lstStyle/>
        <a:p>
          <a:endParaRPr lang="es-ES"/>
        </a:p>
      </dgm:t>
    </dgm:pt>
    <dgm:pt modelId="{4E7CDB18-DC53-47FA-8812-DC9E739971DE}" type="pres">
      <dgm:prSet presAssocID="{CC6C8A0C-0E55-4405-93BE-6C3B398F5C01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23F5FE6-5E62-4B9A-9CEF-D1230A89F2F1}" type="pres">
      <dgm:prSet presAssocID="{CC6C8A0C-0E55-4405-93BE-6C3B398F5C01}" presName="level3hierChild" presStyleCnt="0"/>
      <dgm:spPr/>
      <dgm:t>
        <a:bodyPr/>
        <a:lstStyle/>
        <a:p>
          <a:endParaRPr lang="es-ES"/>
        </a:p>
      </dgm:t>
    </dgm:pt>
    <dgm:pt modelId="{70283D04-B191-4E4C-AC13-099F6FE3F7C7}" type="pres">
      <dgm:prSet presAssocID="{4C456B82-9EF1-4CCD-920B-ACF35AF3B4C8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BFB6FADD-8CFA-40BB-8D16-5452763CC3B5}" type="pres">
      <dgm:prSet presAssocID="{4C456B82-9EF1-4CCD-920B-ACF35AF3B4C8}" presName="connTx" presStyleLbl="parChTrans1D2" presStyleIdx="1" presStyleCnt="3"/>
      <dgm:spPr/>
      <dgm:t>
        <a:bodyPr/>
        <a:lstStyle/>
        <a:p>
          <a:endParaRPr lang="es-ES"/>
        </a:p>
      </dgm:t>
    </dgm:pt>
    <dgm:pt modelId="{CA7D7352-9487-457C-8850-FC59A6C98F30}" type="pres">
      <dgm:prSet presAssocID="{6F11FF50-9EF0-41DF-A7F0-2BC67B9021AC}" presName="root2" presStyleCnt="0"/>
      <dgm:spPr/>
      <dgm:t>
        <a:bodyPr/>
        <a:lstStyle/>
        <a:p>
          <a:endParaRPr lang="es-ES"/>
        </a:p>
      </dgm:t>
    </dgm:pt>
    <dgm:pt modelId="{1CD57E5B-DA93-4EED-BC59-48E7BDE15901}" type="pres">
      <dgm:prSet presAssocID="{6F11FF50-9EF0-41DF-A7F0-2BC67B9021AC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0D08259-EBE4-44B0-B73B-7EAB3C90601A}" type="pres">
      <dgm:prSet presAssocID="{6F11FF50-9EF0-41DF-A7F0-2BC67B9021AC}" presName="level3hierChild" presStyleCnt="0"/>
      <dgm:spPr/>
      <dgm:t>
        <a:bodyPr/>
        <a:lstStyle/>
        <a:p>
          <a:endParaRPr lang="es-ES"/>
        </a:p>
      </dgm:t>
    </dgm:pt>
    <dgm:pt modelId="{AF0103AB-80F3-4007-8BA8-16E0F17E5202}" type="pres">
      <dgm:prSet presAssocID="{03D4EF09-9800-4B67-B854-456875EC9C2D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4ADA71B2-5783-436A-9264-6CFA1F7428DB}" type="pres">
      <dgm:prSet presAssocID="{03D4EF09-9800-4B67-B854-456875EC9C2D}" presName="connTx" presStyleLbl="parChTrans1D2" presStyleIdx="2" presStyleCnt="3"/>
      <dgm:spPr/>
      <dgm:t>
        <a:bodyPr/>
        <a:lstStyle/>
        <a:p>
          <a:endParaRPr lang="es-ES"/>
        </a:p>
      </dgm:t>
    </dgm:pt>
    <dgm:pt modelId="{3B32AF3E-21D8-42FB-943D-97FA251D9402}" type="pres">
      <dgm:prSet presAssocID="{79E2AFFC-5BCB-4776-81AD-C354E872BCC4}" presName="root2" presStyleCnt="0"/>
      <dgm:spPr/>
    </dgm:pt>
    <dgm:pt modelId="{F547DB91-0457-4821-8010-B4D012079277}" type="pres">
      <dgm:prSet presAssocID="{79E2AFFC-5BCB-4776-81AD-C354E872BCC4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4B65A4E-0C80-4803-B9FE-88F1473D1D71}" type="pres">
      <dgm:prSet presAssocID="{79E2AFFC-5BCB-4776-81AD-C354E872BCC4}" presName="level3hierChild" presStyleCnt="0"/>
      <dgm:spPr/>
    </dgm:pt>
  </dgm:ptLst>
  <dgm:cxnLst>
    <dgm:cxn modelId="{4794A860-753C-4733-BBA1-42B600FEB889}" srcId="{0B6F0D17-A6F3-41C6-BF58-71192D4C8738}" destId="{6F11FF50-9EF0-41DF-A7F0-2BC67B9021AC}" srcOrd="1" destOrd="0" parTransId="{4C456B82-9EF1-4CCD-920B-ACF35AF3B4C8}" sibTransId="{874DC330-AE1D-4F57-B5A5-A516B8C329FC}"/>
    <dgm:cxn modelId="{EB6A9DB9-250F-47A4-B0EA-225648E42C86}" type="presOf" srcId="{03D4EF09-9800-4B67-B854-456875EC9C2D}" destId="{AF0103AB-80F3-4007-8BA8-16E0F17E5202}" srcOrd="0" destOrd="0" presId="urn:microsoft.com/office/officeart/2005/8/layout/hierarchy2"/>
    <dgm:cxn modelId="{3F1F9917-C73F-450F-8042-70DB516AA01C}" type="presOf" srcId="{805143FA-8ED5-4F28-96CF-61BA42EC43FC}" destId="{4DE9532B-6870-4AAE-81B5-E275517B01E7}" srcOrd="0" destOrd="0" presId="urn:microsoft.com/office/officeart/2005/8/layout/hierarchy2"/>
    <dgm:cxn modelId="{84A92A86-006E-42CF-BF2B-2235AF0F7CFB}" type="presOf" srcId="{4C456B82-9EF1-4CCD-920B-ACF35AF3B4C8}" destId="{70283D04-B191-4E4C-AC13-099F6FE3F7C7}" srcOrd="0" destOrd="0" presId="urn:microsoft.com/office/officeart/2005/8/layout/hierarchy2"/>
    <dgm:cxn modelId="{01E99533-1FB6-4234-910B-8F0B45E39FAE}" srcId="{0B6F0D17-A6F3-41C6-BF58-71192D4C8738}" destId="{CC6C8A0C-0E55-4405-93BE-6C3B398F5C01}" srcOrd="0" destOrd="0" parTransId="{805143FA-8ED5-4F28-96CF-61BA42EC43FC}" sibTransId="{B5B6C4D1-B796-4DF7-9B49-0E45E22D37ED}"/>
    <dgm:cxn modelId="{763D2474-6AD3-4917-AD71-3304F428DD65}" type="presOf" srcId="{805143FA-8ED5-4F28-96CF-61BA42EC43FC}" destId="{EFE50975-CF49-4C82-9F68-F6BB42C469C3}" srcOrd="1" destOrd="0" presId="urn:microsoft.com/office/officeart/2005/8/layout/hierarchy2"/>
    <dgm:cxn modelId="{E10089AE-655D-4F28-A9C1-9237B0AEE1A1}" type="presOf" srcId="{0B6F0D17-A6F3-41C6-BF58-71192D4C8738}" destId="{D8E3D01E-A1B6-4828-A074-01CD46C977B8}" srcOrd="0" destOrd="0" presId="urn:microsoft.com/office/officeart/2005/8/layout/hierarchy2"/>
    <dgm:cxn modelId="{A98C59B4-251F-46FF-9B6A-A81470B3A375}" type="presOf" srcId="{CC6C8A0C-0E55-4405-93BE-6C3B398F5C01}" destId="{4E7CDB18-DC53-47FA-8812-DC9E739971DE}" srcOrd="0" destOrd="0" presId="urn:microsoft.com/office/officeart/2005/8/layout/hierarchy2"/>
    <dgm:cxn modelId="{535F2ED5-CD05-424C-AA00-FED3BBA57028}" srcId="{0B6F0D17-A6F3-41C6-BF58-71192D4C8738}" destId="{79E2AFFC-5BCB-4776-81AD-C354E872BCC4}" srcOrd="2" destOrd="0" parTransId="{03D4EF09-9800-4B67-B854-456875EC9C2D}" sibTransId="{E52FB27D-3730-4FAC-84A1-2ADCD30D6CF1}"/>
    <dgm:cxn modelId="{128440F5-9ECE-409B-8AA7-4E171C8BC87B}" type="presOf" srcId="{6F11FF50-9EF0-41DF-A7F0-2BC67B9021AC}" destId="{1CD57E5B-DA93-4EED-BC59-48E7BDE15901}" srcOrd="0" destOrd="0" presId="urn:microsoft.com/office/officeart/2005/8/layout/hierarchy2"/>
    <dgm:cxn modelId="{C96A4E41-9B58-4C9F-A1D6-BDB9CAB8A6FE}" srcId="{7FF42C51-5C3E-485D-AA7B-8B2C6E014390}" destId="{0B6F0D17-A6F3-41C6-BF58-71192D4C8738}" srcOrd="0" destOrd="0" parTransId="{0B7DFC28-CF7B-467B-BFE1-487F0C6B117A}" sibTransId="{A68FF06C-BB5E-41BF-9435-AFF52679CCD0}"/>
    <dgm:cxn modelId="{CF56B5A0-A725-4083-80C8-D3E3B1DC2A72}" type="presOf" srcId="{79E2AFFC-5BCB-4776-81AD-C354E872BCC4}" destId="{F547DB91-0457-4821-8010-B4D012079277}" srcOrd="0" destOrd="0" presId="urn:microsoft.com/office/officeart/2005/8/layout/hierarchy2"/>
    <dgm:cxn modelId="{40691C45-F0FC-4DFA-8587-2EDE6EDA4E9D}" type="presOf" srcId="{03D4EF09-9800-4B67-B854-456875EC9C2D}" destId="{4ADA71B2-5783-436A-9264-6CFA1F7428DB}" srcOrd="1" destOrd="0" presId="urn:microsoft.com/office/officeart/2005/8/layout/hierarchy2"/>
    <dgm:cxn modelId="{FCEDB956-F840-4CA5-8BEC-9B37A0E8C757}" type="presOf" srcId="{4C456B82-9EF1-4CCD-920B-ACF35AF3B4C8}" destId="{BFB6FADD-8CFA-40BB-8D16-5452763CC3B5}" srcOrd="1" destOrd="0" presId="urn:microsoft.com/office/officeart/2005/8/layout/hierarchy2"/>
    <dgm:cxn modelId="{F08DA0CF-5A3B-49E9-B801-E3A67F37A112}" type="presOf" srcId="{7FF42C51-5C3E-485D-AA7B-8B2C6E014390}" destId="{C16068F5-4AA6-4DF4-9D48-DC20D1BC052A}" srcOrd="0" destOrd="0" presId="urn:microsoft.com/office/officeart/2005/8/layout/hierarchy2"/>
    <dgm:cxn modelId="{48FC0D2D-006B-4029-85AA-1AF30AAB1B20}" type="presParOf" srcId="{C16068F5-4AA6-4DF4-9D48-DC20D1BC052A}" destId="{57C57A0A-B2D2-40AC-B9F6-9206D3C6B545}" srcOrd="0" destOrd="0" presId="urn:microsoft.com/office/officeart/2005/8/layout/hierarchy2"/>
    <dgm:cxn modelId="{422DA78A-18B1-4771-B0DB-C90EB788481F}" type="presParOf" srcId="{57C57A0A-B2D2-40AC-B9F6-9206D3C6B545}" destId="{D8E3D01E-A1B6-4828-A074-01CD46C977B8}" srcOrd="0" destOrd="0" presId="urn:microsoft.com/office/officeart/2005/8/layout/hierarchy2"/>
    <dgm:cxn modelId="{C9CA57BC-668C-47B1-A7E3-C1D12066E75A}" type="presParOf" srcId="{57C57A0A-B2D2-40AC-B9F6-9206D3C6B545}" destId="{440B1FE2-8EA6-45D4-B690-CE70CD3E9475}" srcOrd="1" destOrd="0" presId="urn:microsoft.com/office/officeart/2005/8/layout/hierarchy2"/>
    <dgm:cxn modelId="{63F68150-2DFF-4DF5-A3FB-86327F9FA4B9}" type="presParOf" srcId="{440B1FE2-8EA6-45D4-B690-CE70CD3E9475}" destId="{4DE9532B-6870-4AAE-81B5-E275517B01E7}" srcOrd="0" destOrd="0" presId="urn:microsoft.com/office/officeart/2005/8/layout/hierarchy2"/>
    <dgm:cxn modelId="{9AC0AA8A-77B2-4BDF-850D-57C7BE57D9F3}" type="presParOf" srcId="{4DE9532B-6870-4AAE-81B5-E275517B01E7}" destId="{EFE50975-CF49-4C82-9F68-F6BB42C469C3}" srcOrd="0" destOrd="0" presId="urn:microsoft.com/office/officeart/2005/8/layout/hierarchy2"/>
    <dgm:cxn modelId="{77CE5197-E591-4506-BC0C-B262B9A42CF6}" type="presParOf" srcId="{440B1FE2-8EA6-45D4-B690-CE70CD3E9475}" destId="{B37132EE-2BCE-4D7F-82C8-86AADB407A9D}" srcOrd="1" destOrd="0" presId="urn:microsoft.com/office/officeart/2005/8/layout/hierarchy2"/>
    <dgm:cxn modelId="{7B1913F0-C702-4EF0-8CFF-2FD5025E9988}" type="presParOf" srcId="{B37132EE-2BCE-4D7F-82C8-86AADB407A9D}" destId="{4E7CDB18-DC53-47FA-8812-DC9E739971DE}" srcOrd="0" destOrd="0" presId="urn:microsoft.com/office/officeart/2005/8/layout/hierarchy2"/>
    <dgm:cxn modelId="{9D72C240-29E1-4F1C-87DC-148CB5970042}" type="presParOf" srcId="{B37132EE-2BCE-4D7F-82C8-86AADB407A9D}" destId="{123F5FE6-5E62-4B9A-9CEF-D1230A89F2F1}" srcOrd="1" destOrd="0" presId="urn:microsoft.com/office/officeart/2005/8/layout/hierarchy2"/>
    <dgm:cxn modelId="{C440C7CB-13B1-4274-B139-FFA77693DF94}" type="presParOf" srcId="{440B1FE2-8EA6-45D4-B690-CE70CD3E9475}" destId="{70283D04-B191-4E4C-AC13-099F6FE3F7C7}" srcOrd="2" destOrd="0" presId="urn:microsoft.com/office/officeart/2005/8/layout/hierarchy2"/>
    <dgm:cxn modelId="{C93DC157-5647-4898-91CC-00061E0D5659}" type="presParOf" srcId="{70283D04-B191-4E4C-AC13-099F6FE3F7C7}" destId="{BFB6FADD-8CFA-40BB-8D16-5452763CC3B5}" srcOrd="0" destOrd="0" presId="urn:microsoft.com/office/officeart/2005/8/layout/hierarchy2"/>
    <dgm:cxn modelId="{40FE17D1-E094-40D3-B6B7-24E9A4A0DF1D}" type="presParOf" srcId="{440B1FE2-8EA6-45D4-B690-CE70CD3E9475}" destId="{CA7D7352-9487-457C-8850-FC59A6C98F30}" srcOrd="3" destOrd="0" presId="urn:microsoft.com/office/officeart/2005/8/layout/hierarchy2"/>
    <dgm:cxn modelId="{87F937CF-4530-44A0-A18E-2B93D1309F68}" type="presParOf" srcId="{CA7D7352-9487-457C-8850-FC59A6C98F30}" destId="{1CD57E5B-DA93-4EED-BC59-48E7BDE15901}" srcOrd="0" destOrd="0" presId="urn:microsoft.com/office/officeart/2005/8/layout/hierarchy2"/>
    <dgm:cxn modelId="{7BB827EA-9D3B-4F2F-8286-64CCCEB7C476}" type="presParOf" srcId="{CA7D7352-9487-457C-8850-FC59A6C98F30}" destId="{F0D08259-EBE4-44B0-B73B-7EAB3C90601A}" srcOrd="1" destOrd="0" presId="urn:microsoft.com/office/officeart/2005/8/layout/hierarchy2"/>
    <dgm:cxn modelId="{C1667C3C-5A72-4BF7-9F31-D82394AEE4EB}" type="presParOf" srcId="{440B1FE2-8EA6-45D4-B690-CE70CD3E9475}" destId="{AF0103AB-80F3-4007-8BA8-16E0F17E5202}" srcOrd="4" destOrd="0" presId="urn:microsoft.com/office/officeart/2005/8/layout/hierarchy2"/>
    <dgm:cxn modelId="{F0284C93-A9AF-415E-B393-ED2F1C9CC3D6}" type="presParOf" srcId="{AF0103AB-80F3-4007-8BA8-16E0F17E5202}" destId="{4ADA71B2-5783-436A-9264-6CFA1F7428DB}" srcOrd="0" destOrd="0" presId="urn:microsoft.com/office/officeart/2005/8/layout/hierarchy2"/>
    <dgm:cxn modelId="{2E4C03E9-9CBD-4F06-8587-5F7860F53126}" type="presParOf" srcId="{440B1FE2-8EA6-45D4-B690-CE70CD3E9475}" destId="{3B32AF3E-21D8-42FB-943D-97FA251D9402}" srcOrd="5" destOrd="0" presId="urn:microsoft.com/office/officeart/2005/8/layout/hierarchy2"/>
    <dgm:cxn modelId="{F0C4C31B-CE19-4C69-92BF-ECB3BF1F4573}" type="presParOf" srcId="{3B32AF3E-21D8-42FB-943D-97FA251D9402}" destId="{F547DB91-0457-4821-8010-B4D012079277}" srcOrd="0" destOrd="0" presId="urn:microsoft.com/office/officeart/2005/8/layout/hierarchy2"/>
    <dgm:cxn modelId="{6AB7674C-088B-44AA-87D9-DE9D256A7285}" type="presParOf" srcId="{3B32AF3E-21D8-42FB-943D-97FA251D9402}" destId="{04B65A4E-0C80-4803-B9FE-88F1473D1D71}" srcOrd="1" destOrd="0" presId="urn:microsoft.com/office/officeart/2005/8/layout/hierarchy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D92C974-EB1B-4051-A787-076D0B772714}" type="doc">
      <dgm:prSet loTypeId="urn:microsoft.com/office/officeart/2005/8/layout/radial4" loCatId="relationship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D5B2363-B33F-4CF1-A2BC-94FD91144196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EC" sz="20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Políticas de uso y asignación de frecuencias en las bandas de enlace en el país</a:t>
          </a:r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F3C91D-6428-4374-A3E2-49340B735FE2}" type="parTrans" cxnId="{19CD2A61-FDEE-4331-9A25-77B552F8C853}">
      <dgm:prSet/>
      <dgm:spPr/>
      <dgm:t>
        <a:bodyPr/>
        <a:lstStyle/>
        <a:p>
          <a:endParaRPr lang="es-ES"/>
        </a:p>
      </dgm:t>
    </dgm:pt>
    <dgm:pt modelId="{C9DFA81F-94F5-48A0-80F3-B470ED18E01B}" type="sibTrans" cxnId="{19CD2A61-FDEE-4331-9A25-77B552F8C853}">
      <dgm:prSet/>
      <dgm:spPr/>
      <dgm:t>
        <a:bodyPr/>
        <a:lstStyle/>
        <a:p>
          <a:endParaRPr lang="es-ES"/>
        </a:p>
      </dgm:t>
    </dgm:pt>
    <dgm:pt modelId="{09622F59-F8AB-4DBD-A3BF-5D7970A16447}">
      <dgm:prSet phldrT="[Texto]"/>
      <dgm:spPr/>
      <dgm:t>
        <a:bodyPr/>
        <a:lstStyle/>
        <a:p>
          <a:r>
            <a:rPr lang="es-EC" smtClean="0"/>
            <a:t>Recomendaciones para la asignación de frecuencias</a:t>
          </a:r>
          <a:endParaRPr lang="es-ES"/>
        </a:p>
      </dgm:t>
    </dgm:pt>
    <dgm:pt modelId="{CB9C4B17-988E-4BB7-94B5-5B336FF31BC6}" type="parTrans" cxnId="{A25BC0AF-E07C-4997-96D4-3B6A1F175A77}">
      <dgm:prSet/>
      <dgm:spPr/>
      <dgm:t>
        <a:bodyPr/>
        <a:lstStyle/>
        <a:p>
          <a:endParaRPr lang="es-ES"/>
        </a:p>
      </dgm:t>
    </dgm:pt>
    <dgm:pt modelId="{825E64A2-2AE3-4F6F-A247-ACAD1CD33B43}" type="sibTrans" cxnId="{A25BC0AF-E07C-4997-96D4-3B6A1F175A77}">
      <dgm:prSet/>
      <dgm:spPr/>
      <dgm:t>
        <a:bodyPr/>
        <a:lstStyle/>
        <a:p>
          <a:endParaRPr lang="es-ES"/>
        </a:p>
      </dgm:t>
    </dgm:pt>
    <dgm:pt modelId="{C3694A9E-1C46-4AA2-B493-408947591351}">
      <dgm:prSet phldrT="[Texto]"/>
      <dgm:spPr/>
      <dgm:t>
        <a:bodyPr/>
        <a:lstStyle/>
        <a:p>
          <a:r>
            <a:rPr lang="es-EC" smtClean="0"/>
            <a:t>Recomendaciones del grado de utilización en sitios y rutas</a:t>
          </a:r>
          <a:endParaRPr lang="es-ES"/>
        </a:p>
      </dgm:t>
    </dgm:pt>
    <dgm:pt modelId="{805CAE80-B6C5-44FF-842B-21651D9E404E}" type="parTrans" cxnId="{BC89B44E-6902-4065-811B-D2EF2A6FB2C0}">
      <dgm:prSet/>
      <dgm:spPr/>
      <dgm:t>
        <a:bodyPr/>
        <a:lstStyle/>
        <a:p>
          <a:endParaRPr lang="es-ES"/>
        </a:p>
      </dgm:t>
    </dgm:pt>
    <dgm:pt modelId="{C51DCF41-ADE8-4A39-A2FF-175E96255FD4}" type="sibTrans" cxnId="{BC89B44E-6902-4065-811B-D2EF2A6FB2C0}">
      <dgm:prSet/>
      <dgm:spPr/>
      <dgm:t>
        <a:bodyPr/>
        <a:lstStyle/>
        <a:p>
          <a:endParaRPr lang="es-ES"/>
        </a:p>
      </dgm:t>
    </dgm:pt>
    <dgm:pt modelId="{9459A2F0-9CC4-4190-8592-00C1733B9415}">
      <dgm:prSet phldrT="[Texto]"/>
      <dgm:spPr/>
      <dgm:t>
        <a:bodyPr/>
        <a:lstStyle/>
        <a:p>
          <a:pPr rtl="0"/>
          <a:r>
            <a:rPr lang="es-EC" smtClean="0"/>
            <a:t>Recomendaciones de posibles incentivos para el mejoramiento del uso del espectro</a:t>
          </a:r>
          <a:endParaRPr lang="es-ES"/>
        </a:p>
      </dgm:t>
    </dgm:pt>
    <dgm:pt modelId="{E1F89C37-9D69-465C-A350-D684E95E2338}" type="parTrans" cxnId="{17DEECC4-5854-4A27-9610-B84EBBE374C2}">
      <dgm:prSet/>
      <dgm:spPr/>
      <dgm:t>
        <a:bodyPr/>
        <a:lstStyle/>
        <a:p>
          <a:endParaRPr lang="es-EC"/>
        </a:p>
      </dgm:t>
    </dgm:pt>
    <dgm:pt modelId="{BA9A3349-FA32-48EB-95EF-7EA581737080}" type="sibTrans" cxnId="{17DEECC4-5854-4A27-9610-B84EBBE374C2}">
      <dgm:prSet/>
      <dgm:spPr/>
      <dgm:t>
        <a:bodyPr/>
        <a:lstStyle/>
        <a:p>
          <a:endParaRPr lang="es-EC"/>
        </a:p>
      </dgm:t>
    </dgm:pt>
    <dgm:pt modelId="{81E87B42-8E2D-4051-B102-F21CEFD85504}" type="pres">
      <dgm:prSet presAssocID="{7D92C974-EB1B-4051-A787-076D0B77271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543FB36-A7D3-4CA6-8FDC-B42273C3DFF3}" type="pres">
      <dgm:prSet presAssocID="{8D5B2363-B33F-4CF1-A2BC-94FD91144196}" presName="centerShape" presStyleLbl="node0" presStyleIdx="0" presStyleCnt="1" custScaleX="156472" custScaleY="132049"/>
      <dgm:spPr/>
      <dgm:t>
        <a:bodyPr/>
        <a:lstStyle/>
        <a:p>
          <a:endParaRPr lang="es-ES"/>
        </a:p>
      </dgm:t>
    </dgm:pt>
    <dgm:pt modelId="{A294AFD7-2898-4176-B594-B090E0BBA322}" type="pres">
      <dgm:prSet presAssocID="{CB9C4B17-988E-4BB7-94B5-5B336FF31BC6}" presName="parTrans" presStyleLbl="bgSibTrans2D1" presStyleIdx="0" presStyleCnt="3"/>
      <dgm:spPr/>
      <dgm:t>
        <a:bodyPr/>
        <a:lstStyle/>
        <a:p>
          <a:endParaRPr lang="es-ES"/>
        </a:p>
      </dgm:t>
    </dgm:pt>
    <dgm:pt modelId="{5E82AB9A-3D09-480B-8E12-BBEB1845A1D2}" type="pres">
      <dgm:prSet presAssocID="{09622F59-F8AB-4DBD-A3BF-5D7970A16447}" presName="node" presStyleLbl="node1" presStyleIdx="0" presStyleCnt="3" custRadScaleRad="116271" custRadScaleInc="8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4E4CF2-649E-4C0A-ABF3-F0F5EE8F8F39}" type="pres">
      <dgm:prSet presAssocID="{805CAE80-B6C5-44FF-842B-21651D9E404E}" presName="parTrans" presStyleLbl="bgSibTrans2D1" presStyleIdx="1" presStyleCnt="3"/>
      <dgm:spPr/>
      <dgm:t>
        <a:bodyPr/>
        <a:lstStyle/>
        <a:p>
          <a:endParaRPr lang="es-ES"/>
        </a:p>
      </dgm:t>
    </dgm:pt>
    <dgm:pt modelId="{9B88D630-0F94-4B32-97F6-245AC27E076B}" type="pres">
      <dgm:prSet presAssocID="{C3694A9E-1C46-4AA2-B493-40894759135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FA6780-BB3A-4725-8E3C-55380A503CDC}" type="pres">
      <dgm:prSet presAssocID="{E1F89C37-9D69-465C-A350-D684E95E2338}" presName="parTrans" presStyleLbl="bgSibTrans2D1" presStyleIdx="2" presStyleCnt="3"/>
      <dgm:spPr/>
    </dgm:pt>
    <dgm:pt modelId="{3D32DBA2-6519-4F1C-924A-AA88FCA669A1}" type="pres">
      <dgm:prSet presAssocID="{9459A2F0-9CC4-4190-8592-00C1733B9415}" presName="node" presStyleLbl="node1" presStyleIdx="2" presStyleCnt="3" custRadScaleRad="116793" custRadScaleInc="-55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56329EA-7504-49BE-B86D-99E7FB1FFCA7}" type="presOf" srcId="{805CAE80-B6C5-44FF-842B-21651D9E404E}" destId="{AD4E4CF2-649E-4C0A-ABF3-F0F5EE8F8F39}" srcOrd="0" destOrd="0" presId="urn:microsoft.com/office/officeart/2005/8/layout/radial4"/>
    <dgm:cxn modelId="{B3D700E2-D831-4B67-83DA-D6B6BAF1E500}" type="presOf" srcId="{CB9C4B17-988E-4BB7-94B5-5B336FF31BC6}" destId="{A294AFD7-2898-4176-B594-B090E0BBA322}" srcOrd="0" destOrd="0" presId="urn:microsoft.com/office/officeart/2005/8/layout/radial4"/>
    <dgm:cxn modelId="{C977BFC7-0A60-4766-8DCB-10056161E299}" type="presOf" srcId="{09622F59-F8AB-4DBD-A3BF-5D7970A16447}" destId="{5E82AB9A-3D09-480B-8E12-BBEB1845A1D2}" srcOrd="0" destOrd="0" presId="urn:microsoft.com/office/officeart/2005/8/layout/radial4"/>
    <dgm:cxn modelId="{BC89B44E-6902-4065-811B-D2EF2A6FB2C0}" srcId="{8D5B2363-B33F-4CF1-A2BC-94FD91144196}" destId="{C3694A9E-1C46-4AA2-B493-408947591351}" srcOrd="1" destOrd="0" parTransId="{805CAE80-B6C5-44FF-842B-21651D9E404E}" sibTransId="{C51DCF41-ADE8-4A39-A2FF-175E96255FD4}"/>
    <dgm:cxn modelId="{17DEECC4-5854-4A27-9610-B84EBBE374C2}" srcId="{8D5B2363-B33F-4CF1-A2BC-94FD91144196}" destId="{9459A2F0-9CC4-4190-8592-00C1733B9415}" srcOrd="2" destOrd="0" parTransId="{E1F89C37-9D69-465C-A350-D684E95E2338}" sibTransId="{BA9A3349-FA32-48EB-95EF-7EA581737080}"/>
    <dgm:cxn modelId="{DEC4F4A2-7573-47BC-B7D6-0D98EB018DD7}" type="presOf" srcId="{8D5B2363-B33F-4CF1-A2BC-94FD91144196}" destId="{1543FB36-A7D3-4CA6-8FDC-B42273C3DFF3}" srcOrd="0" destOrd="0" presId="urn:microsoft.com/office/officeart/2005/8/layout/radial4"/>
    <dgm:cxn modelId="{19CD2A61-FDEE-4331-9A25-77B552F8C853}" srcId="{7D92C974-EB1B-4051-A787-076D0B772714}" destId="{8D5B2363-B33F-4CF1-A2BC-94FD91144196}" srcOrd="0" destOrd="0" parTransId="{98F3C91D-6428-4374-A3E2-49340B735FE2}" sibTransId="{C9DFA81F-94F5-48A0-80F3-B470ED18E01B}"/>
    <dgm:cxn modelId="{72B80866-9D5E-4645-942B-153F0BCC0B03}" type="presOf" srcId="{C3694A9E-1C46-4AA2-B493-408947591351}" destId="{9B88D630-0F94-4B32-97F6-245AC27E076B}" srcOrd="0" destOrd="0" presId="urn:microsoft.com/office/officeart/2005/8/layout/radial4"/>
    <dgm:cxn modelId="{A25BC0AF-E07C-4997-96D4-3B6A1F175A77}" srcId="{8D5B2363-B33F-4CF1-A2BC-94FD91144196}" destId="{09622F59-F8AB-4DBD-A3BF-5D7970A16447}" srcOrd="0" destOrd="0" parTransId="{CB9C4B17-988E-4BB7-94B5-5B336FF31BC6}" sibTransId="{825E64A2-2AE3-4F6F-A247-ACAD1CD33B43}"/>
    <dgm:cxn modelId="{048349E9-B6BD-4228-958A-844924071BAB}" type="presOf" srcId="{9459A2F0-9CC4-4190-8592-00C1733B9415}" destId="{3D32DBA2-6519-4F1C-924A-AA88FCA669A1}" srcOrd="0" destOrd="0" presId="urn:microsoft.com/office/officeart/2005/8/layout/radial4"/>
    <dgm:cxn modelId="{CE90BD41-414C-4A55-972C-E3664AA754FB}" type="presOf" srcId="{7D92C974-EB1B-4051-A787-076D0B772714}" destId="{81E87B42-8E2D-4051-B102-F21CEFD85504}" srcOrd="0" destOrd="0" presId="urn:microsoft.com/office/officeart/2005/8/layout/radial4"/>
    <dgm:cxn modelId="{821DD2AA-7B80-4AEC-854E-F9072F315495}" type="presOf" srcId="{E1F89C37-9D69-465C-A350-D684E95E2338}" destId="{64FA6780-BB3A-4725-8E3C-55380A503CDC}" srcOrd="0" destOrd="0" presId="urn:microsoft.com/office/officeart/2005/8/layout/radial4"/>
    <dgm:cxn modelId="{5C935049-4879-4DD7-9107-B660AFEA74F1}" type="presParOf" srcId="{81E87B42-8E2D-4051-B102-F21CEFD85504}" destId="{1543FB36-A7D3-4CA6-8FDC-B42273C3DFF3}" srcOrd="0" destOrd="0" presId="urn:microsoft.com/office/officeart/2005/8/layout/radial4"/>
    <dgm:cxn modelId="{C9BC51D2-AC96-421B-A4FC-18FF5D126B18}" type="presParOf" srcId="{81E87B42-8E2D-4051-B102-F21CEFD85504}" destId="{A294AFD7-2898-4176-B594-B090E0BBA322}" srcOrd="1" destOrd="0" presId="urn:microsoft.com/office/officeart/2005/8/layout/radial4"/>
    <dgm:cxn modelId="{6B57033A-42C5-4B3D-B871-61FFA3D61346}" type="presParOf" srcId="{81E87B42-8E2D-4051-B102-F21CEFD85504}" destId="{5E82AB9A-3D09-480B-8E12-BBEB1845A1D2}" srcOrd="2" destOrd="0" presId="urn:microsoft.com/office/officeart/2005/8/layout/radial4"/>
    <dgm:cxn modelId="{2EC9BF6F-3246-4369-ACAF-132684ADCE33}" type="presParOf" srcId="{81E87B42-8E2D-4051-B102-F21CEFD85504}" destId="{AD4E4CF2-649E-4C0A-ABF3-F0F5EE8F8F39}" srcOrd="3" destOrd="0" presId="urn:microsoft.com/office/officeart/2005/8/layout/radial4"/>
    <dgm:cxn modelId="{5784D6AD-0B13-4F3E-95CC-A590A23D165C}" type="presParOf" srcId="{81E87B42-8E2D-4051-B102-F21CEFD85504}" destId="{9B88D630-0F94-4B32-97F6-245AC27E076B}" srcOrd="4" destOrd="0" presId="urn:microsoft.com/office/officeart/2005/8/layout/radial4"/>
    <dgm:cxn modelId="{B4DF4A99-A7EE-43A4-A4D1-E3474FCF0D32}" type="presParOf" srcId="{81E87B42-8E2D-4051-B102-F21CEFD85504}" destId="{64FA6780-BB3A-4725-8E3C-55380A503CDC}" srcOrd="5" destOrd="0" presId="urn:microsoft.com/office/officeart/2005/8/layout/radial4"/>
    <dgm:cxn modelId="{1C08F94E-C764-42AA-B173-4D588FBA2FD6}" type="presParOf" srcId="{81E87B42-8E2D-4051-B102-F21CEFD85504}" destId="{3D32DBA2-6519-4F1C-924A-AA88FCA669A1}" srcOrd="6" destOrd="0" presId="urn:microsoft.com/office/officeart/2005/8/layout/radial4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F42C51-5C3E-485D-AA7B-8B2C6E014390}" type="doc">
      <dgm:prSet loTypeId="urn:microsoft.com/office/officeart/2005/8/layout/hierarchy2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0B6F0D17-A6F3-41C6-BF58-71192D4C8738}">
      <dgm:prSet phldrT="[Texto]"/>
      <dgm:spPr>
        <a:solidFill>
          <a:srgbClr val="FFFF00"/>
        </a:solidFill>
      </dgm:spPr>
      <dgm:t>
        <a:bodyPr/>
        <a:lstStyle/>
        <a:p>
          <a:r>
            <a:rPr lang="es-E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Asignación de Frecuencias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7DFC28-CF7B-467B-BFE1-487F0C6B117A}" type="parTrans" cxnId="{C96A4E41-9B58-4C9F-A1D6-BDB9CAB8A6FE}">
      <dgm:prSet/>
      <dgm:spPr/>
      <dgm:t>
        <a:bodyPr/>
        <a:lstStyle/>
        <a:p>
          <a:endParaRPr lang="es-ES"/>
        </a:p>
      </dgm:t>
    </dgm:pt>
    <dgm:pt modelId="{A68FF06C-BB5E-41BF-9435-AFF52679CCD0}" type="sibTrans" cxnId="{C96A4E41-9B58-4C9F-A1D6-BDB9CAB8A6FE}">
      <dgm:prSet/>
      <dgm:spPr/>
      <dgm:t>
        <a:bodyPr/>
        <a:lstStyle/>
        <a:p>
          <a:endParaRPr lang="es-ES"/>
        </a:p>
      </dgm:t>
    </dgm:pt>
    <dgm:pt modelId="{CC6C8A0C-0E55-4405-93BE-6C3B398F5C01}">
      <dgm:prSet phldrT="[Texto]"/>
      <dgm:spPr>
        <a:solidFill>
          <a:srgbClr val="FF0000"/>
        </a:solidFill>
      </dgm:spPr>
      <dgm:t>
        <a:bodyPr/>
        <a:lstStyle/>
        <a:p>
          <a:r>
            <a:rPr lang="es-ES" smtClean="0"/>
            <a:t>Sin considerar Canalización</a:t>
          </a:r>
          <a:endParaRPr lang="es-ES"/>
        </a:p>
      </dgm:t>
    </dgm:pt>
    <dgm:pt modelId="{805143FA-8ED5-4F28-96CF-61BA42EC43FC}" type="parTrans" cxnId="{01E99533-1FB6-4234-910B-8F0B45E39FAE}">
      <dgm:prSet/>
      <dgm:spPr/>
      <dgm:t>
        <a:bodyPr/>
        <a:lstStyle/>
        <a:p>
          <a:endParaRPr lang="es-ES"/>
        </a:p>
      </dgm:t>
    </dgm:pt>
    <dgm:pt modelId="{B5B6C4D1-B796-4DF7-9B49-0E45E22D37ED}" type="sibTrans" cxnId="{01E99533-1FB6-4234-910B-8F0B45E39FAE}">
      <dgm:prSet/>
      <dgm:spPr/>
      <dgm:t>
        <a:bodyPr/>
        <a:lstStyle/>
        <a:p>
          <a:endParaRPr lang="es-ES"/>
        </a:p>
      </dgm:t>
    </dgm:pt>
    <dgm:pt modelId="{79E2AFFC-5BCB-4776-81AD-C354E872BCC4}">
      <dgm:prSet phldrT="[Texto]"/>
      <dgm:spPr>
        <a:solidFill>
          <a:srgbClr val="40B125"/>
        </a:solidFill>
      </dgm:spPr>
      <dgm:t>
        <a:bodyPr/>
        <a:lstStyle/>
        <a:p>
          <a:r>
            <a:rPr lang="es-ES" smtClean="0"/>
            <a:t>Considerando Canalización</a:t>
          </a:r>
          <a:endParaRPr lang="es-ES"/>
        </a:p>
      </dgm:t>
    </dgm:pt>
    <dgm:pt modelId="{03D4EF09-9800-4B67-B854-456875EC9C2D}" type="parTrans" cxnId="{535F2ED5-CD05-424C-AA00-FED3BBA57028}">
      <dgm:prSet/>
      <dgm:spPr/>
      <dgm:t>
        <a:bodyPr/>
        <a:lstStyle/>
        <a:p>
          <a:endParaRPr lang="es-ES"/>
        </a:p>
      </dgm:t>
    </dgm:pt>
    <dgm:pt modelId="{E52FB27D-3730-4FAC-84A1-2ADCD30D6CF1}" type="sibTrans" cxnId="{535F2ED5-CD05-424C-AA00-FED3BBA57028}">
      <dgm:prSet/>
      <dgm:spPr/>
      <dgm:t>
        <a:bodyPr/>
        <a:lstStyle/>
        <a:p>
          <a:endParaRPr lang="es-ES"/>
        </a:p>
      </dgm:t>
    </dgm:pt>
    <dgm:pt modelId="{C16068F5-4AA6-4DF4-9D48-DC20D1BC052A}" type="pres">
      <dgm:prSet presAssocID="{7FF42C51-5C3E-485D-AA7B-8B2C6E01439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7C57A0A-B2D2-40AC-B9F6-9206D3C6B545}" type="pres">
      <dgm:prSet presAssocID="{0B6F0D17-A6F3-41C6-BF58-71192D4C8738}" presName="root1" presStyleCnt="0"/>
      <dgm:spPr/>
      <dgm:t>
        <a:bodyPr/>
        <a:lstStyle/>
        <a:p>
          <a:endParaRPr lang="es-ES"/>
        </a:p>
      </dgm:t>
    </dgm:pt>
    <dgm:pt modelId="{D8E3D01E-A1B6-4828-A074-01CD46C977B8}" type="pres">
      <dgm:prSet presAssocID="{0B6F0D17-A6F3-41C6-BF58-71192D4C873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40B1FE2-8EA6-45D4-B690-CE70CD3E9475}" type="pres">
      <dgm:prSet presAssocID="{0B6F0D17-A6F3-41C6-BF58-71192D4C8738}" presName="level2hierChild" presStyleCnt="0"/>
      <dgm:spPr/>
      <dgm:t>
        <a:bodyPr/>
        <a:lstStyle/>
        <a:p>
          <a:endParaRPr lang="es-ES"/>
        </a:p>
      </dgm:t>
    </dgm:pt>
    <dgm:pt modelId="{4DE9532B-6870-4AAE-81B5-E275517B01E7}" type="pres">
      <dgm:prSet presAssocID="{805143FA-8ED5-4F28-96CF-61BA42EC43FC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EFE50975-CF49-4C82-9F68-F6BB42C469C3}" type="pres">
      <dgm:prSet presAssocID="{805143FA-8ED5-4F28-96CF-61BA42EC43FC}" presName="connTx" presStyleLbl="parChTrans1D2" presStyleIdx="0" presStyleCnt="2"/>
      <dgm:spPr/>
      <dgm:t>
        <a:bodyPr/>
        <a:lstStyle/>
        <a:p>
          <a:endParaRPr lang="es-ES"/>
        </a:p>
      </dgm:t>
    </dgm:pt>
    <dgm:pt modelId="{B37132EE-2BCE-4D7F-82C8-86AADB407A9D}" type="pres">
      <dgm:prSet presAssocID="{CC6C8A0C-0E55-4405-93BE-6C3B398F5C01}" presName="root2" presStyleCnt="0"/>
      <dgm:spPr/>
      <dgm:t>
        <a:bodyPr/>
        <a:lstStyle/>
        <a:p>
          <a:endParaRPr lang="es-ES"/>
        </a:p>
      </dgm:t>
    </dgm:pt>
    <dgm:pt modelId="{4E7CDB18-DC53-47FA-8812-DC9E739971DE}" type="pres">
      <dgm:prSet presAssocID="{CC6C8A0C-0E55-4405-93BE-6C3B398F5C01}" presName="LevelTwoTextNode" presStyleLbl="node2" presStyleIdx="0" presStyleCnt="2" custLinFactNeighborX="-1045" custLinFactNeighborY="-744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23F5FE6-5E62-4B9A-9CEF-D1230A89F2F1}" type="pres">
      <dgm:prSet presAssocID="{CC6C8A0C-0E55-4405-93BE-6C3B398F5C01}" presName="level3hierChild" presStyleCnt="0"/>
      <dgm:spPr/>
      <dgm:t>
        <a:bodyPr/>
        <a:lstStyle/>
        <a:p>
          <a:endParaRPr lang="es-ES"/>
        </a:p>
      </dgm:t>
    </dgm:pt>
    <dgm:pt modelId="{AF0103AB-80F3-4007-8BA8-16E0F17E5202}" type="pres">
      <dgm:prSet presAssocID="{03D4EF09-9800-4B67-B854-456875EC9C2D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4ADA71B2-5783-436A-9264-6CFA1F7428DB}" type="pres">
      <dgm:prSet presAssocID="{03D4EF09-9800-4B67-B854-456875EC9C2D}" presName="connTx" presStyleLbl="parChTrans1D2" presStyleIdx="1" presStyleCnt="2"/>
      <dgm:spPr/>
      <dgm:t>
        <a:bodyPr/>
        <a:lstStyle/>
        <a:p>
          <a:endParaRPr lang="es-ES"/>
        </a:p>
      </dgm:t>
    </dgm:pt>
    <dgm:pt modelId="{3B32AF3E-21D8-42FB-943D-97FA251D9402}" type="pres">
      <dgm:prSet presAssocID="{79E2AFFC-5BCB-4776-81AD-C354E872BCC4}" presName="root2" presStyleCnt="0"/>
      <dgm:spPr/>
    </dgm:pt>
    <dgm:pt modelId="{F547DB91-0457-4821-8010-B4D012079277}" type="pres">
      <dgm:prSet presAssocID="{79E2AFFC-5BCB-4776-81AD-C354E872BCC4}" presName="LevelTwoTextNode" presStyleLbl="node2" presStyleIdx="1" presStyleCnt="2" custLinFactNeighborX="-1045" custLinFactNeighborY="5700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4B65A4E-0C80-4803-B9FE-88F1473D1D71}" type="pres">
      <dgm:prSet presAssocID="{79E2AFFC-5BCB-4776-81AD-C354E872BCC4}" presName="level3hierChild" presStyleCnt="0"/>
      <dgm:spPr/>
    </dgm:pt>
  </dgm:ptLst>
  <dgm:cxnLst>
    <dgm:cxn modelId="{CA4AC9E1-D5E0-40E3-A130-7C012354C3C1}" type="presOf" srcId="{CC6C8A0C-0E55-4405-93BE-6C3B398F5C01}" destId="{4E7CDB18-DC53-47FA-8812-DC9E739971DE}" srcOrd="0" destOrd="0" presId="urn:microsoft.com/office/officeart/2005/8/layout/hierarchy2"/>
    <dgm:cxn modelId="{133B29BC-25D3-468C-BC34-BD2B36DF3B72}" type="presOf" srcId="{805143FA-8ED5-4F28-96CF-61BA42EC43FC}" destId="{4DE9532B-6870-4AAE-81B5-E275517B01E7}" srcOrd="0" destOrd="0" presId="urn:microsoft.com/office/officeart/2005/8/layout/hierarchy2"/>
    <dgm:cxn modelId="{938FD0A2-D215-4B28-89A0-35B40DFFCF94}" type="presOf" srcId="{79E2AFFC-5BCB-4776-81AD-C354E872BCC4}" destId="{F547DB91-0457-4821-8010-B4D012079277}" srcOrd="0" destOrd="0" presId="urn:microsoft.com/office/officeart/2005/8/layout/hierarchy2"/>
    <dgm:cxn modelId="{536E1DB8-7670-4F51-A7FB-FB8ED34B83FD}" type="presOf" srcId="{805143FA-8ED5-4F28-96CF-61BA42EC43FC}" destId="{EFE50975-CF49-4C82-9F68-F6BB42C469C3}" srcOrd="1" destOrd="0" presId="urn:microsoft.com/office/officeart/2005/8/layout/hierarchy2"/>
    <dgm:cxn modelId="{535F2ED5-CD05-424C-AA00-FED3BBA57028}" srcId="{0B6F0D17-A6F3-41C6-BF58-71192D4C8738}" destId="{79E2AFFC-5BCB-4776-81AD-C354E872BCC4}" srcOrd="1" destOrd="0" parTransId="{03D4EF09-9800-4B67-B854-456875EC9C2D}" sibTransId="{E52FB27D-3730-4FAC-84A1-2ADCD30D6CF1}"/>
    <dgm:cxn modelId="{01E99533-1FB6-4234-910B-8F0B45E39FAE}" srcId="{0B6F0D17-A6F3-41C6-BF58-71192D4C8738}" destId="{CC6C8A0C-0E55-4405-93BE-6C3B398F5C01}" srcOrd="0" destOrd="0" parTransId="{805143FA-8ED5-4F28-96CF-61BA42EC43FC}" sibTransId="{B5B6C4D1-B796-4DF7-9B49-0E45E22D37ED}"/>
    <dgm:cxn modelId="{C1F5165C-6D99-4B44-AEBC-29DB4A3D07B0}" type="presOf" srcId="{7FF42C51-5C3E-485D-AA7B-8B2C6E014390}" destId="{C16068F5-4AA6-4DF4-9D48-DC20D1BC052A}" srcOrd="0" destOrd="0" presId="urn:microsoft.com/office/officeart/2005/8/layout/hierarchy2"/>
    <dgm:cxn modelId="{8D817A08-E298-41A5-B8B5-D446E52802D5}" type="presOf" srcId="{03D4EF09-9800-4B67-B854-456875EC9C2D}" destId="{4ADA71B2-5783-436A-9264-6CFA1F7428DB}" srcOrd="1" destOrd="0" presId="urn:microsoft.com/office/officeart/2005/8/layout/hierarchy2"/>
    <dgm:cxn modelId="{C96A4E41-9B58-4C9F-A1D6-BDB9CAB8A6FE}" srcId="{7FF42C51-5C3E-485D-AA7B-8B2C6E014390}" destId="{0B6F0D17-A6F3-41C6-BF58-71192D4C8738}" srcOrd="0" destOrd="0" parTransId="{0B7DFC28-CF7B-467B-BFE1-487F0C6B117A}" sibTransId="{A68FF06C-BB5E-41BF-9435-AFF52679CCD0}"/>
    <dgm:cxn modelId="{87DDBA60-602C-4708-95C4-72BA716F485F}" type="presOf" srcId="{0B6F0D17-A6F3-41C6-BF58-71192D4C8738}" destId="{D8E3D01E-A1B6-4828-A074-01CD46C977B8}" srcOrd="0" destOrd="0" presId="urn:microsoft.com/office/officeart/2005/8/layout/hierarchy2"/>
    <dgm:cxn modelId="{BEA203DF-E5E1-437C-837E-07FAF2ED3F5B}" type="presOf" srcId="{03D4EF09-9800-4B67-B854-456875EC9C2D}" destId="{AF0103AB-80F3-4007-8BA8-16E0F17E5202}" srcOrd="0" destOrd="0" presId="urn:microsoft.com/office/officeart/2005/8/layout/hierarchy2"/>
    <dgm:cxn modelId="{12FA17DB-8337-444B-8F79-0B4EFA977958}" type="presParOf" srcId="{C16068F5-4AA6-4DF4-9D48-DC20D1BC052A}" destId="{57C57A0A-B2D2-40AC-B9F6-9206D3C6B545}" srcOrd="0" destOrd="0" presId="urn:microsoft.com/office/officeart/2005/8/layout/hierarchy2"/>
    <dgm:cxn modelId="{E1C41415-30EA-4277-933E-356346771EC4}" type="presParOf" srcId="{57C57A0A-B2D2-40AC-B9F6-9206D3C6B545}" destId="{D8E3D01E-A1B6-4828-A074-01CD46C977B8}" srcOrd="0" destOrd="0" presId="urn:microsoft.com/office/officeart/2005/8/layout/hierarchy2"/>
    <dgm:cxn modelId="{873C81C6-EE0E-4333-BEDE-FFA775A21FA9}" type="presParOf" srcId="{57C57A0A-B2D2-40AC-B9F6-9206D3C6B545}" destId="{440B1FE2-8EA6-45D4-B690-CE70CD3E9475}" srcOrd="1" destOrd="0" presId="urn:microsoft.com/office/officeart/2005/8/layout/hierarchy2"/>
    <dgm:cxn modelId="{965A399D-481D-42A4-AC5A-E45C69D72E67}" type="presParOf" srcId="{440B1FE2-8EA6-45D4-B690-CE70CD3E9475}" destId="{4DE9532B-6870-4AAE-81B5-E275517B01E7}" srcOrd="0" destOrd="0" presId="urn:microsoft.com/office/officeart/2005/8/layout/hierarchy2"/>
    <dgm:cxn modelId="{EEBEB679-726D-4CBA-9128-39395D889A4C}" type="presParOf" srcId="{4DE9532B-6870-4AAE-81B5-E275517B01E7}" destId="{EFE50975-CF49-4C82-9F68-F6BB42C469C3}" srcOrd="0" destOrd="0" presId="urn:microsoft.com/office/officeart/2005/8/layout/hierarchy2"/>
    <dgm:cxn modelId="{65857995-B57F-4034-B82E-390F88CCE0BE}" type="presParOf" srcId="{440B1FE2-8EA6-45D4-B690-CE70CD3E9475}" destId="{B37132EE-2BCE-4D7F-82C8-86AADB407A9D}" srcOrd="1" destOrd="0" presId="urn:microsoft.com/office/officeart/2005/8/layout/hierarchy2"/>
    <dgm:cxn modelId="{44AFFF52-AC80-4AEC-BBFA-000DCC6B891A}" type="presParOf" srcId="{B37132EE-2BCE-4D7F-82C8-86AADB407A9D}" destId="{4E7CDB18-DC53-47FA-8812-DC9E739971DE}" srcOrd="0" destOrd="0" presId="urn:microsoft.com/office/officeart/2005/8/layout/hierarchy2"/>
    <dgm:cxn modelId="{C159C3C5-F3BD-4B5D-B0DA-75104F14A53F}" type="presParOf" srcId="{B37132EE-2BCE-4D7F-82C8-86AADB407A9D}" destId="{123F5FE6-5E62-4B9A-9CEF-D1230A89F2F1}" srcOrd="1" destOrd="0" presId="urn:microsoft.com/office/officeart/2005/8/layout/hierarchy2"/>
    <dgm:cxn modelId="{07C420B8-DC68-4635-B4A0-9B7C53789A31}" type="presParOf" srcId="{440B1FE2-8EA6-45D4-B690-CE70CD3E9475}" destId="{AF0103AB-80F3-4007-8BA8-16E0F17E5202}" srcOrd="2" destOrd="0" presId="urn:microsoft.com/office/officeart/2005/8/layout/hierarchy2"/>
    <dgm:cxn modelId="{4F93D36B-7C29-44F8-908E-6FC7367A1319}" type="presParOf" srcId="{AF0103AB-80F3-4007-8BA8-16E0F17E5202}" destId="{4ADA71B2-5783-436A-9264-6CFA1F7428DB}" srcOrd="0" destOrd="0" presId="urn:microsoft.com/office/officeart/2005/8/layout/hierarchy2"/>
    <dgm:cxn modelId="{C3528A27-D27F-4C15-BCA0-8DEF5666BD75}" type="presParOf" srcId="{440B1FE2-8EA6-45D4-B690-CE70CD3E9475}" destId="{3B32AF3E-21D8-42FB-943D-97FA251D9402}" srcOrd="3" destOrd="0" presId="urn:microsoft.com/office/officeart/2005/8/layout/hierarchy2"/>
    <dgm:cxn modelId="{FA0183AC-4157-4051-9EEB-5EF952E47B18}" type="presParOf" srcId="{3B32AF3E-21D8-42FB-943D-97FA251D9402}" destId="{F547DB91-0457-4821-8010-B4D012079277}" srcOrd="0" destOrd="0" presId="urn:microsoft.com/office/officeart/2005/8/layout/hierarchy2"/>
    <dgm:cxn modelId="{E7ABD1CF-CD71-4B1A-BC51-0DBE1161C93F}" type="presParOf" srcId="{3B32AF3E-21D8-42FB-943D-97FA251D9402}" destId="{04B65A4E-0C80-4803-B9FE-88F1473D1D71}" srcOrd="1" destOrd="0" presId="urn:microsoft.com/office/officeart/2005/8/layout/hierarchy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690B-EE0F-459E-AC08-75E93F316C61}" type="datetimeFigureOut">
              <a:rPr lang="es-EC" smtClean="0"/>
              <a:pPr/>
              <a:t>10/04/2012</a:t>
            </a:fld>
            <a:endParaRPr lang="es-EC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08E632B-3405-4B10-B16C-627CA99B26F2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690B-EE0F-459E-AC08-75E93F316C61}" type="datetimeFigureOut">
              <a:rPr lang="es-EC" smtClean="0"/>
              <a:pPr/>
              <a:t>10/04/2012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632B-3405-4B10-B16C-627CA99B26F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08E632B-3405-4B10-B16C-627CA99B26F2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690B-EE0F-459E-AC08-75E93F316C61}" type="datetimeFigureOut">
              <a:rPr lang="es-EC" smtClean="0"/>
              <a:pPr/>
              <a:t>10/04/2012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690B-EE0F-459E-AC08-75E93F316C61}" type="datetimeFigureOut">
              <a:rPr lang="es-EC" smtClean="0"/>
              <a:pPr/>
              <a:t>10/04/2012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08E632B-3405-4B10-B16C-627CA99B26F2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690B-EE0F-459E-AC08-75E93F316C61}" type="datetimeFigureOut">
              <a:rPr lang="es-EC" smtClean="0"/>
              <a:pPr/>
              <a:t>10/04/2012</a:t>
            </a:fld>
            <a:endParaRPr lang="es-EC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08E632B-3405-4B10-B16C-627CA99B26F2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A2D690B-EE0F-459E-AC08-75E93F316C61}" type="datetimeFigureOut">
              <a:rPr lang="es-EC" smtClean="0"/>
              <a:pPr/>
              <a:t>10/04/2012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632B-3405-4B10-B16C-627CA99B26F2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690B-EE0F-459E-AC08-75E93F316C61}" type="datetimeFigureOut">
              <a:rPr lang="es-EC" smtClean="0"/>
              <a:pPr/>
              <a:t>10/04/2012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s-EC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08E632B-3405-4B10-B16C-627CA99B26F2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690B-EE0F-459E-AC08-75E93F316C61}" type="datetimeFigureOut">
              <a:rPr lang="es-EC" smtClean="0"/>
              <a:pPr/>
              <a:t>10/04/2012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08E632B-3405-4B10-B16C-627CA99B26F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690B-EE0F-459E-AC08-75E93F316C61}" type="datetimeFigureOut">
              <a:rPr lang="es-EC" smtClean="0"/>
              <a:pPr/>
              <a:t>10/04/2012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08E632B-3405-4B10-B16C-627CA99B26F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08E632B-3405-4B10-B16C-627CA99B26F2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690B-EE0F-459E-AC08-75E93F316C61}" type="datetimeFigureOut">
              <a:rPr lang="es-EC" smtClean="0"/>
              <a:pPr/>
              <a:t>10/04/2012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s-EC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08E632B-3405-4B10-B16C-627CA99B26F2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A2D690B-EE0F-459E-AC08-75E93F316C61}" type="datetimeFigureOut">
              <a:rPr lang="es-EC" smtClean="0"/>
              <a:pPr/>
              <a:t>10/04/2012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A2D690B-EE0F-459E-AC08-75E93F316C61}" type="datetimeFigureOut">
              <a:rPr lang="es-EC" smtClean="0"/>
              <a:pPr/>
              <a:t>10/04/2012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08E632B-3405-4B10-B16C-627CA99B26F2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natel.gov.ec/site_conatel/index.php?option=com_docman&amp;task=doc_download&amp;gid=1848&amp;Itemid=" TargetMode="External"/><Relationship Id="rId13" Type="http://schemas.openxmlformats.org/officeDocument/2006/relationships/hyperlink" Target="http://www.conatel.gov.ec/site_conatel/index.php?option=com_docman&amp;task=doc_download&amp;gid=1886&amp;Itemid=" TargetMode="External"/><Relationship Id="rId18" Type="http://schemas.openxmlformats.org/officeDocument/2006/relationships/hyperlink" Target="http://www.conatel.gov.ec/site_conatel/index.php?option=com_docman&amp;task=doc_download&amp;gid=1866&amp;Itemid=" TargetMode="External"/><Relationship Id="rId26" Type="http://schemas.openxmlformats.org/officeDocument/2006/relationships/hyperlink" Target="http://www.conatel.gov.ec/site_conatel/index.php?option=com_docman&amp;task=doc_download&amp;gid=1862&amp;Itemid=" TargetMode="External"/><Relationship Id="rId3" Type="http://schemas.openxmlformats.org/officeDocument/2006/relationships/hyperlink" Target="http://www.conatel.gov.ec/site_conatel/index.php?option=com_docman&amp;task=doc_download&amp;gid=1879&amp;Itemid=" TargetMode="External"/><Relationship Id="rId21" Type="http://schemas.openxmlformats.org/officeDocument/2006/relationships/hyperlink" Target="http://www.conatel.gov.ec/site_conatel/index.php?option=com_docman&amp;task=doc_download&amp;gid=1863&amp;Itemid=" TargetMode="External"/><Relationship Id="rId7" Type="http://schemas.openxmlformats.org/officeDocument/2006/relationships/hyperlink" Target="http://www.conatel.gov.ec/site_conatel/index.php?option=com_docman&amp;task=doc_download&amp;gid=1847&amp;Itemid=" TargetMode="External"/><Relationship Id="rId12" Type="http://schemas.openxmlformats.org/officeDocument/2006/relationships/hyperlink" Target="http://www.conatel.gov.ec/site_conatel/index.php?option=com_docman&amp;task=doc_download&amp;gid=1865&amp;Itemid=" TargetMode="External"/><Relationship Id="rId17" Type="http://schemas.openxmlformats.org/officeDocument/2006/relationships/hyperlink" Target="http://www.conatel.gov.ec/site_conatel/index.php?option=com_docman&amp;task=doc_download&amp;gid=1829&amp;Itemid=" TargetMode="External"/><Relationship Id="rId25" Type="http://schemas.openxmlformats.org/officeDocument/2006/relationships/hyperlink" Target="http://www.conatel.gov.ec/site_conatel/index.php?option=com_docman&amp;task=doc_download&amp;gid=1842&amp;Itemid=" TargetMode="External"/><Relationship Id="rId2" Type="http://schemas.openxmlformats.org/officeDocument/2006/relationships/hyperlink" Target="http://www.conatel.gov.ec/site_conatel/index.php?option=com_docman&amp;task=doc_download&amp;gid=1873&amp;Itemid=" TargetMode="External"/><Relationship Id="rId16" Type="http://schemas.openxmlformats.org/officeDocument/2006/relationships/hyperlink" Target="http://www.conatel.gov.ec/site_conatel/index.php?option=com_docman&amp;task=doc_download&amp;gid=1827&amp;Itemid=" TargetMode="External"/><Relationship Id="rId20" Type="http://schemas.openxmlformats.org/officeDocument/2006/relationships/hyperlink" Target="http://www.conatel.gov.ec/site_conatel/index.php?option=com_docman&amp;task=doc_download&amp;gid=1860&amp;Itemid=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onatel.gov.ec/site_conatel/index.php?option=com_docman&amp;task=doc_download&amp;gid=1821&amp;Itemid=" TargetMode="External"/><Relationship Id="rId11" Type="http://schemas.openxmlformats.org/officeDocument/2006/relationships/hyperlink" Target="http://www.conatel.gov.ec/site_conatel/index.php?option=com_docman&amp;task=doc_download&amp;gid=1906&amp;Itemid=" TargetMode="External"/><Relationship Id="rId24" Type="http://schemas.openxmlformats.org/officeDocument/2006/relationships/hyperlink" Target="http://www.conatel.gov.ec/site_conatel/index.php?option=com_docman&amp;task=doc_download&amp;gid=1891&amp;Itemid=" TargetMode="External"/><Relationship Id="rId5" Type="http://schemas.openxmlformats.org/officeDocument/2006/relationships/hyperlink" Target="http://www.conatel.gov.ec/site_conatel/index.php?option=com_docman&amp;task=doc_download&amp;gid=1960&amp;Itemid=" TargetMode="External"/><Relationship Id="rId15" Type="http://schemas.openxmlformats.org/officeDocument/2006/relationships/hyperlink" Target="http://www.conatel.gov.ec/site_conatel/index.php?option=com_docman&amp;task=doc_download&amp;gid=1823&amp;Itemid=" TargetMode="External"/><Relationship Id="rId23" Type="http://schemas.openxmlformats.org/officeDocument/2006/relationships/hyperlink" Target="http://www.conatel.gov.ec/site_conatel/index.php?option=com_docman&amp;task=doc_download&amp;gid=1933&amp;Itemid=" TargetMode="External"/><Relationship Id="rId28" Type="http://schemas.openxmlformats.org/officeDocument/2006/relationships/hyperlink" Target="http://www.conatel.gov.ec/site_conatel/index.php?option=com_docman&amp;task=doc_download&amp;gid=1898&amp;Itemid=" TargetMode="External"/><Relationship Id="rId10" Type="http://schemas.openxmlformats.org/officeDocument/2006/relationships/hyperlink" Target="http://www.conatel.gov.ec/site_conatel/index.php?option=com_docman&amp;task=doc_download&amp;gid=1887&amp;Itemid=" TargetMode="External"/><Relationship Id="rId19" Type="http://schemas.openxmlformats.org/officeDocument/2006/relationships/hyperlink" Target="http://www.conatel.gov.ec/site_conatel/index.php?option=com_docman&amp;task=doc_download&amp;gid=1913&amp;Itemid=" TargetMode="External"/><Relationship Id="rId4" Type="http://schemas.openxmlformats.org/officeDocument/2006/relationships/hyperlink" Target="http://www.conatel.gov.ec/site_conatel/index.php?option=com_docman&amp;task=doc_download&amp;gid=1814&amp;Itemid=" TargetMode="External"/><Relationship Id="rId9" Type="http://schemas.openxmlformats.org/officeDocument/2006/relationships/hyperlink" Target="http://www.conatel.gov.ec/site_conatel/index.php?option=com_docman&amp;task=doc_download&amp;gid=1917&amp;Itemid=" TargetMode="External"/><Relationship Id="rId14" Type="http://schemas.openxmlformats.org/officeDocument/2006/relationships/hyperlink" Target="http://www.conatel.gov.ec/site_conatel/index.php?option=com_docman&amp;task=doc_download&amp;gid=1924&amp;Itemid=" TargetMode="External"/><Relationship Id="rId22" Type="http://schemas.openxmlformats.org/officeDocument/2006/relationships/hyperlink" Target="http://www.conatel.gov.ec/site_conatel/index.php?option=com_docman&amp;task=doc_download&amp;gid=1885&amp;Itemid=" TargetMode="External"/><Relationship Id="rId27" Type="http://schemas.openxmlformats.org/officeDocument/2006/relationships/hyperlink" Target="http://www.conatel.gov.ec/site_conatel/index.php?option=com_docman&amp;task=doc_download&amp;gid=1883&amp;Itemid=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natel.gov.ec/site_conatel/index.php?option=com_docman&amp;task=doc_download&amp;gid=1847&amp;Itemid=" TargetMode="External"/><Relationship Id="rId13" Type="http://schemas.openxmlformats.org/officeDocument/2006/relationships/hyperlink" Target="http://www.conatel.gov.ec/site_conatel/index.php?option=com_docman&amp;task=doc_download&amp;gid=1865&amp;Itemid=" TargetMode="External"/><Relationship Id="rId18" Type="http://schemas.openxmlformats.org/officeDocument/2006/relationships/hyperlink" Target="http://www.conatel.gov.ec/site_conatel/index.php?option=com_docman&amp;task=doc_download&amp;gid=1835&amp;Itemid=" TargetMode="External"/><Relationship Id="rId26" Type="http://schemas.openxmlformats.org/officeDocument/2006/relationships/hyperlink" Target="http://www.conatel.gov.ec/site_conatel/index.php?option=com_docman&amp;task=doc_download&amp;gid=1863&amp;Itemid=" TargetMode="External"/><Relationship Id="rId39" Type="http://schemas.openxmlformats.org/officeDocument/2006/relationships/hyperlink" Target="http://www.conatel.gov.ec/site_conatel/index.php?option=com_docman&amp;task=doc_download&amp;gid=1901&amp;Itemid=" TargetMode="External"/><Relationship Id="rId3" Type="http://schemas.openxmlformats.org/officeDocument/2006/relationships/hyperlink" Target="http://www.conatel.gov.ec/site_conatel/index.php?option=com_docman&amp;task=doc_download&amp;gid=1943&amp;Itemid=" TargetMode="External"/><Relationship Id="rId21" Type="http://schemas.openxmlformats.org/officeDocument/2006/relationships/hyperlink" Target="http://www.conatel.gov.ec/site_conatel/index.php?option=com_docman&amp;task=doc_download&amp;gid=1881&amp;Itemid=" TargetMode="External"/><Relationship Id="rId34" Type="http://schemas.openxmlformats.org/officeDocument/2006/relationships/hyperlink" Target="http://www.conatel.gov.ec/site_conatel/index.php?option=com_docman&amp;task=doc_download&amp;gid=1842&amp;Itemid=" TargetMode="External"/><Relationship Id="rId42" Type="http://schemas.openxmlformats.org/officeDocument/2006/relationships/hyperlink" Target="http://www.conatel.gov.ec/site_conatel/index.php?option=com_docman&amp;task=doc_download&amp;gid=1850&amp;Itemid=" TargetMode="External"/><Relationship Id="rId7" Type="http://schemas.openxmlformats.org/officeDocument/2006/relationships/hyperlink" Target="http://www.conatel.gov.ec/site_conatel/index.php?option=com_docman&amp;task=doc_download&amp;gid=1839&amp;Itemid=" TargetMode="External"/><Relationship Id="rId12" Type="http://schemas.openxmlformats.org/officeDocument/2006/relationships/hyperlink" Target="http://www.conatel.gov.ec/site_conatel/index.php?option=com_docman&amp;task=doc_download&amp;gid=1854&amp;Itemid=" TargetMode="External"/><Relationship Id="rId17" Type="http://schemas.openxmlformats.org/officeDocument/2006/relationships/hyperlink" Target="http://www.conatel.gov.ec/site_conatel/index.php?option=com_docman&amp;task=doc_download&amp;gid=1913&amp;Itemid=" TargetMode="External"/><Relationship Id="rId25" Type="http://schemas.openxmlformats.org/officeDocument/2006/relationships/hyperlink" Target="http://www.conatel.gov.ec/site_conatel/index.php?option=com_docman&amp;task=doc_download&amp;gid=1860&amp;Itemid=" TargetMode="External"/><Relationship Id="rId33" Type="http://schemas.openxmlformats.org/officeDocument/2006/relationships/hyperlink" Target="http://www.conatel.gov.ec/site_conatel/index.php?option=com_docman&amp;task=doc_download&amp;gid=1819&amp;Itemid=" TargetMode="External"/><Relationship Id="rId38" Type="http://schemas.openxmlformats.org/officeDocument/2006/relationships/hyperlink" Target="http://www.conatel.gov.ec/site_conatel/index.php?option=com_docman&amp;task=doc_download&amp;gid=1889&amp;Itemid=" TargetMode="External"/><Relationship Id="rId2" Type="http://schemas.openxmlformats.org/officeDocument/2006/relationships/hyperlink" Target="http://www.conatel.gov.ec/site_conatel/index.php?option=com_docman&amp;task=doc_download&amp;gid=1908&amp;Itemid=" TargetMode="External"/><Relationship Id="rId16" Type="http://schemas.openxmlformats.org/officeDocument/2006/relationships/hyperlink" Target="http://www.conatel.gov.ec/site_conatel/index.php?option=com_docman&amp;task=doc_download&amp;gid=1870&amp;Itemid=" TargetMode="External"/><Relationship Id="rId20" Type="http://schemas.openxmlformats.org/officeDocument/2006/relationships/hyperlink" Target="http://www.conatel.gov.ec/site_conatel/index.php?option=com_docman&amp;task=doc_download&amp;gid=1871&amp;Itemid=" TargetMode="External"/><Relationship Id="rId29" Type="http://schemas.openxmlformats.org/officeDocument/2006/relationships/hyperlink" Target="http://www.conatel.gov.ec/site_conatel/index.php?option=com_docman&amp;task=doc_download&amp;gid=1858&amp;Itemid=" TargetMode="External"/><Relationship Id="rId41" Type="http://schemas.openxmlformats.org/officeDocument/2006/relationships/hyperlink" Target="http://www.conatel.gov.ec/site_conatel/index.php?option=com_docman&amp;task=doc_download&amp;gid=1836&amp;Itemid=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onatel.gov.ec/site_conatel/index.php?option=com_docman&amp;task=doc_download&amp;gid=1838&amp;Itemid=" TargetMode="External"/><Relationship Id="rId11" Type="http://schemas.openxmlformats.org/officeDocument/2006/relationships/hyperlink" Target="http://www.conatel.gov.ec/site_conatel/index.php?option=com_docman&amp;task=doc_download&amp;gid=1840&amp;Itemid=" TargetMode="External"/><Relationship Id="rId24" Type="http://schemas.openxmlformats.org/officeDocument/2006/relationships/hyperlink" Target="http://www.conatel.gov.ec/site_conatel/index.php?option=com_docman&amp;task=doc_download&amp;gid=1923&amp;Itemid=" TargetMode="External"/><Relationship Id="rId32" Type="http://schemas.openxmlformats.org/officeDocument/2006/relationships/hyperlink" Target="http://www.conatel.gov.ec/site_conatel/index.php?option=com_docman&amp;task=doc_download&amp;gid=1892&amp;Itemid=" TargetMode="External"/><Relationship Id="rId37" Type="http://schemas.openxmlformats.org/officeDocument/2006/relationships/hyperlink" Target="http://www.conatel.gov.ec/site_conatel/index.php?option=com_docman&amp;task=doc_download&amp;gid=1883&amp;Itemid=" TargetMode="External"/><Relationship Id="rId40" Type="http://schemas.openxmlformats.org/officeDocument/2006/relationships/hyperlink" Target="http://www.conatel.gov.ec/site_conatel/index.php?option=com_docman&amp;task=doc_download&amp;gid=1826&amp;Itemid=" TargetMode="External"/><Relationship Id="rId45" Type="http://schemas.openxmlformats.org/officeDocument/2006/relationships/hyperlink" Target="http://www.conatel.gov.ec/site_conatel/index.php?option=com_docman&amp;task=doc_download&amp;gid=1909&amp;Itemid=" TargetMode="External"/><Relationship Id="rId5" Type="http://schemas.openxmlformats.org/officeDocument/2006/relationships/hyperlink" Target="http://www.conatel.gov.ec/site_conatel/index.php?option=com_docman&amp;task=doc_download&amp;gid=1821&amp;Itemid=" TargetMode="External"/><Relationship Id="rId15" Type="http://schemas.openxmlformats.org/officeDocument/2006/relationships/hyperlink" Target="http://www.conatel.gov.ec/site_conatel/index.php?option=com_docman&amp;task=doc_download&amp;gid=1827&amp;Itemid=" TargetMode="External"/><Relationship Id="rId23" Type="http://schemas.openxmlformats.org/officeDocument/2006/relationships/hyperlink" Target="http://www.conatel.gov.ec/site_conatel/index.php?option=com_docman&amp;task=doc_download&amp;gid=1920&amp;Itemid=" TargetMode="External"/><Relationship Id="rId28" Type="http://schemas.openxmlformats.org/officeDocument/2006/relationships/hyperlink" Target="http://www.conatel.gov.ec/site_conatel/index.php?option=com_docman&amp;task=doc_download&amp;gid=1904&amp;Itemid=" TargetMode="External"/><Relationship Id="rId36" Type="http://schemas.openxmlformats.org/officeDocument/2006/relationships/hyperlink" Target="http://www.conatel.gov.ec/site_conatel/index.php?option=com_docman&amp;task=doc_download&amp;gid=1862&amp;Itemid=" TargetMode="External"/><Relationship Id="rId10" Type="http://schemas.openxmlformats.org/officeDocument/2006/relationships/hyperlink" Target="http://www.conatel.gov.ec/site_conatel/index.php?option=com_docman&amp;task=doc_download&amp;gid=1917&amp;Itemid=" TargetMode="External"/><Relationship Id="rId19" Type="http://schemas.openxmlformats.org/officeDocument/2006/relationships/hyperlink" Target="http://www.conatel.gov.ec/site_conatel/index.php?option=com_docman&amp;task=doc_download&amp;gid=1861&amp;Itemid=" TargetMode="External"/><Relationship Id="rId31" Type="http://schemas.openxmlformats.org/officeDocument/2006/relationships/hyperlink" Target="http://www.conatel.gov.ec/site_conatel/index.php?option=com_docman&amp;task=doc_download&amp;gid=1891&amp;Itemid=" TargetMode="External"/><Relationship Id="rId44" Type="http://schemas.openxmlformats.org/officeDocument/2006/relationships/hyperlink" Target="http://www.conatel.gov.ec/site_conatel/index.php?option=com_docman&amp;task=doc_download&amp;gid=1899&amp;Itemid=" TargetMode="External"/><Relationship Id="rId4" Type="http://schemas.openxmlformats.org/officeDocument/2006/relationships/hyperlink" Target="http://www.conatel.gov.ec/site_conatel/index.php?option=com_docman&amp;task=doc_download&amp;gid=1845&amp;Itemid=" TargetMode="External"/><Relationship Id="rId9" Type="http://schemas.openxmlformats.org/officeDocument/2006/relationships/hyperlink" Target="http://www.conatel.gov.ec/site_conatel/index.php?option=com_docman&amp;task=doc_download&amp;gid=1848&amp;Itemid=" TargetMode="External"/><Relationship Id="rId14" Type="http://schemas.openxmlformats.org/officeDocument/2006/relationships/hyperlink" Target="http://www.conatel.gov.ec/site_conatel/index.php?option=com_docman&amp;task=doc_download&amp;gid=1868&amp;Itemid=" TargetMode="External"/><Relationship Id="rId22" Type="http://schemas.openxmlformats.org/officeDocument/2006/relationships/hyperlink" Target="http://www.conatel.gov.ec/site_conatel/index.php?option=com_docman&amp;task=doc_download&amp;gid=1894&amp;Itemid=" TargetMode="External"/><Relationship Id="rId27" Type="http://schemas.openxmlformats.org/officeDocument/2006/relationships/hyperlink" Target="http://www.conatel.gov.ec/site_conatel/index.php?option=com_docman&amp;task=doc_download&amp;gid=1875&amp;Itemid=" TargetMode="External"/><Relationship Id="rId30" Type="http://schemas.openxmlformats.org/officeDocument/2006/relationships/hyperlink" Target="http://www.conatel.gov.ec/site_conatel/index.php?option=com_docman&amp;task=doc_download&amp;gid=1916&amp;Itemid=" TargetMode="External"/><Relationship Id="rId35" Type="http://schemas.openxmlformats.org/officeDocument/2006/relationships/hyperlink" Target="http://www.conatel.gov.ec/site_conatel/index.php?option=com_docman&amp;task=doc_download&amp;gid=2013&amp;Itemid=" TargetMode="External"/><Relationship Id="rId43" Type="http://schemas.openxmlformats.org/officeDocument/2006/relationships/hyperlink" Target="http://www.conatel.gov.ec/site_conatel/index.php?option=com_docman&amp;task=doc_download&amp;gid=1907&amp;Itemid=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natel.gov.ec/site_conatel/index.php?option=com_docman&amp;task=doc_download&amp;gid=1839&amp;Itemid=" TargetMode="External"/><Relationship Id="rId13" Type="http://schemas.openxmlformats.org/officeDocument/2006/relationships/hyperlink" Target="http://www.conatel.gov.ec/site_conatel/index.php?option=com_docman&amp;task=doc_download&amp;gid=1887&amp;Itemid=" TargetMode="External"/><Relationship Id="rId18" Type="http://schemas.openxmlformats.org/officeDocument/2006/relationships/hyperlink" Target="http://www.conatel.gov.ec/site_conatel/index.php?option=com_docman&amp;task=doc_download&amp;gid=1868&amp;Itemid=" TargetMode="External"/><Relationship Id="rId26" Type="http://schemas.openxmlformats.org/officeDocument/2006/relationships/hyperlink" Target="http://www.conatel.gov.ec/site_conatel/index.php?option=com_docman&amp;task=doc_download&amp;gid=1870&amp;Itemid=" TargetMode="External"/><Relationship Id="rId3" Type="http://schemas.openxmlformats.org/officeDocument/2006/relationships/hyperlink" Target="http://www.conatel.gov.ec/site_conatel/index.php?option=com_docman&amp;task=doc_download&amp;gid=1879&amp;Itemid=" TargetMode="External"/><Relationship Id="rId21" Type="http://schemas.openxmlformats.org/officeDocument/2006/relationships/hyperlink" Target="http://www.conatel.gov.ec/site_conatel/index.php?option=com_docman&amp;task=doc_download&amp;gid=1823&amp;Itemid=" TargetMode="External"/><Relationship Id="rId7" Type="http://schemas.openxmlformats.org/officeDocument/2006/relationships/hyperlink" Target="http://www.conatel.gov.ec/site_conatel/index.php?option=com_docman&amp;task=doc_download&amp;gid=1838&amp;Itemid=" TargetMode="External"/><Relationship Id="rId12" Type="http://schemas.openxmlformats.org/officeDocument/2006/relationships/hyperlink" Target="http://www.conatel.gov.ec/site_conatel/index.php?option=com_docman&amp;task=doc_download&amp;gid=1840&amp;Itemid=" TargetMode="External"/><Relationship Id="rId17" Type="http://schemas.openxmlformats.org/officeDocument/2006/relationships/hyperlink" Target="http://www.conatel.gov.ec/site_conatel/index.php?option=com_docman&amp;task=doc_download&amp;gid=1884&amp;Itemid=" TargetMode="External"/><Relationship Id="rId25" Type="http://schemas.openxmlformats.org/officeDocument/2006/relationships/hyperlink" Target="http://www.conatel.gov.ec/site_conatel/index.php?option=com_docman&amp;task=doc_download&amp;gid=1866&amp;Itemid=" TargetMode="External"/><Relationship Id="rId2" Type="http://schemas.openxmlformats.org/officeDocument/2006/relationships/hyperlink" Target="http://www.conatel.gov.ec/site_conatel/index.php?option=com_docman&amp;task=doc_download&amp;gid=1873&amp;Itemid=" TargetMode="External"/><Relationship Id="rId16" Type="http://schemas.openxmlformats.org/officeDocument/2006/relationships/hyperlink" Target="http://www.conatel.gov.ec/site_conatel/index.php?option=com_docman&amp;task=doc_download&amp;gid=1854&amp;Itemid=" TargetMode="External"/><Relationship Id="rId20" Type="http://schemas.openxmlformats.org/officeDocument/2006/relationships/hyperlink" Target="http://www.conatel.gov.ec/site_conatel/index.php?option=com_docman&amp;task=doc_download&amp;gid=1924&amp;Itemid=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onatel.gov.ec/site_conatel/index.php?option=com_docman&amp;task=doc_download&amp;gid=1845&amp;Itemid=" TargetMode="External"/><Relationship Id="rId11" Type="http://schemas.openxmlformats.org/officeDocument/2006/relationships/hyperlink" Target="http://www.conatel.gov.ec/site_conatel/index.php?option=com_docman&amp;task=doc_download&amp;gid=1917&amp;Itemid=" TargetMode="External"/><Relationship Id="rId24" Type="http://schemas.openxmlformats.org/officeDocument/2006/relationships/hyperlink" Target="http://www.conatel.gov.ec/site_conatel/index.php?option=com_docman&amp;task=doc_download&amp;gid=1829&amp;Itemid=" TargetMode="External"/><Relationship Id="rId5" Type="http://schemas.openxmlformats.org/officeDocument/2006/relationships/hyperlink" Target="http://www.conatel.gov.ec/site_conatel/index.php?option=com_docman&amp;task=doc_download&amp;gid=1943&amp;Itemid=" TargetMode="External"/><Relationship Id="rId15" Type="http://schemas.openxmlformats.org/officeDocument/2006/relationships/hyperlink" Target="http://www.conatel.gov.ec/site_conatel/index.php?option=com_docman&amp;task=doc_download&amp;gid=1925&amp;Itemid=" TargetMode="External"/><Relationship Id="rId23" Type="http://schemas.openxmlformats.org/officeDocument/2006/relationships/hyperlink" Target="http://www.conatel.gov.ec/site_conatel/index.php?option=com_docman&amp;task=doc_download&amp;gid=1828&amp;Itemid=" TargetMode="External"/><Relationship Id="rId10" Type="http://schemas.openxmlformats.org/officeDocument/2006/relationships/hyperlink" Target="http://www.conatel.gov.ec/site_conatel/index.php?option=com_docman&amp;task=doc_download&amp;gid=1848&amp;Itemid=" TargetMode="External"/><Relationship Id="rId19" Type="http://schemas.openxmlformats.org/officeDocument/2006/relationships/hyperlink" Target="http://www.conatel.gov.ec/site_conatel/index.php?option=com_docman&amp;task=doc_download&amp;gid=1886&amp;Itemid=" TargetMode="External"/><Relationship Id="rId4" Type="http://schemas.openxmlformats.org/officeDocument/2006/relationships/hyperlink" Target="http://www.conatel.gov.ec/site_conatel/index.php?option=com_docman&amp;task=doc_download&amp;gid=1908&amp;Itemid=" TargetMode="External"/><Relationship Id="rId9" Type="http://schemas.openxmlformats.org/officeDocument/2006/relationships/hyperlink" Target="http://www.conatel.gov.ec/site_conatel/index.php?option=com_docman&amp;task=doc_download&amp;gid=1847&amp;Itemid=" TargetMode="External"/><Relationship Id="rId14" Type="http://schemas.openxmlformats.org/officeDocument/2006/relationships/hyperlink" Target="http://www.conatel.gov.ec/site_conatel/index.php?option=com_docman&amp;task=doc_download&amp;gid=1903&amp;Itemid=" TargetMode="External"/><Relationship Id="rId22" Type="http://schemas.openxmlformats.org/officeDocument/2006/relationships/hyperlink" Target="http://www.conatel.gov.ec/site_conatel/index.php?option=com_docman&amp;task=doc_download&amp;gid=1827&amp;Itemid=" TargetMode="External"/><Relationship Id="rId27" Type="http://schemas.openxmlformats.org/officeDocument/2006/relationships/hyperlink" Target="http://www.conatel.gov.ec/site_conatel/index.php?option=com_docman&amp;task=doc_download&amp;gid=1913&amp;Itemid=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natel.gov.ec/site_conatel/index.php?option=com_docman&amp;task=doc_download&amp;gid=1860&amp;Itemid=" TargetMode="External"/><Relationship Id="rId13" Type="http://schemas.openxmlformats.org/officeDocument/2006/relationships/hyperlink" Target="http://www.conatel.gov.ec/site_conatel/index.php?option=com_docman&amp;task=doc_download&amp;gid=1837&amp;Itemid=" TargetMode="External"/><Relationship Id="rId18" Type="http://schemas.openxmlformats.org/officeDocument/2006/relationships/hyperlink" Target="http://www.conatel.gov.ec/site_conatel/index.php?option=com_docman&amp;task=doc_download&amp;gid=1819&amp;Itemid=" TargetMode="External"/><Relationship Id="rId26" Type="http://schemas.openxmlformats.org/officeDocument/2006/relationships/hyperlink" Target="http://www.conatel.gov.ec/site_conatel/index.php?option=com_docman&amp;task=doc_download&amp;gid=1826&amp;Itemid=" TargetMode="External"/><Relationship Id="rId3" Type="http://schemas.openxmlformats.org/officeDocument/2006/relationships/hyperlink" Target="http://www.conatel.gov.ec/site_conatel/index.php?option=com_docman&amp;task=doc_download&amp;gid=1861&amp;Itemid=" TargetMode="External"/><Relationship Id="rId21" Type="http://schemas.openxmlformats.org/officeDocument/2006/relationships/hyperlink" Target="http://www.conatel.gov.ec/site_conatel/index.php?option=com_docman&amp;task=doc_download&amp;gid=1862&amp;Itemid=" TargetMode="External"/><Relationship Id="rId34" Type="http://schemas.openxmlformats.org/officeDocument/2006/relationships/hyperlink" Target="http://www.conatel.gov.ec/site_conatel/index.php?option=com_docman&amp;task=doc_download&amp;gid=1909&amp;Itemid=" TargetMode="External"/><Relationship Id="rId7" Type="http://schemas.openxmlformats.org/officeDocument/2006/relationships/hyperlink" Target="http://www.conatel.gov.ec/site_conatel/index.php?option=com_docman&amp;task=doc_download&amp;gid=1920&amp;Itemid=" TargetMode="External"/><Relationship Id="rId12" Type="http://schemas.openxmlformats.org/officeDocument/2006/relationships/hyperlink" Target="http://www.conatel.gov.ec/site_conatel/index.php?option=com_docman&amp;task=doc_download&amp;gid=1933&amp;Itemid=" TargetMode="External"/><Relationship Id="rId17" Type="http://schemas.openxmlformats.org/officeDocument/2006/relationships/hyperlink" Target="http://www.conatel.gov.ec/site_conatel/index.php?option=com_docman&amp;task=doc_download&amp;gid=1891&amp;Itemid=" TargetMode="External"/><Relationship Id="rId25" Type="http://schemas.openxmlformats.org/officeDocument/2006/relationships/hyperlink" Target="http://www.conatel.gov.ec/site_conatel/index.php?option=com_docman&amp;task=doc_download&amp;gid=1877&amp;Itemid=" TargetMode="External"/><Relationship Id="rId33" Type="http://schemas.openxmlformats.org/officeDocument/2006/relationships/hyperlink" Target="http://www.conatel.gov.ec/site_conatel/index.php?option=com_docman&amp;task=doc_download&amp;gid=1899&amp;Itemid=" TargetMode="External"/><Relationship Id="rId2" Type="http://schemas.openxmlformats.org/officeDocument/2006/relationships/hyperlink" Target="http://www.conatel.gov.ec/site_conatel/index.php?option=com_docman&amp;task=doc_download&amp;gid=1835&amp;Itemid=" TargetMode="External"/><Relationship Id="rId16" Type="http://schemas.openxmlformats.org/officeDocument/2006/relationships/hyperlink" Target="http://www.conatel.gov.ec/site_conatel/index.php?option=com_docman&amp;task=doc_download&amp;gid=1916&amp;Itemid=" TargetMode="External"/><Relationship Id="rId20" Type="http://schemas.openxmlformats.org/officeDocument/2006/relationships/hyperlink" Target="http://www.conatel.gov.ec/site_conatel/index.php?option=com_docman&amp;task=doc_download&amp;gid=2013&amp;Itemid=" TargetMode="External"/><Relationship Id="rId29" Type="http://schemas.openxmlformats.org/officeDocument/2006/relationships/hyperlink" Target="http://www.conatel.gov.ec/site_conatel/index.php?option=com_docman&amp;task=doc_download&amp;gid=1834&amp;Itemid=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onatel.gov.ec/site_conatel/index.php?option=com_docman&amp;task=doc_download&amp;gid=1881&amp;Itemid=" TargetMode="External"/><Relationship Id="rId11" Type="http://schemas.openxmlformats.org/officeDocument/2006/relationships/hyperlink" Target="http://www.conatel.gov.ec/site_conatel/index.php?option=com_docman&amp;task=doc_download&amp;gid=1902&amp;Itemid=" TargetMode="External"/><Relationship Id="rId24" Type="http://schemas.openxmlformats.org/officeDocument/2006/relationships/hyperlink" Target="http://www.conatel.gov.ec/site_conatel/index.php?option=com_docman&amp;task=doc_download&amp;gid=1940&amp;Itemid=" TargetMode="External"/><Relationship Id="rId32" Type="http://schemas.openxmlformats.org/officeDocument/2006/relationships/hyperlink" Target="http://www.conatel.gov.ec/site_conatel/index.php?option=com_docman&amp;task=doc_download&amp;gid=1907&amp;Itemid=" TargetMode="External"/><Relationship Id="rId5" Type="http://schemas.openxmlformats.org/officeDocument/2006/relationships/hyperlink" Target="http://www.conatel.gov.ec/site_conatel/index.php?option=com_docman&amp;task=doc_download&amp;gid=1871&amp;Itemid=" TargetMode="External"/><Relationship Id="rId15" Type="http://schemas.openxmlformats.org/officeDocument/2006/relationships/hyperlink" Target="http://www.conatel.gov.ec/site_conatel/index.php?option=com_docman&amp;task=doc_download&amp;gid=1880&amp;Itemid=" TargetMode="External"/><Relationship Id="rId23" Type="http://schemas.openxmlformats.org/officeDocument/2006/relationships/hyperlink" Target="http://www.conatel.gov.ec/site_conatel/index.php?option=com_docman&amp;task=doc_download&amp;gid=1889&amp;Itemid=" TargetMode="External"/><Relationship Id="rId28" Type="http://schemas.openxmlformats.org/officeDocument/2006/relationships/hyperlink" Target="http://www.conatel.gov.ec/site_conatel/index.php?option=com_docman&amp;task=doc_download&amp;gid=1846&amp;Itemid=" TargetMode="External"/><Relationship Id="rId10" Type="http://schemas.openxmlformats.org/officeDocument/2006/relationships/hyperlink" Target="http://www.conatel.gov.ec/site_conatel/index.php?option=com_docman&amp;task=doc_download&amp;gid=1896&amp;Itemid=" TargetMode="External"/><Relationship Id="rId19" Type="http://schemas.openxmlformats.org/officeDocument/2006/relationships/hyperlink" Target="http://www.conatel.gov.ec/site_conatel/index.php?option=com_docman&amp;task=doc_download&amp;gid=1842&amp;Itemid=" TargetMode="External"/><Relationship Id="rId31" Type="http://schemas.openxmlformats.org/officeDocument/2006/relationships/hyperlink" Target="http://www.conatel.gov.ec/site_conatel/index.php?option=com_docman&amp;task=doc_download&amp;gid=1850&amp;Itemid=" TargetMode="External"/><Relationship Id="rId4" Type="http://schemas.openxmlformats.org/officeDocument/2006/relationships/hyperlink" Target="http://www.conatel.gov.ec/site_conatel/index.php?option=com_docman&amp;task=doc_download&amp;gid=1857&amp;Itemid=" TargetMode="External"/><Relationship Id="rId9" Type="http://schemas.openxmlformats.org/officeDocument/2006/relationships/hyperlink" Target="http://www.conatel.gov.ec/site_conatel/index.php?option=com_docman&amp;task=doc_download&amp;gid=1863&amp;Itemid=" TargetMode="External"/><Relationship Id="rId14" Type="http://schemas.openxmlformats.org/officeDocument/2006/relationships/hyperlink" Target="http://www.conatel.gov.ec/site_conatel/index.php?option=com_docman&amp;task=doc_download&amp;gid=1858&amp;Itemid=" TargetMode="External"/><Relationship Id="rId22" Type="http://schemas.openxmlformats.org/officeDocument/2006/relationships/hyperlink" Target="http://www.conatel.gov.ec/site_conatel/index.php?option=com_docman&amp;task=doc_download&amp;gid=1883&amp;Itemid=" TargetMode="External"/><Relationship Id="rId27" Type="http://schemas.openxmlformats.org/officeDocument/2006/relationships/hyperlink" Target="http://www.conatel.gov.ec/site_conatel/index.php?option=com_docman&amp;task=doc_download&amp;gid=1898&amp;Itemid=" TargetMode="External"/><Relationship Id="rId30" Type="http://schemas.openxmlformats.org/officeDocument/2006/relationships/hyperlink" Target="http://www.conatel.gov.ec/site_conatel/index.php?option=com_docman&amp;task=doc_download&amp;gid=1836&amp;Itemid=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natel.gov.ec/site_conatel/index.php?option=com_docman&amp;task=doc_download&amp;gid=1868&amp;Itemid=" TargetMode="External"/><Relationship Id="rId13" Type="http://schemas.openxmlformats.org/officeDocument/2006/relationships/hyperlink" Target="http://www.conatel.gov.ec/site_conatel/index.php?option=com_docman&amp;task=doc_download&amp;gid=1881&amp;Itemid=" TargetMode="External"/><Relationship Id="rId18" Type="http://schemas.openxmlformats.org/officeDocument/2006/relationships/hyperlink" Target="http://www.conatel.gov.ec/site_conatel/index.php?option=com_docman&amp;task=doc_download&amp;gid=1940&amp;Itemid=" TargetMode="External"/><Relationship Id="rId3" Type="http://schemas.openxmlformats.org/officeDocument/2006/relationships/hyperlink" Target="http://www.conatel.gov.ec/site_conatel/index.php?option=com_docman&amp;task=doc_download&amp;gid=1813&amp;Itemid=" TargetMode="External"/><Relationship Id="rId21" Type="http://schemas.openxmlformats.org/officeDocument/2006/relationships/hyperlink" Target="http://www.conatel.gov.ec/site_conatel/index.php?option=com_docman&amp;task=doc_download&amp;gid=1846&amp;Itemid=" TargetMode="External"/><Relationship Id="rId7" Type="http://schemas.openxmlformats.org/officeDocument/2006/relationships/hyperlink" Target="http://www.conatel.gov.ec/site_conatel/index.php?option=com_docman&amp;task=doc_download&amp;gid=1811&amp;Itemid=" TargetMode="External"/><Relationship Id="rId12" Type="http://schemas.openxmlformats.org/officeDocument/2006/relationships/hyperlink" Target="http://www.conatel.gov.ec/site_conatel/index.php?option=com_docman&amp;task=doc_download&amp;gid=1910&amp;Itemid=" TargetMode="External"/><Relationship Id="rId17" Type="http://schemas.openxmlformats.org/officeDocument/2006/relationships/hyperlink" Target="http://www.conatel.gov.ec/site_conatel/index.php?option=com_docman&amp;task=doc_download&amp;gid=1883&amp;Itemid=" TargetMode="External"/><Relationship Id="rId2" Type="http://schemas.openxmlformats.org/officeDocument/2006/relationships/hyperlink" Target="http://www.conatel.gov.ec/site_conatel/index.php?option=com_docman&amp;task=doc_download&amp;gid=1879&amp;Itemid=" TargetMode="External"/><Relationship Id="rId16" Type="http://schemas.openxmlformats.org/officeDocument/2006/relationships/hyperlink" Target="http://www.conatel.gov.ec/site_conatel/index.php?option=com_docman&amp;task=doc_download&amp;gid=1862&amp;Itemid=" TargetMode="External"/><Relationship Id="rId20" Type="http://schemas.openxmlformats.org/officeDocument/2006/relationships/hyperlink" Target="http://www.conatel.gov.ec/site_conatel/index.php?option=com_docman&amp;task=doc_download&amp;gid=1898&amp;Itemid=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onatel.gov.ec/site_conatel/index.php?option=com_docman&amp;task=doc_download&amp;gid=1840&amp;Itemid=" TargetMode="External"/><Relationship Id="rId11" Type="http://schemas.openxmlformats.org/officeDocument/2006/relationships/hyperlink" Target="http://www.conatel.gov.ec/site_conatel/index.php?option=com_docman&amp;task=doc_download&amp;gid=1893&amp;Itemid=" TargetMode="External"/><Relationship Id="rId5" Type="http://schemas.openxmlformats.org/officeDocument/2006/relationships/hyperlink" Target="http://www.conatel.gov.ec/site_conatel/index.php?option=com_docman&amp;task=doc_download&amp;gid=1917&amp;Itemid=" TargetMode="External"/><Relationship Id="rId15" Type="http://schemas.openxmlformats.org/officeDocument/2006/relationships/hyperlink" Target="http://www.conatel.gov.ec/site_conatel/index.php?option=com_docman&amp;task=doc_download&amp;gid=1875&amp;Itemid=" TargetMode="External"/><Relationship Id="rId23" Type="http://schemas.openxmlformats.org/officeDocument/2006/relationships/hyperlink" Target="http://www.conatel.gov.ec/site_conatel/index.php?option=com_docman&amp;task=doc_download&amp;gid=1899&amp;Itemid=" TargetMode="External"/><Relationship Id="rId10" Type="http://schemas.openxmlformats.org/officeDocument/2006/relationships/hyperlink" Target="http://www.conatel.gov.ec/site_conatel/index.php?option=com_docman&amp;task=doc_download&amp;gid=1866&amp;Itemid=" TargetMode="External"/><Relationship Id="rId19" Type="http://schemas.openxmlformats.org/officeDocument/2006/relationships/hyperlink" Target="http://www.conatel.gov.ec/site_conatel/index.php?option=com_docman&amp;task=doc_download&amp;gid=1877&amp;Itemid=" TargetMode="External"/><Relationship Id="rId4" Type="http://schemas.openxmlformats.org/officeDocument/2006/relationships/hyperlink" Target="http://www.conatel.gov.ec/site_conatel/index.php?option=com_docman&amp;task=doc_download&amp;gid=1921&amp;Itemid=" TargetMode="External"/><Relationship Id="rId9" Type="http://schemas.openxmlformats.org/officeDocument/2006/relationships/hyperlink" Target="http://www.conatel.gov.ec/site_conatel/index.php?option=com_docman&amp;task=doc_download&amp;gid=1827&amp;Itemid=" TargetMode="External"/><Relationship Id="rId14" Type="http://schemas.openxmlformats.org/officeDocument/2006/relationships/hyperlink" Target="http://www.conatel.gov.ec/site_conatel/index.php?option=com_docman&amp;task=doc_download&amp;gid=1920&amp;Itemid=" TargetMode="External"/><Relationship Id="rId22" Type="http://schemas.openxmlformats.org/officeDocument/2006/relationships/hyperlink" Target="http://www.conatel.gov.ec/site_conatel/index.php?option=com_docman&amp;task=doc_download&amp;gid=1836&amp;Itemid=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natel.gov.ec/site_conatel/index.php?option=com_docman&amp;task=doc_download&amp;gid=1838&amp;Itemid=" TargetMode="External"/><Relationship Id="rId13" Type="http://schemas.openxmlformats.org/officeDocument/2006/relationships/hyperlink" Target="http://www.conatel.gov.ec/site_conatel/index.php?option=com_docman&amp;task=doc_download&amp;gid=1840&amp;Itemid=" TargetMode="External"/><Relationship Id="rId18" Type="http://schemas.openxmlformats.org/officeDocument/2006/relationships/hyperlink" Target="http://www.conatel.gov.ec/site_conatel/index.php?option=com_docman&amp;task=doc_download&amp;gid=1925&amp;Itemid=" TargetMode="External"/><Relationship Id="rId26" Type="http://schemas.openxmlformats.org/officeDocument/2006/relationships/hyperlink" Target="http://www.conatel.gov.ec/site_conatel/index.php?option=com_docman&amp;task=doc_download&amp;gid=1827&amp;Itemid=" TargetMode="External"/><Relationship Id="rId39" Type="http://schemas.openxmlformats.org/officeDocument/2006/relationships/hyperlink" Target="http://www.conatel.gov.ec/site_conatel/index.php?option=com_docman&amp;task=doc_download&amp;gid=1894&amp;Itemid=" TargetMode="External"/><Relationship Id="rId3" Type="http://schemas.openxmlformats.org/officeDocument/2006/relationships/hyperlink" Target="http://www.conatel.gov.ec/site_conatel/index.php?option=com_docman&amp;task=doc_download&amp;gid=1879&amp;Itemid=" TargetMode="External"/><Relationship Id="rId21" Type="http://schemas.openxmlformats.org/officeDocument/2006/relationships/hyperlink" Target="http://www.conatel.gov.ec/site_conatel/index.php?option=com_docman&amp;task=doc_download&amp;gid=1865&amp;Itemid=" TargetMode="External"/><Relationship Id="rId34" Type="http://schemas.openxmlformats.org/officeDocument/2006/relationships/hyperlink" Target="http://www.conatel.gov.ec/site_conatel/index.php?option=com_docman&amp;task=doc_download&amp;gid=1835&amp;Itemid=" TargetMode="External"/><Relationship Id="rId7" Type="http://schemas.openxmlformats.org/officeDocument/2006/relationships/hyperlink" Target="http://www.conatel.gov.ec/site_conatel/index.php?option=com_docman&amp;task=doc_download&amp;gid=1821&amp;Itemid=" TargetMode="External"/><Relationship Id="rId12" Type="http://schemas.openxmlformats.org/officeDocument/2006/relationships/hyperlink" Target="http://www.conatel.gov.ec/site_conatel/index.php?option=com_docman&amp;task=doc_download&amp;gid=1917&amp;Itemid=" TargetMode="External"/><Relationship Id="rId17" Type="http://schemas.openxmlformats.org/officeDocument/2006/relationships/hyperlink" Target="http://www.conatel.gov.ec/site_conatel/index.php?option=com_docman&amp;task=doc_download&amp;gid=1903&amp;Itemid=" TargetMode="External"/><Relationship Id="rId25" Type="http://schemas.openxmlformats.org/officeDocument/2006/relationships/hyperlink" Target="http://www.conatel.gov.ec/site_conatel/index.php?option=com_docman&amp;task=doc_download&amp;gid=1823&amp;Itemid=" TargetMode="External"/><Relationship Id="rId33" Type="http://schemas.openxmlformats.org/officeDocument/2006/relationships/hyperlink" Target="http://www.conatel.gov.ec/site_conatel/index.php?option=com_docman&amp;task=doc_download&amp;gid=1913&amp;Itemid=" TargetMode="External"/><Relationship Id="rId38" Type="http://schemas.openxmlformats.org/officeDocument/2006/relationships/hyperlink" Target="http://www.conatel.gov.ec/site_conatel/index.php?option=com_docman&amp;task=doc_download&amp;gid=1881&amp;Itemid=" TargetMode="External"/><Relationship Id="rId2" Type="http://schemas.openxmlformats.org/officeDocument/2006/relationships/hyperlink" Target="http://www.conatel.gov.ec/site_conatel/index.php?option=com_docman&amp;task=doc_download&amp;gid=1873&amp;Itemid=" TargetMode="External"/><Relationship Id="rId16" Type="http://schemas.openxmlformats.org/officeDocument/2006/relationships/hyperlink" Target="http://www.conatel.gov.ec/site_conatel/index.php?option=com_docman&amp;task=doc_download&amp;gid=1820&amp;Itemid=" TargetMode="External"/><Relationship Id="rId20" Type="http://schemas.openxmlformats.org/officeDocument/2006/relationships/hyperlink" Target="http://www.conatel.gov.ec/site_conatel/index.php?option=com_docman&amp;task=doc_download&amp;gid=1884&amp;Itemid=" TargetMode="External"/><Relationship Id="rId29" Type="http://schemas.openxmlformats.org/officeDocument/2006/relationships/hyperlink" Target="http://www.conatel.gov.ec/site_conatel/index.php?option=com_docman&amp;task=doc_download&amp;gid=1866&amp;Itemid=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onatel.gov.ec/site_conatel/index.php?option=com_docman&amp;task=doc_download&amp;gid=1845&amp;Itemid=" TargetMode="External"/><Relationship Id="rId11" Type="http://schemas.openxmlformats.org/officeDocument/2006/relationships/hyperlink" Target="http://www.conatel.gov.ec/site_conatel/index.php?option=com_docman&amp;task=doc_download&amp;gid=1848&amp;Itemid=" TargetMode="External"/><Relationship Id="rId24" Type="http://schemas.openxmlformats.org/officeDocument/2006/relationships/hyperlink" Target="http://www.conatel.gov.ec/site_conatel/index.php?option=com_docman&amp;task=doc_download&amp;gid=1924&amp;Itemid=" TargetMode="External"/><Relationship Id="rId32" Type="http://schemas.openxmlformats.org/officeDocument/2006/relationships/hyperlink" Target="http://www.conatel.gov.ec/site_conatel/index.php?option=com_docman&amp;task=doc_download&amp;gid=1910&amp;Itemid=" TargetMode="External"/><Relationship Id="rId37" Type="http://schemas.openxmlformats.org/officeDocument/2006/relationships/hyperlink" Target="http://www.conatel.gov.ec/site_conatel/index.php?option=com_docman&amp;task=doc_download&amp;gid=1871&amp;Itemid=" TargetMode="External"/><Relationship Id="rId5" Type="http://schemas.openxmlformats.org/officeDocument/2006/relationships/hyperlink" Target="http://www.conatel.gov.ec/site_conatel/index.php?option=com_docman&amp;task=doc_download&amp;gid=1943&amp;Itemid=" TargetMode="External"/><Relationship Id="rId15" Type="http://schemas.openxmlformats.org/officeDocument/2006/relationships/hyperlink" Target="http://www.conatel.gov.ec/site_conatel/index.php?option=com_docman&amp;task=doc_download&amp;gid=1887&amp;Itemid=" TargetMode="External"/><Relationship Id="rId23" Type="http://schemas.openxmlformats.org/officeDocument/2006/relationships/hyperlink" Target="http://www.conatel.gov.ec/site_conatel/index.php?option=com_docman&amp;task=doc_download&amp;gid=1886&amp;Itemid=" TargetMode="External"/><Relationship Id="rId28" Type="http://schemas.openxmlformats.org/officeDocument/2006/relationships/hyperlink" Target="http://www.conatel.gov.ec/site_conatel/index.php?option=com_docman&amp;task=doc_download&amp;gid=1829&amp;Itemid=" TargetMode="External"/><Relationship Id="rId36" Type="http://schemas.openxmlformats.org/officeDocument/2006/relationships/hyperlink" Target="http://www.conatel.gov.ec/site_conatel/index.php?option=com_docman&amp;task=doc_download&amp;gid=1857&amp;Itemid=" TargetMode="External"/><Relationship Id="rId10" Type="http://schemas.openxmlformats.org/officeDocument/2006/relationships/hyperlink" Target="http://www.conatel.gov.ec/site_conatel/index.php?option=com_docman&amp;task=doc_download&amp;gid=1847&amp;Itemid=" TargetMode="External"/><Relationship Id="rId19" Type="http://schemas.openxmlformats.org/officeDocument/2006/relationships/hyperlink" Target="http://www.conatel.gov.ec/site_conatel/index.php?option=com_docman&amp;task=doc_download&amp;gid=1854&amp;Itemid=" TargetMode="External"/><Relationship Id="rId31" Type="http://schemas.openxmlformats.org/officeDocument/2006/relationships/hyperlink" Target="http://www.conatel.gov.ec/site_conatel/index.php?option=com_docman&amp;task=doc_download&amp;gid=1893&amp;Itemid=" TargetMode="External"/><Relationship Id="rId4" Type="http://schemas.openxmlformats.org/officeDocument/2006/relationships/hyperlink" Target="http://www.conatel.gov.ec/site_conatel/index.php?option=com_docman&amp;task=doc_download&amp;gid=1908&amp;Itemid=" TargetMode="External"/><Relationship Id="rId9" Type="http://schemas.openxmlformats.org/officeDocument/2006/relationships/hyperlink" Target="http://www.conatel.gov.ec/site_conatel/index.php?option=com_docman&amp;task=doc_download&amp;gid=1839&amp;Itemid=" TargetMode="External"/><Relationship Id="rId14" Type="http://schemas.openxmlformats.org/officeDocument/2006/relationships/hyperlink" Target="http://www.conatel.gov.ec/site_conatel/index.php?option=com_docman&amp;task=doc_download&amp;gid=1811&amp;Itemid=" TargetMode="External"/><Relationship Id="rId22" Type="http://schemas.openxmlformats.org/officeDocument/2006/relationships/hyperlink" Target="http://www.conatel.gov.ec/site_conatel/index.php?option=com_docman&amp;task=doc_download&amp;gid=1868&amp;Itemid=" TargetMode="External"/><Relationship Id="rId27" Type="http://schemas.openxmlformats.org/officeDocument/2006/relationships/hyperlink" Target="http://www.conatel.gov.ec/site_conatel/index.php?option=com_docman&amp;task=doc_download&amp;gid=1828&amp;Itemid=" TargetMode="External"/><Relationship Id="rId30" Type="http://schemas.openxmlformats.org/officeDocument/2006/relationships/hyperlink" Target="http://www.conatel.gov.ec/site_conatel/index.php?option=com_docman&amp;task=doc_download&amp;gid=1870&amp;Itemid=" TargetMode="External"/><Relationship Id="rId35" Type="http://schemas.openxmlformats.org/officeDocument/2006/relationships/hyperlink" Target="http://www.conatel.gov.ec/site_conatel/index.php?option=com_docman&amp;task=doc_download&amp;gid=1861&amp;Itemid=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natel.gov.ec/site_conatel/index.php?option=com_docman&amp;task=doc_download&amp;gid=1896&amp;Itemid=" TargetMode="External"/><Relationship Id="rId13" Type="http://schemas.openxmlformats.org/officeDocument/2006/relationships/hyperlink" Target="http://www.conatel.gov.ec/site_conatel/index.php?option=com_docman&amp;task=doc_download&amp;gid=1858&amp;Itemid=" TargetMode="External"/><Relationship Id="rId18" Type="http://schemas.openxmlformats.org/officeDocument/2006/relationships/hyperlink" Target="http://www.conatel.gov.ec/site_conatel/index.php?option=com_docman&amp;task=doc_download&amp;gid=1819&amp;Itemid=" TargetMode="External"/><Relationship Id="rId26" Type="http://schemas.openxmlformats.org/officeDocument/2006/relationships/hyperlink" Target="http://www.conatel.gov.ec/site_conatel/index.php?option=com_docman&amp;task=doc_download&amp;gid=1877&amp;Itemid=" TargetMode="External"/><Relationship Id="rId3" Type="http://schemas.openxmlformats.org/officeDocument/2006/relationships/hyperlink" Target="http://www.conatel.gov.ec/site_conatel/index.php?option=com_docman&amp;task=doc_download&amp;gid=1923&amp;Itemid=" TargetMode="External"/><Relationship Id="rId21" Type="http://schemas.openxmlformats.org/officeDocument/2006/relationships/hyperlink" Target="http://www.conatel.gov.ec/site_conatel/index.php?option=com_docman&amp;task=doc_download&amp;gid=1862&amp;Itemid=" TargetMode="External"/><Relationship Id="rId34" Type="http://schemas.openxmlformats.org/officeDocument/2006/relationships/hyperlink" Target="http://www.conatel.gov.ec/site_conatel/index.php?option=com_docman&amp;task=doc_download&amp;gid=1907&amp;Itemid=" TargetMode="External"/><Relationship Id="rId7" Type="http://schemas.openxmlformats.org/officeDocument/2006/relationships/hyperlink" Target="http://www.conatel.gov.ec/site_conatel/index.php?option=com_docman&amp;task=doc_download&amp;gid=1885&amp;Itemid=" TargetMode="External"/><Relationship Id="rId12" Type="http://schemas.openxmlformats.org/officeDocument/2006/relationships/hyperlink" Target="http://www.conatel.gov.ec/site_conatel/index.php?option=com_docman&amp;task=doc_download&amp;gid=1904&amp;Itemid=" TargetMode="External"/><Relationship Id="rId17" Type="http://schemas.openxmlformats.org/officeDocument/2006/relationships/hyperlink" Target="http://www.conatel.gov.ec/site_conatel/index.php?option=com_docman&amp;task=doc_download&amp;gid=1892&amp;Itemid=" TargetMode="External"/><Relationship Id="rId25" Type="http://schemas.openxmlformats.org/officeDocument/2006/relationships/hyperlink" Target="http://www.conatel.gov.ec/site_conatel/index.php?option=com_docman&amp;task=doc_download&amp;gid=1940&amp;Itemid=" TargetMode="External"/><Relationship Id="rId33" Type="http://schemas.openxmlformats.org/officeDocument/2006/relationships/hyperlink" Target="http://www.conatel.gov.ec/site_conatel/index.php?option=com_docman&amp;task=doc_download&amp;gid=1912&amp;Itemid=" TargetMode="External"/><Relationship Id="rId2" Type="http://schemas.openxmlformats.org/officeDocument/2006/relationships/hyperlink" Target="http://www.conatel.gov.ec/site_conatel/index.php?option=com_docman&amp;task=doc_download&amp;gid=1920&amp;Itemid=" TargetMode="External"/><Relationship Id="rId16" Type="http://schemas.openxmlformats.org/officeDocument/2006/relationships/hyperlink" Target="http://www.conatel.gov.ec/site_conatel/index.php?option=com_docman&amp;task=doc_download&amp;gid=1891&amp;Itemid=" TargetMode="External"/><Relationship Id="rId20" Type="http://schemas.openxmlformats.org/officeDocument/2006/relationships/hyperlink" Target="http://www.conatel.gov.ec/site_conatel/index.php?option=com_docman&amp;task=doc_download&amp;gid=2013&amp;Itemid=" TargetMode="External"/><Relationship Id="rId29" Type="http://schemas.openxmlformats.org/officeDocument/2006/relationships/hyperlink" Target="http://www.conatel.gov.ec/site_conatel/index.php?option=com_docman&amp;task=doc_download&amp;gid=1846&amp;Itemid=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onatel.gov.ec/site_conatel/index.php?option=com_docman&amp;task=doc_download&amp;gid=1875&amp;Itemid=" TargetMode="External"/><Relationship Id="rId11" Type="http://schemas.openxmlformats.org/officeDocument/2006/relationships/hyperlink" Target="http://www.conatel.gov.ec/site_conatel/index.php?option=com_docman&amp;task=doc_download&amp;gid=1837&amp;Itemid=" TargetMode="External"/><Relationship Id="rId24" Type="http://schemas.openxmlformats.org/officeDocument/2006/relationships/hyperlink" Target="http://www.conatel.gov.ec/site_conatel/index.php?option=com_docman&amp;task=doc_download&amp;gid=1901&amp;Itemid=" TargetMode="External"/><Relationship Id="rId32" Type="http://schemas.openxmlformats.org/officeDocument/2006/relationships/hyperlink" Target="http://www.conatel.gov.ec/site_conatel/index.php?option=com_docman&amp;task=doc_download&amp;gid=1850&amp;Itemid=" TargetMode="External"/><Relationship Id="rId5" Type="http://schemas.openxmlformats.org/officeDocument/2006/relationships/hyperlink" Target="http://www.conatel.gov.ec/site_conatel/index.php?option=com_docman&amp;task=doc_download&amp;gid=1863&amp;Itemid=" TargetMode="External"/><Relationship Id="rId15" Type="http://schemas.openxmlformats.org/officeDocument/2006/relationships/hyperlink" Target="http://www.conatel.gov.ec/site_conatel/index.php?option=com_docman&amp;task=doc_download&amp;gid=1916&amp;Itemid=" TargetMode="External"/><Relationship Id="rId23" Type="http://schemas.openxmlformats.org/officeDocument/2006/relationships/hyperlink" Target="http://www.conatel.gov.ec/site_conatel/index.php?option=com_docman&amp;task=doc_download&amp;gid=1889&amp;Itemid=" TargetMode="External"/><Relationship Id="rId28" Type="http://schemas.openxmlformats.org/officeDocument/2006/relationships/hyperlink" Target="http://www.conatel.gov.ec/site_conatel/index.php?option=com_docman&amp;task=doc_download&amp;gid=1898&amp;Itemid=" TargetMode="External"/><Relationship Id="rId36" Type="http://schemas.openxmlformats.org/officeDocument/2006/relationships/hyperlink" Target="http://www.conatel.gov.ec/site_conatel/index.php?option=com_docman&amp;task=doc_download&amp;gid=1909&amp;Itemid=" TargetMode="External"/><Relationship Id="rId10" Type="http://schemas.openxmlformats.org/officeDocument/2006/relationships/hyperlink" Target="http://www.conatel.gov.ec/site_conatel/index.php?option=com_docman&amp;task=doc_download&amp;gid=1933&amp;Itemid=" TargetMode="External"/><Relationship Id="rId19" Type="http://schemas.openxmlformats.org/officeDocument/2006/relationships/hyperlink" Target="http://www.conatel.gov.ec/site_conatel/index.php?option=com_docman&amp;task=doc_download&amp;gid=1842&amp;Itemid=" TargetMode="External"/><Relationship Id="rId31" Type="http://schemas.openxmlformats.org/officeDocument/2006/relationships/hyperlink" Target="http://www.conatel.gov.ec/site_conatel/index.php?option=com_docman&amp;task=doc_download&amp;gid=1836&amp;Itemid=" TargetMode="External"/><Relationship Id="rId4" Type="http://schemas.openxmlformats.org/officeDocument/2006/relationships/hyperlink" Target="http://www.conatel.gov.ec/site_conatel/index.php?option=com_docman&amp;task=doc_download&amp;gid=1860&amp;Itemid=" TargetMode="External"/><Relationship Id="rId9" Type="http://schemas.openxmlformats.org/officeDocument/2006/relationships/hyperlink" Target="http://www.conatel.gov.ec/site_conatel/index.php?option=com_docman&amp;task=doc_download&amp;gid=1902&amp;Itemid=" TargetMode="External"/><Relationship Id="rId14" Type="http://schemas.openxmlformats.org/officeDocument/2006/relationships/hyperlink" Target="http://www.conatel.gov.ec/site_conatel/index.php?option=com_docman&amp;task=doc_download&amp;gid=1880&amp;Itemid=" TargetMode="External"/><Relationship Id="rId22" Type="http://schemas.openxmlformats.org/officeDocument/2006/relationships/hyperlink" Target="http://www.conatel.gov.ec/site_conatel/index.php?option=com_docman&amp;task=doc_download&amp;gid=1883&amp;Itemid=" TargetMode="External"/><Relationship Id="rId27" Type="http://schemas.openxmlformats.org/officeDocument/2006/relationships/hyperlink" Target="http://www.conatel.gov.ec/site_conatel/index.php?option=com_docman&amp;task=doc_download&amp;gid=1826&amp;Itemid=" TargetMode="External"/><Relationship Id="rId30" Type="http://schemas.openxmlformats.org/officeDocument/2006/relationships/hyperlink" Target="http://www.conatel.gov.ec/site_conatel/index.php?option=com_docman&amp;task=doc_download&amp;gid=1834&amp;Itemid=" TargetMode="External"/><Relationship Id="rId35" Type="http://schemas.openxmlformats.org/officeDocument/2006/relationships/hyperlink" Target="http://www.conatel.gov.ec/site_conatel/index.php?option=com_docman&amp;task=doc_download&amp;gid=1899&amp;Itemid=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natel.gov.ec/site_conatel/index.php?option=com_docman&amp;task=doc_download&amp;gid=1928&amp;Itemid=" TargetMode="External"/><Relationship Id="rId13" Type="http://schemas.openxmlformats.org/officeDocument/2006/relationships/hyperlink" Target="http://www.conatel.gov.ec/site_conatel/index.php?option=com_docman&amp;task=doc_download&amp;gid=1932&amp;Itemid=" TargetMode="External"/><Relationship Id="rId18" Type="http://schemas.openxmlformats.org/officeDocument/2006/relationships/hyperlink" Target="http://www.conatel.gov.ec/site_conatel/index.php?option=com_docman&amp;task=doc_download&amp;gid=1918&amp;Itemid=" TargetMode="External"/><Relationship Id="rId26" Type="http://schemas.openxmlformats.org/officeDocument/2006/relationships/hyperlink" Target="http://www.conatel.gov.ec/site_conatel/index.php?option=com_docman&amp;task=doc_download&amp;gid=1893&amp;Itemid=" TargetMode="External"/><Relationship Id="rId3" Type="http://schemas.openxmlformats.org/officeDocument/2006/relationships/hyperlink" Target="http://www.conatel.gov.ec/site_conatel/index.php?option=com_docman&amp;task=doc_download&amp;gid=1841&amp;Itemid=" TargetMode="External"/><Relationship Id="rId21" Type="http://schemas.openxmlformats.org/officeDocument/2006/relationships/hyperlink" Target="http://www.conatel.gov.ec/site_conatel/index.php?option=com_docman&amp;task=doc_download&amp;gid=1869&amp;Itemid=" TargetMode="External"/><Relationship Id="rId34" Type="http://schemas.openxmlformats.org/officeDocument/2006/relationships/hyperlink" Target="http://www.conatel.gov.ec/site_conatel/index.php?option=com_docman&amp;task=doc_download&amp;gid=1915&amp;Itemid=" TargetMode="External"/><Relationship Id="rId7" Type="http://schemas.openxmlformats.org/officeDocument/2006/relationships/hyperlink" Target="http://www.conatel.gov.ec/site_conatel/index.php?option=com_docman&amp;task=doc_download&amp;gid=1944&amp;Itemid=" TargetMode="External"/><Relationship Id="rId12" Type="http://schemas.openxmlformats.org/officeDocument/2006/relationships/hyperlink" Target="http://www.conatel.gov.ec/site_conatel/index.php?option=com_docman&amp;task=doc_download&amp;gid=1900&amp;Itemid=" TargetMode="External"/><Relationship Id="rId17" Type="http://schemas.openxmlformats.org/officeDocument/2006/relationships/hyperlink" Target="http://www.conatel.gov.ec/site_conatel/index.php?option=com_docman&amp;task=doc_download&amp;gid=1856&amp;Itemid=" TargetMode="External"/><Relationship Id="rId25" Type="http://schemas.openxmlformats.org/officeDocument/2006/relationships/hyperlink" Target="http://www.conatel.gov.ec/site_conatel/index.php?option=com_docman&amp;task=doc_download&amp;gid=1831&amp;Itemid=" TargetMode="External"/><Relationship Id="rId33" Type="http://schemas.openxmlformats.org/officeDocument/2006/relationships/hyperlink" Target="http://www.conatel.gov.ec/site_conatel/index.php?option=com_docman&amp;task=doc_download&amp;gid=1911&amp;Itemid=" TargetMode="External"/><Relationship Id="rId2" Type="http://schemas.openxmlformats.org/officeDocument/2006/relationships/hyperlink" Target="http://www.conatel.gov.ec/site_conatel/index.php?option=com_docman&amp;task=doc_download&amp;gid=1812&amp;Itemid=" TargetMode="External"/><Relationship Id="rId16" Type="http://schemas.openxmlformats.org/officeDocument/2006/relationships/hyperlink" Target="http://www.conatel.gov.ec/site_conatel/index.php?option=com_docman&amp;task=doc_download&amp;gid=1813&amp;Itemid=" TargetMode="External"/><Relationship Id="rId20" Type="http://schemas.openxmlformats.org/officeDocument/2006/relationships/hyperlink" Target="http://www.conatel.gov.ec/site_conatel/index.php?option=com_docman&amp;task=doc_download&amp;gid=1822&amp;Itemid=" TargetMode="External"/><Relationship Id="rId29" Type="http://schemas.openxmlformats.org/officeDocument/2006/relationships/hyperlink" Target="http://www.conatel.gov.ec/site_conatel/index.php?option=com_docman&amp;task=doc_download&amp;gid=1874&amp;Itemid=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onatel.gov.ec/site_conatel/index.php?option=com_docman&amp;task=doc_download&amp;gid=1919&amp;Itemid=" TargetMode="External"/><Relationship Id="rId11" Type="http://schemas.openxmlformats.org/officeDocument/2006/relationships/hyperlink" Target="http://www.conatel.gov.ec/site_conatel/index.php?option=com_docman&amp;task=doc_download&amp;gid=1864&amp;Itemid=" TargetMode="External"/><Relationship Id="rId24" Type="http://schemas.openxmlformats.org/officeDocument/2006/relationships/hyperlink" Target="http://www.conatel.gov.ec/site_conatel/index.php?option=com_docman&amp;task=doc_download&amp;gid=1876&amp;Itemid=" TargetMode="External"/><Relationship Id="rId32" Type="http://schemas.openxmlformats.org/officeDocument/2006/relationships/hyperlink" Target="http://www.conatel.gov.ec/site_conatel/index.php?option=com_docman&amp;task=doc_download&amp;gid=1937&amp;Itemid=" TargetMode="External"/><Relationship Id="rId37" Type="http://schemas.openxmlformats.org/officeDocument/2006/relationships/hyperlink" Target="http://www.conatel.gov.ec/site_conatel/index.php?option=com_docman&amp;task=doc_download&amp;gid=1931&amp;Itemid=" TargetMode="External"/><Relationship Id="rId5" Type="http://schemas.openxmlformats.org/officeDocument/2006/relationships/hyperlink" Target="http://www.conatel.gov.ec/site_conatel/index.php?option=com_docman&amp;task=doc_download&amp;gid=1905&amp;Itemid=" TargetMode="External"/><Relationship Id="rId15" Type="http://schemas.openxmlformats.org/officeDocument/2006/relationships/hyperlink" Target="http://www.conatel.gov.ec/site_conatel/index.php?option=com_docman&amp;task=doc_download&amp;gid=1945&amp;Itemid=" TargetMode="External"/><Relationship Id="rId23" Type="http://schemas.openxmlformats.org/officeDocument/2006/relationships/hyperlink" Target="http://www.conatel.gov.ec/site_conatel/index.php?option=com_docman&amp;task=doc_download&amp;gid=1853&amp;Itemid=" TargetMode="External"/><Relationship Id="rId28" Type="http://schemas.openxmlformats.org/officeDocument/2006/relationships/hyperlink" Target="http://www.conatel.gov.ec/site_conatel/index.php?option=com_docman&amp;task=doc_download&amp;gid=1843&amp;Itemid=" TargetMode="External"/><Relationship Id="rId36" Type="http://schemas.openxmlformats.org/officeDocument/2006/relationships/hyperlink" Target="http://www.conatel.gov.ec/site_conatel/index.php?option=com_docman&amp;task=doc_download&amp;gid=1833&amp;Itemid=" TargetMode="External"/><Relationship Id="rId10" Type="http://schemas.openxmlformats.org/officeDocument/2006/relationships/hyperlink" Target="http://www.conatel.gov.ec/site_conatel/index.php?option=com_docman&amp;task=doc_download&amp;gid=1844&amp;Itemid=" TargetMode="External"/><Relationship Id="rId19" Type="http://schemas.openxmlformats.org/officeDocument/2006/relationships/hyperlink" Target="http://www.conatel.gov.ec/site_conatel/index.php?option=com_docman&amp;task=doc_download&amp;gid=1852&amp;Itemid=" TargetMode="External"/><Relationship Id="rId31" Type="http://schemas.openxmlformats.org/officeDocument/2006/relationships/hyperlink" Target="http://www.conatel.gov.ec/site_conatel/index.php?option=com_docman&amp;task=doc_download&amp;gid=1929&amp;Itemid=" TargetMode="External"/><Relationship Id="rId4" Type="http://schemas.openxmlformats.org/officeDocument/2006/relationships/hyperlink" Target="http://www.conatel.gov.ec/site_conatel/index.php?option=com_docman&amp;task=doc_download&amp;gid=1855&amp;Itemid=" TargetMode="External"/><Relationship Id="rId9" Type="http://schemas.openxmlformats.org/officeDocument/2006/relationships/hyperlink" Target="http://www.conatel.gov.ec/site_conatel/index.php?option=com_docman&amp;task=doc_download&amp;gid=1814&amp;Itemid=" TargetMode="External"/><Relationship Id="rId14" Type="http://schemas.openxmlformats.org/officeDocument/2006/relationships/hyperlink" Target="http://www.conatel.gov.ec/site_conatel/index.php?option=com_docman&amp;task=doc_download&amp;gid=1960&amp;Itemid=" TargetMode="External"/><Relationship Id="rId22" Type="http://schemas.openxmlformats.org/officeDocument/2006/relationships/hyperlink" Target="http://www.conatel.gov.ec/site_conatel/index.php?option=com_docman&amp;task=doc_download&amp;gid=1824&amp;Itemid=" TargetMode="External"/><Relationship Id="rId27" Type="http://schemas.openxmlformats.org/officeDocument/2006/relationships/hyperlink" Target="http://www.conatel.gov.ec/site_conatel/index.php?option=com_docman&amp;task=doc_download&amp;gid=1914&amp;Itemid=" TargetMode="External"/><Relationship Id="rId30" Type="http://schemas.openxmlformats.org/officeDocument/2006/relationships/hyperlink" Target="http://www.conatel.gov.ec/site_conatel/index.php?option=com_docman&amp;task=doc_download&amp;gid=1939&amp;Itemid=" TargetMode="External"/><Relationship Id="rId35" Type="http://schemas.openxmlformats.org/officeDocument/2006/relationships/hyperlink" Target="http://www.conatel.gov.ec/site_conatel/index.php?option=com_docman&amp;task=doc_download&amp;gid=1825&amp;Itemid=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49250" y="317500"/>
            <a:ext cx="8215338" cy="60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Bodoni MT" pitchFamily="18" charset="0"/>
                <a:ea typeface="Calibri" pitchFamily="34" charset="0"/>
                <a:cs typeface="Arial" pitchFamily="34" charset="0"/>
              </a:rPr>
              <a:t>ESCUELA POLIT</a:t>
            </a:r>
            <a:r>
              <a:rPr kumimoji="0" lang="es-ES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É</a:t>
            </a:r>
            <a:r>
              <a:rPr kumimoji="0" lang="es-ES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Bodoni MT" pitchFamily="18" charset="0"/>
                <a:ea typeface="Calibri" pitchFamily="34" charset="0"/>
                <a:cs typeface="Arial" pitchFamily="34" charset="0"/>
              </a:rPr>
              <a:t>CNICA DEL EJ</a:t>
            </a:r>
            <a:r>
              <a:rPr kumimoji="0" lang="es-ES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É</a:t>
            </a:r>
            <a:r>
              <a:rPr kumimoji="0" lang="es-ES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Bodoni MT" pitchFamily="18" charset="0"/>
                <a:ea typeface="Calibri" pitchFamily="34" charset="0"/>
                <a:cs typeface="Arial" pitchFamily="34" charset="0"/>
              </a:rPr>
              <a:t>RCITO</a:t>
            </a:r>
            <a:endParaRPr kumimoji="0" lang="es-ES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Garamond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2400" b="1" dirty="0" smtClean="0">
              <a:solidFill>
                <a:schemeClr val="bg2">
                  <a:lumMod val="10000"/>
                </a:schemeClr>
              </a:solidFill>
              <a:latin typeface="Garamond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Garamond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2400" b="1" dirty="0" smtClean="0">
              <a:solidFill>
                <a:schemeClr val="bg2">
                  <a:lumMod val="10000"/>
                </a:schemeClr>
              </a:solidFill>
              <a:latin typeface="Garamond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Garamond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Garamond" pitchFamily="18" charset="0"/>
                <a:ea typeface="Times New Roman" pitchFamily="18" charset="0"/>
                <a:cs typeface="Arial" pitchFamily="34" charset="0"/>
              </a:rPr>
              <a:t>Departamento de</a:t>
            </a:r>
            <a:r>
              <a:rPr kumimoji="0" lang="es-ES" sz="2000" b="1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Garamond" pitchFamily="18" charset="0"/>
                <a:ea typeface="Times New Roman" pitchFamily="18" charset="0"/>
                <a:cs typeface="Arial" pitchFamily="34" charset="0"/>
              </a:rPr>
              <a:t> Eléctrica y Electrónica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Carrera de Ingenier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a </a:t>
            </a:r>
            <a:r>
              <a:rPr lang="es-ES" sz="2400" b="1" dirty="0" smtClean="0">
                <a:solidFill>
                  <a:schemeClr val="bg2">
                    <a:lumMod val="10000"/>
                  </a:schemeClr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Electrónica y Telecomunicaciones</a:t>
            </a:r>
            <a:endParaRPr kumimoji="0" lang="es-ES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Garamond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b="1" dirty="0" smtClean="0">
                <a:solidFill>
                  <a:schemeClr val="bg2">
                    <a:lumMod val="10000"/>
                  </a:schemeClr>
                </a:solidFill>
                <a:latin typeface="Bodoni MT" pitchFamily="18" charset="0"/>
                <a:cs typeface="Arial" pitchFamily="34" charset="0"/>
              </a:rPr>
              <a:t>“ANALISIS DE CONGESTION EN LAS BANDAS  ATRIBUIDAS A ENLACES DE MICROONDA Y ESTABLECIMIENTO DE POLITICAS DE USO PARA LA OBTENCION DE EFICIENCIA ESPECTRAL”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Bodoni MT" pitchFamily="18" charset="0"/>
                <a:ea typeface="Calibri" pitchFamily="34" charset="0"/>
                <a:cs typeface="Arial" pitchFamily="34" charset="0"/>
              </a:rPr>
              <a:t>TESIS DE GRADO </a:t>
            </a: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Previa la obtenci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n del T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tulo de: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Bodoni MT" pitchFamily="18" charset="0"/>
                <a:ea typeface="Calibri" pitchFamily="34" charset="0"/>
                <a:cs typeface="Arial" pitchFamily="34" charset="0"/>
              </a:rPr>
              <a:t>INGENIERO 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Presentada por:</a:t>
            </a: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600" b="1" dirty="0" smtClean="0">
                <a:solidFill>
                  <a:schemeClr val="bg2">
                    <a:lumMod val="10000"/>
                  </a:schemeClr>
                </a:solidFill>
                <a:latin typeface="Bodoni MT" pitchFamily="18" charset="0"/>
                <a:ea typeface="Calibri" pitchFamily="34" charset="0"/>
                <a:cs typeface="Arial" pitchFamily="34" charset="0"/>
              </a:rPr>
              <a:t>SR. HERNAN ANDRES RUEDA LOPEZ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Bodoni MT" pitchFamily="18" charset="0"/>
                <a:ea typeface="Calibri" pitchFamily="34" charset="0"/>
                <a:cs typeface="Arial" pitchFamily="34" charset="0"/>
              </a:rPr>
              <a:t>SANGOLQUI 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Bodoni MT" pitchFamily="18" charset="0"/>
                <a:ea typeface="Calibri" pitchFamily="34" charset="0"/>
                <a:cs typeface="Arial" pitchFamily="34" charset="0"/>
              </a:rPr>
              <a:t> ECUADOR </a:t>
            </a: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Bodoni MT" pitchFamily="18" charset="0"/>
                <a:ea typeface="Calibri" pitchFamily="34" charset="0"/>
                <a:cs typeface="Arial" pitchFamily="34" charset="0"/>
              </a:rPr>
              <a:t>A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Ñ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Bodoni MT" pitchFamily="18" charset="0"/>
                <a:ea typeface="Calibri" pitchFamily="34" charset="0"/>
                <a:cs typeface="Arial" pitchFamily="34" charset="0"/>
              </a:rPr>
              <a:t>O</a:t>
            </a:r>
            <a:r>
              <a:rPr lang="es-ES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Bodoni MT" pitchFamily="18" charset="0"/>
                <a:ea typeface="Calibri" pitchFamily="34" charset="0"/>
                <a:cs typeface="Arial" pitchFamily="34" charset="0"/>
              </a:rPr>
              <a:t>2011</a:t>
            </a: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 descr="C:\MIGUEL\ASE\portada\ANGOS portada\Sellos para mis libros\ESCUDO ESPE.JPG"/>
          <p:cNvPicPr/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3857620" y="1071546"/>
            <a:ext cx="142876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/>
          <a:srcRect l="15358" t="15384" r="7692" b="7906"/>
          <a:stretch>
            <a:fillRect/>
          </a:stretch>
        </p:blipFill>
        <p:spPr bwMode="auto">
          <a:xfrm>
            <a:off x="1313815" y="1001077"/>
            <a:ext cx="6516370" cy="48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4572000" y="3571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Disposición del Cuadro Nacional de atribución de bandas de frecuencia</a:t>
            </a:r>
            <a:endParaRPr lang="es-EC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00034" y="500042"/>
            <a:ext cx="2701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categorizan los servicios </a:t>
            </a:r>
            <a:endParaRPr lang="es-EC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Flecha derecha"/>
          <p:cNvSpPr/>
          <p:nvPr/>
        </p:nvSpPr>
        <p:spPr>
          <a:xfrm>
            <a:off x="3357554" y="571480"/>
            <a:ext cx="1500198" cy="214314"/>
          </a:xfrm>
          <a:prstGeom prst="rightArrow">
            <a:avLst/>
          </a:prstGeom>
          <a:solidFill>
            <a:srgbClr val="40B1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428728" y="1285860"/>
            <a:ext cx="6357982" cy="477053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Ley que consta 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 ocho 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capítulos </a:t>
            </a:r>
          </a:p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permitirán 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 uso adecuado del 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espectro</a:t>
            </a:r>
          </a:p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Disposiciones 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Fundamentales</a:t>
            </a: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 las Tasas y 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Tarifas</a:t>
            </a: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Del Plan de desarrollo de las 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telecomunicaciones</a:t>
            </a: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 los 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Usuarios</a:t>
            </a: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 la 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Sanciones</a:t>
            </a: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Del Consejo Nacional de Telecomunicaciones, de la Secretaria Nacional de Telecomunicaciones y de la Superintendencia de Telecomunicaciones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Régimen de Libre 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Competencia</a:t>
            </a: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Reformas a la ley Radiodifusión y Televisió</a:t>
            </a:r>
            <a:r>
              <a:rPr lang="es-EC" sz="16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500034" y="500042"/>
            <a:ext cx="8147248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Ley</a:t>
            </a:r>
            <a:r>
              <a:rPr kumimoji="0" lang="es-ES" sz="24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Especial de Telecomunicaciones</a:t>
            </a:r>
            <a:endParaRPr kumimoji="0" lang="es-E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785926"/>
            <a:ext cx="7602212" cy="370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642910" y="500042"/>
            <a:ext cx="8147248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Regulación del Espectro Radioeléctrico </a:t>
            </a:r>
            <a:endParaRPr kumimoji="0" lang="es-E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Marcador de contenid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730904358"/>
              </p:ext>
            </p:extLst>
          </p:nvPr>
        </p:nvGraphicFramePr>
        <p:xfrm>
          <a:off x="457200" y="1600201"/>
          <a:ext cx="8219256" cy="4277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1 Título"/>
          <p:cNvSpPr txBox="1">
            <a:spLocks/>
          </p:cNvSpPr>
          <p:nvPr/>
        </p:nvSpPr>
        <p:spPr>
          <a:xfrm>
            <a:off x="500034" y="428604"/>
            <a:ext cx="8147248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</a:t>
            </a:r>
            <a:r>
              <a:rPr kumimoji="0" lang="es-ES" sz="24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BANDA MICROONDAS</a:t>
            </a:r>
            <a:endParaRPr kumimoji="0" lang="es-E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00100" y="642918"/>
            <a:ext cx="102143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/>
              <a:t>Antenas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714348" y="1714488"/>
            <a:ext cx="728667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mtClean="0"/>
              <a:t>enlaces </a:t>
            </a:r>
            <a:r>
              <a:rPr lang="es-EC"/>
              <a:t>radioeléctricos por microonda </a:t>
            </a:r>
            <a:r>
              <a:rPr lang="es-EC" smtClean="0"/>
              <a:t> </a:t>
            </a:r>
            <a:r>
              <a:rPr lang="es-EC" smtClean="0"/>
              <a:t>      </a:t>
            </a:r>
            <a:r>
              <a:rPr lang="es-EC" smtClean="0"/>
              <a:t>     antenas tipo </a:t>
            </a:r>
            <a:r>
              <a:rPr lang="es-EC"/>
              <a:t>parabólicas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57158" y="3214686"/>
            <a:ext cx="8501122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/>
              <a:t>En </a:t>
            </a:r>
            <a:r>
              <a:rPr lang="es-EC" smtClean="0"/>
              <a:t>enlaces </a:t>
            </a:r>
            <a:r>
              <a:rPr lang="es-EC"/>
              <a:t>radioeléctricos terrestres por problemas de </a:t>
            </a:r>
            <a:r>
              <a:rPr lang="es-EC" smtClean="0"/>
              <a:t>interferencias</a:t>
            </a:r>
          </a:p>
          <a:p>
            <a:pPr algn="ctr"/>
            <a:endParaRPr lang="es-EC" smtClean="0"/>
          </a:p>
          <a:p>
            <a:pPr algn="ctr"/>
            <a:endParaRPr lang="es-EC" smtClean="0"/>
          </a:p>
          <a:p>
            <a:pPr algn="ctr"/>
            <a:endParaRPr lang="es-EC" smtClean="0"/>
          </a:p>
          <a:p>
            <a:pPr algn="ctr"/>
            <a:r>
              <a:rPr lang="es-EC" smtClean="0"/>
              <a:t>             reflectores </a:t>
            </a:r>
            <a:r>
              <a:rPr lang="es-EC"/>
              <a:t>adicionales de alto rendimiento y ancho de banda</a:t>
            </a:r>
          </a:p>
        </p:txBody>
      </p:sp>
      <p:sp>
        <p:nvSpPr>
          <p:cNvPr id="5" name="4 Flecha derecha"/>
          <p:cNvSpPr/>
          <p:nvPr/>
        </p:nvSpPr>
        <p:spPr>
          <a:xfrm>
            <a:off x="4786314" y="1785926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Flecha abajo"/>
          <p:cNvSpPr/>
          <p:nvPr/>
        </p:nvSpPr>
        <p:spPr>
          <a:xfrm>
            <a:off x="4429124" y="3571876"/>
            <a:ext cx="214314" cy="71438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500042"/>
            <a:ext cx="4969524" cy="571504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571480"/>
            <a:ext cx="30053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REFLECTOR PARABÓLICO</a:t>
            </a:r>
            <a:endParaRPr kumimoji="0" lang="es-EC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85720" y="1285860"/>
            <a:ext cx="3643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s-EC" sz="1400" smtClean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s-EC" sz="1400">
                <a:latin typeface="Times New Roman" pitchFamily="18" charset="0"/>
                <a:cs typeface="Times New Roman" pitchFamily="18" charset="0"/>
              </a:rPr>
              <a:t>propósito de mejorar las prestaciones frente a las interferencias</a:t>
            </a: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14282" y="3429000"/>
            <a:ext cx="3643338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Ao</a:t>
            </a:r>
            <a:r>
              <a:rPr kumimoji="0" lang="es-EC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es la superficie efectiva proyectada de la abertura del reflector</a:t>
            </a: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λ es la longitud de onda en el espacio libre,</a:t>
            </a: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 el diámetro de la antena</a:t>
            </a: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η la eficiencia de la apertura expresada en %.</a:t>
            </a: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ganancia de una antena es proporcional a la frecuencia, la eficacia de la apertura y el diámetro del reflector.</a:t>
            </a: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La eficiencia η se encuentra entre el 50 y 75 %</a:t>
            </a:r>
            <a:endParaRPr kumimoji="0" lang="es-EC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57158" y="2643182"/>
            <a:ext cx="3071834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es-EC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 = 10.log {4πAo/λ2};                  </a:t>
            </a:r>
            <a:endParaRPr lang="es-EC" smtClean="0">
              <a:latin typeface="Times New Roman" pitchFamily="18" charset="0"/>
              <a:cs typeface="Times New Roman" pitchFamily="18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Siendo  </a:t>
            </a:r>
            <a:r>
              <a:rPr lang="es-EC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Ao</a:t>
            </a:r>
            <a:r>
              <a:rPr lang="es-EC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lang="es-EC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η.π.</a:t>
            </a:r>
            <a:r>
              <a:rPr lang="es-EC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(d/2)2           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2000240"/>
            <a:ext cx="27088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GANANCIA DE ANTENA</a:t>
            </a:r>
            <a:endParaRPr kumimoji="0" lang="es-EC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00034" y="428604"/>
            <a:ext cx="162736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b="1" smtClean="0"/>
              <a:t>Repetidores</a:t>
            </a:r>
            <a:endParaRPr lang="es-EC" b="1"/>
          </a:p>
        </p:txBody>
      </p:sp>
      <p:sp>
        <p:nvSpPr>
          <p:cNvPr id="3" name="2 Rectángulo"/>
          <p:cNvSpPr/>
          <p:nvPr/>
        </p:nvSpPr>
        <p:spPr>
          <a:xfrm>
            <a:off x="1857356" y="1357298"/>
            <a:ext cx="5857916" cy="14773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C" smtClean="0"/>
              <a:t>permitir </a:t>
            </a:r>
            <a:r>
              <a:rPr lang="es-EC" smtClean="0"/>
              <a:t>que exista línea de vista y no se pierda por la curvatura terrestre u obstáculos, consiguiendo enlaces superiores al horizonte </a:t>
            </a:r>
            <a:r>
              <a:rPr lang="es-EC" smtClean="0"/>
              <a:t>óptico</a:t>
            </a:r>
          </a:p>
          <a:p>
            <a:pPr>
              <a:buFont typeface="Arial" pitchFamily="34" charset="0"/>
              <a:buChar char="•"/>
            </a:pPr>
            <a:endParaRPr lang="es-EC" smtClean="0"/>
          </a:p>
          <a:p>
            <a:pPr>
              <a:buFont typeface="Arial" pitchFamily="34" charset="0"/>
              <a:buChar char="•"/>
            </a:pPr>
            <a:r>
              <a:rPr lang="es-EC" smtClean="0"/>
              <a:t> </a:t>
            </a:r>
            <a:r>
              <a:rPr lang="es-EC" smtClean="0"/>
              <a:t>dos tipos activos o pasivos</a:t>
            </a:r>
            <a:endParaRPr lang="es-EC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32727" t="25235" r="30471" b="32931"/>
          <a:stretch/>
        </p:blipFill>
        <p:spPr bwMode="auto">
          <a:xfrm>
            <a:off x="2214546" y="3000372"/>
            <a:ext cx="4916129" cy="31434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85984" y="2214554"/>
            <a:ext cx="4572000" cy="138499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s-EC" sz="2800" b="1" smtClean="0"/>
              <a:t>Características de las bandas microondas en Enlaces Radioeléctricos</a:t>
            </a:r>
            <a:endParaRPr lang="es-EC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="" xmlns:p14="http://schemas.microsoft.com/office/powerpoint/2010/main" val="3092864312"/>
              </p:ext>
            </p:extLst>
          </p:nvPr>
        </p:nvGraphicFramePr>
        <p:xfrm>
          <a:off x="251520" y="214290"/>
          <a:ext cx="7106562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786710" y="571480"/>
            <a:ext cx="785818" cy="11079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EQA 45</a:t>
            </a:r>
            <a:endParaRPr lang="es-EC" sz="70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EQA.50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EQA.85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EQA.110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EQA.115</a:t>
            </a:r>
            <a:endParaRPr lang="es-ES" sz="1100" b="1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EQA.140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786710" y="2428868"/>
            <a:ext cx="737702" cy="6001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4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EQA.60</a:t>
            </a:r>
            <a:endParaRPr kumimoji="0" lang="es-EC" sz="7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4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EQA.115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4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EQA.120</a:t>
            </a: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858148" y="3929066"/>
            <a:ext cx="737702" cy="6001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4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EQA.50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4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EQA.90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4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EQA.110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858148" y="5500702"/>
            <a:ext cx="737702" cy="6001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4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EQA.50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4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EQA.105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4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EQA.125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/>
          <p:nvPr/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071670" y="2643182"/>
            <a:ext cx="5063490" cy="20942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500034" y="714356"/>
            <a:ext cx="8147248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Ocupación de bandas Microonda para Enlaces Radioeléctricos</a:t>
            </a:r>
            <a:endParaRPr kumimoji="0" lang="es-E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714348" y="928670"/>
            <a:ext cx="7776864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OBJETIVO GENERAL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1357290" y="2571744"/>
            <a:ext cx="6552728" cy="15121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dirty="0"/>
              <a:t>Realizar un análisis sobre la ocupación de las bandas de frecuencia atribuidas a enlaces auxiliares en el territorio nacional ecuatoriano</a:t>
            </a:r>
            <a:r>
              <a:rPr lang="es-ES" dirty="0" smtClean="0"/>
              <a:t>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Marcador de contenid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868320765"/>
              </p:ext>
            </p:extLst>
          </p:nvPr>
        </p:nvGraphicFramePr>
        <p:xfrm>
          <a:off x="428596" y="642918"/>
          <a:ext cx="829126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/>
        </p:nvGraphicFramePr>
        <p:xfrm>
          <a:off x="3286116" y="142852"/>
          <a:ext cx="5715040" cy="3065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2 Gráfico"/>
          <p:cNvGraphicFramePr/>
          <p:nvPr/>
        </p:nvGraphicFramePr>
        <p:xfrm>
          <a:off x="142844" y="3071810"/>
          <a:ext cx="5772150" cy="3635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3 Rectángulo"/>
          <p:cNvSpPr/>
          <p:nvPr/>
        </p:nvSpPr>
        <p:spPr>
          <a:xfrm>
            <a:off x="285720" y="357166"/>
            <a:ext cx="242887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s-EC" sz="32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Por Provincia</a:t>
            </a:r>
            <a:endParaRPr lang="es-E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 Imagen"/>
          <p:cNvPicPr/>
          <p:nvPr/>
        </p:nvPicPr>
        <p:blipFill rotWithShape="1"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8956" t="22805" r="20467" b="8778"/>
          <a:stretch/>
        </p:blipFill>
        <p:spPr bwMode="auto">
          <a:xfrm>
            <a:off x="4000496" y="214290"/>
            <a:ext cx="4906736" cy="30041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3" name="0 Imagen"/>
          <p:cNvPicPr/>
          <p:nvPr/>
        </p:nvPicPr>
        <p:blipFill rotWithShape="1">
          <a:blip r:embed="rId3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9230" t="22805" r="20330" b="8778"/>
          <a:stretch/>
        </p:blipFill>
        <p:spPr bwMode="auto">
          <a:xfrm>
            <a:off x="214282" y="3500438"/>
            <a:ext cx="4718957" cy="28957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85720" y="571480"/>
            <a:ext cx="2406428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s-EC" sz="32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Por </a:t>
            </a:r>
            <a:r>
              <a:rPr lang="es-EC" sz="32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Operador</a:t>
            </a:r>
            <a:endParaRPr lang="es-E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14546" y="2714620"/>
            <a:ext cx="5214958" cy="156966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400" smtClean="0"/>
              <a:t>Alrededor de 129 sitios en todo el territorio nacional se encuentran ubicados los equipos que permiten realizar los enlaces de radio</a:t>
            </a:r>
            <a:endParaRPr lang="es-EC" sz="2400"/>
          </a:p>
        </p:txBody>
      </p:sp>
      <p:sp>
        <p:nvSpPr>
          <p:cNvPr id="3" name="2 Rectángulo"/>
          <p:cNvSpPr/>
          <p:nvPr/>
        </p:nvSpPr>
        <p:spPr>
          <a:xfrm>
            <a:off x="428596" y="1000108"/>
            <a:ext cx="1630575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s-EC" sz="32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Por </a:t>
            </a:r>
            <a:r>
              <a:rPr lang="es-EC" sz="32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Sitio</a:t>
            </a:r>
            <a:endParaRPr lang="es-E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5720" y="357166"/>
            <a:ext cx="2928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Banda </a:t>
            </a:r>
            <a:r>
              <a:rPr lang="es-EC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1427 - 1525 MHz</a:t>
            </a:r>
            <a:endParaRPr lang="es-EC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857224" y="785794"/>
          <a:ext cx="7286677" cy="5429301"/>
        </p:xfrm>
        <a:graphic>
          <a:graphicData uri="http://schemas.openxmlformats.org/drawingml/2006/table">
            <a:tbl>
              <a:tblPr/>
              <a:tblGrid>
                <a:gridCol w="1315443"/>
                <a:gridCol w="1050016"/>
                <a:gridCol w="1090080"/>
                <a:gridCol w="902179"/>
                <a:gridCol w="675349"/>
                <a:gridCol w="1126805"/>
                <a:gridCol w="1126805"/>
              </a:tblGrid>
              <a:tr h="11730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err="1">
                          <a:latin typeface="Verdana"/>
                          <a:ea typeface="Times New Roman"/>
                          <a:cs typeface="Arial"/>
                        </a:rPr>
                        <a:t>Nombre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Latitud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Longitud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err="1">
                          <a:latin typeface="Verdana"/>
                          <a:ea typeface="Times New Roman"/>
                          <a:cs typeface="Arial"/>
                        </a:rPr>
                        <a:t>Cantón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Hsnm(m)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Porcentajes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35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Ocupacion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Disponibilidad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" tooltip="Estructuras Cerro Guallil"/>
                        </a:rPr>
                        <a:t>Cerro Guallil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03°04'30.90''S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78°48'58.70''W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Sigsig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3284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" tooltip="Estructuras Cerro Hito Cruz"/>
                        </a:rPr>
                        <a:t>Cerro Hito Cruz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02°55'51.50''S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78°59'51.70''W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Cuenca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2847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48.88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51.12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" tooltip="Estructuras Cerro Bilovan"/>
                        </a:rPr>
                        <a:t>Bilovan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01°48'09.10''S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79°06'17.20''W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San Miguel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2662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5" tooltip="Estructuras Loma Susanga"/>
                        </a:rPr>
                        <a:t>Loma Susanga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01°40'23.00''S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79°01'08.80''W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Chimbo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2879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6" tooltip="Estructuras Cerro Altar Urcu"/>
                        </a:rPr>
                        <a:t>Cerro Altar Urcu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02°28'48.90''S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78°59'36.30''W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Cañar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3215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7" tooltip="Estructuras Cerro Carshao"/>
                        </a:rPr>
                        <a:t>Cerro Carshao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02°26'23.20''S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78°57'03.80''W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Cañar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4017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8" tooltip="Estructuras Cerro Carshao Bajo"/>
                        </a:rPr>
                        <a:t>Cerro CarshaoBajo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02°26'08.10''S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78°56'52.20''W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Cañar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4003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9" tooltip="Estructuras Cerro Troya"/>
                        </a:rPr>
                        <a:t>Cerro Troya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00°44'24.50''N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77°41'48.70''W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Tulcán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3529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0" tooltip="Estructuras Cerro La Mira"/>
                        </a:rPr>
                        <a:t>Cerro La Mira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01°30'32.70''S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78°35'05.20''W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Guano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3881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1" tooltip="Estructuras Cerro Repen"/>
                        </a:rPr>
                        <a:t>Cerro Repen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03°33'01.80''S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79°41'02.70''W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Atahualpa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2369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2" tooltip="Estructuras Cerro Don Juan"/>
                        </a:rPr>
                        <a:t>Cerro Don Juan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00°50'51.20''N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79°53'52.40''W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Atacames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262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51.34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48.66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3" tooltip="Estructuras Cerro La Juanita"/>
                        </a:rPr>
                        <a:t>Cerro La Juanita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00°28'02.20''N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79°34'40.50''W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Quinindé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502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4" tooltip="Estructuras Cerro Zapallo"/>
                        </a:rPr>
                        <a:t>Cerro Zapallo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00°53'05.30''N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79°31'52.20''W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Esmeraldas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690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51.79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48.21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5" tooltip="Estructuras Cerro Animas"/>
                        </a:rPr>
                        <a:t>Cerro Animas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02°28'28.20''S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80°28'03.40''W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Guayaquil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427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6" tooltip="Estructuras Cerro Azul"/>
                        </a:rPr>
                        <a:t>Cerro Azul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02°09'57.40''S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79°57'24.80''W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Guayaquil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324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38.17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61.83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7" tooltip="Estructuras Cerro Balao"/>
                        </a:rPr>
                        <a:t>Cerro Balao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02°45'58.90''S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79°39'52.90''W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Naranjal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490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8" tooltip="Estructuras Cerro El Carmen"/>
                        </a:rPr>
                        <a:t>Cerro El Carmen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02°10'47.60''S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79°52'50.00''W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Guayaquil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38.17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61.83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77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9" tooltip="Estructuras Cerro Santa Ana"/>
                        </a:rPr>
                        <a:t>Cerro Santa Ana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01°55'45.30''S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79°45'50.10''W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San Borondón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0" tooltip="Estructuras Cerrro Corozo"/>
                        </a:rPr>
                        <a:t>Cerro Corozo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01°29'23.10''S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80°31'27.00''W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Jipijapa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1" tooltip="Estructuras Cerro de Hojas"/>
                        </a:rPr>
                        <a:t>Cerro de Hojas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01°02'40.10''S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80°32'38.50''W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Portoviejo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674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61.38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38.62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2" tooltip="Estructuras Cerro La Crespa"/>
                        </a:rPr>
                        <a:t>Cerro La Crespa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00°20'07.10''S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79°45'34.70''W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Flavio Alfaro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480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3" tooltip="Estructuras Loma de Viento"/>
                        </a:rPr>
                        <a:t>Loma de Viento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00°42'28.10''S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80°24'28.80''W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Sucre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77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4"/>
                        </a:rPr>
                        <a:t>Cerro Lumbaqui Alto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00°00'30.40''N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77°19'15.80''W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Orellana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1088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51.34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48.66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5"/>
                        </a:rPr>
                        <a:t>Cerro Calvario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01°31'14.30''S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77°54'28.50''W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Pastaza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1171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6"/>
                        </a:rPr>
                        <a:t>Cerro Cruz Loma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00°11'17.50''S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78°32'06.70''W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3990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51.34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48.66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7"/>
                        </a:rPr>
                        <a:t>Cerro Ilumbisi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00°13'40.60''S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78°28'25.70''W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3040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27.23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72.77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8"/>
                        </a:rPr>
                        <a:t>Cerro Pichincha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00°09'57.03''S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78°31'39.19''W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3901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35.71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64.29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259" marR="352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5720" y="285728"/>
            <a:ext cx="3000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Banda </a:t>
            </a:r>
            <a:r>
              <a:rPr lang="es-EC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5925 - 6425 MHz</a:t>
            </a:r>
            <a:endParaRPr lang="es-EC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642910" y="714356"/>
          <a:ext cx="7572429" cy="5429680"/>
        </p:xfrm>
        <a:graphic>
          <a:graphicData uri="http://schemas.openxmlformats.org/drawingml/2006/table">
            <a:tbl>
              <a:tblPr/>
              <a:tblGrid>
                <a:gridCol w="1928826"/>
                <a:gridCol w="770257"/>
                <a:gridCol w="824720"/>
                <a:gridCol w="972327"/>
                <a:gridCol w="709915"/>
                <a:gridCol w="1183192"/>
                <a:gridCol w="1183192"/>
              </a:tblGrid>
              <a:tr h="11198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err="1">
                          <a:latin typeface="Verdana"/>
                          <a:ea typeface="Times New Roman"/>
                          <a:cs typeface="Arial"/>
                        </a:rPr>
                        <a:t>Nombre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Latitud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Longitud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Cantón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Hsnm(m)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err="1">
                          <a:latin typeface="Verdana"/>
                          <a:ea typeface="Times New Roman"/>
                          <a:cs typeface="Arial"/>
                        </a:rPr>
                        <a:t>Porcentajes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138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Ocupacion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Disponibilidad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222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" tooltip="Estructuras Cerro Rumiloma (Amopungo - Señor Pungo)"/>
                        </a:rPr>
                        <a:t>Cerro Rumiloma (Amopungo - Señor Pungo)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02°48'19.00''S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78°49'19.30''W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Paute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3175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62.50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" tooltip="Estructuras Tipoloma Alto"/>
                        </a:rPr>
                        <a:t>Tipoloma Alto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03°08'13.20''S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79°05'09.70''W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Girón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3177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" tooltip="Estructuras Cerro Capadia Chico"/>
                        </a:rPr>
                        <a:t>Cerro Capadia Chico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01°25'54.10''S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78°56'19.70''W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Guaranda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4384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5" tooltip="Estructuras Cerro Altar Urcu"/>
                        </a:rPr>
                        <a:t>Cerro Altar Urcu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02°28'48.90''S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78°59'36.30''W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Cañar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3215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6" tooltip="Estructuras Cerro Buerán"/>
                        </a:rPr>
                        <a:t>Cerro Buerán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02°36'31.10''S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78°55'50.90''W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Biblián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3816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12.50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7" tooltip="Estructuras Cerro Buerán(Tierras Negras)"/>
                        </a:rPr>
                        <a:t>Cerro Buerán(TierrasNegras)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02°35'59.40''S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78°55'44.40''W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Biblián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3828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8" tooltip="Estructuras Cerro Carshao"/>
                        </a:rPr>
                        <a:t>Cerro Carshao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02°26'23.20''S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78°57'03.80''W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Cañar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4017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9" tooltip="Estructuras Cerro Carshao Bajo"/>
                        </a:rPr>
                        <a:t>Cerro CarshaoBajo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02°26'08.10''S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78°56'52.20''W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Cañar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4003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0" tooltip="Estructuras Cerro Troya"/>
                        </a:rPr>
                        <a:t>Cerro Troya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00°44'24.50''N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77°41'48.70''W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Tulcán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3529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62.50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1" tooltip="Estructuras Cerro Cabras"/>
                        </a:rPr>
                        <a:t>Cerro Cabras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00°28'15.00''N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77°57'50.70''W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Bolívar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2904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12.50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2" tooltip="Estructuras Cerro Chilola"/>
                        </a:rPr>
                        <a:t>Cerro Chilola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03°30'00.90''S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79°37'52.50''W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Chilla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3596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62.50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3" tooltip="Estructuras Cerro Don Juan"/>
                        </a:rPr>
                        <a:t>Cerro Don Juan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00°50'51.20''N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79°53'52.40''W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Atacames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262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4" tooltip="Estructuras Cerro Gatazo 1"/>
                        </a:rPr>
                        <a:t>Cerro Gatazo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00°56'38.40''N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79°39'29.70''W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Esmeraldas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271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12.50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5" tooltip="Estructuras Cerro Azul"/>
                        </a:rPr>
                        <a:t>Cerro Azul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02°09'57.40''S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79°57'24.80''W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Guayaquil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324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6" tooltip="Estructuras Cerro González"/>
                        </a:rPr>
                        <a:t>Cerro González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02°20'57.30''S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80°32'36.70''W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Guayaquil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296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7" tooltip="Estructuras Cerro Santa Ana"/>
                        </a:rPr>
                        <a:t>Cerro Santa Ana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01°55'45.30''S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79°45'50.10''W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San Borondón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8" tooltip="Estructuras Cerro Blanco"/>
                        </a:rPr>
                        <a:t>Cerro Blanco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00°12'33.70''N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78°20'16.40''W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Otavalo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3545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12.50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9" tooltip="Estructuras Cerro Cotacachi"/>
                        </a:rPr>
                        <a:t>Cerro Cotacachi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00°19'57.30''N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78°20'24.60''W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Cotacachi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4047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0" tooltip="Estructuras Cerro Guachaurco"/>
                        </a:rPr>
                        <a:t>Cerro Guachaurco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04°02'11.70''S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79°52'19.40''W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Paltas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3102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1" tooltip="Estructuras Cerro Huanchinchambo"/>
                        </a:rPr>
                        <a:t>Cerro Huanchinchambo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04°01'25.20''S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79°14'45.90''W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Catamayo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2849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2" tooltip="Estructuras Cerro Motilon"/>
                        </a:rPr>
                        <a:t>Cerro Motilon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04°04'57.10''S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79°56'22.20''W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Celica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2663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62.50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3" tooltip="Estructuras Cerro Ventanas"/>
                        </a:rPr>
                        <a:t>Cerro Ventanas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04°01'54.10''S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79°14'39.00''W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Catamayo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2870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4" tooltip="Estructuras Cerro Villonaco Alto"/>
                        </a:rPr>
                        <a:t>Cerro VillonacoAlto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03°59'18.70''S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79°16'06.30''W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Catamayo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2952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5" tooltip="Estructuras Cerrro Corozo"/>
                        </a:rPr>
                        <a:t>CerrroCorozo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01°29'23.10''S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80°31'27.00''W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Jipijapa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6" tooltip="Estructuras Cerro de Hojas"/>
                        </a:rPr>
                        <a:t>Cerro de Hojas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01°02'40.10''S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80°32'38.50''W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Portoviejo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674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7" tooltip="Estructuras Cerro Guayas"/>
                        </a:rPr>
                        <a:t>Cerro Guayas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00°41'18.10''S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80°05'27.90''W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Chone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8"/>
                        </a:rPr>
                        <a:t>Cerro Quilamo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02°18'14.40''S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78°08'26.80''W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Morona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1461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9"/>
                        </a:rPr>
                        <a:t>Cerro Condijua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00°29'01.60''S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77°54'06.90''W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Quijos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2526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0"/>
                        </a:rPr>
                        <a:t>Cerro Tres Cruces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00°16'22.60''S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77°45'53.80''W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El Chaco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1980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1"/>
                        </a:rPr>
                        <a:t>Cerro Lumbaqui Alto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00°00'30.40''N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77°19'15.80''W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Orellana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1088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2"/>
                        </a:rPr>
                        <a:t>Cerro LumbaquiBajo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00°01'47.70''N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77°19'07.90''W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Orellana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998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3"/>
                        </a:rPr>
                        <a:t>Cerro Abitagua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01°24'53.90''S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78°08'31.00''W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Mera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2250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4"/>
                        </a:rPr>
                        <a:t>Cerro Calvario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01°31'14.30''S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77°54'28.50''W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Pastaza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1171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12.50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00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5"/>
                        </a:rPr>
                        <a:t>Santa Clara(Km.35 Vía Puyo - Tena)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01°17'29.30''S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77°52'36.80''W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Santa Clara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1080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6"/>
                        </a:rPr>
                        <a:t>Cerro Cruz Loma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00°11'17.50''S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78°32'06.70''W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3990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7"/>
                        </a:rPr>
                        <a:t>Cerro Ilumbisi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00°13'40.60''S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78°28'25.70''W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3040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8"/>
                        </a:rPr>
                        <a:t>Cerro La Virgen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00°19'06.90''S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78°11'27.60''W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4412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9"/>
                        </a:rPr>
                        <a:t>Cerro Puengasí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00°14'43.40''S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78°29'59.70''W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3085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0"/>
                        </a:rPr>
                        <a:t>Cerro AtacazoBajo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00°19'05.10''S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78°36'08.10''W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3893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1"/>
                        </a:rPr>
                        <a:t>Cerro Bomboli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00°14'48.20''S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79°11'31.30''W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Sto Domingo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636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12.50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2"/>
                        </a:rPr>
                        <a:t>Cerro Chiguilpe Alto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00°17'44.70''S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79°05'12.10''W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Sto Domingo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1172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3"/>
                        </a:rPr>
                        <a:t>Cerro Reventador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00°02'33.90''S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77°31'44.10''W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Gonzalo Pizarro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1600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4"/>
                        </a:rPr>
                        <a:t>Cerro Pilisurco o Saguatoa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01°09'17.20''S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78°39'58.00''W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Ambato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4154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3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5"/>
                        </a:rPr>
                        <a:t>Cerro Salvación (Lligua)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01°22'44.90''S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78°26'11.80''W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Baños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2696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890" marR="20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4282" y="214290"/>
            <a:ext cx="3286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Banda </a:t>
            </a:r>
            <a:r>
              <a:rPr lang="es-EC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7125 - 8500 </a:t>
            </a:r>
            <a:r>
              <a:rPr lang="es-EC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MHz</a:t>
            </a:r>
            <a:r>
              <a:rPr lang="es-EC" smtClean="0"/>
              <a:t> </a:t>
            </a:r>
            <a:endParaRPr lang="es-EC"/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857224" y="1571612"/>
          <a:ext cx="7429549" cy="3562959"/>
        </p:xfrm>
        <a:graphic>
          <a:graphicData uri="http://schemas.openxmlformats.org/drawingml/2006/table">
            <a:tbl>
              <a:tblPr/>
              <a:tblGrid>
                <a:gridCol w="1340589"/>
                <a:gridCol w="1069718"/>
                <a:gridCol w="1160866"/>
                <a:gridCol w="840123"/>
                <a:gridCol w="696521"/>
                <a:gridCol w="1160866"/>
                <a:gridCol w="1160866"/>
              </a:tblGrid>
              <a:tr h="3930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err="1">
                          <a:latin typeface="Verdana"/>
                          <a:ea typeface="Times New Roman"/>
                          <a:cs typeface="Arial"/>
                        </a:rPr>
                        <a:t>Nombre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Latitud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Longitud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err="1">
                          <a:latin typeface="Verdana"/>
                          <a:ea typeface="Times New Roman"/>
                          <a:cs typeface="Arial"/>
                        </a:rPr>
                        <a:t>Cantón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Hsnm(m)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err="1">
                          <a:latin typeface="Verdana"/>
                          <a:ea typeface="Times New Roman"/>
                          <a:cs typeface="Arial"/>
                        </a:rPr>
                        <a:t>Porcentajes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Ocupacion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Disponibilidad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" tooltip="Estructuras Cerro Guallil"/>
                        </a:rPr>
                        <a:t>Cerro Guallil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03°04'30.90''S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78°48'58.70''W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Sigsig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3284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74.04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25.96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" tooltip="Estructuras Cerro Hito Cruz"/>
                        </a:rPr>
                        <a:t>Cerro Hito Cruz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02°55'51.50''S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78°59'51.70''W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Cuenca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2847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99.68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0.32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" tooltip="Estructuras Cerro Rumiloma (Amopungo - Señor Pungo)"/>
                        </a:rPr>
                        <a:t>Cerro Rumiloma (Amopungo - Señor Pungo)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02°48'19.00''S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78°49'19.30''W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Paute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3175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72.12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27.88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5" tooltip="Estructuras Tipoloma Alto"/>
                        </a:rPr>
                        <a:t>Tipoloma Alto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03°08'13.20''S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79°05'09.70''W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Girón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3177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92.63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7.37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6" tooltip="Estructuras Cerro Capadia Chico"/>
                        </a:rPr>
                        <a:t>Cerro Capadia Chico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01°25'54.10''S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78°56'19.70''W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Guaranda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4384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82.69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17.31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7" tooltip="Estructuras Cerro Buerán"/>
                        </a:rPr>
                        <a:t>Cerro Buerán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02°36'31.10''S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78°55'50.90''W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Biblián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3816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99.04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0.96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278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8" tooltip="Estructuras Cerro Buerán(Tierras Negras)"/>
                        </a:rPr>
                        <a:t>Cerro Buerán(TierrasNegras)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02°35'59.40''S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78°55'44.40''W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Biblián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3828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87.18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12.82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9" tooltip="Estructuras Cerro Carshao"/>
                        </a:rPr>
                        <a:t>Cerro Carshao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02°26'23.20''S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78°57'03.80''W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Cañar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4017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97.44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2.56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0" tooltip="Estructuras Cerro Carshao Bajo"/>
                        </a:rPr>
                        <a:t>Cerro CarshaoBajo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02°26'08.10''S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78°56'52.20''W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Cañar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4003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97.44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2.56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1" tooltip="Estructuras Cerro Troya"/>
                        </a:rPr>
                        <a:t>Cerro Troya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00°44'24.50''N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77°41'48.70''W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Tulcán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3529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80.77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19.23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2" tooltip="Estructuras Cerro Cabras"/>
                        </a:rPr>
                        <a:t>Cerro Cabras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00°28'15.00''N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77°57'50.70''W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Bolívar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2904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66.67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33.33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3" tooltip="Estructuras Cerro La Mira"/>
                        </a:rPr>
                        <a:t>Cerro La Mira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01°30'32.70''S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78°35'05.20''W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Guano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3881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4" tooltip="Estructuras Cerro Putzalagua"/>
                        </a:rPr>
                        <a:t>Cerro Putzalagua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00°57'56.00''S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78°33'42.70''W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Latacunga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3531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88.46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11.54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5" tooltip="Estructuras Chasqui"/>
                        </a:rPr>
                        <a:t>Chasqui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00°37'15.30''S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78°35'37.20''W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Latacunga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3532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75.32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24.68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6" tooltip="Estructuras Cerro Chilola"/>
                        </a:rPr>
                        <a:t>Cerro Chilola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03°30'00.90''S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79°37'52.50''W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Chilla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3596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7" tooltip="Estructuras Cerro La Chuva"/>
                        </a:rPr>
                        <a:t>Cerro La Chuva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03°43'03.00''S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79°39'11.30''W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Piñas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1282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57.05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42.95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8" tooltip="Estructuras Cerro Gatazo 1"/>
                        </a:rPr>
                        <a:t>Cerro Gatazo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00°56'38.40''N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79°39'29.70''W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Esmeraldas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271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69.55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30.45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9" tooltip="Estructuras Cerro La Juanita"/>
                        </a:rPr>
                        <a:t>Cerro La Juanita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00°28'02.20''N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79°34'40.50''W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Quinindé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502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91.67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8.33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0" tooltip="Estructuras Cerro Zapallo"/>
                        </a:rPr>
                        <a:t>Cerro Zapallo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00°53'05.30''N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79°31'52.20''W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Esmeraldas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690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1" tooltip="Estructuras Cerro Animas"/>
                        </a:rPr>
                        <a:t>Cerro Animas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02°28'28.20''S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80°28'03.40''W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Guayaquil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427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70.19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29.81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2" tooltip="Estructuras Cerro Azul"/>
                        </a:rPr>
                        <a:t>Cerro Azul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02°09'57.40''S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79°57'24.80''W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Guayaquil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324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98.40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1.60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3" tooltip="Estructuras Cerro Azul Alto"/>
                        </a:rPr>
                        <a:t>Cerro Azul Alto (507)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02°09'05.10''S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79°59'01.80''W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Guayaquil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398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72.12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27.88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4" tooltip="Estructuras Cerro Balao"/>
                        </a:rPr>
                        <a:t>Cerro Balao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02°45'58.90''S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79°39'52.90''W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Naranjal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490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97.12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2.88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5" tooltip="Estructuras Cerro El Carmen"/>
                        </a:rPr>
                        <a:t>Cerro El Carmen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02°10'47.60''S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79°52'50.00''W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Guayaquil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97.44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2.56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6" tooltip="Estructuras Cerro González"/>
                        </a:rPr>
                        <a:t>Cerro González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02°20'57.30''S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80°32'36.70''W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Guayaquil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296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72.12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27.88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7" tooltip="Estructuras Cerro Santa Ana"/>
                        </a:rPr>
                        <a:t>Cerro Santa Ana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01°55'45.30''S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79°45'50.10''W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San Borondón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97.76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2.24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1142976" y="785794"/>
            <a:ext cx="8001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s-EC" b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gran demanda                   disponibilidad menor al 30 %</a:t>
            </a:r>
            <a:endParaRPr lang="es-EC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4 Flecha derecha"/>
          <p:cNvSpPr/>
          <p:nvPr/>
        </p:nvSpPr>
        <p:spPr>
          <a:xfrm>
            <a:off x="3143240" y="857232"/>
            <a:ext cx="85725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1000100" y="1142984"/>
          <a:ext cx="7429549" cy="4293870"/>
        </p:xfrm>
        <a:graphic>
          <a:graphicData uri="http://schemas.openxmlformats.org/drawingml/2006/table">
            <a:tbl>
              <a:tblPr/>
              <a:tblGrid>
                <a:gridCol w="1340589"/>
                <a:gridCol w="1069718"/>
                <a:gridCol w="1160866"/>
                <a:gridCol w="840123"/>
                <a:gridCol w="696521"/>
                <a:gridCol w="1160866"/>
                <a:gridCol w="1160866"/>
              </a:tblGrid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" tooltip="Estructuras Cerro Blanco"/>
                        </a:rPr>
                        <a:t>Cerro Blanco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00°12'33.70''N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78°20'16.40''W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Otavalo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3545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97.76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2.24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" tooltip="Estructuras Cerro Cotacachi"/>
                        </a:rPr>
                        <a:t>Cerro Cotacachi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00°19'57.30''N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78°20'24.60''W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Cotacachi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4047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61.86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38.14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" tooltip="Estructuras Cerrro Colambo"/>
                        </a:rPr>
                        <a:t>CerrroColambo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04°14'14.60''S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79°23'45.40''W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Gonzanamá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3103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89.74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10.26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5" tooltip="Estructuras Cerro Guachaurco"/>
                        </a:rPr>
                        <a:t>Cerro Guachaurco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04°02'11.70''S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79°52'19.40''W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Paltas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3102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99.68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0.32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6" tooltip="Estructuras Cerro Huanchinchambo"/>
                        </a:rPr>
                        <a:t>Cerro Huanchinchambo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04°01'25.20''S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79°14'45.90''W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Catamayo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2849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94.55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5.45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7" tooltip="Estructuras Cerro Ventanas"/>
                        </a:rPr>
                        <a:t>Cerro Ventanas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04°01'54.10''S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79°14'39.00''W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Catamayo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2870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94.55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5.45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8" tooltip="Estructuras Cerrro Corozo"/>
                        </a:rPr>
                        <a:t>CerrroCorozo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01°29'23.10''S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80°31'27.00''W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Jipijapa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97.12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2.88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9" tooltip="Estructuras Cerro de Hojas"/>
                        </a:rPr>
                        <a:t>Cerro de Hojas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01°02'40.10''S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80°32'38.50''W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Portoviejo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674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0" tooltip="Estructuras Cerro Nueve"/>
                        </a:rPr>
                        <a:t>Cerro Nueve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00°16'05.30''S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80°12'29.90''W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Jama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652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74.68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25.32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1" tooltip="Estructuras Cerro Puerto Alto"/>
                        </a:rPr>
                        <a:t>Cerro Puerto Alto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00°21'36.30''S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79°52'00.40''W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Flavio</a:t>
                      </a: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Alfaro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410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51.60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48.40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2" tooltip="Estructuras Loma de Viento"/>
                        </a:rPr>
                        <a:t>Loma de Viento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00°42'28.10''S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80°24'28.80''W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Sucre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71.79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28.21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3"/>
                        </a:rPr>
                        <a:t>Cerro </a:t>
                      </a:r>
                      <a:r>
                        <a:rPr lang="en-US" sz="700" b="1" i="1" u="none" strike="noStrike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3"/>
                        </a:rPr>
                        <a:t>Bosco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03°00'01.00''S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78°30'34.90''W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Limón </a:t>
                      </a:r>
                      <a:r>
                        <a:rPr lang="en-US" sz="700" err="1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Indanza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2404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86.86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13.14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4"/>
                        </a:rPr>
                        <a:t>Cerro Condijua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00°29'01.60''S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77°54'06.90''W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Quijos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2526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98.40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1.60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5"/>
                        </a:rPr>
                        <a:t>Cerro Huacamayos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00°37'26.06''S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77°50'28.60''W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Archidona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2300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76.92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23.08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6"/>
                        </a:rPr>
                        <a:t>Cerro Tres Cruces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00°16'22.60''S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77°45'53.80''W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El Chaco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1980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95.51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4.49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7"/>
                        </a:rPr>
                        <a:t>Cerro Lumbaqui Alto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00°00'30.40''N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77°19'15.80''W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Orellana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1088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93.59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6.41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8"/>
                        </a:rPr>
                        <a:t>Cerro Abitagua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01°24'53.90''S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78°08'31.00''W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Mera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2250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12.50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9"/>
                        </a:rPr>
                        <a:t>Cerro Calvario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01°31'14.30''S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77°54'28.50''W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Pastaza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1171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96.79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3.21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278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0"/>
                        </a:rPr>
                        <a:t>Santa Clara(Km.35 Vía Puyo - Tena)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01°17'29.30''S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77°52'36.80''W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Santa Clara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1080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95.51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4.49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1"/>
                        </a:rPr>
                        <a:t>Cerro Cruz Loma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00°11'17.50''S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78°32'06.70''W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3990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98.08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1.92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2"/>
                        </a:rPr>
                        <a:t>Cerro Ilumbisi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00°13'40.60''S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78°28'25.70''W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3040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98.72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1.28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3"/>
                        </a:rPr>
                        <a:t>Cerro La Virgen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00°19'06.90''S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78°11'27.60''W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4412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86.86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13.14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278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4"/>
                        </a:rPr>
                        <a:t>Sector Ferroviaria y la Florestal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00°15'48.00''S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78°30'25.00''W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3179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82.05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17.95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5"/>
                        </a:rPr>
                        <a:t>Cerro Hacda El Rosario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00°26'14.60''S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78°32'12.50''W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Mejía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2981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60.58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39.42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6"/>
                        </a:rPr>
                        <a:t>Cerro AtacazoBajo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00°19'05.10''S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78°36'08.10''W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3893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93.91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6.09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7"/>
                        </a:rPr>
                        <a:t>Cerro Pichincha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00°09'57.03''S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78°31'39.19''W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3901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65.71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34.29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8"/>
                        </a:rPr>
                        <a:t>Cerro Capáes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02°12'32.40''S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80°51'47.50''W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Santa Elena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60.26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39.74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9"/>
                        </a:rPr>
                        <a:t>Cerro Bijagual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00°39'28.70''S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79°17'41.00''W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Sto Domingo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67.95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32.05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0"/>
                        </a:rPr>
                        <a:t>Cerro Bomboli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00°14'48.20''S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79°11'31.30''W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Sto Domingo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636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1"/>
                        </a:rPr>
                        <a:t>Cerro Chiguilpe Alto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00°17'44.70''S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79°05'12.10''W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Sto Domingo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1172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97.44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2.56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2"/>
                        </a:rPr>
                        <a:t>Cerro Reventador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00°02'33.90''S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77°31'44.10''W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Gonzalo Pizarro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1600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97.44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2.56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3"/>
                        </a:rPr>
                        <a:t>Cerro Pilisurco o Saguatoa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01°09'17.20''S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78°39'58.00''W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Ambato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4154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98.40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1.60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4"/>
                        </a:rPr>
                        <a:t>Cerro Salvación (Lligua)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01°22'44.90''S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78°26'11.80''W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Baños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2696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73.40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26.60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757" marR="157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428596" y="428604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Banda de 7125 - 8500 MHz</a:t>
            </a:r>
            <a:r>
              <a:rPr lang="es-EC" smtClean="0"/>
              <a:t> </a:t>
            </a:r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4282" y="214290"/>
            <a:ext cx="842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Banda </a:t>
            </a:r>
            <a:r>
              <a:rPr lang="es-EC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14400 - 15350 </a:t>
            </a:r>
            <a:r>
              <a:rPr lang="es-EC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MHz     </a:t>
            </a:r>
          </a:p>
          <a:p>
            <a:endParaRPr lang="es-EC" smtClean="0"/>
          </a:p>
          <a:p>
            <a:pPr algn="ctr"/>
            <a:r>
              <a:rPr lang="es-EC" b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menor </a:t>
            </a:r>
            <a:r>
              <a:rPr lang="es-EC" b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longitud de </a:t>
            </a:r>
            <a:r>
              <a:rPr lang="es-EC" b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onda             menor </a:t>
            </a:r>
            <a:r>
              <a:rPr lang="es-EC" b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porcentaje de ocupación</a:t>
            </a:r>
            <a:endParaRPr lang="es-EC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571604" y="1428736"/>
          <a:ext cx="6215105" cy="4151861"/>
        </p:xfrm>
        <a:graphic>
          <a:graphicData uri="http://schemas.openxmlformats.org/drawingml/2006/table">
            <a:tbl>
              <a:tblPr/>
              <a:tblGrid>
                <a:gridCol w="1121452"/>
                <a:gridCol w="894859"/>
                <a:gridCol w="961758"/>
                <a:gridCol w="712147"/>
                <a:gridCol w="582667"/>
                <a:gridCol w="971111"/>
                <a:gridCol w="971111"/>
              </a:tblGrid>
              <a:tr h="9358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Nombre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Latitud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Longitud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Cantón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Hsnm(m)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b="1">
                          <a:latin typeface="Verdana"/>
                          <a:ea typeface="Times New Roman"/>
                          <a:cs typeface="Arial"/>
                        </a:rPr>
                        <a:t>Porcentajes</a:t>
                      </a:r>
                      <a:endParaRPr lang="es-EC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6205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Ocupacion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Disponibilidad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162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" tooltip="Estructuras Cerro Hito Cruz"/>
                        </a:rPr>
                        <a:t>Cerro Hito Cruz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02°55'51.50''S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78°59'51.70''W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Cuenca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2847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93.55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6.45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430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" tooltip="Estructuras Biblian (Sagrado Corazón)"/>
                        </a:rPr>
                        <a:t>Biblian (SagradoCorazón)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02°43'07.70''S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78°52'53.40''W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Biblián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2878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26.27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73.73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2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" tooltip="Estructuras Cerro Villaflor"/>
                        </a:rPr>
                        <a:t>Cerro Villaflor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02°49'44.60''S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78°48'12.30''W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Azoguez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3042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26.73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73.27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2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5" tooltip="Estructuras Cerro Troya"/>
                        </a:rPr>
                        <a:t>Cerro Troya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00°44'24.50''N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77°41'48.70''W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Tulcán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3529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67.74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32.26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2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6" tooltip="Estructuras Cerro Cabras"/>
                        </a:rPr>
                        <a:t>Cerro Cabras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00°28'15.00''N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77°57'50.70''W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Bolívar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2904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29.95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70.05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2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7" tooltip="Estructuras Agua Santa"/>
                        </a:rPr>
                        <a:t>Agua Santa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01°41'46.80''S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78°39'59.80''W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Riobamba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3006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60.37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39.63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2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8" tooltip="Estructuras Cerro Gatazo 1"/>
                        </a:rPr>
                        <a:t>Cerro Gatazo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00°56'38.40''N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79°39'29.70''W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Esmeraldas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271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66.82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33.18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2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9" tooltip="Estructuras Cerro Azul"/>
                        </a:rPr>
                        <a:t>Cerro Azul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02°09'57.40''S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79°57'24.80''W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Guayaquil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324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83.87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16.13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2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0" tooltip="Estructuras Cerro El Carmen"/>
                        </a:rPr>
                        <a:t>Cerro El Carmen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02°10'47.60''S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79°52'50.00''W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Guayaquil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2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1" tooltip="Estructuras Cerro Mapasingue"/>
                        </a:rPr>
                        <a:t>Cerro Mapasingue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02°08'49.80''S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79°55'40.80''W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Guayaquil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91.24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8.76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2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2" tooltip="Estructuras Cerro San Eduardo"/>
                        </a:rPr>
                        <a:t>Cerro San Eduardo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02°10'28.00''S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79°55'07.30''W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Guayaquil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160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58.06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41.94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430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3" tooltip="Estructuras Cerro Huanchinchambo"/>
                        </a:rPr>
                        <a:t>Cerro Huanchinchambo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04°01'25.20''S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79°14'45.90''W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Catamayo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2849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74.65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25.35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2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4" tooltip="Estructuras Cerro Ventanas"/>
                        </a:rPr>
                        <a:t>Cerro Ventanas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04°01'54.10''S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79°14'39.00''W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Catamayo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2870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74.65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25.35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2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5" tooltip="Estructuras Cerro Guayas"/>
                        </a:rPr>
                        <a:t>Cerro Guayas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00°41'18.10''S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80°05'27.90''W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Chone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41.47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58.53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2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6"/>
                        </a:rPr>
                        <a:t>Cerro Cruz Loma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00°11'17.50''S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78°32'06.70''W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3990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50.23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49.77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2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7"/>
                        </a:rPr>
                        <a:t>Cerro Ilumbisi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00°13'40.60''S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78°28'25.70''W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3040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62.21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37.79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430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8"/>
                        </a:rPr>
                        <a:t>Sector Ferroviaria y la Florestal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00°15'48.00''S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78°30'25.00''W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3179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93.09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6.91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2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9"/>
                        </a:rPr>
                        <a:t>Cerro Hacda El Rosario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00°26'14.60''S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78°32'12.50''W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Mejía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2981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51.15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48.85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2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0"/>
                        </a:rPr>
                        <a:t>Cerro Pichincha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00°09'57.03''S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78°31'39.19''W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3901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43.78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56.22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2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1"/>
                        </a:rPr>
                        <a:t>Cerro Capáes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02°12'32.40''S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80°51'47.50''W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Santa Elena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29.95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70.05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2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2"/>
                        </a:rPr>
                        <a:t>Cerro Bomboli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00°14'48.20''S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79°11'31.30''W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Sto Domingo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636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58.99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41.01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2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3"/>
                        </a:rPr>
                        <a:t>Cerro Pilisurco o Saguatoa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01°09'17.20''S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78°39'58.00''W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Ambato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4154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42.40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57.60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34" marR="396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4" name="3 Flecha derecha"/>
          <p:cNvSpPr/>
          <p:nvPr/>
        </p:nvSpPr>
        <p:spPr>
          <a:xfrm>
            <a:off x="3714744" y="928670"/>
            <a:ext cx="500066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1285852" y="928670"/>
          <a:ext cx="6786609" cy="5042518"/>
        </p:xfrm>
        <a:graphic>
          <a:graphicData uri="http://schemas.openxmlformats.org/drawingml/2006/table">
            <a:tbl>
              <a:tblPr/>
              <a:tblGrid>
                <a:gridCol w="1640719"/>
                <a:gridCol w="1267827"/>
                <a:gridCol w="1193251"/>
                <a:gridCol w="1342406"/>
                <a:gridCol w="1342406"/>
              </a:tblGrid>
              <a:tr h="10412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 dirty="0">
                          <a:latin typeface="Verdana"/>
                          <a:ea typeface="Times New Roman"/>
                          <a:cs typeface="Arial"/>
                        </a:rPr>
                        <a:t>Nombre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latin typeface="Verdana"/>
                          <a:ea typeface="Times New Roman"/>
                          <a:cs typeface="Arial"/>
                        </a:rPr>
                        <a:t>1427 - 1525 MHz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latin typeface="Verdana"/>
                          <a:ea typeface="Times New Roman"/>
                          <a:cs typeface="Arial"/>
                        </a:rPr>
                        <a:t>5925 - 6425 MHz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latin typeface="Verdana"/>
                          <a:ea typeface="Times New Roman"/>
                          <a:cs typeface="Arial"/>
                        </a:rPr>
                        <a:t>7125 - 8500 MHz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latin typeface="Verdana"/>
                          <a:ea typeface="Times New Roman"/>
                          <a:cs typeface="Arial"/>
                        </a:rPr>
                        <a:t>14400 - 15350 MHz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551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 dirty="0" err="1">
                          <a:latin typeface="Arial"/>
                          <a:ea typeface="Times New Roman"/>
                          <a:cs typeface="Times New Roman"/>
                        </a:rPr>
                        <a:t>Ocupaci</a:t>
                      </a:r>
                      <a:r>
                        <a:rPr lang="en-US" sz="700" b="1" dirty="0">
                          <a:latin typeface="Arial"/>
                          <a:ea typeface="Times New Roman"/>
                          <a:cs typeface="Times New Roman"/>
                        </a:rPr>
                        <a:t>on (%)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 err="1">
                          <a:latin typeface="Arial"/>
                          <a:ea typeface="Times New Roman"/>
                          <a:cs typeface="Times New Roman"/>
                        </a:rPr>
                        <a:t>Ocupacion</a:t>
                      </a:r>
                      <a:r>
                        <a:rPr lang="en-US" sz="700" b="1" dirty="0">
                          <a:latin typeface="Arial"/>
                          <a:ea typeface="Times New Roman"/>
                          <a:cs typeface="Times New Roman"/>
                        </a:rPr>
                        <a:t> (%)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Ocupacion (%)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Ocupacion (%)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" tooltip="Estructuras Cerro Guallil"/>
                        </a:rPr>
                        <a:t>Cerro </a:t>
                      </a:r>
                      <a:r>
                        <a:rPr lang="en-U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" tooltip="Estructuras Cerro Guallil"/>
                        </a:rPr>
                        <a:t>Guallil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74.04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10.60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" tooltip="Estructuras Cerro Hito Cruz"/>
                        </a:rPr>
                        <a:t>Cerro </a:t>
                      </a:r>
                      <a:r>
                        <a:rPr lang="en-U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" tooltip="Estructuras Cerro Hito Cruz"/>
                        </a:rPr>
                        <a:t>Hito</a:t>
                      </a: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" tooltip="Estructuras Cerro Hito Cruz"/>
                        </a:rPr>
                        <a:t> Cruz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48.88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99.68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93.55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352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" tooltip="Estructuras Cerro Rumiloma (Amopungo - Señor Pungo)"/>
                        </a:rPr>
                        <a:t>Cerro </a:t>
                      </a:r>
                      <a:r>
                        <a:rPr lang="es-E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" tooltip="Estructuras Cerro Rumiloma (Amopungo - Señor Pungo)"/>
                        </a:rPr>
                        <a:t>Rumiloma</a:t>
                      </a:r>
                      <a:r>
                        <a:rPr lang="es-E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" tooltip="Estructuras Cerro Rumiloma (Amopungo - Señor Pungo)"/>
                        </a:rPr>
                        <a:t> (</a:t>
                      </a:r>
                      <a:r>
                        <a:rPr lang="es-E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" tooltip="Estructuras Cerro Rumiloma (Amopungo - Señor Pungo)"/>
                        </a:rPr>
                        <a:t>Amopungo</a:t>
                      </a:r>
                      <a:r>
                        <a:rPr lang="es-E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" tooltip="Estructuras Cerro Rumiloma (Amopungo - Señor Pungo)"/>
                        </a:rPr>
                        <a:t> - Señor </a:t>
                      </a:r>
                      <a:r>
                        <a:rPr lang="es-E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" tooltip="Estructuras Cerro Rumiloma (Amopungo - Señor Pungo)"/>
                        </a:rPr>
                        <a:t>Pungo</a:t>
                      </a:r>
                      <a:r>
                        <a:rPr lang="es-E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" tooltip="Estructuras Cerro Rumiloma (Amopungo - Señor Pungo)"/>
                        </a:rPr>
                        <a:t>)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62.50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72.12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20.74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5" tooltip="Estructuras Tipoloma Alto"/>
                        </a:rPr>
                        <a:t>Tipoloma</a:t>
                      </a: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5" tooltip="Estructuras Tipoloma Alto"/>
                        </a:rPr>
                        <a:t> Alto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92.63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9.68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6" tooltip="Estructuras Cerro Capadia Chico"/>
                        </a:rPr>
                        <a:t>Cerro </a:t>
                      </a:r>
                      <a:r>
                        <a:rPr lang="en-U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6" tooltip="Estructuras Cerro Capadia Chico"/>
                        </a:rPr>
                        <a:t>Capadia</a:t>
                      </a: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6" tooltip="Estructuras Cerro Capadia Chico"/>
                        </a:rPr>
                        <a:t> Chico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82.69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7" tooltip="Estructuras Cerro Altar Urcu"/>
                        </a:rPr>
                        <a:t>Cerro Altar </a:t>
                      </a:r>
                      <a:r>
                        <a:rPr lang="en-U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7" tooltip="Estructuras Cerro Altar Urcu"/>
                        </a:rPr>
                        <a:t>Urcu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36.86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8" tooltip="Estructuras Cerro Buerán"/>
                        </a:rPr>
                        <a:t>Cerro </a:t>
                      </a:r>
                      <a:r>
                        <a:rPr lang="en-U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8" tooltip="Estructuras Cerro Buerán"/>
                        </a:rPr>
                        <a:t>Buerán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99.04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352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9" tooltip="Estructuras Cerro Buerán(Tierras Negras)"/>
                        </a:rPr>
                        <a:t>Cerro </a:t>
                      </a:r>
                      <a:r>
                        <a:rPr lang="en-U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9" tooltip="Estructuras Cerro Buerán(Tierras Negras)"/>
                        </a:rPr>
                        <a:t>Buerán</a:t>
                      </a: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9" tooltip="Estructuras Cerro Buerán(Tierras Negras)"/>
                        </a:rPr>
                        <a:t>(</a:t>
                      </a:r>
                      <a:r>
                        <a:rPr lang="en-U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9" tooltip="Estructuras Cerro Buerán(Tierras Negras)"/>
                        </a:rPr>
                        <a:t>TierrasNegras</a:t>
                      </a: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9" tooltip="Estructuras Cerro Buerán(Tierras Negras)"/>
                        </a:rPr>
                        <a:t>)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87.18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0" tooltip="Estructuras Cerro Carshao"/>
                        </a:rPr>
                        <a:t>Cerro </a:t>
                      </a:r>
                      <a:r>
                        <a:rPr lang="en-U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0" tooltip="Estructuras Cerro Carshao"/>
                        </a:rPr>
                        <a:t>Carshao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97.44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7.37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1" tooltip="Estructuras Cerro Carshao Bajo"/>
                        </a:rPr>
                        <a:t>Cerro </a:t>
                      </a:r>
                      <a:r>
                        <a:rPr lang="en-U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1" tooltip="Estructuras Cerro Carshao Bajo"/>
                        </a:rPr>
                        <a:t>CarshaoBajo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97.44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7.37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2" tooltip="Estructuras Cerro Troya"/>
                        </a:rPr>
                        <a:t>Cerro </a:t>
                      </a:r>
                      <a:r>
                        <a:rPr lang="en-U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2" tooltip="Estructuras Cerro Troya"/>
                        </a:rPr>
                        <a:t>Troya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62.50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80.77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67.74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3" tooltip="Estructuras Cerro Cabras"/>
                        </a:rPr>
                        <a:t>Cerro </a:t>
                      </a:r>
                      <a:r>
                        <a:rPr lang="en-U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3" tooltip="Estructuras Cerro Cabras"/>
                        </a:rPr>
                        <a:t>Cabras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66.67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29.95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4" tooltip="Estructuras Agua Santa"/>
                        </a:rPr>
                        <a:t>Agua Santa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39.42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60.37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5" tooltip="Estructuras Cerro La Mira"/>
                        </a:rPr>
                        <a:t>Cerro La Mira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14.75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6" tooltip="Estructuras Cerro Achayandi"/>
                        </a:rPr>
                        <a:t>Cerro Achayandi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44.87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7" tooltip="Estructuras Cerro Putzalagua"/>
                        </a:rPr>
                        <a:t>Cerro </a:t>
                      </a:r>
                      <a:r>
                        <a:rPr lang="en-U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7" tooltip="Estructuras Cerro Putzalagua"/>
                        </a:rPr>
                        <a:t>Putzalagua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12.50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88.46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8" tooltip="Estructuras Chasqui"/>
                        </a:rPr>
                        <a:t>Chasqui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75.32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9" tooltip="Estructuras Cerro Chilola"/>
                        </a:rPr>
                        <a:t>Cerro </a:t>
                      </a:r>
                      <a:r>
                        <a:rPr lang="en-U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9" tooltip="Estructuras Cerro Chilola"/>
                        </a:rPr>
                        <a:t>Chilola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0" tooltip="Estructuras Cerro La Chuva"/>
                        </a:rPr>
                        <a:t>Cerro La </a:t>
                      </a:r>
                      <a:r>
                        <a:rPr lang="en-U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0" tooltip="Estructuras Cerro La Chuva"/>
                        </a:rPr>
                        <a:t>Chuva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57.05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11.52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1" tooltip="Estructuras Cerro Don Juan"/>
                        </a:rPr>
                        <a:t>Cerro Don Juan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51.34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14.75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2" tooltip="Estructuras Cerro Gatazo 1"/>
                        </a:rPr>
                        <a:t>Cerro Gatazo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69.55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66.82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3" tooltip="Estructuras Cerro La Juanita"/>
                        </a:rPr>
                        <a:t>Cerro La Juanita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91.67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4" tooltip="Estructuras Cerro Zapallo"/>
                        </a:rPr>
                        <a:t>Cerro Zapallo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51.79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5" tooltip="Estructuras Cerro Animas"/>
                        </a:rPr>
                        <a:t>Cerro Animas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70.19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4.61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6" tooltip="Estructuras Cerro Azul"/>
                        </a:rPr>
                        <a:t>Cerro Azul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38.17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98.40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83.87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7" tooltip="Estructuras Cerro Azul Alto"/>
                        </a:rPr>
                        <a:t>Cerro Azul Alto (507)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72.12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6.91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8" tooltip="Estructuras Cerro Balao"/>
                        </a:rPr>
                        <a:t>Cerro Balao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97.12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9" tooltip="Estructuras Cerro El Carmen"/>
                        </a:rPr>
                        <a:t>Cerro El Carmen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38.17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97.44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0" tooltip="Estructuras Cerro González"/>
                        </a:rPr>
                        <a:t>Cerro González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72.12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6.91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1" tooltip="Estructuras Cerro Mapasingue"/>
                        </a:rPr>
                        <a:t>Cerro Mapasingue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33.97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91.24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2" tooltip="Estructuras Cerro San Eduardo"/>
                        </a:rPr>
                        <a:t>Cerro San Eduardo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42.31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58.06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3" tooltip="Estructuras Cerro Santa Ana"/>
                        </a:rPr>
                        <a:t>Cerro Santa Ana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97.76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15.67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4" tooltip="Estructuras Cerro Blanco"/>
                        </a:rPr>
                        <a:t>Cerro Blanco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97.76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20.74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5" tooltip="Estructuras Cerro Cotacachi"/>
                        </a:rPr>
                        <a:t>Cerro Cotacachi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61.86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9.22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6" tooltip="Estructuras Cerrro Colambo"/>
                        </a:rPr>
                        <a:t>Cerro Colambo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12.50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89.74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7" tooltip="Estructuras Cerro Guachaurco"/>
                        </a:rPr>
                        <a:t>Cerro Guachaurco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99.68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4.15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901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8" tooltip="Estructuras Cerro Huanchinchambo"/>
                        </a:rPr>
                        <a:t>Cerro Huanchinchambo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94.55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74.65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9" tooltip="Estructuras Cerro Motilon"/>
                        </a:rPr>
                        <a:t>Cerro </a:t>
                      </a:r>
                      <a:r>
                        <a:rPr lang="en-U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9" tooltip="Estructuras Cerro Motilon"/>
                        </a:rPr>
                        <a:t>Motilon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62.50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29.81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714348" y="357166"/>
            <a:ext cx="4150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Determinación de sitios y rutas críticas</a:t>
            </a:r>
            <a:endParaRPr lang="es-EC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147248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OBJETIVOS ESPECÍFICOS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3 Marcador de contenid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609251941"/>
              </p:ext>
            </p:extLst>
          </p:nvPr>
        </p:nvGraphicFramePr>
        <p:xfrm>
          <a:off x="457200" y="1196752"/>
          <a:ext cx="829126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285852" y="1000108"/>
          <a:ext cx="6786609" cy="4293870"/>
        </p:xfrm>
        <a:graphic>
          <a:graphicData uri="http://schemas.openxmlformats.org/drawingml/2006/table">
            <a:tbl>
              <a:tblPr/>
              <a:tblGrid>
                <a:gridCol w="1640719"/>
                <a:gridCol w="1267827"/>
                <a:gridCol w="1193251"/>
                <a:gridCol w="1342406"/>
                <a:gridCol w="1342406"/>
              </a:tblGrid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" tooltip="Estructuras Cerro Ventanas"/>
                        </a:rPr>
                        <a:t>Cerro </a:t>
                      </a:r>
                      <a:r>
                        <a:rPr lang="en-US" sz="700" b="1" i="1" u="none" strike="noStrike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" tooltip="Estructuras Cerro Ventanas"/>
                        </a:rPr>
                        <a:t>Ventanas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94.55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latin typeface="Arial"/>
                          <a:ea typeface="Times New Roman"/>
                          <a:cs typeface="Times New Roman"/>
                        </a:rPr>
                        <a:t>74.65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" tooltip="Estructuras Cerro Villonaco Alto"/>
                        </a:rPr>
                        <a:t>Cerro Villonaco Alto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22.76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" tooltip="Estructuras Cerrro Corozo"/>
                        </a:rPr>
                        <a:t>Cerro Corozo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97.12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5" tooltip="Estructuras Cerro de Hojas"/>
                        </a:rPr>
                        <a:t>Cerro de Hojas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61.38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21.20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6" tooltip="Estructuras Cerro Guayas"/>
                        </a:rPr>
                        <a:t>Cerro Guayas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35.26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41.47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7" tooltip="Estructuras Cerro La Crespa"/>
                        </a:rPr>
                        <a:t>Cerro La Crespa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47.76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8" tooltip="Estructuras Cerro Nueve"/>
                        </a:rPr>
                        <a:t>Cerro Nueve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74.68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9" tooltip="Estructuras Cerro Puerto Alto"/>
                        </a:rPr>
                        <a:t>Cerro Puerto Alto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51.60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11.52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0" tooltip="Estructuras Loma de Viento"/>
                        </a:rPr>
                        <a:t>Loma de Viento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12.50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71.79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1"/>
                        </a:rPr>
                        <a:t>Cerro Bosco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86.86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2"/>
                        </a:rPr>
                        <a:t>Cerro Quilamo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33.33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18.89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3"/>
                        </a:rPr>
                        <a:t>Cerro Condijua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98.40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11.52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4"/>
                        </a:rPr>
                        <a:t>Cerro Huacamayos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76.92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5"/>
                        </a:rPr>
                        <a:t>Cerro Tres Cruces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95.51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6"/>
                        </a:rPr>
                        <a:t>Cerro Lumbaqui Alto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51.34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93.59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17.51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7"/>
                        </a:rPr>
                        <a:t>Cerro LumbaquiBajo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48.40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8"/>
                        </a:rPr>
                        <a:t>Cerro Abitagua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4.15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9"/>
                        </a:rPr>
                        <a:t>Cerro Calvario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26.34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96.79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901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0"/>
                        </a:rPr>
                        <a:t>Santa Clara(Km.35 Vía Puyo - Tena)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95.51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4.15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1"/>
                        </a:rPr>
                        <a:t>Cerro Cruz Loma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51.34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98.08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50.23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2"/>
                        </a:rPr>
                        <a:t>Cerro Ilumbisi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27.23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98.72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62.21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3"/>
                        </a:rPr>
                        <a:t>Cerro La Virgen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86.86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4"/>
                        </a:rPr>
                        <a:t>Cerro Puengasí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15.71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11.52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901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5"/>
                        </a:rPr>
                        <a:t>Sector Ferroviaria y la Florestal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82.05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93.09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901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6"/>
                        </a:rPr>
                        <a:t>Cerro Hacda El Rosario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60.58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51.15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7"/>
                        </a:rPr>
                        <a:t>Cerro AtacazoBajo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93.91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16.13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8"/>
                        </a:rPr>
                        <a:t>Cerro Pichincha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35.71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12.50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65.71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43.78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9"/>
                        </a:rPr>
                        <a:t>Cerro Capáes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60.26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29.95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0"/>
                        </a:rPr>
                        <a:t>Cerro Bijagual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67.95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1"/>
                        </a:rPr>
                        <a:t>Cerro Bomboli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13.62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87.50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58.99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2"/>
                        </a:rPr>
                        <a:t>Cerro Chiguilpe Alto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97.44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8.76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3"/>
                        </a:rPr>
                        <a:t>Cerro San Luis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49.68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5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4"/>
                        </a:rPr>
                        <a:t>Cerro Reventador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97.44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901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5"/>
                        </a:rPr>
                        <a:t>Cerro Pilisurco o Saguatoa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98.40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42.40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901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6"/>
                        </a:rPr>
                        <a:t>Cerro Salvación (Lligua)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75.00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73.40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latin typeface="Arial"/>
                          <a:ea typeface="Times New Roman"/>
                          <a:cs typeface="Times New Roman"/>
                        </a:rPr>
                        <a:t>11.06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0563" marR="20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Marcador de contenid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449369263"/>
              </p:ext>
            </p:extLst>
          </p:nvPr>
        </p:nvGraphicFramePr>
        <p:xfrm>
          <a:off x="428596" y="85723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85720" y="1142984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mtClean="0"/>
              <a:t>La Unión Internacional de Telecomunicaciones (</a:t>
            </a:r>
            <a:r>
              <a:rPr lang="es-EC" smtClean="0"/>
              <a:t>ITU)</a:t>
            </a:r>
          </a:p>
          <a:p>
            <a:endParaRPr lang="es-EC" smtClean="0"/>
          </a:p>
          <a:p>
            <a:r>
              <a:rPr lang="es-EC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serie </a:t>
            </a:r>
            <a:r>
              <a:rPr lang="es-EC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recomendaciones </a:t>
            </a:r>
            <a:r>
              <a:rPr lang="es-EC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internacionales             uso </a:t>
            </a:r>
            <a:r>
              <a:rPr lang="es-EC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espectro </a:t>
            </a:r>
            <a:r>
              <a:rPr lang="es-EC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radioeléctrico</a:t>
            </a:r>
            <a:r>
              <a:rPr lang="es-EC" smtClean="0"/>
              <a:t> </a:t>
            </a:r>
            <a:endParaRPr lang="es-EC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3286116" y="2571744"/>
          <a:ext cx="2723515" cy="3084576"/>
        </p:xfrm>
        <a:graphic>
          <a:graphicData uri="http://schemas.openxmlformats.org/drawingml/2006/table">
            <a:tbl>
              <a:tblPr/>
              <a:tblGrid>
                <a:gridCol w="989965"/>
                <a:gridCol w="1733550"/>
              </a:tblGrid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Banda (GHz)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Recomendación UIT-R    Serie F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1.5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746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283, 382, 701, 746, 1098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4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382, 635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5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746, 1099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6L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383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6U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384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7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385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8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386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10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746, 747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11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387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12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746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13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497, 746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14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746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15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636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1857356" y="357166"/>
            <a:ext cx="5143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Recomendaciones </a:t>
            </a:r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para Asignación de Frecuencias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4714876" y="1857364"/>
            <a:ext cx="500066" cy="1588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571604" y="714356"/>
            <a:ext cx="6286544" cy="3000396"/>
          </a:xfrm>
          <a:prstGeom prst="rect">
            <a:avLst/>
          </a:prstGeom>
          <a:noFill/>
          <a:ln>
            <a:noFill/>
          </a:ln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2214546" y="3929066"/>
            <a:ext cx="4825360" cy="189282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Banda de 1GHz se ha dispuesto la siguiente relación:</a:t>
            </a: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inferior de la banda: </a:t>
            </a:r>
            <a:r>
              <a:rPr kumimoji="0" lang="es-ES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r>
              <a:rPr kumimoji="0" lang="es-ES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</a:t>
            </a: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− 51,5 + 0,5</a:t>
            </a: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MHz          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superior de la banda: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'=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+14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+ 0,5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MHz               </a:t>
            </a: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Dónde:</a:t>
            </a: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frecuencia central de un radiocanal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':  la frecuencia central de un radiocanal en la mitad superior de la banda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frecuencia central de la banda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n: número del canal [1-64]</a:t>
            </a: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714480" y="714356"/>
            <a:ext cx="5923282" cy="2500330"/>
          </a:xfrm>
          <a:prstGeom prst="rect">
            <a:avLst/>
          </a:prstGeom>
          <a:noFill/>
          <a:ln>
            <a:noFill/>
          </a:ln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928794" y="3595734"/>
            <a:ext cx="5500726" cy="226215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Banda de 6 GHz se divide en 2 partes </a:t>
            </a: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parte superior de la banda está asignada a la administración del CONATEL.</a:t>
            </a: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siguiente relación nos permite conocer la distribución de los canales de esta banda .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inferior de la banda: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− 259,45 + 29,65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MHz       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superior de la banda: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'=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− 7,41+ 29,65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MHz            </a:t>
            </a:r>
            <a:endParaRPr lang="es-EC" sz="120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Dónde:</a:t>
            </a: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 la frecuencia central de la banda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 la frecuencia central de un radiocanal en la mitad inferior de la banda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':  la frecuencia central de un radiocanal en la mitad superior de la banda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n: número del canal [1-8]</a:t>
            </a: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285852" y="3500438"/>
            <a:ext cx="6715172" cy="270843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Para la banda de 7 GHz (7110 - 7900) que como sabemos es una de las bandas más congestionadas, expresa las relaciones para una separación de canales de 7 MHz [7]: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inferior de la banda: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− 154 + 7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MHz          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superior de la banda: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'=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+ 7 + 7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MHz             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Donde n: numero de canal [1 - 20]</a:t>
            </a: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siguientes relaciones, expresan la distribución de canales para una separación de canal de 14 MHz: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inferior de la banda: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157.5 + 14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MHz     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superior de la banda: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'=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+ 3.5 + 14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MHz        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Donde n: número de canal [1 - 10]</a:t>
            </a: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Finalmente la distribución de canales para la separación de 28MHz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inferior de la banda: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164.5 + 28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MHz      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superior de la banda: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'=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+ 3.5 + 28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MHz         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Donde n: número de canal [1 - 5]</a:t>
            </a: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2 Imagen"/>
          <p:cNvPicPr/>
          <p:nvPr/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43108" y="214290"/>
            <a:ext cx="4857783" cy="3214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2000232" y="3714752"/>
            <a:ext cx="5500726" cy="270843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 la banda de 8 GHz, la recomendación ITU-F.386 nos indica que la canalización de la banda (7725 – 8500 MHz) viene dada por las expresiones para sistemas de 30 MHz </a:t>
            </a: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inferior de la banda: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290 + 30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MHz      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superior de la banda: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'=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+ 10 + 30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MHz       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Donde n: número de canal [1 - 8]</a:t>
            </a: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Para sistemas con canales de separación 20 MHz, tenemos:4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inferior de la banda: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285 + 20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MHz       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superior de la banda: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'=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+ 15 + 20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MHz        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Donde n: número de canal [1 - 12]</a:t>
            </a: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Para sistemas con canales de separación 10 MHz, tenemos:4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inferior de la banda: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280 + 10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MHz       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superior de la banda: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'=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+ 20 + 10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MHz        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Donde n: número de canal [1 - 25]</a:t>
            </a: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2 Imagen"/>
          <p:cNvPicPr/>
          <p:nvPr/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b="5209"/>
          <a:stretch>
            <a:fillRect/>
          </a:stretch>
        </p:blipFill>
        <p:spPr bwMode="auto">
          <a:xfrm>
            <a:off x="1928794" y="214290"/>
            <a:ext cx="5537481" cy="342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285852" y="2500306"/>
            <a:ext cx="6786610" cy="38164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Para la banda de 14 – 15 GHz, la recomendación ITU-F.636 indica </a:t>
            </a:r>
          </a:p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14,4-15,35 GHz está atribuida al servicio fijo y 14,5-15,35 GHz se atribuida a sistemas inalámbricos fijos:</a:t>
            </a:r>
          </a:p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Separación de radiocanales de 7 MHz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Sea </a:t>
            </a: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 número del radiocanal;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inferior de la banda: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fm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a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+ 28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+7m MHz             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superior de la banda: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fm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'= </a:t>
            </a:r>
            <a:r>
              <a:rPr kumimoji="0" lang="es-EC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+ 3608.5 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 28(N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n)</a:t>
            </a:r>
            <a:r>
              <a:rPr kumimoji="0" lang="es-EC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+ 7m MHz  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Donde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</a:t>
            </a: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frecuencia de referencia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1, 2, 3 ó 4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número de radiocanales del plan básico que se subdivide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2 670,5 MHz para la banda 14,4-15,35 GHz, y </a:t>
            </a: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2 768,5 MHz para la banda 14,5-15,35 </a:t>
            </a:r>
            <a:r>
              <a:rPr kumimoji="0" lang="es-ES" sz="1200" b="0" i="0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GHz.</a:t>
            </a:r>
            <a:endParaRPr kumimoji="0" lang="es-E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Separación entre radiocanales de 14 MHz se obtenga del siguiente modo: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inferior de la banda: </a:t>
            </a:r>
            <a:r>
              <a:rPr kumimoji="0" lang="es-ES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fn</a:t>
            </a: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r>
              <a:rPr kumimoji="0" lang="es-ES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</a:t>
            </a: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+ 14 </a:t>
            </a: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MHz               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Mitad superior de la banda: </a:t>
            </a: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 n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′ = </a:t>
            </a:r>
            <a:r>
              <a:rPr kumimoji="0" lang="es-ES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</a:t>
            </a: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+ 3 640 – 14 (</a:t>
            </a: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MHz       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Dónde: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1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</a:t>
            </a: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frecuencia de referencia,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2 702 MHz para la banda 14,4-15,35 GHz, y </a:t>
            </a: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2 800 MHz para la banda 14,5-15,35 GHz,</a:t>
            </a:r>
            <a:endParaRPr kumimoji="0" 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1, 2, . . . </a:t>
            </a: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 </a:t>
            </a: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≤ 32 para la banda 14,4-15,35 GHz,</a:t>
            </a: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 </a:t>
            </a: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≤ 30 para la banda 14,5-15,35 </a:t>
            </a:r>
            <a:r>
              <a:rPr kumimoji="0" lang="es-ES" sz="1200" b="0" i="0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GHz.</a:t>
            </a:r>
            <a:r>
              <a:rPr kumimoji="0" lang="es-EC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2 Imagen"/>
          <p:cNvPicPr/>
          <p:nvPr/>
        </p:nvPicPr>
        <p:blipFill rotWithShape="1">
          <a:blip r:embed="rId2"/>
          <a:srcRect l="31941" t="29187" r="17612" b="35034"/>
          <a:stretch/>
        </p:blipFill>
        <p:spPr bwMode="auto">
          <a:xfrm>
            <a:off x="1785918" y="214290"/>
            <a:ext cx="5551205" cy="22145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00034" y="273586"/>
            <a:ext cx="3071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Canalización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3 Marcador de contenid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868320765"/>
              </p:ext>
            </p:extLst>
          </p:nvPr>
        </p:nvGraphicFramePr>
        <p:xfrm>
          <a:off x="428596" y="928670"/>
          <a:ext cx="542928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Abrir llave"/>
          <p:cNvSpPr/>
          <p:nvPr/>
        </p:nvSpPr>
        <p:spPr>
          <a:xfrm>
            <a:off x="6072198" y="714356"/>
            <a:ext cx="428628" cy="2500330"/>
          </a:xfrm>
          <a:prstGeom prst="leftBrac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Abrir llave"/>
          <p:cNvSpPr/>
          <p:nvPr/>
        </p:nvSpPr>
        <p:spPr>
          <a:xfrm>
            <a:off x="6143636" y="3571876"/>
            <a:ext cx="428628" cy="2500330"/>
          </a:xfrm>
          <a:prstGeom prst="leftBrac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"/>
          <p:cNvSpPr/>
          <p:nvPr/>
        </p:nvSpPr>
        <p:spPr>
          <a:xfrm>
            <a:off x="6429388" y="928670"/>
            <a:ext cx="23574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C" sz="1400" dirty="0" smtClean="0"/>
              <a:t>No es un uso eficiente</a:t>
            </a:r>
          </a:p>
          <a:p>
            <a:pPr>
              <a:buFont typeface="Arial" pitchFamily="34" charset="0"/>
              <a:buChar char="•"/>
            </a:pPr>
            <a:endParaRPr lang="es-EC" sz="1400" dirty="0" smtClean="0"/>
          </a:p>
          <a:p>
            <a:pPr>
              <a:buFont typeface="Arial" pitchFamily="34" charset="0"/>
              <a:buChar char="•"/>
            </a:pPr>
            <a:r>
              <a:rPr lang="es-EC" sz="1400" dirty="0" smtClean="0"/>
              <a:t>Asignación desordenada</a:t>
            </a:r>
          </a:p>
          <a:p>
            <a:pPr>
              <a:buFont typeface="Arial" pitchFamily="34" charset="0"/>
              <a:buChar char="•"/>
            </a:pPr>
            <a:endParaRPr lang="es-EC" sz="1400" dirty="0" smtClean="0"/>
          </a:p>
          <a:p>
            <a:pPr>
              <a:buFont typeface="Arial" pitchFamily="34" charset="0"/>
              <a:buChar char="•"/>
            </a:pPr>
            <a:r>
              <a:rPr lang="es-EC" sz="1400" dirty="0" smtClean="0"/>
              <a:t>Problemas de interferencia</a:t>
            </a:r>
          </a:p>
          <a:p>
            <a:pPr>
              <a:buFont typeface="Arial" pitchFamily="34" charset="0"/>
              <a:buChar char="•"/>
            </a:pPr>
            <a:endParaRPr lang="es-EC" sz="1400" dirty="0" smtClean="0"/>
          </a:p>
          <a:p>
            <a:pPr>
              <a:buFont typeface="Arial" pitchFamily="34" charset="0"/>
              <a:buChar char="•"/>
            </a:pPr>
            <a:r>
              <a:rPr lang="es-EC" sz="1400" dirty="0" smtClean="0"/>
              <a:t>Difícil de administrar (Regulador)</a:t>
            </a:r>
            <a:endParaRPr lang="es-EC" sz="1400" dirty="0"/>
          </a:p>
        </p:txBody>
      </p:sp>
      <p:sp>
        <p:nvSpPr>
          <p:cNvPr id="11" name="10 Rectángulo"/>
          <p:cNvSpPr/>
          <p:nvPr/>
        </p:nvSpPr>
        <p:spPr>
          <a:xfrm>
            <a:off x="6500826" y="3714752"/>
            <a:ext cx="23574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C" sz="1400" dirty="0" smtClean="0"/>
              <a:t>Uso eficiente</a:t>
            </a:r>
          </a:p>
          <a:p>
            <a:pPr>
              <a:buFont typeface="Arial" pitchFamily="34" charset="0"/>
              <a:buChar char="•"/>
            </a:pPr>
            <a:endParaRPr lang="es-EC" sz="1400" dirty="0" smtClean="0"/>
          </a:p>
          <a:p>
            <a:pPr>
              <a:buFont typeface="Arial" pitchFamily="34" charset="0"/>
              <a:buChar char="•"/>
            </a:pPr>
            <a:r>
              <a:rPr lang="es-EC" sz="1400" dirty="0" smtClean="0"/>
              <a:t>Asignación ordenada</a:t>
            </a:r>
          </a:p>
          <a:p>
            <a:pPr>
              <a:buFont typeface="Arial" pitchFamily="34" charset="0"/>
              <a:buChar char="•"/>
            </a:pPr>
            <a:endParaRPr lang="es-EC" sz="1400" dirty="0" smtClean="0"/>
          </a:p>
          <a:p>
            <a:pPr>
              <a:buFont typeface="Arial" pitchFamily="34" charset="0"/>
              <a:buChar char="•"/>
            </a:pPr>
            <a:r>
              <a:rPr lang="es-EC" sz="1400" dirty="0" smtClean="0"/>
              <a:t>Disminuye</a:t>
            </a:r>
            <a:r>
              <a:rPr lang="en-US" sz="1400" dirty="0" smtClean="0"/>
              <a:t> </a:t>
            </a:r>
            <a:r>
              <a:rPr lang="es-EC" sz="1400" dirty="0" smtClean="0"/>
              <a:t>considerablemente interferencia</a:t>
            </a:r>
          </a:p>
          <a:p>
            <a:pPr>
              <a:buFont typeface="Arial" pitchFamily="34" charset="0"/>
              <a:buChar char="•"/>
            </a:pPr>
            <a:endParaRPr lang="es-EC" sz="1400" dirty="0" smtClean="0"/>
          </a:p>
          <a:p>
            <a:pPr>
              <a:buFont typeface="Arial" pitchFamily="34" charset="0"/>
              <a:buChar char="•"/>
            </a:pPr>
            <a:r>
              <a:rPr lang="es-EC" sz="1400" dirty="0" smtClean="0"/>
              <a:t>Simplicidad en la administración</a:t>
            </a:r>
            <a:endParaRPr lang="es-EC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214686"/>
            <a:ext cx="5080158" cy="308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85728"/>
            <a:ext cx="5595169" cy="261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714348" y="714356"/>
            <a:ext cx="2357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C" sz="1400" dirty="0" smtClean="0"/>
              <a:t>Ejemplo de Asignación sin Canalización</a:t>
            </a:r>
          </a:p>
        </p:txBody>
      </p:sp>
      <p:sp>
        <p:nvSpPr>
          <p:cNvPr id="6" name="5 Rectángulo"/>
          <p:cNvSpPr/>
          <p:nvPr/>
        </p:nvSpPr>
        <p:spPr>
          <a:xfrm>
            <a:off x="6000760" y="4357694"/>
            <a:ext cx="2357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C" sz="1400" dirty="0" smtClean="0"/>
              <a:t>Ejemplo de Asignación considerando Canalización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500034" y="428604"/>
            <a:ext cx="8147248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INTRODUCCION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9219" t="26667" r="37656" b="24166"/>
          <a:stretch>
            <a:fillRect/>
          </a:stretch>
        </p:blipFill>
        <p:spPr bwMode="auto">
          <a:xfrm>
            <a:off x="2357422" y="1354747"/>
            <a:ext cx="5072098" cy="271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642878" y="4643446"/>
            <a:ext cx="814396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gran </a:t>
            </a:r>
            <a:r>
              <a:rPr lang="es-EC" dirty="0"/>
              <a:t>avance </a:t>
            </a:r>
            <a:r>
              <a:rPr lang="es-EC" dirty="0" smtClean="0"/>
              <a:t>tecnológico              un </a:t>
            </a:r>
            <a:r>
              <a:rPr lang="es-EC" dirty="0"/>
              <a:t>mayor consumo del espectro radioeléctrico</a:t>
            </a:r>
          </a:p>
        </p:txBody>
      </p:sp>
      <p:sp>
        <p:nvSpPr>
          <p:cNvPr id="6" name="5 Flecha derecha"/>
          <p:cNvSpPr/>
          <p:nvPr/>
        </p:nvSpPr>
        <p:spPr>
          <a:xfrm>
            <a:off x="3286116" y="4714884"/>
            <a:ext cx="50006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85918" y="785794"/>
            <a:ext cx="5857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Recomendaciones del grado de utilización en sitios y rutas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071538" y="2071678"/>
            <a:ext cx="7500974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Anteriormente se </a:t>
            </a:r>
            <a:r>
              <a:rPr lang="es-EC" dirty="0" smtClean="0"/>
              <a:t>determinó los sitios más congestionados </a:t>
            </a:r>
            <a:r>
              <a:rPr lang="es-EC" dirty="0" smtClean="0"/>
              <a:t>comprobando que </a:t>
            </a:r>
            <a:r>
              <a:rPr lang="es-EC" dirty="0" smtClean="0"/>
              <a:t>el mayor porcentaje de ocupación </a:t>
            </a:r>
            <a:r>
              <a:rPr lang="es-EC" dirty="0" smtClean="0"/>
              <a:t> por sitio se </a:t>
            </a:r>
            <a:r>
              <a:rPr lang="es-EC" dirty="0" smtClean="0"/>
              <a:t>concentra en las bandas de 5925 – 6425 MHz </a:t>
            </a:r>
            <a:r>
              <a:rPr lang="es-EC" dirty="0" smtClean="0"/>
              <a:t>pero principalmente en la banda 7125 </a:t>
            </a:r>
            <a:r>
              <a:rPr lang="es-EC" dirty="0" smtClean="0"/>
              <a:t>– 8500 MHz, por lo que se ha llegado a la conclusión de analizar cuáles podrían ser sitios propicios para poder realizar nuevos </a:t>
            </a:r>
            <a:r>
              <a:rPr lang="es-EC" dirty="0" smtClean="0"/>
              <a:t>enlaces.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71472" y="357166"/>
            <a:ext cx="7786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el análisis arrojo como resultados que los sitios menos ocupados</a:t>
            </a:r>
            <a:endParaRPr lang="es-EC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571604" y="857232"/>
          <a:ext cx="6286544" cy="5221657"/>
        </p:xfrm>
        <a:graphic>
          <a:graphicData uri="http://schemas.openxmlformats.org/drawingml/2006/table">
            <a:tbl>
              <a:tblPr/>
              <a:tblGrid>
                <a:gridCol w="1030029"/>
                <a:gridCol w="965941"/>
                <a:gridCol w="965941"/>
                <a:gridCol w="708268"/>
                <a:gridCol w="554985"/>
                <a:gridCol w="1030690"/>
                <a:gridCol w="1030690"/>
              </a:tblGrid>
              <a:tr h="1975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 err="1">
                          <a:latin typeface="Verdana"/>
                          <a:ea typeface="Times New Roman"/>
                          <a:cs typeface="Arial"/>
                        </a:rPr>
                        <a:t>Nombre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Latitud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Longitud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Cantón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Hsnm(m)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5925 - 6425 MHz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Verdana"/>
                          <a:ea typeface="Times New Roman"/>
                          <a:cs typeface="Arial"/>
                        </a:rPr>
                        <a:t>7125 - 8500 MHz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11658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Ocupacion (%)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Ocupacion (%)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" tooltip="Estructuras Cerro Barabón"/>
                        </a:rPr>
                        <a:t>Barabon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02°53'34.40''S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79°05'15.10''W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Cuenca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3351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46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" tooltip="Estructuras Cerro Cahuazhun"/>
                        </a:rPr>
                        <a:t>Cerro Cahuazhun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02°52'33.40''S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78°49'01.60''W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Gualaceo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2999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46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4" tooltip="Estructuras Cerro Cochapamba"/>
                        </a:rPr>
                        <a:t>Cerro Cochapamba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02°47'41.10''S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79°25'39.10''W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Cuenca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3714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5" tooltip="Estructuras Cerro Rayoloma"/>
                        </a:rPr>
                        <a:t>Cerro Rayoloma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02°54'13.00''S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78°57'59.20''W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Cuenca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2649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6" tooltip="Estructuras Cerro Turi"/>
                        </a:rPr>
                        <a:t>Cerro Turi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02°55'22.90''S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79°00'32.80''W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Cuenca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2730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10.58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7" tooltip="Estructuras Tipoloma Bajo"/>
                        </a:rPr>
                        <a:t>Tipoloma Bajo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03°07'41.50''S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79°05'17.90''W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Girón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3086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9.94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46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8" tooltip="Estructuras Cuchilla de Paredones"/>
                        </a:rPr>
                        <a:t>Cuchilla de Paredones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02°44'10.70''S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79°26'43.10''W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Cuenca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3311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9" tooltip="Estructuras Cerro Bilovan"/>
                        </a:rPr>
                        <a:t>Bilovan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01°48'09.10''S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79°06'17.20''W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San Miguel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2662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46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0" tooltip="Estructuras Cerro Capadia Alto"/>
                        </a:rPr>
                        <a:t>Cerro Capadia Alto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01°25'24.20''S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78°57'01.10''W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Guaranda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4460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13.46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46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1" tooltip="Estructuras Cerro de la Cocha"/>
                        </a:rPr>
                        <a:t>Cerro de la Cocha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01°50'38.90''S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79°09'52.80''W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San Miguel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2496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2" tooltip="Estructuras Cerro Pucará"/>
                        </a:rPr>
                        <a:t>Cerro Pucará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01°39'04.50''S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79°06'10.70''W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Chimbo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3063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46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3" tooltip="Estructuras Loma de Lourdes"/>
                        </a:rPr>
                        <a:t>Loma de Lourdes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01°42'19.70''S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79°04'49.20''W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San Miguel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3281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4" tooltip="Estructuras Loma Susanga"/>
                        </a:rPr>
                        <a:t>Loma Susanga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01°40'23.00''S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79°01'08.80''W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Chimbo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2879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3.85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5" tooltip="Estructuras Tiuguinal"/>
                        </a:rPr>
                        <a:t>Tiuguinal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01°22'00.30''S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79°00'25.10''W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Guaranda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4126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33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6" tooltip="Estructuras Biblian (Sagrado Corazón)"/>
                        </a:rPr>
                        <a:t>Biblian (Sagrado Corazón)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02°43'07.70''S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78°52'53.40''W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Biblián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2878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13.78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7" tooltip="Estructuras Cerro Cojitambo"/>
                        </a:rPr>
                        <a:t>Cerro Cojitambo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02°45'40.70''S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78°53'16.40''W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Azoguez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3106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8" tooltip="Estructuras Cerro Troya Bajo"/>
                        </a:rPr>
                        <a:t>Cerro Troya Bajo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00°44'09.50''N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77°42'22.80''W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Tulcán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3418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14.42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19" tooltip="Estructuras Cerro Chiles Alto"/>
                        </a:rPr>
                        <a:t>Cerro Chiles Alto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00°35'14.40''N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77°51'04.00''W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Montúfar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3093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33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0" tooltip="Estructuras Cerro Amula Rayoloma"/>
                        </a:rPr>
                        <a:t>Cerro Amula Rayoloma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01°41'22.10''S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78°43'45.70''W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Colta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3485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46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1" tooltip="Estructuras Cerro Gatazo Grande"/>
                        </a:rPr>
                        <a:t>Cerro Gatazo Grande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01°39'41.30''S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78°45'00.80''W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Colta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3188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11.22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2" tooltip="Estructuras Cerro Apagua"/>
                        </a:rPr>
                        <a:t>Cerro Apagua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00°58'32.00''S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78°56'58.00''W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Pujulí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4032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3" tooltip="Estructuras Cerro Chilla"/>
                        </a:rPr>
                        <a:t>Cerro Chilla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03°29'09.70''S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79°36'04.70''W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Chilla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3450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4" tooltip="Estructuras Cerro Guirillio"/>
                        </a:rPr>
                        <a:t>Cerro Guirillio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03°09'57.50''S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79°36'20.40''W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El Guabo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3192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5" tooltip="Estructuras Cerro Bellavista"/>
                        </a:rPr>
                        <a:t>Cerro Bellavista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02°10'57.10''S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79°54'51.30''W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Guayaquil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13.14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46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6" tooltip="Estructuras Cerro Mapasingue"/>
                        </a:rPr>
                        <a:t>Cerro Mapasingue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02°08'49.80''S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79°55'40.80''W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Guayaquil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4.49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33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7" tooltip="Estructuras Cerro Tanzarte (Cruz Loma)"/>
                        </a:rPr>
                        <a:t>Cerro Tanzarte (Cruz Loma)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02°45'17.90''S</a:t>
                      </a: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79°23'59.80''W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Naranjal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2894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3.21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46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8" tooltip="Estructuras Cerro Calvario (Loja)"/>
                        </a:rPr>
                        <a:t>Cerro Calvario (Loja)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04°02'47.00''S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79°39'05.80''W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Paltas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1935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11.22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46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29" tooltip="Estructuras Cerro Guanchuro"/>
                        </a:rPr>
                        <a:t>Cerro Guanchuro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04°04'28.80''S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79°38'54.90''W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Paltas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2446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0" tooltip="Estructuras Saraguro"/>
                        </a:rPr>
                        <a:t>Saraguro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03°37'55.20''S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79°14'37.50''W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Saraguro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2740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5.45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1" tooltip="Estructuras Cerro Jama 1"/>
                        </a:rPr>
                        <a:t>Cerro Jama 1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00°12'29.40''S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80°16'08.70''W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Jama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2"/>
                        </a:rPr>
                        <a:t>Papallacta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00°22'43.70''S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78°08'48.60''W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Quijos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3373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7.69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46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3"/>
                        </a:rPr>
                        <a:t>Cerro San Francisco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00°23'24.89''S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78°37'06.79''W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Mejía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4097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4"/>
                        </a:rPr>
                        <a:t>Cerro Tinajero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00°22'53.08''S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78°36'36.19''W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Mejía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4082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46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5"/>
                        </a:rPr>
                        <a:t>Cerro Atacazo Alto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00°21'22.20''S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78°37'09.10''W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Quito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4474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6"/>
                        </a:rPr>
                        <a:t>Cerro Bermejo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00°08'09.10''N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77°19'39.90''W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Cascales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994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u="none" strike="noStrike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  <a:hlinkClick r:id="rId37"/>
                        </a:rPr>
                        <a:t>Llantantoma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01°09'56.40''S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78°37'53.90''W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Ambato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3450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latin typeface="Arial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09" marR="32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58376" name="Cuadro de texto 128031"/>
          <p:cNvSpPr txBox="1">
            <a:spLocks noChangeArrowheads="1"/>
          </p:cNvSpPr>
          <p:nvPr/>
        </p:nvSpPr>
        <p:spPr bwMode="auto">
          <a:xfrm>
            <a:off x="0" y="0"/>
            <a:ext cx="762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8375" name="Cuadro de texto 128033"/>
          <p:cNvSpPr txBox="1">
            <a:spLocks noChangeArrowheads="1"/>
          </p:cNvSpPr>
          <p:nvPr/>
        </p:nvSpPr>
        <p:spPr bwMode="auto">
          <a:xfrm>
            <a:off x="0" y="0"/>
            <a:ext cx="762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8374" name="Cuadro de texto 128034"/>
          <p:cNvSpPr txBox="1">
            <a:spLocks noChangeArrowheads="1"/>
          </p:cNvSpPr>
          <p:nvPr/>
        </p:nvSpPr>
        <p:spPr bwMode="auto">
          <a:xfrm>
            <a:off x="0" y="0"/>
            <a:ext cx="762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8373" name="Cuadro de texto 128035"/>
          <p:cNvSpPr txBox="1">
            <a:spLocks noChangeArrowheads="1"/>
          </p:cNvSpPr>
          <p:nvPr/>
        </p:nvSpPr>
        <p:spPr bwMode="auto">
          <a:xfrm>
            <a:off x="0" y="0"/>
            <a:ext cx="762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8372" name="Cuadro de texto 128036"/>
          <p:cNvSpPr txBox="1">
            <a:spLocks noChangeArrowheads="1"/>
          </p:cNvSpPr>
          <p:nvPr/>
        </p:nvSpPr>
        <p:spPr bwMode="auto">
          <a:xfrm>
            <a:off x="0" y="0"/>
            <a:ext cx="762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8371" name="Cuadro de texto 128038"/>
          <p:cNvSpPr txBox="1">
            <a:spLocks noChangeArrowheads="1"/>
          </p:cNvSpPr>
          <p:nvPr/>
        </p:nvSpPr>
        <p:spPr bwMode="auto">
          <a:xfrm>
            <a:off x="0" y="0"/>
            <a:ext cx="762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8370" name="Cuadro de texto 128039"/>
          <p:cNvSpPr txBox="1">
            <a:spLocks noChangeArrowheads="1"/>
          </p:cNvSpPr>
          <p:nvPr/>
        </p:nvSpPr>
        <p:spPr bwMode="auto">
          <a:xfrm>
            <a:off x="0" y="0"/>
            <a:ext cx="762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8369" name="Cuadro de texto 128040"/>
          <p:cNvSpPr txBox="1">
            <a:spLocks noChangeArrowheads="1"/>
          </p:cNvSpPr>
          <p:nvPr/>
        </p:nvSpPr>
        <p:spPr bwMode="auto">
          <a:xfrm>
            <a:off x="0" y="0"/>
            <a:ext cx="762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000232" y="571480"/>
            <a:ext cx="55721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s-EC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principal ruta del </a:t>
            </a:r>
            <a:r>
              <a:rPr lang="es-EC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pais</a:t>
            </a:r>
            <a:r>
              <a:rPr lang="es-EC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 la de Quito </a:t>
            </a:r>
            <a:r>
              <a:rPr lang="es-EC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Guayaquil</a:t>
            </a:r>
            <a:endParaRPr lang="es-EC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2 Imagen"/>
          <p:cNvPicPr/>
          <p:nvPr/>
        </p:nvPicPr>
        <p:blipFill rotWithShape="1">
          <a:blip r:embed="rId2"/>
          <a:srcRect l="33419" t="11778" r="17060" b="16672"/>
          <a:stretch/>
        </p:blipFill>
        <p:spPr bwMode="auto">
          <a:xfrm>
            <a:off x="2143108" y="1285860"/>
            <a:ext cx="5181600" cy="4211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071670" y="5857892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 Congestión                          nuevas rutas alternativas</a:t>
            </a:r>
            <a:endParaRPr lang="es-EC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Flecha derecha"/>
          <p:cNvSpPr/>
          <p:nvPr/>
        </p:nvSpPr>
        <p:spPr>
          <a:xfrm>
            <a:off x="4000496" y="6000768"/>
            <a:ext cx="1214446" cy="1428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/>
          <p:nvPr/>
        </p:nvPicPr>
        <p:blipFill>
          <a:blip r:embed="rId2"/>
          <a:srcRect l="23533" t="26176" r="13736" b="6471"/>
          <a:stretch>
            <a:fillRect/>
          </a:stretch>
        </p:blipFill>
        <p:spPr bwMode="auto">
          <a:xfrm>
            <a:off x="4357686" y="285728"/>
            <a:ext cx="4474292" cy="328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/>
          <p:cNvPicPr/>
          <p:nvPr/>
        </p:nvPicPr>
        <p:blipFill rotWithShape="1">
          <a:blip r:embed="rId3"/>
          <a:srcRect l="30937" t="13838" r="24511" b="19621"/>
          <a:stretch/>
        </p:blipFill>
        <p:spPr bwMode="auto">
          <a:xfrm>
            <a:off x="285720" y="2643182"/>
            <a:ext cx="4434349" cy="37255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/>
          <a:srcRect l="32313" t="25294" r="34028" b="17823"/>
          <a:stretch>
            <a:fillRect/>
          </a:stretch>
        </p:blipFill>
        <p:spPr bwMode="auto">
          <a:xfrm>
            <a:off x="2183724" y="1280652"/>
            <a:ext cx="4776552" cy="429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n 7"/>
          <p:cNvPicPr>
            <a:picLocks noChangeAspect="1" noChangeArrowheads="1"/>
          </p:cNvPicPr>
          <p:nvPr/>
        </p:nvPicPr>
        <p:blipFill>
          <a:blip r:embed="rId2"/>
          <a:srcRect l="26962" t="11472" r="31454" b="33530"/>
          <a:stretch>
            <a:fillRect/>
          </a:stretch>
        </p:blipFill>
        <p:spPr bwMode="auto">
          <a:xfrm>
            <a:off x="214282" y="214290"/>
            <a:ext cx="4695825" cy="3476625"/>
          </a:xfrm>
          <a:prstGeom prst="rect">
            <a:avLst/>
          </a:prstGeom>
          <a:noFill/>
        </p:spPr>
      </p:pic>
      <p:pic>
        <p:nvPicPr>
          <p:cNvPr id="54273" name="Imagen 10"/>
          <p:cNvPicPr>
            <a:picLocks noChangeAspect="1" noChangeArrowheads="1"/>
          </p:cNvPicPr>
          <p:nvPr/>
        </p:nvPicPr>
        <p:blipFill>
          <a:blip r:embed="rId3"/>
          <a:srcRect l="32982" t="11176" r="25661" b="34119"/>
          <a:stretch>
            <a:fillRect/>
          </a:stretch>
        </p:blipFill>
        <p:spPr bwMode="auto">
          <a:xfrm>
            <a:off x="4429124" y="3071810"/>
            <a:ext cx="4514850" cy="3352800"/>
          </a:xfrm>
          <a:prstGeom prst="rect">
            <a:avLst/>
          </a:prstGeom>
          <a:noFill/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5143504" y="1428736"/>
            <a:ext cx="3714478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5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Características de enlace entre Cerro </a:t>
            </a:r>
            <a:r>
              <a:rPr kumimoji="0" lang="es-EC" sz="1050" b="1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Atacazo</a:t>
            </a:r>
            <a:r>
              <a:rPr kumimoji="0" lang="es-EC" sz="105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Alto y </a:t>
            </a:r>
            <a:r>
              <a:rPr kumimoji="0" lang="es-EC" sz="1050" b="1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Apagua</a:t>
            </a:r>
            <a:r>
              <a:rPr kumimoji="0" lang="es-EC" sz="105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s-EC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5286388"/>
            <a:ext cx="39100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105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s-EC" sz="105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es-EC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Características de enlace entre Cerro </a:t>
            </a:r>
            <a:r>
              <a:rPr kumimoji="0" lang="es-EC" sz="105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Apagua</a:t>
            </a:r>
            <a:r>
              <a:rPr kumimoji="0" lang="es-EC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y </a:t>
            </a:r>
            <a:r>
              <a:rPr kumimoji="0" lang="es-EC" sz="105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Tiunguinal</a:t>
            </a:r>
            <a:r>
              <a:rPr kumimoji="0" lang="es-EC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n 19"/>
          <p:cNvPicPr>
            <a:picLocks noChangeAspect="1" noChangeArrowheads="1"/>
          </p:cNvPicPr>
          <p:nvPr/>
        </p:nvPicPr>
        <p:blipFill>
          <a:blip r:embed="rId2"/>
          <a:srcRect l="32788" t="11472" r="25826" b="34117"/>
          <a:stretch>
            <a:fillRect/>
          </a:stretch>
        </p:blipFill>
        <p:spPr bwMode="auto">
          <a:xfrm>
            <a:off x="214282" y="214290"/>
            <a:ext cx="4400550" cy="3257550"/>
          </a:xfrm>
          <a:prstGeom prst="rect">
            <a:avLst/>
          </a:prstGeom>
          <a:noFill/>
        </p:spPr>
      </p:pic>
      <p:pic>
        <p:nvPicPr>
          <p:cNvPr id="53249" name="Imagen 22"/>
          <p:cNvPicPr>
            <a:picLocks noChangeAspect="1" noChangeArrowheads="1"/>
          </p:cNvPicPr>
          <p:nvPr/>
        </p:nvPicPr>
        <p:blipFill>
          <a:blip r:embed="rId3"/>
          <a:srcRect l="44234" t="12059" r="14072" b="33824"/>
          <a:stretch>
            <a:fillRect/>
          </a:stretch>
        </p:blipFill>
        <p:spPr bwMode="auto">
          <a:xfrm>
            <a:off x="4572000" y="3214686"/>
            <a:ext cx="4324350" cy="3152775"/>
          </a:xfrm>
          <a:prstGeom prst="rect">
            <a:avLst/>
          </a:prstGeom>
          <a:noFill/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4572000" y="1285860"/>
            <a:ext cx="4381328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1050" b="1" dirty="0" smtClean="0" bmk="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s-EC" sz="1050" b="1" dirty="0" smtClean="0" bmk="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</a:t>
            </a:r>
            <a:r>
              <a:rPr kumimoji="0" lang="es-EC" sz="105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Características de enlace entre Cerro </a:t>
            </a:r>
            <a:r>
              <a:rPr kumimoji="0" lang="es-EC" sz="1050" b="1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Tiunguinal</a:t>
            </a:r>
            <a:r>
              <a:rPr kumimoji="0" lang="es-EC" sz="105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y Cerro Pucara.</a:t>
            </a:r>
            <a:endParaRPr kumimoji="0" lang="es-EC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214282" y="4786322"/>
            <a:ext cx="9144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5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Características de enlace entre Cerro Pucara y Cerro de la Cocha.</a:t>
            </a:r>
            <a:r>
              <a:rPr kumimoji="0" lang="es-EC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2225" name="Imagen 25"/>
          <p:cNvPicPr>
            <a:picLocks noChangeAspect="1" noChangeArrowheads="1"/>
          </p:cNvPicPr>
          <p:nvPr/>
        </p:nvPicPr>
        <p:blipFill>
          <a:blip r:embed="rId2"/>
          <a:srcRect l="44388" t="11765" r="14072" b="33235"/>
          <a:stretch>
            <a:fillRect/>
          </a:stretch>
        </p:blipFill>
        <p:spPr bwMode="auto">
          <a:xfrm>
            <a:off x="2214546" y="642918"/>
            <a:ext cx="4619625" cy="3429000"/>
          </a:xfrm>
          <a:prstGeom prst="rect">
            <a:avLst/>
          </a:prstGeom>
          <a:noFill/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2428860" y="4286256"/>
            <a:ext cx="9144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5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Características de enlace entre Cerro de la Cocha y Cerro </a:t>
            </a:r>
            <a:r>
              <a:rPr kumimoji="0" lang="es-EC" sz="1050" b="1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Mapasingue</a:t>
            </a:r>
            <a:r>
              <a:rPr kumimoji="0" lang="es-EC" sz="105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s-EC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/>
          <a:srcRect l="29312" t="22647" r="28805" b="23529"/>
          <a:stretch>
            <a:fillRect/>
          </a:stretch>
        </p:blipFill>
        <p:spPr bwMode="auto">
          <a:xfrm>
            <a:off x="1936647" y="1369142"/>
            <a:ext cx="5270705" cy="411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0177" name="Imagen 13"/>
          <p:cNvPicPr>
            <a:picLocks noChangeAspect="1" noChangeArrowheads="1"/>
          </p:cNvPicPr>
          <p:nvPr/>
        </p:nvPicPr>
        <p:blipFill>
          <a:blip r:embed="rId2"/>
          <a:srcRect l="26138" t="27110" r="32666" b="17590"/>
          <a:stretch>
            <a:fillRect/>
          </a:stretch>
        </p:blipFill>
        <p:spPr bwMode="auto">
          <a:xfrm>
            <a:off x="285720" y="285728"/>
            <a:ext cx="4357718" cy="3286124"/>
          </a:xfrm>
          <a:prstGeom prst="rect">
            <a:avLst/>
          </a:prstGeom>
          <a:noFill/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643438" y="1714488"/>
            <a:ext cx="3929281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5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Características de enlace entre Cerro </a:t>
            </a:r>
            <a:r>
              <a:rPr kumimoji="0" lang="es-EC" sz="1050" b="1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Atacazo</a:t>
            </a:r>
            <a:r>
              <a:rPr kumimoji="0" lang="es-EC" sz="105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Alto y </a:t>
            </a:r>
            <a:r>
              <a:rPr kumimoji="0" lang="es-EC" sz="1050" b="1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Llantaloma</a:t>
            </a:r>
            <a:r>
              <a:rPr kumimoji="0" lang="es-EC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0180" name="Imagen 4"/>
          <p:cNvPicPr>
            <a:picLocks noChangeAspect="1" noChangeArrowheads="1"/>
          </p:cNvPicPr>
          <p:nvPr/>
        </p:nvPicPr>
        <p:blipFill>
          <a:blip r:embed="rId3"/>
          <a:srcRect l="26830" t="13528" r="31604" b="31766"/>
          <a:stretch>
            <a:fillRect/>
          </a:stretch>
        </p:blipFill>
        <p:spPr bwMode="auto">
          <a:xfrm>
            <a:off x="4500562" y="3357562"/>
            <a:ext cx="4391025" cy="3238500"/>
          </a:xfrm>
          <a:prstGeom prst="rect">
            <a:avLst/>
          </a:prstGeom>
          <a:noFill/>
        </p:spPr>
      </p:pic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142844" y="4572008"/>
            <a:ext cx="391966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5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Características de enlace entre Cerro </a:t>
            </a:r>
            <a:r>
              <a:rPr kumimoji="0" lang="es-EC" sz="1050" b="1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Llantaloma</a:t>
            </a:r>
            <a:r>
              <a:rPr kumimoji="0" lang="es-EC" sz="105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y </a:t>
            </a:r>
            <a:r>
              <a:rPr kumimoji="0" lang="es-EC" sz="1050" b="1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Capadia</a:t>
            </a:r>
            <a:r>
              <a:rPr kumimoji="0" lang="es-EC" sz="105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Alto</a:t>
            </a:r>
            <a:endParaRPr kumimoji="0" lang="es-EC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500034" y="428604"/>
            <a:ext cx="8147248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EL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ESPECTRO RADIOELECTRICO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143108" y="1643050"/>
            <a:ext cx="5572164" cy="36933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C" dirty="0"/>
              <a:t>bien de dominio </a:t>
            </a:r>
            <a:r>
              <a:rPr lang="es-EC" dirty="0" smtClean="0"/>
              <a:t>público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s-EC" dirty="0" smtClean="0"/>
              <a:t>recurso natural limitado</a:t>
            </a:r>
            <a:endParaRPr lang="es-EC" dirty="0" smtClean="0"/>
          </a:p>
          <a:p>
            <a:pPr>
              <a:buFont typeface="Arial" pitchFamily="34" charset="0"/>
              <a:buChar char="•"/>
            </a:pPr>
            <a:endParaRPr lang="es-EC" dirty="0" smtClean="0"/>
          </a:p>
          <a:p>
            <a:pPr>
              <a:buFont typeface="Arial" pitchFamily="34" charset="0"/>
              <a:buChar char="•"/>
            </a:pPr>
            <a:r>
              <a:rPr lang="es-EC" dirty="0" smtClean="0"/>
              <a:t>Medio se compone </a:t>
            </a:r>
            <a:r>
              <a:rPr lang="es-EC" dirty="0"/>
              <a:t>de un conjunto de ondas </a:t>
            </a:r>
            <a:r>
              <a:rPr lang="es-EC" dirty="0" smtClean="0"/>
              <a:t>electromagnéticas </a:t>
            </a:r>
            <a:r>
              <a:rPr lang="es-EC" dirty="0"/>
              <a:t>de diferente longitud y </a:t>
            </a:r>
            <a:r>
              <a:rPr lang="es-EC" dirty="0" smtClean="0"/>
              <a:t>frecuencia</a:t>
            </a:r>
          </a:p>
          <a:p>
            <a:r>
              <a:rPr lang="es-EC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s-EC" dirty="0" smtClean="0"/>
              <a:t>que </a:t>
            </a:r>
            <a:r>
              <a:rPr lang="es-EC" dirty="0"/>
              <a:t>se propagan a través del </a:t>
            </a:r>
            <a:r>
              <a:rPr lang="es-EC" dirty="0" smtClean="0"/>
              <a:t>espacio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s-EC" dirty="0" smtClean="0"/>
              <a:t>existe una demanda </a:t>
            </a:r>
            <a:r>
              <a:rPr lang="es-EC" dirty="0" smtClean="0"/>
              <a:t>creciente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s-EC" dirty="0" smtClean="0"/>
              <a:t>permite una gran prestación de servicios de telecomunicaciones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68609" name="Imagen 19"/>
          <p:cNvPicPr>
            <a:picLocks noChangeAspect="1" noChangeArrowheads="1"/>
          </p:cNvPicPr>
          <p:nvPr/>
        </p:nvPicPr>
        <p:blipFill>
          <a:blip r:embed="rId2"/>
          <a:srcRect l="29448" t="16193" r="28320" b="27277"/>
          <a:stretch>
            <a:fillRect/>
          </a:stretch>
        </p:blipFill>
        <p:spPr bwMode="auto">
          <a:xfrm>
            <a:off x="214282" y="214290"/>
            <a:ext cx="4324350" cy="3257550"/>
          </a:xfrm>
          <a:prstGeom prst="rect">
            <a:avLst/>
          </a:prstGeom>
          <a:noFill/>
        </p:spPr>
      </p:pic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4786314" y="1571612"/>
            <a:ext cx="410881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5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Características de enlace entre Cerro </a:t>
            </a:r>
            <a:r>
              <a:rPr kumimoji="0" lang="es-EC" sz="1050" b="1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Capadia</a:t>
            </a:r>
            <a:r>
              <a:rPr kumimoji="0" lang="es-EC" sz="105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Alto y Cerro Pucara.</a:t>
            </a:r>
            <a:endParaRPr kumimoji="0" lang="es-EC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68612" name="Imagen 16"/>
          <p:cNvPicPr>
            <a:picLocks noChangeAspect="1" noChangeArrowheads="1"/>
          </p:cNvPicPr>
          <p:nvPr/>
        </p:nvPicPr>
        <p:blipFill>
          <a:blip r:embed="rId3"/>
          <a:srcRect l="29448" t="16487" r="28320" b="27866"/>
          <a:stretch>
            <a:fillRect/>
          </a:stretch>
        </p:blipFill>
        <p:spPr bwMode="auto">
          <a:xfrm>
            <a:off x="4357686" y="3214686"/>
            <a:ext cx="4467225" cy="3305175"/>
          </a:xfrm>
          <a:prstGeom prst="rect">
            <a:avLst/>
          </a:prstGeom>
          <a:noFill/>
        </p:spPr>
      </p:pic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285720" y="4572008"/>
            <a:ext cx="400301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5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Características de enlace entre Cerro Pucara y Cerro De la Cocha.</a:t>
            </a:r>
            <a:endParaRPr kumimoji="0" lang="es-EC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67585" name="Imagen 14"/>
          <p:cNvPicPr>
            <a:picLocks noChangeAspect="1" noChangeArrowheads="1"/>
          </p:cNvPicPr>
          <p:nvPr/>
        </p:nvPicPr>
        <p:blipFill>
          <a:blip r:embed="rId2"/>
          <a:srcRect l="29117" t="16193" r="28487" b="27277"/>
          <a:stretch>
            <a:fillRect/>
          </a:stretch>
        </p:blipFill>
        <p:spPr bwMode="auto">
          <a:xfrm>
            <a:off x="2071670" y="785794"/>
            <a:ext cx="4467225" cy="3352800"/>
          </a:xfrm>
          <a:prstGeom prst="rect">
            <a:avLst/>
          </a:prstGeom>
          <a:noFill/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2214546" y="4429132"/>
            <a:ext cx="433003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5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Características de enlace entre Cerro De la Cocha y Cerro </a:t>
            </a:r>
            <a:r>
              <a:rPr kumimoji="0" lang="es-EC" sz="1050" b="1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Mapasingue</a:t>
            </a:r>
            <a:r>
              <a:rPr kumimoji="0" lang="es-EC" sz="105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s-EC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1500165" y="1071545"/>
          <a:ext cx="6000792" cy="4786346"/>
        </p:xfrm>
        <a:graphic>
          <a:graphicData uri="http://schemas.openxmlformats.org/drawingml/2006/table">
            <a:tbl>
              <a:tblPr/>
              <a:tblGrid>
                <a:gridCol w="1881336"/>
                <a:gridCol w="1881336"/>
                <a:gridCol w="749688"/>
                <a:gridCol w="749688"/>
                <a:gridCol w="738744"/>
              </a:tblGrid>
              <a:tr h="4481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Infraestructura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ITEM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COSTE RADIO BASE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COSTE REPETIDOR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Mínimo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Máximo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CIVIL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Camino de Acceso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12.000,00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30.000,00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-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Preliminares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1.500,00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7.500,00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1.500,00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79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Cerramiento de malla galvanizada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4.000,00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Base para equipos Outdoor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2.500,00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-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Caseta de generador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4.000,00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-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Cimentación de la Torre h=60m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7.500,00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Torre 60 m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15.000,00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38.000,00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15.000,00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ELECTRICA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Generador 15KVA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10.500,00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-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Acometida en media tensión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5.000,00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21.000,00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-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Acometida en baja tensión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3.500,00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4.500,00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-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Tableros eléctricos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-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Sistema de iluminación y tomas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-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Sistema de puesta a tierra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4.000,00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4.000,00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Instalación de grupo generador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10.000,00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16.500,00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-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row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Equipo de Microonda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Antena de Microonda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7.000,00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10.600,00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10.600,00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Guía de Onda flexible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500,00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250,00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Cables de Microonda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600,00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Cables de tierra y energia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240,00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-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Unidad Interna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3.400,00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-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Unidad Externa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8.400,00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-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Conectores y Herrajes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160,00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-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Licencias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-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Sistema de Gestion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1.800,00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-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Mounting Pole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600,00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-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Instalación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2.600,00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1.000,00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0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TOTAL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104.300,00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185.900,00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35.350,00</a:t>
                      </a:r>
                      <a:endParaRPr lang="es-EC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248" marR="292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714348" y="1500174"/>
            <a:ext cx="7858148" cy="34163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Las rutas analizadas constan ya de infraestructura la misma que se encuentra operante</a:t>
            </a: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endParaRPr kumimoji="0" 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es-EC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 lo que el costo de utilización de las nuevas rutas se</a:t>
            </a:r>
            <a:r>
              <a:rPr kumimoji="0" lang="es-EC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reduciría a la adquisición de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infraestructura del equipo de microonda</a:t>
            </a:r>
            <a:r>
              <a:rPr kumimoji="0" lang="es-EC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endParaRPr lang="es-EC" baseline="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 cada sitio debería instalarse un repetidor con un costo de $ 11.850,00 </a:t>
            </a: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endParaRPr lang="en-U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Existen 5 saltos en cada ruta propuesta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endParaRPr lang="es-EC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Para completar la comunicación de la ruta Quito – Guayaquil significaría un costo de $ 59.250,00.</a:t>
            </a:r>
            <a:endParaRPr kumimoji="0" 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00034" y="500042"/>
            <a:ext cx="3621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</a:t>
            </a:r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Rutas Propuestas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14480" y="571480"/>
            <a:ext cx="5786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Recomendaciones de posibles incentivos para el mejoramiento del </a:t>
            </a:r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uso del </a:t>
            </a:r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espectro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785786" y="2285992"/>
            <a:ext cx="7715272" cy="206210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Estos incentivos proponen</a:t>
            </a:r>
            <a:r>
              <a:rPr kumimoji="0" lang="es-EC" sz="16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motivar al inversor a desarrollar la instalación de un sitio nuevo, los mismos que 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entre otros podrían ser:</a:t>
            </a: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C" sz="1600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precio de su concesión disminuya.</a:t>
            </a: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prioridad en la asignación de las frecuencias.</a:t>
            </a: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exoneración del pago de la tarifa mensual del enlace por un periodo de dos años.</a:t>
            </a: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500034" y="285728"/>
            <a:ext cx="8072462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</a:t>
            </a:r>
            <a:r>
              <a:rPr kumimoji="0" lang="es-EC" sz="2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OLITICAS  DE USO Y ASIGNACION</a:t>
            </a:r>
          </a:p>
          <a:p>
            <a:pPr marL="457200" marR="0" lvl="1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C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 todo lo expuesto anteriormente finalmente se recomienda a la Secretaria Nacional de Telecomunicaciones establecer ciertas normas y políticas que beneficiarían el uso eficiente del espectro radioeléctrico puesto a que hoy por hoy no existe una ley normativa que se encargue del óptimo uso del espectro radioeléctrico, para lo cual se establecen las siguientes políticas de uso y asignación de las bandas de microonda:</a:t>
            </a: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Establecer un reglamento para asignación y uso eficiente del espectro radioeléctrico.</a:t>
            </a: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Definir la correcta canalización de las bandas microonda a través de las recomendaciones normadas por la UIT.</a:t>
            </a: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Realizar la asignación de una frecuencia únicamente si cumple parámetros de canalización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Búsqueda de nuevas rutas con el fin de descongestionar las rutas en proceso de saturación.</a:t>
            </a: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Fijar los niveles máximos de potencia de estas bandas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Determinar y</a:t>
            </a:r>
            <a:r>
              <a:rPr kumimoji="0" lang="es-EC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verificar que los equipos a ser utilizados cumplan las características y normas técnicas y de fiabilidad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 una entidad privada desea realizar una inversión en infraestructura estableciendo un nuevo sitio, dicho operador tendrá como beneficios:</a:t>
            </a: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Prioridad en asignación de un 50 % de los canales disponibles y el 50 % restante para las demás operadoras.</a:t>
            </a:r>
            <a:endParaRPr kumimoji="0" 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Exoneración del pago de la tarifa mensual del enlace por dos años.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1214414" y="785794"/>
            <a:ext cx="6572296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s-EC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ONCLUSIONES</a:t>
            </a:r>
          </a:p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C" sz="1200" b="1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C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ocupación de las bandas de microonda sobre todo en la banda de 7GHz está llegando a la saturación  en la mayoría de emplazamientos que se encuentran alrededor del país llegando a una disponibilidad menor del 30% en esta banda, esto debido a la mala distribución del espectro radioeléctrico.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canalización de las frecuencias, como lo establece la UIT en sus recomendaciones (tabla 3.1), es una solución óptima que permite aminorar el desperdicio de frecuencias y cumplir con los requerimientos de calidad, servicio y ancho de banda.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Es necesario una nueva implementación de infraestructura física en nuevos sitios que permitan nuevas rutas de enlace para evitar la saturación de la infraestructura ya existente.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ruta de enlace Quito – Guayaquil se encuentra saturada tanto física como en frecuencias, debido a que establece conexión entre las dos ciudades más importantes del país y permite un amplio radio de cobertura.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compartición de la infraestructura es importante puesto a que la adquisición e instalación de este tipo de equipos es de costo elevado y tarda en ser instalada.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utilización de software como Radio Mobile y Google </a:t>
            </a:r>
            <a:r>
              <a:rPr kumimoji="0" lang="es-EC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Earth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nos permiten encontrar nuevos sitios de instalación además de verificar si existe línea de vista, cobertura y enlace entre los diferentes sitios donde se requiera establecer un enlace radioeléctrico en forma teórica.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 espectro radioeléctrico como recurso natural no renovable debe ser administrado, regulado y asignado de manera eficiente, para que no se desperdicie dicho recurso que es escaso.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857224" y="714356"/>
            <a:ext cx="7500990" cy="46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es-EC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ECOMENDACIONES</a:t>
            </a:r>
          </a:p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en-US" sz="1200" b="1" dirty="0" smtClean="0" bmk="">
              <a:latin typeface="Arial" pitchFamily="34" charset="0"/>
              <a:cs typeface="Times New Roman" pitchFamily="18" charset="0"/>
            </a:endParaRPr>
          </a:p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C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Definir una óptima y eficiente distribución del espectro radioeléctrico utilizando herramientas como las de canalización y reutilización de frecuencias que permitirán reducir el desperdicio en ciertas bandas.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Establecer una correcta canalización de las bandas de frecuencia por medio de las recomendaciones UIT y que permitan optimizar el uso de las frecuencias en nuestro país.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Es vital incentivar al sector privado con el fin de que sean implementadas nuevas infraestructuras que permitan nuevos enlaces y rutas de enlace alrededor del país, fomentando la compartición de las mismas y estableciendo beneficios para quienes realicen inversiones en dichos proyectos.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Para una implementación de la ruta propuesta Quito – Guayaquil es importante tomar en cuenta realizar los debidos estudios de suelo, conectividad, cobertura, línea de vista, apuntamiento de antenas que permita que la nueva ruta sea optima puesto a que este es un análisis y propuesta teórica a la situación actual.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Los inversores en infraestructura pasiva deberán compartir dichos equipos recibiendo por su inversión y la compartición de los mismos incentivos por parte del estado, además beneficiando las vías de comunicación en los sitios de instalación.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más de contar con el software necesario para realizar una simulación o una propuesta teórica de nuevos emplazamientos para radioenlaces o verificar existentes, es necesario hacer visitas técnicas a los sitios específicos, estableciendo características fundamentales para poder realizar en la práctica lo teóricamente propuesto.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Es necesario implementar políticas y normas de atribución, adjudicación y asignación del espectro radioeléctrico de tal manera que se optimice la utilización de dicho recurso.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71736" y="214290"/>
            <a:ext cx="4309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Distribución del Espectro Radioeléctrico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571472" y="642918"/>
          <a:ext cx="8072495" cy="5715041"/>
        </p:xfrm>
        <a:graphic>
          <a:graphicData uri="http://schemas.openxmlformats.org/drawingml/2006/table">
            <a:tbl>
              <a:tblPr/>
              <a:tblGrid>
                <a:gridCol w="798378"/>
                <a:gridCol w="1596758"/>
                <a:gridCol w="1153214"/>
                <a:gridCol w="1419340"/>
                <a:gridCol w="1685465"/>
                <a:gridCol w="1419340"/>
              </a:tblGrid>
              <a:tr h="23681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DISTRIBUCIÓN CONVENCIONAL DEL ESPECTRO RADIOELÉCTRICO </a:t>
                      </a:r>
                      <a:endParaRPr lang="es-EC" sz="800" dirty="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805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SIGLA </a:t>
                      </a:r>
                      <a:endParaRPr lang="es-EC" sz="800" dirty="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DENOMINACIÓN </a:t>
                      </a:r>
                      <a:endParaRPr lang="es-EC" sz="800" dirty="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LONGITUD DE ONDA </a:t>
                      </a:r>
                      <a:endParaRPr lang="es-EC" sz="800" dirty="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GAMA DE FRECUENCIA </a:t>
                      </a:r>
                      <a:endParaRPr lang="es-EC" sz="800" dirty="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CARACTERÍSTICAS </a:t>
                      </a:r>
                      <a:endParaRPr lang="es-EC" sz="800" dirty="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USO TÍPICO </a:t>
                      </a:r>
                      <a:endParaRPr lang="es-EC" sz="800" dirty="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VLF </a:t>
                      </a:r>
                      <a:endParaRPr lang="es-EC" sz="800" dirty="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VERY LOW FRECUENCIES </a:t>
                      </a:r>
                      <a:r>
                        <a:rPr lang="es-ES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Frecuencias muy bajas </a:t>
                      </a:r>
                      <a:endParaRPr lang="es-EC" sz="800" dirty="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a </a:t>
                      </a: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10 kHz a 30 kHz  </a:t>
                      </a:r>
                      <a:endParaRPr lang="es-EC" sz="800" dirty="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Propagación por onda de tierra, atenuación débil.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Características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 estables.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ENLACES DE RADIO A GRAN DISTANCIA 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LF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LOW FRECUENCIES 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Frecuencias bajas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. a . </a:t>
                      </a: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30 kHz a 300 kHz 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Similar a la anterior, pero de características menos estables.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Enlaces de radio a gran distancia, ayuda a la navegación aérea y marítima. 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MF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MEDIUM FRECUENCIES 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Frecuencias medias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. a . </a:t>
                      </a: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300 kHz a 3 MHz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Similar a la precedente pero con una absorción elevada durante el día. 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Propagación Ionosférica durante le noche.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RADIODIFUSIÓN 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HF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HIGH FRECUENCIES 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Frecuencias altas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. a l0 m. </a:t>
                      </a: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3 MHz a 30 MHz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Propagación prevalentemente Ionosférica con fuertes variaciones estacionales y en las diferentes horas del día y de la noche.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COMUNICACIONES DE TODO TIPO A MEDIA Y LARGA DISTANCIA 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2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VHF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VERY HIGH FRECUENCIES </a:t>
                      </a: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Frecuencias muy altas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. a . </a:t>
                      </a: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30 MHz a 300 MHz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Prevalentemente propagación directa, esporádicamente propagación Ionosférica o Troposférica.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Enlaces de radio a corta distancia, TELEVISIÓN, FRECUENCIA MODULADA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2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UHF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ULTRA HIGH FRECUENCIES </a:t>
                      </a: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Frecuencias ultra altas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. a . </a:t>
                      </a: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de 300 MHz a 3 GHz 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Exclusivamente propagación directa, posibilidad de enlaces por reflexión o a través de satélites artificiales.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Enlaces de radio, Radar, Ayuda a la navegación aérea, TELEVISIÓN 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SHF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SUPER HIGH FRECUENCIES </a:t>
                      </a: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Frecuencias superaltas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. a . </a:t>
                      </a: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de 3 GHz a 30 GHz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COMO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Radar, Enlaces de radio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EHF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EXTRA HIGH FRECUENCIES </a:t>
                      </a: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Frecuencias extra-altas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. a . </a:t>
                      </a: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30 GHz a 300 GHz 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COMO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COMO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EHF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EXTRA HIGH FRECUENCIES </a:t>
                      </a: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Frecuencias extra-altas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. a . </a:t>
                      </a: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300 GHz a 3.000 GHz 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COMO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HAPDGL+Arial,Bold"/>
                        </a:rPr>
                        <a:t>COMO </a:t>
                      </a:r>
                      <a:endParaRPr lang="es-EC" sz="800">
                        <a:solidFill>
                          <a:srgbClr val="000000"/>
                        </a:solidFill>
                        <a:latin typeface="HAPDGL+Arial,Bold"/>
                        <a:ea typeface="Times New Roman"/>
                        <a:cs typeface="HAPDGL+Arial,Bold"/>
                      </a:endParaRPr>
                    </a:p>
                  </a:txBody>
                  <a:tcPr marL="38299" marR="3829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500034" y="428604"/>
            <a:ext cx="8147248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 NACIONAL DE FRECUENCIAS</a:t>
            </a:r>
            <a:endParaRPr kumimoji="0" lang="es-E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357422" y="1428736"/>
            <a:ext cx="4572000" cy="424731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C" dirty="0"/>
              <a:t>C</a:t>
            </a:r>
            <a:r>
              <a:rPr lang="es-EC" dirty="0" smtClean="0"/>
              <a:t>onjunto </a:t>
            </a:r>
            <a:r>
              <a:rPr lang="es-EC" dirty="0"/>
              <a:t>de normas y </a:t>
            </a:r>
            <a:r>
              <a:rPr lang="es-EC" dirty="0" smtClean="0"/>
              <a:t>parámetros</a:t>
            </a:r>
          </a:p>
          <a:p>
            <a:pPr>
              <a:buFont typeface="Arial" pitchFamily="34" charset="0"/>
              <a:buChar char="•"/>
            </a:pPr>
            <a:endParaRPr lang="es-EC" dirty="0" smtClean="0"/>
          </a:p>
          <a:p>
            <a:pPr>
              <a:buFont typeface="Arial" pitchFamily="34" charset="0"/>
              <a:buChar char="•"/>
            </a:pPr>
            <a:r>
              <a:rPr lang="es-EC" dirty="0" smtClean="0"/>
              <a:t>P</a:t>
            </a:r>
            <a:r>
              <a:rPr lang="es-EC" dirty="0" smtClean="0"/>
              <a:t>ermiten </a:t>
            </a:r>
            <a:r>
              <a:rPr lang="es-EC" dirty="0" smtClean="0"/>
              <a:t> </a:t>
            </a:r>
            <a:r>
              <a:rPr lang="es-EC" dirty="0" smtClean="0"/>
              <a:t>gestionar </a:t>
            </a:r>
            <a:r>
              <a:rPr lang="es-EC" dirty="0"/>
              <a:t>el espectro </a:t>
            </a:r>
            <a:r>
              <a:rPr lang="es-EC" dirty="0" smtClean="0"/>
              <a:t>radioeléctrico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s-EC" dirty="0" smtClean="0"/>
              <a:t>Nuevo </a:t>
            </a:r>
            <a:r>
              <a:rPr lang="es-EC" dirty="0" smtClean="0"/>
              <a:t>Plan Nacional de Frecuencias 2008 el CONATEL (Consejo Nacional de Telecomunicaciones) </a:t>
            </a:r>
          </a:p>
          <a:p>
            <a:pPr>
              <a:buFont typeface="Arial" pitchFamily="34" charset="0"/>
              <a:buChar char="•"/>
            </a:pPr>
            <a:endParaRPr lang="es-EC" dirty="0" smtClean="0"/>
          </a:p>
          <a:p>
            <a:pPr>
              <a:buFont typeface="Arial" pitchFamily="34" charset="0"/>
              <a:buChar char="•"/>
            </a:pPr>
            <a:r>
              <a:rPr lang="es-EC" dirty="0" smtClean="0"/>
              <a:t>Ha </a:t>
            </a:r>
            <a:r>
              <a:rPr lang="es-EC" dirty="0" smtClean="0"/>
              <a:t>pretendido desarrollar el acoplamiento de las nuevas tecnologías en el país </a:t>
            </a:r>
          </a:p>
          <a:p>
            <a:pPr>
              <a:buFont typeface="Arial" pitchFamily="34" charset="0"/>
              <a:buChar char="•"/>
            </a:pPr>
            <a:endParaRPr lang="es-EC" dirty="0" smtClean="0"/>
          </a:p>
          <a:p>
            <a:pPr>
              <a:buFont typeface="Arial" pitchFamily="34" charset="0"/>
              <a:buChar char="•"/>
            </a:pPr>
            <a:r>
              <a:rPr lang="es-EC" dirty="0" smtClean="0"/>
              <a:t>Permitir </a:t>
            </a:r>
            <a:r>
              <a:rPr lang="es-EC" dirty="0" smtClean="0"/>
              <a:t>y mejorar  acceso a servicios de telecomunicaciones en sectores rurales</a:t>
            </a:r>
          </a:p>
          <a:p>
            <a:pPr>
              <a:buFont typeface="Arial" pitchFamily="34" charset="0"/>
              <a:buChar char="•"/>
            </a:pP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28596" y="2857496"/>
            <a:ext cx="3786214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Atribución de Bandas de Frecuencia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28596" y="500042"/>
            <a:ext cx="4572000" cy="7386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EC" sz="1400" dirty="0" smtClean="0"/>
              <a:t>contempla ciertas características técnicas acerca de las bandas de frecuencia tales como la nomenclatura de las frecuencias y sus longitudes de onda</a:t>
            </a:r>
            <a:endParaRPr lang="es-EC" sz="1400" dirty="0"/>
          </a:p>
        </p:txBody>
      </p:sp>
      <p:sp>
        <p:nvSpPr>
          <p:cNvPr id="4" name="3 Rectángulo"/>
          <p:cNvSpPr/>
          <p:nvPr/>
        </p:nvSpPr>
        <p:spPr>
          <a:xfrm>
            <a:off x="5643570" y="2643182"/>
            <a:ext cx="3071866" cy="11695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 smtClean="0"/>
              <a:t>equipos a ser utilizados, las características de las estaciones, densidad espectral y ancho de banda además de ciertas </a:t>
            </a:r>
            <a:r>
              <a:rPr lang="es-EC" sz="1400" dirty="0" smtClean="0"/>
              <a:t>prohibiciones</a:t>
            </a:r>
            <a:endParaRPr lang="es-EC" sz="1400" dirty="0"/>
          </a:p>
        </p:txBody>
      </p:sp>
      <p:sp>
        <p:nvSpPr>
          <p:cNvPr id="5" name="4 Rectángulo"/>
          <p:cNvSpPr/>
          <p:nvPr/>
        </p:nvSpPr>
        <p:spPr>
          <a:xfrm>
            <a:off x="714348" y="4786322"/>
            <a:ext cx="457200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EC" sz="1400" dirty="0" smtClean="0"/>
              <a:t>órgano regulador de las telecomunicaciones será el responsable de limitar la utilización de las frecuencias y el espectro al mínimo indispensable con el fin de obtener óptimo uso de este recurso</a:t>
            </a:r>
            <a:endParaRPr lang="es-EC" sz="1400" dirty="0"/>
          </a:p>
        </p:txBody>
      </p:sp>
      <p:sp>
        <p:nvSpPr>
          <p:cNvPr id="6" name="5 Flecha arriba"/>
          <p:cNvSpPr/>
          <p:nvPr/>
        </p:nvSpPr>
        <p:spPr>
          <a:xfrm>
            <a:off x="1928794" y="1785926"/>
            <a:ext cx="500066" cy="10001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Flecha derecha"/>
          <p:cNvSpPr/>
          <p:nvPr/>
        </p:nvSpPr>
        <p:spPr>
          <a:xfrm>
            <a:off x="4429124" y="3000372"/>
            <a:ext cx="85725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Flecha abajo"/>
          <p:cNvSpPr/>
          <p:nvPr/>
        </p:nvSpPr>
        <p:spPr>
          <a:xfrm>
            <a:off x="2000232" y="3643314"/>
            <a:ext cx="428628" cy="9286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428736"/>
            <a:ext cx="6739601" cy="411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1214414" y="571480"/>
            <a:ext cx="635795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Para la atribución de bandas se ha dividido el hemisferio en regiones y zonas.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La UIT (Unión Internacional de telecomunicaciones) en 3 regiones.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1529</TotalTime>
  <Words>6489</Words>
  <Application>Microsoft Office PowerPoint</Application>
  <PresentationFormat>Presentación en pantalla (4:3)</PresentationFormat>
  <Paragraphs>2307</Paragraphs>
  <Slides>57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58" baseType="lpstr">
      <vt:lpstr>Civil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HP</dc:creator>
  <cp:lastModifiedBy>HP</cp:lastModifiedBy>
  <cp:revision>166</cp:revision>
  <dcterms:created xsi:type="dcterms:W3CDTF">2012-04-09T20:35:36Z</dcterms:created>
  <dcterms:modified xsi:type="dcterms:W3CDTF">2012-04-11T11:48:50Z</dcterms:modified>
</cp:coreProperties>
</file>