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256" r:id="rId2"/>
    <p:sldId id="258" r:id="rId3"/>
    <p:sldId id="259" r:id="rId4"/>
    <p:sldId id="260" r:id="rId5"/>
    <p:sldId id="304" r:id="rId6"/>
    <p:sldId id="261" r:id="rId7"/>
    <p:sldId id="275" r:id="rId8"/>
    <p:sldId id="266" r:id="rId9"/>
    <p:sldId id="267" r:id="rId10"/>
    <p:sldId id="276" r:id="rId11"/>
    <p:sldId id="277" r:id="rId12"/>
    <p:sldId id="268" r:id="rId13"/>
    <p:sldId id="278" r:id="rId14"/>
    <p:sldId id="279" r:id="rId15"/>
    <p:sldId id="280" r:id="rId16"/>
    <p:sldId id="285" r:id="rId17"/>
    <p:sldId id="287" r:id="rId18"/>
    <p:sldId id="281" r:id="rId19"/>
    <p:sldId id="286" r:id="rId20"/>
    <p:sldId id="284" r:id="rId21"/>
    <p:sldId id="289" r:id="rId22"/>
    <p:sldId id="291" r:id="rId23"/>
    <p:sldId id="290" r:id="rId24"/>
    <p:sldId id="292" r:id="rId25"/>
    <p:sldId id="293" r:id="rId26"/>
    <p:sldId id="294" r:id="rId27"/>
    <p:sldId id="295" r:id="rId28"/>
    <p:sldId id="296" r:id="rId29"/>
    <p:sldId id="297" r:id="rId30"/>
    <p:sldId id="305" r:id="rId31"/>
    <p:sldId id="299" r:id="rId32"/>
    <p:sldId id="302" r:id="rId33"/>
    <p:sldId id="303"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9F8C339-2FA1-40CF-ABFB-F98A49AD20DF}">
          <p14:sldIdLst>
            <p14:sldId id="256"/>
            <p14:sldId id="258"/>
            <p14:sldId id="259"/>
            <p14:sldId id="260"/>
            <p14:sldId id="304"/>
            <p14:sldId id="261"/>
            <p14:sldId id="275"/>
            <p14:sldId id="266"/>
            <p14:sldId id="267"/>
            <p14:sldId id="276"/>
            <p14:sldId id="277"/>
            <p14:sldId id="268"/>
            <p14:sldId id="278"/>
            <p14:sldId id="279"/>
            <p14:sldId id="280"/>
            <p14:sldId id="285"/>
            <p14:sldId id="287"/>
            <p14:sldId id="281"/>
            <p14:sldId id="286"/>
            <p14:sldId id="284"/>
            <p14:sldId id="289"/>
            <p14:sldId id="291"/>
            <p14:sldId id="290"/>
            <p14:sldId id="292"/>
            <p14:sldId id="293"/>
            <p14:sldId id="294"/>
            <p14:sldId id="295"/>
            <p14:sldId id="296"/>
            <p14:sldId id="297"/>
            <p14:sldId id="305"/>
            <p14:sldId id="299"/>
            <p14:sldId id="302"/>
            <p14:sldId id="303"/>
          </p14:sldIdLst>
        </p14:section>
        <p14:section name="Sección sin título" id="{316BDA25-C660-41E8-87CE-A957FE7777C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0" autoAdjust="0"/>
  </p:normalViewPr>
  <p:slideViewPr>
    <p:cSldViewPr>
      <p:cViewPr>
        <p:scale>
          <a:sx n="66" d="100"/>
          <a:sy n="66" d="100"/>
        </p:scale>
        <p:origin x="-5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E87E1-EE8C-4632-A999-1F3882A102D7}"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EC"/>
        </a:p>
      </dgm:t>
    </dgm:pt>
    <dgm:pt modelId="{362E1939-0C72-4C02-A242-B42D4C3A86F5}">
      <dgm:prSet phldrT="[Texto]" custT="1"/>
      <dgm:spPr/>
      <dgm:t>
        <a:bodyPr/>
        <a:lstStyle/>
        <a:p>
          <a:r>
            <a:rPr lang="es-EC" sz="2000" dirty="0" smtClean="0"/>
            <a:t>Proyecto de Supervisión y Monitoreo</a:t>
          </a:r>
          <a:endParaRPr lang="es-EC" sz="2000" dirty="0"/>
        </a:p>
      </dgm:t>
    </dgm:pt>
    <dgm:pt modelId="{B897D732-D0B1-4FF1-83E6-677BA8A34EFA}" type="parTrans" cxnId="{58159A4C-2AC9-4682-B94B-A16912A0A0C6}">
      <dgm:prSet/>
      <dgm:spPr/>
      <dgm:t>
        <a:bodyPr/>
        <a:lstStyle/>
        <a:p>
          <a:endParaRPr lang="es-EC" sz="1800"/>
        </a:p>
      </dgm:t>
    </dgm:pt>
    <dgm:pt modelId="{0C3689BB-A701-4EBA-8691-B078649AD8A9}" type="sibTrans" cxnId="{58159A4C-2AC9-4682-B94B-A16912A0A0C6}">
      <dgm:prSet/>
      <dgm:spPr/>
      <dgm:t>
        <a:bodyPr/>
        <a:lstStyle/>
        <a:p>
          <a:endParaRPr lang="es-EC" sz="1800"/>
        </a:p>
      </dgm:t>
    </dgm:pt>
    <dgm:pt modelId="{FBADD289-9961-481A-9DCC-163EF43CE2F2}">
      <dgm:prSet phldrT="[Texto]" custT="1"/>
      <dgm:spPr/>
      <dgm:t>
        <a:bodyPr/>
        <a:lstStyle/>
        <a:p>
          <a:r>
            <a:rPr lang="es-EC" sz="1200" dirty="0" smtClean="0"/>
            <a:t>Garantizar el cumplimiento de la producción </a:t>
          </a:r>
          <a:endParaRPr lang="es-EC" sz="1200" dirty="0"/>
        </a:p>
      </dgm:t>
    </dgm:pt>
    <dgm:pt modelId="{18F58067-A190-4625-8150-8F0FE1DF1E9F}" type="parTrans" cxnId="{B5A6C0A3-7BF8-4FC3-A55C-90A0B19C1DE6}">
      <dgm:prSet/>
      <dgm:spPr/>
      <dgm:t>
        <a:bodyPr/>
        <a:lstStyle/>
        <a:p>
          <a:endParaRPr lang="es-EC" sz="1800"/>
        </a:p>
      </dgm:t>
    </dgm:pt>
    <dgm:pt modelId="{7C77F77C-EEEC-4337-9C2B-4465B5E85F17}" type="sibTrans" cxnId="{B5A6C0A3-7BF8-4FC3-A55C-90A0B19C1DE6}">
      <dgm:prSet/>
      <dgm:spPr/>
      <dgm:t>
        <a:bodyPr/>
        <a:lstStyle/>
        <a:p>
          <a:endParaRPr lang="es-EC" sz="1800"/>
        </a:p>
      </dgm:t>
    </dgm:pt>
    <dgm:pt modelId="{FD4BCB30-C527-446A-B1C7-5B43D392049D}">
      <dgm:prSet phldrT="[Texto]" custT="1"/>
      <dgm:spPr/>
      <dgm:t>
        <a:bodyPr/>
        <a:lstStyle/>
        <a:p>
          <a:r>
            <a:rPr lang="es-ES_tradnl" sz="1200" dirty="0" smtClean="0"/>
            <a:t>Análisis de producción y rendimiento</a:t>
          </a:r>
          <a:endParaRPr lang="es-EC" sz="1200" dirty="0"/>
        </a:p>
      </dgm:t>
    </dgm:pt>
    <dgm:pt modelId="{9523C5DC-44CC-4F8A-A883-580BF618093A}" type="parTrans" cxnId="{CA2B6DDE-3700-4283-AE5D-0A2A706B6F87}">
      <dgm:prSet/>
      <dgm:spPr/>
      <dgm:t>
        <a:bodyPr/>
        <a:lstStyle/>
        <a:p>
          <a:endParaRPr lang="es-EC" sz="1800"/>
        </a:p>
      </dgm:t>
    </dgm:pt>
    <dgm:pt modelId="{8267C78B-E498-47D6-B5F9-8981EAF4EAB2}" type="sibTrans" cxnId="{CA2B6DDE-3700-4283-AE5D-0A2A706B6F87}">
      <dgm:prSet/>
      <dgm:spPr/>
      <dgm:t>
        <a:bodyPr/>
        <a:lstStyle/>
        <a:p>
          <a:endParaRPr lang="es-EC" sz="1800"/>
        </a:p>
      </dgm:t>
    </dgm:pt>
    <dgm:pt modelId="{BF71D88B-8E45-46E1-ADEB-38632FB4DEE8}">
      <dgm:prSet phldrT="[Texto]" custT="1"/>
      <dgm:spPr/>
      <dgm:t>
        <a:bodyPr/>
        <a:lstStyle/>
        <a:p>
          <a:r>
            <a:rPr lang="es-EC" sz="1200" dirty="0" smtClean="0"/>
            <a:t>Sistema de código abierto</a:t>
          </a:r>
          <a:endParaRPr lang="es-EC" sz="1200" dirty="0"/>
        </a:p>
      </dgm:t>
    </dgm:pt>
    <dgm:pt modelId="{A0797497-2A0E-4482-9C0E-872F8348431C}" type="parTrans" cxnId="{4640185A-A6A5-4DED-AE49-0DC89190AB31}">
      <dgm:prSet/>
      <dgm:spPr/>
      <dgm:t>
        <a:bodyPr/>
        <a:lstStyle/>
        <a:p>
          <a:endParaRPr lang="es-EC" sz="1800"/>
        </a:p>
      </dgm:t>
    </dgm:pt>
    <dgm:pt modelId="{53375215-EAF0-48D7-B370-E0E498DF25D8}" type="sibTrans" cxnId="{4640185A-A6A5-4DED-AE49-0DC89190AB31}">
      <dgm:prSet/>
      <dgm:spPr/>
      <dgm:t>
        <a:bodyPr/>
        <a:lstStyle/>
        <a:p>
          <a:endParaRPr lang="es-EC" sz="1800"/>
        </a:p>
      </dgm:t>
    </dgm:pt>
    <dgm:pt modelId="{F9CD1BDA-EE34-4719-8C8B-572E122BC68B}">
      <dgm:prSet phldrT="[Texto]" custT="1"/>
      <dgm:spPr/>
      <dgm:t>
        <a:bodyPr/>
        <a:lstStyle/>
        <a:p>
          <a:r>
            <a:rPr lang="es-EC" sz="1200" dirty="0" smtClean="0"/>
            <a:t>Planificación de mantenimiento</a:t>
          </a:r>
          <a:endParaRPr lang="es-EC" sz="1200" dirty="0"/>
        </a:p>
      </dgm:t>
    </dgm:pt>
    <dgm:pt modelId="{E7FD35A4-E317-4905-BF11-9DAAA2C2C181}" type="parTrans" cxnId="{7E51C448-CA93-4F7B-B99F-8664ADE610B5}">
      <dgm:prSet/>
      <dgm:spPr/>
      <dgm:t>
        <a:bodyPr/>
        <a:lstStyle/>
        <a:p>
          <a:endParaRPr lang="es-EC" sz="1800"/>
        </a:p>
      </dgm:t>
    </dgm:pt>
    <dgm:pt modelId="{B6CF9949-45A1-4B6F-BC7B-6070FC2C84B1}" type="sibTrans" cxnId="{7E51C448-CA93-4F7B-B99F-8664ADE610B5}">
      <dgm:prSet/>
      <dgm:spPr/>
      <dgm:t>
        <a:bodyPr/>
        <a:lstStyle/>
        <a:p>
          <a:endParaRPr lang="es-EC" sz="1800"/>
        </a:p>
      </dgm:t>
    </dgm:pt>
    <dgm:pt modelId="{7B3E80F5-C416-4273-9492-6C3F9AE43DE1}" type="pres">
      <dgm:prSet presAssocID="{35BE87E1-EE8C-4632-A999-1F3882A102D7}" presName="Name0" presStyleCnt="0">
        <dgm:presLayoutVars>
          <dgm:chMax val="1"/>
          <dgm:dir/>
          <dgm:animLvl val="ctr"/>
          <dgm:resizeHandles val="exact"/>
        </dgm:presLayoutVars>
      </dgm:prSet>
      <dgm:spPr/>
      <dgm:t>
        <a:bodyPr/>
        <a:lstStyle/>
        <a:p>
          <a:endParaRPr lang="es-EC"/>
        </a:p>
      </dgm:t>
    </dgm:pt>
    <dgm:pt modelId="{63B2485C-3C38-49B2-B034-7FE050198E19}" type="pres">
      <dgm:prSet presAssocID="{362E1939-0C72-4C02-A242-B42D4C3A86F5}" presName="centerShape" presStyleLbl="node0" presStyleIdx="0" presStyleCnt="1"/>
      <dgm:spPr/>
      <dgm:t>
        <a:bodyPr/>
        <a:lstStyle/>
        <a:p>
          <a:endParaRPr lang="es-EC"/>
        </a:p>
      </dgm:t>
    </dgm:pt>
    <dgm:pt modelId="{57F01DDA-DD5A-4B14-8848-08418060372B}" type="pres">
      <dgm:prSet presAssocID="{FBADD289-9961-481A-9DCC-163EF43CE2F2}" presName="node" presStyleLbl="node1" presStyleIdx="0" presStyleCnt="4">
        <dgm:presLayoutVars>
          <dgm:bulletEnabled val="1"/>
        </dgm:presLayoutVars>
      </dgm:prSet>
      <dgm:spPr/>
      <dgm:t>
        <a:bodyPr/>
        <a:lstStyle/>
        <a:p>
          <a:endParaRPr lang="es-EC"/>
        </a:p>
      </dgm:t>
    </dgm:pt>
    <dgm:pt modelId="{B78E4384-FFB0-47FC-96D5-54CDAE689050}" type="pres">
      <dgm:prSet presAssocID="{FBADD289-9961-481A-9DCC-163EF43CE2F2}" presName="dummy" presStyleCnt="0"/>
      <dgm:spPr/>
    </dgm:pt>
    <dgm:pt modelId="{84B8FB52-6CA4-4332-91AE-99738A677A05}" type="pres">
      <dgm:prSet presAssocID="{7C77F77C-EEEC-4337-9C2B-4465B5E85F17}" presName="sibTrans" presStyleLbl="sibTrans2D1" presStyleIdx="0" presStyleCnt="4"/>
      <dgm:spPr/>
      <dgm:t>
        <a:bodyPr/>
        <a:lstStyle/>
        <a:p>
          <a:endParaRPr lang="es-EC"/>
        </a:p>
      </dgm:t>
    </dgm:pt>
    <dgm:pt modelId="{60BF5E0E-3B30-4899-AF5C-2308023346D3}" type="pres">
      <dgm:prSet presAssocID="{FD4BCB30-C527-446A-B1C7-5B43D392049D}" presName="node" presStyleLbl="node1" presStyleIdx="1" presStyleCnt="4">
        <dgm:presLayoutVars>
          <dgm:bulletEnabled val="1"/>
        </dgm:presLayoutVars>
      </dgm:prSet>
      <dgm:spPr/>
      <dgm:t>
        <a:bodyPr/>
        <a:lstStyle/>
        <a:p>
          <a:endParaRPr lang="es-EC"/>
        </a:p>
      </dgm:t>
    </dgm:pt>
    <dgm:pt modelId="{AD91AEE9-D646-4572-8C29-1FA3D6CC1A23}" type="pres">
      <dgm:prSet presAssocID="{FD4BCB30-C527-446A-B1C7-5B43D392049D}" presName="dummy" presStyleCnt="0"/>
      <dgm:spPr/>
    </dgm:pt>
    <dgm:pt modelId="{D73DB0FF-D83C-4DD6-BFD4-2BBFDBC8BC36}" type="pres">
      <dgm:prSet presAssocID="{8267C78B-E498-47D6-B5F9-8981EAF4EAB2}" presName="sibTrans" presStyleLbl="sibTrans2D1" presStyleIdx="1" presStyleCnt="4"/>
      <dgm:spPr/>
      <dgm:t>
        <a:bodyPr/>
        <a:lstStyle/>
        <a:p>
          <a:endParaRPr lang="es-EC"/>
        </a:p>
      </dgm:t>
    </dgm:pt>
    <dgm:pt modelId="{065BBD5B-3EC2-414B-84B7-A9F9B8E841B1}" type="pres">
      <dgm:prSet presAssocID="{BF71D88B-8E45-46E1-ADEB-38632FB4DEE8}" presName="node" presStyleLbl="node1" presStyleIdx="2" presStyleCnt="4">
        <dgm:presLayoutVars>
          <dgm:bulletEnabled val="1"/>
        </dgm:presLayoutVars>
      </dgm:prSet>
      <dgm:spPr/>
      <dgm:t>
        <a:bodyPr/>
        <a:lstStyle/>
        <a:p>
          <a:endParaRPr lang="es-EC"/>
        </a:p>
      </dgm:t>
    </dgm:pt>
    <dgm:pt modelId="{FCA28D9B-1B76-4E31-8E82-86E90C27957C}" type="pres">
      <dgm:prSet presAssocID="{BF71D88B-8E45-46E1-ADEB-38632FB4DEE8}" presName="dummy" presStyleCnt="0"/>
      <dgm:spPr/>
    </dgm:pt>
    <dgm:pt modelId="{FB6F8654-A1D8-4B01-B895-18350EA74DEB}" type="pres">
      <dgm:prSet presAssocID="{53375215-EAF0-48D7-B370-E0E498DF25D8}" presName="sibTrans" presStyleLbl="sibTrans2D1" presStyleIdx="2" presStyleCnt="4"/>
      <dgm:spPr/>
      <dgm:t>
        <a:bodyPr/>
        <a:lstStyle/>
        <a:p>
          <a:endParaRPr lang="es-EC"/>
        </a:p>
      </dgm:t>
    </dgm:pt>
    <dgm:pt modelId="{7157901E-702D-4F1B-8400-10535BD93541}" type="pres">
      <dgm:prSet presAssocID="{F9CD1BDA-EE34-4719-8C8B-572E122BC68B}" presName="node" presStyleLbl="node1" presStyleIdx="3" presStyleCnt="4">
        <dgm:presLayoutVars>
          <dgm:bulletEnabled val="1"/>
        </dgm:presLayoutVars>
      </dgm:prSet>
      <dgm:spPr/>
      <dgm:t>
        <a:bodyPr/>
        <a:lstStyle/>
        <a:p>
          <a:endParaRPr lang="es-EC"/>
        </a:p>
      </dgm:t>
    </dgm:pt>
    <dgm:pt modelId="{6BD57889-D5F7-4C31-BE2E-87539F8CC652}" type="pres">
      <dgm:prSet presAssocID="{F9CD1BDA-EE34-4719-8C8B-572E122BC68B}" presName="dummy" presStyleCnt="0"/>
      <dgm:spPr/>
    </dgm:pt>
    <dgm:pt modelId="{18CB364D-56AD-490A-AD31-AE2F5812B1B5}" type="pres">
      <dgm:prSet presAssocID="{B6CF9949-45A1-4B6F-BC7B-6070FC2C84B1}" presName="sibTrans" presStyleLbl="sibTrans2D1" presStyleIdx="3" presStyleCnt="4"/>
      <dgm:spPr/>
      <dgm:t>
        <a:bodyPr/>
        <a:lstStyle/>
        <a:p>
          <a:endParaRPr lang="es-EC"/>
        </a:p>
      </dgm:t>
    </dgm:pt>
  </dgm:ptLst>
  <dgm:cxnLst>
    <dgm:cxn modelId="{C3674CE8-4615-4AF6-86EF-EF240B434EB6}" type="presOf" srcId="{F9CD1BDA-EE34-4719-8C8B-572E122BC68B}" destId="{7157901E-702D-4F1B-8400-10535BD93541}" srcOrd="0" destOrd="0" presId="urn:microsoft.com/office/officeart/2005/8/layout/radial6"/>
    <dgm:cxn modelId="{58159A4C-2AC9-4682-B94B-A16912A0A0C6}" srcId="{35BE87E1-EE8C-4632-A999-1F3882A102D7}" destId="{362E1939-0C72-4C02-A242-B42D4C3A86F5}" srcOrd="0" destOrd="0" parTransId="{B897D732-D0B1-4FF1-83E6-677BA8A34EFA}" sibTransId="{0C3689BB-A701-4EBA-8691-B078649AD8A9}"/>
    <dgm:cxn modelId="{B9FED4D6-2DD7-449B-A16F-119973D0BF55}" type="presOf" srcId="{53375215-EAF0-48D7-B370-E0E498DF25D8}" destId="{FB6F8654-A1D8-4B01-B895-18350EA74DEB}" srcOrd="0" destOrd="0" presId="urn:microsoft.com/office/officeart/2005/8/layout/radial6"/>
    <dgm:cxn modelId="{AC8A9ED4-7E6D-4304-8273-D2392974819A}" type="presOf" srcId="{362E1939-0C72-4C02-A242-B42D4C3A86F5}" destId="{63B2485C-3C38-49B2-B034-7FE050198E19}" srcOrd="0" destOrd="0" presId="urn:microsoft.com/office/officeart/2005/8/layout/radial6"/>
    <dgm:cxn modelId="{C7454AED-8000-4E02-A2D5-11F620523746}" type="presOf" srcId="{B6CF9949-45A1-4B6F-BC7B-6070FC2C84B1}" destId="{18CB364D-56AD-490A-AD31-AE2F5812B1B5}" srcOrd="0" destOrd="0" presId="urn:microsoft.com/office/officeart/2005/8/layout/radial6"/>
    <dgm:cxn modelId="{CA2B6DDE-3700-4283-AE5D-0A2A706B6F87}" srcId="{362E1939-0C72-4C02-A242-B42D4C3A86F5}" destId="{FD4BCB30-C527-446A-B1C7-5B43D392049D}" srcOrd="1" destOrd="0" parTransId="{9523C5DC-44CC-4F8A-A883-580BF618093A}" sibTransId="{8267C78B-E498-47D6-B5F9-8981EAF4EAB2}"/>
    <dgm:cxn modelId="{B5A6C0A3-7BF8-4FC3-A55C-90A0B19C1DE6}" srcId="{362E1939-0C72-4C02-A242-B42D4C3A86F5}" destId="{FBADD289-9961-481A-9DCC-163EF43CE2F2}" srcOrd="0" destOrd="0" parTransId="{18F58067-A190-4625-8150-8F0FE1DF1E9F}" sibTransId="{7C77F77C-EEEC-4337-9C2B-4465B5E85F17}"/>
    <dgm:cxn modelId="{7E51C448-CA93-4F7B-B99F-8664ADE610B5}" srcId="{362E1939-0C72-4C02-A242-B42D4C3A86F5}" destId="{F9CD1BDA-EE34-4719-8C8B-572E122BC68B}" srcOrd="3" destOrd="0" parTransId="{E7FD35A4-E317-4905-BF11-9DAAA2C2C181}" sibTransId="{B6CF9949-45A1-4B6F-BC7B-6070FC2C84B1}"/>
    <dgm:cxn modelId="{FD4E5719-7632-40E2-BC58-4E73E7F6CB01}" type="presOf" srcId="{BF71D88B-8E45-46E1-ADEB-38632FB4DEE8}" destId="{065BBD5B-3EC2-414B-84B7-A9F9B8E841B1}" srcOrd="0" destOrd="0" presId="urn:microsoft.com/office/officeart/2005/8/layout/radial6"/>
    <dgm:cxn modelId="{D5819690-1CFA-4059-83E5-0DC5CC970C3F}" type="presOf" srcId="{7C77F77C-EEEC-4337-9C2B-4465B5E85F17}" destId="{84B8FB52-6CA4-4332-91AE-99738A677A05}" srcOrd="0" destOrd="0" presId="urn:microsoft.com/office/officeart/2005/8/layout/radial6"/>
    <dgm:cxn modelId="{1784AC78-E33B-43A9-8301-A1CA33D90891}" type="presOf" srcId="{8267C78B-E498-47D6-B5F9-8981EAF4EAB2}" destId="{D73DB0FF-D83C-4DD6-BFD4-2BBFDBC8BC36}" srcOrd="0" destOrd="0" presId="urn:microsoft.com/office/officeart/2005/8/layout/radial6"/>
    <dgm:cxn modelId="{B0B960A4-3110-49F6-B4BC-AC68E802B193}" type="presOf" srcId="{FBADD289-9961-481A-9DCC-163EF43CE2F2}" destId="{57F01DDA-DD5A-4B14-8848-08418060372B}" srcOrd="0" destOrd="0" presId="urn:microsoft.com/office/officeart/2005/8/layout/radial6"/>
    <dgm:cxn modelId="{4A2ED22F-5EDE-40E1-8B13-0985A1231E53}" type="presOf" srcId="{35BE87E1-EE8C-4632-A999-1F3882A102D7}" destId="{7B3E80F5-C416-4273-9492-6C3F9AE43DE1}" srcOrd="0" destOrd="0" presId="urn:microsoft.com/office/officeart/2005/8/layout/radial6"/>
    <dgm:cxn modelId="{4640185A-A6A5-4DED-AE49-0DC89190AB31}" srcId="{362E1939-0C72-4C02-A242-B42D4C3A86F5}" destId="{BF71D88B-8E45-46E1-ADEB-38632FB4DEE8}" srcOrd="2" destOrd="0" parTransId="{A0797497-2A0E-4482-9C0E-872F8348431C}" sibTransId="{53375215-EAF0-48D7-B370-E0E498DF25D8}"/>
    <dgm:cxn modelId="{A844B25C-9C8B-4E5C-8267-B0E5637D4493}" type="presOf" srcId="{FD4BCB30-C527-446A-B1C7-5B43D392049D}" destId="{60BF5E0E-3B30-4899-AF5C-2308023346D3}" srcOrd="0" destOrd="0" presId="urn:microsoft.com/office/officeart/2005/8/layout/radial6"/>
    <dgm:cxn modelId="{A5417816-7BF9-4604-897A-B0E721D1D277}" type="presParOf" srcId="{7B3E80F5-C416-4273-9492-6C3F9AE43DE1}" destId="{63B2485C-3C38-49B2-B034-7FE050198E19}" srcOrd="0" destOrd="0" presId="urn:microsoft.com/office/officeart/2005/8/layout/radial6"/>
    <dgm:cxn modelId="{D9B08BCB-1E03-4A35-BEEC-BA70182F503E}" type="presParOf" srcId="{7B3E80F5-C416-4273-9492-6C3F9AE43DE1}" destId="{57F01DDA-DD5A-4B14-8848-08418060372B}" srcOrd="1" destOrd="0" presId="urn:microsoft.com/office/officeart/2005/8/layout/radial6"/>
    <dgm:cxn modelId="{D99AA3DF-31AB-4B40-A7B9-3964C78182EE}" type="presParOf" srcId="{7B3E80F5-C416-4273-9492-6C3F9AE43DE1}" destId="{B78E4384-FFB0-47FC-96D5-54CDAE689050}" srcOrd="2" destOrd="0" presId="urn:microsoft.com/office/officeart/2005/8/layout/radial6"/>
    <dgm:cxn modelId="{E90A03E4-673A-4C29-B120-0F5A7B6F20DE}" type="presParOf" srcId="{7B3E80F5-C416-4273-9492-6C3F9AE43DE1}" destId="{84B8FB52-6CA4-4332-91AE-99738A677A05}" srcOrd="3" destOrd="0" presId="urn:microsoft.com/office/officeart/2005/8/layout/radial6"/>
    <dgm:cxn modelId="{3D2D3D18-CFF4-4735-A64E-C43B95A058A6}" type="presParOf" srcId="{7B3E80F5-C416-4273-9492-6C3F9AE43DE1}" destId="{60BF5E0E-3B30-4899-AF5C-2308023346D3}" srcOrd="4" destOrd="0" presId="urn:microsoft.com/office/officeart/2005/8/layout/radial6"/>
    <dgm:cxn modelId="{A5358B71-1F92-475D-B57D-4E4ED3718DE2}" type="presParOf" srcId="{7B3E80F5-C416-4273-9492-6C3F9AE43DE1}" destId="{AD91AEE9-D646-4572-8C29-1FA3D6CC1A23}" srcOrd="5" destOrd="0" presId="urn:microsoft.com/office/officeart/2005/8/layout/radial6"/>
    <dgm:cxn modelId="{4B285BD7-0D53-4814-9D2B-8B07D0542904}" type="presParOf" srcId="{7B3E80F5-C416-4273-9492-6C3F9AE43DE1}" destId="{D73DB0FF-D83C-4DD6-BFD4-2BBFDBC8BC36}" srcOrd="6" destOrd="0" presId="urn:microsoft.com/office/officeart/2005/8/layout/radial6"/>
    <dgm:cxn modelId="{2326FFD3-3B7F-4B4B-BC89-BEF64B3C8A2B}" type="presParOf" srcId="{7B3E80F5-C416-4273-9492-6C3F9AE43DE1}" destId="{065BBD5B-3EC2-414B-84B7-A9F9B8E841B1}" srcOrd="7" destOrd="0" presId="urn:microsoft.com/office/officeart/2005/8/layout/radial6"/>
    <dgm:cxn modelId="{C11EA767-1CFD-4D94-BEE5-16D425D11263}" type="presParOf" srcId="{7B3E80F5-C416-4273-9492-6C3F9AE43DE1}" destId="{FCA28D9B-1B76-4E31-8E82-86E90C27957C}" srcOrd="8" destOrd="0" presId="urn:microsoft.com/office/officeart/2005/8/layout/radial6"/>
    <dgm:cxn modelId="{CD56088E-E84D-4FD1-B225-C2156A408DCF}" type="presParOf" srcId="{7B3E80F5-C416-4273-9492-6C3F9AE43DE1}" destId="{FB6F8654-A1D8-4B01-B895-18350EA74DEB}" srcOrd="9" destOrd="0" presId="urn:microsoft.com/office/officeart/2005/8/layout/radial6"/>
    <dgm:cxn modelId="{19788D3D-CFED-4DEE-872E-2E663CB10C21}" type="presParOf" srcId="{7B3E80F5-C416-4273-9492-6C3F9AE43DE1}" destId="{7157901E-702D-4F1B-8400-10535BD93541}" srcOrd="10" destOrd="0" presId="urn:microsoft.com/office/officeart/2005/8/layout/radial6"/>
    <dgm:cxn modelId="{32D0DB96-3D47-4268-94C8-111D132357C5}" type="presParOf" srcId="{7B3E80F5-C416-4273-9492-6C3F9AE43DE1}" destId="{6BD57889-D5F7-4C31-BE2E-87539F8CC652}" srcOrd="11" destOrd="0" presId="urn:microsoft.com/office/officeart/2005/8/layout/radial6"/>
    <dgm:cxn modelId="{196AB9E3-DB4D-4ABA-9C83-E83E885B97AB}" type="presParOf" srcId="{7B3E80F5-C416-4273-9492-6C3F9AE43DE1}" destId="{18CB364D-56AD-490A-AD31-AE2F5812B1B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EB2AB-1F12-4523-99B7-AF47858997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841C8D5-A475-47C4-A678-7543DBF7A485}">
      <dgm:prSet phldrT="[Texto]" custT="1"/>
      <dgm:spPr/>
      <dgm:t>
        <a:bodyPr/>
        <a:lstStyle/>
        <a:p>
          <a:r>
            <a:rPr lang="es-EC" sz="1800" dirty="0" smtClean="0"/>
            <a:t>Diseñar e implementar un sistema de software libre para la supervisión y monitoreo del área de fabricación de muelles en la empresa Productos Paraíso Del Ecuador S.A.</a:t>
          </a:r>
          <a:endParaRPr lang="es-EC" sz="1800" dirty="0"/>
        </a:p>
      </dgm:t>
    </dgm:pt>
    <dgm:pt modelId="{C68F65DD-7DE4-4D22-BAD9-A42BE44440E2}" type="parTrans" cxnId="{B42F8A37-19A2-4DEB-BB1A-F1921EEE3F87}">
      <dgm:prSet/>
      <dgm:spPr/>
      <dgm:t>
        <a:bodyPr/>
        <a:lstStyle/>
        <a:p>
          <a:endParaRPr lang="es-EC"/>
        </a:p>
      </dgm:t>
    </dgm:pt>
    <dgm:pt modelId="{C6776B17-E4FE-43E6-BD4B-728C1A2C41E6}" type="sibTrans" cxnId="{B42F8A37-19A2-4DEB-BB1A-F1921EEE3F87}">
      <dgm:prSet/>
      <dgm:spPr/>
      <dgm:t>
        <a:bodyPr/>
        <a:lstStyle/>
        <a:p>
          <a:endParaRPr lang="es-EC"/>
        </a:p>
      </dgm:t>
    </dgm:pt>
    <dgm:pt modelId="{1FB6114C-6993-4E5C-989D-9F8628F0C040}">
      <dgm:prSet phldrT="[Texto]"/>
      <dgm:spPr/>
      <dgm:t>
        <a:bodyPr/>
        <a:lstStyle/>
        <a:p>
          <a:r>
            <a:rPr lang="es-EC" dirty="0" smtClean="0"/>
            <a:t>GENERAL</a:t>
          </a:r>
          <a:endParaRPr lang="es-EC" dirty="0"/>
        </a:p>
      </dgm:t>
    </dgm:pt>
    <dgm:pt modelId="{3829E3A2-B4C1-4FE8-AFF3-94EB291A951B}" type="sibTrans" cxnId="{F7443989-2F4F-4904-8A5A-2FCCE8DD0EB2}">
      <dgm:prSet/>
      <dgm:spPr/>
      <dgm:t>
        <a:bodyPr/>
        <a:lstStyle/>
        <a:p>
          <a:endParaRPr lang="es-EC"/>
        </a:p>
      </dgm:t>
    </dgm:pt>
    <dgm:pt modelId="{F09139A2-1595-42CD-A72F-5A3102A01064}" type="parTrans" cxnId="{F7443989-2F4F-4904-8A5A-2FCCE8DD0EB2}">
      <dgm:prSet/>
      <dgm:spPr/>
      <dgm:t>
        <a:bodyPr/>
        <a:lstStyle/>
        <a:p>
          <a:endParaRPr lang="es-EC"/>
        </a:p>
      </dgm:t>
    </dgm:pt>
    <dgm:pt modelId="{AEF39DB5-5205-481A-8982-E7E12D8FB805}">
      <dgm:prSet phldrT="[Texto]"/>
      <dgm:spPr/>
      <dgm:t>
        <a:bodyPr/>
        <a:lstStyle/>
        <a:p>
          <a:endParaRPr lang="es-EC" dirty="0"/>
        </a:p>
      </dgm:t>
    </dgm:pt>
    <dgm:pt modelId="{C1518755-C7AB-4312-A9E4-D32DC8BA2C88}" type="parTrans" cxnId="{47488B3B-FE72-44E7-B440-88ED03075352}">
      <dgm:prSet/>
      <dgm:spPr/>
      <dgm:t>
        <a:bodyPr/>
        <a:lstStyle/>
        <a:p>
          <a:endParaRPr lang="es-EC"/>
        </a:p>
      </dgm:t>
    </dgm:pt>
    <dgm:pt modelId="{1636EBC9-02E9-49A3-9B61-2F245EDCEC5D}" type="sibTrans" cxnId="{47488B3B-FE72-44E7-B440-88ED03075352}">
      <dgm:prSet/>
      <dgm:spPr/>
      <dgm:t>
        <a:bodyPr/>
        <a:lstStyle/>
        <a:p>
          <a:endParaRPr lang="es-EC"/>
        </a:p>
      </dgm:t>
    </dgm:pt>
    <dgm:pt modelId="{4D73610C-64F2-40A0-809D-30AF38606856}" type="pres">
      <dgm:prSet presAssocID="{74BEB2AB-1F12-4523-99B7-AF478589971A}" presName="vert0" presStyleCnt="0">
        <dgm:presLayoutVars>
          <dgm:dir/>
          <dgm:animOne val="branch"/>
          <dgm:animLvl val="lvl"/>
        </dgm:presLayoutVars>
      </dgm:prSet>
      <dgm:spPr/>
      <dgm:t>
        <a:bodyPr/>
        <a:lstStyle/>
        <a:p>
          <a:endParaRPr lang="es-EC"/>
        </a:p>
      </dgm:t>
    </dgm:pt>
    <dgm:pt modelId="{D46746B9-5427-4E01-B785-28D7E53B9452}" type="pres">
      <dgm:prSet presAssocID="{1FB6114C-6993-4E5C-989D-9F8628F0C040}" presName="thickLine" presStyleLbl="alignNode1" presStyleIdx="0" presStyleCnt="2"/>
      <dgm:spPr/>
    </dgm:pt>
    <dgm:pt modelId="{FD19712E-5DC9-4712-A729-4437BC590051}" type="pres">
      <dgm:prSet presAssocID="{1FB6114C-6993-4E5C-989D-9F8628F0C040}" presName="horz1" presStyleCnt="0"/>
      <dgm:spPr/>
    </dgm:pt>
    <dgm:pt modelId="{0BF0E1F9-E428-467C-91BA-861A50ECBA03}" type="pres">
      <dgm:prSet presAssocID="{1FB6114C-6993-4E5C-989D-9F8628F0C040}" presName="tx1" presStyleLbl="revTx" presStyleIdx="0" presStyleCnt="3"/>
      <dgm:spPr/>
      <dgm:t>
        <a:bodyPr/>
        <a:lstStyle/>
        <a:p>
          <a:endParaRPr lang="es-EC"/>
        </a:p>
      </dgm:t>
    </dgm:pt>
    <dgm:pt modelId="{37AC4CCE-CE0D-4364-85D7-1D47A8F653B1}" type="pres">
      <dgm:prSet presAssocID="{1FB6114C-6993-4E5C-989D-9F8628F0C040}" presName="vert1" presStyleCnt="0"/>
      <dgm:spPr/>
    </dgm:pt>
    <dgm:pt modelId="{53D8B692-B957-4764-A5D7-67EDF027C435}" type="pres">
      <dgm:prSet presAssocID="{0841C8D5-A475-47C4-A678-7543DBF7A485}" presName="vertSpace2a" presStyleCnt="0"/>
      <dgm:spPr/>
    </dgm:pt>
    <dgm:pt modelId="{88ED508D-5610-4CEC-A143-7364AA260189}" type="pres">
      <dgm:prSet presAssocID="{0841C8D5-A475-47C4-A678-7543DBF7A485}" presName="horz2" presStyleCnt="0"/>
      <dgm:spPr/>
    </dgm:pt>
    <dgm:pt modelId="{8D528B6B-3205-4B5F-A29A-0A827C193E53}" type="pres">
      <dgm:prSet presAssocID="{0841C8D5-A475-47C4-A678-7543DBF7A485}" presName="horzSpace2" presStyleCnt="0"/>
      <dgm:spPr/>
    </dgm:pt>
    <dgm:pt modelId="{46A4C810-FA01-492C-86E0-7A875B8A33E1}" type="pres">
      <dgm:prSet presAssocID="{0841C8D5-A475-47C4-A678-7543DBF7A485}" presName="tx2" presStyleLbl="revTx" presStyleIdx="1" presStyleCnt="3" custScaleY="50929"/>
      <dgm:spPr/>
      <dgm:t>
        <a:bodyPr/>
        <a:lstStyle/>
        <a:p>
          <a:endParaRPr lang="es-EC"/>
        </a:p>
      </dgm:t>
    </dgm:pt>
    <dgm:pt modelId="{15F6C032-9062-4DB8-BC6F-A7F15BEE7922}" type="pres">
      <dgm:prSet presAssocID="{0841C8D5-A475-47C4-A678-7543DBF7A485}" presName="vert2" presStyleCnt="0"/>
      <dgm:spPr/>
    </dgm:pt>
    <dgm:pt modelId="{0136A195-5972-4CAD-ADA2-69D9FA7C3DA7}" type="pres">
      <dgm:prSet presAssocID="{0841C8D5-A475-47C4-A678-7543DBF7A485}" presName="thinLine2b" presStyleLbl="callout" presStyleIdx="0" presStyleCnt="1"/>
      <dgm:spPr/>
    </dgm:pt>
    <dgm:pt modelId="{95D7ABCD-78A7-4BC2-8266-925505AD0C59}" type="pres">
      <dgm:prSet presAssocID="{0841C8D5-A475-47C4-A678-7543DBF7A485}" presName="vertSpace2b" presStyleCnt="0"/>
      <dgm:spPr/>
    </dgm:pt>
    <dgm:pt modelId="{3C249923-79A5-4F38-8DE1-EA4A22948E82}" type="pres">
      <dgm:prSet presAssocID="{AEF39DB5-5205-481A-8982-E7E12D8FB805}" presName="thickLine" presStyleLbl="alignNode1" presStyleIdx="1" presStyleCnt="2"/>
      <dgm:spPr/>
    </dgm:pt>
    <dgm:pt modelId="{A0A6D5A5-8060-4592-8DC0-F80DE05309B1}" type="pres">
      <dgm:prSet presAssocID="{AEF39DB5-5205-481A-8982-E7E12D8FB805}" presName="horz1" presStyleCnt="0"/>
      <dgm:spPr/>
    </dgm:pt>
    <dgm:pt modelId="{03BD3092-F0F8-4552-ABBC-7E17FED03036}" type="pres">
      <dgm:prSet presAssocID="{AEF39DB5-5205-481A-8982-E7E12D8FB805}" presName="tx1" presStyleLbl="revTx" presStyleIdx="2" presStyleCnt="3"/>
      <dgm:spPr/>
      <dgm:t>
        <a:bodyPr/>
        <a:lstStyle/>
        <a:p>
          <a:endParaRPr lang="es-EC"/>
        </a:p>
      </dgm:t>
    </dgm:pt>
    <dgm:pt modelId="{C362D6A1-F94E-456D-B39A-3C5BC1FFBA6C}" type="pres">
      <dgm:prSet presAssocID="{AEF39DB5-5205-481A-8982-E7E12D8FB805}" presName="vert1" presStyleCnt="0"/>
      <dgm:spPr/>
    </dgm:pt>
  </dgm:ptLst>
  <dgm:cxnLst>
    <dgm:cxn modelId="{006DBCCA-E7DA-435D-8EDE-A034ECB5622E}" type="presOf" srcId="{74BEB2AB-1F12-4523-99B7-AF478589971A}" destId="{4D73610C-64F2-40A0-809D-30AF38606856}" srcOrd="0" destOrd="0" presId="urn:microsoft.com/office/officeart/2008/layout/LinedList"/>
    <dgm:cxn modelId="{47488B3B-FE72-44E7-B440-88ED03075352}" srcId="{74BEB2AB-1F12-4523-99B7-AF478589971A}" destId="{AEF39DB5-5205-481A-8982-E7E12D8FB805}" srcOrd="1" destOrd="0" parTransId="{C1518755-C7AB-4312-A9E4-D32DC8BA2C88}" sibTransId="{1636EBC9-02E9-49A3-9B61-2F245EDCEC5D}"/>
    <dgm:cxn modelId="{5B836D93-EF1D-412A-99D0-7E065AF4B47E}" type="presOf" srcId="{AEF39DB5-5205-481A-8982-E7E12D8FB805}" destId="{03BD3092-F0F8-4552-ABBC-7E17FED03036}" srcOrd="0" destOrd="0" presId="urn:microsoft.com/office/officeart/2008/layout/LinedList"/>
    <dgm:cxn modelId="{ECEBED1D-86F8-4A23-A03E-8823B6C4AA17}" type="presOf" srcId="{0841C8D5-A475-47C4-A678-7543DBF7A485}" destId="{46A4C810-FA01-492C-86E0-7A875B8A33E1}" srcOrd="0" destOrd="0" presId="urn:microsoft.com/office/officeart/2008/layout/LinedList"/>
    <dgm:cxn modelId="{B42F8A37-19A2-4DEB-BB1A-F1921EEE3F87}" srcId="{1FB6114C-6993-4E5C-989D-9F8628F0C040}" destId="{0841C8D5-A475-47C4-A678-7543DBF7A485}" srcOrd="0" destOrd="0" parTransId="{C68F65DD-7DE4-4D22-BAD9-A42BE44440E2}" sibTransId="{C6776B17-E4FE-43E6-BD4B-728C1A2C41E6}"/>
    <dgm:cxn modelId="{F7443989-2F4F-4904-8A5A-2FCCE8DD0EB2}" srcId="{74BEB2AB-1F12-4523-99B7-AF478589971A}" destId="{1FB6114C-6993-4E5C-989D-9F8628F0C040}" srcOrd="0" destOrd="0" parTransId="{F09139A2-1595-42CD-A72F-5A3102A01064}" sibTransId="{3829E3A2-B4C1-4FE8-AFF3-94EB291A951B}"/>
    <dgm:cxn modelId="{AFD2480F-DE59-4489-8E97-FCE8EDC313E1}" type="presOf" srcId="{1FB6114C-6993-4E5C-989D-9F8628F0C040}" destId="{0BF0E1F9-E428-467C-91BA-861A50ECBA03}" srcOrd="0" destOrd="0" presId="urn:microsoft.com/office/officeart/2008/layout/LinedList"/>
    <dgm:cxn modelId="{3CEEF7B1-9470-47D5-B58F-B79A122A176A}" type="presParOf" srcId="{4D73610C-64F2-40A0-809D-30AF38606856}" destId="{D46746B9-5427-4E01-B785-28D7E53B9452}" srcOrd="0" destOrd="0" presId="urn:microsoft.com/office/officeart/2008/layout/LinedList"/>
    <dgm:cxn modelId="{FDE97D3C-B5BD-4A53-A20B-13C23A5B70A0}" type="presParOf" srcId="{4D73610C-64F2-40A0-809D-30AF38606856}" destId="{FD19712E-5DC9-4712-A729-4437BC590051}" srcOrd="1" destOrd="0" presId="urn:microsoft.com/office/officeart/2008/layout/LinedList"/>
    <dgm:cxn modelId="{2E46D04B-014F-4CAE-B560-FC187080B37D}" type="presParOf" srcId="{FD19712E-5DC9-4712-A729-4437BC590051}" destId="{0BF0E1F9-E428-467C-91BA-861A50ECBA03}" srcOrd="0" destOrd="0" presId="urn:microsoft.com/office/officeart/2008/layout/LinedList"/>
    <dgm:cxn modelId="{D221D2EE-5D84-43CA-8265-07F7BD8A8F60}" type="presParOf" srcId="{FD19712E-5DC9-4712-A729-4437BC590051}" destId="{37AC4CCE-CE0D-4364-85D7-1D47A8F653B1}" srcOrd="1" destOrd="0" presId="urn:microsoft.com/office/officeart/2008/layout/LinedList"/>
    <dgm:cxn modelId="{E92A30B0-50C3-4249-AEB9-0E8A5639CD12}" type="presParOf" srcId="{37AC4CCE-CE0D-4364-85D7-1D47A8F653B1}" destId="{53D8B692-B957-4764-A5D7-67EDF027C435}" srcOrd="0" destOrd="0" presId="urn:microsoft.com/office/officeart/2008/layout/LinedList"/>
    <dgm:cxn modelId="{A364DF00-8BCE-4BF3-B931-1DAE98140D79}" type="presParOf" srcId="{37AC4CCE-CE0D-4364-85D7-1D47A8F653B1}" destId="{88ED508D-5610-4CEC-A143-7364AA260189}" srcOrd="1" destOrd="0" presId="urn:microsoft.com/office/officeart/2008/layout/LinedList"/>
    <dgm:cxn modelId="{8B63CFE2-75FF-412D-8635-1A4456772A00}" type="presParOf" srcId="{88ED508D-5610-4CEC-A143-7364AA260189}" destId="{8D528B6B-3205-4B5F-A29A-0A827C193E53}" srcOrd="0" destOrd="0" presId="urn:microsoft.com/office/officeart/2008/layout/LinedList"/>
    <dgm:cxn modelId="{DC8E22A1-A709-4524-B082-7717321264F3}" type="presParOf" srcId="{88ED508D-5610-4CEC-A143-7364AA260189}" destId="{46A4C810-FA01-492C-86E0-7A875B8A33E1}" srcOrd="1" destOrd="0" presId="urn:microsoft.com/office/officeart/2008/layout/LinedList"/>
    <dgm:cxn modelId="{1D7D2798-7A2A-457C-9A70-3D801CBA9892}" type="presParOf" srcId="{88ED508D-5610-4CEC-A143-7364AA260189}" destId="{15F6C032-9062-4DB8-BC6F-A7F15BEE7922}" srcOrd="2" destOrd="0" presId="urn:microsoft.com/office/officeart/2008/layout/LinedList"/>
    <dgm:cxn modelId="{A4161AD6-BB35-4826-9623-ED1A1614CC70}" type="presParOf" srcId="{37AC4CCE-CE0D-4364-85D7-1D47A8F653B1}" destId="{0136A195-5972-4CAD-ADA2-69D9FA7C3DA7}" srcOrd="2" destOrd="0" presId="urn:microsoft.com/office/officeart/2008/layout/LinedList"/>
    <dgm:cxn modelId="{7C6C6566-E49B-4276-B1B4-E840A531684D}" type="presParOf" srcId="{37AC4CCE-CE0D-4364-85D7-1D47A8F653B1}" destId="{95D7ABCD-78A7-4BC2-8266-925505AD0C59}" srcOrd="3" destOrd="0" presId="urn:microsoft.com/office/officeart/2008/layout/LinedList"/>
    <dgm:cxn modelId="{C76E36BE-9EFD-4C21-9C5D-AAA11E88E57F}" type="presParOf" srcId="{4D73610C-64F2-40A0-809D-30AF38606856}" destId="{3C249923-79A5-4F38-8DE1-EA4A22948E82}" srcOrd="2" destOrd="0" presId="urn:microsoft.com/office/officeart/2008/layout/LinedList"/>
    <dgm:cxn modelId="{997039E0-16BB-4CBA-AB71-474A97875D03}" type="presParOf" srcId="{4D73610C-64F2-40A0-809D-30AF38606856}" destId="{A0A6D5A5-8060-4592-8DC0-F80DE05309B1}" srcOrd="3" destOrd="0" presId="urn:microsoft.com/office/officeart/2008/layout/LinedList"/>
    <dgm:cxn modelId="{3D2FAD5C-2B2E-4A34-94A8-DE8A315831A6}" type="presParOf" srcId="{A0A6D5A5-8060-4592-8DC0-F80DE05309B1}" destId="{03BD3092-F0F8-4552-ABBC-7E17FED03036}" srcOrd="0" destOrd="0" presId="urn:microsoft.com/office/officeart/2008/layout/LinedList"/>
    <dgm:cxn modelId="{9249A08A-D09B-4FA1-8240-5131252DF527}" type="presParOf" srcId="{A0A6D5A5-8060-4592-8DC0-F80DE05309B1}" destId="{C362D6A1-F94E-456D-B39A-3C5BC1FFBA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4AF2B-3753-4C90-80CD-30D6EF6928EA}"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s-EC"/>
        </a:p>
      </dgm:t>
    </dgm:pt>
    <dgm:pt modelId="{62BFAD3B-F0E5-4C83-8742-6EF3D471C8EB}">
      <dgm:prSet phldrT="[Texto]"/>
      <dgm:spPr/>
      <dgm:t>
        <a:bodyPr/>
        <a:lstStyle/>
        <a:p>
          <a:r>
            <a:rPr lang="es-EC" dirty="0" smtClean="0"/>
            <a:t>FASE 1:</a:t>
          </a:r>
          <a:endParaRPr lang="es-EC" dirty="0"/>
        </a:p>
      </dgm:t>
    </dgm:pt>
    <dgm:pt modelId="{FC7531C0-89AC-4352-BE4D-FEC6C60C065A}" type="parTrans" cxnId="{E8D86039-7306-4D15-8F27-1B8D540EDFAB}">
      <dgm:prSet/>
      <dgm:spPr/>
      <dgm:t>
        <a:bodyPr/>
        <a:lstStyle/>
        <a:p>
          <a:endParaRPr lang="es-EC"/>
        </a:p>
      </dgm:t>
    </dgm:pt>
    <dgm:pt modelId="{45972F64-8F85-48F8-A832-D24597E08AB5}" type="sibTrans" cxnId="{E8D86039-7306-4D15-8F27-1B8D540EDFAB}">
      <dgm:prSet/>
      <dgm:spPr/>
      <dgm:t>
        <a:bodyPr/>
        <a:lstStyle/>
        <a:p>
          <a:endParaRPr lang="es-EC"/>
        </a:p>
      </dgm:t>
    </dgm:pt>
    <dgm:pt modelId="{A6F5EDC5-A4F9-4F58-AA37-C812CFAE122D}">
      <dgm:prSet/>
      <dgm:spPr/>
      <dgm:t>
        <a:bodyPr/>
        <a:lstStyle/>
        <a:p>
          <a:r>
            <a:rPr lang="es-EC" dirty="0" smtClean="0"/>
            <a:t>FASE 2:</a:t>
          </a:r>
        </a:p>
      </dgm:t>
    </dgm:pt>
    <dgm:pt modelId="{F90E6653-845E-4DCE-A248-5BFF564199C9}" type="parTrans" cxnId="{763D4654-FC40-4425-876E-B451113969F7}">
      <dgm:prSet/>
      <dgm:spPr/>
      <dgm:t>
        <a:bodyPr/>
        <a:lstStyle/>
        <a:p>
          <a:endParaRPr lang="es-EC"/>
        </a:p>
      </dgm:t>
    </dgm:pt>
    <dgm:pt modelId="{E4A3FDF1-8345-4512-8BA5-3E5D717E7598}" type="sibTrans" cxnId="{763D4654-FC40-4425-876E-B451113969F7}">
      <dgm:prSet/>
      <dgm:spPr/>
      <dgm:t>
        <a:bodyPr/>
        <a:lstStyle/>
        <a:p>
          <a:endParaRPr lang="es-EC"/>
        </a:p>
      </dgm:t>
    </dgm:pt>
    <dgm:pt modelId="{714EDEE7-22A6-4A5B-80B1-9B0DBA7CD16D}">
      <dgm:prSet/>
      <dgm:spPr/>
      <dgm:t>
        <a:bodyPr/>
        <a:lstStyle/>
        <a:p>
          <a:r>
            <a:rPr lang="es-EC" dirty="0" smtClean="0"/>
            <a:t>Fase 3:</a:t>
          </a:r>
          <a:endParaRPr lang="es-EC" dirty="0"/>
        </a:p>
      </dgm:t>
    </dgm:pt>
    <dgm:pt modelId="{5F7D05B8-90E7-447F-96A0-A984B0252FC0}" type="parTrans" cxnId="{1FAF879A-E3C7-4389-A9E4-2F0645030079}">
      <dgm:prSet/>
      <dgm:spPr/>
      <dgm:t>
        <a:bodyPr/>
        <a:lstStyle/>
        <a:p>
          <a:endParaRPr lang="es-EC"/>
        </a:p>
      </dgm:t>
    </dgm:pt>
    <dgm:pt modelId="{F9A10889-1E8D-49FE-AC2F-34EDC511A78B}" type="sibTrans" cxnId="{1FAF879A-E3C7-4389-A9E4-2F0645030079}">
      <dgm:prSet/>
      <dgm:spPr/>
      <dgm:t>
        <a:bodyPr/>
        <a:lstStyle/>
        <a:p>
          <a:endParaRPr lang="es-EC"/>
        </a:p>
      </dgm:t>
    </dgm:pt>
    <dgm:pt modelId="{A6CDE4DF-D277-4F5B-B4CD-E6EFB6BEDA8A}">
      <dgm:prSet/>
      <dgm:spPr/>
      <dgm:t>
        <a:bodyPr/>
        <a:lstStyle/>
        <a:p>
          <a:r>
            <a:rPr lang="es-EC" dirty="0" smtClean="0"/>
            <a:t>FASE 4:</a:t>
          </a:r>
        </a:p>
      </dgm:t>
    </dgm:pt>
    <dgm:pt modelId="{3704EA5E-DC5A-4127-89A1-66F2632642A2}" type="parTrans" cxnId="{D0BDB9ED-5251-40AF-B54E-BE4035B64374}">
      <dgm:prSet/>
      <dgm:spPr/>
      <dgm:t>
        <a:bodyPr/>
        <a:lstStyle/>
        <a:p>
          <a:endParaRPr lang="es-EC"/>
        </a:p>
      </dgm:t>
    </dgm:pt>
    <dgm:pt modelId="{2D7229BC-933D-4B9B-862F-CE83C7B6C95E}" type="sibTrans" cxnId="{D0BDB9ED-5251-40AF-B54E-BE4035B64374}">
      <dgm:prSet/>
      <dgm:spPr/>
      <dgm:t>
        <a:bodyPr/>
        <a:lstStyle/>
        <a:p>
          <a:endParaRPr lang="es-EC"/>
        </a:p>
      </dgm:t>
    </dgm:pt>
    <dgm:pt modelId="{86D2437D-9BB8-49F8-A2FF-2A5CD0C9731A}">
      <dgm:prSet/>
      <dgm:spPr/>
      <dgm:t>
        <a:bodyPr/>
        <a:lstStyle/>
        <a:p>
          <a:r>
            <a:rPr lang="es-EC" dirty="0" smtClean="0"/>
            <a:t>Fase 5:</a:t>
          </a:r>
        </a:p>
      </dgm:t>
    </dgm:pt>
    <dgm:pt modelId="{076A3AED-A7A1-475D-84B2-617B24A51B6E}" type="parTrans" cxnId="{E6C6BE65-30B0-4DF2-852A-F4B18ED6058B}">
      <dgm:prSet/>
      <dgm:spPr/>
      <dgm:t>
        <a:bodyPr/>
        <a:lstStyle/>
        <a:p>
          <a:endParaRPr lang="es-EC"/>
        </a:p>
      </dgm:t>
    </dgm:pt>
    <dgm:pt modelId="{F1F9F4D5-C627-42EC-AAF9-632D03055DC1}" type="sibTrans" cxnId="{E6C6BE65-30B0-4DF2-852A-F4B18ED6058B}">
      <dgm:prSet/>
      <dgm:spPr/>
      <dgm:t>
        <a:bodyPr/>
        <a:lstStyle/>
        <a:p>
          <a:endParaRPr lang="es-EC"/>
        </a:p>
      </dgm:t>
    </dgm:pt>
    <dgm:pt modelId="{EEDAB7FB-A7C3-4F99-BAC7-37726297E735}">
      <dgm:prSet phldrT="[Texto]"/>
      <dgm:spPr/>
      <dgm:t>
        <a:bodyPr/>
        <a:lstStyle/>
        <a:p>
          <a:r>
            <a:rPr lang="es-EC" dirty="0" smtClean="0"/>
            <a:t>Reconocimiento del proceso y adquisición de las señales.</a:t>
          </a:r>
          <a:endParaRPr lang="es-EC" dirty="0"/>
        </a:p>
      </dgm:t>
    </dgm:pt>
    <dgm:pt modelId="{BE08179A-4383-405A-81C0-EDBD8887B0A6}" type="parTrans" cxnId="{5E6DC46A-2B10-4891-BEFB-0A9926A1D5F4}">
      <dgm:prSet/>
      <dgm:spPr/>
      <dgm:t>
        <a:bodyPr/>
        <a:lstStyle/>
        <a:p>
          <a:endParaRPr lang="es-EC"/>
        </a:p>
      </dgm:t>
    </dgm:pt>
    <dgm:pt modelId="{3F11E7A6-209D-430E-83FF-8C892E2F3E1D}" type="sibTrans" cxnId="{5E6DC46A-2B10-4891-BEFB-0A9926A1D5F4}">
      <dgm:prSet/>
      <dgm:spPr/>
      <dgm:t>
        <a:bodyPr/>
        <a:lstStyle/>
        <a:p>
          <a:endParaRPr lang="es-EC"/>
        </a:p>
      </dgm:t>
    </dgm:pt>
    <dgm:pt modelId="{1AF562C7-5810-4E03-88FF-395E444A66EC}">
      <dgm:prSet/>
      <dgm:spPr/>
      <dgm:t>
        <a:bodyPr/>
        <a:lstStyle/>
        <a:p>
          <a:r>
            <a:rPr lang="es-EC" dirty="0" smtClean="0"/>
            <a:t>Selección y diseño de hardware</a:t>
          </a:r>
        </a:p>
      </dgm:t>
    </dgm:pt>
    <dgm:pt modelId="{760B5FFA-65B3-40A2-8D0D-F5E844B65326}" type="parTrans" cxnId="{CD05BBC8-D1FC-41AA-BE94-D9BACE19C7C2}">
      <dgm:prSet/>
      <dgm:spPr/>
      <dgm:t>
        <a:bodyPr/>
        <a:lstStyle/>
        <a:p>
          <a:endParaRPr lang="es-EC"/>
        </a:p>
      </dgm:t>
    </dgm:pt>
    <dgm:pt modelId="{A9790873-7F28-4C50-880B-AE919DEB341C}" type="sibTrans" cxnId="{CD05BBC8-D1FC-41AA-BE94-D9BACE19C7C2}">
      <dgm:prSet/>
      <dgm:spPr/>
      <dgm:t>
        <a:bodyPr/>
        <a:lstStyle/>
        <a:p>
          <a:endParaRPr lang="es-EC"/>
        </a:p>
      </dgm:t>
    </dgm:pt>
    <dgm:pt modelId="{22B9FFCF-793D-4E3F-BF7C-35BA91187461}">
      <dgm:prSet/>
      <dgm:spPr/>
      <dgm:t>
        <a:bodyPr/>
        <a:lstStyle/>
        <a:p>
          <a:r>
            <a:rPr lang="es-EC" smtClean="0"/>
            <a:t>Diseño </a:t>
          </a:r>
          <a:r>
            <a:rPr lang="es-EC" dirty="0" smtClean="0"/>
            <a:t>de software</a:t>
          </a:r>
          <a:endParaRPr lang="es-EC" dirty="0"/>
        </a:p>
      </dgm:t>
    </dgm:pt>
    <dgm:pt modelId="{A5FE320D-C8DF-45B1-9E18-BFA4B47151F3}" type="parTrans" cxnId="{26FC8223-309D-4249-A0E1-B1463E7D753F}">
      <dgm:prSet/>
      <dgm:spPr/>
      <dgm:t>
        <a:bodyPr/>
        <a:lstStyle/>
        <a:p>
          <a:endParaRPr lang="es-EC"/>
        </a:p>
      </dgm:t>
    </dgm:pt>
    <dgm:pt modelId="{FCE590E4-E887-45FD-91EB-6D15F50578B8}" type="sibTrans" cxnId="{26FC8223-309D-4249-A0E1-B1463E7D753F}">
      <dgm:prSet/>
      <dgm:spPr/>
      <dgm:t>
        <a:bodyPr/>
        <a:lstStyle/>
        <a:p>
          <a:endParaRPr lang="es-EC"/>
        </a:p>
      </dgm:t>
    </dgm:pt>
    <dgm:pt modelId="{2283E6DF-9585-49F6-8689-78233C742F32}">
      <dgm:prSet/>
      <dgm:spPr/>
      <dgm:t>
        <a:bodyPr/>
        <a:lstStyle/>
        <a:p>
          <a:r>
            <a:rPr lang="es-EC" dirty="0" smtClean="0"/>
            <a:t> Cableado y Montaje de los equipos.</a:t>
          </a:r>
        </a:p>
      </dgm:t>
    </dgm:pt>
    <dgm:pt modelId="{6C7D9139-5323-4BBA-9BD8-FEEBA27E4238}" type="parTrans" cxnId="{574C343D-A7F9-4484-A83F-4E2B36BF860E}">
      <dgm:prSet/>
      <dgm:spPr/>
      <dgm:t>
        <a:bodyPr/>
        <a:lstStyle/>
        <a:p>
          <a:endParaRPr lang="es-EC"/>
        </a:p>
      </dgm:t>
    </dgm:pt>
    <dgm:pt modelId="{4537FBE7-A265-4FF7-9CA9-D113BE09AE8E}" type="sibTrans" cxnId="{574C343D-A7F9-4484-A83F-4E2B36BF860E}">
      <dgm:prSet/>
      <dgm:spPr/>
      <dgm:t>
        <a:bodyPr/>
        <a:lstStyle/>
        <a:p>
          <a:endParaRPr lang="es-EC"/>
        </a:p>
      </dgm:t>
    </dgm:pt>
    <dgm:pt modelId="{DE6BE669-0A42-427F-9CDC-F8F7D5B89D9A}">
      <dgm:prSet/>
      <dgm:spPr/>
      <dgm:t>
        <a:bodyPr/>
        <a:lstStyle/>
        <a:p>
          <a:r>
            <a:rPr lang="es-EC" dirty="0" smtClean="0"/>
            <a:t>Realización de pruebas y resultados</a:t>
          </a:r>
        </a:p>
      </dgm:t>
    </dgm:pt>
    <dgm:pt modelId="{746461C9-CC20-43DB-9D96-0C3A04908AA1}" type="parTrans" cxnId="{56E0FBF6-ED4E-420A-8652-0BF6164EE985}">
      <dgm:prSet/>
      <dgm:spPr/>
      <dgm:t>
        <a:bodyPr/>
        <a:lstStyle/>
        <a:p>
          <a:endParaRPr lang="es-EC"/>
        </a:p>
      </dgm:t>
    </dgm:pt>
    <dgm:pt modelId="{3DC592F3-CAB1-4C1E-9A66-A03CA71884F7}" type="sibTrans" cxnId="{56E0FBF6-ED4E-420A-8652-0BF6164EE985}">
      <dgm:prSet/>
      <dgm:spPr/>
      <dgm:t>
        <a:bodyPr/>
        <a:lstStyle/>
        <a:p>
          <a:endParaRPr lang="es-EC"/>
        </a:p>
      </dgm:t>
    </dgm:pt>
    <dgm:pt modelId="{8DA23691-86E3-42BA-B34A-222A3F94C579}" type="pres">
      <dgm:prSet presAssocID="{8D34AF2B-3753-4C90-80CD-30D6EF6928EA}" presName="Name0" presStyleCnt="0">
        <dgm:presLayoutVars>
          <dgm:chMax val="5"/>
          <dgm:chPref val="5"/>
          <dgm:dir/>
          <dgm:animLvl val="lvl"/>
        </dgm:presLayoutVars>
      </dgm:prSet>
      <dgm:spPr/>
      <dgm:t>
        <a:bodyPr/>
        <a:lstStyle/>
        <a:p>
          <a:endParaRPr lang="es-EC"/>
        </a:p>
      </dgm:t>
    </dgm:pt>
    <dgm:pt modelId="{10665DC6-C613-422C-8610-3F529CFA1906}" type="pres">
      <dgm:prSet presAssocID="{62BFAD3B-F0E5-4C83-8742-6EF3D471C8EB}" presName="parentText1" presStyleLbl="node1" presStyleIdx="0" presStyleCnt="5">
        <dgm:presLayoutVars>
          <dgm:chMax/>
          <dgm:chPref val="3"/>
          <dgm:bulletEnabled val="1"/>
        </dgm:presLayoutVars>
      </dgm:prSet>
      <dgm:spPr/>
      <dgm:t>
        <a:bodyPr/>
        <a:lstStyle/>
        <a:p>
          <a:endParaRPr lang="es-EC"/>
        </a:p>
      </dgm:t>
    </dgm:pt>
    <dgm:pt modelId="{2B8F7410-3CD5-4C8E-B651-A2B12F24561A}" type="pres">
      <dgm:prSet presAssocID="{62BFAD3B-F0E5-4C83-8742-6EF3D471C8EB}" presName="childText1" presStyleLbl="solidAlignAcc1" presStyleIdx="0" presStyleCnt="5">
        <dgm:presLayoutVars>
          <dgm:chMax val="0"/>
          <dgm:chPref val="0"/>
          <dgm:bulletEnabled val="1"/>
        </dgm:presLayoutVars>
      </dgm:prSet>
      <dgm:spPr/>
      <dgm:t>
        <a:bodyPr/>
        <a:lstStyle/>
        <a:p>
          <a:endParaRPr lang="es-EC"/>
        </a:p>
      </dgm:t>
    </dgm:pt>
    <dgm:pt modelId="{FE7D0AA0-D7B3-468E-9C17-A83F277C8B6B}" type="pres">
      <dgm:prSet presAssocID="{A6F5EDC5-A4F9-4F58-AA37-C812CFAE122D}" presName="parentText2" presStyleLbl="node1" presStyleIdx="1" presStyleCnt="5">
        <dgm:presLayoutVars>
          <dgm:chMax/>
          <dgm:chPref val="3"/>
          <dgm:bulletEnabled val="1"/>
        </dgm:presLayoutVars>
      </dgm:prSet>
      <dgm:spPr/>
      <dgm:t>
        <a:bodyPr/>
        <a:lstStyle/>
        <a:p>
          <a:endParaRPr lang="es-EC"/>
        </a:p>
      </dgm:t>
    </dgm:pt>
    <dgm:pt modelId="{705D334A-C7F6-4681-A69B-98441000FA54}" type="pres">
      <dgm:prSet presAssocID="{A6F5EDC5-A4F9-4F58-AA37-C812CFAE122D}" presName="childText2" presStyleLbl="solidAlignAcc1" presStyleIdx="1" presStyleCnt="5">
        <dgm:presLayoutVars>
          <dgm:chMax val="0"/>
          <dgm:chPref val="0"/>
          <dgm:bulletEnabled val="1"/>
        </dgm:presLayoutVars>
      </dgm:prSet>
      <dgm:spPr/>
      <dgm:t>
        <a:bodyPr/>
        <a:lstStyle/>
        <a:p>
          <a:endParaRPr lang="es-EC"/>
        </a:p>
      </dgm:t>
    </dgm:pt>
    <dgm:pt modelId="{E88F2050-2364-4745-BA94-FC0E54CC7F48}" type="pres">
      <dgm:prSet presAssocID="{714EDEE7-22A6-4A5B-80B1-9B0DBA7CD16D}" presName="parentText3" presStyleLbl="node1" presStyleIdx="2" presStyleCnt="5">
        <dgm:presLayoutVars>
          <dgm:chMax/>
          <dgm:chPref val="3"/>
          <dgm:bulletEnabled val="1"/>
        </dgm:presLayoutVars>
      </dgm:prSet>
      <dgm:spPr/>
      <dgm:t>
        <a:bodyPr/>
        <a:lstStyle/>
        <a:p>
          <a:endParaRPr lang="es-EC"/>
        </a:p>
      </dgm:t>
    </dgm:pt>
    <dgm:pt modelId="{7FC9C054-8896-4C5D-8343-70858C0F7FD9}" type="pres">
      <dgm:prSet presAssocID="{714EDEE7-22A6-4A5B-80B1-9B0DBA7CD16D}" presName="childText3" presStyleLbl="solidAlignAcc1" presStyleIdx="2" presStyleCnt="5">
        <dgm:presLayoutVars>
          <dgm:chMax val="0"/>
          <dgm:chPref val="0"/>
          <dgm:bulletEnabled val="1"/>
        </dgm:presLayoutVars>
      </dgm:prSet>
      <dgm:spPr/>
      <dgm:t>
        <a:bodyPr/>
        <a:lstStyle/>
        <a:p>
          <a:endParaRPr lang="es-EC"/>
        </a:p>
      </dgm:t>
    </dgm:pt>
    <dgm:pt modelId="{5EDB2BC0-C12F-42CF-BE2C-49B5DD60DD31}" type="pres">
      <dgm:prSet presAssocID="{A6CDE4DF-D277-4F5B-B4CD-E6EFB6BEDA8A}" presName="parentText4" presStyleLbl="node1" presStyleIdx="3" presStyleCnt="5">
        <dgm:presLayoutVars>
          <dgm:chMax/>
          <dgm:chPref val="3"/>
          <dgm:bulletEnabled val="1"/>
        </dgm:presLayoutVars>
      </dgm:prSet>
      <dgm:spPr/>
      <dgm:t>
        <a:bodyPr/>
        <a:lstStyle/>
        <a:p>
          <a:endParaRPr lang="es-EC"/>
        </a:p>
      </dgm:t>
    </dgm:pt>
    <dgm:pt modelId="{36D6AAFE-3D49-458A-ABBD-34B55B6A7F5B}" type="pres">
      <dgm:prSet presAssocID="{A6CDE4DF-D277-4F5B-B4CD-E6EFB6BEDA8A}" presName="childText4" presStyleLbl="solidAlignAcc1" presStyleIdx="3" presStyleCnt="5">
        <dgm:presLayoutVars>
          <dgm:chMax val="0"/>
          <dgm:chPref val="0"/>
          <dgm:bulletEnabled val="1"/>
        </dgm:presLayoutVars>
      </dgm:prSet>
      <dgm:spPr/>
      <dgm:t>
        <a:bodyPr/>
        <a:lstStyle/>
        <a:p>
          <a:endParaRPr lang="es-EC"/>
        </a:p>
      </dgm:t>
    </dgm:pt>
    <dgm:pt modelId="{97690ECC-1338-421C-AADF-A2CBD9B8E72C}" type="pres">
      <dgm:prSet presAssocID="{86D2437D-9BB8-49F8-A2FF-2A5CD0C9731A}" presName="parentText5" presStyleLbl="node1" presStyleIdx="4" presStyleCnt="5">
        <dgm:presLayoutVars>
          <dgm:chMax/>
          <dgm:chPref val="3"/>
          <dgm:bulletEnabled val="1"/>
        </dgm:presLayoutVars>
      </dgm:prSet>
      <dgm:spPr/>
      <dgm:t>
        <a:bodyPr/>
        <a:lstStyle/>
        <a:p>
          <a:endParaRPr lang="es-EC"/>
        </a:p>
      </dgm:t>
    </dgm:pt>
    <dgm:pt modelId="{DF7D6BAE-844C-43A7-9EA8-4C5060BAE72C}" type="pres">
      <dgm:prSet presAssocID="{86D2437D-9BB8-49F8-A2FF-2A5CD0C9731A}" presName="childText5" presStyleLbl="solidAlignAcc1" presStyleIdx="4" presStyleCnt="5">
        <dgm:presLayoutVars>
          <dgm:chMax val="0"/>
          <dgm:chPref val="0"/>
          <dgm:bulletEnabled val="1"/>
        </dgm:presLayoutVars>
      </dgm:prSet>
      <dgm:spPr/>
      <dgm:t>
        <a:bodyPr/>
        <a:lstStyle/>
        <a:p>
          <a:endParaRPr lang="es-EC"/>
        </a:p>
      </dgm:t>
    </dgm:pt>
  </dgm:ptLst>
  <dgm:cxnLst>
    <dgm:cxn modelId="{26FC8223-309D-4249-A0E1-B1463E7D753F}" srcId="{714EDEE7-22A6-4A5B-80B1-9B0DBA7CD16D}" destId="{22B9FFCF-793D-4E3F-BF7C-35BA91187461}" srcOrd="0" destOrd="0" parTransId="{A5FE320D-C8DF-45B1-9E18-BFA4B47151F3}" sibTransId="{FCE590E4-E887-45FD-91EB-6D15F50578B8}"/>
    <dgm:cxn modelId="{1FAF879A-E3C7-4389-A9E4-2F0645030079}" srcId="{8D34AF2B-3753-4C90-80CD-30D6EF6928EA}" destId="{714EDEE7-22A6-4A5B-80B1-9B0DBA7CD16D}" srcOrd="2" destOrd="0" parTransId="{5F7D05B8-90E7-447F-96A0-A984B0252FC0}" sibTransId="{F9A10889-1E8D-49FE-AC2F-34EDC511A78B}"/>
    <dgm:cxn modelId="{B01395DC-0241-4EF7-AAE1-14F8C9F9B7EA}" type="presOf" srcId="{8D34AF2B-3753-4C90-80CD-30D6EF6928EA}" destId="{8DA23691-86E3-42BA-B34A-222A3F94C579}" srcOrd="0" destOrd="0" presId="urn:microsoft.com/office/officeart/2009/3/layout/IncreasingArrowsProcess"/>
    <dgm:cxn modelId="{C0B18E20-DB71-4FBB-86C3-268252961AAC}" type="presOf" srcId="{A6CDE4DF-D277-4F5B-B4CD-E6EFB6BEDA8A}" destId="{5EDB2BC0-C12F-42CF-BE2C-49B5DD60DD31}" srcOrd="0" destOrd="0" presId="urn:microsoft.com/office/officeart/2009/3/layout/IncreasingArrowsProcess"/>
    <dgm:cxn modelId="{D1AE04BF-A8B1-4C8F-BD0C-7A3E2C2D5263}" type="presOf" srcId="{A6F5EDC5-A4F9-4F58-AA37-C812CFAE122D}" destId="{FE7D0AA0-D7B3-468E-9C17-A83F277C8B6B}" srcOrd="0" destOrd="0" presId="urn:microsoft.com/office/officeart/2009/3/layout/IncreasingArrowsProcess"/>
    <dgm:cxn modelId="{92072DE5-5C1D-4C40-AD62-D87A06928AC2}" type="presOf" srcId="{2283E6DF-9585-49F6-8689-78233C742F32}" destId="{36D6AAFE-3D49-458A-ABBD-34B55B6A7F5B}" srcOrd="0" destOrd="0" presId="urn:microsoft.com/office/officeart/2009/3/layout/IncreasingArrowsProcess"/>
    <dgm:cxn modelId="{CB3D13B8-C1AF-4AAD-B6F9-BF294969BF14}" type="presOf" srcId="{22B9FFCF-793D-4E3F-BF7C-35BA91187461}" destId="{7FC9C054-8896-4C5D-8343-70858C0F7FD9}" srcOrd="0" destOrd="0" presId="urn:microsoft.com/office/officeart/2009/3/layout/IncreasingArrowsProcess"/>
    <dgm:cxn modelId="{5E6DC46A-2B10-4891-BEFB-0A9926A1D5F4}" srcId="{62BFAD3B-F0E5-4C83-8742-6EF3D471C8EB}" destId="{EEDAB7FB-A7C3-4F99-BAC7-37726297E735}" srcOrd="0" destOrd="0" parTransId="{BE08179A-4383-405A-81C0-EDBD8887B0A6}" sibTransId="{3F11E7A6-209D-430E-83FF-8C892E2F3E1D}"/>
    <dgm:cxn modelId="{56E0FBF6-ED4E-420A-8652-0BF6164EE985}" srcId="{86D2437D-9BB8-49F8-A2FF-2A5CD0C9731A}" destId="{DE6BE669-0A42-427F-9CDC-F8F7D5B89D9A}" srcOrd="0" destOrd="0" parTransId="{746461C9-CC20-43DB-9D96-0C3A04908AA1}" sibTransId="{3DC592F3-CAB1-4C1E-9A66-A03CA71884F7}"/>
    <dgm:cxn modelId="{6304E56B-5A6A-4C21-8FB2-98B177FC8932}" type="presOf" srcId="{1AF562C7-5810-4E03-88FF-395E444A66EC}" destId="{705D334A-C7F6-4681-A69B-98441000FA54}" srcOrd="0" destOrd="0" presId="urn:microsoft.com/office/officeart/2009/3/layout/IncreasingArrowsProcess"/>
    <dgm:cxn modelId="{1EFA8D6E-88B0-4291-B74E-39E34E54D035}" type="presOf" srcId="{62BFAD3B-F0E5-4C83-8742-6EF3D471C8EB}" destId="{10665DC6-C613-422C-8610-3F529CFA1906}" srcOrd="0" destOrd="0" presId="urn:microsoft.com/office/officeart/2009/3/layout/IncreasingArrowsProcess"/>
    <dgm:cxn modelId="{8A5695C1-E176-4272-B7E8-6CAB4EAC6B5A}" type="presOf" srcId="{714EDEE7-22A6-4A5B-80B1-9B0DBA7CD16D}" destId="{E88F2050-2364-4745-BA94-FC0E54CC7F48}" srcOrd="0" destOrd="0" presId="urn:microsoft.com/office/officeart/2009/3/layout/IncreasingArrowsProcess"/>
    <dgm:cxn modelId="{E6C6BE65-30B0-4DF2-852A-F4B18ED6058B}" srcId="{8D34AF2B-3753-4C90-80CD-30D6EF6928EA}" destId="{86D2437D-9BB8-49F8-A2FF-2A5CD0C9731A}" srcOrd="4" destOrd="0" parTransId="{076A3AED-A7A1-475D-84B2-617B24A51B6E}" sibTransId="{F1F9F4D5-C627-42EC-AAF9-632D03055DC1}"/>
    <dgm:cxn modelId="{E8D86039-7306-4D15-8F27-1B8D540EDFAB}" srcId="{8D34AF2B-3753-4C90-80CD-30D6EF6928EA}" destId="{62BFAD3B-F0E5-4C83-8742-6EF3D471C8EB}" srcOrd="0" destOrd="0" parTransId="{FC7531C0-89AC-4352-BE4D-FEC6C60C065A}" sibTransId="{45972F64-8F85-48F8-A832-D24597E08AB5}"/>
    <dgm:cxn modelId="{574C343D-A7F9-4484-A83F-4E2B36BF860E}" srcId="{A6CDE4DF-D277-4F5B-B4CD-E6EFB6BEDA8A}" destId="{2283E6DF-9585-49F6-8689-78233C742F32}" srcOrd="0" destOrd="0" parTransId="{6C7D9139-5323-4BBA-9BD8-FEEBA27E4238}" sibTransId="{4537FBE7-A265-4FF7-9CA9-D113BE09AE8E}"/>
    <dgm:cxn modelId="{5366BA3E-4FFB-4A47-B3E7-21A2526CCBD2}" type="presOf" srcId="{DE6BE669-0A42-427F-9CDC-F8F7D5B89D9A}" destId="{DF7D6BAE-844C-43A7-9EA8-4C5060BAE72C}" srcOrd="0" destOrd="0" presId="urn:microsoft.com/office/officeart/2009/3/layout/IncreasingArrowsProcess"/>
    <dgm:cxn modelId="{763D4654-FC40-4425-876E-B451113969F7}" srcId="{8D34AF2B-3753-4C90-80CD-30D6EF6928EA}" destId="{A6F5EDC5-A4F9-4F58-AA37-C812CFAE122D}" srcOrd="1" destOrd="0" parTransId="{F90E6653-845E-4DCE-A248-5BFF564199C9}" sibTransId="{E4A3FDF1-8345-4512-8BA5-3E5D717E7598}"/>
    <dgm:cxn modelId="{B468DF58-AB3C-4F6D-805B-F2891F963C5D}" type="presOf" srcId="{EEDAB7FB-A7C3-4F99-BAC7-37726297E735}" destId="{2B8F7410-3CD5-4C8E-B651-A2B12F24561A}" srcOrd="0" destOrd="0" presId="urn:microsoft.com/office/officeart/2009/3/layout/IncreasingArrowsProcess"/>
    <dgm:cxn modelId="{D0BDB9ED-5251-40AF-B54E-BE4035B64374}" srcId="{8D34AF2B-3753-4C90-80CD-30D6EF6928EA}" destId="{A6CDE4DF-D277-4F5B-B4CD-E6EFB6BEDA8A}" srcOrd="3" destOrd="0" parTransId="{3704EA5E-DC5A-4127-89A1-66F2632642A2}" sibTransId="{2D7229BC-933D-4B9B-862F-CE83C7B6C95E}"/>
    <dgm:cxn modelId="{CD05BBC8-D1FC-41AA-BE94-D9BACE19C7C2}" srcId="{A6F5EDC5-A4F9-4F58-AA37-C812CFAE122D}" destId="{1AF562C7-5810-4E03-88FF-395E444A66EC}" srcOrd="0" destOrd="0" parTransId="{760B5FFA-65B3-40A2-8D0D-F5E844B65326}" sibTransId="{A9790873-7F28-4C50-880B-AE919DEB341C}"/>
    <dgm:cxn modelId="{77CA4C9D-EF5D-409C-B78E-FC520BB7392E}" type="presOf" srcId="{86D2437D-9BB8-49F8-A2FF-2A5CD0C9731A}" destId="{97690ECC-1338-421C-AADF-A2CBD9B8E72C}" srcOrd="0" destOrd="0" presId="urn:microsoft.com/office/officeart/2009/3/layout/IncreasingArrowsProcess"/>
    <dgm:cxn modelId="{A9C80F63-B441-4C51-BF1C-92676268137D}" type="presParOf" srcId="{8DA23691-86E3-42BA-B34A-222A3F94C579}" destId="{10665DC6-C613-422C-8610-3F529CFA1906}" srcOrd="0" destOrd="0" presId="urn:microsoft.com/office/officeart/2009/3/layout/IncreasingArrowsProcess"/>
    <dgm:cxn modelId="{F25438C6-C0B4-42B7-9B57-0F72ED7B05C1}" type="presParOf" srcId="{8DA23691-86E3-42BA-B34A-222A3F94C579}" destId="{2B8F7410-3CD5-4C8E-B651-A2B12F24561A}" srcOrd="1" destOrd="0" presId="urn:microsoft.com/office/officeart/2009/3/layout/IncreasingArrowsProcess"/>
    <dgm:cxn modelId="{A6787667-9796-4C51-B91D-17148AE5B6F9}" type="presParOf" srcId="{8DA23691-86E3-42BA-B34A-222A3F94C579}" destId="{FE7D0AA0-D7B3-468E-9C17-A83F277C8B6B}" srcOrd="2" destOrd="0" presId="urn:microsoft.com/office/officeart/2009/3/layout/IncreasingArrowsProcess"/>
    <dgm:cxn modelId="{FB648131-3DF9-4F5E-8A13-80234D912265}" type="presParOf" srcId="{8DA23691-86E3-42BA-B34A-222A3F94C579}" destId="{705D334A-C7F6-4681-A69B-98441000FA54}" srcOrd="3" destOrd="0" presId="urn:microsoft.com/office/officeart/2009/3/layout/IncreasingArrowsProcess"/>
    <dgm:cxn modelId="{66D1E6A1-16B8-4EB9-B6B7-8C6CC841B9CC}" type="presParOf" srcId="{8DA23691-86E3-42BA-B34A-222A3F94C579}" destId="{E88F2050-2364-4745-BA94-FC0E54CC7F48}" srcOrd="4" destOrd="0" presId="urn:microsoft.com/office/officeart/2009/3/layout/IncreasingArrowsProcess"/>
    <dgm:cxn modelId="{8D840763-CA6F-4F52-9D16-9C193E7CB93E}" type="presParOf" srcId="{8DA23691-86E3-42BA-B34A-222A3F94C579}" destId="{7FC9C054-8896-4C5D-8343-70858C0F7FD9}" srcOrd="5" destOrd="0" presId="urn:microsoft.com/office/officeart/2009/3/layout/IncreasingArrowsProcess"/>
    <dgm:cxn modelId="{1D8A2534-AFF7-4B78-8204-F6FA40C1D33A}" type="presParOf" srcId="{8DA23691-86E3-42BA-B34A-222A3F94C579}" destId="{5EDB2BC0-C12F-42CF-BE2C-49B5DD60DD31}" srcOrd="6" destOrd="0" presId="urn:microsoft.com/office/officeart/2009/3/layout/IncreasingArrowsProcess"/>
    <dgm:cxn modelId="{32C9BC36-511E-4FB1-A262-D280077D7C8E}" type="presParOf" srcId="{8DA23691-86E3-42BA-B34A-222A3F94C579}" destId="{36D6AAFE-3D49-458A-ABBD-34B55B6A7F5B}" srcOrd="7" destOrd="0" presId="urn:microsoft.com/office/officeart/2009/3/layout/IncreasingArrowsProcess"/>
    <dgm:cxn modelId="{96DF84AA-B3FD-4002-8CBA-F1252F695E00}" type="presParOf" srcId="{8DA23691-86E3-42BA-B34A-222A3F94C579}" destId="{97690ECC-1338-421C-AADF-A2CBD9B8E72C}" srcOrd="8" destOrd="0" presId="urn:microsoft.com/office/officeart/2009/3/layout/IncreasingArrowsProcess"/>
    <dgm:cxn modelId="{8615B2D9-021A-45E7-991F-944EC13075AC}" type="presParOf" srcId="{8DA23691-86E3-42BA-B34A-222A3F94C579}" destId="{DF7D6BAE-844C-43A7-9EA8-4C5060BAE72C}"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486CA1E-4641-47B7-A223-A97B20387A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DF65F9A-5120-4687-B3CE-BDF6234A3A3A}">
      <dgm:prSet phldrT="[Texto]"/>
      <dgm:spPr/>
      <dgm:t>
        <a:bodyPr/>
        <a:lstStyle/>
        <a:p>
          <a:r>
            <a:rPr lang="es-EC" dirty="0" smtClean="0"/>
            <a:t>Máquinas industriales diseñadas para la fabricación de resortes</a:t>
          </a:r>
          <a:endParaRPr lang="es-EC" dirty="0"/>
        </a:p>
      </dgm:t>
    </dgm:pt>
    <dgm:pt modelId="{1A69322E-DDAD-4AA8-9386-F13A3EBF5183}" type="parTrans" cxnId="{65D0ECDA-6F96-4411-B1E1-BBC3806116BD}">
      <dgm:prSet/>
      <dgm:spPr/>
      <dgm:t>
        <a:bodyPr/>
        <a:lstStyle/>
        <a:p>
          <a:endParaRPr lang="es-EC"/>
        </a:p>
      </dgm:t>
    </dgm:pt>
    <dgm:pt modelId="{DFB4095A-ACAD-4183-B233-4C907C18353F}" type="sibTrans" cxnId="{65D0ECDA-6F96-4411-B1E1-BBC3806116BD}">
      <dgm:prSet/>
      <dgm:spPr/>
      <dgm:t>
        <a:bodyPr/>
        <a:lstStyle/>
        <a:p>
          <a:endParaRPr lang="es-EC"/>
        </a:p>
      </dgm:t>
    </dgm:pt>
    <dgm:pt modelId="{A79775FA-0AE2-4D92-BF11-EBACDD549324}">
      <dgm:prSet/>
      <dgm:spPr/>
      <dgm:t>
        <a:bodyPr/>
        <a:lstStyle/>
        <a:p>
          <a:r>
            <a:rPr lang="es-EC" smtClean="0"/>
            <a:t>Shaoxing y Fides</a:t>
          </a:r>
          <a:endParaRPr lang="es-EC"/>
        </a:p>
      </dgm:t>
    </dgm:pt>
    <dgm:pt modelId="{913ECCF4-5553-4187-A444-C753CB7E59AD}" type="parTrans" cxnId="{AECDF281-1156-4309-8D1F-78BDA6124264}">
      <dgm:prSet/>
      <dgm:spPr/>
      <dgm:t>
        <a:bodyPr/>
        <a:lstStyle/>
        <a:p>
          <a:endParaRPr lang="es-EC"/>
        </a:p>
      </dgm:t>
    </dgm:pt>
    <dgm:pt modelId="{C6CA3636-C21D-430B-A1B4-3DE36E4D298B}" type="sibTrans" cxnId="{AECDF281-1156-4309-8D1F-78BDA6124264}">
      <dgm:prSet/>
      <dgm:spPr/>
      <dgm:t>
        <a:bodyPr/>
        <a:lstStyle/>
        <a:p>
          <a:endParaRPr lang="es-EC"/>
        </a:p>
      </dgm:t>
    </dgm:pt>
    <dgm:pt modelId="{2D09345C-3AF1-4597-8640-AF75390C1B6B}" type="pres">
      <dgm:prSet presAssocID="{E486CA1E-4641-47B7-A223-A97B20387AAA}" presName="linear" presStyleCnt="0">
        <dgm:presLayoutVars>
          <dgm:animLvl val="lvl"/>
          <dgm:resizeHandles val="exact"/>
        </dgm:presLayoutVars>
      </dgm:prSet>
      <dgm:spPr/>
      <dgm:t>
        <a:bodyPr/>
        <a:lstStyle/>
        <a:p>
          <a:endParaRPr lang="es-EC"/>
        </a:p>
      </dgm:t>
    </dgm:pt>
    <dgm:pt modelId="{57022792-3140-44B7-B5BF-16824FB90ED2}" type="pres">
      <dgm:prSet presAssocID="{FDF65F9A-5120-4687-B3CE-BDF6234A3A3A}" presName="parentText" presStyleLbl="node1" presStyleIdx="0" presStyleCnt="2">
        <dgm:presLayoutVars>
          <dgm:chMax val="0"/>
          <dgm:bulletEnabled val="1"/>
        </dgm:presLayoutVars>
      </dgm:prSet>
      <dgm:spPr/>
      <dgm:t>
        <a:bodyPr/>
        <a:lstStyle/>
        <a:p>
          <a:endParaRPr lang="es-EC"/>
        </a:p>
      </dgm:t>
    </dgm:pt>
    <dgm:pt modelId="{3F16084D-A716-4305-A741-1818289CFEA3}" type="pres">
      <dgm:prSet presAssocID="{DFB4095A-ACAD-4183-B233-4C907C18353F}" presName="spacer" presStyleCnt="0"/>
      <dgm:spPr/>
    </dgm:pt>
    <dgm:pt modelId="{D851712E-8B32-4297-ADB5-DB4BFE4B67DD}" type="pres">
      <dgm:prSet presAssocID="{A79775FA-0AE2-4D92-BF11-EBACDD549324}" presName="parentText" presStyleLbl="node1" presStyleIdx="1" presStyleCnt="2">
        <dgm:presLayoutVars>
          <dgm:chMax val="0"/>
          <dgm:bulletEnabled val="1"/>
        </dgm:presLayoutVars>
      </dgm:prSet>
      <dgm:spPr/>
      <dgm:t>
        <a:bodyPr/>
        <a:lstStyle/>
        <a:p>
          <a:endParaRPr lang="es-EC"/>
        </a:p>
      </dgm:t>
    </dgm:pt>
  </dgm:ptLst>
  <dgm:cxnLst>
    <dgm:cxn modelId="{AECDF281-1156-4309-8D1F-78BDA6124264}" srcId="{E486CA1E-4641-47B7-A223-A97B20387AAA}" destId="{A79775FA-0AE2-4D92-BF11-EBACDD549324}" srcOrd="1" destOrd="0" parTransId="{913ECCF4-5553-4187-A444-C753CB7E59AD}" sibTransId="{C6CA3636-C21D-430B-A1B4-3DE36E4D298B}"/>
    <dgm:cxn modelId="{6D4CB2D5-FEE0-427C-9D92-BCC7D763B763}" type="presOf" srcId="{A79775FA-0AE2-4D92-BF11-EBACDD549324}" destId="{D851712E-8B32-4297-ADB5-DB4BFE4B67DD}" srcOrd="0" destOrd="0" presId="urn:microsoft.com/office/officeart/2005/8/layout/vList2"/>
    <dgm:cxn modelId="{1FC33DA5-E10F-4955-BD58-381218F52735}" type="presOf" srcId="{E486CA1E-4641-47B7-A223-A97B20387AAA}" destId="{2D09345C-3AF1-4597-8640-AF75390C1B6B}" srcOrd="0" destOrd="0" presId="urn:microsoft.com/office/officeart/2005/8/layout/vList2"/>
    <dgm:cxn modelId="{65D0ECDA-6F96-4411-B1E1-BBC3806116BD}" srcId="{E486CA1E-4641-47B7-A223-A97B20387AAA}" destId="{FDF65F9A-5120-4687-B3CE-BDF6234A3A3A}" srcOrd="0" destOrd="0" parTransId="{1A69322E-DDAD-4AA8-9386-F13A3EBF5183}" sibTransId="{DFB4095A-ACAD-4183-B233-4C907C18353F}"/>
    <dgm:cxn modelId="{CCC6AA07-64E8-49A2-A178-A7C7C3A99331}" type="presOf" srcId="{FDF65F9A-5120-4687-B3CE-BDF6234A3A3A}" destId="{57022792-3140-44B7-B5BF-16824FB90ED2}" srcOrd="0" destOrd="0" presId="urn:microsoft.com/office/officeart/2005/8/layout/vList2"/>
    <dgm:cxn modelId="{FD7C8E8F-8537-4FF4-A54B-708D78700CEB}" type="presParOf" srcId="{2D09345C-3AF1-4597-8640-AF75390C1B6B}" destId="{57022792-3140-44B7-B5BF-16824FB90ED2}" srcOrd="0" destOrd="0" presId="urn:microsoft.com/office/officeart/2005/8/layout/vList2"/>
    <dgm:cxn modelId="{1FA79C00-34F2-48BD-9DD8-F1D5E1F59F05}" type="presParOf" srcId="{2D09345C-3AF1-4597-8640-AF75390C1B6B}" destId="{3F16084D-A716-4305-A741-1818289CFEA3}" srcOrd="1" destOrd="0" presId="urn:microsoft.com/office/officeart/2005/8/layout/vList2"/>
    <dgm:cxn modelId="{72BF40C2-01EE-420B-8A7F-D7B1827BF4B4}" type="presParOf" srcId="{2D09345C-3AF1-4597-8640-AF75390C1B6B}" destId="{D851712E-8B32-4297-ADB5-DB4BFE4B67D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0148A-490B-4D61-B4A1-28EC08C7CBC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E50D8FF9-3112-4E20-8283-21EDEA909F1F}">
      <dgm:prSet phldrT="[Texto]"/>
      <dgm:spPr/>
      <dgm:t>
        <a:bodyPr/>
        <a:lstStyle/>
        <a:p>
          <a:r>
            <a:rPr lang="es-EC" dirty="0" smtClean="0"/>
            <a:t>Suministro de materia prima</a:t>
          </a:r>
          <a:endParaRPr lang="es-EC" dirty="0"/>
        </a:p>
      </dgm:t>
    </dgm:pt>
    <dgm:pt modelId="{B209F7E6-E02E-44B9-8088-660333829E20}" type="parTrans" cxnId="{99EC56C1-BFEC-42DF-B818-70A3DC18B979}">
      <dgm:prSet/>
      <dgm:spPr/>
      <dgm:t>
        <a:bodyPr/>
        <a:lstStyle/>
        <a:p>
          <a:endParaRPr lang="es-EC"/>
        </a:p>
      </dgm:t>
    </dgm:pt>
    <dgm:pt modelId="{808699CA-F03B-4C1A-9BA0-EA745ECA9C33}" type="sibTrans" cxnId="{99EC56C1-BFEC-42DF-B818-70A3DC18B979}">
      <dgm:prSet/>
      <dgm:spPr/>
      <dgm:t>
        <a:bodyPr/>
        <a:lstStyle/>
        <a:p>
          <a:endParaRPr lang="es-EC"/>
        </a:p>
      </dgm:t>
    </dgm:pt>
    <dgm:pt modelId="{464520DF-3B77-4CFD-9712-4B11A005CDF7}">
      <dgm:prSet phldrT="[Texto]"/>
      <dgm:spPr/>
      <dgm:t>
        <a:bodyPr/>
        <a:lstStyle/>
        <a:p>
          <a:r>
            <a:rPr lang="es-EC"/>
            <a:t>Bobinado</a:t>
          </a:r>
        </a:p>
      </dgm:t>
    </dgm:pt>
    <dgm:pt modelId="{BB4DDCE6-C1BC-48E0-B799-C626577A83D2}" type="parTrans" cxnId="{251A1A65-313E-4C23-BD59-AC549EFBCDFC}">
      <dgm:prSet/>
      <dgm:spPr/>
      <dgm:t>
        <a:bodyPr/>
        <a:lstStyle/>
        <a:p>
          <a:endParaRPr lang="es-EC"/>
        </a:p>
      </dgm:t>
    </dgm:pt>
    <dgm:pt modelId="{20CF1A57-4625-44EC-B9A7-139E7DE76DEB}" type="sibTrans" cxnId="{251A1A65-313E-4C23-BD59-AC549EFBCDFC}">
      <dgm:prSet/>
      <dgm:spPr/>
      <dgm:t>
        <a:bodyPr/>
        <a:lstStyle/>
        <a:p>
          <a:endParaRPr lang="es-EC"/>
        </a:p>
      </dgm:t>
    </dgm:pt>
    <dgm:pt modelId="{A1D24B1C-0E91-453F-AC49-43866DFF47F9}">
      <dgm:prSet phldrT="[Texto]"/>
      <dgm:spPr/>
      <dgm:t>
        <a:bodyPr/>
        <a:lstStyle/>
        <a:p>
          <a:r>
            <a:rPr lang="es-EC"/>
            <a:t>Anudamiento</a:t>
          </a:r>
        </a:p>
      </dgm:t>
    </dgm:pt>
    <dgm:pt modelId="{43BEE174-490B-46D9-9716-C2EC58DCDCBD}" type="parTrans" cxnId="{5EC475FE-FB83-4601-A0D7-E17E3AA0833C}">
      <dgm:prSet/>
      <dgm:spPr/>
      <dgm:t>
        <a:bodyPr/>
        <a:lstStyle/>
        <a:p>
          <a:endParaRPr lang="es-EC"/>
        </a:p>
      </dgm:t>
    </dgm:pt>
    <dgm:pt modelId="{60D72F6A-0533-4F0A-8689-B0EB837D640E}" type="sibTrans" cxnId="{5EC475FE-FB83-4601-A0D7-E17E3AA0833C}">
      <dgm:prSet/>
      <dgm:spPr/>
      <dgm:t>
        <a:bodyPr/>
        <a:lstStyle/>
        <a:p>
          <a:endParaRPr lang="es-EC"/>
        </a:p>
      </dgm:t>
    </dgm:pt>
    <dgm:pt modelId="{87306027-8232-4D0F-85C1-B779576DE63B}">
      <dgm:prSet phldrT="[Texto]"/>
      <dgm:spPr/>
      <dgm:t>
        <a:bodyPr/>
        <a:lstStyle/>
        <a:p>
          <a:r>
            <a:rPr lang="es-EC"/>
            <a:t>Tratamiento térmico</a:t>
          </a:r>
        </a:p>
      </dgm:t>
    </dgm:pt>
    <dgm:pt modelId="{6847C669-E461-4C42-9F98-81C297DB24B9}" type="parTrans" cxnId="{436F6CD7-415A-40F5-9DF4-16C402BBDE61}">
      <dgm:prSet/>
      <dgm:spPr/>
      <dgm:t>
        <a:bodyPr/>
        <a:lstStyle/>
        <a:p>
          <a:endParaRPr lang="es-EC"/>
        </a:p>
      </dgm:t>
    </dgm:pt>
    <dgm:pt modelId="{F8A74116-FF81-49BA-806C-920612A3493C}" type="sibTrans" cxnId="{436F6CD7-415A-40F5-9DF4-16C402BBDE61}">
      <dgm:prSet/>
      <dgm:spPr/>
      <dgm:t>
        <a:bodyPr/>
        <a:lstStyle/>
        <a:p>
          <a:endParaRPr lang="es-EC"/>
        </a:p>
      </dgm:t>
    </dgm:pt>
    <dgm:pt modelId="{B1178A74-A0B3-4C16-93A4-557E05F68582}">
      <dgm:prSet phldrT="[Texto]"/>
      <dgm:spPr/>
      <dgm:t>
        <a:bodyPr/>
        <a:lstStyle/>
        <a:p>
          <a:r>
            <a:rPr lang="es-EC"/>
            <a:t>Salida de producto termiado</a:t>
          </a:r>
        </a:p>
      </dgm:t>
    </dgm:pt>
    <dgm:pt modelId="{3773AE5A-202E-4DD1-8C50-C6422EE58B1D}" type="parTrans" cxnId="{2DA241BA-B04A-4202-ADAE-CF850FEED5EA}">
      <dgm:prSet/>
      <dgm:spPr/>
      <dgm:t>
        <a:bodyPr/>
        <a:lstStyle/>
        <a:p>
          <a:endParaRPr lang="es-EC"/>
        </a:p>
      </dgm:t>
    </dgm:pt>
    <dgm:pt modelId="{6A4E0A39-BBB9-4D81-9CC0-D15F2D2468EA}" type="sibTrans" cxnId="{2DA241BA-B04A-4202-ADAE-CF850FEED5EA}">
      <dgm:prSet/>
      <dgm:spPr/>
      <dgm:t>
        <a:bodyPr/>
        <a:lstStyle/>
        <a:p>
          <a:endParaRPr lang="es-EC"/>
        </a:p>
      </dgm:t>
    </dgm:pt>
    <dgm:pt modelId="{7BFEB57C-DA3D-4276-AB03-BE6920E27DEF}" type="pres">
      <dgm:prSet presAssocID="{7730148A-490B-4D61-B4A1-28EC08C7CBC5}" presName="Name0" presStyleCnt="0">
        <dgm:presLayoutVars>
          <dgm:dir/>
          <dgm:animLvl val="lvl"/>
          <dgm:resizeHandles val="exact"/>
        </dgm:presLayoutVars>
      </dgm:prSet>
      <dgm:spPr/>
      <dgm:t>
        <a:bodyPr/>
        <a:lstStyle/>
        <a:p>
          <a:endParaRPr lang="es-EC"/>
        </a:p>
      </dgm:t>
    </dgm:pt>
    <dgm:pt modelId="{91FB85B5-57D1-4333-9B5E-23421D1E08AD}" type="pres">
      <dgm:prSet presAssocID="{7730148A-490B-4D61-B4A1-28EC08C7CBC5}" presName="tSp" presStyleCnt="0"/>
      <dgm:spPr/>
    </dgm:pt>
    <dgm:pt modelId="{35A40AB6-E045-4FBC-9C70-A21E6041E12B}" type="pres">
      <dgm:prSet presAssocID="{7730148A-490B-4D61-B4A1-28EC08C7CBC5}" presName="bSp" presStyleCnt="0"/>
      <dgm:spPr/>
    </dgm:pt>
    <dgm:pt modelId="{CECF6CA2-C959-4A7F-8161-E14F96678018}" type="pres">
      <dgm:prSet presAssocID="{7730148A-490B-4D61-B4A1-28EC08C7CBC5}" presName="process" presStyleCnt="0"/>
      <dgm:spPr/>
    </dgm:pt>
    <dgm:pt modelId="{DB0E8CDF-DB9B-4FB3-9CBE-03AE3E185ED2}" type="pres">
      <dgm:prSet presAssocID="{E50D8FF9-3112-4E20-8283-21EDEA909F1F}" presName="composite1" presStyleCnt="0"/>
      <dgm:spPr/>
    </dgm:pt>
    <dgm:pt modelId="{35F8D963-900A-4C1A-A4E1-6FE8465B2797}" type="pres">
      <dgm:prSet presAssocID="{E50D8FF9-3112-4E20-8283-21EDEA909F1F}" presName="dummyNode1" presStyleLbl="node1" presStyleIdx="0" presStyleCnt="5"/>
      <dgm:spPr/>
    </dgm:pt>
    <dgm:pt modelId="{4621A2DC-47EB-48A2-A9D5-F8ABE6A0BC44}" type="pres">
      <dgm:prSet presAssocID="{E50D8FF9-3112-4E20-8283-21EDEA909F1F}" presName="childNode1" presStyleLbl="bgAcc1" presStyleIdx="0" presStyleCnt="5">
        <dgm:presLayoutVars>
          <dgm:bulletEnabled val="1"/>
        </dgm:presLayoutVars>
      </dgm:prSet>
      <dgm:spPr>
        <a:blipFill rotWithShape="0">
          <a:blip xmlns:r="http://schemas.openxmlformats.org/officeDocument/2006/relationships" r:embed="rId1"/>
          <a:stretch>
            <a:fillRect/>
          </a:stretch>
        </a:blipFill>
      </dgm:spPr>
    </dgm:pt>
    <dgm:pt modelId="{7CA2C0D6-D528-4C20-8512-E0C16AEAF749}" type="pres">
      <dgm:prSet presAssocID="{E50D8FF9-3112-4E20-8283-21EDEA909F1F}" presName="childNode1tx" presStyleLbl="bgAcc1" presStyleIdx="0" presStyleCnt="5">
        <dgm:presLayoutVars>
          <dgm:bulletEnabled val="1"/>
        </dgm:presLayoutVars>
      </dgm:prSet>
      <dgm:spPr/>
    </dgm:pt>
    <dgm:pt modelId="{9123B8EC-84A0-49ED-ADC2-2766038D19CE}" type="pres">
      <dgm:prSet presAssocID="{E50D8FF9-3112-4E20-8283-21EDEA909F1F}" presName="parentNode1" presStyleLbl="node1" presStyleIdx="0" presStyleCnt="5">
        <dgm:presLayoutVars>
          <dgm:chMax val="1"/>
          <dgm:bulletEnabled val="1"/>
        </dgm:presLayoutVars>
      </dgm:prSet>
      <dgm:spPr/>
      <dgm:t>
        <a:bodyPr/>
        <a:lstStyle/>
        <a:p>
          <a:endParaRPr lang="es-EC"/>
        </a:p>
      </dgm:t>
    </dgm:pt>
    <dgm:pt modelId="{022E7E14-2B72-4A35-A39C-399ACC818856}" type="pres">
      <dgm:prSet presAssocID="{E50D8FF9-3112-4E20-8283-21EDEA909F1F}" presName="connSite1" presStyleCnt="0"/>
      <dgm:spPr/>
    </dgm:pt>
    <dgm:pt modelId="{E971B64B-973B-4B02-815C-9EDC97227E3E}" type="pres">
      <dgm:prSet presAssocID="{808699CA-F03B-4C1A-9BA0-EA745ECA9C33}" presName="Name9" presStyleLbl="sibTrans2D1" presStyleIdx="0" presStyleCnt="4"/>
      <dgm:spPr/>
      <dgm:t>
        <a:bodyPr/>
        <a:lstStyle/>
        <a:p>
          <a:endParaRPr lang="es-EC"/>
        </a:p>
      </dgm:t>
    </dgm:pt>
    <dgm:pt modelId="{50E5F0DE-5D96-4B79-A7F8-6C8AAC05A900}" type="pres">
      <dgm:prSet presAssocID="{464520DF-3B77-4CFD-9712-4B11A005CDF7}" presName="composite2" presStyleCnt="0"/>
      <dgm:spPr/>
    </dgm:pt>
    <dgm:pt modelId="{87ECD14A-E8D5-4A50-88AB-536694C212A1}" type="pres">
      <dgm:prSet presAssocID="{464520DF-3B77-4CFD-9712-4B11A005CDF7}" presName="dummyNode2" presStyleLbl="node1" presStyleIdx="0" presStyleCnt="5"/>
      <dgm:spPr/>
    </dgm:pt>
    <dgm:pt modelId="{BA50F783-B84C-4FF9-933D-FA59770AEF0A}" type="pres">
      <dgm:prSet presAssocID="{464520DF-3B77-4CFD-9712-4B11A005CDF7}" presName="childNode2" presStyleLbl="bgAcc1" presStyleIdx="1" presStyleCnt="5">
        <dgm:presLayoutVars>
          <dgm:bulletEnabled val="1"/>
        </dgm:presLayoutVars>
      </dgm:prSet>
      <dgm:spPr>
        <a:blipFill rotWithShape="0">
          <a:blip xmlns:r="http://schemas.openxmlformats.org/officeDocument/2006/relationships" r:embed="rId2"/>
          <a:stretch>
            <a:fillRect/>
          </a:stretch>
        </a:blipFill>
      </dgm:spPr>
    </dgm:pt>
    <dgm:pt modelId="{73D41F76-06C8-4ACD-B276-4711803339D7}" type="pres">
      <dgm:prSet presAssocID="{464520DF-3B77-4CFD-9712-4B11A005CDF7}" presName="childNode2tx" presStyleLbl="bgAcc1" presStyleIdx="1" presStyleCnt="5">
        <dgm:presLayoutVars>
          <dgm:bulletEnabled val="1"/>
        </dgm:presLayoutVars>
      </dgm:prSet>
      <dgm:spPr/>
    </dgm:pt>
    <dgm:pt modelId="{5AB6A4D3-830A-4550-AB1B-E5B9DE8DB4BB}" type="pres">
      <dgm:prSet presAssocID="{464520DF-3B77-4CFD-9712-4B11A005CDF7}" presName="parentNode2" presStyleLbl="node1" presStyleIdx="1" presStyleCnt="5">
        <dgm:presLayoutVars>
          <dgm:chMax val="0"/>
          <dgm:bulletEnabled val="1"/>
        </dgm:presLayoutVars>
      </dgm:prSet>
      <dgm:spPr/>
      <dgm:t>
        <a:bodyPr/>
        <a:lstStyle/>
        <a:p>
          <a:endParaRPr lang="es-EC"/>
        </a:p>
      </dgm:t>
    </dgm:pt>
    <dgm:pt modelId="{4E1768BF-970D-4934-B6AA-97DD23C15A34}" type="pres">
      <dgm:prSet presAssocID="{464520DF-3B77-4CFD-9712-4B11A005CDF7}" presName="connSite2" presStyleCnt="0"/>
      <dgm:spPr/>
    </dgm:pt>
    <dgm:pt modelId="{D941107F-49CB-4299-9D15-D895D6216286}" type="pres">
      <dgm:prSet presAssocID="{20CF1A57-4625-44EC-B9A7-139E7DE76DEB}" presName="Name18" presStyleLbl="sibTrans2D1" presStyleIdx="1" presStyleCnt="4"/>
      <dgm:spPr/>
      <dgm:t>
        <a:bodyPr/>
        <a:lstStyle/>
        <a:p>
          <a:endParaRPr lang="es-EC"/>
        </a:p>
      </dgm:t>
    </dgm:pt>
    <dgm:pt modelId="{AA6A98C4-2F79-4FF7-AEA0-2F6932F2B5E4}" type="pres">
      <dgm:prSet presAssocID="{A1D24B1C-0E91-453F-AC49-43866DFF47F9}" presName="composite1" presStyleCnt="0"/>
      <dgm:spPr/>
    </dgm:pt>
    <dgm:pt modelId="{050DFB85-928E-4B0A-A955-8549D767D394}" type="pres">
      <dgm:prSet presAssocID="{A1D24B1C-0E91-453F-AC49-43866DFF47F9}" presName="dummyNode1" presStyleLbl="node1" presStyleIdx="1" presStyleCnt="5"/>
      <dgm:spPr/>
    </dgm:pt>
    <dgm:pt modelId="{9187A415-5D88-46ED-AB25-392C6C864469}" type="pres">
      <dgm:prSet presAssocID="{A1D24B1C-0E91-453F-AC49-43866DFF47F9}" presName="childNode1" presStyleLbl="bgAcc1" presStyleIdx="2" presStyleCnt="5">
        <dgm:presLayoutVars>
          <dgm:bulletEnabled val="1"/>
        </dgm:presLayoutVars>
      </dgm:prSet>
      <dgm:spPr>
        <a:blipFill rotWithShape="0">
          <a:blip xmlns:r="http://schemas.openxmlformats.org/officeDocument/2006/relationships" r:embed="rId3"/>
          <a:stretch>
            <a:fillRect/>
          </a:stretch>
        </a:blipFill>
      </dgm:spPr>
    </dgm:pt>
    <dgm:pt modelId="{3A821B9F-D44D-470C-B3BF-3F1AE9E0A22E}" type="pres">
      <dgm:prSet presAssocID="{A1D24B1C-0E91-453F-AC49-43866DFF47F9}" presName="childNode1tx" presStyleLbl="bgAcc1" presStyleIdx="2" presStyleCnt="5">
        <dgm:presLayoutVars>
          <dgm:bulletEnabled val="1"/>
        </dgm:presLayoutVars>
      </dgm:prSet>
      <dgm:spPr/>
    </dgm:pt>
    <dgm:pt modelId="{BFBF3C72-7D18-42BA-9902-B6D80200B19F}" type="pres">
      <dgm:prSet presAssocID="{A1D24B1C-0E91-453F-AC49-43866DFF47F9}" presName="parentNode1" presStyleLbl="node1" presStyleIdx="2" presStyleCnt="5">
        <dgm:presLayoutVars>
          <dgm:chMax val="1"/>
          <dgm:bulletEnabled val="1"/>
        </dgm:presLayoutVars>
      </dgm:prSet>
      <dgm:spPr/>
      <dgm:t>
        <a:bodyPr/>
        <a:lstStyle/>
        <a:p>
          <a:endParaRPr lang="es-EC"/>
        </a:p>
      </dgm:t>
    </dgm:pt>
    <dgm:pt modelId="{7FD4734B-D139-4E68-96EA-59EDE79EA31A}" type="pres">
      <dgm:prSet presAssocID="{A1D24B1C-0E91-453F-AC49-43866DFF47F9}" presName="connSite1" presStyleCnt="0"/>
      <dgm:spPr/>
    </dgm:pt>
    <dgm:pt modelId="{8B87677F-CF39-42B9-8F7B-902560D9C943}" type="pres">
      <dgm:prSet presAssocID="{60D72F6A-0533-4F0A-8689-B0EB837D640E}" presName="Name9" presStyleLbl="sibTrans2D1" presStyleIdx="2" presStyleCnt="4"/>
      <dgm:spPr/>
      <dgm:t>
        <a:bodyPr/>
        <a:lstStyle/>
        <a:p>
          <a:endParaRPr lang="es-EC"/>
        </a:p>
      </dgm:t>
    </dgm:pt>
    <dgm:pt modelId="{8E1E9922-FD56-404E-AD17-7E2A221AF476}" type="pres">
      <dgm:prSet presAssocID="{87306027-8232-4D0F-85C1-B779576DE63B}" presName="composite2" presStyleCnt="0"/>
      <dgm:spPr/>
    </dgm:pt>
    <dgm:pt modelId="{CE68BEC7-42D9-415A-A37C-0C13E2BF2019}" type="pres">
      <dgm:prSet presAssocID="{87306027-8232-4D0F-85C1-B779576DE63B}" presName="dummyNode2" presStyleLbl="node1" presStyleIdx="2" presStyleCnt="5"/>
      <dgm:spPr/>
    </dgm:pt>
    <dgm:pt modelId="{03A927CA-4438-4020-BA39-333B9A14A241}" type="pres">
      <dgm:prSet presAssocID="{87306027-8232-4D0F-85C1-B779576DE63B}" presName="childNode2" presStyleLbl="bgAcc1" presStyleIdx="3" presStyleCnt="5">
        <dgm:presLayoutVars>
          <dgm:bulletEnabled val="1"/>
        </dgm:presLayoutVars>
      </dgm:prSet>
      <dgm:spPr>
        <a:blipFill rotWithShape="0">
          <a:blip xmlns:r="http://schemas.openxmlformats.org/officeDocument/2006/relationships" r:embed="rId4"/>
          <a:stretch>
            <a:fillRect/>
          </a:stretch>
        </a:blipFill>
      </dgm:spPr>
    </dgm:pt>
    <dgm:pt modelId="{873577C7-BC20-4D61-B45D-7433F61599B8}" type="pres">
      <dgm:prSet presAssocID="{87306027-8232-4D0F-85C1-B779576DE63B}" presName="childNode2tx" presStyleLbl="bgAcc1" presStyleIdx="3" presStyleCnt="5">
        <dgm:presLayoutVars>
          <dgm:bulletEnabled val="1"/>
        </dgm:presLayoutVars>
      </dgm:prSet>
      <dgm:spPr/>
    </dgm:pt>
    <dgm:pt modelId="{8C52FF02-4974-4C76-9475-C40131381690}" type="pres">
      <dgm:prSet presAssocID="{87306027-8232-4D0F-85C1-B779576DE63B}" presName="parentNode2" presStyleLbl="node1" presStyleIdx="3" presStyleCnt="5">
        <dgm:presLayoutVars>
          <dgm:chMax val="0"/>
          <dgm:bulletEnabled val="1"/>
        </dgm:presLayoutVars>
      </dgm:prSet>
      <dgm:spPr/>
      <dgm:t>
        <a:bodyPr/>
        <a:lstStyle/>
        <a:p>
          <a:endParaRPr lang="es-EC"/>
        </a:p>
      </dgm:t>
    </dgm:pt>
    <dgm:pt modelId="{258C4852-2DD6-4532-A67B-09D00182B51D}" type="pres">
      <dgm:prSet presAssocID="{87306027-8232-4D0F-85C1-B779576DE63B}" presName="connSite2" presStyleCnt="0"/>
      <dgm:spPr/>
    </dgm:pt>
    <dgm:pt modelId="{9142B442-67C2-4422-8B2E-DFDC40FD2721}" type="pres">
      <dgm:prSet presAssocID="{F8A74116-FF81-49BA-806C-920612A3493C}" presName="Name18" presStyleLbl="sibTrans2D1" presStyleIdx="3" presStyleCnt="4"/>
      <dgm:spPr/>
      <dgm:t>
        <a:bodyPr/>
        <a:lstStyle/>
        <a:p>
          <a:endParaRPr lang="es-EC"/>
        </a:p>
      </dgm:t>
    </dgm:pt>
    <dgm:pt modelId="{26E38715-C6ED-4CB2-9405-95DEA1C8BA05}" type="pres">
      <dgm:prSet presAssocID="{B1178A74-A0B3-4C16-93A4-557E05F68582}" presName="composite1" presStyleCnt="0"/>
      <dgm:spPr/>
    </dgm:pt>
    <dgm:pt modelId="{DE18E570-75EE-4EDE-AB8A-ABFD402132CE}" type="pres">
      <dgm:prSet presAssocID="{B1178A74-A0B3-4C16-93A4-557E05F68582}" presName="dummyNode1" presStyleLbl="node1" presStyleIdx="3" presStyleCnt="5"/>
      <dgm:spPr/>
    </dgm:pt>
    <dgm:pt modelId="{520FCCB2-6956-4E0C-89A2-EEA2E8C2E144}" type="pres">
      <dgm:prSet presAssocID="{B1178A74-A0B3-4C16-93A4-557E05F68582}" presName="childNode1" presStyleLbl="bgAcc1" presStyleIdx="4" presStyleCnt="5">
        <dgm:presLayoutVars>
          <dgm:bulletEnabled val="1"/>
        </dgm:presLayoutVars>
      </dgm:prSet>
      <dgm:spPr>
        <a:blipFill rotWithShape="0">
          <a:blip xmlns:r="http://schemas.openxmlformats.org/officeDocument/2006/relationships" r:embed="rId5"/>
          <a:stretch>
            <a:fillRect/>
          </a:stretch>
        </a:blipFill>
      </dgm:spPr>
      <dgm:t>
        <a:bodyPr/>
        <a:lstStyle/>
        <a:p>
          <a:endParaRPr lang="es-EC"/>
        </a:p>
      </dgm:t>
    </dgm:pt>
    <dgm:pt modelId="{4361FFD5-D643-4820-A73F-3E355A82B7B8}" type="pres">
      <dgm:prSet presAssocID="{B1178A74-A0B3-4C16-93A4-557E05F68582}" presName="childNode1tx" presStyleLbl="bgAcc1" presStyleIdx="4" presStyleCnt="5">
        <dgm:presLayoutVars>
          <dgm:bulletEnabled val="1"/>
        </dgm:presLayoutVars>
      </dgm:prSet>
      <dgm:spPr/>
      <dgm:t>
        <a:bodyPr/>
        <a:lstStyle/>
        <a:p>
          <a:endParaRPr lang="es-EC"/>
        </a:p>
      </dgm:t>
    </dgm:pt>
    <dgm:pt modelId="{71EC2569-FA3D-4800-B0E4-7E4664FDA773}" type="pres">
      <dgm:prSet presAssocID="{B1178A74-A0B3-4C16-93A4-557E05F68582}" presName="parentNode1" presStyleLbl="node1" presStyleIdx="4" presStyleCnt="5">
        <dgm:presLayoutVars>
          <dgm:chMax val="1"/>
          <dgm:bulletEnabled val="1"/>
        </dgm:presLayoutVars>
      </dgm:prSet>
      <dgm:spPr/>
      <dgm:t>
        <a:bodyPr/>
        <a:lstStyle/>
        <a:p>
          <a:endParaRPr lang="es-EC"/>
        </a:p>
      </dgm:t>
    </dgm:pt>
    <dgm:pt modelId="{7FCAA22C-CB1C-468E-BB51-12E03D2A3FE0}" type="pres">
      <dgm:prSet presAssocID="{B1178A74-A0B3-4C16-93A4-557E05F68582}" presName="connSite1" presStyleCnt="0"/>
      <dgm:spPr/>
    </dgm:pt>
  </dgm:ptLst>
  <dgm:cxnLst>
    <dgm:cxn modelId="{90D2D3C5-9703-4290-98CE-3B69DC18161C}" type="presOf" srcId="{464520DF-3B77-4CFD-9712-4B11A005CDF7}" destId="{5AB6A4D3-830A-4550-AB1B-E5B9DE8DB4BB}" srcOrd="0" destOrd="0" presId="urn:microsoft.com/office/officeart/2005/8/layout/hProcess4"/>
    <dgm:cxn modelId="{DCE309EE-BDF8-4E51-9676-B68EC856BCA3}" type="presOf" srcId="{E50D8FF9-3112-4E20-8283-21EDEA909F1F}" destId="{9123B8EC-84A0-49ED-ADC2-2766038D19CE}" srcOrd="0" destOrd="0" presId="urn:microsoft.com/office/officeart/2005/8/layout/hProcess4"/>
    <dgm:cxn modelId="{9A56CE43-FBB8-4A54-A943-12D1A8FD9870}" type="presOf" srcId="{7730148A-490B-4D61-B4A1-28EC08C7CBC5}" destId="{7BFEB57C-DA3D-4276-AB03-BE6920E27DEF}" srcOrd="0" destOrd="0" presId="urn:microsoft.com/office/officeart/2005/8/layout/hProcess4"/>
    <dgm:cxn modelId="{D36157D9-B942-4AE3-8991-8F137DB81633}" type="presOf" srcId="{20CF1A57-4625-44EC-B9A7-139E7DE76DEB}" destId="{D941107F-49CB-4299-9D15-D895D6216286}" srcOrd="0" destOrd="0" presId="urn:microsoft.com/office/officeart/2005/8/layout/hProcess4"/>
    <dgm:cxn modelId="{4998810A-B1FE-4671-AEA4-0B4B38989359}" type="presOf" srcId="{87306027-8232-4D0F-85C1-B779576DE63B}" destId="{8C52FF02-4974-4C76-9475-C40131381690}" srcOrd="0" destOrd="0" presId="urn:microsoft.com/office/officeart/2005/8/layout/hProcess4"/>
    <dgm:cxn modelId="{064DEF66-C370-4758-9AF1-7306810B1B97}" type="presOf" srcId="{808699CA-F03B-4C1A-9BA0-EA745ECA9C33}" destId="{E971B64B-973B-4B02-815C-9EDC97227E3E}" srcOrd="0" destOrd="0" presId="urn:microsoft.com/office/officeart/2005/8/layout/hProcess4"/>
    <dgm:cxn modelId="{405111A7-5C23-40E4-A576-E8F2FAB00369}" type="presOf" srcId="{F8A74116-FF81-49BA-806C-920612A3493C}" destId="{9142B442-67C2-4422-8B2E-DFDC40FD2721}" srcOrd="0" destOrd="0" presId="urn:microsoft.com/office/officeart/2005/8/layout/hProcess4"/>
    <dgm:cxn modelId="{251A1A65-313E-4C23-BD59-AC549EFBCDFC}" srcId="{7730148A-490B-4D61-B4A1-28EC08C7CBC5}" destId="{464520DF-3B77-4CFD-9712-4B11A005CDF7}" srcOrd="1" destOrd="0" parTransId="{BB4DDCE6-C1BC-48E0-B799-C626577A83D2}" sibTransId="{20CF1A57-4625-44EC-B9A7-139E7DE76DEB}"/>
    <dgm:cxn modelId="{5EC475FE-FB83-4601-A0D7-E17E3AA0833C}" srcId="{7730148A-490B-4D61-B4A1-28EC08C7CBC5}" destId="{A1D24B1C-0E91-453F-AC49-43866DFF47F9}" srcOrd="2" destOrd="0" parTransId="{43BEE174-490B-46D9-9716-C2EC58DCDCBD}" sibTransId="{60D72F6A-0533-4F0A-8689-B0EB837D640E}"/>
    <dgm:cxn modelId="{EF71F553-94FD-414E-8698-3C7D0D75CF1A}" type="presOf" srcId="{B1178A74-A0B3-4C16-93A4-557E05F68582}" destId="{71EC2569-FA3D-4800-B0E4-7E4664FDA773}" srcOrd="0" destOrd="0" presId="urn:microsoft.com/office/officeart/2005/8/layout/hProcess4"/>
    <dgm:cxn modelId="{2DA241BA-B04A-4202-ADAE-CF850FEED5EA}" srcId="{7730148A-490B-4D61-B4A1-28EC08C7CBC5}" destId="{B1178A74-A0B3-4C16-93A4-557E05F68582}" srcOrd="4" destOrd="0" parTransId="{3773AE5A-202E-4DD1-8C50-C6422EE58B1D}" sibTransId="{6A4E0A39-BBB9-4D81-9CC0-D15F2D2468EA}"/>
    <dgm:cxn modelId="{B4076A51-4C85-4170-B70B-A1442313404F}" type="presOf" srcId="{60D72F6A-0533-4F0A-8689-B0EB837D640E}" destId="{8B87677F-CF39-42B9-8F7B-902560D9C943}" srcOrd="0" destOrd="0" presId="urn:microsoft.com/office/officeart/2005/8/layout/hProcess4"/>
    <dgm:cxn modelId="{99EC56C1-BFEC-42DF-B818-70A3DC18B979}" srcId="{7730148A-490B-4D61-B4A1-28EC08C7CBC5}" destId="{E50D8FF9-3112-4E20-8283-21EDEA909F1F}" srcOrd="0" destOrd="0" parTransId="{B209F7E6-E02E-44B9-8088-660333829E20}" sibTransId="{808699CA-F03B-4C1A-9BA0-EA745ECA9C33}"/>
    <dgm:cxn modelId="{E6FCDF11-1154-44AF-87BC-54A32B73C6A0}" type="presOf" srcId="{A1D24B1C-0E91-453F-AC49-43866DFF47F9}" destId="{BFBF3C72-7D18-42BA-9902-B6D80200B19F}" srcOrd="0" destOrd="0" presId="urn:microsoft.com/office/officeart/2005/8/layout/hProcess4"/>
    <dgm:cxn modelId="{436F6CD7-415A-40F5-9DF4-16C402BBDE61}" srcId="{7730148A-490B-4D61-B4A1-28EC08C7CBC5}" destId="{87306027-8232-4D0F-85C1-B779576DE63B}" srcOrd="3" destOrd="0" parTransId="{6847C669-E461-4C42-9F98-81C297DB24B9}" sibTransId="{F8A74116-FF81-49BA-806C-920612A3493C}"/>
    <dgm:cxn modelId="{0845B0AB-A0E3-4ABC-9A4C-AE101F078809}" type="presParOf" srcId="{7BFEB57C-DA3D-4276-AB03-BE6920E27DEF}" destId="{91FB85B5-57D1-4333-9B5E-23421D1E08AD}" srcOrd="0" destOrd="0" presId="urn:microsoft.com/office/officeart/2005/8/layout/hProcess4"/>
    <dgm:cxn modelId="{73DF6312-588C-49E3-8AFB-76494B3C4104}" type="presParOf" srcId="{7BFEB57C-DA3D-4276-AB03-BE6920E27DEF}" destId="{35A40AB6-E045-4FBC-9C70-A21E6041E12B}" srcOrd="1" destOrd="0" presId="urn:microsoft.com/office/officeart/2005/8/layout/hProcess4"/>
    <dgm:cxn modelId="{418E37D4-91C0-415A-B0C9-B59604437B34}" type="presParOf" srcId="{7BFEB57C-DA3D-4276-AB03-BE6920E27DEF}" destId="{CECF6CA2-C959-4A7F-8161-E14F96678018}" srcOrd="2" destOrd="0" presId="urn:microsoft.com/office/officeart/2005/8/layout/hProcess4"/>
    <dgm:cxn modelId="{16187338-DD54-45D4-ADCD-2D787400ABCA}" type="presParOf" srcId="{CECF6CA2-C959-4A7F-8161-E14F96678018}" destId="{DB0E8CDF-DB9B-4FB3-9CBE-03AE3E185ED2}" srcOrd="0" destOrd="0" presId="urn:microsoft.com/office/officeart/2005/8/layout/hProcess4"/>
    <dgm:cxn modelId="{763AFE93-A05A-410F-B133-FC444DC12FEA}" type="presParOf" srcId="{DB0E8CDF-DB9B-4FB3-9CBE-03AE3E185ED2}" destId="{35F8D963-900A-4C1A-A4E1-6FE8465B2797}" srcOrd="0" destOrd="0" presId="urn:microsoft.com/office/officeart/2005/8/layout/hProcess4"/>
    <dgm:cxn modelId="{4BCF5ED8-9ECF-453E-B651-E82AB3BAE797}" type="presParOf" srcId="{DB0E8CDF-DB9B-4FB3-9CBE-03AE3E185ED2}" destId="{4621A2DC-47EB-48A2-A9D5-F8ABE6A0BC44}" srcOrd="1" destOrd="0" presId="urn:microsoft.com/office/officeart/2005/8/layout/hProcess4"/>
    <dgm:cxn modelId="{7FE69275-D283-4138-86CA-4D1F4B321C66}" type="presParOf" srcId="{DB0E8CDF-DB9B-4FB3-9CBE-03AE3E185ED2}" destId="{7CA2C0D6-D528-4C20-8512-E0C16AEAF749}" srcOrd="2" destOrd="0" presId="urn:microsoft.com/office/officeart/2005/8/layout/hProcess4"/>
    <dgm:cxn modelId="{B8F4BBB8-C0B3-4E19-A200-4B751E220190}" type="presParOf" srcId="{DB0E8CDF-DB9B-4FB3-9CBE-03AE3E185ED2}" destId="{9123B8EC-84A0-49ED-ADC2-2766038D19CE}" srcOrd="3" destOrd="0" presId="urn:microsoft.com/office/officeart/2005/8/layout/hProcess4"/>
    <dgm:cxn modelId="{0F16314A-F15D-4F9E-9BA8-0899FD452FAE}" type="presParOf" srcId="{DB0E8CDF-DB9B-4FB3-9CBE-03AE3E185ED2}" destId="{022E7E14-2B72-4A35-A39C-399ACC818856}" srcOrd="4" destOrd="0" presId="urn:microsoft.com/office/officeart/2005/8/layout/hProcess4"/>
    <dgm:cxn modelId="{705DEDE3-204E-422F-BD64-B954AFD7BF46}" type="presParOf" srcId="{CECF6CA2-C959-4A7F-8161-E14F96678018}" destId="{E971B64B-973B-4B02-815C-9EDC97227E3E}" srcOrd="1" destOrd="0" presId="urn:microsoft.com/office/officeart/2005/8/layout/hProcess4"/>
    <dgm:cxn modelId="{13C08ED6-9D88-48A0-818A-AB17AA07EECF}" type="presParOf" srcId="{CECF6CA2-C959-4A7F-8161-E14F96678018}" destId="{50E5F0DE-5D96-4B79-A7F8-6C8AAC05A900}" srcOrd="2" destOrd="0" presId="urn:microsoft.com/office/officeart/2005/8/layout/hProcess4"/>
    <dgm:cxn modelId="{33234511-840E-4534-AF99-F580D28F8001}" type="presParOf" srcId="{50E5F0DE-5D96-4B79-A7F8-6C8AAC05A900}" destId="{87ECD14A-E8D5-4A50-88AB-536694C212A1}" srcOrd="0" destOrd="0" presId="urn:microsoft.com/office/officeart/2005/8/layout/hProcess4"/>
    <dgm:cxn modelId="{E0EF03A2-75FD-4D5D-8ACD-51B5A8A4EA39}" type="presParOf" srcId="{50E5F0DE-5D96-4B79-A7F8-6C8AAC05A900}" destId="{BA50F783-B84C-4FF9-933D-FA59770AEF0A}" srcOrd="1" destOrd="0" presId="urn:microsoft.com/office/officeart/2005/8/layout/hProcess4"/>
    <dgm:cxn modelId="{6A32C967-C855-4E9D-A695-1B575507D8CC}" type="presParOf" srcId="{50E5F0DE-5D96-4B79-A7F8-6C8AAC05A900}" destId="{73D41F76-06C8-4ACD-B276-4711803339D7}" srcOrd="2" destOrd="0" presId="urn:microsoft.com/office/officeart/2005/8/layout/hProcess4"/>
    <dgm:cxn modelId="{4A8BBD6C-24A3-4A40-A13E-BCCCED2A7CB5}" type="presParOf" srcId="{50E5F0DE-5D96-4B79-A7F8-6C8AAC05A900}" destId="{5AB6A4D3-830A-4550-AB1B-E5B9DE8DB4BB}" srcOrd="3" destOrd="0" presId="urn:microsoft.com/office/officeart/2005/8/layout/hProcess4"/>
    <dgm:cxn modelId="{F22B0C90-56F4-4CC8-833A-CC07662F581C}" type="presParOf" srcId="{50E5F0DE-5D96-4B79-A7F8-6C8AAC05A900}" destId="{4E1768BF-970D-4934-B6AA-97DD23C15A34}" srcOrd="4" destOrd="0" presId="urn:microsoft.com/office/officeart/2005/8/layout/hProcess4"/>
    <dgm:cxn modelId="{9FDF9C9C-288B-4B0C-9A59-D3C6A0F22D81}" type="presParOf" srcId="{CECF6CA2-C959-4A7F-8161-E14F96678018}" destId="{D941107F-49CB-4299-9D15-D895D6216286}" srcOrd="3" destOrd="0" presId="urn:microsoft.com/office/officeart/2005/8/layout/hProcess4"/>
    <dgm:cxn modelId="{0B193D82-343D-41DA-9F21-474EEE0A6037}" type="presParOf" srcId="{CECF6CA2-C959-4A7F-8161-E14F96678018}" destId="{AA6A98C4-2F79-4FF7-AEA0-2F6932F2B5E4}" srcOrd="4" destOrd="0" presId="urn:microsoft.com/office/officeart/2005/8/layout/hProcess4"/>
    <dgm:cxn modelId="{9FB03F20-42F5-453C-9889-430E7243D23F}" type="presParOf" srcId="{AA6A98C4-2F79-4FF7-AEA0-2F6932F2B5E4}" destId="{050DFB85-928E-4B0A-A955-8549D767D394}" srcOrd="0" destOrd="0" presId="urn:microsoft.com/office/officeart/2005/8/layout/hProcess4"/>
    <dgm:cxn modelId="{25D4FE10-11FF-4FF9-9284-CAD2E2C12FC5}" type="presParOf" srcId="{AA6A98C4-2F79-4FF7-AEA0-2F6932F2B5E4}" destId="{9187A415-5D88-46ED-AB25-392C6C864469}" srcOrd="1" destOrd="0" presId="urn:microsoft.com/office/officeart/2005/8/layout/hProcess4"/>
    <dgm:cxn modelId="{6F00608B-5E73-4F2D-8C02-0FE32A3CDECC}" type="presParOf" srcId="{AA6A98C4-2F79-4FF7-AEA0-2F6932F2B5E4}" destId="{3A821B9F-D44D-470C-B3BF-3F1AE9E0A22E}" srcOrd="2" destOrd="0" presId="urn:microsoft.com/office/officeart/2005/8/layout/hProcess4"/>
    <dgm:cxn modelId="{15504A72-00DE-4061-B3B9-A63E5E3DF080}" type="presParOf" srcId="{AA6A98C4-2F79-4FF7-AEA0-2F6932F2B5E4}" destId="{BFBF3C72-7D18-42BA-9902-B6D80200B19F}" srcOrd="3" destOrd="0" presId="urn:microsoft.com/office/officeart/2005/8/layout/hProcess4"/>
    <dgm:cxn modelId="{48DEC853-1A76-4DD4-9331-54518D6455CA}" type="presParOf" srcId="{AA6A98C4-2F79-4FF7-AEA0-2F6932F2B5E4}" destId="{7FD4734B-D139-4E68-96EA-59EDE79EA31A}" srcOrd="4" destOrd="0" presId="urn:microsoft.com/office/officeart/2005/8/layout/hProcess4"/>
    <dgm:cxn modelId="{16FE8DAB-3862-4D31-9FEE-FC87E4A9FFB4}" type="presParOf" srcId="{CECF6CA2-C959-4A7F-8161-E14F96678018}" destId="{8B87677F-CF39-42B9-8F7B-902560D9C943}" srcOrd="5" destOrd="0" presId="urn:microsoft.com/office/officeart/2005/8/layout/hProcess4"/>
    <dgm:cxn modelId="{D757E0A9-639F-4869-A910-8AC0C7F592D5}" type="presParOf" srcId="{CECF6CA2-C959-4A7F-8161-E14F96678018}" destId="{8E1E9922-FD56-404E-AD17-7E2A221AF476}" srcOrd="6" destOrd="0" presId="urn:microsoft.com/office/officeart/2005/8/layout/hProcess4"/>
    <dgm:cxn modelId="{B02B2F12-17B3-4D74-BDD9-6FFC6B7D41BA}" type="presParOf" srcId="{8E1E9922-FD56-404E-AD17-7E2A221AF476}" destId="{CE68BEC7-42D9-415A-A37C-0C13E2BF2019}" srcOrd="0" destOrd="0" presId="urn:microsoft.com/office/officeart/2005/8/layout/hProcess4"/>
    <dgm:cxn modelId="{BE9A07B0-847C-4F03-AEED-96F6C589A78C}" type="presParOf" srcId="{8E1E9922-FD56-404E-AD17-7E2A221AF476}" destId="{03A927CA-4438-4020-BA39-333B9A14A241}" srcOrd="1" destOrd="0" presId="urn:microsoft.com/office/officeart/2005/8/layout/hProcess4"/>
    <dgm:cxn modelId="{0E726638-B557-4BDF-A638-6BD3F823B318}" type="presParOf" srcId="{8E1E9922-FD56-404E-AD17-7E2A221AF476}" destId="{873577C7-BC20-4D61-B45D-7433F61599B8}" srcOrd="2" destOrd="0" presId="urn:microsoft.com/office/officeart/2005/8/layout/hProcess4"/>
    <dgm:cxn modelId="{D375263B-3787-43AA-81B9-98ABD3D18D6D}" type="presParOf" srcId="{8E1E9922-FD56-404E-AD17-7E2A221AF476}" destId="{8C52FF02-4974-4C76-9475-C40131381690}" srcOrd="3" destOrd="0" presId="urn:microsoft.com/office/officeart/2005/8/layout/hProcess4"/>
    <dgm:cxn modelId="{0C08322E-8A7B-43F9-853C-7E024F546703}" type="presParOf" srcId="{8E1E9922-FD56-404E-AD17-7E2A221AF476}" destId="{258C4852-2DD6-4532-A67B-09D00182B51D}" srcOrd="4" destOrd="0" presId="urn:microsoft.com/office/officeart/2005/8/layout/hProcess4"/>
    <dgm:cxn modelId="{75C75C2B-4ED2-45D0-BA9D-64A060E5A9BA}" type="presParOf" srcId="{CECF6CA2-C959-4A7F-8161-E14F96678018}" destId="{9142B442-67C2-4422-8B2E-DFDC40FD2721}" srcOrd="7" destOrd="0" presId="urn:microsoft.com/office/officeart/2005/8/layout/hProcess4"/>
    <dgm:cxn modelId="{15140110-5233-402A-9FFD-A70405A94FEB}" type="presParOf" srcId="{CECF6CA2-C959-4A7F-8161-E14F96678018}" destId="{26E38715-C6ED-4CB2-9405-95DEA1C8BA05}" srcOrd="8" destOrd="0" presId="urn:microsoft.com/office/officeart/2005/8/layout/hProcess4"/>
    <dgm:cxn modelId="{2120884D-F891-485D-B87D-042A20DF9C46}" type="presParOf" srcId="{26E38715-C6ED-4CB2-9405-95DEA1C8BA05}" destId="{DE18E570-75EE-4EDE-AB8A-ABFD402132CE}" srcOrd="0" destOrd="0" presId="urn:microsoft.com/office/officeart/2005/8/layout/hProcess4"/>
    <dgm:cxn modelId="{6ED4D098-8620-4825-A44C-8A3FBE96CB7A}" type="presParOf" srcId="{26E38715-C6ED-4CB2-9405-95DEA1C8BA05}" destId="{520FCCB2-6956-4E0C-89A2-EEA2E8C2E144}" srcOrd="1" destOrd="0" presId="urn:microsoft.com/office/officeart/2005/8/layout/hProcess4"/>
    <dgm:cxn modelId="{0FAD35D9-FC67-4678-811F-6EC64D06EE0F}" type="presParOf" srcId="{26E38715-C6ED-4CB2-9405-95DEA1C8BA05}" destId="{4361FFD5-D643-4820-A73F-3E355A82B7B8}" srcOrd="2" destOrd="0" presId="urn:microsoft.com/office/officeart/2005/8/layout/hProcess4"/>
    <dgm:cxn modelId="{F0494EF1-50F2-42B4-A3E3-1B49623985F1}" type="presParOf" srcId="{26E38715-C6ED-4CB2-9405-95DEA1C8BA05}" destId="{71EC2569-FA3D-4800-B0E4-7E4664FDA773}" srcOrd="3" destOrd="0" presId="urn:microsoft.com/office/officeart/2005/8/layout/hProcess4"/>
    <dgm:cxn modelId="{0F5E350F-224F-41CD-916F-E50DD987BF56}" type="presParOf" srcId="{26E38715-C6ED-4CB2-9405-95DEA1C8BA05}" destId="{7FCAA22C-CB1C-468E-BB51-12E03D2A3FE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DB158B-AD9F-435C-8310-FC81B3B5F6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BB85C58E-561B-43CC-93BC-2AB7B40E18B8}">
      <dgm:prSet phldrT="[Texto]"/>
      <dgm:spPr/>
      <dgm:t>
        <a:bodyPr/>
        <a:lstStyle/>
        <a:p>
          <a:r>
            <a:rPr lang="es-EC" dirty="0" smtClean="0"/>
            <a:t>Software Libre</a:t>
          </a:r>
          <a:endParaRPr lang="es-EC" dirty="0"/>
        </a:p>
      </dgm:t>
    </dgm:pt>
    <dgm:pt modelId="{C67D1419-829B-45A6-A3C0-06687AA6525C}" type="parTrans" cxnId="{B875FE8B-B426-4CAB-B3E1-91DE28DDD025}">
      <dgm:prSet/>
      <dgm:spPr/>
      <dgm:t>
        <a:bodyPr/>
        <a:lstStyle/>
        <a:p>
          <a:endParaRPr lang="es-EC"/>
        </a:p>
      </dgm:t>
    </dgm:pt>
    <dgm:pt modelId="{037231E5-44A2-4E83-82A0-E3FC71DB9A6E}" type="sibTrans" cxnId="{B875FE8B-B426-4CAB-B3E1-91DE28DDD025}">
      <dgm:prSet/>
      <dgm:spPr/>
      <dgm:t>
        <a:bodyPr/>
        <a:lstStyle/>
        <a:p>
          <a:endParaRPr lang="es-EC"/>
        </a:p>
      </dgm:t>
    </dgm:pt>
    <dgm:pt modelId="{EF1E6999-BB91-46D7-B8D3-2138E24FEBE7}">
      <dgm:prSet phldrT="[Texto]" phldr="1"/>
      <dgm:spPr/>
      <dgm:t>
        <a:bodyPr/>
        <a:lstStyle/>
        <a:p>
          <a:endParaRPr lang="es-EC" dirty="0"/>
        </a:p>
      </dgm:t>
    </dgm:pt>
    <dgm:pt modelId="{2A0A0D70-C9E3-4E5F-8820-CA4889F13E34}" type="parTrans" cxnId="{C233CD29-3AA5-46D0-ACBE-57927D7AF968}">
      <dgm:prSet/>
      <dgm:spPr/>
      <dgm:t>
        <a:bodyPr/>
        <a:lstStyle/>
        <a:p>
          <a:endParaRPr lang="es-EC"/>
        </a:p>
      </dgm:t>
    </dgm:pt>
    <dgm:pt modelId="{61878FFB-8D1A-4266-955E-5F0AC9431389}" type="sibTrans" cxnId="{C233CD29-3AA5-46D0-ACBE-57927D7AF968}">
      <dgm:prSet/>
      <dgm:spPr/>
      <dgm:t>
        <a:bodyPr/>
        <a:lstStyle/>
        <a:p>
          <a:endParaRPr lang="es-EC"/>
        </a:p>
      </dgm:t>
    </dgm:pt>
    <dgm:pt modelId="{22443248-DBB8-47AF-9600-0A2E0E4F0D3A}">
      <dgm:prSet phldrT="[Texto]"/>
      <dgm:spPr/>
      <dgm:t>
        <a:bodyPr/>
        <a:lstStyle/>
        <a:p>
          <a:pPr algn="just"/>
          <a:r>
            <a:rPr lang="es-EC" i="1" dirty="0" smtClean="0"/>
            <a:t>“Libertad que permite ejecutar, copiar, distribuir, estudiar, modificar un programa”</a:t>
          </a:r>
          <a:r>
            <a:rPr lang="es-EC" dirty="0" smtClean="0"/>
            <a:t>.</a:t>
          </a:r>
          <a:endParaRPr lang="es-EC" dirty="0"/>
        </a:p>
      </dgm:t>
    </dgm:pt>
    <dgm:pt modelId="{DB277E80-2FBE-4860-8613-EEB030E1732E}" type="parTrans" cxnId="{2196B181-E463-4832-BF05-0044F1AB45A3}">
      <dgm:prSet/>
      <dgm:spPr/>
      <dgm:t>
        <a:bodyPr/>
        <a:lstStyle/>
        <a:p>
          <a:endParaRPr lang="es-EC"/>
        </a:p>
      </dgm:t>
    </dgm:pt>
    <dgm:pt modelId="{45968176-65F0-4227-BE29-23C2A2DDBF37}" type="sibTrans" cxnId="{2196B181-E463-4832-BF05-0044F1AB45A3}">
      <dgm:prSet/>
      <dgm:spPr/>
      <dgm:t>
        <a:bodyPr/>
        <a:lstStyle/>
        <a:p>
          <a:endParaRPr lang="es-EC"/>
        </a:p>
      </dgm:t>
    </dgm:pt>
    <dgm:pt modelId="{FCDE489C-669D-4ECC-92AE-9DF52381D364}">
      <dgm:prSet phldrT="[Texto]"/>
      <dgm:spPr/>
      <dgm:t>
        <a:bodyPr/>
        <a:lstStyle/>
        <a:p>
          <a:r>
            <a:rPr lang="es-EC" dirty="0" smtClean="0"/>
            <a:t>Base de Datos</a:t>
          </a:r>
          <a:endParaRPr lang="es-EC" dirty="0"/>
        </a:p>
      </dgm:t>
    </dgm:pt>
    <dgm:pt modelId="{C2D1E3FD-A100-41E7-B07D-502B5B305CE7}" type="parTrans" cxnId="{C9C34977-82A5-4467-8F32-DECEF108761A}">
      <dgm:prSet/>
      <dgm:spPr/>
      <dgm:t>
        <a:bodyPr/>
        <a:lstStyle/>
        <a:p>
          <a:endParaRPr lang="es-EC"/>
        </a:p>
      </dgm:t>
    </dgm:pt>
    <dgm:pt modelId="{B3BE633C-48D5-4467-A88D-635A05E68C46}" type="sibTrans" cxnId="{C9C34977-82A5-4467-8F32-DECEF108761A}">
      <dgm:prSet/>
      <dgm:spPr/>
      <dgm:t>
        <a:bodyPr/>
        <a:lstStyle/>
        <a:p>
          <a:endParaRPr lang="es-EC"/>
        </a:p>
      </dgm:t>
    </dgm:pt>
    <dgm:pt modelId="{DFE605F0-8DCD-44D9-8AEE-38B6F69402F9}">
      <dgm:prSet phldrT="[Texto]" phldr="1"/>
      <dgm:spPr/>
      <dgm:t>
        <a:bodyPr/>
        <a:lstStyle/>
        <a:p>
          <a:endParaRPr lang="es-EC" dirty="0"/>
        </a:p>
      </dgm:t>
    </dgm:pt>
    <dgm:pt modelId="{068ACB84-9A0C-40F7-B041-CEE50773D095}" type="parTrans" cxnId="{AB2241E0-1CD7-4030-B42B-6E9B35D5FA17}">
      <dgm:prSet/>
      <dgm:spPr/>
      <dgm:t>
        <a:bodyPr/>
        <a:lstStyle/>
        <a:p>
          <a:endParaRPr lang="es-EC"/>
        </a:p>
      </dgm:t>
    </dgm:pt>
    <dgm:pt modelId="{DE023222-8C5B-420C-9E83-C02B204FC3ED}" type="sibTrans" cxnId="{AB2241E0-1CD7-4030-B42B-6E9B35D5FA17}">
      <dgm:prSet/>
      <dgm:spPr/>
      <dgm:t>
        <a:bodyPr/>
        <a:lstStyle/>
        <a:p>
          <a:endParaRPr lang="es-EC"/>
        </a:p>
      </dgm:t>
    </dgm:pt>
    <dgm:pt modelId="{AE8A26A4-2B1A-47F6-85EA-53A3B17D4018}">
      <dgm:prSet phldrT="[Texto]"/>
      <dgm:spPr/>
      <dgm:t>
        <a:bodyPr/>
        <a:lstStyle/>
        <a:p>
          <a:pPr algn="just"/>
          <a:r>
            <a:rPr lang="es-EC" dirty="0" smtClean="0"/>
            <a:t>Conjunto de datos organizados que comparten alguna relación para su uso posterior en formato digital.</a:t>
          </a:r>
          <a:endParaRPr lang="es-EC" dirty="0"/>
        </a:p>
      </dgm:t>
    </dgm:pt>
    <dgm:pt modelId="{F96CD236-E25F-44ED-AB07-31378E0C6E56}" type="parTrans" cxnId="{31BF7FEA-55D9-4373-9B50-B0B048DA11E5}">
      <dgm:prSet/>
      <dgm:spPr/>
      <dgm:t>
        <a:bodyPr/>
        <a:lstStyle/>
        <a:p>
          <a:endParaRPr lang="es-EC"/>
        </a:p>
      </dgm:t>
    </dgm:pt>
    <dgm:pt modelId="{AACFC0C5-D6DD-4FAB-B5E3-EDEC6E18E396}" type="sibTrans" cxnId="{31BF7FEA-55D9-4373-9B50-B0B048DA11E5}">
      <dgm:prSet/>
      <dgm:spPr/>
      <dgm:t>
        <a:bodyPr/>
        <a:lstStyle/>
        <a:p>
          <a:endParaRPr lang="es-EC"/>
        </a:p>
      </dgm:t>
    </dgm:pt>
    <dgm:pt modelId="{4FC50956-9E5A-46E9-A583-9902A00BAE65}">
      <dgm:prSet phldrT="[Texto]"/>
      <dgm:spPr/>
      <dgm:t>
        <a:bodyPr/>
        <a:lstStyle/>
        <a:p>
          <a:r>
            <a:rPr lang="es-EC" dirty="0" smtClean="0"/>
            <a:t>SQL</a:t>
          </a:r>
          <a:endParaRPr lang="es-EC" dirty="0"/>
        </a:p>
      </dgm:t>
    </dgm:pt>
    <dgm:pt modelId="{8DCB81CD-36F1-41F1-B93D-66A5429004C4}" type="parTrans" cxnId="{0D4FEECC-A540-4416-83A9-B9158D441AC2}">
      <dgm:prSet/>
      <dgm:spPr/>
      <dgm:t>
        <a:bodyPr/>
        <a:lstStyle/>
        <a:p>
          <a:endParaRPr lang="es-EC"/>
        </a:p>
      </dgm:t>
    </dgm:pt>
    <dgm:pt modelId="{4FE82090-A768-4024-B07B-3BF35C04D34C}" type="sibTrans" cxnId="{0D4FEECC-A540-4416-83A9-B9158D441AC2}">
      <dgm:prSet/>
      <dgm:spPr/>
      <dgm:t>
        <a:bodyPr/>
        <a:lstStyle/>
        <a:p>
          <a:endParaRPr lang="es-EC"/>
        </a:p>
      </dgm:t>
    </dgm:pt>
    <dgm:pt modelId="{EAFACC61-1B52-40E7-AF1F-25BA9C86D96E}">
      <dgm:prSet phldrT="[Texto]" phldr="1"/>
      <dgm:spPr/>
      <dgm:t>
        <a:bodyPr/>
        <a:lstStyle/>
        <a:p>
          <a:endParaRPr lang="es-EC" dirty="0"/>
        </a:p>
      </dgm:t>
    </dgm:pt>
    <dgm:pt modelId="{117789CA-D729-4A6E-8BE6-A6B3108E39FC}" type="parTrans" cxnId="{B279C2BE-7D2C-4EF0-B966-4D3C7926F504}">
      <dgm:prSet/>
      <dgm:spPr/>
      <dgm:t>
        <a:bodyPr/>
        <a:lstStyle/>
        <a:p>
          <a:endParaRPr lang="es-EC"/>
        </a:p>
      </dgm:t>
    </dgm:pt>
    <dgm:pt modelId="{8EF2742D-B692-40A9-A430-2D31218499E5}" type="sibTrans" cxnId="{B279C2BE-7D2C-4EF0-B966-4D3C7926F504}">
      <dgm:prSet/>
      <dgm:spPr/>
      <dgm:t>
        <a:bodyPr/>
        <a:lstStyle/>
        <a:p>
          <a:endParaRPr lang="es-EC"/>
        </a:p>
      </dgm:t>
    </dgm:pt>
    <dgm:pt modelId="{97F7AF69-5327-4579-A106-15129FF68ECA}">
      <dgm:prSet phldrT="[Texto]"/>
      <dgm:spPr/>
      <dgm:t>
        <a:bodyPr/>
        <a:lstStyle/>
        <a:p>
          <a:pPr algn="just"/>
          <a:r>
            <a:rPr lang="es-EC" dirty="0" smtClean="0"/>
            <a:t>Es un lenguaje para bases de datos que permite especificar diversos tipos de operaciones, formado por comandos, cláusulas, operadores y funciones de agregado. </a:t>
          </a:r>
          <a:endParaRPr lang="es-EC" dirty="0"/>
        </a:p>
      </dgm:t>
    </dgm:pt>
    <dgm:pt modelId="{F5EFC0F8-D5B2-4374-9A6F-F56786ABE077}" type="parTrans" cxnId="{970A70A7-E7E3-43B8-92E4-DE610F6FA58A}">
      <dgm:prSet/>
      <dgm:spPr/>
      <dgm:t>
        <a:bodyPr/>
        <a:lstStyle/>
        <a:p>
          <a:endParaRPr lang="es-EC"/>
        </a:p>
      </dgm:t>
    </dgm:pt>
    <dgm:pt modelId="{AC405C3B-AD36-4D85-BEBB-7A941351D851}" type="sibTrans" cxnId="{970A70A7-E7E3-43B8-92E4-DE610F6FA58A}">
      <dgm:prSet/>
      <dgm:spPr/>
      <dgm:t>
        <a:bodyPr/>
        <a:lstStyle/>
        <a:p>
          <a:endParaRPr lang="es-EC"/>
        </a:p>
      </dgm:t>
    </dgm:pt>
    <dgm:pt modelId="{298DDA9C-3BB8-49FC-AF84-25CDAA881217}" type="pres">
      <dgm:prSet presAssocID="{9DDB158B-AD9F-435C-8310-FC81B3B5F6BA}" presName="Name0" presStyleCnt="0">
        <dgm:presLayoutVars>
          <dgm:chMax/>
          <dgm:chPref val="3"/>
          <dgm:dir/>
          <dgm:animOne val="branch"/>
          <dgm:animLvl val="lvl"/>
        </dgm:presLayoutVars>
      </dgm:prSet>
      <dgm:spPr/>
      <dgm:t>
        <a:bodyPr/>
        <a:lstStyle/>
        <a:p>
          <a:endParaRPr lang="es-EC"/>
        </a:p>
      </dgm:t>
    </dgm:pt>
    <dgm:pt modelId="{E9542748-49F8-406E-89DB-F8A424876BCE}" type="pres">
      <dgm:prSet presAssocID="{BB85C58E-561B-43CC-93BC-2AB7B40E18B8}" presName="composite" presStyleCnt="0"/>
      <dgm:spPr/>
    </dgm:pt>
    <dgm:pt modelId="{909AF023-F4A7-4EA6-ACF4-EC65B9D84E65}" type="pres">
      <dgm:prSet presAssocID="{BB85C58E-561B-43CC-93BC-2AB7B40E18B8}" presName="FirstChild" presStyleLbl="revTx" presStyleIdx="0" presStyleCnt="6">
        <dgm:presLayoutVars>
          <dgm:chMax val="0"/>
          <dgm:chPref val="0"/>
          <dgm:bulletEnabled val="1"/>
        </dgm:presLayoutVars>
      </dgm:prSet>
      <dgm:spPr/>
      <dgm:t>
        <a:bodyPr/>
        <a:lstStyle/>
        <a:p>
          <a:endParaRPr lang="es-EC"/>
        </a:p>
      </dgm:t>
    </dgm:pt>
    <dgm:pt modelId="{12C13158-AAC6-4DCF-A110-02597866E1E9}" type="pres">
      <dgm:prSet presAssocID="{BB85C58E-561B-43CC-93BC-2AB7B40E18B8}" presName="Parent" presStyleLbl="alignNode1" presStyleIdx="0" presStyleCnt="3">
        <dgm:presLayoutVars>
          <dgm:chMax val="3"/>
          <dgm:chPref val="3"/>
          <dgm:bulletEnabled val="1"/>
        </dgm:presLayoutVars>
      </dgm:prSet>
      <dgm:spPr/>
      <dgm:t>
        <a:bodyPr/>
        <a:lstStyle/>
        <a:p>
          <a:endParaRPr lang="es-EC"/>
        </a:p>
      </dgm:t>
    </dgm:pt>
    <dgm:pt modelId="{2C4BA2F5-A363-4C1C-A50C-4A1C980B3E00}" type="pres">
      <dgm:prSet presAssocID="{BB85C58E-561B-43CC-93BC-2AB7B40E18B8}" presName="Accent" presStyleLbl="parChTrans1D1" presStyleIdx="0" presStyleCnt="3"/>
      <dgm:spPr/>
    </dgm:pt>
    <dgm:pt modelId="{2201E489-D242-49B0-9C33-A65792C6628F}" type="pres">
      <dgm:prSet presAssocID="{BB85C58E-561B-43CC-93BC-2AB7B40E18B8}" presName="Child" presStyleLbl="revTx" presStyleIdx="1" presStyleCnt="6">
        <dgm:presLayoutVars>
          <dgm:chMax val="0"/>
          <dgm:chPref val="0"/>
          <dgm:bulletEnabled val="1"/>
        </dgm:presLayoutVars>
      </dgm:prSet>
      <dgm:spPr/>
      <dgm:t>
        <a:bodyPr/>
        <a:lstStyle/>
        <a:p>
          <a:endParaRPr lang="es-EC"/>
        </a:p>
      </dgm:t>
    </dgm:pt>
    <dgm:pt modelId="{5B57DCC2-74D4-4DCC-9CE8-FDF71FED5651}" type="pres">
      <dgm:prSet presAssocID="{037231E5-44A2-4E83-82A0-E3FC71DB9A6E}" presName="sibTrans" presStyleCnt="0"/>
      <dgm:spPr/>
    </dgm:pt>
    <dgm:pt modelId="{97A978C7-5994-4976-8B5C-48722AA5D816}" type="pres">
      <dgm:prSet presAssocID="{FCDE489C-669D-4ECC-92AE-9DF52381D364}" presName="composite" presStyleCnt="0"/>
      <dgm:spPr/>
    </dgm:pt>
    <dgm:pt modelId="{C9F157C4-C5E6-4E92-B154-D395DFA94624}" type="pres">
      <dgm:prSet presAssocID="{FCDE489C-669D-4ECC-92AE-9DF52381D364}" presName="FirstChild" presStyleLbl="revTx" presStyleIdx="2" presStyleCnt="6">
        <dgm:presLayoutVars>
          <dgm:chMax val="0"/>
          <dgm:chPref val="0"/>
          <dgm:bulletEnabled val="1"/>
        </dgm:presLayoutVars>
      </dgm:prSet>
      <dgm:spPr/>
      <dgm:t>
        <a:bodyPr/>
        <a:lstStyle/>
        <a:p>
          <a:endParaRPr lang="es-EC"/>
        </a:p>
      </dgm:t>
    </dgm:pt>
    <dgm:pt modelId="{940A3672-9097-4054-92CE-2DF0E9397CE6}" type="pres">
      <dgm:prSet presAssocID="{FCDE489C-669D-4ECC-92AE-9DF52381D364}" presName="Parent" presStyleLbl="alignNode1" presStyleIdx="1" presStyleCnt="3">
        <dgm:presLayoutVars>
          <dgm:chMax val="3"/>
          <dgm:chPref val="3"/>
          <dgm:bulletEnabled val="1"/>
        </dgm:presLayoutVars>
      </dgm:prSet>
      <dgm:spPr/>
      <dgm:t>
        <a:bodyPr/>
        <a:lstStyle/>
        <a:p>
          <a:endParaRPr lang="es-EC"/>
        </a:p>
      </dgm:t>
    </dgm:pt>
    <dgm:pt modelId="{34F57460-F2D1-46AA-928E-828424019894}" type="pres">
      <dgm:prSet presAssocID="{FCDE489C-669D-4ECC-92AE-9DF52381D364}" presName="Accent" presStyleLbl="parChTrans1D1" presStyleIdx="1" presStyleCnt="3"/>
      <dgm:spPr/>
    </dgm:pt>
    <dgm:pt modelId="{966E5FC0-A746-4B89-8F1D-8E086CCB3363}" type="pres">
      <dgm:prSet presAssocID="{FCDE489C-669D-4ECC-92AE-9DF52381D364}" presName="Child" presStyleLbl="revTx" presStyleIdx="3" presStyleCnt="6">
        <dgm:presLayoutVars>
          <dgm:chMax val="0"/>
          <dgm:chPref val="0"/>
          <dgm:bulletEnabled val="1"/>
        </dgm:presLayoutVars>
      </dgm:prSet>
      <dgm:spPr/>
      <dgm:t>
        <a:bodyPr/>
        <a:lstStyle/>
        <a:p>
          <a:endParaRPr lang="es-EC"/>
        </a:p>
      </dgm:t>
    </dgm:pt>
    <dgm:pt modelId="{05E50C0D-C04F-476C-BC47-07F86DC3E0BF}" type="pres">
      <dgm:prSet presAssocID="{B3BE633C-48D5-4467-A88D-635A05E68C46}" presName="sibTrans" presStyleCnt="0"/>
      <dgm:spPr/>
    </dgm:pt>
    <dgm:pt modelId="{A84F73CE-F3BE-4730-A17F-FFF1F0699A25}" type="pres">
      <dgm:prSet presAssocID="{4FC50956-9E5A-46E9-A583-9902A00BAE65}" presName="composite" presStyleCnt="0"/>
      <dgm:spPr/>
    </dgm:pt>
    <dgm:pt modelId="{C9458159-3DDA-491D-90AD-46A50DF904EE}" type="pres">
      <dgm:prSet presAssocID="{4FC50956-9E5A-46E9-A583-9902A00BAE65}" presName="FirstChild" presStyleLbl="revTx" presStyleIdx="4" presStyleCnt="6">
        <dgm:presLayoutVars>
          <dgm:chMax val="0"/>
          <dgm:chPref val="0"/>
          <dgm:bulletEnabled val="1"/>
        </dgm:presLayoutVars>
      </dgm:prSet>
      <dgm:spPr/>
      <dgm:t>
        <a:bodyPr/>
        <a:lstStyle/>
        <a:p>
          <a:endParaRPr lang="es-EC"/>
        </a:p>
      </dgm:t>
    </dgm:pt>
    <dgm:pt modelId="{34D73292-5EDA-45C1-B2E8-EBA8E593B31E}" type="pres">
      <dgm:prSet presAssocID="{4FC50956-9E5A-46E9-A583-9902A00BAE65}" presName="Parent" presStyleLbl="alignNode1" presStyleIdx="2" presStyleCnt="3">
        <dgm:presLayoutVars>
          <dgm:chMax val="3"/>
          <dgm:chPref val="3"/>
          <dgm:bulletEnabled val="1"/>
        </dgm:presLayoutVars>
      </dgm:prSet>
      <dgm:spPr/>
      <dgm:t>
        <a:bodyPr/>
        <a:lstStyle/>
        <a:p>
          <a:endParaRPr lang="es-EC"/>
        </a:p>
      </dgm:t>
    </dgm:pt>
    <dgm:pt modelId="{D583EAE2-D6D0-4813-BC7F-AFE6D09EC91E}" type="pres">
      <dgm:prSet presAssocID="{4FC50956-9E5A-46E9-A583-9902A00BAE65}" presName="Accent" presStyleLbl="parChTrans1D1" presStyleIdx="2" presStyleCnt="3"/>
      <dgm:spPr/>
    </dgm:pt>
    <dgm:pt modelId="{940AC3C0-7CF7-498E-9336-39E7CB7D515D}" type="pres">
      <dgm:prSet presAssocID="{4FC50956-9E5A-46E9-A583-9902A00BAE65}" presName="Child" presStyleLbl="revTx" presStyleIdx="5" presStyleCnt="6">
        <dgm:presLayoutVars>
          <dgm:chMax val="0"/>
          <dgm:chPref val="0"/>
          <dgm:bulletEnabled val="1"/>
        </dgm:presLayoutVars>
      </dgm:prSet>
      <dgm:spPr/>
      <dgm:t>
        <a:bodyPr/>
        <a:lstStyle/>
        <a:p>
          <a:endParaRPr lang="es-EC"/>
        </a:p>
      </dgm:t>
    </dgm:pt>
  </dgm:ptLst>
  <dgm:cxnLst>
    <dgm:cxn modelId="{B875FE8B-B426-4CAB-B3E1-91DE28DDD025}" srcId="{9DDB158B-AD9F-435C-8310-FC81B3B5F6BA}" destId="{BB85C58E-561B-43CC-93BC-2AB7B40E18B8}" srcOrd="0" destOrd="0" parTransId="{C67D1419-829B-45A6-A3C0-06687AA6525C}" sibTransId="{037231E5-44A2-4E83-82A0-E3FC71DB9A6E}"/>
    <dgm:cxn modelId="{C233CD29-3AA5-46D0-ACBE-57927D7AF968}" srcId="{BB85C58E-561B-43CC-93BC-2AB7B40E18B8}" destId="{EF1E6999-BB91-46D7-B8D3-2138E24FEBE7}" srcOrd="0" destOrd="0" parTransId="{2A0A0D70-C9E3-4E5F-8820-CA4889F13E34}" sibTransId="{61878FFB-8D1A-4266-955E-5F0AC9431389}"/>
    <dgm:cxn modelId="{C9C34977-82A5-4467-8F32-DECEF108761A}" srcId="{9DDB158B-AD9F-435C-8310-FC81B3B5F6BA}" destId="{FCDE489C-669D-4ECC-92AE-9DF52381D364}" srcOrd="1" destOrd="0" parTransId="{C2D1E3FD-A100-41E7-B07D-502B5B305CE7}" sibTransId="{B3BE633C-48D5-4467-A88D-635A05E68C46}"/>
    <dgm:cxn modelId="{31BF7FEA-55D9-4373-9B50-B0B048DA11E5}" srcId="{FCDE489C-669D-4ECC-92AE-9DF52381D364}" destId="{AE8A26A4-2B1A-47F6-85EA-53A3B17D4018}" srcOrd="1" destOrd="0" parTransId="{F96CD236-E25F-44ED-AB07-31378E0C6E56}" sibTransId="{AACFC0C5-D6DD-4FAB-B5E3-EDEC6E18E396}"/>
    <dgm:cxn modelId="{FBDE0D50-565B-410A-AD8D-EB0B0D41683E}" type="presOf" srcId="{FCDE489C-669D-4ECC-92AE-9DF52381D364}" destId="{940A3672-9097-4054-92CE-2DF0E9397CE6}" srcOrd="0" destOrd="0" presId="urn:microsoft.com/office/officeart/2011/layout/TabList"/>
    <dgm:cxn modelId="{40AC2807-8575-4CB8-974E-1DB87BBD7689}" type="presOf" srcId="{EF1E6999-BB91-46D7-B8D3-2138E24FEBE7}" destId="{909AF023-F4A7-4EA6-ACF4-EC65B9D84E65}" srcOrd="0" destOrd="0" presId="urn:microsoft.com/office/officeart/2011/layout/TabList"/>
    <dgm:cxn modelId="{D85C0F4B-49A1-4AAB-857D-FC9408B0655D}" type="presOf" srcId="{EAFACC61-1B52-40E7-AF1F-25BA9C86D96E}" destId="{C9458159-3DDA-491D-90AD-46A50DF904EE}" srcOrd="0" destOrd="0" presId="urn:microsoft.com/office/officeart/2011/layout/TabList"/>
    <dgm:cxn modelId="{45A6BD9B-C8DE-474F-A44B-887B6E1832EC}" type="presOf" srcId="{4FC50956-9E5A-46E9-A583-9902A00BAE65}" destId="{34D73292-5EDA-45C1-B2E8-EBA8E593B31E}" srcOrd="0" destOrd="0" presId="urn:microsoft.com/office/officeart/2011/layout/TabList"/>
    <dgm:cxn modelId="{970A70A7-E7E3-43B8-92E4-DE610F6FA58A}" srcId="{4FC50956-9E5A-46E9-A583-9902A00BAE65}" destId="{97F7AF69-5327-4579-A106-15129FF68ECA}" srcOrd="1" destOrd="0" parTransId="{F5EFC0F8-D5B2-4374-9A6F-F56786ABE077}" sibTransId="{AC405C3B-AD36-4D85-BEBB-7A941351D851}"/>
    <dgm:cxn modelId="{B279C2BE-7D2C-4EF0-B966-4D3C7926F504}" srcId="{4FC50956-9E5A-46E9-A583-9902A00BAE65}" destId="{EAFACC61-1B52-40E7-AF1F-25BA9C86D96E}" srcOrd="0" destOrd="0" parTransId="{117789CA-D729-4A6E-8BE6-A6B3108E39FC}" sibTransId="{8EF2742D-B692-40A9-A430-2D31218499E5}"/>
    <dgm:cxn modelId="{AB2241E0-1CD7-4030-B42B-6E9B35D5FA17}" srcId="{FCDE489C-669D-4ECC-92AE-9DF52381D364}" destId="{DFE605F0-8DCD-44D9-8AEE-38B6F69402F9}" srcOrd="0" destOrd="0" parTransId="{068ACB84-9A0C-40F7-B041-CEE50773D095}" sibTransId="{DE023222-8C5B-420C-9E83-C02B204FC3ED}"/>
    <dgm:cxn modelId="{2196B181-E463-4832-BF05-0044F1AB45A3}" srcId="{BB85C58E-561B-43CC-93BC-2AB7B40E18B8}" destId="{22443248-DBB8-47AF-9600-0A2E0E4F0D3A}" srcOrd="1" destOrd="0" parTransId="{DB277E80-2FBE-4860-8613-EEB030E1732E}" sibTransId="{45968176-65F0-4227-BE29-23C2A2DDBF37}"/>
    <dgm:cxn modelId="{0D4FEECC-A540-4416-83A9-B9158D441AC2}" srcId="{9DDB158B-AD9F-435C-8310-FC81B3B5F6BA}" destId="{4FC50956-9E5A-46E9-A583-9902A00BAE65}" srcOrd="2" destOrd="0" parTransId="{8DCB81CD-36F1-41F1-B93D-66A5429004C4}" sibTransId="{4FE82090-A768-4024-B07B-3BF35C04D34C}"/>
    <dgm:cxn modelId="{5DC49BA8-85A5-4BCC-B4AD-648F7CB1B5CC}" type="presOf" srcId="{BB85C58E-561B-43CC-93BC-2AB7B40E18B8}" destId="{12C13158-AAC6-4DCF-A110-02597866E1E9}" srcOrd="0" destOrd="0" presId="urn:microsoft.com/office/officeart/2011/layout/TabList"/>
    <dgm:cxn modelId="{A2047D8A-EF47-45F0-A303-4BC03E90971C}" type="presOf" srcId="{9DDB158B-AD9F-435C-8310-FC81B3B5F6BA}" destId="{298DDA9C-3BB8-49FC-AF84-25CDAA881217}" srcOrd="0" destOrd="0" presId="urn:microsoft.com/office/officeart/2011/layout/TabList"/>
    <dgm:cxn modelId="{308800D8-E4F7-402A-A931-16E0036BC8CA}" type="presOf" srcId="{AE8A26A4-2B1A-47F6-85EA-53A3B17D4018}" destId="{966E5FC0-A746-4B89-8F1D-8E086CCB3363}" srcOrd="0" destOrd="0" presId="urn:microsoft.com/office/officeart/2011/layout/TabList"/>
    <dgm:cxn modelId="{078B64CE-E930-4C2E-B7EC-F8F42440A819}" type="presOf" srcId="{22443248-DBB8-47AF-9600-0A2E0E4F0D3A}" destId="{2201E489-D242-49B0-9C33-A65792C6628F}" srcOrd="0" destOrd="0" presId="urn:microsoft.com/office/officeart/2011/layout/TabList"/>
    <dgm:cxn modelId="{0D86D927-2AAA-456B-83F4-5BC99FFE6952}" type="presOf" srcId="{97F7AF69-5327-4579-A106-15129FF68ECA}" destId="{940AC3C0-7CF7-498E-9336-39E7CB7D515D}" srcOrd="0" destOrd="0" presId="urn:microsoft.com/office/officeart/2011/layout/TabList"/>
    <dgm:cxn modelId="{DA8282EC-65CD-4251-84D1-591B0D857C2F}" type="presOf" srcId="{DFE605F0-8DCD-44D9-8AEE-38B6F69402F9}" destId="{C9F157C4-C5E6-4E92-B154-D395DFA94624}" srcOrd="0" destOrd="0" presId="urn:microsoft.com/office/officeart/2011/layout/TabList"/>
    <dgm:cxn modelId="{82612317-008F-465F-B805-25D98F2E22C2}" type="presParOf" srcId="{298DDA9C-3BB8-49FC-AF84-25CDAA881217}" destId="{E9542748-49F8-406E-89DB-F8A424876BCE}" srcOrd="0" destOrd="0" presId="urn:microsoft.com/office/officeart/2011/layout/TabList"/>
    <dgm:cxn modelId="{2F6EE8CB-7618-42C1-A3BC-535FA575F859}" type="presParOf" srcId="{E9542748-49F8-406E-89DB-F8A424876BCE}" destId="{909AF023-F4A7-4EA6-ACF4-EC65B9D84E65}" srcOrd="0" destOrd="0" presId="urn:microsoft.com/office/officeart/2011/layout/TabList"/>
    <dgm:cxn modelId="{21C74CF7-AB58-48E1-89F6-34E8E9825249}" type="presParOf" srcId="{E9542748-49F8-406E-89DB-F8A424876BCE}" destId="{12C13158-AAC6-4DCF-A110-02597866E1E9}" srcOrd="1" destOrd="0" presId="urn:microsoft.com/office/officeart/2011/layout/TabList"/>
    <dgm:cxn modelId="{351C0CE2-7DEA-4D12-88F2-B3BF27CFC9CD}" type="presParOf" srcId="{E9542748-49F8-406E-89DB-F8A424876BCE}" destId="{2C4BA2F5-A363-4C1C-A50C-4A1C980B3E00}" srcOrd="2" destOrd="0" presId="urn:microsoft.com/office/officeart/2011/layout/TabList"/>
    <dgm:cxn modelId="{3ABE01EB-D474-49D9-9D42-4682B0CBAC47}" type="presParOf" srcId="{298DDA9C-3BB8-49FC-AF84-25CDAA881217}" destId="{2201E489-D242-49B0-9C33-A65792C6628F}" srcOrd="1" destOrd="0" presId="urn:microsoft.com/office/officeart/2011/layout/TabList"/>
    <dgm:cxn modelId="{091FF5E5-8138-4047-B204-3A431598F5B9}" type="presParOf" srcId="{298DDA9C-3BB8-49FC-AF84-25CDAA881217}" destId="{5B57DCC2-74D4-4DCC-9CE8-FDF71FED5651}" srcOrd="2" destOrd="0" presId="urn:microsoft.com/office/officeart/2011/layout/TabList"/>
    <dgm:cxn modelId="{DB907DA0-7A85-4E57-A8DD-BF016875C7A8}" type="presParOf" srcId="{298DDA9C-3BB8-49FC-AF84-25CDAA881217}" destId="{97A978C7-5994-4976-8B5C-48722AA5D816}" srcOrd="3" destOrd="0" presId="urn:microsoft.com/office/officeart/2011/layout/TabList"/>
    <dgm:cxn modelId="{BD37A3D9-F66E-4B30-BDB5-99C81D27ECC3}" type="presParOf" srcId="{97A978C7-5994-4976-8B5C-48722AA5D816}" destId="{C9F157C4-C5E6-4E92-B154-D395DFA94624}" srcOrd="0" destOrd="0" presId="urn:microsoft.com/office/officeart/2011/layout/TabList"/>
    <dgm:cxn modelId="{39DA94C2-C643-4F6F-A496-CE5C52682CA7}" type="presParOf" srcId="{97A978C7-5994-4976-8B5C-48722AA5D816}" destId="{940A3672-9097-4054-92CE-2DF0E9397CE6}" srcOrd="1" destOrd="0" presId="urn:microsoft.com/office/officeart/2011/layout/TabList"/>
    <dgm:cxn modelId="{231CE233-85AC-46F2-9E0A-50CA7C17B4F4}" type="presParOf" srcId="{97A978C7-5994-4976-8B5C-48722AA5D816}" destId="{34F57460-F2D1-46AA-928E-828424019894}" srcOrd="2" destOrd="0" presId="urn:microsoft.com/office/officeart/2011/layout/TabList"/>
    <dgm:cxn modelId="{2DD79B1A-80A4-444C-AAE5-C1144A4D660E}" type="presParOf" srcId="{298DDA9C-3BB8-49FC-AF84-25CDAA881217}" destId="{966E5FC0-A746-4B89-8F1D-8E086CCB3363}" srcOrd="4" destOrd="0" presId="urn:microsoft.com/office/officeart/2011/layout/TabList"/>
    <dgm:cxn modelId="{323EE034-947E-4574-9423-F0CB7CE5E0D7}" type="presParOf" srcId="{298DDA9C-3BB8-49FC-AF84-25CDAA881217}" destId="{05E50C0D-C04F-476C-BC47-07F86DC3E0BF}" srcOrd="5" destOrd="0" presId="urn:microsoft.com/office/officeart/2011/layout/TabList"/>
    <dgm:cxn modelId="{55F68B8E-C379-4D76-A764-9E748D950721}" type="presParOf" srcId="{298DDA9C-3BB8-49FC-AF84-25CDAA881217}" destId="{A84F73CE-F3BE-4730-A17F-FFF1F0699A25}" srcOrd="6" destOrd="0" presId="urn:microsoft.com/office/officeart/2011/layout/TabList"/>
    <dgm:cxn modelId="{2660568B-685A-4823-8F06-CD54D7557E1F}" type="presParOf" srcId="{A84F73CE-F3BE-4730-A17F-FFF1F0699A25}" destId="{C9458159-3DDA-491D-90AD-46A50DF904EE}" srcOrd="0" destOrd="0" presId="urn:microsoft.com/office/officeart/2011/layout/TabList"/>
    <dgm:cxn modelId="{985CA2B6-14B3-40D0-B958-96C024596641}" type="presParOf" srcId="{A84F73CE-F3BE-4730-A17F-FFF1F0699A25}" destId="{34D73292-5EDA-45C1-B2E8-EBA8E593B31E}" srcOrd="1" destOrd="0" presId="urn:microsoft.com/office/officeart/2011/layout/TabList"/>
    <dgm:cxn modelId="{305072F7-B8D6-4456-B266-420A8D59995D}" type="presParOf" srcId="{A84F73CE-F3BE-4730-A17F-FFF1F0699A25}" destId="{D583EAE2-D6D0-4813-BC7F-AFE6D09EC91E}" srcOrd="2" destOrd="0" presId="urn:microsoft.com/office/officeart/2011/layout/TabList"/>
    <dgm:cxn modelId="{2B8A1C41-CB74-4D6A-AE8A-A25504FA51FC}" type="presParOf" srcId="{298DDA9C-3BB8-49FC-AF84-25CDAA881217}" destId="{940AC3C0-7CF7-498E-9336-39E7CB7D515D}"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DB158B-AD9F-435C-8310-FC81B3B5F6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BB85C58E-561B-43CC-93BC-2AB7B40E18B8}">
      <dgm:prSet phldrT="[Texto]"/>
      <dgm:spPr/>
      <dgm:t>
        <a:bodyPr/>
        <a:lstStyle/>
        <a:p>
          <a:r>
            <a:rPr lang="es-EC" dirty="0" smtClean="0"/>
            <a:t>PLC</a:t>
          </a:r>
          <a:endParaRPr lang="es-EC" dirty="0"/>
        </a:p>
      </dgm:t>
    </dgm:pt>
    <dgm:pt modelId="{C67D1419-829B-45A6-A3C0-06687AA6525C}" type="parTrans" cxnId="{B875FE8B-B426-4CAB-B3E1-91DE28DDD025}">
      <dgm:prSet/>
      <dgm:spPr/>
      <dgm:t>
        <a:bodyPr/>
        <a:lstStyle/>
        <a:p>
          <a:endParaRPr lang="es-EC"/>
        </a:p>
      </dgm:t>
    </dgm:pt>
    <dgm:pt modelId="{037231E5-44A2-4E83-82A0-E3FC71DB9A6E}" type="sibTrans" cxnId="{B875FE8B-B426-4CAB-B3E1-91DE28DDD025}">
      <dgm:prSet/>
      <dgm:spPr/>
      <dgm:t>
        <a:bodyPr/>
        <a:lstStyle/>
        <a:p>
          <a:endParaRPr lang="es-EC"/>
        </a:p>
      </dgm:t>
    </dgm:pt>
    <dgm:pt modelId="{EF1E6999-BB91-46D7-B8D3-2138E24FEBE7}">
      <dgm:prSet phldrT="[Texto]"/>
      <dgm:spPr/>
      <dgm:t>
        <a:bodyPr/>
        <a:lstStyle/>
        <a:p>
          <a:r>
            <a:rPr lang="es-EC" dirty="0" smtClean="0"/>
            <a:t>Dispositivo electrónico apto para el control de una máquina o proceso, utilizando la información recibida de sus módulos de entrada digital o análogo; esta información es procesada internamente por el programa cargado en la memoria del PLC y envía a los módulos de salida los resultados a los actuadores del proceso.</a:t>
          </a:r>
          <a:endParaRPr lang="es-EC" dirty="0"/>
        </a:p>
      </dgm:t>
    </dgm:pt>
    <dgm:pt modelId="{2A0A0D70-C9E3-4E5F-8820-CA4889F13E34}" type="parTrans" cxnId="{C233CD29-3AA5-46D0-ACBE-57927D7AF968}">
      <dgm:prSet/>
      <dgm:spPr/>
      <dgm:t>
        <a:bodyPr/>
        <a:lstStyle/>
        <a:p>
          <a:endParaRPr lang="es-EC"/>
        </a:p>
      </dgm:t>
    </dgm:pt>
    <dgm:pt modelId="{61878FFB-8D1A-4266-955E-5F0AC9431389}" type="sibTrans" cxnId="{C233CD29-3AA5-46D0-ACBE-57927D7AF968}">
      <dgm:prSet/>
      <dgm:spPr/>
      <dgm:t>
        <a:bodyPr/>
        <a:lstStyle/>
        <a:p>
          <a:endParaRPr lang="es-EC"/>
        </a:p>
      </dgm:t>
    </dgm:pt>
    <dgm:pt modelId="{EAFACC61-1B52-40E7-AF1F-25BA9C86D96E}">
      <dgm:prSet phldrT="[Texto]"/>
      <dgm:spPr/>
      <dgm:t>
        <a:bodyPr/>
        <a:lstStyle/>
        <a:p>
          <a:r>
            <a:rPr lang="es-EC" dirty="0" smtClean="0"/>
            <a:t>Comunicación Serie</a:t>
          </a:r>
        </a:p>
      </dgm:t>
    </dgm:pt>
    <dgm:pt modelId="{117789CA-D729-4A6E-8BE6-A6B3108E39FC}" type="parTrans" cxnId="{B279C2BE-7D2C-4EF0-B966-4D3C7926F504}">
      <dgm:prSet/>
      <dgm:spPr/>
      <dgm:t>
        <a:bodyPr/>
        <a:lstStyle/>
        <a:p>
          <a:endParaRPr lang="es-EC"/>
        </a:p>
      </dgm:t>
    </dgm:pt>
    <dgm:pt modelId="{8EF2742D-B692-40A9-A430-2D31218499E5}" type="sibTrans" cxnId="{B279C2BE-7D2C-4EF0-B966-4D3C7926F504}">
      <dgm:prSet/>
      <dgm:spPr/>
      <dgm:t>
        <a:bodyPr/>
        <a:lstStyle/>
        <a:p>
          <a:endParaRPr lang="es-EC"/>
        </a:p>
      </dgm:t>
    </dgm:pt>
    <dgm:pt modelId="{69E6A427-7A7F-47DC-96A0-32037D67CF36}">
      <dgm:prSet phldrT="[Texto]"/>
      <dgm:spPr/>
      <dgm:t>
        <a:bodyPr/>
        <a:lstStyle/>
        <a:p>
          <a:endParaRPr lang="es-EC" dirty="0"/>
        </a:p>
      </dgm:t>
    </dgm:pt>
    <dgm:pt modelId="{51DE0D51-F48C-436A-B54D-71A5D37F5214}" type="parTrans" cxnId="{064D8658-A75E-42B2-AC99-CBF85566736A}">
      <dgm:prSet/>
      <dgm:spPr/>
      <dgm:t>
        <a:bodyPr/>
        <a:lstStyle/>
        <a:p>
          <a:endParaRPr lang="es-EC"/>
        </a:p>
      </dgm:t>
    </dgm:pt>
    <dgm:pt modelId="{D39B7DA8-D2DF-4320-AC1E-6DC18D0567A4}" type="sibTrans" cxnId="{064D8658-A75E-42B2-AC99-CBF85566736A}">
      <dgm:prSet/>
      <dgm:spPr/>
      <dgm:t>
        <a:bodyPr/>
        <a:lstStyle/>
        <a:p>
          <a:endParaRPr lang="es-EC"/>
        </a:p>
      </dgm:t>
    </dgm:pt>
    <dgm:pt modelId="{43921313-607D-4451-AB16-B066A85EB7B7}">
      <dgm:prSet phldrT="[Texto]"/>
      <dgm:spPr/>
      <dgm:t>
        <a:bodyPr/>
        <a:lstStyle/>
        <a:p>
          <a:endParaRPr lang="es-EC" dirty="0" smtClean="0"/>
        </a:p>
      </dgm:t>
    </dgm:pt>
    <dgm:pt modelId="{867F8893-4C93-4A59-A90B-90EBC1DBDDBB}" type="parTrans" cxnId="{1F072FC2-D5FE-4E57-A504-3502B63A4B9A}">
      <dgm:prSet/>
      <dgm:spPr/>
      <dgm:t>
        <a:bodyPr/>
        <a:lstStyle/>
        <a:p>
          <a:endParaRPr lang="es-EC"/>
        </a:p>
      </dgm:t>
    </dgm:pt>
    <dgm:pt modelId="{92F3E968-38CE-475E-A3E1-74C81E5E1748}" type="sibTrans" cxnId="{1F072FC2-D5FE-4E57-A504-3502B63A4B9A}">
      <dgm:prSet/>
      <dgm:spPr/>
      <dgm:t>
        <a:bodyPr/>
        <a:lstStyle/>
        <a:p>
          <a:endParaRPr lang="es-EC"/>
        </a:p>
      </dgm:t>
    </dgm:pt>
    <dgm:pt modelId="{A790D890-B224-4AEC-A14F-FBF21C239C85}">
      <dgm:prSet phldrT="[Texto]"/>
      <dgm:spPr/>
      <dgm:t>
        <a:bodyPr/>
        <a:lstStyle/>
        <a:p>
          <a:r>
            <a:rPr lang="es-EC" dirty="0" smtClean="0"/>
            <a:t>En la comunicación serie la información es transmitida por una línea de bit en bit secuencialmente; puede  ser síncrona o asíncrona, dependiendo de la utilización o  no de una señal de reloj.</a:t>
          </a:r>
        </a:p>
      </dgm:t>
    </dgm:pt>
    <dgm:pt modelId="{E79E35FA-5B64-4C38-95DC-B7DC6F897FD7}" type="parTrans" cxnId="{676FF7AA-3BF6-4D86-9919-DEA466E1BBDC}">
      <dgm:prSet/>
      <dgm:spPr/>
      <dgm:t>
        <a:bodyPr/>
        <a:lstStyle/>
        <a:p>
          <a:endParaRPr lang="es-EC"/>
        </a:p>
      </dgm:t>
    </dgm:pt>
    <dgm:pt modelId="{23E81378-601A-41F6-B542-6CA9B7AB29B5}" type="sibTrans" cxnId="{676FF7AA-3BF6-4D86-9919-DEA466E1BBDC}">
      <dgm:prSet/>
      <dgm:spPr/>
      <dgm:t>
        <a:bodyPr/>
        <a:lstStyle/>
        <a:p>
          <a:endParaRPr lang="es-EC"/>
        </a:p>
      </dgm:t>
    </dgm:pt>
    <dgm:pt modelId="{953122FF-11F6-45F9-8032-6DEF443DCF66}">
      <dgm:prSet phldrT="[Texto]"/>
      <dgm:spPr/>
      <dgm:t>
        <a:bodyPr/>
        <a:lstStyle/>
        <a:p>
          <a:r>
            <a:rPr lang="es-EC" dirty="0" smtClean="0"/>
            <a:t>Tipos de tecnologías:</a:t>
          </a:r>
        </a:p>
      </dgm:t>
    </dgm:pt>
    <dgm:pt modelId="{7AA40352-D1A8-4BAC-B12A-3DC29505C5F3}" type="parTrans" cxnId="{33E331DA-C462-4B86-B1C2-224D6F484862}">
      <dgm:prSet/>
      <dgm:spPr/>
      <dgm:t>
        <a:bodyPr/>
        <a:lstStyle/>
        <a:p>
          <a:endParaRPr lang="es-EC"/>
        </a:p>
      </dgm:t>
    </dgm:pt>
    <dgm:pt modelId="{7A87CF76-B709-494A-8B0D-D7E5505E7B21}" type="sibTrans" cxnId="{33E331DA-C462-4B86-B1C2-224D6F484862}">
      <dgm:prSet/>
      <dgm:spPr/>
      <dgm:t>
        <a:bodyPr/>
        <a:lstStyle/>
        <a:p>
          <a:endParaRPr lang="es-EC"/>
        </a:p>
      </dgm:t>
    </dgm:pt>
    <dgm:pt modelId="{E9503600-5042-4CB6-99BE-0F8BCA8D55DB}">
      <dgm:prSet phldrT="[Texto]"/>
      <dgm:spPr/>
      <dgm:t>
        <a:bodyPr/>
        <a:lstStyle/>
        <a:p>
          <a:r>
            <a:rPr lang="es-EC" dirty="0" smtClean="0"/>
            <a:t>RS-232</a:t>
          </a:r>
        </a:p>
      </dgm:t>
    </dgm:pt>
    <dgm:pt modelId="{C6E333C7-A951-4103-B2A7-C06A96D35BFB}" type="parTrans" cxnId="{D3F89189-866F-4A2C-9CD3-FCB64BFB9463}">
      <dgm:prSet/>
      <dgm:spPr/>
      <dgm:t>
        <a:bodyPr/>
        <a:lstStyle/>
        <a:p>
          <a:endParaRPr lang="es-EC"/>
        </a:p>
      </dgm:t>
    </dgm:pt>
    <dgm:pt modelId="{1DEB57CC-6ADE-4B10-96C3-9E50BE36AC86}" type="sibTrans" cxnId="{D3F89189-866F-4A2C-9CD3-FCB64BFB9463}">
      <dgm:prSet/>
      <dgm:spPr/>
      <dgm:t>
        <a:bodyPr/>
        <a:lstStyle/>
        <a:p>
          <a:endParaRPr lang="es-EC"/>
        </a:p>
      </dgm:t>
    </dgm:pt>
    <dgm:pt modelId="{5DE998FA-A8AF-4811-B3AE-E1F3698B158C}">
      <dgm:prSet phldrT="[Texto]"/>
      <dgm:spPr/>
      <dgm:t>
        <a:bodyPr/>
        <a:lstStyle/>
        <a:p>
          <a:r>
            <a:rPr lang="es-EC" dirty="0" smtClean="0"/>
            <a:t>RS-485</a:t>
          </a:r>
        </a:p>
      </dgm:t>
    </dgm:pt>
    <dgm:pt modelId="{87A719B5-C44C-44D8-ABE8-C2823D0C2E8C}" type="parTrans" cxnId="{3E25BB53-7E5A-4741-9ADF-8123E57A9466}">
      <dgm:prSet/>
      <dgm:spPr/>
      <dgm:t>
        <a:bodyPr/>
        <a:lstStyle/>
        <a:p>
          <a:endParaRPr lang="es-EC"/>
        </a:p>
      </dgm:t>
    </dgm:pt>
    <dgm:pt modelId="{E9A0C177-DDD2-4ABA-8458-0F1E330FE2B1}" type="sibTrans" cxnId="{3E25BB53-7E5A-4741-9ADF-8123E57A9466}">
      <dgm:prSet/>
      <dgm:spPr/>
      <dgm:t>
        <a:bodyPr/>
        <a:lstStyle/>
        <a:p>
          <a:endParaRPr lang="es-EC"/>
        </a:p>
      </dgm:t>
    </dgm:pt>
    <dgm:pt modelId="{DA3A93C9-A485-4CD1-AF07-2219447B0F94}">
      <dgm:prSet phldrT="[Texto]"/>
      <dgm:spPr/>
      <dgm:t>
        <a:bodyPr/>
        <a:lstStyle/>
        <a:p>
          <a:r>
            <a:rPr lang="es-EC" dirty="0" smtClean="0"/>
            <a:t>RS-422</a:t>
          </a:r>
        </a:p>
      </dgm:t>
    </dgm:pt>
    <dgm:pt modelId="{E3010DE6-461E-4278-8789-F34D222AE6C9}" type="parTrans" cxnId="{A31A21DB-83B9-4CCD-A8E4-24139CDED736}">
      <dgm:prSet/>
      <dgm:spPr/>
      <dgm:t>
        <a:bodyPr/>
        <a:lstStyle/>
        <a:p>
          <a:endParaRPr lang="es-EC"/>
        </a:p>
      </dgm:t>
    </dgm:pt>
    <dgm:pt modelId="{D5BBA6B2-E77C-4F0D-8ABF-6C44534D19B0}" type="sibTrans" cxnId="{A31A21DB-83B9-4CCD-A8E4-24139CDED736}">
      <dgm:prSet/>
      <dgm:spPr/>
      <dgm:t>
        <a:bodyPr/>
        <a:lstStyle/>
        <a:p>
          <a:endParaRPr lang="es-EC"/>
        </a:p>
      </dgm:t>
    </dgm:pt>
    <dgm:pt modelId="{298DDA9C-3BB8-49FC-AF84-25CDAA881217}" type="pres">
      <dgm:prSet presAssocID="{9DDB158B-AD9F-435C-8310-FC81B3B5F6BA}" presName="Name0" presStyleCnt="0">
        <dgm:presLayoutVars>
          <dgm:chMax/>
          <dgm:chPref val="3"/>
          <dgm:dir/>
          <dgm:animOne val="branch"/>
          <dgm:animLvl val="lvl"/>
        </dgm:presLayoutVars>
      </dgm:prSet>
      <dgm:spPr/>
      <dgm:t>
        <a:bodyPr/>
        <a:lstStyle/>
        <a:p>
          <a:endParaRPr lang="es-EC"/>
        </a:p>
      </dgm:t>
    </dgm:pt>
    <dgm:pt modelId="{E9542748-49F8-406E-89DB-F8A424876BCE}" type="pres">
      <dgm:prSet presAssocID="{BB85C58E-561B-43CC-93BC-2AB7B40E18B8}" presName="composite" presStyleCnt="0"/>
      <dgm:spPr/>
    </dgm:pt>
    <dgm:pt modelId="{909AF023-F4A7-4EA6-ACF4-EC65B9D84E65}" type="pres">
      <dgm:prSet presAssocID="{BB85C58E-561B-43CC-93BC-2AB7B40E18B8}" presName="FirstChild" presStyleLbl="revTx" presStyleIdx="0" presStyleCnt="4">
        <dgm:presLayoutVars>
          <dgm:chMax val="0"/>
          <dgm:chPref val="0"/>
          <dgm:bulletEnabled val="1"/>
        </dgm:presLayoutVars>
      </dgm:prSet>
      <dgm:spPr/>
      <dgm:t>
        <a:bodyPr/>
        <a:lstStyle/>
        <a:p>
          <a:endParaRPr lang="es-EC"/>
        </a:p>
      </dgm:t>
    </dgm:pt>
    <dgm:pt modelId="{12C13158-AAC6-4DCF-A110-02597866E1E9}" type="pres">
      <dgm:prSet presAssocID="{BB85C58E-561B-43CC-93BC-2AB7B40E18B8}" presName="Parent" presStyleLbl="alignNode1" presStyleIdx="0" presStyleCnt="2">
        <dgm:presLayoutVars>
          <dgm:chMax val="3"/>
          <dgm:chPref val="3"/>
          <dgm:bulletEnabled val="1"/>
        </dgm:presLayoutVars>
      </dgm:prSet>
      <dgm:spPr/>
      <dgm:t>
        <a:bodyPr/>
        <a:lstStyle/>
        <a:p>
          <a:endParaRPr lang="es-EC"/>
        </a:p>
      </dgm:t>
    </dgm:pt>
    <dgm:pt modelId="{2C4BA2F5-A363-4C1C-A50C-4A1C980B3E00}" type="pres">
      <dgm:prSet presAssocID="{BB85C58E-561B-43CC-93BC-2AB7B40E18B8}" presName="Accent" presStyleLbl="parChTrans1D1" presStyleIdx="0" presStyleCnt="2"/>
      <dgm:spPr/>
    </dgm:pt>
    <dgm:pt modelId="{2201E489-D242-49B0-9C33-A65792C6628F}" type="pres">
      <dgm:prSet presAssocID="{BB85C58E-561B-43CC-93BC-2AB7B40E18B8}" presName="Child" presStyleLbl="revTx" presStyleIdx="1" presStyleCnt="4">
        <dgm:presLayoutVars>
          <dgm:chMax val="0"/>
          <dgm:chPref val="0"/>
          <dgm:bulletEnabled val="1"/>
        </dgm:presLayoutVars>
      </dgm:prSet>
      <dgm:spPr/>
      <dgm:t>
        <a:bodyPr/>
        <a:lstStyle/>
        <a:p>
          <a:endParaRPr lang="es-EC"/>
        </a:p>
      </dgm:t>
    </dgm:pt>
    <dgm:pt modelId="{5B57DCC2-74D4-4DCC-9CE8-FDF71FED5651}" type="pres">
      <dgm:prSet presAssocID="{037231E5-44A2-4E83-82A0-E3FC71DB9A6E}" presName="sibTrans" presStyleCnt="0"/>
      <dgm:spPr/>
    </dgm:pt>
    <dgm:pt modelId="{DD2E8B0D-EADF-4FF4-AB68-D549E11A21E9}" type="pres">
      <dgm:prSet presAssocID="{EAFACC61-1B52-40E7-AF1F-25BA9C86D96E}" presName="composite" presStyleCnt="0"/>
      <dgm:spPr/>
    </dgm:pt>
    <dgm:pt modelId="{A762007C-EC39-46B7-B098-A992410FF1FD}" type="pres">
      <dgm:prSet presAssocID="{EAFACC61-1B52-40E7-AF1F-25BA9C86D96E}" presName="FirstChild" presStyleLbl="revTx" presStyleIdx="2" presStyleCnt="4">
        <dgm:presLayoutVars>
          <dgm:chMax val="0"/>
          <dgm:chPref val="0"/>
          <dgm:bulletEnabled val="1"/>
        </dgm:presLayoutVars>
      </dgm:prSet>
      <dgm:spPr/>
      <dgm:t>
        <a:bodyPr/>
        <a:lstStyle/>
        <a:p>
          <a:endParaRPr lang="es-EC"/>
        </a:p>
      </dgm:t>
    </dgm:pt>
    <dgm:pt modelId="{769A3A45-D7E4-41E0-AFBA-48147743FAAA}" type="pres">
      <dgm:prSet presAssocID="{EAFACC61-1B52-40E7-AF1F-25BA9C86D96E}" presName="Parent" presStyleLbl="alignNode1" presStyleIdx="1" presStyleCnt="2">
        <dgm:presLayoutVars>
          <dgm:chMax val="3"/>
          <dgm:chPref val="3"/>
          <dgm:bulletEnabled val="1"/>
        </dgm:presLayoutVars>
      </dgm:prSet>
      <dgm:spPr/>
      <dgm:t>
        <a:bodyPr/>
        <a:lstStyle/>
        <a:p>
          <a:endParaRPr lang="es-EC"/>
        </a:p>
      </dgm:t>
    </dgm:pt>
    <dgm:pt modelId="{8C6E5B32-97DE-4D3E-B3CD-9EADB2D6D53C}" type="pres">
      <dgm:prSet presAssocID="{EAFACC61-1B52-40E7-AF1F-25BA9C86D96E}" presName="Accent" presStyleLbl="parChTrans1D1" presStyleIdx="1" presStyleCnt="2"/>
      <dgm:spPr/>
    </dgm:pt>
    <dgm:pt modelId="{6730B6DF-8EF8-49B7-9AC1-FB30B33DBE10}" type="pres">
      <dgm:prSet presAssocID="{EAFACC61-1B52-40E7-AF1F-25BA9C86D96E}" presName="Child" presStyleLbl="revTx" presStyleIdx="3" presStyleCnt="4">
        <dgm:presLayoutVars>
          <dgm:chMax val="0"/>
          <dgm:chPref val="0"/>
          <dgm:bulletEnabled val="1"/>
        </dgm:presLayoutVars>
      </dgm:prSet>
      <dgm:spPr/>
      <dgm:t>
        <a:bodyPr/>
        <a:lstStyle/>
        <a:p>
          <a:endParaRPr lang="es-EC"/>
        </a:p>
      </dgm:t>
    </dgm:pt>
  </dgm:ptLst>
  <dgm:cxnLst>
    <dgm:cxn modelId="{8AC71283-CF18-4BA1-8EF5-A817C4CD84D3}" type="presOf" srcId="{43921313-607D-4451-AB16-B066A85EB7B7}" destId="{A762007C-EC39-46B7-B098-A992410FF1FD}" srcOrd="0" destOrd="0" presId="urn:microsoft.com/office/officeart/2011/layout/TabList"/>
    <dgm:cxn modelId="{B875FE8B-B426-4CAB-B3E1-91DE28DDD025}" srcId="{9DDB158B-AD9F-435C-8310-FC81B3B5F6BA}" destId="{BB85C58E-561B-43CC-93BC-2AB7B40E18B8}" srcOrd="0" destOrd="0" parTransId="{C67D1419-829B-45A6-A3C0-06687AA6525C}" sibTransId="{037231E5-44A2-4E83-82A0-E3FC71DB9A6E}"/>
    <dgm:cxn modelId="{C233CD29-3AA5-46D0-ACBE-57927D7AF968}" srcId="{BB85C58E-561B-43CC-93BC-2AB7B40E18B8}" destId="{EF1E6999-BB91-46D7-B8D3-2138E24FEBE7}" srcOrd="1" destOrd="0" parTransId="{2A0A0D70-C9E3-4E5F-8820-CA4889F13E34}" sibTransId="{61878FFB-8D1A-4266-955E-5F0AC9431389}"/>
    <dgm:cxn modelId="{1F6E136C-08AF-401B-851E-D5707254AA94}" type="presOf" srcId="{BB85C58E-561B-43CC-93BC-2AB7B40E18B8}" destId="{12C13158-AAC6-4DCF-A110-02597866E1E9}" srcOrd="0" destOrd="0" presId="urn:microsoft.com/office/officeart/2011/layout/TabList"/>
    <dgm:cxn modelId="{753344E3-2BCB-4C7D-AD75-E295910A88DD}" type="presOf" srcId="{A790D890-B224-4AEC-A14F-FBF21C239C85}" destId="{6730B6DF-8EF8-49B7-9AC1-FB30B33DBE10}" srcOrd="0" destOrd="0" presId="urn:microsoft.com/office/officeart/2011/layout/TabList"/>
    <dgm:cxn modelId="{2225B0DF-3C74-4FD7-8589-0670D2AC3C41}" type="presOf" srcId="{DA3A93C9-A485-4CD1-AF07-2219447B0F94}" destId="{6730B6DF-8EF8-49B7-9AC1-FB30B33DBE10}" srcOrd="0" destOrd="3" presId="urn:microsoft.com/office/officeart/2011/layout/TabList"/>
    <dgm:cxn modelId="{3E25BB53-7E5A-4741-9ADF-8123E57A9466}" srcId="{953122FF-11F6-45F9-8032-6DEF443DCF66}" destId="{5DE998FA-A8AF-4811-B3AE-E1F3698B158C}" srcOrd="2" destOrd="0" parTransId="{87A719B5-C44C-44D8-ABE8-C2823D0C2E8C}" sibTransId="{E9A0C177-DDD2-4ABA-8458-0F1E330FE2B1}"/>
    <dgm:cxn modelId="{1F072FC2-D5FE-4E57-A504-3502B63A4B9A}" srcId="{EAFACC61-1B52-40E7-AF1F-25BA9C86D96E}" destId="{43921313-607D-4451-AB16-B066A85EB7B7}" srcOrd="0" destOrd="0" parTransId="{867F8893-4C93-4A59-A90B-90EBC1DBDDBB}" sibTransId="{92F3E968-38CE-475E-A3E1-74C81E5E1748}"/>
    <dgm:cxn modelId="{D3F89189-866F-4A2C-9CD3-FCB64BFB9463}" srcId="{953122FF-11F6-45F9-8032-6DEF443DCF66}" destId="{E9503600-5042-4CB6-99BE-0F8BCA8D55DB}" srcOrd="0" destOrd="0" parTransId="{C6E333C7-A951-4103-B2A7-C06A96D35BFB}" sibTransId="{1DEB57CC-6ADE-4B10-96C3-9E50BE36AC86}"/>
    <dgm:cxn modelId="{3C5ED71F-21E4-43FD-979C-FB6A2C8CE824}" type="presOf" srcId="{5DE998FA-A8AF-4811-B3AE-E1F3698B158C}" destId="{6730B6DF-8EF8-49B7-9AC1-FB30B33DBE10}" srcOrd="0" destOrd="4" presId="urn:microsoft.com/office/officeart/2011/layout/TabList"/>
    <dgm:cxn modelId="{A29CEF83-5D1F-4C61-9E66-3981B7520D73}" type="presOf" srcId="{69E6A427-7A7F-47DC-96A0-32037D67CF36}" destId="{909AF023-F4A7-4EA6-ACF4-EC65B9D84E65}" srcOrd="0" destOrd="0" presId="urn:microsoft.com/office/officeart/2011/layout/TabList"/>
    <dgm:cxn modelId="{33E331DA-C462-4B86-B1C2-224D6F484862}" srcId="{EAFACC61-1B52-40E7-AF1F-25BA9C86D96E}" destId="{953122FF-11F6-45F9-8032-6DEF443DCF66}" srcOrd="2" destOrd="0" parTransId="{7AA40352-D1A8-4BAC-B12A-3DC29505C5F3}" sibTransId="{7A87CF76-B709-494A-8B0D-D7E5505E7B21}"/>
    <dgm:cxn modelId="{B279C2BE-7D2C-4EF0-B966-4D3C7926F504}" srcId="{9DDB158B-AD9F-435C-8310-FC81B3B5F6BA}" destId="{EAFACC61-1B52-40E7-AF1F-25BA9C86D96E}" srcOrd="1" destOrd="0" parTransId="{117789CA-D729-4A6E-8BE6-A6B3108E39FC}" sibTransId="{8EF2742D-B692-40A9-A430-2D31218499E5}"/>
    <dgm:cxn modelId="{CFCD8B94-B5E5-4540-AA2A-5E9C59F9A68B}" type="presOf" srcId="{953122FF-11F6-45F9-8032-6DEF443DCF66}" destId="{6730B6DF-8EF8-49B7-9AC1-FB30B33DBE10}" srcOrd="0" destOrd="1" presId="urn:microsoft.com/office/officeart/2011/layout/TabList"/>
    <dgm:cxn modelId="{676FF7AA-3BF6-4D86-9919-DEA466E1BBDC}" srcId="{EAFACC61-1B52-40E7-AF1F-25BA9C86D96E}" destId="{A790D890-B224-4AEC-A14F-FBF21C239C85}" srcOrd="1" destOrd="0" parTransId="{E79E35FA-5B64-4C38-95DC-B7DC6F897FD7}" sibTransId="{23E81378-601A-41F6-B542-6CA9B7AB29B5}"/>
    <dgm:cxn modelId="{A31A21DB-83B9-4CCD-A8E4-24139CDED736}" srcId="{953122FF-11F6-45F9-8032-6DEF443DCF66}" destId="{DA3A93C9-A485-4CD1-AF07-2219447B0F94}" srcOrd="1" destOrd="0" parTransId="{E3010DE6-461E-4278-8789-F34D222AE6C9}" sibTransId="{D5BBA6B2-E77C-4F0D-8ABF-6C44534D19B0}"/>
    <dgm:cxn modelId="{4674022D-9D95-4C9D-AADA-C7C0C7BAE19A}" type="presOf" srcId="{9DDB158B-AD9F-435C-8310-FC81B3B5F6BA}" destId="{298DDA9C-3BB8-49FC-AF84-25CDAA881217}" srcOrd="0" destOrd="0" presId="urn:microsoft.com/office/officeart/2011/layout/TabList"/>
    <dgm:cxn modelId="{3F12C42C-BE8F-4ABB-86B9-DE75C8F0AF0B}" type="presOf" srcId="{EAFACC61-1B52-40E7-AF1F-25BA9C86D96E}" destId="{769A3A45-D7E4-41E0-AFBA-48147743FAAA}" srcOrd="0" destOrd="0" presId="urn:microsoft.com/office/officeart/2011/layout/TabList"/>
    <dgm:cxn modelId="{064D8658-A75E-42B2-AC99-CBF85566736A}" srcId="{BB85C58E-561B-43CC-93BC-2AB7B40E18B8}" destId="{69E6A427-7A7F-47DC-96A0-32037D67CF36}" srcOrd="0" destOrd="0" parTransId="{51DE0D51-F48C-436A-B54D-71A5D37F5214}" sibTransId="{D39B7DA8-D2DF-4320-AC1E-6DC18D0567A4}"/>
    <dgm:cxn modelId="{CDD18044-4E40-41EF-B2F4-0851C65E1716}" type="presOf" srcId="{EF1E6999-BB91-46D7-B8D3-2138E24FEBE7}" destId="{2201E489-D242-49B0-9C33-A65792C6628F}" srcOrd="0" destOrd="0" presId="urn:microsoft.com/office/officeart/2011/layout/TabList"/>
    <dgm:cxn modelId="{1DA62D00-B358-4C9D-AEEE-B9BFDF3FDF40}" type="presOf" srcId="{E9503600-5042-4CB6-99BE-0F8BCA8D55DB}" destId="{6730B6DF-8EF8-49B7-9AC1-FB30B33DBE10}" srcOrd="0" destOrd="2" presId="urn:microsoft.com/office/officeart/2011/layout/TabList"/>
    <dgm:cxn modelId="{E7AF37EB-96A6-4DED-BE4C-991C511ABD19}" type="presParOf" srcId="{298DDA9C-3BB8-49FC-AF84-25CDAA881217}" destId="{E9542748-49F8-406E-89DB-F8A424876BCE}" srcOrd="0" destOrd="0" presId="urn:microsoft.com/office/officeart/2011/layout/TabList"/>
    <dgm:cxn modelId="{9CA59778-E0B2-44BA-9635-26FE3FA1F298}" type="presParOf" srcId="{E9542748-49F8-406E-89DB-F8A424876BCE}" destId="{909AF023-F4A7-4EA6-ACF4-EC65B9D84E65}" srcOrd="0" destOrd="0" presId="urn:microsoft.com/office/officeart/2011/layout/TabList"/>
    <dgm:cxn modelId="{741682DC-D153-4434-A93E-0E4A557A5F94}" type="presParOf" srcId="{E9542748-49F8-406E-89DB-F8A424876BCE}" destId="{12C13158-AAC6-4DCF-A110-02597866E1E9}" srcOrd="1" destOrd="0" presId="urn:microsoft.com/office/officeart/2011/layout/TabList"/>
    <dgm:cxn modelId="{30DF2085-FF3B-4412-91D2-2B76DF0C3DBF}" type="presParOf" srcId="{E9542748-49F8-406E-89DB-F8A424876BCE}" destId="{2C4BA2F5-A363-4C1C-A50C-4A1C980B3E00}" srcOrd="2" destOrd="0" presId="urn:microsoft.com/office/officeart/2011/layout/TabList"/>
    <dgm:cxn modelId="{76673B23-1200-43E4-874F-04D508FA5911}" type="presParOf" srcId="{298DDA9C-3BB8-49FC-AF84-25CDAA881217}" destId="{2201E489-D242-49B0-9C33-A65792C6628F}" srcOrd="1" destOrd="0" presId="urn:microsoft.com/office/officeart/2011/layout/TabList"/>
    <dgm:cxn modelId="{00AFBA4C-34F9-4D26-8E88-8E582F11D95A}" type="presParOf" srcId="{298DDA9C-3BB8-49FC-AF84-25CDAA881217}" destId="{5B57DCC2-74D4-4DCC-9CE8-FDF71FED5651}" srcOrd="2" destOrd="0" presId="urn:microsoft.com/office/officeart/2011/layout/TabList"/>
    <dgm:cxn modelId="{AD54BDF7-D398-42D9-8217-8D0CD1DFB1C7}" type="presParOf" srcId="{298DDA9C-3BB8-49FC-AF84-25CDAA881217}" destId="{DD2E8B0D-EADF-4FF4-AB68-D549E11A21E9}" srcOrd="3" destOrd="0" presId="urn:microsoft.com/office/officeart/2011/layout/TabList"/>
    <dgm:cxn modelId="{5115A077-347F-41C3-AA32-44AE3C2E8DB0}" type="presParOf" srcId="{DD2E8B0D-EADF-4FF4-AB68-D549E11A21E9}" destId="{A762007C-EC39-46B7-B098-A992410FF1FD}" srcOrd="0" destOrd="0" presId="urn:microsoft.com/office/officeart/2011/layout/TabList"/>
    <dgm:cxn modelId="{1AD42193-C156-4DFB-90E2-3E3BD622C297}" type="presParOf" srcId="{DD2E8B0D-EADF-4FF4-AB68-D549E11A21E9}" destId="{769A3A45-D7E4-41E0-AFBA-48147743FAAA}" srcOrd="1" destOrd="0" presId="urn:microsoft.com/office/officeart/2011/layout/TabList"/>
    <dgm:cxn modelId="{69519186-1B23-454C-A999-AF23266F14E6}" type="presParOf" srcId="{DD2E8B0D-EADF-4FF4-AB68-D549E11A21E9}" destId="{8C6E5B32-97DE-4D3E-B3CD-9EADB2D6D53C}" srcOrd="2" destOrd="0" presId="urn:microsoft.com/office/officeart/2011/layout/TabList"/>
    <dgm:cxn modelId="{209C6B71-67D8-40FA-8912-6C6ACEA7A6E1}" type="presParOf" srcId="{298DDA9C-3BB8-49FC-AF84-25CDAA881217}" destId="{6730B6DF-8EF8-49B7-9AC1-FB30B33DBE10}"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56EDC-95EF-4413-B309-71F333889AC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C"/>
        </a:p>
      </dgm:t>
    </dgm:pt>
    <dgm:pt modelId="{E15440A7-8289-4793-BB99-CF3AB279873B}">
      <dgm:prSet phldrT="[Texto]"/>
      <dgm:spPr/>
      <dgm:t>
        <a:bodyPr/>
        <a:lstStyle/>
        <a:p>
          <a:r>
            <a:rPr lang="es-EC" dirty="0" smtClean="0"/>
            <a:t>Se requiere que las señales tengan una referencia común y protección de las entradas del PLC. </a:t>
          </a:r>
          <a:endParaRPr lang="es-EC" dirty="0"/>
        </a:p>
      </dgm:t>
    </dgm:pt>
    <dgm:pt modelId="{45A07203-ACCB-45CD-9199-90677EC7F636}" type="parTrans" cxnId="{D5B1CC10-5B8D-40AE-8A0D-F30BFCFC9A41}">
      <dgm:prSet/>
      <dgm:spPr/>
      <dgm:t>
        <a:bodyPr/>
        <a:lstStyle/>
        <a:p>
          <a:endParaRPr lang="es-EC"/>
        </a:p>
      </dgm:t>
    </dgm:pt>
    <dgm:pt modelId="{5CA33F9B-3399-4E7C-A627-9807E205F266}" type="sibTrans" cxnId="{D5B1CC10-5B8D-40AE-8A0D-F30BFCFC9A41}">
      <dgm:prSet/>
      <dgm:spPr/>
      <dgm:t>
        <a:bodyPr/>
        <a:lstStyle/>
        <a:p>
          <a:endParaRPr lang="es-EC"/>
        </a:p>
      </dgm:t>
    </dgm:pt>
    <dgm:pt modelId="{0B08B852-93BE-465B-A859-3A803FC0C257}">
      <dgm:prSet/>
      <dgm:spPr/>
      <dgm:t>
        <a:bodyPr/>
        <a:lstStyle/>
        <a:p>
          <a:r>
            <a:rPr lang="es-EC" dirty="0" smtClean="0"/>
            <a:t>La tarjeta de acoplamiento se realizó mediante </a:t>
          </a:r>
          <a:r>
            <a:rPr lang="es-EC" dirty="0" err="1" smtClean="0"/>
            <a:t>optoacopladores</a:t>
          </a:r>
          <a:r>
            <a:rPr lang="es-EC" dirty="0" smtClean="0"/>
            <a:t> que trabajan como conmutador</a:t>
          </a:r>
          <a:endParaRPr lang="es-EC" dirty="0"/>
        </a:p>
      </dgm:t>
    </dgm:pt>
    <dgm:pt modelId="{2ACB9D61-96CD-4D50-827E-DEB3B06BA2CA}" type="parTrans" cxnId="{72F6D55A-FF49-4E31-ABF0-ED9F5DB3D115}">
      <dgm:prSet/>
      <dgm:spPr/>
      <dgm:t>
        <a:bodyPr/>
        <a:lstStyle/>
        <a:p>
          <a:endParaRPr lang="es-EC"/>
        </a:p>
      </dgm:t>
    </dgm:pt>
    <dgm:pt modelId="{402C6175-4C2F-45B5-8F81-D317A4AE8310}" type="sibTrans" cxnId="{72F6D55A-FF49-4E31-ABF0-ED9F5DB3D115}">
      <dgm:prSet/>
      <dgm:spPr/>
      <dgm:t>
        <a:bodyPr/>
        <a:lstStyle/>
        <a:p>
          <a:endParaRPr lang="es-EC"/>
        </a:p>
      </dgm:t>
    </dgm:pt>
    <dgm:pt modelId="{B9EAD289-17DB-4824-817E-54A0C500278C}" type="pres">
      <dgm:prSet presAssocID="{98356EDC-95EF-4413-B309-71F333889ACF}" presName="linear" presStyleCnt="0">
        <dgm:presLayoutVars>
          <dgm:animLvl val="lvl"/>
          <dgm:resizeHandles val="exact"/>
        </dgm:presLayoutVars>
      </dgm:prSet>
      <dgm:spPr/>
      <dgm:t>
        <a:bodyPr/>
        <a:lstStyle/>
        <a:p>
          <a:endParaRPr lang="es-EC"/>
        </a:p>
      </dgm:t>
    </dgm:pt>
    <dgm:pt modelId="{24883547-2BF7-4A24-A13E-44EB60E84B1F}" type="pres">
      <dgm:prSet presAssocID="{E15440A7-8289-4793-BB99-CF3AB279873B}" presName="parentText" presStyleLbl="node1" presStyleIdx="0" presStyleCnt="2" custLinFactNeighborX="-416" custLinFactNeighborY="-19418">
        <dgm:presLayoutVars>
          <dgm:chMax val="0"/>
          <dgm:bulletEnabled val="1"/>
        </dgm:presLayoutVars>
      </dgm:prSet>
      <dgm:spPr/>
      <dgm:t>
        <a:bodyPr/>
        <a:lstStyle/>
        <a:p>
          <a:endParaRPr lang="es-EC"/>
        </a:p>
      </dgm:t>
    </dgm:pt>
    <dgm:pt modelId="{4D4344BC-27D3-4BBE-81DF-FEDF8C20B64A}" type="pres">
      <dgm:prSet presAssocID="{5CA33F9B-3399-4E7C-A627-9807E205F266}" presName="spacer" presStyleCnt="0"/>
      <dgm:spPr/>
    </dgm:pt>
    <dgm:pt modelId="{F5C1B653-AAAA-480C-B22C-005EEDD940D0}" type="pres">
      <dgm:prSet presAssocID="{0B08B852-93BE-465B-A859-3A803FC0C257}" presName="parentText" presStyleLbl="node1" presStyleIdx="1" presStyleCnt="2">
        <dgm:presLayoutVars>
          <dgm:chMax val="0"/>
          <dgm:bulletEnabled val="1"/>
        </dgm:presLayoutVars>
      </dgm:prSet>
      <dgm:spPr/>
      <dgm:t>
        <a:bodyPr/>
        <a:lstStyle/>
        <a:p>
          <a:endParaRPr lang="es-EC"/>
        </a:p>
      </dgm:t>
    </dgm:pt>
  </dgm:ptLst>
  <dgm:cxnLst>
    <dgm:cxn modelId="{6FF392C6-F768-4966-BE2C-12FACB506C67}" type="presOf" srcId="{0B08B852-93BE-465B-A859-3A803FC0C257}" destId="{F5C1B653-AAAA-480C-B22C-005EEDD940D0}" srcOrd="0" destOrd="0" presId="urn:microsoft.com/office/officeart/2005/8/layout/vList2"/>
    <dgm:cxn modelId="{72F6D55A-FF49-4E31-ABF0-ED9F5DB3D115}" srcId="{98356EDC-95EF-4413-B309-71F333889ACF}" destId="{0B08B852-93BE-465B-A859-3A803FC0C257}" srcOrd="1" destOrd="0" parTransId="{2ACB9D61-96CD-4D50-827E-DEB3B06BA2CA}" sibTransId="{402C6175-4C2F-45B5-8F81-D317A4AE8310}"/>
    <dgm:cxn modelId="{D918773E-024F-4CDF-9512-EFDA855F37C7}" type="presOf" srcId="{98356EDC-95EF-4413-B309-71F333889ACF}" destId="{B9EAD289-17DB-4824-817E-54A0C500278C}" srcOrd="0" destOrd="0" presId="urn:microsoft.com/office/officeart/2005/8/layout/vList2"/>
    <dgm:cxn modelId="{AA6A2126-2A82-46C3-939D-54856B15207E}" type="presOf" srcId="{E15440A7-8289-4793-BB99-CF3AB279873B}" destId="{24883547-2BF7-4A24-A13E-44EB60E84B1F}" srcOrd="0" destOrd="0" presId="urn:microsoft.com/office/officeart/2005/8/layout/vList2"/>
    <dgm:cxn modelId="{D5B1CC10-5B8D-40AE-8A0D-F30BFCFC9A41}" srcId="{98356EDC-95EF-4413-B309-71F333889ACF}" destId="{E15440A7-8289-4793-BB99-CF3AB279873B}" srcOrd="0" destOrd="0" parTransId="{45A07203-ACCB-45CD-9199-90677EC7F636}" sibTransId="{5CA33F9B-3399-4E7C-A627-9807E205F266}"/>
    <dgm:cxn modelId="{75F531B1-59A7-498C-9A81-993AFB05EA5D}" type="presParOf" srcId="{B9EAD289-17DB-4824-817E-54A0C500278C}" destId="{24883547-2BF7-4A24-A13E-44EB60E84B1F}" srcOrd="0" destOrd="0" presId="urn:microsoft.com/office/officeart/2005/8/layout/vList2"/>
    <dgm:cxn modelId="{5CB11681-025B-4E35-AFE5-DD0F3AC75F5F}" type="presParOf" srcId="{B9EAD289-17DB-4824-817E-54A0C500278C}" destId="{4D4344BC-27D3-4BBE-81DF-FEDF8C20B64A}" srcOrd="1" destOrd="0" presId="urn:microsoft.com/office/officeart/2005/8/layout/vList2"/>
    <dgm:cxn modelId="{F49F25FF-AB29-4D6B-B40A-F39906D20FA4}" type="presParOf" srcId="{B9EAD289-17DB-4824-817E-54A0C500278C}" destId="{F5C1B653-AAAA-480C-B22C-005EEDD940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B364D-56AD-490A-AD31-AE2F5812B1B5}">
      <dsp:nvSpPr>
        <dsp:cNvPr id="0" name=""/>
        <dsp:cNvSpPr/>
      </dsp:nvSpPr>
      <dsp:spPr>
        <a:xfrm>
          <a:off x="1789114" y="659298"/>
          <a:ext cx="4414659" cy="4414659"/>
        </a:xfrm>
        <a:prstGeom prst="blockArc">
          <a:avLst>
            <a:gd name="adj1" fmla="val 10800000"/>
            <a:gd name="adj2" fmla="val 16200000"/>
            <a:gd name="adj3" fmla="val 463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F8654-A1D8-4B01-B895-18350EA74DEB}">
      <dsp:nvSpPr>
        <dsp:cNvPr id="0" name=""/>
        <dsp:cNvSpPr/>
      </dsp:nvSpPr>
      <dsp:spPr>
        <a:xfrm>
          <a:off x="1789114" y="659298"/>
          <a:ext cx="4414659" cy="4414659"/>
        </a:xfrm>
        <a:prstGeom prst="blockArc">
          <a:avLst>
            <a:gd name="adj1" fmla="val 5400000"/>
            <a:gd name="adj2" fmla="val 1080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DB0FF-D83C-4DD6-BFD4-2BBFDBC8BC36}">
      <dsp:nvSpPr>
        <dsp:cNvPr id="0" name=""/>
        <dsp:cNvSpPr/>
      </dsp:nvSpPr>
      <dsp:spPr>
        <a:xfrm>
          <a:off x="1789114" y="659298"/>
          <a:ext cx="4414659" cy="4414659"/>
        </a:xfrm>
        <a:prstGeom prst="blockArc">
          <a:avLst>
            <a:gd name="adj1" fmla="val 0"/>
            <a:gd name="adj2" fmla="val 5400000"/>
            <a:gd name="adj3" fmla="val 46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B8FB52-6CA4-4332-91AE-99738A677A05}">
      <dsp:nvSpPr>
        <dsp:cNvPr id="0" name=""/>
        <dsp:cNvSpPr/>
      </dsp:nvSpPr>
      <dsp:spPr>
        <a:xfrm>
          <a:off x="1789114" y="659298"/>
          <a:ext cx="4414659" cy="4414659"/>
        </a:xfrm>
        <a:prstGeom prst="blockArc">
          <a:avLst>
            <a:gd name="adj1" fmla="val 16200000"/>
            <a:gd name="adj2" fmla="val 0"/>
            <a:gd name="adj3" fmla="val 46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2485C-3C38-49B2-B034-7FE050198E19}">
      <dsp:nvSpPr>
        <dsp:cNvPr id="0" name=""/>
        <dsp:cNvSpPr/>
      </dsp:nvSpPr>
      <dsp:spPr>
        <a:xfrm>
          <a:off x="2981721" y="1851905"/>
          <a:ext cx="2029444" cy="20294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Proyecto de Supervisión y Monitoreo</a:t>
          </a:r>
          <a:endParaRPr lang="es-EC" sz="2000" kern="1200" dirty="0"/>
        </a:p>
      </dsp:txBody>
      <dsp:txXfrm>
        <a:off x="3278926" y="2149110"/>
        <a:ext cx="1435034" cy="1435034"/>
      </dsp:txXfrm>
    </dsp:sp>
    <dsp:sp modelId="{57F01DDA-DD5A-4B14-8848-08418060372B}">
      <dsp:nvSpPr>
        <dsp:cNvPr id="0" name=""/>
        <dsp:cNvSpPr/>
      </dsp:nvSpPr>
      <dsp:spPr>
        <a:xfrm>
          <a:off x="3286138" y="134"/>
          <a:ext cx="1420610" cy="142061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Garantizar el cumplimiento de la producción </a:t>
          </a:r>
          <a:endParaRPr lang="es-EC" sz="1200" kern="1200" dirty="0"/>
        </a:p>
      </dsp:txBody>
      <dsp:txXfrm>
        <a:off x="3494182" y="208178"/>
        <a:ext cx="1004522" cy="1004522"/>
      </dsp:txXfrm>
    </dsp:sp>
    <dsp:sp modelId="{60BF5E0E-3B30-4899-AF5C-2308023346D3}">
      <dsp:nvSpPr>
        <dsp:cNvPr id="0" name=""/>
        <dsp:cNvSpPr/>
      </dsp:nvSpPr>
      <dsp:spPr>
        <a:xfrm>
          <a:off x="5442326" y="2156322"/>
          <a:ext cx="1420610" cy="142061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Análisis de producción y rendimiento</a:t>
          </a:r>
          <a:endParaRPr lang="es-EC" sz="1200" kern="1200" dirty="0"/>
        </a:p>
      </dsp:txBody>
      <dsp:txXfrm>
        <a:off x="5650370" y="2364366"/>
        <a:ext cx="1004522" cy="1004522"/>
      </dsp:txXfrm>
    </dsp:sp>
    <dsp:sp modelId="{065BBD5B-3EC2-414B-84B7-A9F9B8E841B1}">
      <dsp:nvSpPr>
        <dsp:cNvPr id="0" name=""/>
        <dsp:cNvSpPr/>
      </dsp:nvSpPr>
      <dsp:spPr>
        <a:xfrm>
          <a:off x="3286138" y="4312510"/>
          <a:ext cx="1420610" cy="142061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Sistema de código abierto</a:t>
          </a:r>
          <a:endParaRPr lang="es-EC" sz="1200" kern="1200" dirty="0"/>
        </a:p>
      </dsp:txBody>
      <dsp:txXfrm>
        <a:off x="3494182" y="4520554"/>
        <a:ext cx="1004522" cy="1004522"/>
      </dsp:txXfrm>
    </dsp:sp>
    <dsp:sp modelId="{7157901E-702D-4F1B-8400-10535BD93541}">
      <dsp:nvSpPr>
        <dsp:cNvPr id="0" name=""/>
        <dsp:cNvSpPr/>
      </dsp:nvSpPr>
      <dsp:spPr>
        <a:xfrm>
          <a:off x="1129950" y="2156322"/>
          <a:ext cx="1420610" cy="1420610"/>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Planificación de mantenimiento</a:t>
          </a:r>
          <a:endParaRPr lang="es-EC" sz="1200" kern="1200" dirty="0"/>
        </a:p>
      </dsp:txBody>
      <dsp:txXfrm>
        <a:off x="1337994" y="2364366"/>
        <a:ext cx="1004522" cy="1004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46B9-5427-4E01-B785-28D7E53B9452}">
      <dsp:nvSpPr>
        <dsp:cNvPr id="0" name=""/>
        <dsp:cNvSpPr/>
      </dsp:nvSpPr>
      <dsp:spPr>
        <a:xfrm>
          <a:off x="0" y="0"/>
          <a:ext cx="7467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0E1F9-E428-467C-91BA-861A50ECBA03}">
      <dsp:nvSpPr>
        <dsp:cNvPr id="0" name=""/>
        <dsp:cNvSpPr/>
      </dsp:nvSpPr>
      <dsp:spPr>
        <a:xfrm>
          <a:off x="0" y="0"/>
          <a:ext cx="1493520" cy="16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GENERAL</a:t>
          </a:r>
          <a:endParaRPr lang="es-EC" sz="2600" kern="1200" dirty="0"/>
        </a:p>
      </dsp:txBody>
      <dsp:txXfrm>
        <a:off x="0" y="0"/>
        <a:ext cx="1493520" cy="1628732"/>
      </dsp:txXfrm>
    </dsp:sp>
    <dsp:sp modelId="{46A4C810-FA01-492C-86E0-7A875B8A33E1}">
      <dsp:nvSpPr>
        <dsp:cNvPr id="0" name=""/>
        <dsp:cNvSpPr/>
      </dsp:nvSpPr>
      <dsp:spPr>
        <a:xfrm>
          <a:off x="1605533" y="81436"/>
          <a:ext cx="5862066" cy="82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Diseñar e implementar un sistema de software libre para la supervisión y monitoreo del área de fabricación de muelles en la empresa Productos Paraíso Del Ecuador S.A.</a:t>
          </a:r>
          <a:endParaRPr lang="es-EC" sz="1800" kern="1200" dirty="0"/>
        </a:p>
      </dsp:txBody>
      <dsp:txXfrm>
        <a:off x="1605533" y="81436"/>
        <a:ext cx="5862066" cy="829497"/>
      </dsp:txXfrm>
    </dsp:sp>
    <dsp:sp modelId="{0136A195-5972-4CAD-ADA2-69D9FA7C3DA7}">
      <dsp:nvSpPr>
        <dsp:cNvPr id="0" name=""/>
        <dsp:cNvSpPr/>
      </dsp:nvSpPr>
      <dsp:spPr>
        <a:xfrm>
          <a:off x="1493520" y="910933"/>
          <a:ext cx="59740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49923-79A5-4F38-8DE1-EA4A22948E82}">
      <dsp:nvSpPr>
        <dsp:cNvPr id="0" name=""/>
        <dsp:cNvSpPr/>
      </dsp:nvSpPr>
      <dsp:spPr>
        <a:xfrm>
          <a:off x="0" y="1628732"/>
          <a:ext cx="7467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D3092-F0F8-4552-ABBC-7E17FED03036}">
      <dsp:nvSpPr>
        <dsp:cNvPr id="0" name=""/>
        <dsp:cNvSpPr/>
      </dsp:nvSpPr>
      <dsp:spPr>
        <a:xfrm>
          <a:off x="0" y="1628732"/>
          <a:ext cx="1493520" cy="162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es-EC" sz="2600" kern="1200" dirty="0"/>
        </a:p>
      </dsp:txBody>
      <dsp:txXfrm>
        <a:off x="0" y="1628732"/>
        <a:ext cx="1493520" cy="1628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65DC6-C613-422C-8610-3F529CFA1906}">
      <dsp:nvSpPr>
        <dsp:cNvPr id="0" name=""/>
        <dsp:cNvSpPr/>
      </dsp:nvSpPr>
      <dsp:spPr>
        <a:xfrm>
          <a:off x="0" y="437851"/>
          <a:ext cx="7296472" cy="1061111"/>
        </a:xfrm>
        <a:prstGeom prst="rightArrow">
          <a:avLst>
            <a:gd name="adj1" fmla="val 5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68451" numCol="1" spcCol="1270" anchor="ctr" anchorCtr="0">
          <a:noAutofit/>
        </a:bodyPr>
        <a:lstStyle/>
        <a:p>
          <a:pPr lvl="0" algn="l" defTabSz="889000">
            <a:lnSpc>
              <a:spcPct val="90000"/>
            </a:lnSpc>
            <a:spcBef>
              <a:spcPct val="0"/>
            </a:spcBef>
            <a:spcAft>
              <a:spcPct val="35000"/>
            </a:spcAft>
          </a:pPr>
          <a:r>
            <a:rPr lang="es-EC" sz="2000" kern="1200" dirty="0" smtClean="0"/>
            <a:t>FASE 1:</a:t>
          </a:r>
          <a:endParaRPr lang="es-EC" sz="2000" kern="1200" dirty="0"/>
        </a:p>
      </dsp:txBody>
      <dsp:txXfrm>
        <a:off x="0" y="703129"/>
        <a:ext cx="7031194" cy="530555"/>
      </dsp:txXfrm>
    </dsp:sp>
    <dsp:sp modelId="{2B8F7410-3CD5-4C8E-B651-A2B12F24561A}">
      <dsp:nvSpPr>
        <dsp:cNvPr id="0" name=""/>
        <dsp:cNvSpPr/>
      </dsp:nvSpPr>
      <dsp:spPr>
        <a:xfrm>
          <a:off x="0" y="1254752"/>
          <a:ext cx="1348533" cy="1948371"/>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38100" dir="81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Reconocimiento del proceso y adquisición de las señales.</a:t>
          </a:r>
          <a:endParaRPr lang="es-EC" sz="1400" kern="1200" dirty="0"/>
        </a:p>
      </dsp:txBody>
      <dsp:txXfrm>
        <a:off x="0" y="1254752"/>
        <a:ext cx="1348533" cy="1948371"/>
      </dsp:txXfrm>
    </dsp:sp>
    <dsp:sp modelId="{FE7D0AA0-D7B3-468E-9C17-A83F277C8B6B}">
      <dsp:nvSpPr>
        <dsp:cNvPr id="0" name=""/>
        <dsp:cNvSpPr/>
      </dsp:nvSpPr>
      <dsp:spPr>
        <a:xfrm>
          <a:off x="1348388" y="791691"/>
          <a:ext cx="5948083" cy="1061111"/>
        </a:xfrm>
        <a:prstGeom prst="rightArrow">
          <a:avLst>
            <a:gd name="adj1" fmla="val 50000"/>
            <a:gd name="adj2" fmla="val 50000"/>
          </a:avLst>
        </a:prstGeom>
        <a:gradFill rotWithShape="0">
          <a:gsLst>
            <a:gs pos="0">
              <a:schemeClr val="accent5">
                <a:hueOff val="-191926"/>
                <a:satOff val="6023"/>
                <a:lumOff val="2255"/>
                <a:alphaOff val="0"/>
                <a:shade val="51000"/>
                <a:satMod val="130000"/>
              </a:schemeClr>
            </a:gs>
            <a:gs pos="80000">
              <a:schemeClr val="accent5">
                <a:hueOff val="-191926"/>
                <a:satOff val="6023"/>
                <a:lumOff val="2255"/>
                <a:alphaOff val="0"/>
                <a:shade val="93000"/>
                <a:satMod val="130000"/>
              </a:schemeClr>
            </a:gs>
            <a:gs pos="100000">
              <a:schemeClr val="accent5">
                <a:hueOff val="-191926"/>
                <a:satOff val="6023"/>
                <a:lumOff val="2255"/>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68451" numCol="1" spcCol="1270" anchor="ctr" anchorCtr="0">
          <a:noAutofit/>
        </a:bodyPr>
        <a:lstStyle/>
        <a:p>
          <a:pPr lvl="0" algn="l" defTabSz="889000">
            <a:lnSpc>
              <a:spcPct val="90000"/>
            </a:lnSpc>
            <a:spcBef>
              <a:spcPct val="0"/>
            </a:spcBef>
            <a:spcAft>
              <a:spcPct val="35000"/>
            </a:spcAft>
          </a:pPr>
          <a:r>
            <a:rPr lang="es-EC" sz="2000" kern="1200" dirty="0" smtClean="0"/>
            <a:t>FASE 2:</a:t>
          </a:r>
        </a:p>
      </dsp:txBody>
      <dsp:txXfrm>
        <a:off x="1348388" y="1056969"/>
        <a:ext cx="5682805" cy="530555"/>
      </dsp:txXfrm>
    </dsp:sp>
    <dsp:sp modelId="{705D334A-C7F6-4681-A69B-98441000FA54}">
      <dsp:nvSpPr>
        <dsp:cNvPr id="0" name=""/>
        <dsp:cNvSpPr/>
      </dsp:nvSpPr>
      <dsp:spPr>
        <a:xfrm>
          <a:off x="1348388" y="1608592"/>
          <a:ext cx="1348533" cy="1948371"/>
        </a:xfrm>
        <a:prstGeom prst="rect">
          <a:avLst/>
        </a:prstGeom>
        <a:solidFill>
          <a:schemeClr val="lt1">
            <a:hueOff val="0"/>
            <a:satOff val="0"/>
            <a:lumOff val="0"/>
            <a:alphaOff val="0"/>
          </a:schemeClr>
        </a:solidFill>
        <a:ln w="9525" cap="flat" cmpd="sng" algn="ctr">
          <a:solidFill>
            <a:schemeClr val="accent5">
              <a:hueOff val="-191926"/>
              <a:satOff val="6023"/>
              <a:lumOff val="2255"/>
              <a:alphaOff val="0"/>
            </a:schemeClr>
          </a:solidFill>
          <a:prstDash val="solid"/>
        </a:ln>
        <a:effectLst>
          <a:outerShdw blurRad="63500" dist="38100" dir="81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Selección y diseño de hardware</a:t>
          </a:r>
        </a:p>
      </dsp:txBody>
      <dsp:txXfrm>
        <a:off x="1348388" y="1608592"/>
        <a:ext cx="1348533" cy="1948371"/>
      </dsp:txXfrm>
    </dsp:sp>
    <dsp:sp modelId="{E88F2050-2364-4745-BA94-FC0E54CC7F48}">
      <dsp:nvSpPr>
        <dsp:cNvPr id="0" name=""/>
        <dsp:cNvSpPr/>
      </dsp:nvSpPr>
      <dsp:spPr>
        <a:xfrm>
          <a:off x="2696776" y="1145532"/>
          <a:ext cx="4599695" cy="1061111"/>
        </a:xfrm>
        <a:prstGeom prst="rightArrow">
          <a:avLst>
            <a:gd name="adj1" fmla="val 50000"/>
            <a:gd name="adj2" fmla="val 50000"/>
          </a:avLst>
        </a:prstGeom>
        <a:gradFill rotWithShape="0">
          <a:gsLst>
            <a:gs pos="0">
              <a:schemeClr val="accent5">
                <a:hueOff val="-383852"/>
                <a:satOff val="12045"/>
                <a:lumOff val="4510"/>
                <a:alphaOff val="0"/>
                <a:shade val="51000"/>
                <a:satMod val="130000"/>
              </a:schemeClr>
            </a:gs>
            <a:gs pos="80000">
              <a:schemeClr val="accent5">
                <a:hueOff val="-383852"/>
                <a:satOff val="12045"/>
                <a:lumOff val="4510"/>
                <a:alphaOff val="0"/>
                <a:shade val="93000"/>
                <a:satMod val="130000"/>
              </a:schemeClr>
            </a:gs>
            <a:gs pos="100000">
              <a:schemeClr val="accent5">
                <a:hueOff val="-383852"/>
                <a:satOff val="12045"/>
                <a:lumOff val="451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68451" numCol="1" spcCol="1270" anchor="ctr" anchorCtr="0">
          <a:noAutofit/>
        </a:bodyPr>
        <a:lstStyle/>
        <a:p>
          <a:pPr lvl="0" algn="l" defTabSz="889000">
            <a:lnSpc>
              <a:spcPct val="90000"/>
            </a:lnSpc>
            <a:spcBef>
              <a:spcPct val="0"/>
            </a:spcBef>
            <a:spcAft>
              <a:spcPct val="35000"/>
            </a:spcAft>
          </a:pPr>
          <a:r>
            <a:rPr lang="es-EC" sz="2000" kern="1200" dirty="0" smtClean="0"/>
            <a:t>Fase 3:</a:t>
          </a:r>
          <a:endParaRPr lang="es-EC" sz="2000" kern="1200" dirty="0"/>
        </a:p>
      </dsp:txBody>
      <dsp:txXfrm>
        <a:off x="2696776" y="1410810"/>
        <a:ext cx="4334417" cy="530555"/>
      </dsp:txXfrm>
    </dsp:sp>
    <dsp:sp modelId="{7FC9C054-8896-4C5D-8343-70858C0F7FD9}">
      <dsp:nvSpPr>
        <dsp:cNvPr id="0" name=""/>
        <dsp:cNvSpPr/>
      </dsp:nvSpPr>
      <dsp:spPr>
        <a:xfrm>
          <a:off x="2696776" y="1962432"/>
          <a:ext cx="1348533" cy="1948371"/>
        </a:xfrm>
        <a:prstGeom prst="rect">
          <a:avLst/>
        </a:prstGeom>
        <a:solidFill>
          <a:schemeClr val="lt1">
            <a:hueOff val="0"/>
            <a:satOff val="0"/>
            <a:lumOff val="0"/>
            <a:alphaOff val="0"/>
          </a:schemeClr>
        </a:solidFill>
        <a:ln w="9525" cap="flat" cmpd="sng" algn="ctr">
          <a:solidFill>
            <a:schemeClr val="accent5">
              <a:hueOff val="-383852"/>
              <a:satOff val="12045"/>
              <a:lumOff val="4510"/>
              <a:alphaOff val="0"/>
            </a:schemeClr>
          </a:solidFill>
          <a:prstDash val="solid"/>
        </a:ln>
        <a:effectLst>
          <a:outerShdw blurRad="63500" dist="38100" dir="81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smtClean="0"/>
            <a:t>Diseño </a:t>
          </a:r>
          <a:r>
            <a:rPr lang="es-EC" sz="1400" kern="1200" dirty="0" smtClean="0"/>
            <a:t>de software</a:t>
          </a:r>
          <a:endParaRPr lang="es-EC" sz="1400" kern="1200" dirty="0"/>
        </a:p>
      </dsp:txBody>
      <dsp:txXfrm>
        <a:off x="2696776" y="1962432"/>
        <a:ext cx="1348533" cy="1948371"/>
      </dsp:txXfrm>
    </dsp:sp>
    <dsp:sp modelId="{5EDB2BC0-C12F-42CF-BE2C-49B5DD60DD31}">
      <dsp:nvSpPr>
        <dsp:cNvPr id="0" name=""/>
        <dsp:cNvSpPr/>
      </dsp:nvSpPr>
      <dsp:spPr>
        <a:xfrm>
          <a:off x="4045893" y="1499372"/>
          <a:ext cx="3250578" cy="1061111"/>
        </a:xfrm>
        <a:prstGeom prst="rightArrow">
          <a:avLst>
            <a:gd name="adj1" fmla="val 50000"/>
            <a:gd name="adj2" fmla="val 50000"/>
          </a:avLst>
        </a:prstGeom>
        <a:gradFill rotWithShape="0">
          <a:gsLst>
            <a:gs pos="0">
              <a:schemeClr val="accent5">
                <a:hueOff val="-575778"/>
                <a:satOff val="18068"/>
                <a:lumOff val="6765"/>
                <a:alphaOff val="0"/>
                <a:shade val="51000"/>
                <a:satMod val="130000"/>
              </a:schemeClr>
            </a:gs>
            <a:gs pos="80000">
              <a:schemeClr val="accent5">
                <a:hueOff val="-575778"/>
                <a:satOff val="18068"/>
                <a:lumOff val="6765"/>
                <a:alphaOff val="0"/>
                <a:shade val="93000"/>
                <a:satMod val="130000"/>
              </a:schemeClr>
            </a:gs>
            <a:gs pos="100000">
              <a:schemeClr val="accent5">
                <a:hueOff val="-575778"/>
                <a:satOff val="18068"/>
                <a:lumOff val="6765"/>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68451" numCol="1" spcCol="1270" anchor="ctr" anchorCtr="0">
          <a:noAutofit/>
        </a:bodyPr>
        <a:lstStyle/>
        <a:p>
          <a:pPr lvl="0" algn="l" defTabSz="889000">
            <a:lnSpc>
              <a:spcPct val="90000"/>
            </a:lnSpc>
            <a:spcBef>
              <a:spcPct val="0"/>
            </a:spcBef>
            <a:spcAft>
              <a:spcPct val="35000"/>
            </a:spcAft>
          </a:pPr>
          <a:r>
            <a:rPr lang="es-EC" sz="2000" kern="1200" dirty="0" smtClean="0"/>
            <a:t>FASE 4:</a:t>
          </a:r>
        </a:p>
      </dsp:txBody>
      <dsp:txXfrm>
        <a:off x="4045893" y="1764650"/>
        <a:ext cx="2985300" cy="530555"/>
      </dsp:txXfrm>
    </dsp:sp>
    <dsp:sp modelId="{36D6AAFE-3D49-458A-ABBD-34B55B6A7F5B}">
      <dsp:nvSpPr>
        <dsp:cNvPr id="0" name=""/>
        <dsp:cNvSpPr/>
      </dsp:nvSpPr>
      <dsp:spPr>
        <a:xfrm>
          <a:off x="4045893" y="2316272"/>
          <a:ext cx="1348533" cy="1948371"/>
        </a:xfrm>
        <a:prstGeom prst="rect">
          <a:avLst/>
        </a:prstGeom>
        <a:solidFill>
          <a:schemeClr val="lt1">
            <a:hueOff val="0"/>
            <a:satOff val="0"/>
            <a:lumOff val="0"/>
            <a:alphaOff val="0"/>
          </a:schemeClr>
        </a:solidFill>
        <a:ln w="9525" cap="flat" cmpd="sng" algn="ctr">
          <a:solidFill>
            <a:schemeClr val="accent5">
              <a:hueOff val="-575778"/>
              <a:satOff val="18068"/>
              <a:lumOff val="6765"/>
              <a:alphaOff val="0"/>
            </a:schemeClr>
          </a:solidFill>
          <a:prstDash val="solid"/>
        </a:ln>
        <a:effectLst>
          <a:outerShdw blurRad="63500" dist="38100" dir="81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 Cableado y Montaje de los equipos.</a:t>
          </a:r>
        </a:p>
      </dsp:txBody>
      <dsp:txXfrm>
        <a:off x="4045893" y="2316272"/>
        <a:ext cx="1348533" cy="1948371"/>
      </dsp:txXfrm>
    </dsp:sp>
    <dsp:sp modelId="{97690ECC-1338-421C-AADF-A2CBD9B8E72C}">
      <dsp:nvSpPr>
        <dsp:cNvPr id="0" name=""/>
        <dsp:cNvSpPr/>
      </dsp:nvSpPr>
      <dsp:spPr>
        <a:xfrm>
          <a:off x="5394281" y="1853212"/>
          <a:ext cx="1902190" cy="1061111"/>
        </a:xfrm>
        <a:prstGeom prst="rightArrow">
          <a:avLst>
            <a:gd name="adj1" fmla="val 50000"/>
            <a:gd name="adj2" fmla="val 50000"/>
          </a:avLst>
        </a:prstGeom>
        <a:gradFill rotWithShape="0">
          <a:gsLst>
            <a:gs pos="0">
              <a:schemeClr val="accent5">
                <a:hueOff val="-767704"/>
                <a:satOff val="24091"/>
                <a:lumOff val="9020"/>
                <a:alphaOff val="0"/>
                <a:shade val="51000"/>
                <a:satMod val="130000"/>
              </a:schemeClr>
            </a:gs>
            <a:gs pos="80000">
              <a:schemeClr val="accent5">
                <a:hueOff val="-767704"/>
                <a:satOff val="24091"/>
                <a:lumOff val="9020"/>
                <a:alphaOff val="0"/>
                <a:shade val="93000"/>
                <a:satMod val="130000"/>
              </a:schemeClr>
            </a:gs>
            <a:gs pos="100000">
              <a:schemeClr val="accent5">
                <a:hueOff val="-767704"/>
                <a:satOff val="24091"/>
                <a:lumOff val="902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68451" numCol="1" spcCol="1270" anchor="ctr" anchorCtr="0">
          <a:noAutofit/>
        </a:bodyPr>
        <a:lstStyle/>
        <a:p>
          <a:pPr lvl="0" algn="l" defTabSz="889000">
            <a:lnSpc>
              <a:spcPct val="90000"/>
            </a:lnSpc>
            <a:spcBef>
              <a:spcPct val="0"/>
            </a:spcBef>
            <a:spcAft>
              <a:spcPct val="35000"/>
            </a:spcAft>
          </a:pPr>
          <a:r>
            <a:rPr lang="es-EC" sz="2000" kern="1200" dirty="0" smtClean="0"/>
            <a:t>Fase 5:</a:t>
          </a:r>
        </a:p>
      </dsp:txBody>
      <dsp:txXfrm>
        <a:off x="5394281" y="2118490"/>
        <a:ext cx="1636912" cy="530555"/>
      </dsp:txXfrm>
    </dsp:sp>
    <dsp:sp modelId="{DF7D6BAE-844C-43A7-9EA8-4C5060BAE72C}">
      <dsp:nvSpPr>
        <dsp:cNvPr id="0" name=""/>
        <dsp:cNvSpPr/>
      </dsp:nvSpPr>
      <dsp:spPr>
        <a:xfrm>
          <a:off x="5394281" y="2670113"/>
          <a:ext cx="1348533" cy="1948371"/>
        </a:xfrm>
        <a:prstGeom prst="rect">
          <a:avLst/>
        </a:prstGeom>
        <a:solidFill>
          <a:schemeClr val="lt1">
            <a:hueOff val="0"/>
            <a:satOff val="0"/>
            <a:lumOff val="0"/>
            <a:alphaOff val="0"/>
          </a:schemeClr>
        </a:solidFill>
        <a:ln w="9525" cap="flat" cmpd="sng" algn="ctr">
          <a:solidFill>
            <a:schemeClr val="accent5">
              <a:hueOff val="-767704"/>
              <a:satOff val="24091"/>
              <a:lumOff val="9020"/>
              <a:alphaOff val="0"/>
            </a:schemeClr>
          </a:solidFill>
          <a:prstDash val="solid"/>
        </a:ln>
        <a:effectLst>
          <a:outerShdw blurRad="63500" dist="38100" dir="81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Realización de pruebas y resultados</a:t>
          </a:r>
        </a:p>
      </dsp:txBody>
      <dsp:txXfrm>
        <a:off x="5394281" y="2670113"/>
        <a:ext cx="1348533" cy="1948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22792-3140-44B7-B5BF-16824FB90ED2}">
      <dsp:nvSpPr>
        <dsp:cNvPr id="0" name=""/>
        <dsp:cNvSpPr/>
      </dsp:nvSpPr>
      <dsp:spPr>
        <a:xfrm>
          <a:off x="0" y="258162"/>
          <a:ext cx="730663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Máquinas industriales diseñadas para la fabricación de resortes</a:t>
          </a:r>
          <a:endParaRPr lang="es-EC" sz="2100" kern="1200" dirty="0"/>
        </a:p>
      </dsp:txBody>
      <dsp:txXfrm>
        <a:off x="24588" y="282750"/>
        <a:ext cx="7257456" cy="454509"/>
      </dsp:txXfrm>
    </dsp:sp>
    <dsp:sp modelId="{D851712E-8B32-4297-ADB5-DB4BFE4B67DD}">
      <dsp:nvSpPr>
        <dsp:cNvPr id="0" name=""/>
        <dsp:cNvSpPr/>
      </dsp:nvSpPr>
      <dsp:spPr>
        <a:xfrm>
          <a:off x="0" y="822327"/>
          <a:ext cx="730663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smtClean="0"/>
            <a:t>Shaoxing y Fides</a:t>
          </a:r>
          <a:endParaRPr lang="es-EC" sz="2100" kern="1200"/>
        </a:p>
      </dsp:txBody>
      <dsp:txXfrm>
        <a:off x="24588" y="846915"/>
        <a:ext cx="7257456"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1A2DC-47EB-48A2-A9D5-F8ABE6A0BC44}">
      <dsp:nvSpPr>
        <dsp:cNvPr id="0" name=""/>
        <dsp:cNvSpPr/>
      </dsp:nvSpPr>
      <dsp:spPr>
        <a:xfrm>
          <a:off x="3799" y="2197529"/>
          <a:ext cx="1447859" cy="1194181"/>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1B64B-973B-4B02-815C-9EDC97227E3E}">
      <dsp:nvSpPr>
        <dsp:cNvPr id="0" name=""/>
        <dsp:cNvSpPr/>
      </dsp:nvSpPr>
      <dsp:spPr>
        <a:xfrm>
          <a:off x="831839" y="2533593"/>
          <a:ext cx="1520422" cy="1520422"/>
        </a:xfrm>
        <a:prstGeom prst="leftCircularArrow">
          <a:avLst>
            <a:gd name="adj1" fmla="val 2656"/>
            <a:gd name="adj2" fmla="val 323066"/>
            <a:gd name="adj3" fmla="val 2098577"/>
            <a:gd name="adj4" fmla="val 9024489"/>
            <a:gd name="adj5" fmla="val 30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23B8EC-84A0-49ED-ADC2-2766038D19CE}">
      <dsp:nvSpPr>
        <dsp:cNvPr id="0" name=""/>
        <dsp:cNvSpPr/>
      </dsp:nvSpPr>
      <dsp:spPr>
        <a:xfrm>
          <a:off x="325546" y="3135814"/>
          <a:ext cx="1286986" cy="51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t>Suministro de materia prima</a:t>
          </a:r>
          <a:endParaRPr lang="es-EC" sz="1200" kern="1200" dirty="0"/>
        </a:p>
      </dsp:txBody>
      <dsp:txXfrm>
        <a:off x="340536" y="3150804"/>
        <a:ext cx="1257006" cy="481812"/>
      </dsp:txXfrm>
    </dsp:sp>
    <dsp:sp modelId="{BA50F783-B84C-4FF9-933D-FA59770AEF0A}">
      <dsp:nvSpPr>
        <dsp:cNvPr id="0" name=""/>
        <dsp:cNvSpPr/>
      </dsp:nvSpPr>
      <dsp:spPr>
        <a:xfrm>
          <a:off x="1804834" y="2197529"/>
          <a:ext cx="1447859" cy="1194181"/>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1107F-49CB-4299-9D15-D895D6216286}">
      <dsp:nvSpPr>
        <dsp:cNvPr id="0" name=""/>
        <dsp:cNvSpPr/>
      </dsp:nvSpPr>
      <dsp:spPr>
        <a:xfrm>
          <a:off x="2620808" y="1488401"/>
          <a:ext cx="1705426" cy="1705426"/>
        </a:xfrm>
        <a:prstGeom prst="circularArrow">
          <a:avLst>
            <a:gd name="adj1" fmla="val 2368"/>
            <a:gd name="adj2" fmla="val 286102"/>
            <a:gd name="adj3" fmla="val 19538387"/>
            <a:gd name="adj4" fmla="val 12575511"/>
            <a:gd name="adj5" fmla="val 27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6A4D3-830A-4550-AB1B-E5B9DE8DB4BB}">
      <dsp:nvSpPr>
        <dsp:cNvPr id="0" name=""/>
        <dsp:cNvSpPr/>
      </dsp:nvSpPr>
      <dsp:spPr>
        <a:xfrm>
          <a:off x="2126581" y="1941633"/>
          <a:ext cx="1286986" cy="51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Bobinado</a:t>
          </a:r>
        </a:p>
      </dsp:txBody>
      <dsp:txXfrm>
        <a:off x="2141571" y="1956623"/>
        <a:ext cx="1257006" cy="481812"/>
      </dsp:txXfrm>
    </dsp:sp>
    <dsp:sp modelId="{9187A415-5D88-46ED-AB25-392C6C864469}">
      <dsp:nvSpPr>
        <dsp:cNvPr id="0" name=""/>
        <dsp:cNvSpPr/>
      </dsp:nvSpPr>
      <dsp:spPr>
        <a:xfrm>
          <a:off x="3605869" y="2197529"/>
          <a:ext cx="1447859" cy="1194181"/>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7677F-CF39-42B9-8F7B-902560D9C943}">
      <dsp:nvSpPr>
        <dsp:cNvPr id="0" name=""/>
        <dsp:cNvSpPr/>
      </dsp:nvSpPr>
      <dsp:spPr>
        <a:xfrm>
          <a:off x="4433909" y="2533593"/>
          <a:ext cx="1520422" cy="1520422"/>
        </a:xfrm>
        <a:prstGeom prst="leftCircularArrow">
          <a:avLst>
            <a:gd name="adj1" fmla="val 2656"/>
            <a:gd name="adj2" fmla="val 323066"/>
            <a:gd name="adj3" fmla="val 2098577"/>
            <a:gd name="adj4" fmla="val 9024489"/>
            <a:gd name="adj5" fmla="val 30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BF3C72-7D18-42BA-9902-B6D80200B19F}">
      <dsp:nvSpPr>
        <dsp:cNvPr id="0" name=""/>
        <dsp:cNvSpPr/>
      </dsp:nvSpPr>
      <dsp:spPr>
        <a:xfrm>
          <a:off x="3927616" y="3135814"/>
          <a:ext cx="1286986" cy="51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Anudamiento</a:t>
          </a:r>
        </a:p>
      </dsp:txBody>
      <dsp:txXfrm>
        <a:off x="3942606" y="3150804"/>
        <a:ext cx="1257006" cy="481812"/>
      </dsp:txXfrm>
    </dsp:sp>
    <dsp:sp modelId="{03A927CA-4438-4020-BA39-333B9A14A241}">
      <dsp:nvSpPr>
        <dsp:cNvPr id="0" name=""/>
        <dsp:cNvSpPr/>
      </dsp:nvSpPr>
      <dsp:spPr>
        <a:xfrm>
          <a:off x="5406904" y="2197529"/>
          <a:ext cx="1447859" cy="1194181"/>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2B442-67C2-4422-8B2E-DFDC40FD2721}">
      <dsp:nvSpPr>
        <dsp:cNvPr id="0" name=""/>
        <dsp:cNvSpPr/>
      </dsp:nvSpPr>
      <dsp:spPr>
        <a:xfrm>
          <a:off x="6222878" y="1488401"/>
          <a:ext cx="1705426" cy="1705426"/>
        </a:xfrm>
        <a:prstGeom prst="circularArrow">
          <a:avLst>
            <a:gd name="adj1" fmla="val 2368"/>
            <a:gd name="adj2" fmla="val 286102"/>
            <a:gd name="adj3" fmla="val 19538387"/>
            <a:gd name="adj4" fmla="val 12575511"/>
            <a:gd name="adj5" fmla="val 27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52FF02-4974-4C76-9475-C40131381690}">
      <dsp:nvSpPr>
        <dsp:cNvPr id="0" name=""/>
        <dsp:cNvSpPr/>
      </dsp:nvSpPr>
      <dsp:spPr>
        <a:xfrm>
          <a:off x="5728650" y="1941633"/>
          <a:ext cx="1286986" cy="51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Tratamiento térmico</a:t>
          </a:r>
        </a:p>
      </dsp:txBody>
      <dsp:txXfrm>
        <a:off x="5743640" y="1956623"/>
        <a:ext cx="1257006" cy="481812"/>
      </dsp:txXfrm>
    </dsp:sp>
    <dsp:sp modelId="{520FCCB2-6956-4E0C-89A2-EEA2E8C2E144}">
      <dsp:nvSpPr>
        <dsp:cNvPr id="0" name=""/>
        <dsp:cNvSpPr/>
      </dsp:nvSpPr>
      <dsp:spPr>
        <a:xfrm>
          <a:off x="7207939" y="2197529"/>
          <a:ext cx="1447859" cy="1194181"/>
        </a:xfrm>
        <a:prstGeom prst="roundRect">
          <a:avLst>
            <a:gd name="adj" fmla="val 10000"/>
          </a:avLst>
        </a:prstGeom>
        <a:blipFill rotWithShape="0">
          <a:blip xmlns:r="http://schemas.openxmlformats.org/officeDocument/2006/relationships" r:embed="rId5"/>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C2569-FA3D-4800-B0E4-7E4664FDA773}">
      <dsp:nvSpPr>
        <dsp:cNvPr id="0" name=""/>
        <dsp:cNvSpPr/>
      </dsp:nvSpPr>
      <dsp:spPr>
        <a:xfrm>
          <a:off x="7529685" y="3135814"/>
          <a:ext cx="1286986" cy="51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Salida de producto termiado</a:t>
          </a:r>
        </a:p>
      </dsp:txBody>
      <dsp:txXfrm>
        <a:off x="7544675" y="3150804"/>
        <a:ext cx="1257006" cy="481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EAE2-D6D0-4813-BC7F-AFE6D09EC91E}">
      <dsp:nvSpPr>
        <dsp:cNvPr id="0" name=""/>
        <dsp:cNvSpPr/>
      </dsp:nvSpPr>
      <dsp:spPr>
        <a:xfrm>
          <a:off x="0" y="3170488"/>
          <a:ext cx="7344816"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57460-F2D1-46AA-928E-828424019894}">
      <dsp:nvSpPr>
        <dsp:cNvPr id="0" name=""/>
        <dsp:cNvSpPr/>
      </dsp:nvSpPr>
      <dsp:spPr>
        <a:xfrm>
          <a:off x="0" y="1808713"/>
          <a:ext cx="7344816"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BA2F5-A363-4C1C-A50C-4A1C980B3E00}">
      <dsp:nvSpPr>
        <dsp:cNvPr id="0" name=""/>
        <dsp:cNvSpPr/>
      </dsp:nvSpPr>
      <dsp:spPr>
        <a:xfrm>
          <a:off x="0" y="446938"/>
          <a:ext cx="7344816"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AF023-F4A7-4EA6-ACF4-EC65B9D84E65}">
      <dsp:nvSpPr>
        <dsp:cNvPr id="0" name=""/>
        <dsp:cNvSpPr/>
      </dsp:nvSpPr>
      <dsp:spPr>
        <a:xfrm>
          <a:off x="1909652" y="498"/>
          <a:ext cx="5435163"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s-EC" sz="2300" kern="1200" dirty="0"/>
        </a:p>
      </dsp:txBody>
      <dsp:txXfrm>
        <a:off x="1909652" y="498"/>
        <a:ext cx="5435163" cy="446439"/>
      </dsp:txXfrm>
    </dsp:sp>
    <dsp:sp modelId="{12C13158-AAC6-4DCF-A110-02597866E1E9}">
      <dsp:nvSpPr>
        <dsp:cNvPr id="0" name=""/>
        <dsp:cNvSpPr/>
      </dsp:nvSpPr>
      <dsp:spPr>
        <a:xfrm>
          <a:off x="0" y="498"/>
          <a:ext cx="1909652" cy="446439"/>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Software Libre</a:t>
          </a:r>
          <a:endParaRPr lang="es-EC" sz="2300" kern="1200" dirty="0"/>
        </a:p>
      </dsp:txBody>
      <dsp:txXfrm>
        <a:off x="21797" y="22295"/>
        <a:ext cx="1866058" cy="424642"/>
      </dsp:txXfrm>
    </dsp:sp>
    <dsp:sp modelId="{2201E489-D242-49B0-9C33-A65792C6628F}">
      <dsp:nvSpPr>
        <dsp:cNvPr id="0" name=""/>
        <dsp:cNvSpPr/>
      </dsp:nvSpPr>
      <dsp:spPr>
        <a:xfrm>
          <a:off x="0" y="446938"/>
          <a:ext cx="7344816"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just" defTabSz="800100">
            <a:lnSpc>
              <a:spcPct val="90000"/>
            </a:lnSpc>
            <a:spcBef>
              <a:spcPct val="0"/>
            </a:spcBef>
            <a:spcAft>
              <a:spcPct val="15000"/>
            </a:spcAft>
            <a:buChar char="••"/>
          </a:pPr>
          <a:r>
            <a:rPr lang="es-EC" sz="1800" i="1" kern="1200" dirty="0" smtClean="0"/>
            <a:t>“Libertad que permite ejecutar, copiar, distribuir, estudiar, modificar un programa”</a:t>
          </a:r>
          <a:r>
            <a:rPr lang="es-EC" sz="1800" kern="1200" dirty="0" smtClean="0"/>
            <a:t>.</a:t>
          </a:r>
          <a:endParaRPr lang="es-EC" sz="1800" kern="1200" dirty="0"/>
        </a:p>
      </dsp:txBody>
      <dsp:txXfrm>
        <a:off x="0" y="446938"/>
        <a:ext cx="7344816" cy="893013"/>
      </dsp:txXfrm>
    </dsp:sp>
    <dsp:sp modelId="{C9F157C4-C5E6-4E92-B154-D395DFA94624}">
      <dsp:nvSpPr>
        <dsp:cNvPr id="0" name=""/>
        <dsp:cNvSpPr/>
      </dsp:nvSpPr>
      <dsp:spPr>
        <a:xfrm>
          <a:off x="1909652" y="1362273"/>
          <a:ext cx="5435163"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s-EC" sz="2300" kern="1200" dirty="0"/>
        </a:p>
      </dsp:txBody>
      <dsp:txXfrm>
        <a:off x="1909652" y="1362273"/>
        <a:ext cx="5435163" cy="446439"/>
      </dsp:txXfrm>
    </dsp:sp>
    <dsp:sp modelId="{940A3672-9097-4054-92CE-2DF0E9397CE6}">
      <dsp:nvSpPr>
        <dsp:cNvPr id="0" name=""/>
        <dsp:cNvSpPr/>
      </dsp:nvSpPr>
      <dsp:spPr>
        <a:xfrm>
          <a:off x="0" y="1362273"/>
          <a:ext cx="1909652" cy="446439"/>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Base de Datos</a:t>
          </a:r>
          <a:endParaRPr lang="es-EC" sz="2300" kern="1200" dirty="0"/>
        </a:p>
      </dsp:txBody>
      <dsp:txXfrm>
        <a:off x="21797" y="1384070"/>
        <a:ext cx="1866058" cy="424642"/>
      </dsp:txXfrm>
    </dsp:sp>
    <dsp:sp modelId="{966E5FC0-A746-4B89-8F1D-8E086CCB3363}">
      <dsp:nvSpPr>
        <dsp:cNvPr id="0" name=""/>
        <dsp:cNvSpPr/>
      </dsp:nvSpPr>
      <dsp:spPr>
        <a:xfrm>
          <a:off x="0" y="1808713"/>
          <a:ext cx="7344816"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Conjunto de datos organizados que comparten alguna relación para su uso posterior en formato digital.</a:t>
          </a:r>
          <a:endParaRPr lang="es-EC" sz="1800" kern="1200" dirty="0"/>
        </a:p>
      </dsp:txBody>
      <dsp:txXfrm>
        <a:off x="0" y="1808713"/>
        <a:ext cx="7344816" cy="893013"/>
      </dsp:txXfrm>
    </dsp:sp>
    <dsp:sp modelId="{C9458159-3DDA-491D-90AD-46A50DF904EE}">
      <dsp:nvSpPr>
        <dsp:cNvPr id="0" name=""/>
        <dsp:cNvSpPr/>
      </dsp:nvSpPr>
      <dsp:spPr>
        <a:xfrm>
          <a:off x="1909652" y="2724048"/>
          <a:ext cx="5435163"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s-EC" sz="2300" kern="1200" dirty="0"/>
        </a:p>
      </dsp:txBody>
      <dsp:txXfrm>
        <a:off x="1909652" y="2724048"/>
        <a:ext cx="5435163" cy="446439"/>
      </dsp:txXfrm>
    </dsp:sp>
    <dsp:sp modelId="{34D73292-5EDA-45C1-B2E8-EBA8E593B31E}">
      <dsp:nvSpPr>
        <dsp:cNvPr id="0" name=""/>
        <dsp:cNvSpPr/>
      </dsp:nvSpPr>
      <dsp:spPr>
        <a:xfrm>
          <a:off x="0" y="2724048"/>
          <a:ext cx="1909652" cy="446439"/>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SQL</a:t>
          </a:r>
          <a:endParaRPr lang="es-EC" sz="2300" kern="1200" dirty="0"/>
        </a:p>
      </dsp:txBody>
      <dsp:txXfrm>
        <a:off x="21797" y="2745845"/>
        <a:ext cx="1866058" cy="424642"/>
      </dsp:txXfrm>
    </dsp:sp>
    <dsp:sp modelId="{940AC3C0-7CF7-498E-9336-39E7CB7D515D}">
      <dsp:nvSpPr>
        <dsp:cNvPr id="0" name=""/>
        <dsp:cNvSpPr/>
      </dsp:nvSpPr>
      <dsp:spPr>
        <a:xfrm>
          <a:off x="0" y="3170488"/>
          <a:ext cx="7344816"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Es un lenguaje para bases de datos que permite especificar diversos tipos de operaciones, formado por comandos, cláusulas, operadores y funciones de agregado. </a:t>
          </a:r>
          <a:endParaRPr lang="es-EC" sz="1800" kern="1200" dirty="0"/>
        </a:p>
      </dsp:txBody>
      <dsp:txXfrm>
        <a:off x="0" y="3170488"/>
        <a:ext cx="7344816" cy="893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E5B32-97DE-4D3E-B3CD-9EADB2D6D53C}">
      <dsp:nvSpPr>
        <dsp:cNvPr id="0" name=""/>
        <dsp:cNvSpPr/>
      </dsp:nvSpPr>
      <dsp:spPr>
        <a:xfrm>
          <a:off x="0" y="2988153"/>
          <a:ext cx="799288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BA2F5-A363-4C1C-A50C-4A1C980B3E00}">
      <dsp:nvSpPr>
        <dsp:cNvPr id="0" name=""/>
        <dsp:cNvSpPr/>
      </dsp:nvSpPr>
      <dsp:spPr>
        <a:xfrm>
          <a:off x="0" y="738651"/>
          <a:ext cx="799288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AF023-F4A7-4EA6-ACF4-EC65B9D84E65}">
      <dsp:nvSpPr>
        <dsp:cNvPr id="0" name=""/>
        <dsp:cNvSpPr/>
      </dsp:nvSpPr>
      <dsp:spPr>
        <a:xfrm>
          <a:off x="2078150" y="1182"/>
          <a:ext cx="5914737" cy="73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es-EC" sz="2200" kern="1200" dirty="0"/>
        </a:p>
      </dsp:txBody>
      <dsp:txXfrm>
        <a:off x="2078150" y="1182"/>
        <a:ext cx="5914737" cy="737469"/>
      </dsp:txXfrm>
    </dsp:sp>
    <dsp:sp modelId="{12C13158-AAC6-4DCF-A110-02597866E1E9}">
      <dsp:nvSpPr>
        <dsp:cNvPr id="0" name=""/>
        <dsp:cNvSpPr/>
      </dsp:nvSpPr>
      <dsp:spPr>
        <a:xfrm>
          <a:off x="0" y="1182"/>
          <a:ext cx="2078150" cy="737469"/>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PLC</a:t>
          </a:r>
          <a:endParaRPr lang="es-EC" sz="2200" kern="1200" dirty="0"/>
        </a:p>
      </dsp:txBody>
      <dsp:txXfrm>
        <a:off x="36007" y="37189"/>
        <a:ext cx="2006136" cy="701462"/>
      </dsp:txXfrm>
    </dsp:sp>
    <dsp:sp modelId="{2201E489-D242-49B0-9C33-A65792C6628F}">
      <dsp:nvSpPr>
        <dsp:cNvPr id="0" name=""/>
        <dsp:cNvSpPr/>
      </dsp:nvSpPr>
      <dsp:spPr>
        <a:xfrm>
          <a:off x="0" y="738651"/>
          <a:ext cx="7992888" cy="147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Dispositivo electrónico apto para el control de una máquina o proceso, utilizando la información recibida de sus módulos de entrada digital o análogo; esta información es procesada internamente por el programa cargado en la memoria del PLC y envía a los módulos de salida los resultados a los actuadores del proceso.</a:t>
          </a:r>
          <a:endParaRPr lang="es-EC" sz="1500" kern="1200" dirty="0"/>
        </a:p>
      </dsp:txBody>
      <dsp:txXfrm>
        <a:off x="0" y="738651"/>
        <a:ext cx="7992888" cy="1475159"/>
      </dsp:txXfrm>
    </dsp:sp>
    <dsp:sp modelId="{A762007C-EC39-46B7-B098-A992410FF1FD}">
      <dsp:nvSpPr>
        <dsp:cNvPr id="0" name=""/>
        <dsp:cNvSpPr/>
      </dsp:nvSpPr>
      <dsp:spPr>
        <a:xfrm>
          <a:off x="2078150" y="2250684"/>
          <a:ext cx="5914737" cy="73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es-EC" sz="2200" kern="1200" dirty="0" smtClean="0"/>
        </a:p>
      </dsp:txBody>
      <dsp:txXfrm>
        <a:off x="2078150" y="2250684"/>
        <a:ext cx="5914737" cy="737469"/>
      </dsp:txXfrm>
    </dsp:sp>
    <dsp:sp modelId="{769A3A45-D7E4-41E0-AFBA-48147743FAAA}">
      <dsp:nvSpPr>
        <dsp:cNvPr id="0" name=""/>
        <dsp:cNvSpPr/>
      </dsp:nvSpPr>
      <dsp:spPr>
        <a:xfrm>
          <a:off x="0" y="2250684"/>
          <a:ext cx="2078150" cy="737469"/>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Comunicación Serie</a:t>
          </a:r>
        </a:p>
      </dsp:txBody>
      <dsp:txXfrm>
        <a:off x="36007" y="2286691"/>
        <a:ext cx="2006136" cy="701462"/>
      </dsp:txXfrm>
    </dsp:sp>
    <dsp:sp modelId="{6730B6DF-8EF8-49B7-9AC1-FB30B33DBE10}">
      <dsp:nvSpPr>
        <dsp:cNvPr id="0" name=""/>
        <dsp:cNvSpPr/>
      </dsp:nvSpPr>
      <dsp:spPr>
        <a:xfrm>
          <a:off x="0" y="2988153"/>
          <a:ext cx="7992888" cy="147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En la comunicación serie la información es transmitida por una línea de bit en bit secuencialmente; puede  ser síncrona o asíncrona, dependiendo de la utilización o  no de una señal de reloj.</a:t>
          </a:r>
        </a:p>
        <a:p>
          <a:pPr marL="114300" lvl="1" indent="-114300" algn="l" defTabSz="666750">
            <a:lnSpc>
              <a:spcPct val="90000"/>
            </a:lnSpc>
            <a:spcBef>
              <a:spcPct val="0"/>
            </a:spcBef>
            <a:spcAft>
              <a:spcPct val="15000"/>
            </a:spcAft>
            <a:buChar char="••"/>
          </a:pPr>
          <a:r>
            <a:rPr lang="es-EC" sz="1500" kern="1200" dirty="0" smtClean="0"/>
            <a:t>Tipos de tecnologías:</a:t>
          </a:r>
        </a:p>
        <a:p>
          <a:pPr marL="228600" lvl="2" indent="-114300" algn="l" defTabSz="666750">
            <a:lnSpc>
              <a:spcPct val="90000"/>
            </a:lnSpc>
            <a:spcBef>
              <a:spcPct val="0"/>
            </a:spcBef>
            <a:spcAft>
              <a:spcPct val="15000"/>
            </a:spcAft>
            <a:buChar char="••"/>
          </a:pPr>
          <a:r>
            <a:rPr lang="es-EC" sz="1500" kern="1200" dirty="0" smtClean="0"/>
            <a:t>RS-232</a:t>
          </a:r>
        </a:p>
        <a:p>
          <a:pPr marL="228600" lvl="2" indent="-114300" algn="l" defTabSz="666750">
            <a:lnSpc>
              <a:spcPct val="90000"/>
            </a:lnSpc>
            <a:spcBef>
              <a:spcPct val="0"/>
            </a:spcBef>
            <a:spcAft>
              <a:spcPct val="15000"/>
            </a:spcAft>
            <a:buChar char="••"/>
          </a:pPr>
          <a:r>
            <a:rPr lang="es-EC" sz="1500" kern="1200" dirty="0" smtClean="0"/>
            <a:t>RS-422</a:t>
          </a:r>
        </a:p>
        <a:p>
          <a:pPr marL="228600" lvl="2" indent="-114300" algn="l" defTabSz="666750">
            <a:lnSpc>
              <a:spcPct val="90000"/>
            </a:lnSpc>
            <a:spcBef>
              <a:spcPct val="0"/>
            </a:spcBef>
            <a:spcAft>
              <a:spcPct val="15000"/>
            </a:spcAft>
            <a:buChar char="••"/>
          </a:pPr>
          <a:r>
            <a:rPr lang="es-EC" sz="1500" kern="1200" dirty="0" smtClean="0"/>
            <a:t>RS-485</a:t>
          </a:r>
        </a:p>
      </dsp:txBody>
      <dsp:txXfrm>
        <a:off x="0" y="2988153"/>
        <a:ext cx="7992888" cy="1475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F9E4A-F995-4115-920B-E90EAAC54809}" type="datetimeFigureOut">
              <a:rPr lang="es-EC" smtClean="0"/>
              <a:t>26/04/2012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ABBEA-F245-44B9-A5C7-A430FA7EC412}" type="slidenum">
              <a:rPr lang="es-EC" smtClean="0"/>
              <a:t>‹Nº›</a:t>
            </a:fld>
            <a:endParaRPr lang="es-EC"/>
          </a:p>
        </p:txBody>
      </p:sp>
    </p:spTree>
    <p:extLst>
      <p:ext uri="{BB962C8B-B14F-4D97-AF65-F5344CB8AC3E}">
        <p14:creationId xmlns:p14="http://schemas.microsoft.com/office/powerpoint/2010/main" val="134459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3</a:t>
            </a:fld>
            <a:endParaRPr lang="es-EC"/>
          </a:p>
        </p:txBody>
      </p:sp>
    </p:spTree>
    <p:extLst>
      <p:ext uri="{BB962C8B-B14F-4D97-AF65-F5344CB8AC3E}">
        <p14:creationId xmlns:p14="http://schemas.microsoft.com/office/powerpoint/2010/main" val="28634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16</a:t>
            </a:fld>
            <a:endParaRPr lang="es-EC"/>
          </a:p>
        </p:txBody>
      </p:sp>
    </p:spTree>
    <p:extLst>
      <p:ext uri="{BB962C8B-B14F-4D97-AF65-F5344CB8AC3E}">
        <p14:creationId xmlns:p14="http://schemas.microsoft.com/office/powerpoint/2010/main" val="98462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17</a:t>
            </a:fld>
            <a:endParaRPr lang="es-EC"/>
          </a:p>
        </p:txBody>
      </p:sp>
    </p:spTree>
    <p:extLst>
      <p:ext uri="{BB962C8B-B14F-4D97-AF65-F5344CB8AC3E}">
        <p14:creationId xmlns:p14="http://schemas.microsoft.com/office/powerpoint/2010/main" val="98462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28</a:t>
            </a:fld>
            <a:endParaRPr lang="es-EC"/>
          </a:p>
        </p:txBody>
      </p:sp>
    </p:spTree>
    <p:extLst>
      <p:ext uri="{BB962C8B-B14F-4D97-AF65-F5344CB8AC3E}">
        <p14:creationId xmlns:p14="http://schemas.microsoft.com/office/powerpoint/2010/main" val="357468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29</a:t>
            </a:fld>
            <a:endParaRPr lang="es-EC"/>
          </a:p>
        </p:txBody>
      </p:sp>
    </p:spTree>
    <p:extLst>
      <p:ext uri="{BB962C8B-B14F-4D97-AF65-F5344CB8AC3E}">
        <p14:creationId xmlns:p14="http://schemas.microsoft.com/office/powerpoint/2010/main" val="357468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30</a:t>
            </a:fld>
            <a:endParaRPr lang="es-EC"/>
          </a:p>
        </p:txBody>
      </p:sp>
    </p:spTree>
    <p:extLst>
      <p:ext uri="{BB962C8B-B14F-4D97-AF65-F5344CB8AC3E}">
        <p14:creationId xmlns:p14="http://schemas.microsoft.com/office/powerpoint/2010/main" val="357468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31</a:t>
            </a:fld>
            <a:endParaRPr lang="es-EC"/>
          </a:p>
        </p:txBody>
      </p:sp>
    </p:spTree>
    <p:extLst>
      <p:ext uri="{BB962C8B-B14F-4D97-AF65-F5344CB8AC3E}">
        <p14:creationId xmlns:p14="http://schemas.microsoft.com/office/powerpoint/2010/main" val="357468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32</a:t>
            </a:fld>
            <a:endParaRPr lang="es-EC"/>
          </a:p>
        </p:txBody>
      </p:sp>
    </p:spTree>
    <p:extLst>
      <p:ext uri="{BB962C8B-B14F-4D97-AF65-F5344CB8AC3E}">
        <p14:creationId xmlns:p14="http://schemas.microsoft.com/office/powerpoint/2010/main" val="357468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CABBEA-F245-44B9-A5C7-A430FA7EC412}" type="slidenum">
              <a:rPr lang="es-EC" smtClean="0"/>
              <a:t>33</a:t>
            </a:fld>
            <a:endParaRPr lang="es-EC"/>
          </a:p>
        </p:txBody>
      </p:sp>
    </p:spTree>
    <p:extLst>
      <p:ext uri="{BB962C8B-B14F-4D97-AF65-F5344CB8AC3E}">
        <p14:creationId xmlns:p14="http://schemas.microsoft.com/office/powerpoint/2010/main" val="357468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7E7951-96D6-43F8-9284-48E8CFD5047B}" type="datetimeFigureOut">
              <a:rPr lang="es-EC" smtClean="0"/>
              <a:t>26/04/2012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4D230406-7561-428B-A23B-0C3AC2C476AA}" type="slidenum">
              <a:rPr lang="es-EC" smtClean="0"/>
              <a:t>‹Nº›</a:t>
            </a:fld>
            <a:endParaRPr lang="es-EC"/>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7E7951-96D6-43F8-9284-48E8CFD5047B}" type="datetimeFigureOut">
              <a:rPr lang="es-EC" smtClean="0"/>
              <a:t>26/04/2012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230406-7561-428B-A23B-0C3AC2C476AA}"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7E7951-96D6-43F8-9284-48E8CFD5047B}" type="datetimeFigureOut">
              <a:rPr lang="es-EC" smtClean="0"/>
              <a:t>26/04/2012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230406-7561-428B-A23B-0C3AC2C476AA}"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7E7951-96D6-43F8-9284-48E8CFD5047B}" type="datetimeFigureOut">
              <a:rPr lang="es-EC" smtClean="0"/>
              <a:t>26/04/2012</a:t>
            </a:fld>
            <a:endParaRPr lang="es-EC"/>
          </a:p>
        </p:txBody>
      </p:sp>
      <p:sp>
        <p:nvSpPr>
          <p:cNvPr id="10" name="Slide Number Placeholder 9"/>
          <p:cNvSpPr>
            <a:spLocks noGrp="1"/>
          </p:cNvSpPr>
          <p:nvPr>
            <p:ph type="sldNum" sz="quarter" idx="11"/>
          </p:nvPr>
        </p:nvSpPr>
        <p:spPr/>
        <p:txBody>
          <a:bodyPr/>
          <a:lstStyle/>
          <a:p>
            <a:fld id="{4D230406-7561-428B-A23B-0C3AC2C476AA}" type="slidenum">
              <a:rPr lang="es-EC" smtClean="0"/>
              <a:t>‹Nº›</a:t>
            </a:fld>
            <a:endParaRPr lang="es-EC"/>
          </a:p>
        </p:txBody>
      </p:sp>
      <p:sp>
        <p:nvSpPr>
          <p:cNvPr id="12" name="Footer Placeholder 11"/>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fld id="{AC7E7951-96D6-43F8-9284-48E8CFD5047B}" type="datetimeFigureOut">
              <a:rPr lang="es-EC" smtClean="0"/>
              <a:t>26/04/2012</a:t>
            </a:fld>
            <a:endParaRPr lang="es-EC"/>
          </a:p>
        </p:txBody>
      </p:sp>
      <p:sp>
        <p:nvSpPr>
          <p:cNvPr id="20" name="Slide Number Placeholder 19"/>
          <p:cNvSpPr>
            <a:spLocks noGrp="1"/>
          </p:cNvSpPr>
          <p:nvPr>
            <p:ph type="sldNum" sz="quarter" idx="11"/>
          </p:nvPr>
        </p:nvSpPr>
        <p:spPr/>
        <p:txBody>
          <a:bodyPr/>
          <a:lstStyle/>
          <a:p>
            <a:fld id="{4D230406-7561-428B-A23B-0C3AC2C476AA}" type="slidenum">
              <a:rPr lang="es-EC" smtClean="0"/>
              <a:t>‹Nº›</a:t>
            </a:fld>
            <a:endParaRPr lang="es-EC"/>
          </a:p>
        </p:txBody>
      </p:sp>
      <p:sp>
        <p:nvSpPr>
          <p:cNvPr id="21" name="Footer Placeholder 20"/>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C7E7951-96D6-43F8-9284-48E8CFD5047B}" type="datetimeFigureOut">
              <a:rPr lang="es-EC" smtClean="0"/>
              <a:t>26/04/2012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D230406-7561-428B-A23B-0C3AC2C476AA}" type="slidenum">
              <a:rPr lang="es-EC" smtClean="0"/>
              <a:t>‹Nº›</a:t>
            </a:fld>
            <a:endParaRPr lang="es-EC"/>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C7E7951-96D6-43F8-9284-48E8CFD5047B}" type="datetimeFigureOut">
              <a:rPr lang="es-EC" smtClean="0"/>
              <a:t>26/04/2012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D230406-7561-428B-A23B-0C3AC2C476AA}" type="slidenum">
              <a:rPr lang="es-EC" smtClean="0"/>
              <a:t>‹Nº›</a:t>
            </a:fld>
            <a:endParaRPr lang="es-EC"/>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C7E7951-96D6-43F8-9284-48E8CFD5047B}" type="datetimeFigureOut">
              <a:rPr lang="es-EC" smtClean="0"/>
              <a:t>26/04/2012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D230406-7561-428B-A23B-0C3AC2C476AA}"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7E7951-96D6-43F8-9284-48E8CFD5047B}" type="datetimeFigureOut">
              <a:rPr lang="es-EC" smtClean="0"/>
              <a:t>26/04/2012</a:t>
            </a:fld>
            <a:endParaRPr lang="es-EC"/>
          </a:p>
        </p:txBody>
      </p:sp>
      <p:sp>
        <p:nvSpPr>
          <p:cNvPr id="6" name="Slide Number Placeholder 5"/>
          <p:cNvSpPr>
            <a:spLocks noGrp="1"/>
          </p:cNvSpPr>
          <p:nvPr>
            <p:ph type="sldNum" sz="quarter" idx="11"/>
          </p:nvPr>
        </p:nvSpPr>
        <p:spPr/>
        <p:txBody>
          <a:bodyPr/>
          <a:lstStyle/>
          <a:p>
            <a:fld id="{4D230406-7561-428B-A23B-0C3AC2C476AA}" type="slidenum">
              <a:rPr lang="es-EC" smtClean="0"/>
              <a:t>‹Nº›</a:t>
            </a:fld>
            <a:endParaRPr lang="es-EC"/>
          </a:p>
        </p:txBody>
      </p:sp>
      <p:sp>
        <p:nvSpPr>
          <p:cNvPr id="7" name="Footer Placeholder 6"/>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AC7E7951-96D6-43F8-9284-48E8CFD5047B}" type="datetimeFigureOut">
              <a:rPr lang="es-EC" smtClean="0"/>
              <a:t>26/04/2012</a:t>
            </a:fld>
            <a:endParaRPr lang="es-EC"/>
          </a:p>
        </p:txBody>
      </p:sp>
      <p:sp>
        <p:nvSpPr>
          <p:cNvPr id="10" name="Slide Number Placeholder 9"/>
          <p:cNvSpPr>
            <a:spLocks noGrp="1"/>
          </p:cNvSpPr>
          <p:nvPr>
            <p:ph type="sldNum" sz="quarter" idx="15"/>
          </p:nvPr>
        </p:nvSpPr>
        <p:spPr/>
        <p:txBody>
          <a:bodyPr/>
          <a:lstStyle/>
          <a:p>
            <a:fld id="{4D230406-7561-428B-A23B-0C3AC2C476AA}" type="slidenum">
              <a:rPr lang="es-EC" smtClean="0"/>
              <a:t>‹Nº›</a:t>
            </a:fld>
            <a:endParaRPr lang="es-EC"/>
          </a:p>
        </p:txBody>
      </p:sp>
      <p:sp>
        <p:nvSpPr>
          <p:cNvPr id="13" name="Footer Placeholder 12"/>
          <p:cNvSpPr>
            <a:spLocks noGrp="1"/>
          </p:cNvSpPr>
          <p:nvPr>
            <p:ph type="ftr" sz="quarter" idx="16"/>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7E7951-96D6-43F8-9284-48E8CFD5047B}" type="datetimeFigureOut">
              <a:rPr lang="es-EC" smtClean="0"/>
              <a:t>26/04/2012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D230406-7561-428B-A23B-0C3AC2C476AA}" type="slidenum">
              <a:rPr lang="es-EC" smtClean="0"/>
              <a:t>‹Nº›</a:t>
            </a:fld>
            <a:endParaRPr lang="es-EC"/>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EC"/>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4D230406-7561-428B-A23B-0C3AC2C476AA}" type="slidenum">
              <a:rPr lang="es-EC" smtClean="0"/>
              <a:t>‹Nº›</a:t>
            </a:fld>
            <a:endParaRPr lang="es-EC"/>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AC7E7951-96D6-43F8-9284-48E8CFD5047B}" type="datetimeFigureOut">
              <a:rPr lang="es-EC" smtClean="0"/>
              <a:t>26/04/2012</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3.bin"/><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6211" y="1628800"/>
            <a:ext cx="8136904" cy="1596008"/>
          </a:xfrm>
        </p:spPr>
        <p:txBody>
          <a:bodyPr>
            <a:noAutofit/>
          </a:bodyPr>
          <a:lstStyle/>
          <a:p>
            <a:pPr algn="ctr"/>
            <a:r>
              <a:rPr lang="es-EC" sz="3200" b="1" dirty="0" smtClean="0">
                <a:solidFill>
                  <a:schemeClr val="tx1"/>
                </a:solidFill>
              </a:rPr>
              <a:t>DISEÑO E IMPLEMENTACIÓN DE UN SISTEMA DE  SOFTWARE LIBRE PARA LA SUPERVISIÓN Y MONITOREO DEL ÁREA DE FABRICACIÓN DE MUELLES EN LA EMPRESA PRODUCTOS PARAÍSO DEL ECUADOR S.A.</a:t>
            </a:r>
            <a:endParaRPr lang="es-EC" sz="3200" b="1" dirty="0">
              <a:solidFill>
                <a:schemeClr val="tx1"/>
              </a:solidFill>
            </a:endParaRPr>
          </a:p>
        </p:txBody>
      </p:sp>
      <p:sp>
        <p:nvSpPr>
          <p:cNvPr id="3" name="2 Subtítulo"/>
          <p:cNvSpPr>
            <a:spLocks noGrp="1"/>
          </p:cNvSpPr>
          <p:nvPr>
            <p:ph type="subTitle" idx="1"/>
          </p:nvPr>
        </p:nvSpPr>
        <p:spPr>
          <a:xfrm>
            <a:off x="3419872" y="5254482"/>
            <a:ext cx="6400800" cy="1752600"/>
          </a:xfrm>
        </p:spPr>
        <p:txBody>
          <a:bodyPr/>
          <a:lstStyle/>
          <a:p>
            <a:pPr algn="r"/>
            <a:r>
              <a:rPr lang="es-EC" dirty="0" smtClean="0"/>
              <a:t>Autores:			</a:t>
            </a:r>
          </a:p>
          <a:p>
            <a:pPr algn="r"/>
            <a:r>
              <a:rPr lang="es-EC" sz="2000" dirty="0" smtClean="0"/>
              <a:t>Juan C. Acosta Ll.		</a:t>
            </a:r>
          </a:p>
          <a:p>
            <a:pPr algn="r"/>
            <a:r>
              <a:rPr lang="es-EC" sz="2000" dirty="0" smtClean="0"/>
              <a:t>Daniel F. Proaño Ch.	</a:t>
            </a:r>
            <a:endParaRPr lang="es-EC" sz="2000" dirty="0"/>
          </a:p>
        </p:txBody>
      </p:sp>
      <p:pic>
        <p:nvPicPr>
          <p:cNvPr id="4" name="Imagen 2" descr="LOGO CONTROL"/>
          <p:cNvPicPr>
            <a:picLocks noChangeAspect="1" noChangeArrowheads="1"/>
          </p:cNvPicPr>
          <p:nvPr/>
        </p:nvPicPr>
        <p:blipFill>
          <a:blip r:embed="rId2" cstate="print"/>
          <a:stretch>
            <a:fillRect/>
          </a:stretch>
        </p:blipFill>
        <p:spPr bwMode="auto">
          <a:xfrm>
            <a:off x="921002" y="5301208"/>
            <a:ext cx="1357322" cy="1350990"/>
          </a:xfrm>
          <a:prstGeom prst="rect">
            <a:avLst/>
          </a:prstGeom>
          <a:noFill/>
          <a:ln>
            <a:noFill/>
          </a:ln>
        </p:spPr>
      </p:pic>
      <p:sp>
        <p:nvSpPr>
          <p:cNvPr id="5" name="4 Rectángulo"/>
          <p:cNvSpPr/>
          <p:nvPr/>
        </p:nvSpPr>
        <p:spPr>
          <a:xfrm>
            <a:off x="1628905" y="3501008"/>
            <a:ext cx="6462464" cy="984885"/>
          </a:xfrm>
          <a:prstGeom prst="rect">
            <a:avLst/>
          </a:prstGeom>
        </p:spPr>
        <p:txBody>
          <a:bodyPr wrap="square">
            <a:spAutoFit/>
          </a:bodyPr>
          <a:lstStyle/>
          <a:p>
            <a:pPr algn="ctr"/>
            <a:endParaRPr lang="es-EC" b="1" dirty="0">
              <a:solidFill>
                <a:schemeClr val="accent1">
                  <a:lumMod val="75000"/>
                </a:schemeClr>
              </a:solidFill>
            </a:endParaRPr>
          </a:p>
          <a:p>
            <a:pPr algn="ctr"/>
            <a:r>
              <a:rPr lang="es-EC" sz="2000" b="1" dirty="0">
                <a:solidFill>
                  <a:schemeClr val="bg1">
                    <a:lumMod val="50000"/>
                  </a:schemeClr>
                </a:solidFill>
              </a:rPr>
              <a:t>PROYECTO DE GRADO PARA LA OBTENCIÓN</a:t>
            </a:r>
          </a:p>
          <a:p>
            <a:pPr algn="ctr"/>
            <a:r>
              <a:rPr lang="es-EC" sz="2000" b="1" dirty="0">
                <a:solidFill>
                  <a:schemeClr val="bg1">
                    <a:lumMod val="50000"/>
                  </a:schemeClr>
                </a:solidFill>
              </a:rPr>
              <a:t>DEL TÍTULO EN INGENIERÍA</a:t>
            </a:r>
          </a:p>
        </p:txBody>
      </p:sp>
    </p:spTree>
    <p:extLst>
      <p:ext uri="{BB962C8B-B14F-4D97-AF65-F5344CB8AC3E}">
        <p14:creationId xmlns:p14="http://schemas.microsoft.com/office/powerpoint/2010/main" val="2874861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671048" cy="1143000"/>
          </a:xfrm>
        </p:spPr>
        <p:txBody>
          <a:bodyPr>
            <a:noAutofit/>
          </a:bodyPr>
          <a:lstStyle/>
          <a:p>
            <a:r>
              <a:rPr lang="es-EC" sz="4400" dirty="0" smtClean="0"/>
              <a:t>Fundamentos y </a:t>
            </a:r>
            <a:br>
              <a:rPr lang="es-EC" sz="4400" dirty="0" smtClean="0"/>
            </a:br>
            <a:r>
              <a:rPr lang="es-EC" sz="4400" dirty="0" smtClean="0"/>
              <a:t>Conceptos Básicos:</a:t>
            </a:r>
            <a:endParaRPr lang="es-EC" sz="4400" dirty="0"/>
          </a:p>
        </p:txBody>
      </p:sp>
      <p:graphicFrame>
        <p:nvGraphicFramePr>
          <p:cNvPr id="3" name="2 Diagrama"/>
          <p:cNvGraphicFramePr/>
          <p:nvPr>
            <p:extLst>
              <p:ext uri="{D42A27DB-BD31-4B8C-83A1-F6EECF244321}">
                <p14:modId xmlns:p14="http://schemas.microsoft.com/office/powerpoint/2010/main" val="545288433"/>
              </p:ext>
            </p:extLst>
          </p:nvPr>
        </p:nvGraphicFramePr>
        <p:xfrm>
          <a:off x="539552" y="1700808"/>
          <a:ext cx="79928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71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671048" cy="1143000"/>
          </a:xfrm>
        </p:spPr>
        <p:txBody>
          <a:bodyPr>
            <a:noAutofit/>
          </a:bodyPr>
          <a:lstStyle/>
          <a:p>
            <a:r>
              <a:rPr lang="es-EC" sz="4400" dirty="0" smtClean="0"/>
              <a:t>Fundamentos y</a:t>
            </a:r>
            <a:br>
              <a:rPr lang="es-EC" sz="4400" dirty="0" smtClean="0"/>
            </a:br>
            <a:r>
              <a:rPr lang="es-EC" sz="4400" dirty="0" smtClean="0"/>
              <a:t>Conceptos Básicos:</a:t>
            </a:r>
            <a:endParaRPr lang="es-EC" sz="4400" dirty="0"/>
          </a:p>
        </p:txBody>
      </p:sp>
      <p:graphicFrame>
        <p:nvGraphicFramePr>
          <p:cNvPr id="5" name="4 Tabla"/>
          <p:cNvGraphicFramePr>
            <a:graphicFrameLocks noGrp="1"/>
          </p:cNvGraphicFramePr>
          <p:nvPr>
            <p:extLst>
              <p:ext uri="{D42A27DB-BD31-4B8C-83A1-F6EECF244321}">
                <p14:modId xmlns:p14="http://schemas.microsoft.com/office/powerpoint/2010/main" val="870829211"/>
              </p:ext>
            </p:extLst>
          </p:nvPr>
        </p:nvGraphicFramePr>
        <p:xfrm>
          <a:off x="323528" y="1772815"/>
          <a:ext cx="8064897" cy="4475938"/>
        </p:xfrm>
        <a:graphic>
          <a:graphicData uri="http://schemas.openxmlformats.org/drawingml/2006/table">
            <a:tbl>
              <a:tblPr firstRow="1" firstCol="1" bandRow="1">
                <a:tableStyleId>{793D81CF-94F2-401A-BA57-92F5A7B2D0C5}</a:tableStyleId>
              </a:tblPr>
              <a:tblGrid>
                <a:gridCol w="2091289"/>
                <a:gridCol w="1940633"/>
                <a:gridCol w="1941686"/>
                <a:gridCol w="2091289"/>
              </a:tblGrid>
              <a:tr h="300911">
                <a:tc>
                  <a:txBody>
                    <a:bodyPr/>
                    <a:lstStyle/>
                    <a:p>
                      <a:pPr marL="0" indent="0" algn="ctr">
                        <a:lnSpc>
                          <a:spcPct val="150000"/>
                        </a:lnSpc>
                        <a:spcAft>
                          <a:spcPts val="0"/>
                        </a:spcAft>
                      </a:pPr>
                      <a:r>
                        <a:rPr lang="es-EC" sz="1400" dirty="0">
                          <a:effectLst/>
                        </a:rPr>
                        <a:t> </a:t>
                      </a:r>
                      <a:r>
                        <a:rPr lang="es-EC" sz="1400" dirty="0" smtClean="0">
                          <a:effectLst/>
                        </a:rPr>
                        <a:t>CARACTERÍSTICA</a:t>
                      </a:r>
                      <a:endParaRPr lang="es-EC" sz="1400" dirty="0">
                        <a:effectLst/>
                        <a:latin typeface="Times New Roman"/>
                        <a:ea typeface="Calibri"/>
                        <a:cs typeface="Times New Roman"/>
                      </a:endParaRPr>
                    </a:p>
                  </a:txBody>
                  <a:tcPr marL="68580" marR="68580" marT="0" marB="0"/>
                </a:tc>
                <a:tc>
                  <a:txBody>
                    <a:bodyPr/>
                    <a:lstStyle/>
                    <a:p>
                      <a:pPr marL="66675" algn="ctr">
                        <a:lnSpc>
                          <a:spcPct val="150000"/>
                        </a:lnSpc>
                        <a:spcAft>
                          <a:spcPts val="0"/>
                        </a:spcAft>
                      </a:pPr>
                      <a:r>
                        <a:rPr lang="es-EC" sz="1400" dirty="0">
                          <a:effectLst/>
                        </a:rPr>
                        <a:t>RS-232</a:t>
                      </a:r>
                      <a:endParaRPr lang="es-EC" sz="1400" dirty="0">
                        <a:effectLst/>
                        <a:latin typeface="Times New Roman"/>
                        <a:ea typeface="Calibri"/>
                        <a:cs typeface="Times New Roman"/>
                      </a:endParaRPr>
                    </a:p>
                  </a:txBody>
                  <a:tcPr marL="68580" marR="68580" marT="0" marB="0"/>
                </a:tc>
                <a:tc>
                  <a:txBody>
                    <a:bodyPr/>
                    <a:lstStyle/>
                    <a:p>
                      <a:pPr marL="88900" algn="ctr">
                        <a:lnSpc>
                          <a:spcPct val="150000"/>
                        </a:lnSpc>
                        <a:spcAft>
                          <a:spcPts val="0"/>
                        </a:spcAft>
                      </a:pPr>
                      <a:r>
                        <a:rPr lang="es-EC" sz="1400" dirty="0">
                          <a:effectLst/>
                        </a:rPr>
                        <a:t>RS-422</a:t>
                      </a:r>
                      <a:endParaRPr lang="es-EC" sz="14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C" sz="1400" dirty="0">
                          <a:effectLst/>
                        </a:rPr>
                        <a:t>RS-485</a:t>
                      </a:r>
                      <a:endParaRPr lang="es-EC" sz="1400" dirty="0">
                        <a:effectLst/>
                        <a:latin typeface="Times New Roman"/>
                        <a:ea typeface="Calibri"/>
                        <a:cs typeface="Times New Roman"/>
                      </a:endParaRPr>
                    </a:p>
                  </a:txBody>
                  <a:tcPr marL="68580" marR="68580" marT="0" marB="0"/>
                </a:tc>
              </a:tr>
              <a:tr h="637769">
                <a:tc>
                  <a:txBody>
                    <a:bodyPr/>
                    <a:lstStyle/>
                    <a:p>
                      <a:pPr algn="just">
                        <a:lnSpc>
                          <a:spcPct val="150000"/>
                        </a:lnSpc>
                        <a:spcAft>
                          <a:spcPts val="0"/>
                        </a:spcAft>
                      </a:pPr>
                      <a:r>
                        <a:rPr lang="es-EC" sz="1400" dirty="0">
                          <a:effectLst/>
                        </a:rPr>
                        <a:t>Cableado</a:t>
                      </a:r>
                      <a:endParaRPr lang="es-EC" sz="1400" dirty="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dirty="0">
                          <a:effectLst/>
                        </a:rPr>
                        <a:t>Punto a punto</a:t>
                      </a:r>
                      <a:endParaRPr lang="es-EC" sz="1400" dirty="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Punto a punto</a:t>
                      </a:r>
                    </a:p>
                    <a:p>
                      <a:pPr marL="88900" algn="just">
                        <a:lnSpc>
                          <a:spcPct val="150000"/>
                        </a:lnSpc>
                        <a:spcAft>
                          <a:spcPts val="0"/>
                        </a:spcAft>
                      </a:pPr>
                      <a:r>
                        <a:rPr lang="es-EC" sz="1400">
                          <a:effectLst/>
                        </a:rPr>
                        <a:t>Multipunto</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Multipunto</a:t>
                      </a:r>
                      <a:endParaRPr lang="es-EC" sz="1400">
                        <a:effectLst/>
                        <a:latin typeface="Times New Roman"/>
                        <a:ea typeface="Calibri"/>
                        <a:cs typeface="Times New Roman"/>
                      </a:endParaRPr>
                    </a:p>
                  </a:txBody>
                  <a:tcPr marL="68580" marR="68580" marT="0" marB="0"/>
                </a:tc>
              </a:tr>
              <a:tr h="637769">
                <a:tc>
                  <a:txBody>
                    <a:bodyPr/>
                    <a:lstStyle/>
                    <a:p>
                      <a:pPr algn="just">
                        <a:lnSpc>
                          <a:spcPct val="150000"/>
                        </a:lnSpc>
                        <a:spcAft>
                          <a:spcPts val="0"/>
                        </a:spcAft>
                      </a:pPr>
                      <a:r>
                        <a:rPr lang="es-EC" sz="1400">
                          <a:effectLst/>
                        </a:rPr>
                        <a:t>Número de dispositivos</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dirty="0">
                          <a:effectLst/>
                        </a:rPr>
                        <a:t>1 emisor</a:t>
                      </a:r>
                    </a:p>
                    <a:p>
                      <a:pPr marL="66675" algn="just">
                        <a:lnSpc>
                          <a:spcPct val="150000"/>
                        </a:lnSpc>
                        <a:spcAft>
                          <a:spcPts val="0"/>
                        </a:spcAft>
                      </a:pPr>
                      <a:r>
                        <a:rPr lang="es-EC" sz="1400" dirty="0">
                          <a:effectLst/>
                        </a:rPr>
                        <a:t>1 receptor</a:t>
                      </a:r>
                      <a:endParaRPr lang="es-EC" sz="1400" dirty="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1 emisor</a:t>
                      </a:r>
                    </a:p>
                    <a:p>
                      <a:pPr marL="88900" algn="just">
                        <a:lnSpc>
                          <a:spcPct val="150000"/>
                        </a:lnSpc>
                        <a:spcAft>
                          <a:spcPts val="0"/>
                        </a:spcAft>
                      </a:pPr>
                      <a:r>
                        <a:rPr lang="es-EC" sz="1400">
                          <a:effectLst/>
                        </a:rPr>
                        <a:t>10 receptores</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32 emisores</a:t>
                      </a:r>
                    </a:p>
                    <a:p>
                      <a:pPr algn="just">
                        <a:lnSpc>
                          <a:spcPct val="150000"/>
                        </a:lnSpc>
                        <a:spcAft>
                          <a:spcPts val="0"/>
                        </a:spcAft>
                      </a:pPr>
                      <a:r>
                        <a:rPr lang="es-EC" sz="1400">
                          <a:effectLst/>
                        </a:rPr>
                        <a:t>32 receptores</a:t>
                      </a:r>
                      <a:endParaRPr lang="es-EC" sz="1400">
                        <a:effectLst/>
                        <a:latin typeface="Times New Roman"/>
                        <a:ea typeface="Calibri"/>
                        <a:cs typeface="Times New Roman"/>
                      </a:endParaRPr>
                    </a:p>
                  </a:txBody>
                  <a:tcPr marL="68580" marR="68580" marT="0" marB="0"/>
                </a:tc>
              </a:tr>
              <a:tr h="637769">
                <a:tc>
                  <a:txBody>
                    <a:bodyPr/>
                    <a:lstStyle/>
                    <a:p>
                      <a:pPr algn="just">
                        <a:lnSpc>
                          <a:spcPct val="150000"/>
                        </a:lnSpc>
                        <a:spcAft>
                          <a:spcPts val="0"/>
                        </a:spcAft>
                      </a:pPr>
                      <a:r>
                        <a:rPr lang="es-EC" sz="1400">
                          <a:effectLst/>
                        </a:rPr>
                        <a:t>Modo de comunicación</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dirty="0">
                          <a:effectLst/>
                        </a:rPr>
                        <a:t>Full </a:t>
                      </a:r>
                      <a:r>
                        <a:rPr lang="es-EC" sz="1400" dirty="0" err="1">
                          <a:effectLst/>
                        </a:rPr>
                        <a:t>duplex</a:t>
                      </a:r>
                      <a:endParaRPr lang="es-EC" sz="1400" dirty="0">
                        <a:effectLst/>
                      </a:endParaRPr>
                    </a:p>
                    <a:p>
                      <a:pPr marL="66675" algn="just">
                        <a:lnSpc>
                          <a:spcPct val="150000"/>
                        </a:lnSpc>
                        <a:spcAft>
                          <a:spcPts val="0"/>
                        </a:spcAft>
                      </a:pPr>
                      <a:r>
                        <a:rPr lang="es-EC" sz="1400" dirty="0" err="1">
                          <a:effectLst/>
                        </a:rPr>
                        <a:t>Half</a:t>
                      </a:r>
                      <a:r>
                        <a:rPr lang="es-EC" sz="1400" dirty="0">
                          <a:effectLst/>
                        </a:rPr>
                        <a:t> </a:t>
                      </a:r>
                      <a:r>
                        <a:rPr lang="es-EC" sz="1400" dirty="0" err="1">
                          <a:effectLst/>
                        </a:rPr>
                        <a:t>duplex</a:t>
                      </a:r>
                      <a:endParaRPr lang="es-EC" sz="1400" dirty="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dirty="0" err="1">
                          <a:effectLst/>
                        </a:rPr>
                        <a:t>Half</a:t>
                      </a:r>
                      <a:r>
                        <a:rPr lang="es-EC" sz="1400" dirty="0">
                          <a:effectLst/>
                        </a:rPr>
                        <a:t> </a:t>
                      </a:r>
                      <a:r>
                        <a:rPr lang="es-EC" sz="1400" dirty="0" err="1">
                          <a:effectLst/>
                        </a:rPr>
                        <a:t>duplex</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Half dúplex</a:t>
                      </a:r>
                      <a:endParaRPr lang="es-EC" sz="1400">
                        <a:effectLst/>
                        <a:latin typeface="Times New Roman"/>
                        <a:ea typeface="Calibri"/>
                        <a:cs typeface="Times New Roman"/>
                      </a:endParaRPr>
                    </a:p>
                  </a:txBody>
                  <a:tcPr marL="68580" marR="68580" marT="0" marB="0"/>
                </a:tc>
              </a:tr>
              <a:tr h="300911">
                <a:tc>
                  <a:txBody>
                    <a:bodyPr/>
                    <a:lstStyle/>
                    <a:p>
                      <a:pPr algn="just">
                        <a:lnSpc>
                          <a:spcPct val="150000"/>
                        </a:lnSpc>
                        <a:spcAft>
                          <a:spcPts val="0"/>
                        </a:spcAft>
                      </a:pPr>
                      <a:r>
                        <a:rPr lang="es-EC" sz="1400">
                          <a:effectLst/>
                        </a:rPr>
                        <a:t>Longitud máxima</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a:effectLst/>
                        </a:rPr>
                        <a:t>15 m</a:t>
                      </a:r>
                      <a:endParaRPr lang="es-EC" sz="140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1200 m</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1200 m</a:t>
                      </a:r>
                      <a:endParaRPr lang="es-EC" sz="1400">
                        <a:effectLst/>
                        <a:latin typeface="Times New Roman"/>
                        <a:ea typeface="Calibri"/>
                        <a:cs typeface="Times New Roman"/>
                      </a:endParaRPr>
                    </a:p>
                  </a:txBody>
                  <a:tcPr marL="68580" marR="68580" marT="0" marB="0"/>
                </a:tc>
              </a:tr>
              <a:tr h="637769">
                <a:tc>
                  <a:txBody>
                    <a:bodyPr/>
                    <a:lstStyle/>
                    <a:p>
                      <a:pPr algn="just">
                        <a:lnSpc>
                          <a:spcPct val="150000"/>
                        </a:lnSpc>
                        <a:spcAft>
                          <a:spcPts val="0"/>
                        </a:spcAft>
                      </a:pPr>
                      <a:r>
                        <a:rPr lang="es-EC" sz="1400">
                          <a:effectLst/>
                        </a:rPr>
                        <a:t>Velocidad máxima</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a:effectLst/>
                        </a:rPr>
                        <a:t>20 Kbps</a:t>
                      </a:r>
                      <a:endParaRPr lang="es-EC" sz="140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dirty="0">
                          <a:effectLst/>
                        </a:rPr>
                        <a:t>10 Mbps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35 Mbps</a:t>
                      </a:r>
                      <a:endParaRPr lang="es-EC" sz="1400">
                        <a:effectLst/>
                        <a:latin typeface="Times New Roman"/>
                        <a:ea typeface="Calibri"/>
                        <a:cs typeface="Times New Roman"/>
                      </a:endParaRPr>
                    </a:p>
                  </a:txBody>
                  <a:tcPr marL="68580" marR="68580" marT="0" marB="0"/>
                </a:tc>
              </a:tr>
              <a:tr h="637769">
                <a:tc>
                  <a:txBody>
                    <a:bodyPr/>
                    <a:lstStyle/>
                    <a:p>
                      <a:pPr algn="just">
                        <a:lnSpc>
                          <a:spcPct val="150000"/>
                        </a:lnSpc>
                        <a:spcAft>
                          <a:spcPts val="0"/>
                        </a:spcAft>
                      </a:pPr>
                      <a:r>
                        <a:rPr lang="es-EC" sz="1400">
                          <a:effectLst/>
                        </a:rPr>
                        <a:t>Tipo de señal</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a:effectLst/>
                        </a:rPr>
                        <a:t>Ref a masa</a:t>
                      </a:r>
                      <a:endParaRPr lang="es-EC" sz="140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Diferencial balanceada</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Diferencial balanceada</a:t>
                      </a:r>
                      <a:endParaRPr lang="es-EC" sz="1400" dirty="0">
                        <a:effectLst/>
                        <a:latin typeface="Times New Roman"/>
                        <a:ea typeface="Calibri"/>
                        <a:cs typeface="Times New Roman"/>
                      </a:endParaRPr>
                    </a:p>
                  </a:txBody>
                  <a:tcPr marL="68580" marR="68580" marT="0" marB="0"/>
                </a:tc>
              </a:tr>
              <a:tr h="300911">
                <a:tc>
                  <a:txBody>
                    <a:bodyPr/>
                    <a:lstStyle/>
                    <a:p>
                      <a:pPr algn="just">
                        <a:lnSpc>
                          <a:spcPct val="150000"/>
                        </a:lnSpc>
                        <a:spcAft>
                          <a:spcPts val="0"/>
                        </a:spcAft>
                      </a:pPr>
                      <a:r>
                        <a:rPr lang="es-EC" sz="1400">
                          <a:effectLst/>
                        </a:rPr>
                        <a:t>Nivel lógico “1”</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a:effectLst/>
                        </a:rPr>
                        <a:t>-5 V a -15 V</a:t>
                      </a:r>
                      <a:endParaRPr lang="es-EC" sz="140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-2V a -6 V</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-1.5 V a -5 V</a:t>
                      </a:r>
                      <a:endParaRPr lang="es-EC" sz="1400" dirty="0">
                        <a:effectLst/>
                        <a:latin typeface="Times New Roman"/>
                        <a:ea typeface="Calibri"/>
                        <a:cs typeface="Times New Roman"/>
                      </a:endParaRPr>
                    </a:p>
                  </a:txBody>
                  <a:tcPr marL="68580" marR="68580" marT="0" marB="0"/>
                </a:tc>
              </a:tr>
              <a:tr h="300911">
                <a:tc>
                  <a:txBody>
                    <a:bodyPr/>
                    <a:lstStyle/>
                    <a:p>
                      <a:pPr algn="just">
                        <a:lnSpc>
                          <a:spcPct val="150000"/>
                        </a:lnSpc>
                        <a:spcAft>
                          <a:spcPts val="0"/>
                        </a:spcAft>
                      </a:pPr>
                      <a:r>
                        <a:rPr lang="es-EC" sz="1400">
                          <a:effectLst/>
                        </a:rPr>
                        <a:t>Nivel lógico “0”</a:t>
                      </a:r>
                      <a:endParaRPr lang="es-EC" sz="1400">
                        <a:effectLst/>
                        <a:latin typeface="Times New Roman"/>
                        <a:ea typeface="Calibri"/>
                        <a:cs typeface="Times New Roman"/>
                      </a:endParaRPr>
                    </a:p>
                  </a:txBody>
                  <a:tcPr marL="68580" marR="68580" marT="0" marB="0"/>
                </a:tc>
                <a:tc>
                  <a:txBody>
                    <a:bodyPr/>
                    <a:lstStyle/>
                    <a:p>
                      <a:pPr marL="66675" algn="just">
                        <a:lnSpc>
                          <a:spcPct val="150000"/>
                        </a:lnSpc>
                        <a:spcAft>
                          <a:spcPts val="0"/>
                        </a:spcAft>
                      </a:pPr>
                      <a:r>
                        <a:rPr lang="es-EC" sz="1400" dirty="0">
                          <a:effectLst/>
                        </a:rPr>
                        <a:t>5 V a 15 V</a:t>
                      </a:r>
                      <a:endParaRPr lang="es-EC" sz="1400" dirty="0">
                        <a:effectLst/>
                        <a:latin typeface="Times New Roman"/>
                        <a:ea typeface="Calibri"/>
                        <a:cs typeface="Times New Roman"/>
                      </a:endParaRPr>
                    </a:p>
                  </a:txBody>
                  <a:tcPr marL="68580" marR="68580" marT="0" marB="0"/>
                </a:tc>
                <a:tc>
                  <a:txBody>
                    <a:bodyPr/>
                    <a:lstStyle/>
                    <a:p>
                      <a:pPr marL="88900" algn="just">
                        <a:lnSpc>
                          <a:spcPct val="150000"/>
                        </a:lnSpc>
                        <a:spcAft>
                          <a:spcPts val="0"/>
                        </a:spcAft>
                      </a:pPr>
                      <a:r>
                        <a:rPr lang="es-EC" sz="1400">
                          <a:effectLst/>
                        </a:rPr>
                        <a:t>2V a 6 V</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1.5 V a 5 V</a:t>
                      </a:r>
                      <a:endParaRPr lang="es-EC" sz="1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05687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920880" cy="1143000"/>
          </a:xfrm>
        </p:spPr>
        <p:txBody>
          <a:bodyPr>
            <a:noAutofit/>
          </a:bodyPr>
          <a:lstStyle/>
          <a:p>
            <a:r>
              <a:rPr lang="es-EC" sz="4400" dirty="0" smtClean="0"/>
              <a:t>Diagrama General del Proyecto</a:t>
            </a:r>
            <a:endParaRPr lang="es-EC"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5" y="1772816"/>
            <a:ext cx="8503999" cy="382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096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8604448" cy="1143000"/>
          </a:xfrm>
        </p:spPr>
        <p:txBody>
          <a:bodyPr>
            <a:noAutofit/>
          </a:bodyPr>
          <a:lstStyle/>
          <a:p>
            <a:r>
              <a:rPr lang="es-EC" sz="4400" dirty="0" smtClean="0"/>
              <a:t>Diseño de Tarjeta de Acoplamiento </a:t>
            </a:r>
            <a:endParaRPr lang="es-EC" sz="4400" dirty="0"/>
          </a:p>
        </p:txBody>
      </p:sp>
      <p:graphicFrame>
        <p:nvGraphicFramePr>
          <p:cNvPr id="3" name="2 Diagrama"/>
          <p:cNvGraphicFramePr/>
          <p:nvPr>
            <p:extLst>
              <p:ext uri="{D42A27DB-BD31-4B8C-83A1-F6EECF244321}">
                <p14:modId xmlns:p14="http://schemas.microsoft.com/office/powerpoint/2010/main" val="382856541"/>
              </p:ext>
            </p:extLst>
          </p:nvPr>
        </p:nvGraphicFramePr>
        <p:xfrm>
          <a:off x="1487540" y="1669777"/>
          <a:ext cx="6096000" cy="241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861048"/>
            <a:ext cx="7200800" cy="2592288"/>
          </a:xfrm>
          <a:prstGeom prst="rect">
            <a:avLst/>
          </a:prstGeom>
          <a:noFill/>
          <a:ln>
            <a:noFill/>
          </a:ln>
        </p:spPr>
      </p:pic>
    </p:spTree>
    <p:extLst>
      <p:ext uri="{BB962C8B-B14F-4D97-AF65-F5344CB8AC3E}">
        <p14:creationId xmlns:p14="http://schemas.microsoft.com/office/powerpoint/2010/main" val="348123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5760"/>
            <a:ext cx="7920880" cy="1143000"/>
          </a:xfrm>
        </p:spPr>
        <p:txBody>
          <a:bodyPr>
            <a:noAutofit/>
          </a:bodyPr>
          <a:lstStyle/>
          <a:p>
            <a:r>
              <a:rPr lang="es-EC" sz="4400" dirty="0" smtClean="0"/>
              <a:t>PLC OMRON CPM2A</a:t>
            </a:r>
            <a:endParaRPr lang="es-EC" sz="4400" dirty="0"/>
          </a:p>
        </p:txBody>
      </p:sp>
      <p:graphicFrame>
        <p:nvGraphicFramePr>
          <p:cNvPr id="3" name="2 Tabla"/>
          <p:cNvGraphicFramePr>
            <a:graphicFrameLocks noGrp="1"/>
          </p:cNvGraphicFramePr>
          <p:nvPr>
            <p:extLst>
              <p:ext uri="{D42A27DB-BD31-4B8C-83A1-F6EECF244321}">
                <p14:modId xmlns:p14="http://schemas.microsoft.com/office/powerpoint/2010/main" val="1525827849"/>
              </p:ext>
            </p:extLst>
          </p:nvPr>
        </p:nvGraphicFramePr>
        <p:xfrm>
          <a:off x="3779912" y="1196752"/>
          <a:ext cx="5112569" cy="5526654"/>
        </p:xfrm>
        <a:graphic>
          <a:graphicData uri="http://schemas.openxmlformats.org/drawingml/2006/table">
            <a:tbl>
              <a:tblPr firstRow="1" firstCol="1" bandRow="1">
                <a:tableStyleId>{073A0DAA-6AF3-43AB-8588-CEC1D06C72B9}</a:tableStyleId>
              </a:tblPr>
              <a:tblGrid>
                <a:gridCol w="1860473"/>
                <a:gridCol w="1861094"/>
                <a:gridCol w="1391002"/>
              </a:tblGrid>
              <a:tr h="756084">
                <a:tc>
                  <a:txBody>
                    <a:bodyPr/>
                    <a:lstStyle/>
                    <a:p>
                      <a:pPr algn="ctr">
                        <a:lnSpc>
                          <a:spcPct val="150000"/>
                        </a:lnSpc>
                        <a:spcAft>
                          <a:spcPts val="0"/>
                        </a:spcAft>
                      </a:pPr>
                      <a:r>
                        <a:rPr lang="es-EC" sz="1600" b="1" dirty="0">
                          <a:effectLst/>
                        </a:rPr>
                        <a:t>Características</a:t>
                      </a:r>
                      <a:endParaRPr lang="es-EC" sz="1600" b="1"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C" sz="1600" b="1" dirty="0">
                          <a:effectLst/>
                        </a:rPr>
                        <a:t>Requerimientos del Proyecto</a:t>
                      </a:r>
                      <a:endParaRPr lang="es-EC" sz="1600" b="1"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C" sz="1600" b="1" dirty="0">
                          <a:effectLst/>
                        </a:rPr>
                        <a:t>PLC OMRON CPM2A CPU20</a:t>
                      </a:r>
                      <a:endParaRPr lang="es-EC" sz="1600" b="1" dirty="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Número de entradas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10</a:t>
                      </a:r>
                      <a:endParaRPr lang="es-EC" sz="14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20</a:t>
                      </a:r>
                      <a:endParaRPr lang="es-EC" sz="140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Voltaje de Alimentación</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24 VDC</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20.4 a 26.4 VDC</a:t>
                      </a:r>
                      <a:endParaRPr lang="es-EC" sz="140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Voltaje para Entradas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24 VDC</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24 VDC </a:t>
                      </a:r>
                      <a:r>
                        <a:rPr lang="es-EC" sz="1400" baseline="30000">
                          <a:effectLst/>
                        </a:rPr>
                        <a:t>+10%</a:t>
                      </a:r>
                      <a:r>
                        <a:rPr lang="es-EC" sz="1400">
                          <a:effectLst/>
                        </a:rPr>
                        <a:t> / </a:t>
                      </a:r>
                      <a:r>
                        <a:rPr lang="es-EC" sz="1400" baseline="-25000">
                          <a:effectLst/>
                        </a:rPr>
                        <a:t>-15%</a:t>
                      </a:r>
                      <a:endParaRPr lang="es-EC" sz="140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Corriente para Entradas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5 </a:t>
                      </a:r>
                      <a:r>
                        <a:rPr lang="es-EC" sz="1400" dirty="0" err="1">
                          <a:effectLst/>
                        </a:rPr>
                        <a:t>mA.</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5 mA.</a:t>
                      </a:r>
                      <a:endParaRPr lang="es-EC" sz="140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Módulos de Expansión</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A futuro</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a:effectLst/>
                        </a:rPr>
                        <a:t>3</a:t>
                      </a:r>
                      <a:endParaRPr lang="es-EC" sz="1400">
                        <a:effectLst/>
                        <a:latin typeface="Times New Roman"/>
                        <a:ea typeface="Calibri"/>
                        <a:cs typeface="Times New Roman"/>
                      </a:endParaRPr>
                    </a:p>
                  </a:txBody>
                  <a:tcPr marL="68580" marR="68580" marT="0" marB="0"/>
                </a:tc>
              </a:tr>
              <a:tr h="756084">
                <a:tc>
                  <a:txBody>
                    <a:bodyPr/>
                    <a:lstStyle/>
                    <a:p>
                      <a:pPr algn="just">
                        <a:lnSpc>
                          <a:spcPct val="150000"/>
                        </a:lnSpc>
                        <a:spcAft>
                          <a:spcPts val="0"/>
                        </a:spcAft>
                      </a:pPr>
                      <a:r>
                        <a:rPr lang="es-EC" sz="1400" dirty="0">
                          <a:effectLst/>
                        </a:rPr>
                        <a:t>Comunicación con PC</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smtClean="0">
                          <a:effectLst/>
                        </a:rPr>
                        <a:t>RS-422</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CPM1-CIF11</a:t>
                      </a:r>
                    </a:p>
                    <a:p>
                      <a:pPr algn="just">
                        <a:lnSpc>
                          <a:spcPct val="150000"/>
                        </a:lnSpc>
                        <a:spcAft>
                          <a:spcPts val="0"/>
                        </a:spcAft>
                      </a:pPr>
                      <a:r>
                        <a:rPr lang="es-EC" sz="1400" dirty="0" smtClean="0">
                          <a:effectLst/>
                        </a:rPr>
                        <a:t>(RS-422/RS-485</a:t>
                      </a:r>
                      <a:r>
                        <a:rPr lang="es-EC" sz="1400" dirty="0">
                          <a:effectLst/>
                        </a:rPr>
                        <a:t>)</a:t>
                      </a:r>
                      <a:endParaRPr lang="es-EC" sz="1400" dirty="0">
                        <a:effectLst/>
                        <a:latin typeface="Times New Roman"/>
                        <a:ea typeface="Calibri"/>
                        <a:cs typeface="Times New Roman"/>
                      </a:endParaRPr>
                    </a:p>
                  </a:txBody>
                  <a:tcPr marL="68580" marR="68580" marT="0" marB="0"/>
                </a:tc>
              </a:tr>
              <a:tr h="756084">
                <a:tc>
                  <a:txBody>
                    <a:bodyPr/>
                    <a:lstStyle/>
                    <a:p>
                      <a:pPr algn="just">
                        <a:lnSpc>
                          <a:spcPct val="150000"/>
                        </a:lnSpc>
                        <a:spcAft>
                          <a:spcPts val="0"/>
                        </a:spcAft>
                      </a:pPr>
                      <a:r>
                        <a:rPr lang="es-EC" sz="1400" dirty="0">
                          <a:effectLst/>
                        </a:rPr>
                        <a:t>Funciones especiales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Contadores, temporizadores y áreas de almacenamiento</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Si Posee</a:t>
                      </a:r>
                      <a:endParaRPr lang="es-EC" sz="1400" dirty="0">
                        <a:effectLst/>
                        <a:latin typeface="Times New Roman"/>
                        <a:ea typeface="Calibri"/>
                        <a:cs typeface="Times New Roman"/>
                      </a:endParaRPr>
                    </a:p>
                  </a:txBody>
                  <a:tcPr marL="68580" marR="68580" marT="0" marB="0"/>
                </a:tc>
              </a:tr>
              <a:tr h="378042">
                <a:tc>
                  <a:txBody>
                    <a:bodyPr/>
                    <a:lstStyle/>
                    <a:p>
                      <a:pPr algn="just">
                        <a:lnSpc>
                          <a:spcPct val="150000"/>
                        </a:lnSpc>
                        <a:spcAft>
                          <a:spcPts val="0"/>
                        </a:spcAft>
                      </a:pPr>
                      <a:r>
                        <a:rPr lang="es-EC" sz="1400" dirty="0">
                          <a:effectLst/>
                        </a:rPr>
                        <a:t>Dimensiones</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(150 x 70 x 100) mm</a:t>
                      </a:r>
                      <a:endParaRPr lang="es-EC" sz="14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400" dirty="0">
                          <a:effectLst/>
                        </a:rPr>
                        <a:t>(130 x 55 x 90) mm</a:t>
                      </a:r>
                      <a:endParaRPr lang="es-EC" sz="1400" dirty="0">
                        <a:effectLst/>
                        <a:latin typeface="Times New Roman"/>
                        <a:ea typeface="Calibri"/>
                        <a:cs typeface="Times New Roman"/>
                      </a:endParaRPr>
                    </a:p>
                  </a:txBody>
                  <a:tcPr marL="68580" marR="68580" marT="0" marB="0"/>
                </a:tc>
              </a:tr>
            </a:tbl>
          </a:graphicData>
        </a:graphic>
      </p:graphicFrame>
      <p:pic>
        <p:nvPicPr>
          <p:cNvPr id="7169" name="Picture 1" descr="K:\yeah\pl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16" b="100000" l="0" r="100000"/>
                    </a14:imgEffect>
                  </a14:imgLayer>
                </a14:imgProps>
              </a:ext>
              <a:ext uri="{28A0092B-C50C-407E-A947-70E740481C1C}">
                <a14:useLocalDpi xmlns:a14="http://schemas.microsoft.com/office/drawing/2010/main" val="0"/>
              </a:ext>
            </a:extLst>
          </a:blip>
          <a:srcRect/>
          <a:stretch>
            <a:fillRect/>
          </a:stretch>
        </p:blipFill>
        <p:spPr bwMode="auto">
          <a:xfrm>
            <a:off x="323528" y="2348880"/>
            <a:ext cx="3210399" cy="2950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30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413792"/>
            <a:ext cx="7239000" cy="1143000"/>
          </a:xfrm>
        </p:spPr>
        <p:txBody>
          <a:bodyPr>
            <a:noAutofit/>
          </a:bodyPr>
          <a:lstStyle/>
          <a:p>
            <a:r>
              <a:rPr lang="es-EC" sz="4400" dirty="0" smtClean="0"/>
              <a:t>Fuente de alimentación y Conversor 422/USB</a:t>
            </a:r>
            <a:endParaRPr lang="es-EC" sz="4400" dirty="0"/>
          </a:p>
        </p:txBody>
      </p:sp>
      <p:sp>
        <p:nvSpPr>
          <p:cNvPr id="7" name="6 Marcador de contenido"/>
          <p:cNvSpPr>
            <a:spLocks noGrp="1"/>
          </p:cNvSpPr>
          <p:nvPr>
            <p:ph sz="quarter" idx="13"/>
          </p:nvPr>
        </p:nvSpPr>
        <p:spPr>
          <a:xfrm>
            <a:off x="985264" y="4014710"/>
            <a:ext cx="3730752" cy="2516912"/>
          </a:xfrm>
        </p:spPr>
        <p:txBody>
          <a:bodyPr>
            <a:normAutofit/>
          </a:bodyPr>
          <a:lstStyle/>
          <a:p>
            <a:r>
              <a:rPr lang="es-EC" sz="2200" dirty="0" smtClean="0"/>
              <a:t>Fuente de alimentación de 220 VAC a 24VDC</a:t>
            </a:r>
          </a:p>
          <a:p>
            <a:r>
              <a:rPr lang="es-EC" sz="2200" dirty="0" smtClean="0"/>
              <a:t>Potencia 60 w</a:t>
            </a:r>
          </a:p>
          <a:p>
            <a:r>
              <a:rPr lang="es-EC" sz="2200" dirty="0" smtClean="0"/>
              <a:t>Protección de cortocircuito, sobrecarga y </a:t>
            </a:r>
            <a:r>
              <a:rPr lang="es-EC" sz="2200" dirty="0" err="1" smtClean="0"/>
              <a:t>sobrevoltaje</a:t>
            </a:r>
            <a:r>
              <a:rPr lang="es-EC" sz="2200" dirty="0" smtClean="0"/>
              <a:t>.</a:t>
            </a:r>
            <a:endParaRPr lang="es-EC" sz="2200" dirty="0"/>
          </a:p>
        </p:txBody>
      </p:sp>
      <p:sp>
        <p:nvSpPr>
          <p:cNvPr id="8" name="7 Marcador de contenido"/>
          <p:cNvSpPr>
            <a:spLocks noGrp="1"/>
          </p:cNvSpPr>
          <p:nvPr>
            <p:ph sz="quarter" idx="14"/>
          </p:nvPr>
        </p:nvSpPr>
        <p:spPr>
          <a:xfrm>
            <a:off x="5148064" y="4005064"/>
            <a:ext cx="3730752" cy="2448272"/>
          </a:xfrm>
        </p:spPr>
        <p:txBody>
          <a:bodyPr>
            <a:normAutofit fontScale="77500" lnSpcReduction="20000"/>
          </a:bodyPr>
          <a:lstStyle/>
          <a:p>
            <a:r>
              <a:rPr lang="es-EC" dirty="0" smtClean="0"/>
              <a:t>No requiere alimentación externa</a:t>
            </a:r>
          </a:p>
          <a:p>
            <a:r>
              <a:rPr lang="es-EC" dirty="0" smtClean="0"/>
              <a:t>Velocidad de transmisión de 300 a 115200 bps </a:t>
            </a:r>
          </a:p>
          <a:p>
            <a:r>
              <a:rPr lang="es-EC" dirty="0" smtClean="0"/>
              <a:t>Distancia hasta 1 800 metros a 9.6 Kbps</a:t>
            </a:r>
          </a:p>
          <a:p>
            <a:r>
              <a:rPr lang="es-EC" dirty="0" smtClean="0"/>
              <a:t>Conector USB tipo A y bornera de 6 terminales </a:t>
            </a:r>
            <a:endParaRPr lang="es-EC"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44824"/>
            <a:ext cx="1975077" cy="2160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F:\ulala\USB_RS-422.jpg"/>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44824"/>
            <a:ext cx="1728192"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123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Diseño del Programa PLC</a:t>
            </a:r>
            <a:endParaRPr lang="es-EC" sz="4400"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12 Imagen" descr="C:\Documents and Settings\Andres A\Escritorio\yeah\CX-Programmer.jpg"/>
          <p:cNvPicPr/>
          <p:nvPr/>
        </p:nvPicPr>
        <p:blipFill rotWithShape="1">
          <a:blip r:embed="rId3" cstate="print"/>
          <a:srcRect l="6917" t="34027" r="15417" b="43875"/>
          <a:stretch/>
        </p:blipFill>
        <p:spPr bwMode="auto">
          <a:xfrm>
            <a:off x="6434336" y="0"/>
            <a:ext cx="2709664" cy="473090"/>
          </a:xfrm>
          <a:prstGeom prst="rect">
            <a:avLst/>
          </a:prstGeom>
          <a:noFill/>
          <a:ln w="9525">
            <a:noFill/>
            <a:miter lim="800000"/>
            <a:headEnd/>
            <a:tailEnd/>
          </a:ln>
        </p:spPr>
      </p:pic>
      <p:pic>
        <p:nvPicPr>
          <p:cNvPr id="1536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35696" y="1484006"/>
            <a:ext cx="5114925"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27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Diseño de la Base de Dato</a:t>
            </a:r>
            <a:endParaRPr lang="es-EC" sz="4400"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4128178634"/>
              </p:ext>
            </p:extLst>
          </p:nvPr>
        </p:nvGraphicFramePr>
        <p:xfrm>
          <a:off x="755576" y="1772816"/>
          <a:ext cx="2463661" cy="3794956"/>
        </p:xfrm>
        <a:graphic>
          <a:graphicData uri="http://schemas.openxmlformats.org/presentationml/2006/ole">
            <mc:AlternateContent xmlns:mc="http://schemas.openxmlformats.org/markup-compatibility/2006">
              <mc:Choice xmlns:v="urn:schemas-microsoft-com:vml" Requires="v">
                <p:oleObj spid="_x0000_s14355" name="Dibujo de Microsoft Visio" r:id="rId4" imgW="1673311" imgH="2577744" progId="Visio.Drawing.11">
                  <p:embed/>
                </p:oleObj>
              </mc:Choice>
              <mc:Fallback>
                <p:oleObj name="Dibujo de Microsoft Visio" r:id="rId4" imgW="1673311" imgH="257774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72816"/>
                        <a:ext cx="2463661" cy="3794956"/>
                      </a:xfrm>
                      <a:prstGeom prst="rect">
                        <a:avLst/>
                      </a:prstGeom>
                      <a:solidFill>
                        <a:schemeClr val="accent1">
                          <a:lumMod val="50000"/>
                        </a:schemeClr>
                      </a:solidFill>
                    </p:spPr>
                  </p:pic>
                </p:oleObj>
              </mc:Fallback>
            </mc:AlternateContent>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39012387"/>
              </p:ext>
            </p:extLst>
          </p:nvPr>
        </p:nvGraphicFramePr>
        <p:xfrm>
          <a:off x="3289096" y="1772816"/>
          <a:ext cx="5459368" cy="3816424"/>
        </p:xfrm>
        <a:graphic>
          <a:graphicData uri="http://schemas.openxmlformats.org/drawingml/2006/table">
            <a:tbl>
              <a:tblPr firstRow="1" firstCol="1" bandRow="1">
                <a:tableStyleId>{FABFCF23-3B69-468F-B69F-88F6DE6A72F2}</a:tableStyleId>
              </a:tblPr>
              <a:tblGrid>
                <a:gridCol w="1152128"/>
                <a:gridCol w="1512168"/>
                <a:gridCol w="2795072"/>
              </a:tblGrid>
              <a:tr h="402668">
                <a:tc>
                  <a:txBody>
                    <a:bodyPr/>
                    <a:lstStyle/>
                    <a:p>
                      <a:pPr algn="just">
                        <a:lnSpc>
                          <a:spcPct val="150000"/>
                        </a:lnSpc>
                        <a:spcAft>
                          <a:spcPts val="0"/>
                        </a:spcAft>
                      </a:pPr>
                      <a:r>
                        <a:rPr lang="es-EC" sz="1400" dirty="0">
                          <a:effectLst/>
                        </a:rPr>
                        <a:t>Columna</a:t>
                      </a:r>
                      <a:endParaRPr lang="es-EC" sz="1400" dirty="0">
                        <a:effectLst/>
                        <a:latin typeface="Times New Roman"/>
                        <a:ea typeface="Calibri"/>
                        <a:cs typeface="Times New Roman"/>
                      </a:endParaRPr>
                    </a:p>
                  </a:txBody>
                  <a:tcPr marL="68580" marR="68580" marT="0" marB="0">
                    <a:solidFill>
                      <a:schemeClr val="accent1">
                        <a:lumMod val="50000"/>
                      </a:schemeClr>
                    </a:solidFill>
                  </a:tcPr>
                </a:tc>
                <a:tc>
                  <a:txBody>
                    <a:bodyPr/>
                    <a:lstStyle/>
                    <a:p>
                      <a:pPr algn="just">
                        <a:lnSpc>
                          <a:spcPct val="150000"/>
                        </a:lnSpc>
                        <a:spcAft>
                          <a:spcPts val="0"/>
                        </a:spcAft>
                      </a:pPr>
                      <a:r>
                        <a:rPr lang="es-EC" sz="1400" dirty="0">
                          <a:effectLst/>
                        </a:rPr>
                        <a:t>Tipo de dato</a:t>
                      </a:r>
                      <a:endParaRPr lang="es-EC" sz="1400" dirty="0">
                        <a:effectLst/>
                        <a:latin typeface="Times New Roman"/>
                        <a:ea typeface="Calibri"/>
                        <a:cs typeface="Times New Roman"/>
                      </a:endParaRPr>
                    </a:p>
                  </a:txBody>
                  <a:tcPr marL="68580" marR="68580" marT="0" marB="0">
                    <a:solidFill>
                      <a:schemeClr val="accent1">
                        <a:lumMod val="50000"/>
                      </a:schemeClr>
                    </a:solidFill>
                  </a:tcPr>
                </a:tc>
                <a:tc>
                  <a:txBody>
                    <a:bodyPr/>
                    <a:lstStyle/>
                    <a:p>
                      <a:pPr algn="just">
                        <a:lnSpc>
                          <a:spcPct val="150000"/>
                        </a:lnSpc>
                        <a:spcAft>
                          <a:spcPts val="0"/>
                        </a:spcAft>
                      </a:pPr>
                      <a:r>
                        <a:rPr lang="es-EC" sz="1400" dirty="0">
                          <a:effectLst/>
                        </a:rPr>
                        <a:t>Descripción</a:t>
                      </a:r>
                      <a:endParaRPr lang="es-EC" sz="1400" dirty="0">
                        <a:effectLst/>
                        <a:latin typeface="Times New Roman"/>
                        <a:ea typeface="Calibri"/>
                        <a:cs typeface="Times New Roman"/>
                      </a:endParaRPr>
                    </a:p>
                  </a:txBody>
                  <a:tcPr marL="68580" marR="68580" marT="0" marB="0">
                    <a:solidFill>
                      <a:schemeClr val="accent1">
                        <a:lumMod val="50000"/>
                      </a:schemeClr>
                    </a:solidFill>
                  </a:tcPr>
                </a:tc>
              </a:tr>
              <a:tr h="402668">
                <a:tc>
                  <a:txBody>
                    <a:bodyPr/>
                    <a:lstStyle/>
                    <a:p>
                      <a:pPr algn="just">
                        <a:lnSpc>
                          <a:spcPct val="150000"/>
                        </a:lnSpc>
                        <a:spcAft>
                          <a:spcPts val="0"/>
                        </a:spcAft>
                      </a:pPr>
                      <a:r>
                        <a:rPr lang="es-EC" sz="1400" dirty="0" err="1">
                          <a:effectLst/>
                        </a:rPr>
                        <a:t>idproduccion</a:t>
                      </a:r>
                      <a:endParaRPr lang="es-EC" sz="1400" dirty="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a:effectLst/>
                        </a:rPr>
                        <a:t>INT(11)</a:t>
                      </a:r>
                      <a:endParaRPr lang="es-EC" sz="14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a:effectLst/>
                        </a:rPr>
                        <a:t>Identificador de columnas</a:t>
                      </a:r>
                      <a:endParaRPr lang="es-EC" sz="1400">
                        <a:effectLst/>
                        <a:latin typeface="Times New Roman"/>
                        <a:ea typeface="Calibri"/>
                        <a:cs typeface="Times New Roman"/>
                      </a:endParaRPr>
                    </a:p>
                  </a:txBody>
                  <a:tcPr marL="68580" marR="68580" marT="0" marB="0" anchor="ctr"/>
                </a:tc>
              </a:tr>
              <a:tr h="853439">
                <a:tc>
                  <a:txBody>
                    <a:bodyPr/>
                    <a:lstStyle/>
                    <a:p>
                      <a:pPr algn="just">
                        <a:lnSpc>
                          <a:spcPct val="150000"/>
                        </a:lnSpc>
                        <a:spcAft>
                          <a:spcPts val="0"/>
                        </a:spcAft>
                      </a:pPr>
                      <a:r>
                        <a:rPr lang="es-EC" sz="1400" dirty="0" err="1">
                          <a:effectLst/>
                        </a:rPr>
                        <a:t>Maquina_ID</a:t>
                      </a:r>
                      <a:endParaRPr lang="es-EC" sz="1400" dirty="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VARCHAR(45)</a:t>
                      </a:r>
                      <a:endParaRPr lang="es-EC" sz="1400" dirty="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Contiene identificador de máquina</a:t>
                      </a:r>
                      <a:endParaRPr lang="es-EC" sz="1400" dirty="0">
                        <a:effectLst/>
                        <a:latin typeface="Times New Roman"/>
                        <a:ea typeface="Calibri"/>
                        <a:cs typeface="Times New Roman"/>
                      </a:endParaRPr>
                    </a:p>
                  </a:txBody>
                  <a:tcPr marL="68580" marR="68580" marT="0" marB="0" anchor="ctr"/>
                </a:tc>
              </a:tr>
              <a:tr h="1304210">
                <a:tc>
                  <a:txBody>
                    <a:bodyPr/>
                    <a:lstStyle/>
                    <a:p>
                      <a:pPr algn="just">
                        <a:lnSpc>
                          <a:spcPct val="150000"/>
                        </a:lnSpc>
                        <a:spcAft>
                          <a:spcPts val="0"/>
                        </a:spcAft>
                      </a:pPr>
                      <a:r>
                        <a:rPr lang="es-EC" sz="1400">
                          <a:effectLst/>
                        </a:rPr>
                        <a:t>Fecha</a:t>
                      </a:r>
                      <a:endParaRPr lang="es-EC" sz="14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DATETIME</a:t>
                      </a:r>
                      <a:endParaRPr lang="es-EC" sz="1400" dirty="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Contiene la fecha en la cual se registra el dato de producción</a:t>
                      </a:r>
                      <a:endParaRPr lang="es-EC" sz="1400" dirty="0">
                        <a:effectLst/>
                        <a:latin typeface="Times New Roman"/>
                        <a:ea typeface="Calibri"/>
                        <a:cs typeface="Times New Roman"/>
                      </a:endParaRPr>
                    </a:p>
                  </a:txBody>
                  <a:tcPr marL="68580" marR="68580" marT="0" marB="0" anchor="ctr"/>
                </a:tc>
              </a:tr>
              <a:tr h="853439">
                <a:tc>
                  <a:txBody>
                    <a:bodyPr/>
                    <a:lstStyle/>
                    <a:p>
                      <a:pPr algn="just">
                        <a:lnSpc>
                          <a:spcPct val="150000"/>
                        </a:lnSpc>
                        <a:spcAft>
                          <a:spcPts val="0"/>
                        </a:spcAft>
                      </a:pPr>
                      <a:r>
                        <a:rPr lang="es-EC" sz="1400">
                          <a:effectLst/>
                        </a:rPr>
                        <a:t>Cantidad</a:t>
                      </a:r>
                      <a:endParaRPr lang="es-EC" sz="14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a:effectLst/>
                        </a:rPr>
                        <a:t>INT(11)</a:t>
                      </a:r>
                      <a:endParaRPr lang="es-EC" sz="14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Contiene el valor de la producción registrado</a:t>
                      </a:r>
                      <a:endParaRPr lang="es-EC" sz="1400" dirty="0">
                        <a:effectLst/>
                        <a:latin typeface="Times New Roman"/>
                        <a:ea typeface="Calibri"/>
                        <a:cs typeface="Times New Roman"/>
                      </a:endParaRPr>
                    </a:p>
                  </a:txBody>
                  <a:tcPr marL="68580" marR="68580" marT="0" marB="0" anchor="ctr"/>
                </a:tc>
              </a:tr>
            </a:tbl>
          </a:graphicData>
        </a:graphic>
      </p:graphicFrame>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414" y="3558"/>
            <a:ext cx="2160240" cy="120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19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485800"/>
            <a:ext cx="7239000" cy="1143000"/>
          </a:xfrm>
        </p:spPr>
        <p:txBody>
          <a:bodyPr>
            <a:noAutofit/>
          </a:bodyPr>
          <a:lstStyle/>
          <a:p>
            <a:r>
              <a:rPr lang="es-EC" sz="4400" dirty="0" smtClean="0"/>
              <a:t>Diseño de Aplicación de Almacenamiento de Datos</a:t>
            </a:r>
            <a:endParaRPr lang="es-EC" sz="4400"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439708198"/>
              </p:ext>
            </p:extLst>
          </p:nvPr>
        </p:nvGraphicFramePr>
        <p:xfrm>
          <a:off x="378384" y="1950066"/>
          <a:ext cx="7938032" cy="2631062"/>
        </p:xfrm>
        <a:graphic>
          <a:graphicData uri="http://schemas.openxmlformats.org/presentationml/2006/ole">
            <mc:AlternateContent xmlns:mc="http://schemas.openxmlformats.org/markup-compatibility/2006">
              <mc:Choice xmlns:v="urn:schemas-microsoft-com:vml" Requires="v">
                <p:oleObj spid="_x0000_s8221" name="Dibujo de Microsoft Visio" r:id="rId3" imgW="6929234" imgH="2069280" progId="Visio.Drawing.11">
                  <p:embed/>
                </p:oleObj>
              </mc:Choice>
              <mc:Fallback>
                <p:oleObj name="Dibujo de Microsoft Visio" r:id="rId3" imgW="6929234" imgH="20692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84" y="1950066"/>
                        <a:ext cx="7938032" cy="2631062"/>
                      </a:xfrm>
                      <a:prstGeom prst="rect">
                        <a:avLst/>
                      </a:prstGeom>
                      <a:noFill/>
                    </p:spPr>
                  </p:pic>
                </p:oleObj>
              </mc:Fallback>
            </mc:AlternateContent>
          </a:graphicData>
        </a:graphic>
      </p:graphicFrame>
      <p:pic>
        <p:nvPicPr>
          <p:cNvPr id="14" name="13 Imagen" descr="C:\Documents and Settings\Andres A\Escritorio\yeah\jdde.bmp"/>
          <p:cNvPicPr/>
          <p:nvPr/>
        </p:nvPicPr>
        <p:blipFill>
          <a:blip r:embed="rId5" cstate="print"/>
          <a:srcRect/>
          <a:stretch>
            <a:fillRect/>
          </a:stretch>
        </p:blipFill>
        <p:spPr bwMode="auto">
          <a:xfrm>
            <a:off x="2915816" y="4264577"/>
            <a:ext cx="862965" cy="47371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11 Conector recto"/>
          <p:cNvCxnSpPr>
            <a:stCxn id="14" idx="1"/>
          </p:cNvCxnSpPr>
          <p:nvPr/>
        </p:nvCxnSpPr>
        <p:spPr>
          <a:xfrm flipV="1">
            <a:off x="3042194" y="3115085"/>
            <a:ext cx="1529806" cy="121886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4805701"/>
            <a:ext cx="577196" cy="71153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27" name="26 Conector recto"/>
          <p:cNvCxnSpPr>
            <a:stCxn id="14" idx="6"/>
          </p:cNvCxnSpPr>
          <p:nvPr/>
        </p:nvCxnSpPr>
        <p:spPr>
          <a:xfrm flipV="1">
            <a:off x="3778781" y="3115085"/>
            <a:ext cx="793219" cy="138634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5868144" y="4192570"/>
            <a:ext cx="288598" cy="86409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flipV="1">
            <a:off x="6156742" y="4192570"/>
            <a:ext cx="288598" cy="86409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82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3602747672"/>
              </p:ext>
            </p:extLst>
          </p:nvPr>
        </p:nvGraphicFramePr>
        <p:xfrm>
          <a:off x="1187624" y="2117489"/>
          <a:ext cx="7179321" cy="3615767"/>
        </p:xfrm>
        <a:graphic>
          <a:graphicData uri="http://schemas.openxmlformats.org/presentationml/2006/ole">
            <mc:AlternateContent xmlns:mc="http://schemas.openxmlformats.org/markup-compatibility/2006">
              <mc:Choice xmlns:v="urn:schemas-microsoft-com:vml" Requires="v">
                <p:oleObj spid="_x0000_s13335" name="Dibujo de Microsoft Visio" r:id="rId3" imgW="5804184" imgH="2913408" progId="Visio.Drawing.11">
                  <p:embed/>
                </p:oleObj>
              </mc:Choice>
              <mc:Fallback>
                <p:oleObj name="Dibujo de Microsoft Visio" r:id="rId3" imgW="5804184" imgH="29134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117489"/>
                        <a:ext cx="7179321" cy="3615767"/>
                      </a:xfrm>
                      <a:prstGeom prst="rect">
                        <a:avLst/>
                      </a:prstGeom>
                      <a:noFill/>
                    </p:spPr>
                  </p:pic>
                </p:oleObj>
              </mc:Fallback>
            </mc:AlternateContent>
          </a:graphicData>
        </a:graphic>
      </p:graphicFrame>
      <p:sp>
        <p:nvSpPr>
          <p:cNvPr id="2" name="1 Título"/>
          <p:cNvSpPr>
            <a:spLocks noGrp="1"/>
          </p:cNvSpPr>
          <p:nvPr>
            <p:ph type="title"/>
          </p:nvPr>
        </p:nvSpPr>
        <p:spPr>
          <a:xfrm>
            <a:off x="467544" y="485800"/>
            <a:ext cx="8588110" cy="1143000"/>
          </a:xfrm>
        </p:spPr>
        <p:txBody>
          <a:bodyPr>
            <a:noAutofit/>
          </a:bodyPr>
          <a:lstStyle/>
          <a:p>
            <a:r>
              <a:rPr lang="es-EC" sz="4400" dirty="0" smtClean="0"/>
              <a:t>Diseño de Aplicación de Supervisión y Reportes</a:t>
            </a:r>
            <a:endParaRPr lang="es-EC" sz="4400"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cxnSp>
        <p:nvCxnSpPr>
          <p:cNvPr id="12" name="11 Conector recto"/>
          <p:cNvCxnSpPr>
            <a:stCxn id="13" idx="3"/>
          </p:cNvCxnSpPr>
          <p:nvPr/>
        </p:nvCxnSpPr>
        <p:spPr>
          <a:xfrm>
            <a:off x="578739" y="3139917"/>
            <a:ext cx="1761013" cy="50510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5949280"/>
            <a:ext cx="577196" cy="71153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27" name="26 Conector recto"/>
          <p:cNvCxnSpPr>
            <a:stCxn id="13" idx="6"/>
          </p:cNvCxnSpPr>
          <p:nvPr/>
        </p:nvCxnSpPr>
        <p:spPr>
          <a:xfrm>
            <a:off x="1799126" y="3018862"/>
            <a:ext cx="540626" cy="626162"/>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3563888" y="5336149"/>
            <a:ext cx="288598" cy="86409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flipV="1">
            <a:off x="3852486" y="5336149"/>
            <a:ext cx="288598" cy="86409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12 Imagen" descr="C:\Documents and Settings\Andres A\Escritorio\yeah\jfree.bmp"/>
          <p:cNvPicPr/>
          <p:nvPr/>
        </p:nvPicPr>
        <p:blipFill>
          <a:blip r:embed="rId6" cstate="print"/>
          <a:srcRect/>
          <a:stretch>
            <a:fillRect/>
          </a:stretch>
        </p:blipFill>
        <p:spPr bwMode="auto">
          <a:xfrm>
            <a:off x="369354" y="2847665"/>
            <a:ext cx="1429772" cy="342394"/>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26014" b="16724"/>
          <a:stretch/>
        </p:blipFill>
        <p:spPr bwMode="auto">
          <a:xfrm>
            <a:off x="5220071" y="5949280"/>
            <a:ext cx="1040971" cy="71153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19" name="18 Conector recto"/>
          <p:cNvCxnSpPr/>
          <p:nvPr/>
        </p:nvCxnSpPr>
        <p:spPr>
          <a:xfrm flipV="1">
            <a:off x="5220071" y="5373217"/>
            <a:ext cx="432615" cy="82702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flipV="1">
            <a:off x="5652686" y="5373217"/>
            <a:ext cx="608356" cy="82702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24 Imagen" descr="C:\Documents and Settings\Andres A\Escritorio\yeah\jcalendar.bmp"/>
          <p:cNvPicPr/>
          <p:nvPr/>
        </p:nvPicPr>
        <p:blipFill rotWithShape="1">
          <a:blip r:embed="rId8" cstate="print"/>
          <a:srcRect r="-8923"/>
          <a:stretch/>
        </p:blipFill>
        <p:spPr bwMode="auto">
          <a:xfrm>
            <a:off x="6851031" y="2847665"/>
            <a:ext cx="1283035" cy="35814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6" name="25 Conector recto"/>
          <p:cNvCxnSpPr>
            <a:stCxn id="25" idx="5"/>
          </p:cNvCxnSpPr>
          <p:nvPr/>
        </p:nvCxnSpPr>
        <p:spPr>
          <a:xfrm flipH="1">
            <a:off x="6012728" y="3153357"/>
            <a:ext cx="1933442" cy="77970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6012727" y="3018862"/>
            <a:ext cx="838304" cy="91419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574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lstStyle/>
          <a:p>
            <a:r>
              <a:rPr lang="es-EC" sz="4400" dirty="0" smtClean="0"/>
              <a:t>ANTECEDENTES</a:t>
            </a:r>
            <a:endParaRPr lang="es-EC" sz="4400" dirty="0"/>
          </a:p>
        </p:txBody>
      </p:sp>
      <p:sp>
        <p:nvSpPr>
          <p:cNvPr id="3" name="2 Marcador de contenido"/>
          <p:cNvSpPr>
            <a:spLocks noGrp="1"/>
          </p:cNvSpPr>
          <p:nvPr>
            <p:ph idx="1"/>
          </p:nvPr>
        </p:nvSpPr>
        <p:spPr>
          <a:xfrm>
            <a:off x="323528" y="1700808"/>
            <a:ext cx="5331183" cy="4419600"/>
          </a:xfrm>
        </p:spPr>
        <p:txBody>
          <a:bodyPr>
            <a:normAutofit/>
          </a:bodyPr>
          <a:lstStyle/>
          <a:p>
            <a:r>
              <a:rPr lang="es-EC" dirty="0" smtClean="0"/>
              <a:t>Productos Paraíso del Ecuador S.A.(Tambillo, 1973)</a:t>
            </a:r>
          </a:p>
          <a:p>
            <a:pPr lvl="1"/>
            <a:r>
              <a:rPr lang="es-EC" dirty="0" smtClean="0"/>
              <a:t>Plásticos y colchones (estándares y exigencias).</a:t>
            </a:r>
          </a:p>
          <a:p>
            <a:pPr lvl="1"/>
            <a:r>
              <a:rPr lang="es-EC" dirty="0" smtClean="0"/>
              <a:t>Fabricación de muelles (largos periodos).</a:t>
            </a:r>
          </a:p>
          <a:p>
            <a:pPr lvl="2" algn="just"/>
            <a:r>
              <a:rPr lang="es-EC" dirty="0" smtClean="0"/>
              <a:t>Máquinas resorteras (supervisor y operadores). Con el objetivo de automatizar la supervisión, monitoreo y recopilación de datos es necesario implementar un sistema de supervisión que almacene periódicamente la producción de cada una de las máquinas.</a:t>
            </a:r>
          </a:p>
          <a:p>
            <a:pPr lvl="1"/>
            <a:endParaRPr lang="es-EC" dirty="0" smtClean="0"/>
          </a:p>
          <a:p>
            <a:pPr lvl="1"/>
            <a:endParaRPr lang="es-EC" dirty="0"/>
          </a:p>
        </p:txBody>
      </p:sp>
      <p:pic>
        <p:nvPicPr>
          <p:cNvPr id="1638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9" r="39635" b="2356"/>
          <a:stretch/>
        </p:blipFill>
        <p:spPr bwMode="auto">
          <a:xfrm>
            <a:off x="5724128" y="2599410"/>
            <a:ext cx="3360553" cy="356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7349"/>
          <a:stretch/>
        </p:blipFill>
        <p:spPr bwMode="auto">
          <a:xfrm>
            <a:off x="7164288" y="2894"/>
            <a:ext cx="1979712"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24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Relación del Software</a:t>
            </a:r>
            <a:endParaRPr lang="es-EC" sz="4400"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59023"/>
            <a:ext cx="740482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65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Implementación</a:t>
            </a:r>
            <a:endParaRPr lang="es-EC" sz="4400" dirty="0"/>
          </a:p>
        </p:txBody>
      </p:sp>
      <p:pic>
        <p:nvPicPr>
          <p:cNvPr id="4" name="3 Imagen"/>
          <p:cNvPicPr/>
          <p:nvPr/>
        </p:nvPicPr>
        <p:blipFill>
          <a:blip r:embed="rId2"/>
          <a:stretch>
            <a:fillRect/>
          </a:stretch>
        </p:blipFill>
        <p:spPr>
          <a:xfrm>
            <a:off x="539552" y="1772816"/>
            <a:ext cx="8280920" cy="4752528"/>
          </a:xfrm>
          <a:prstGeom prst="rect">
            <a:avLst/>
          </a:prstGeom>
        </p:spPr>
      </p:pic>
    </p:spTree>
    <p:extLst>
      <p:ext uri="{BB962C8B-B14F-4D97-AF65-F5344CB8AC3E}">
        <p14:creationId xmlns:p14="http://schemas.microsoft.com/office/powerpoint/2010/main" val="1113443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5760"/>
            <a:ext cx="7239000" cy="1143000"/>
          </a:xfrm>
        </p:spPr>
        <p:txBody>
          <a:bodyPr>
            <a:noAutofit/>
          </a:bodyPr>
          <a:lstStyle/>
          <a:p>
            <a:r>
              <a:rPr lang="es-EC" sz="4400" dirty="0" smtClean="0"/>
              <a:t>Normas NEC utilizadas</a:t>
            </a:r>
            <a:endParaRPr lang="es-EC" sz="4400" dirty="0"/>
          </a:p>
        </p:txBody>
      </p:sp>
      <p:graphicFrame>
        <p:nvGraphicFramePr>
          <p:cNvPr id="3" name="2 Tabla"/>
          <p:cNvGraphicFramePr>
            <a:graphicFrameLocks noGrp="1"/>
          </p:cNvGraphicFramePr>
          <p:nvPr>
            <p:extLst>
              <p:ext uri="{D42A27DB-BD31-4B8C-83A1-F6EECF244321}">
                <p14:modId xmlns:p14="http://schemas.microsoft.com/office/powerpoint/2010/main" val="1376608626"/>
              </p:ext>
            </p:extLst>
          </p:nvPr>
        </p:nvGraphicFramePr>
        <p:xfrm>
          <a:off x="1331640" y="1270970"/>
          <a:ext cx="6984776" cy="5542406"/>
        </p:xfrm>
        <a:graphic>
          <a:graphicData uri="http://schemas.openxmlformats.org/drawingml/2006/table">
            <a:tbl>
              <a:tblPr firstRow="1" firstCol="1" bandRow="1">
                <a:tableStyleId>{17292A2E-F333-43FB-9621-5CBBE7FDCDCB}</a:tableStyleId>
              </a:tblPr>
              <a:tblGrid>
                <a:gridCol w="3260180"/>
                <a:gridCol w="3724596"/>
              </a:tblGrid>
              <a:tr h="292032">
                <a:tc>
                  <a:txBody>
                    <a:bodyPr/>
                    <a:lstStyle/>
                    <a:p>
                      <a:pPr algn="ctr">
                        <a:lnSpc>
                          <a:spcPct val="150000"/>
                        </a:lnSpc>
                        <a:spcAft>
                          <a:spcPts val="0"/>
                        </a:spcAft>
                      </a:pPr>
                      <a:r>
                        <a:rPr lang="es-EC" sz="1600" dirty="0">
                          <a:effectLst/>
                        </a:rPr>
                        <a:t>Sección Norma NEC</a:t>
                      </a:r>
                      <a:endParaRPr lang="es-EC" sz="1600" dirty="0">
                        <a:effectLst/>
                        <a:latin typeface="Times New Roman"/>
                        <a:ea typeface="Calibri"/>
                        <a:cs typeface="Times New Roman"/>
                      </a:endParaRPr>
                    </a:p>
                  </a:txBody>
                  <a:tcPr marL="64052" marR="64052" marT="0" marB="0"/>
                </a:tc>
                <a:tc>
                  <a:txBody>
                    <a:bodyPr/>
                    <a:lstStyle/>
                    <a:p>
                      <a:pPr algn="ctr">
                        <a:lnSpc>
                          <a:spcPct val="150000"/>
                        </a:lnSpc>
                        <a:spcAft>
                          <a:spcPts val="0"/>
                        </a:spcAft>
                      </a:pPr>
                      <a:r>
                        <a:rPr lang="es-EC" sz="1600" dirty="0">
                          <a:effectLst/>
                        </a:rPr>
                        <a:t>Descripción</a:t>
                      </a:r>
                      <a:endParaRPr lang="es-EC" sz="1600" dirty="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dirty="0">
                          <a:effectLst/>
                        </a:rPr>
                        <a:t>Artículo 110</a:t>
                      </a:r>
                      <a:endParaRPr lang="es-EC" sz="1400" dirty="0">
                        <a:effectLst/>
                        <a:latin typeface="Times New Roman"/>
                        <a:ea typeface="Calibri"/>
                        <a:cs typeface="Times New Roman"/>
                      </a:endParaRPr>
                    </a:p>
                  </a:txBody>
                  <a:tcPr marL="64052" marR="64052" marT="0" marB="0">
                    <a:solidFill>
                      <a:schemeClr val="tx1">
                        <a:lumMod val="20000"/>
                        <a:lumOff val="80000"/>
                      </a:schemeClr>
                    </a:solidFill>
                  </a:tcPr>
                </a:tc>
                <a:tc>
                  <a:txBody>
                    <a:bodyPr/>
                    <a:lstStyle/>
                    <a:p>
                      <a:pPr algn="ctr">
                        <a:lnSpc>
                          <a:spcPct val="150000"/>
                        </a:lnSpc>
                        <a:spcAft>
                          <a:spcPts val="0"/>
                        </a:spcAft>
                      </a:pPr>
                      <a:r>
                        <a:rPr lang="es-EC" sz="1400" dirty="0">
                          <a:effectLst/>
                        </a:rPr>
                        <a:t>Requisitos de las Instalaciones eléctricas</a:t>
                      </a:r>
                      <a:endParaRPr lang="es-EC" sz="1400" dirty="0">
                        <a:effectLst/>
                        <a:latin typeface="Times New Roman"/>
                        <a:ea typeface="Calibri"/>
                        <a:cs typeface="Times New Roman"/>
                      </a:endParaRPr>
                    </a:p>
                  </a:txBody>
                  <a:tcPr marL="64052" marR="64052" marT="0" marB="0">
                    <a:solidFill>
                      <a:schemeClr val="tx1">
                        <a:lumMod val="20000"/>
                        <a:lumOff val="80000"/>
                      </a:schemeClr>
                    </a:solidFill>
                  </a:tcPr>
                </a:tc>
              </a:tr>
              <a:tr h="292032">
                <a:tc>
                  <a:txBody>
                    <a:bodyPr/>
                    <a:lstStyle/>
                    <a:p>
                      <a:pPr algn="ctr">
                        <a:lnSpc>
                          <a:spcPct val="150000"/>
                        </a:lnSpc>
                        <a:spcAft>
                          <a:spcPts val="0"/>
                        </a:spcAft>
                      </a:pPr>
                      <a:r>
                        <a:rPr lang="es-EC" sz="1400" dirty="0">
                          <a:effectLst/>
                        </a:rPr>
                        <a:t>110-3</a:t>
                      </a:r>
                      <a:endParaRPr lang="es-EC" sz="1400" dirty="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Instalación y uso de equipos</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110-4</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Tensiones Eléctricas</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110-5</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Conductores</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dirty="0">
                          <a:effectLst/>
                        </a:rPr>
                        <a:t>110-6</a:t>
                      </a:r>
                      <a:endParaRPr lang="es-EC" sz="1400" dirty="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Calibre de los conductores</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dirty="0">
                          <a:effectLst/>
                        </a:rPr>
                        <a:t>110-7</a:t>
                      </a:r>
                      <a:endParaRPr lang="es-EC" sz="1400" dirty="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Integridad del aislamiento</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110-13 (a)</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a:effectLst/>
                        </a:rPr>
                        <a:t>Montaje</a:t>
                      </a:r>
                      <a:endParaRPr lang="es-EC" sz="140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110-14</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Conexiones Eléctricas</a:t>
                      </a:r>
                      <a:endParaRPr lang="es-EC" sz="1400" dirty="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Artículo 300</a:t>
                      </a:r>
                      <a:endParaRPr lang="es-EC" sz="1400">
                        <a:effectLst/>
                        <a:latin typeface="Times New Roman"/>
                        <a:ea typeface="Calibri"/>
                        <a:cs typeface="Times New Roman"/>
                      </a:endParaRPr>
                    </a:p>
                  </a:txBody>
                  <a:tcPr marL="64052" marR="64052" marT="0" marB="0">
                    <a:solidFill>
                      <a:schemeClr val="tx1">
                        <a:lumMod val="20000"/>
                        <a:lumOff val="80000"/>
                      </a:schemeClr>
                    </a:solidFill>
                  </a:tcPr>
                </a:tc>
                <a:tc>
                  <a:txBody>
                    <a:bodyPr/>
                    <a:lstStyle/>
                    <a:p>
                      <a:pPr algn="just">
                        <a:lnSpc>
                          <a:spcPct val="150000"/>
                        </a:lnSpc>
                        <a:spcAft>
                          <a:spcPts val="0"/>
                        </a:spcAft>
                      </a:pPr>
                      <a:r>
                        <a:rPr lang="es-EC" sz="1400" dirty="0">
                          <a:effectLst/>
                        </a:rPr>
                        <a:t>Métodos y Materiales de Alambrado</a:t>
                      </a:r>
                      <a:endParaRPr lang="es-EC" sz="1400" dirty="0">
                        <a:effectLst/>
                        <a:latin typeface="Times New Roman"/>
                        <a:ea typeface="Calibri"/>
                        <a:cs typeface="Times New Roman"/>
                      </a:endParaRPr>
                    </a:p>
                  </a:txBody>
                  <a:tcPr marL="64052" marR="64052" marT="0" marB="0">
                    <a:solidFill>
                      <a:schemeClr val="tx1">
                        <a:lumMod val="20000"/>
                        <a:lumOff val="80000"/>
                      </a:schemeClr>
                    </a:solidFill>
                  </a:tcPr>
                </a:tc>
              </a:tr>
              <a:tr h="292032">
                <a:tc>
                  <a:txBody>
                    <a:bodyPr/>
                    <a:lstStyle/>
                    <a:p>
                      <a:pPr algn="ctr">
                        <a:lnSpc>
                          <a:spcPct val="150000"/>
                        </a:lnSpc>
                        <a:spcAft>
                          <a:spcPts val="0"/>
                        </a:spcAft>
                      </a:pPr>
                      <a:r>
                        <a:rPr lang="es-EC" sz="1400">
                          <a:effectLst/>
                        </a:rPr>
                        <a:t>300-3</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Conductores</a:t>
                      </a:r>
                      <a:endParaRPr lang="es-EC" sz="1400" dirty="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a:effectLst/>
                        </a:rPr>
                        <a:t>300-4</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Protección contra daños físicos </a:t>
                      </a:r>
                      <a:endParaRPr lang="es-EC" sz="1400" dirty="0">
                        <a:effectLst/>
                        <a:latin typeface="Times New Roman"/>
                        <a:ea typeface="Calibri"/>
                        <a:cs typeface="Times New Roman"/>
                      </a:endParaRPr>
                    </a:p>
                  </a:txBody>
                  <a:tcPr marL="64052" marR="64052" marT="0" marB="0"/>
                </a:tc>
              </a:tr>
              <a:tr h="584066">
                <a:tc>
                  <a:txBody>
                    <a:bodyPr/>
                    <a:lstStyle/>
                    <a:p>
                      <a:pPr algn="ctr">
                        <a:lnSpc>
                          <a:spcPct val="150000"/>
                        </a:lnSpc>
                        <a:spcAft>
                          <a:spcPts val="0"/>
                        </a:spcAft>
                      </a:pPr>
                      <a:r>
                        <a:rPr lang="es-EC" sz="1400">
                          <a:effectLst/>
                        </a:rPr>
                        <a:t>300-20</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Corrientes inducidas en encerramientos o canalizaciones metálicas</a:t>
                      </a:r>
                      <a:endParaRPr lang="es-EC" sz="1400" dirty="0">
                        <a:effectLst/>
                        <a:latin typeface="Times New Roman"/>
                        <a:ea typeface="Calibri"/>
                        <a:cs typeface="Times New Roman"/>
                      </a:endParaRPr>
                    </a:p>
                  </a:txBody>
                  <a:tcPr marL="64052" marR="64052" marT="0" marB="0"/>
                </a:tc>
              </a:tr>
              <a:tr h="376046">
                <a:tc>
                  <a:txBody>
                    <a:bodyPr/>
                    <a:lstStyle/>
                    <a:p>
                      <a:pPr algn="ctr">
                        <a:lnSpc>
                          <a:spcPct val="150000"/>
                        </a:lnSpc>
                        <a:spcAft>
                          <a:spcPts val="0"/>
                        </a:spcAft>
                      </a:pPr>
                      <a:r>
                        <a:rPr lang="es-EC" sz="1400" dirty="0">
                          <a:effectLst/>
                        </a:rPr>
                        <a:t>Artículo 310</a:t>
                      </a:r>
                      <a:endParaRPr lang="es-EC" sz="1400" dirty="0">
                        <a:effectLst/>
                        <a:latin typeface="Times New Roman"/>
                        <a:ea typeface="Calibri"/>
                        <a:cs typeface="Times New Roman"/>
                      </a:endParaRPr>
                    </a:p>
                  </a:txBody>
                  <a:tcPr marL="64052" marR="64052" marT="0" marB="0">
                    <a:solidFill>
                      <a:schemeClr val="tx1">
                        <a:lumMod val="20000"/>
                        <a:lumOff val="80000"/>
                      </a:schemeClr>
                    </a:solidFill>
                  </a:tcPr>
                </a:tc>
                <a:tc>
                  <a:txBody>
                    <a:bodyPr/>
                    <a:lstStyle/>
                    <a:p>
                      <a:pPr algn="just">
                        <a:lnSpc>
                          <a:spcPct val="150000"/>
                        </a:lnSpc>
                        <a:spcAft>
                          <a:spcPts val="0"/>
                        </a:spcAft>
                      </a:pPr>
                      <a:r>
                        <a:rPr lang="es-EC" sz="1400" dirty="0">
                          <a:effectLst/>
                        </a:rPr>
                        <a:t>Conductores para Instalaciones en general</a:t>
                      </a:r>
                      <a:endParaRPr lang="es-EC" sz="1400" dirty="0">
                        <a:effectLst/>
                        <a:latin typeface="Times New Roman"/>
                        <a:ea typeface="Calibri"/>
                        <a:cs typeface="Times New Roman"/>
                      </a:endParaRPr>
                    </a:p>
                  </a:txBody>
                  <a:tcPr marL="64052" marR="64052" marT="0" marB="0">
                    <a:solidFill>
                      <a:schemeClr val="tx1">
                        <a:lumMod val="20000"/>
                        <a:lumOff val="80000"/>
                      </a:schemeClr>
                    </a:solidFill>
                  </a:tcPr>
                </a:tc>
              </a:tr>
              <a:tr h="292032">
                <a:tc>
                  <a:txBody>
                    <a:bodyPr/>
                    <a:lstStyle/>
                    <a:p>
                      <a:pPr algn="ctr">
                        <a:lnSpc>
                          <a:spcPct val="150000"/>
                        </a:lnSpc>
                        <a:spcAft>
                          <a:spcPts val="0"/>
                        </a:spcAft>
                      </a:pPr>
                      <a:r>
                        <a:rPr lang="es-EC" sz="1400">
                          <a:effectLst/>
                        </a:rPr>
                        <a:t>310-2</a:t>
                      </a:r>
                      <a:endParaRPr lang="es-EC" sz="140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Conductores</a:t>
                      </a:r>
                      <a:endParaRPr lang="es-EC" sz="1400" dirty="0">
                        <a:effectLst/>
                        <a:latin typeface="Times New Roman"/>
                        <a:ea typeface="Calibri"/>
                        <a:cs typeface="Times New Roman"/>
                      </a:endParaRPr>
                    </a:p>
                  </a:txBody>
                  <a:tcPr marL="64052" marR="64052" marT="0" marB="0"/>
                </a:tc>
              </a:tr>
              <a:tr h="292032">
                <a:tc>
                  <a:txBody>
                    <a:bodyPr/>
                    <a:lstStyle/>
                    <a:p>
                      <a:pPr algn="ctr">
                        <a:lnSpc>
                          <a:spcPct val="150000"/>
                        </a:lnSpc>
                        <a:spcAft>
                          <a:spcPts val="0"/>
                        </a:spcAft>
                      </a:pPr>
                      <a:r>
                        <a:rPr lang="es-EC" sz="1400" dirty="0">
                          <a:effectLst/>
                        </a:rPr>
                        <a:t>310-5</a:t>
                      </a:r>
                      <a:endParaRPr lang="es-EC" sz="1400" dirty="0">
                        <a:effectLst/>
                        <a:latin typeface="Times New Roman"/>
                        <a:ea typeface="Calibri"/>
                        <a:cs typeface="Times New Roman"/>
                      </a:endParaRPr>
                    </a:p>
                  </a:txBody>
                  <a:tcPr marL="64052" marR="64052" marT="0" marB="0"/>
                </a:tc>
                <a:tc>
                  <a:txBody>
                    <a:bodyPr/>
                    <a:lstStyle/>
                    <a:p>
                      <a:pPr algn="just">
                        <a:lnSpc>
                          <a:spcPct val="150000"/>
                        </a:lnSpc>
                        <a:spcAft>
                          <a:spcPts val="0"/>
                        </a:spcAft>
                      </a:pPr>
                      <a:r>
                        <a:rPr lang="es-EC" sz="1400" dirty="0">
                          <a:effectLst/>
                        </a:rPr>
                        <a:t>Calibre mínimo de los conductores</a:t>
                      </a:r>
                      <a:endParaRPr lang="es-EC" sz="1400" dirty="0">
                        <a:effectLst/>
                        <a:latin typeface="Times New Roman"/>
                        <a:ea typeface="Calibri"/>
                        <a:cs typeface="Times New Roman"/>
                      </a:endParaRPr>
                    </a:p>
                  </a:txBody>
                  <a:tcPr marL="64052" marR="64052" marT="0" marB="0"/>
                </a:tc>
              </a:tr>
            </a:tbl>
          </a:graphicData>
        </a:graphic>
      </p:graphicFrame>
    </p:spTree>
    <p:extLst>
      <p:ext uri="{BB962C8B-B14F-4D97-AF65-F5344CB8AC3E}">
        <p14:creationId xmlns:p14="http://schemas.microsoft.com/office/powerpoint/2010/main" val="30951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Implementación</a:t>
            </a:r>
            <a:endParaRPr lang="es-EC" sz="4400" dirty="0"/>
          </a:p>
        </p:txBody>
      </p:sp>
      <p:pic>
        <p:nvPicPr>
          <p:cNvPr id="5" name="4 Imagen"/>
          <p:cNvPicPr/>
          <p:nvPr/>
        </p:nvPicPr>
        <p:blipFill>
          <a:blip r:embed="rId2" cstate="print"/>
          <a:srcRect l="6571" t="3819" r="6380" b="9676"/>
          <a:stretch>
            <a:fillRect/>
          </a:stretch>
        </p:blipFill>
        <p:spPr bwMode="auto">
          <a:xfrm>
            <a:off x="1052357" y="2348880"/>
            <a:ext cx="4239723" cy="3600400"/>
          </a:xfrm>
          <a:prstGeom prst="rect">
            <a:avLst/>
          </a:prstGeom>
          <a:ln>
            <a:noFill/>
          </a:ln>
          <a:effectLst>
            <a:outerShdw blurRad="292100" dist="139700" dir="2700000" algn="tl" rotWithShape="0">
              <a:srgbClr val="333333">
                <a:alpha val="65000"/>
              </a:srgbClr>
            </a:outerShdw>
          </a:effec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59" y="908720"/>
            <a:ext cx="1408113" cy="1878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284984"/>
            <a:ext cx="2220004" cy="2921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207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Consideración Especial</a:t>
            </a:r>
            <a:endParaRPr lang="es-EC" sz="4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36" y="2348880"/>
            <a:ext cx="3121825" cy="2497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954127"/>
            <a:ext cx="807343" cy="1614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curvado"/>
          <p:cNvCxnSpPr>
            <a:stCxn id="18434" idx="3"/>
            <a:endCxn id="18435" idx="1"/>
          </p:cNvCxnSpPr>
          <p:nvPr/>
        </p:nvCxnSpPr>
        <p:spPr>
          <a:xfrm>
            <a:off x="4170361" y="3597610"/>
            <a:ext cx="2417863" cy="1163860"/>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pic>
        <p:nvPicPr>
          <p:cNvPr id="10" name="9 Imagen"/>
          <p:cNvPicPr/>
          <p:nvPr/>
        </p:nvPicPr>
        <p:blipFill>
          <a:blip r:embed="rId4"/>
          <a:stretch>
            <a:fillRect/>
          </a:stretch>
        </p:blipFill>
        <p:spPr>
          <a:xfrm>
            <a:off x="5215503" y="1628800"/>
            <a:ext cx="3172921" cy="1584176"/>
          </a:xfrm>
          <a:prstGeom prst="rect">
            <a:avLst/>
          </a:prstGeom>
          <a:ln>
            <a:noFill/>
          </a:ln>
          <a:effectLst>
            <a:outerShdw blurRad="292100" dist="139700" dir="2700000" algn="tl" rotWithShape="0">
              <a:srgbClr val="333333">
                <a:alpha val="65000"/>
              </a:srgbClr>
            </a:outerShdw>
          </a:effectLst>
        </p:spPr>
      </p:pic>
      <p:cxnSp>
        <p:nvCxnSpPr>
          <p:cNvPr id="14" name="13 Conector curvado"/>
          <p:cNvCxnSpPr>
            <a:stCxn id="18434" idx="3"/>
            <a:endCxn id="10" idx="1"/>
          </p:cNvCxnSpPr>
          <p:nvPr/>
        </p:nvCxnSpPr>
        <p:spPr>
          <a:xfrm flipV="1">
            <a:off x="4170361" y="2420888"/>
            <a:ext cx="1045142" cy="1176722"/>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63867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Resultados</a:t>
            </a:r>
            <a:endParaRPr lang="es-EC" sz="4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 y="2276872"/>
            <a:ext cx="3888432" cy="2881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882" y="524675"/>
            <a:ext cx="3142183" cy="2328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4391" b="54258"/>
          <a:stretch/>
        </p:blipFill>
        <p:spPr bwMode="auto">
          <a:xfrm>
            <a:off x="5063045" y="3681292"/>
            <a:ext cx="3384376" cy="2195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864206" y="5246740"/>
            <a:ext cx="1858009" cy="369332"/>
          </a:xfrm>
          <a:prstGeom prst="rect">
            <a:avLst/>
          </a:prstGeom>
          <a:noFill/>
        </p:spPr>
        <p:txBody>
          <a:bodyPr wrap="none" rtlCol="0">
            <a:spAutoFit/>
          </a:bodyPr>
          <a:lstStyle/>
          <a:p>
            <a:r>
              <a:rPr lang="es-EC" b="1" dirty="0" smtClean="0"/>
              <a:t>Ventana Principal</a:t>
            </a:r>
            <a:endParaRPr lang="es-EC" b="1" dirty="0"/>
          </a:p>
        </p:txBody>
      </p:sp>
      <p:sp>
        <p:nvSpPr>
          <p:cNvPr id="15" name="14 CuadroTexto"/>
          <p:cNvSpPr txBox="1"/>
          <p:nvPr/>
        </p:nvSpPr>
        <p:spPr>
          <a:xfrm>
            <a:off x="5123882" y="2875023"/>
            <a:ext cx="3323539" cy="369332"/>
          </a:xfrm>
          <a:prstGeom prst="rect">
            <a:avLst/>
          </a:prstGeom>
          <a:noFill/>
        </p:spPr>
        <p:txBody>
          <a:bodyPr wrap="none" rtlCol="0">
            <a:spAutoFit/>
          </a:bodyPr>
          <a:lstStyle/>
          <a:p>
            <a:r>
              <a:rPr lang="es-EC" b="1" dirty="0" smtClean="0"/>
              <a:t>Menú Selección Tipo de Reporte </a:t>
            </a:r>
            <a:endParaRPr lang="es-EC" b="1" dirty="0"/>
          </a:p>
        </p:txBody>
      </p:sp>
      <p:sp>
        <p:nvSpPr>
          <p:cNvPr id="16" name="15 CuadroTexto"/>
          <p:cNvSpPr txBox="1"/>
          <p:nvPr/>
        </p:nvSpPr>
        <p:spPr>
          <a:xfrm>
            <a:off x="5400663" y="5939988"/>
            <a:ext cx="2709140" cy="369332"/>
          </a:xfrm>
          <a:prstGeom prst="rect">
            <a:avLst/>
          </a:prstGeom>
          <a:noFill/>
        </p:spPr>
        <p:txBody>
          <a:bodyPr wrap="none" rtlCol="0">
            <a:spAutoFit/>
          </a:bodyPr>
          <a:lstStyle/>
          <a:p>
            <a:r>
              <a:rPr lang="es-EC" b="1" dirty="0" smtClean="0"/>
              <a:t>Ventana Generar Reportes</a:t>
            </a:r>
            <a:endParaRPr lang="es-EC" b="1" dirty="0"/>
          </a:p>
        </p:txBody>
      </p:sp>
    </p:spTree>
    <p:extLst>
      <p:ext uri="{BB962C8B-B14F-4D97-AF65-F5344CB8AC3E}">
        <p14:creationId xmlns:p14="http://schemas.microsoft.com/office/powerpoint/2010/main" val="1359716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Resultados</a:t>
            </a:r>
            <a:endParaRPr lang="es-EC" sz="4400" dirty="0"/>
          </a:p>
        </p:txBody>
      </p:sp>
      <p:sp>
        <p:nvSpPr>
          <p:cNvPr id="3" name="2 CuadroTexto"/>
          <p:cNvSpPr txBox="1"/>
          <p:nvPr/>
        </p:nvSpPr>
        <p:spPr>
          <a:xfrm>
            <a:off x="1426990" y="5109990"/>
            <a:ext cx="2051972" cy="369332"/>
          </a:xfrm>
          <a:prstGeom prst="rect">
            <a:avLst/>
          </a:prstGeom>
          <a:noFill/>
        </p:spPr>
        <p:txBody>
          <a:bodyPr wrap="none" rtlCol="0">
            <a:spAutoFit/>
          </a:bodyPr>
          <a:lstStyle/>
          <a:p>
            <a:r>
              <a:rPr lang="es-EC" b="1" dirty="0" smtClean="0"/>
              <a:t>Ventana Monitoreo</a:t>
            </a:r>
            <a:endParaRPr lang="es-EC" b="1" dirty="0"/>
          </a:p>
        </p:txBody>
      </p:sp>
      <p:sp>
        <p:nvSpPr>
          <p:cNvPr id="15" name="14 CuadroTexto"/>
          <p:cNvSpPr txBox="1"/>
          <p:nvPr/>
        </p:nvSpPr>
        <p:spPr>
          <a:xfrm>
            <a:off x="6025411" y="2876217"/>
            <a:ext cx="1803058" cy="369332"/>
          </a:xfrm>
          <a:prstGeom prst="rect">
            <a:avLst/>
          </a:prstGeom>
          <a:noFill/>
        </p:spPr>
        <p:txBody>
          <a:bodyPr wrap="none" rtlCol="0">
            <a:spAutoFit/>
          </a:bodyPr>
          <a:lstStyle/>
          <a:p>
            <a:r>
              <a:rPr lang="es-EC" b="1" dirty="0" smtClean="0"/>
              <a:t>Monitoreo RS-05</a:t>
            </a:r>
            <a:endParaRPr lang="es-EC" b="1" dirty="0"/>
          </a:p>
        </p:txBody>
      </p:sp>
      <p:pic>
        <p:nvPicPr>
          <p:cNvPr id="9" name="8 Imagen" descr="C:\Users\Daniel\Desktop\TesisFFF\RS-05.png"/>
          <p:cNvPicPr/>
          <p:nvPr/>
        </p:nvPicPr>
        <p:blipFill>
          <a:blip r:embed="rId2">
            <a:extLst>
              <a:ext uri="{28A0092B-C50C-407E-A947-70E740481C1C}">
                <a14:useLocalDpi xmlns:a14="http://schemas.microsoft.com/office/drawing/2010/main" val="0"/>
              </a:ext>
            </a:extLst>
          </a:blip>
          <a:srcRect/>
          <a:stretch>
            <a:fillRect/>
          </a:stretch>
        </p:blipFill>
        <p:spPr bwMode="auto">
          <a:xfrm>
            <a:off x="4733013" y="860485"/>
            <a:ext cx="4105275" cy="2014538"/>
          </a:xfrm>
          <a:prstGeom prst="rect">
            <a:avLst/>
          </a:prstGeom>
          <a:ln>
            <a:noFill/>
          </a:ln>
          <a:effectLst>
            <a:outerShdw blurRad="292100" dist="139700" dir="2700000" algn="tl" rotWithShape="0">
              <a:srgbClr val="333333">
                <a:alpha val="65000"/>
              </a:srgbClr>
            </a:outerShdw>
          </a:effectLst>
        </p:spPr>
      </p:pic>
      <p:pic>
        <p:nvPicPr>
          <p:cNvPr id="10" name="9 Imagen"/>
          <p:cNvPicPr/>
          <p:nvPr/>
        </p:nvPicPr>
        <p:blipFill rotWithShape="1">
          <a:blip r:embed="rId3"/>
          <a:srcRect t="-7095" b="-7095"/>
          <a:stretch/>
        </p:blipFill>
        <p:spPr bwMode="auto">
          <a:xfrm>
            <a:off x="395536" y="1988840"/>
            <a:ext cx="4104456" cy="312493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11 Imagen" descr="C:\Users\Daniel\Desktop\TesisFFF\RS-09.png"/>
          <p:cNvPicPr/>
          <p:nvPr/>
        </p:nvPicPr>
        <p:blipFill>
          <a:blip r:embed="rId4">
            <a:extLst>
              <a:ext uri="{28A0092B-C50C-407E-A947-70E740481C1C}">
                <a14:useLocalDpi xmlns:a14="http://schemas.microsoft.com/office/drawing/2010/main" val="0"/>
              </a:ext>
            </a:extLst>
          </a:blip>
          <a:srcRect/>
          <a:stretch>
            <a:fillRect/>
          </a:stretch>
        </p:blipFill>
        <p:spPr bwMode="auto">
          <a:xfrm>
            <a:off x="4738725" y="3641037"/>
            <a:ext cx="4105275" cy="2014538"/>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889833" y="5668458"/>
            <a:ext cx="1803058" cy="369332"/>
          </a:xfrm>
          <a:prstGeom prst="rect">
            <a:avLst/>
          </a:prstGeom>
          <a:noFill/>
        </p:spPr>
        <p:txBody>
          <a:bodyPr wrap="none" rtlCol="0">
            <a:spAutoFit/>
          </a:bodyPr>
          <a:lstStyle/>
          <a:p>
            <a:r>
              <a:rPr lang="es-EC" b="1" dirty="0" smtClean="0"/>
              <a:t>Monitoreo RS-09</a:t>
            </a:r>
            <a:endParaRPr lang="es-EC" b="1" dirty="0"/>
          </a:p>
        </p:txBody>
      </p:sp>
    </p:spTree>
    <p:extLst>
      <p:ext uri="{BB962C8B-B14F-4D97-AF65-F5344CB8AC3E}">
        <p14:creationId xmlns:p14="http://schemas.microsoft.com/office/powerpoint/2010/main" val="2440872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Resultados</a:t>
            </a:r>
            <a:endParaRPr lang="es-EC" sz="4400" dirty="0"/>
          </a:p>
        </p:txBody>
      </p:sp>
      <p:graphicFrame>
        <p:nvGraphicFramePr>
          <p:cNvPr id="4" name="3 Tabla"/>
          <p:cNvGraphicFramePr>
            <a:graphicFrameLocks noGrp="1"/>
          </p:cNvGraphicFramePr>
          <p:nvPr>
            <p:extLst>
              <p:ext uri="{D42A27DB-BD31-4B8C-83A1-F6EECF244321}">
                <p14:modId xmlns:p14="http://schemas.microsoft.com/office/powerpoint/2010/main" val="1026827956"/>
              </p:ext>
            </p:extLst>
          </p:nvPr>
        </p:nvGraphicFramePr>
        <p:xfrm>
          <a:off x="1547664" y="4149080"/>
          <a:ext cx="5665290" cy="2332856"/>
        </p:xfrm>
        <a:graphic>
          <a:graphicData uri="http://schemas.openxmlformats.org/drawingml/2006/table">
            <a:tbl>
              <a:tblPr firstRow="1" firstCol="1" bandRow="1">
                <a:tableStyleId>{5C22544A-7EE6-4342-B048-85BDC9FD1C3A}</a:tableStyleId>
              </a:tblPr>
              <a:tblGrid>
                <a:gridCol w="1478285"/>
                <a:gridCol w="2273977"/>
                <a:gridCol w="1913028"/>
              </a:tblGrid>
              <a:tr h="504056">
                <a:tc>
                  <a:txBody>
                    <a:bodyPr/>
                    <a:lstStyle/>
                    <a:p>
                      <a:pPr marL="111760" algn="ctr">
                        <a:lnSpc>
                          <a:spcPct val="150000"/>
                        </a:lnSpc>
                        <a:spcAft>
                          <a:spcPts val="0"/>
                        </a:spcAft>
                      </a:pPr>
                      <a:r>
                        <a:rPr lang="es-EC" sz="1800" dirty="0">
                          <a:effectLst/>
                        </a:rPr>
                        <a:t>Máquina</a:t>
                      </a:r>
                      <a:endParaRPr lang="es-EC" sz="1800" dirty="0">
                        <a:effectLst/>
                        <a:latin typeface="Times New Roman"/>
                        <a:ea typeface="Calibri"/>
                        <a:cs typeface="Times New Roman"/>
                      </a:endParaRPr>
                    </a:p>
                  </a:txBody>
                  <a:tcPr marL="68580" marR="68580" marT="0" marB="0"/>
                </a:tc>
                <a:tc>
                  <a:txBody>
                    <a:bodyPr/>
                    <a:lstStyle/>
                    <a:p>
                      <a:pPr marL="111125" algn="ctr">
                        <a:lnSpc>
                          <a:spcPct val="150000"/>
                        </a:lnSpc>
                        <a:spcAft>
                          <a:spcPts val="0"/>
                        </a:spcAft>
                      </a:pPr>
                      <a:r>
                        <a:rPr lang="es-EC" sz="1800" dirty="0">
                          <a:effectLst/>
                        </a:rPr>
                        <a:t>Contador </a:t>
                      </a:r>
                      <a:r>
                        <a:rPr lang="es-EC" sz="1800" dirty="0" smtClean="0">
                          <a:effectLst/>
                        </a:rPr>
                        <a:t>Máquina</a:t>
                      </a:r>
                      <a:endParaRPr lang="es-EC" sz="1800" dirty="0">
                        <a:effectLst/>
                        <a:latin typeface="Times New Roman"/>
                        <a:ea typeface="Calibri"/>
                        <a:cs typeface="Times New Roman"/>
                      </a:endParaRPr>
                    </a:p>
                  </a:txBody>
                  <a:tcPr marL="68580" marR="68580" marT="0" marB="0"/>
                </a:tc>
                <a:tc>
                  <a:txBody>
                    <a:bodyPr/>
                    <a:lstStyle/>
                    <a:p>
                      <a:pPr marL="21590" algn="ctr">
                        <a:lnSpc>
                          <a:spcPct val="150000"/>
                        </a:lnSpc>
                        <a:spcAft>
                          <a:spcPts val="0"/>
                        </a:spcAft>
                      </a:pPr>
                      <a:r>
                        <a:rPr lang="es-EC" sz="1800" dirty="0">
                          <a:effectLst/>
                        </a:rPr>
                        <a:t>Base de Datos</a:t>
                      </a:r>
                      <a:endParaRPr lang="es-EC" sz="1800" dirty="0">
                        <a:effectLst/>
                        <a:latin typeface="Times New Roman"/>
                        <a:ea typeface="Calibri"/>
                        <a:cs typeface="Times New Roman"/>
                      </a:endParaRPr>
                    </a:p>
                  </a:txBody>
                  <a:tcPr marL="68580" marR="68580" marT="0" marB="0"/>
                </a:tc>
              </a:tr>
              <a:tr h="364098">
                <a:tc>
                  <a:txBody>
                    <a:bodyPr/>
                    <a:lstStyle/>
                    <a:p>
                      <a:pPr marL="450215" algn="just">
                        <a:lnSpc>
                          <a:spcPct val="150000"/>
                        </a:lnSpc>
                        <a:spcAft>
                          <a:spcPts val="0"/>
                        </a:spcAft>
                      </a:pPr>
                      <a:r>
                        <a:rPr lang="es-EC" sz="1600">
                          <a:effectLst/>
                        </a:rPr>
                        <a:t>RS-01</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1199</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1180</a:t>
                      </a:r>
                      <a:endParaRPr lang="es-EC" sz="1600">
                        <a:effectLst/>
                        <a:latin typeface="Times New Roman"/>
                        <a:ea typeface="Calibri"/>
                        <a:cs typeface="Times New Roman"/>
                      </a:endParaRPr>
                    </a:p>
                  </a:txBody>
                  <a:tcPr marL="68580" marR="68580" marT="0" marB="0"/>
                </a:tc>
              </a:tr>
              <a:tr h="364098">
                <a:tc>
                  <a:txBody>
                    <a:bodyPr/>
                    <a:lstStyle/>
                    <a:p>
                      <a:pPr marL="450215" algn="just">
                        <a:lnSpc>
                          <a:spcPct val="150000"/>
                        </a:lnSpc>
                        <a:spcAft>
                          <a:spcPts val="0"/>
                        </a:spcAft>
                      </a:pPr>
                      <a:r>
                        <a:rPr lang="es-EC" sz="1600">
                          <a:effectLst/>
                        </a:rPr>
                        <a:t>RS-05</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985</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979</a:t>
                      </a:r>
                      <a:endParaRPr lang="es-EC" sz="1600">
                        <a:effectLst/>
                        <a:latin typeface="Times New Roman"/>
                        <a:ea typeface="Calibri"/>
                        <a:cs typeface="Times New Roman"/>
                      </a:endParaRPr>
                    </a:p>
                  </a:txBody>
                  <a:tcPr marL="68580" marR="68580" marT="0" marB="0"/>
                </a:tc>
              </a:tr>
              <a:tr h="364098">
                <a:tc>
                  <a:txBody>
                    <a:bodyPr/>
                    <a:lstStyle/>
                    <a:p>
                      <a:pPr marL="450215" algn="just">
                        <a:lnSpc>
                          <a:spcPct val="150000"/>
                        </a:lnSpc>
                        <a:spcAft>
                          <a:spcPts val="0"/>
                        </a:spcAft>
                      </a:pPr>
                      <a:r>
                        <a:rPr lang="es-EC" sz="1600">
                          <a:effectLst/>
                        </a:rPr>
                        <a:t>RS-07</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1384</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1367</a:t>
                      </a:r>
                      <a:endParaRPr lang="es-EC" sz="1600">
                        <a:effectLst/>
                        <a:latin typeface="Times New Roman"/>
                        <a:ea typeface="Calibri"/>
                        <a:cs typeface="Times New Roman"/>
                      </a:endParaRPr>
                    </a:p>
                  </a:txBody>
                  <a:tcPr marL="68580" marR="68580" marT="0" marB="0"/>
                </a:tc>
              </a:tr>
              <a:tr h="364098">
                <a:tc>
                  <a:txBody>
                    <a:bodyPr/>
                    <a:lstStyle/>
                    <a:p>
                      <a:pPr marL="450215" algn="just">
                        <a:lnSpc>
                          <a:spcPct val="150000"/>
                        </a:lnSpc>
                        <a:spcAft>
                          <a:spcPts val="0"/>
                        </a:spcAft>
                      </a:pPr>
                      <a:r>
                        <a:rPr lang="es-EC" sz="1600">
                          <a:effectLst/>
                        </a:rPr>
                        <a:t>RS-08</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1306</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a:effectLst/>
                        </a:rPr>
                        <a:t>1288</a:t>
                      </a:r>
                      <a:endParaRPr lang="es-EC" sz="1600">
                        <a:effectLst/>
                        <a:latin typeface="Times New Roman"/>
                        <a:ea typeface="Calibri"/>
                        <a:cs typeface="Times New Roman"/>
                      </a:endParaRPr>
                    </a:p>
                  </a:txBody>
                  <a:tcPr marL="68580" marR="68580" marT="0" marB="0"/>
                </a:tc>
              </a:tr>
              <a:tr h="364098">
                <a:tc>
                  <a:txBody>
                    <a:bodyPr/>
                    <a:lstStyle/>
                    <a:p>
                      <a:pPr marL="450215" algn="just">
                        <a:lnSpc>
                          <a:spcPct val="150000"/>
                        </a:lnSpc>
                        <a:spcAft>
                          <a:spcPts val="0"/>
                        </a:spcAft>
                      </a:pPr>
                      <a:r>
                        <a:rPr lang="es-EC" sz="1600">
                          <a:effectLst/>
                        </a:rPr>
                        <a:t>RS-09</a:t>
                      </a:r>
                      <a:endParaRPr lang="es-EC" sz="160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dirty="0">
                          <a:effectLst/>
                        </a:rPr>
                        <a:t>1381</a:t>
                      </a:r>
                      <a:endParaRPr lang="es-EC" sz="1600" dirty="0">
                        <a:effectLst/>
                        <a:latin typeface="Times New Roman"/>
                        <a:ea typeface="Calibri"/>
                        <a:cs typeface="Times New Roman"/>
                      </a:endParaRPr>
                    </a:p>
                  </a:txBody>
                  <a:tcPr marL="68580" marR="68580" marT="0" marB="0"/>
                </a:tc>
                <a:tc>
                  <a:txBody>
                    <a:bodyPr/>
                    <a:lstStyle/>
                    <a:p>
                      <a:pPr marL="450215" algn="just">
                        <a:lnSpc>
                          <a:spcPct val="150000"/>
                        </a:lnSpc>
                        <a:spcAft>
                          <a:spcPts val="0"/>
                        </a:spcAft>
                      </a:pPr>
                      <a:r>
                        <a:rPr lang="es-EC" sz="1600" dirty="0">
                          <a:effectLst/>
                        </a:rPr>
                        <a:t>1371</a:t>
                      </a:r>
                      <a:endParaRPr lang="es-EC" sz="1600" dirty="0">
                        <a:effectLst/>
                        <a:latin typeface="Times New Roman"/>
                        <a:ea typeface="Calibri"/>
                        <a:cs typeface="Times New Roman"/>
                      </a:endParaRPr>
                    </a:p>
                  </a:txBody>
                  <a:tcPr marL="68580" marR="68580" marT="0" marB="0"/>
                </a:tc>
              </a:tr>
            </a:tbl>
          </a:graphicData>
        </a:graphic>
      </p:graphicFrame>
      <p:sp>
        <p:nvSpPr>
          <p:cNvPr id="5" name="4 CuadroTexto"/>
          <p:cNvSpPr txBox="1"/>
          <p:nvPr/>
        </p:nvSpPr>
        <p:spPr>
          <a:xfrm>
            <a:off x="611560" y="1556792"/>
            <a:ext cx="7488831" cy="1554272"/>
          </a:xfrm>
          <a:prstGeom prst="rect">
            <a:avLst/>
          </a:prstGeom>
          <a:noFill/>
        </p:spPr>
        <p:txBody>
          <a:bodyPr wrap="square" rtlCol="0">
            <a:spAutoFit/>
          </a:bodyPr>
          <a:lstStyle/>
          <a:p>
            <a:pPr algn="just"/>
            <a:r>
              <a:rPr lang="es-EC" sz="1900" dirty="0"/>
              <a:t>Es necesario realizar siempre  pruebas que permitan garantizar la fiabilidad </a:t>
            </a:r>
            <a:r>
              <a:rPr lang="es-EC" sz="1900" dirty="0" smtClean="0"/>
              <a:t>del sistema</a:t>
            </a:r>
            <a:r>
              <a:rPr lang="es-EC" sz="1900" dirty="0"/>
              <a:t>, para esto se realizó una comparación entre </a:t>
            </a:r>
            <a:r>
              <a:rPr lang="es-EC" sz="1900" dirty="0" smtClean="0"/>
              <a:t>datos </a:t>
            </a:r>
            <a:r>
              <a:rPr lang="es-EC" sz="1900" dirty="0"/>
              <a:t>obtenidos por el sistema y los registrados por los contadores de </a:t>
            </a:r>
            <a:r>
              <a:rPr lang="es-EC" sz="1900" dirty="0" smtClean="0"/>
              <a:t>las máquinas</a:t>
            </a:r>
            <a:r>
              <a:rPr lang="es-EC" sz="1900" dirty="0"/>
              <a:t>, prueba que </a:t>
            </a:r>
            <a:r>
              <a:rPr lang="es-EC" sz="1900" dirty="0" smtClean="0"/>
              <a:t>fue realizada </a:t>
            </a:r>
            <a:r>
              <a:rPr lang="es-EC" sz="1900" dirty="0"/>
              <a:t>en </a:t>
            </a:r>
            <a:r>
              <a:rPr lang="es-EC" sz="1900" dirty="0" smtClean="0"/>
              <a:t>un tiempo </a:t>
            </a:r>
            <a:r>
              <a:rPr lang="es-EC" sz="1900" dirty="0"/>
              <a:t>de 10 minutos en 5 de las máquinas. </a:t>
            </a:r>
            <a:endParaRPr lang="es-EC" sz="1900" dirty="0" smtClean="0"/>
          </a:p>
        </p:txBody>
      </p:sp>
    </p:spTree>
    <p:extLst>
      <p:ext uri="{BB962C8B-B14F-4D97-AF65-F5344CB8AC3E}">
        <p14:creationId xmlns:p14="http://schemas.microsoft.com/office/powerpoint/2010/main" val="106229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Resultados</a:t>
            </a:r>
            <a:endParaRPr lang="es-EC" sz="4400" dirty="0"/>
          </a:p>
        </p:txBody>
      </p:sp>
      <p:sp>
        <p:nvSpPr>
          <p:cNvPr id="5" name="4 CuadroTexto"/>
          <p:cNvSpPr txBox="1"/>
          <p:nvPr/>
        </p:nvSpPr>
        <p:spPr>
          <a:xfrm>
            <a:off x="611560" y="1556792"/>
            <a:ext cx="7488831" cy="1015663"/>
          </a:xfrm>
          <a:prstGeom prst="rect">
            <a:avLst/>
          </a:prstGeom>
          <a:noFill/>
        </p:spPr>
        <p:txBody>
          <a:bodyPr wrap="square" rtlCol="0">
            <a:spAutoFit/>
          </a:bodyPr>
          <a:lstStyle/>
          <a:p>
            <a:r>
              <a:rPr lang="es-EC" sz="2000" dirty="0" smtClean="0"/>
              <a:t>Varios </a:t>
            </a:r>
            <a:r>
              <a:rPr lang="es-EC" sz="2000" dirty="0"/>
              <a:t>informes </a:t>
            </a:r>
            <a:r>
              <a:rPr lang="es-EC" sz="2000" dirty="0" smtClean="0"/>
              <a:t>mostraron que la producción se detenía  </a:t>
            </a:r>
            <a:r>
              <a:rPr lang="es-EC" sz="2000" dirty="0"/>
              <a:t>alrededor de las 3:00 AM. </a:t>
            </a:r>
            <a:r>
              <a:rPr lang="es-EC" sz="2000" dirty="0" smtClean="0"/>
              <a:t>Se indican </a:t>
            </a:r>
            <a:r>
              <a:rPr lang="es-EC" sz="2000" dirty="0"/>
              <a:t>los resultados del informe del 29 de noviembre del 2011 en la máquina RS-02.</a:t>
            </a:r>
          </a:p>
        </p:txBody>
      </p:sp>
      <p:pic>
        <p:nvPicPr>
          <p:cNvPr id="6" name="5 Imagen"/>
          <p:cNvPicPr/>
          <p:nvPr/>
        </p:nvPicPr>
        <p:blipFill>
          <a:blip r:embed="rId3"/>
          <a:stretch>
            <a:fillRect/>
          </a:stretch>
        </p:blipFill>
        <p:spPr>
          <a:xfrm>
            <a:off x="827583" y="2572454"/>
            <a:ext cx="7272808" cy="3952889"/>
          </a:xfrm>
          <a:prstGeom prst="rect">
            <a:avLst/>
          </a:prstGeom>
        </p:spPr>
      </p:pic>
    </p:spTree>
    <p:extLst>
      <p:ext uri="{BB962C8B-B14F-4D97-AF65-F5344CB8AC3E}">
        <p14:creationId xmlns:p14="http://schemas.microsoft.com/office/powerpoint/2010/main" val="3262754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Resultados</a:t>
            </a:r>
            <a:endParaRPr lang="es-EC" sz="4400" dirty="0"/>
          </a:p>
        </p:txBody>
      </p:sp>
      <p:sp>
        <p:nvSpPr>
          <p:cNvPr id="5" name="4 CuadroTexto"/>
          <p:cNvSpPr txBox="1"/>
          <p:nvPr/>
        </p:nvSpPr>
        <p:spPr>
          <a:xfrm>
            <a:off x="719571" y="1268760"/>
            <a:ext cx="7488831" cy="1938992"/>
          </a:xfrm>
          <a:prstGeom prst="rect">
            <a:avLst/>
          </a:prstGeom>
          <a:noFill/>
        </p:spPr>
        <p:txBody>
          <a:bodyPr wrap="square" rtlCol="0">
            <a:spAutoFit/>
          </a:bodyPr>
          <a:lstStyle/>
          <a:p>
            <a:pPr algn="just"/>
            <a:r>
              <a:rPr lang="es-EC" sz="2000" dirty="0" smtClean="0"/>
              <a:t>Disminución </a:t>
            </a:r>
            <a:r>
              <a:rPr lang="es-EC" sz="2000" dirty="0"/>
              <a:t>en los tiempos de parada de las </a:t>
            </a:r>
            <a:r>
              <a:rPr lang="es-EC" sz="2000" dirty="0" smtClean="0"/>
              <a:t>máquinas, comparando </a:t>
            </a:r>
            <a:r>
              <a:rPr lang="es-EC" sz="2000" dirty="0"/>
              <a:t>los tiempos de parada de la máquina RS-02 los días 29 de noviembre del 2011 </a:t>
            </a:r>
            <a:r>
              <a:rPr lang="es-EC" sz="2000" dirty="0" smtClean="0"/>
              <a:t>es </a:t>
            </a:r>
            <a:r>
              <a:rPr lang="es-EC" sz="2000" dirty="0"/>
              <a:t>de 9,8 horas (588 minutos) y el 25 de enero del 2012 </a:t>
            </a:r>
            <a:r>
              <a:rPr lang="es-EC" sz="2000" dirty="0" smtClean="0"/>
              <a:t>es </a:t>
            </a:r>
            <a:r>
              <a:rPr lang="es-EC" sz="2000" dirty="0"/>
              <a:t>de 5,4 horas (326 minutos). Claramente se nota una disminución del 44,8% del tiempo de parada lo que se ve reflejado en un incremento en producción.</a:t>
            </a:r>
          </a:p>
        </p:txBody>
      </p:sp>
      <p:pic>
        <p:nvPicPr>
          <p:cNvPr id="7" name="6 Imagen"/>
          <p:cNvPicPr/>
          <p:nvPr/>
        </p:nvPicPr>
        <p:blipFill>
          <a:blip r:embed="rId3"/>
          <a:stretch>
            <a:fillRect/>
          </a:stretch>
        </p:blipFill>
        <p:spPr>
          <a:xfrm>
            <a:off x="801836" y="3243497"/>
            <a:ext cx="4371975" cy="962025"/>
          </a:xfrm>
          <a:prstGeom prst="rect">
            <a:avLst/>
          </a:prstGeom>
          <a:ln>
            <a:noFill/>
          </a:ln>
          <a:effectLst>
            <a:outerShdw blurRad="292100" dist="139700" dir="2700000" algn="tl" rotWithShape="0">
              <a:srgbClr val="333333">
                <a:alpha val="65000"/>
              </a:srgbClr>
            </a:outerShdw>
          </a:effectLst>
        </p:spPr>
      </p:pic>
      <p:pic>
        <p:nvPicPr>
          <p:cNvPr id="8" name="7 Imagen"/>
          <p:cNvPicPr/>
          <p:nvPr/>
        </p:nvPicPr>
        <p:blipFill rotWithShape="1">
          <a:blip r:embed="rId4"/>
          <a:srcRect t="27731"/>
          <a:stretch/>
        </p:blipFill>
        <p:spPr bwMode="auto">
          <a:xfrm>
            <a:off x="3491880" y="4869160"/>
            <a:ext cx="4581525" cy="96370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2 CuadroTexto"/>
          <p:cNvSpPr txBox="1"/>
          <p:nvPr/>
        </p:nvSpPr>
        <p:spPr>
          <a:xfrm>
            <a:off x="1763688" y="4293096"/>
            <a:ext cx="2639633" cy="369332"/>
          </a:xfrm>
          <a:prstGeom prst="rect">
            <a:avLst/>
          </a:prstGeom>
          <a:noFill/>
        </p:spPr>
        <p:txBody>
          <a:bodyPr wrap="none" rtlCol="0">
            <a:spAutoFit/>
          </a:bodyPr>
          <a:lstStyle/>
          <a:p>
            <a:r>
              <a:rPr lang="es-EC" b="1" dirty="0"/>
              <a:t>29 de noviembre del 2011</a:t>
            </a:r>
          </a:p>
        </p:txBody>
      </p:sp>
      <p:sp>
        <p:nvSpPr>
          <p:cNvPr id="9" name="8 CuadroTexto"/>
          <p:cNvSpPr txBox="1"/>
          <p:nvPr/>
        </p:nvSpPr>
        <p:spPr>
          <a:xfrm>
            <a:off x="4788024" y="5949280"/>
            <a:ext cx="2188804" cy="369332"/>
          </a:xfrm>
          <a:prstGeom prst="rect">
            <a:avLst/>
          </a:prstGeom>
          <a:noFill/>
        </p:spPr>
        <p:txBody>
          <a:bodyPr wrap="none" rtlCol="0">
            <a:spAutoFit/>
          </a:bodyPr>
          <a:lstStyle/>
          <a:p>
            <a:r>
              <a:rPr lang="es-EC" b="1" dirty="0" smtClean="0"/>
              <a:t>25 </a:t>
            </a:r>
            <a:r>
              <a:rPr lang="es-EC" b="1" dirty="0"/>
              <a:t>de </a:t>
            </a:r>
            <a:r>
              <a:rPr lang="es-EC" b="1" dirty="0" smtClean="0"/>
              <a:t>enero </a:t>
            </a:r>
            <a:r>
              <a:rPr lang="es-EC" b="1" dirty="0"/>
              <a:t>del </a:t>
            </a:r>
            <a:r>
              <a:rPr lang="es-EC" b="1" dirty="0" smtClean="0"/>
              <a:t>2012</a:t>
            </a:r>
            <a:endParaRPr lang="es-EC" b="1" dirty="0"/>
          </a:p>
        </p:txBody>
      </p:sp>
    </p:spTree>
    <p:extLst>
      <p:ext uri="{BB962C8B-B14F-4D97-AF65-F5344CB8AC3E}">
        <p14:creationId xmlns:p14="http://schemas.microsoft.com/office/powerpoint/2010/main" val="299055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776864" cy="1143000"/>
          </a:xfrm>
        </p:spPr>
        <p:txBody>
          <a:bodyPr>
            <a:noAutofit/>
          </a:bodyPr>
          <a:lstStyle/>
          <a:p>
            <a:r>
              <a:rPr lang="es-EC" sz="4400" dirty="0" smtClean="0"/>
              <a:t>IMPORTANCIA </a:t>
            </a:r>
            <a:endParaRPr lang="es-EC" sz="4400" dirty="0"/>
          </a:p>
        </p:txBody>
      </p:sp>
      <p:graphicFrame>
        <p:nvGraphicFramePr>
          <p:cNvPr id="6" name="5 Diagrama"/>
          <p:cNvGraphicFramePr/>
          <p:nvPr>
            <p:extLst>
              <p:ext uri="{D42A27DB-BD31-4B8C-83A1-F6EECF244321}">
                <p14:modId xmlns:p14="http://schemas.microsoft.com/office/powerpoint/2010/main" val="3987558342"/>
              </p:ext>
            </p:extLst>
          </p:nvPr>
        </p:nvGraphicFramePr>
        <p:xfrm>
          <a:off x="683568" y="1124744"/>
          <a:ext cx="799288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42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55689874"/>
              </p:ext>
            </p:extLst>
          </p:nvPr>
        </p:nvGraphicFramePr>
        <p:xfrm>
          <a:off x="1259632" y="116638"/>
          <a:ext cx="6480720" cy="7040880"/>
        </p:xfrm>
        <a:graphic>
          <a:graphicData uri="http://schemas.openxmlformats.org/drawingml/2006/table">
            <a:tbl>
              <a:tblPr firstRow="1" firstCol="1" bandRow="1">
                <a:tableStyleId>{073A0DAA-6AF3-43AB-8588-CEC1D06C72B9}</a:tableStyleId>
              </a:tblPr>
              <a:tblGrid>
                <a:gridCol w="1780417"/>
                <a:gridCol w="3363555"/>
                <a:gridCol w="1336748"/>
              </a:tblGrid>
              <a:tr h="304397">
                <a:tc gridSpan="3">
                  <a:txBody>
                    <a:bodyPr/>
                    <a:lstStyle/>
                    <a:p>
                      <a:pPr algn="ctr">
                        <a:lnSpc>
                          <a:spcPct val="150000"/>
                        </a:lnSpc>
                        <a:spcAft>
                          <a:spcPts val="0"/>
                        </a:spcAft>
                      </a:pPr>
                      <a:r>
                        <a:rPr lang="es-EC" sz="1400" dirty="0">
                          <a:effectLst/>
                        </a:rPr>
                        <a:t>Análisis Técnico – Económico</a:t>
                      </a:r>
                      <a:endParaRPr lang="es-EC" sz="1400" dirty="0">
                        <a:effectLst/>
                        <a:latin typeface="Times New Roman"/>
                        <a:ea typeface="Calibri"/>
                        <a:cs typeface="Times New Roman"/>
                      </a:endParaRPr>
                    </a:p>
                  </a:txBody>
                  <a:tcPr marL="50223" marR="50223" marT="0" marB="0"/>
                </a:tc>
                <a:tc hMerge="1">
                  <a:txBody>
                    <a:bodyPr/>
                    <a:lstStyle/>
                    <a:p>
                      <a:endParaRPr lang="es-EC"/>
                    </a:p>
                  </a:txBody>
                  <a:tcPr/>
                </a:tc>
                <a:tc hMerge="1">
                  <a:txBody>
                    <a:bodyPr/>
                    <a:lstStyle/>
                    <a:p>
                      <a:endParaRPr lang="es-EC"/>
                    </a:p>
                  </a:txBody>
                  <a:tcPr/>
                </a:tc>
              </a:tr>
              <a:tr h="304397">
                <a:tc>
                  <a:txBody>
                    <a:bodyPr/>
                    <a:lstStyle/>
                    <a:p>
                      <a:pPr algn="ctr">
                        <a:lnSpc>
                          <a:spcPct val="150000"/>
                        </a:lnSpc>
                        <a:spcAft>
                          <a:spcPts val="0"/>
                        </a:spcAft>
                      </a:pPr>
                      <a:r>
                        <a:rPr lang="es-EC" sz="1400" dirty="0">
                          <a:effectLst/>
                        </a:rPr>
                        <a:t>Equipo/Recursos</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dirty="0">
                          <a:effectLst/>
                        </a:rPr>
                        <a:t>Detalles</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Valor ($)</a:t>
                      </a:r>
                      <a:endParaRPr lang="es-EC" sz="1400">
                        <a:effectLst/>
                        <a:latin typeface="Times New Roman"/>
                        <a:ea typeface="Calibri"/>
                        <a:cs typeface="Times New Roman"/>
                      </a:endParaRPr>
                    </a:p>
                  </a:txBody>
                  <a:tcPr marL="50223" marR="50223" marT="0" marB="0"/>
                </a:tc>
              </a:tr>
              <a:tr h="304397">
                <a:tc gridSpan="3">
                  <a:txBody>
                    <a:bodyPr/>
                    <a:lstStyle/>
                    <a:p>
                      <a:pPr algn="ctr">
                        <a:lnSpc>
                          <a:spcPct val="150000"/>
                        </a:lnSpc>
                        <a:spcAft>
                          <a:spcPts val="0"/>
                        </a:spcAft>
                      </a:pPr>
                      <a:r>
                        <a:rPr lang="es-EC" sz="1400" dirty="0">
                          <a:effectLst/>
                        </a:rPr>
                        <a:t>Disponibles</a:t>
                      </a:r>
                      <a:endParaRPr lang="es-EC" sz="1400" dirty="0">
                        <a:effectLst/>
                        <a:latin typeface="Times New Roman"/>
                        <a:ea typeface="Calibri"/>
                        <a:cs typeface="Times New Roman"/>
                      </a:endParaRPr>
                    </a:p>
                  </a:txBody>
                  <a:tcPr marL="50223" marR="50223" marT="0" marB="0"/>
                </a:tc>
                <a:tc hMerge="1">
                  <a:txBody>
                    <a:bodyPr/>
                    <a:lstStyle/>
                    <a:p>
                      <a:endParaRPr lang="es-EC"/>
                    </a:p>
                  </a:txBody>
                  <a:tcPr/>
                </a:tc>
                <a:tc hMerge="1">
                  <a:txBody>
                    <a:bodyPr/>
                    <a:lstStyle/>
                    <a:p>
                      <a:endParaRPr lang="es-EC"/>
                    </a:p>
                  </a:txBody>
                  <a:tcPr/>
                </a:tc>
              </a:tr>
              <a:tr h="608795">
                <a:tc>
                  <a:txBody>
                    <a:bodyPr/>
                    <a:lstStyle/>
                    <a:p>
                      <a:pPr algn="just">
                        <a:lnSpc>
                          <a:spcPct val="150000"/>
                        </a:lnSpc>
                        <a:spcAft>
                          <a:spcPts val="0"/>
                        </a:spcAft>
                      </a:pPr>
                      <a:r>
                        <a:rPr lang="es-EC" sz="1400">
                          <a:effectLst/>
                        </a:rPr>
                        <a:t>Computador</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n-US" sz="1400" dirty="0">
                          <a:effectLst/>
                        </a:rPr>
                        <a:t>PC con </a:t>
                      </a:r>
                      <a:r>
                        <a:rPr lang="en-US" sz="1400" dirty="0" err="1">
                          <a:effectLst/>
                        </a:rPr>
                        <a:t>procesador</a:t>
                      </a:r>
                      <a:r>
                        <a:rPr lang="en-US" sz="1400" dirty="0">
                          <a:effectLst/>
                        </a:rPr>
                        <a:t> Pentium IV, 2GB RAM, Windows XP</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n-US" sz="1400">
                          <a:effectLst/>
                        </a:rPr>
                        <a:t>400</a:t>
                      </a:r>
                      <a:endParaRPr lang="es-EC" sz="1400">
                        <a:effectLst/>
                        <a:latin typeface="Times New Roman"/>
                        <a:ea typeface="Calibri"/>
                        <a:cs typeface="Times New Roman"/>
                      </a:endParaRPr>
                    </a:p>
                  </a:txBody>
                  <a:tcPr marL="50223" marR="50223" marT="0" marB="0"/>
                </a:tc>
              </a:tr>
              <a:tr h="608795">
                <a:tc>
                  <a:txBody>
                    <a:bodyPr/>
                    <a:lstStyle/>
                    <a:p>
                      <a:pPr algn="just">
                        <a:lnSpc>
                          <a:spcPct val="150000"/>
                        </a:lnSpc>
                        <a:spcAft>
                          <a:spcPts val="0"/>
                        </a:spcAft>
                      </a:pPr>
                      <a:r>
                        <a:rPr lang="en-US" sz="1400">
                          <a:effectLst/>
                        </a:rPr>
                        <a:t>PLC OMRON CPM2A</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a:effectLst/>
                        </a:rPr>
                        <a:t>Autómata de 20 puntos de entrada y 12 salidas</a:t>
                      </a:r>
                      <a:endParaRPr lang="es-EC" sz="140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250</a:t>
                      </a:r>
                      <a:endParaRPr lang="es-EC" sz="1400">
                        <a:effectLst/>
                        <a:latin typeface="Times New Roman"/>
                        <a:ea typeface="Calibri"/>
                        <a:cs typeface="Times New Roman"/>
                      </a:endParaRPr>
                    </a:p>
                  </a:txBody>
                  <a:tcPr marL="50223" marR="50223" marT="0" marB="0"/>
                </a:tc>
              </a:tr>
              <a:tr h="304397">
                <a:tc>
                  <a:txBody>
                    <a:bodyPr/>
                    <a:lstStyle/>
                    <a:p>
                      <a:pPr algn="just">
                        <a:lnSpc>
                          <a:spcPct val="150000"/>
                        </a:lnSpc>
                        <a:spcAft>
                          <a:spcPts val="0"/>
                        </a:spcAft>
                      </a:pPr>
                      <a:r>
                        <a:rPr lang="es-EC" sz="1400">
                          <a:effectLst/>
                        </a:rPr>
                        <a:t>Gabinete </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dirty="0">
                          <a:effectLst/>
                        </a:rPr>
                        <a:t>Gabinete para montaje 51x41x19 cm</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60</a:t>
                      </a:r>
                      <a:endParaRPr lang="es-EC" sz="1400">
                        <a:effectLst/>
                        <a:latin typeface="Times New Roman"/>
                        <a:ea typeface="Calibri"/>
                        <a:cs typeface="Times New Roman"/>
                      </a:endParaRPr>
                    </a:p>
                  </a:txBody>
                  <a:tcPr marL="50223" marR="50223" marT="0" marB="0"/>
                </a:tc>
              </a:tr>
              <a:tr h="304397">
                <a:tc>
                  <a:txBody>
                    <a:bodyPr/>
                    <a:lstStyle/>
                    <a:p>
                      <a:pPr algn="just">
                        <a:lnSpc>
                          <a:spcPct val="150000"/>
                        </a:lnSpc>
                        <a:spcAft>
                          <a:spcPts val="0"/>
                        </a:spcAft>
                      </a:pPr>
                      <a:r>
                        <a:rPr lang="es-EC" sz="1400" dirty="0">
                          <a:effectLst/>
                        </a:rPr>
                        <a:t>Fuente 24VDC</a:t>
                      </a:r>
                      <a:endParaRPr lang="es-EC" sz="1400" dirty="0">
                        <a:effectLst/>
                        <a:latin typeface="Times New Roman"/>
                        <a:ea typeface="Calibri"/>
                        <a:cs typeface="Times New Roman"/>
                      </a:endParaRPr>
                    </a:p>
                  </a:txBody>
                  <a:tcPr marL="50223" marR="50223" marT="0" marB="0"/>
                </a:tc>
                <a:tc>
                  <a:txBody>
                    <a:bodyPr/>
                    <a:lstStyle/>
                    <a:p>
                      <a:pPr algn="l">
                        <a:lnSpc>
                          <a:spcPct val="150000"/>
                        </a:lnSpc>
                        <a:spcAft>
                          <a:spcPts val="0"/>
                        </a:spcAft>
                      </a:pPr>
                      <a:r>
                        <a:rPr lang="es-EC" sz="1400" dirty="0">
                          <a:effectLst/>
                        </a:rPr>
                        <a:t>Fuente de poder 60 W a 220 VAC</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40</a:t>
                      </a:r>
                      <a:endParaRPr lang="es-EC" sz="1400">
                        <a:effectLst/>
                        <a:latin typeface="Times New Roman"/>
                        <a:ea typeface="Calibri"/>
                        <a:cs typeface="Times New Roman"/>
                      </a:endParaRPr>
                    </a:p>
                  </a:txBody>
                  <a:tcPr marL="50223" marR="50223" marT="0" marB="0"/>
                </a:tc>
              </a:tr>
              <a:tr h="608795">
                <a:tc>
                  <a:txBody>
                    <a:bodyPr/>
                    <a:lstStyle/>
                    <a:p>
                      <a:pPr algn="just">
                        <a:lnSpc>
                          <a:spcPct val="150000"/>
                        </a:lnSpc>
                        <a:spcAft>
                          <a:spcPts val="0"/>
                        </a:spcAft>
                      </a:pPr>
                      <a:r>
                        <a:rPr lang="es-EC" sz="1400">
                          <a:effectLst/>
                        </a:rPr>
                        <a:t>Materiales de instalación</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a:effectLst/>
                        </a:rPr>
                        <a:t>Cables, elementos eléctricos y electrónicos, rieles, canaletas</a:t>
                      </a:r>
                      <a:endParaRPr lang="es-EC" sz="140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150</a:t>
                      </a:r>
                      <a:endParaRPr lang="es-EC" sz="1400">
                        <a:effectLst/>
                        <a:latin typeface="Times New Roman"/>
                        <a:ea typeface="Calibri"/>
                        <a:cs typeface="Times New Roman"/>
                      </a:endParaRPr>
                    </a:p>
                  </a:txBody>
                  <a:tcPr marL="50223" marR="50223" marT="0" marB="0"/>
                </a:tc>
              </a:tr>
              <a:tr h="304397">
                <a:tc gridSpan="3">
                  <a:txBody>
                    <a:bodyPr/>
                    <a:lstStyle/>
                    <a:p>
                      <a:pPr algn="ctr">
                        <a:lnSpc>
                          <a:spcPct val="150000"/>
                        </a:lnSpc>
                        <a:spcAft>
                          <a:spcPts val="0"/>
                        </a:spcAft>
                      </a:pPr>
                      <a:r>
                        <a:rPr lang="es-EC" sz="1400" dirty="0">
                          <a:effectLst/>
                        </a:rPr>
                        <a:t>No Disponibles</a:t>
                      </a:r>
                      <a:endParaRPr lang="es-EC" sz="1400" dirty="0">
                        <a:effectLst/>
                        <a:latin typeface="Times New Roman"/>
                        <a:ea typeface="Calibri"/>
                        <a:cs typeface="Times New Roman"/>
                      </a:endParaRPr>
                    </a:p>
                  </a:txBody>
                  <a:tcPr marL="50223" marR="50223" marT="0" marB="0"/>
                </a:tc>
                <a:tc hMerge="1">
                  <a:txBody>
                    <a:bodyPr/>
                    <a:lstStyle/>
                    <a:p>
                      <a:endParaRPr lang="es-EC"/>
                    </a:p>
                  </a:txBody>
                  <a:tcPr/>
                </a:tc>
                <a:tc hMerge="1">
                  <a:txBody>
                    <a:bodyPr/>
                    <a:lstStyle/>
                    <a:p>
                      <a:endParaRPr lang="es-EC"/>
                    </a:p>
                  </a:txBody>
                  <a:tcPr/>
                </a:tc>
              </a:tr>
              <a:tr h="304397">
                <a:tc>
                  <a:txBody>
                    <a:bodyPr/>
                    <a:lstStyle/>
                    <a:p>
                      <a:pPr algn="just">
                        <a:lnSpc>
                          <a:spcPct val="150000"/>
                        </a:lnSpc>
                        <a:spcAft>
                          <a:spcPts val="0"/>
                        </a:spcAft>
                      </a:pPr>
                      <a:r>
                        <a:rPr lang="es-EC" sz="1400">
                          <a:effectLst/>
                        </a:rPr>
                        <a:t>Optoacopladores</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dirty="0" err="1">
                          <a:effectLst/>
                        </a:rPr>
                        <a:t>Optoacopladores</a:t>
                      </a:r>
                      <a:r>
                        <a:rPr lang="es-EC" sz="1400" dirty="0">
                          <a:effectLst/>
                        </a:rPr>
                        <a:t> SHARP</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4</a:t>
                      </a:r>
                      <a:endParaRPr lang="es-EC" sz="1400">
                        <a:effectLst/>
                        <a:latin typeface="Times New Roman"/>
                        <a:ea typeface="Calibri"/>
                        <a:cs typeface="Times New Roman"/>
                      </a:endParaRPr>
                    </a:p>
                  </a:txBody>
                  <a:tcPr marL="50223" marR="50223" marT="0" marB="0"/>
                </a:tc>
              </a:tr>
              <a:tr h="304397">
                <a:tc>
                  <a:txBody>
                    <a:bodyPr/>
                    <a:lstStyle/>
                    <a:p>
                      <a:pPr algn="just">
                        <a:lnSpc>
                          <a:spcPct val="150000"/>
                        </a:lnSpc>
                        <a:spcAft>
                          <a:spcPts val="0"/>
                        </a:spcAft>
                      </a:pPr>
                      <a:r>
                        <a:rPr lang="es-EC" sz="1400">
                          <a:effectLst/>
                        </a:rPr>
                        <a:t>Conversor USB-RS422</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a:effectLst/>
                        </a:rPr>
                        <a:t>Conversor genérico USB-422</a:t>
                      </a:r>
                      <a:endParaRPr lang="es-EC" sz="140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dirty="0">
                          <a:effectLst/>
                        </a:rPr>
                        <a:t>25</a:t>
                      </a:r>
                      <a:endParaRPr lang="es-EC" sz="1400" dirty="0">
                        <a:effectLst/>
                        <a:latin typeface="Times New Roman"/>
                        <a:ea typeface="Calibri"/>
                        <a:cs typeface="Times New Roman"/>
                      </a:endParaRPr>
                    </a:p>
                  </a:txBody>
                  <a:tcPr marL="50223" marR="50223" marT="0" marB="0"/>
                </a:tc>
              </a:tr>
              <a:tr h="608795">
                <a:tc>
                  <a:txBody>
                    <a:bodyPr/>
                    <a:lstStyle/>
                    <a:p>
                      <a:pPr algn="just">
                        <a:lnSpc>
                          <a:spcPct val="150000"/>
                        </a:lnSpc>
                        <a:spcAft>
                          <a:spcPts val="0"/>
                        </a:spcAft>
                      </a:pPr>
                      <a:r>
                        <a:rPr lang="es-EC" sz="1400">
                          <a:effectLst/>
                        </a:rPr>
                        <a:t>Módulo CPM1-.CIF11</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a:effectLst/>
                        </a:rPr>
                        <a:t>Módulo periférico OMRON  para comunicación RS-422</a:t>
                      </a:r>
                      <a:endParaRPr lang="es-EC" sz="140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90</a:t>
                      </a:r>
                      <a:endParaRPr lang="es-EC" sz="1400">
                        <a:effectLst/>
                        <a:latin typeface="Times New Roman"/>
                        <a:ea typeface="Calibri"/>
                        <a:cs typeface="Times New Roman"/>
                      </a:endParaRPr>
                    </a:p>
                  </a:txBody>
                  <a:tcPr marL="50223" marR="50223" marT="0" marB="0"/>
                </a:tc>
              </a:tr>
              <a:tr h="304397">
                <a:tc gridSpan="3">
                  <a:txBody>
                    <a:bodyPr/>
                    <a:lstStyle/>
                    <a:p>
                      <a:pPr algn="ctr">
                        <a:lnSpc>
                          <a:spcPct val="150000"/>
                        </a:lnSpc>
                        <a:spcAft>
                          <a:spcPts val="0"/>
                        </a:spcAft>
                      </a:pPr>
                      <a:r>
                        <a:rPr lang="es-EC" sz="1400">
                          <a:effectLst/>
                        </a:rPr>
                        <a:t>Costos de investigación</a:t>
                      </a:r>
                      <a:endParaRPr lang="es-EC" sz="1400">
                        <a:effectLst/>
                        <a:latin typeface="Times New Roman"/>
                        <a:ea typeface="Calibri"/>
                        <a:cs typeface="Times New Roman"/>
                      </a:endParaRPr>
                    </a:p>
                  </a:txBody>
                  <a:tcPr marL="50223" marR="50223" marT="0" marB="0"/>
                </a:tc>
                <a:tc hMerge="1">
                  <a:txBody>
                    <a:bodyPr/>
                    <a:lstStyle/>
                    <a:p>
                      <a:endParaRPr lang="es-EC"/>
                    </a:p>
                  </a:txBody>
                  <a:tcPr/>
                </a:tc>
                <a:tc hMerge="1">
                  <a:txBody>
                    <a:bodyPr/>
                    <a:lstStyle/>
                    <a:p>
                      <a:endParaRPr lang="es-EC"/>
                    </a:p>
                  </a:txBody>
                  <a:tcPr/>
                </a:tc>
              </a:tr>
              <a:tr h="304397">
                <a:tc>
                  <a:txBody>
                    <a:bodyPr/>
                    <a:lstStyle/>
                    <a:p>
                      <a:pPr algn="just">
                        <a:lnSpc>
                          <a:spcPct val="150000"/>
                        </a:lnSpc>
                        <a:spcAft>
                          <a:spcPts val="0"/>
                        </a:spcAft>
                      </a:pPr>
                      <a:r>
                        <a:rPr lang="es-EC" sz="1400">
                          <a:effectLst/>
                        </a:rPr>
                        <a:t>Transporte</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dirty="0">
                          <a:effectLst/>
                        </a:rPr>
                        <a:t>Movilización a Tambillo</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200</a:t>
                      </a:r>
                      <a:endParaRPr lang="es-EC" sz="1400">
                        <a:effectLst/>
                        <a:latin typeface="Times New Roman"/>
                        <a:ea typeface="Calibri"/>
                        <a:cs typeface="Times New Roman"/>
                      </a:endParaRPr>
                    </a:p>
                  </a:txBody>
                  <a:tcPr marL="50223" marR="50223" marT="0" marB="0"/>
                </a:tc>
              </a:tr>
              <a:tr h="304397">
                <a:tc>
                  <a:txBody>
                    <a:bodyPr/>
                    <a:lstStyle/>
                    <a:p>
                      <a:pPr algn="just">
                        <a:lnSpc>
                          <a:spcPct val="150000"/>
                        </a:lnSpc>
                        <a:spcAft>
                          <a:spcPts val="0"/>
                        </a:spcAft>
                      </a:pPr>
                      <a:r>
                        <a:rPr lang="es-EC" sz="1400">
                          <a:effectLst/>
                        </a:rPr>
                        <a:t>Consultas</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a:effectLst/>
                        </a:rPr>
                        <a:t>Investigación en libros e Internet</a:t>
                      </a:r>
                      <a:endParaRPr lang="es-EC" sz="140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50</a:t>
                      </a:r>
                      <a:endParaRPr lang="es-EC" sz="1400">
                        <a:effectLst/>
                        <a:latin typeface="Times New Roman"/>
                        <a:ea typeface="Calibri"/>
                        <a:cs typeface="Times New Roman"/>
                      </a:endParaRPr>
                    </a:p>
                  </a:txBody>
                  <a:tcPr marL="50223" marR="50223" marT="0" marB="0"/>
                </a:tc>
              </a:tr>
              <a:tr h="304397">
                <a:tc gridSpan="3">
                  <a:txBody>
                    <a:bodyPr/>
                    <a:lstStyle/>
                    <a:p>
                      <a:pPr algn="ctr">
                        <a:lnSpc>
                          <a:spcPct val="150000"/>
                        </a:lnSpc>
                        <a:spcAft>
                          <a:spcPts val="0"/>
                        </a:spcAft>
                      </a:pPr>
                      <a:r>
                        <a:rPr lang="es-EC" sz="1400">
                          <a:effectLst/>
                        </a:rPr>
                        <a:t>Costos Administrativos</a:t>
                      </a:r>
                      <a:endParaRPr lang="es-EC" sz="1400">
                        <a:effectLst/>
                        <a:latin typeface="Times New Roman"/>
                        <a:ea typeface="Calibri"/>
                        <a:cs typeface="Times New Roman"/>
                      </a:endParaRPr>
                    </a:p>
                  </a:txBody>
                  <a:tcPr marL="50223" marR="50223" marT="0" marB="0"/>
                </a:tc>
                <a:tc hMerge="1">
                  <a:txBody>
                    <a:bodyPr/>
                    <a:lstStyle/>
                    <a:p>
                      <a:endParaRPr lang="es-EC"/>
                    </a:p>
                  </a:txBody>
                  <a:tcPr/>
                </a:tc>
                <a:tc hMerge="1">
                  <a:txBody>
                    <a:bodyPr/>
                    <a:lstStyle/>
                    <a:p>
                      <a:endParaRPr lang="es-EC"/>
                    </a:p>
                  </a:txBody>
                  <a:tcPr/>
                </a:tc>
              </a:tr>
              <a:tr h="304397">
                <a:tc>
                  <a:txBody>
                    <a:bodyPr/>
                    <a:lstStyle/>
                    <a:p>
                      <a:pPr algn="just">
                        <a:lnSpc>
                          <a:spcPct val="150000"/>
                        </a:lnSpc>
                        <a:spcAft>
                          <a:spcPts val="0"/>
                        </a:spcAft>
                      </a:pPr>
                      <a:r>
                        <a:rPr lang="es-EC" sz="1400">
                          <a:effectLst/>
                        </a:rPr>
                        <a:t>Monografía</a:t>
                      </a:r>
                      <a:endParaRPr lang="es-EC" sz="1400">
                        <a:effectLst/>
                        <a:latin typeface="Times New Roman"/>
                        <a:ea typeface="Calibri"/>
                        <a:cs typeface="Times New Roman"/>
                      </a:endParaRPr>
                    </a:p>
                  </a:txBody>
                  <a:tcPr marL="50223" marR="50223" marT="0" marB="0"/>
                </a:tc>
                <a:tc>
                  <a:txBody>
                    <a:bodyPr/>
                    <a:lstStyle/>
                    <a:p>
                      <a:pPr algn="just">
                        <a:lnSpc>
                          <a:spcPct val="150000"/>
                        </a:lnSpc>
                        <a:spcAft>
                          <a:spcPts val="0"/>
                        </a:spcAft>
                      </a:pPr>
                      <a:r>
                        <a:rPr lang="es-EC" sz="1400" dirty="0">
                          <a:effectLst/>
                        </a:rPr>
                        <a:t>Impresión, hojas, empastados</a:t>
                      </a:r>
                      <a:endParaRPr lang="es-EC" sz="1400" dirty="0">
                        <a:effectLst/>
                        <a:latin typeface="Times New Roman"/>
                        <a:ea typeface="Calibri"/>
                        <a:cs typeface="Times New Roman"/>
                      </a:endParaRPr>
                    </a:p>
                  </a:txBody>
                  <a:tcPr marL="50223" marR="50223" marT="0" marB="0"/>
                </a:tc>
                <a:tc>
                  <a:txBody>
                    <a:bodyPr/>
                    <a:lstStyle/>
                    <a:p>
                      <a:pPr algn="ctr">
                        <a:lnSpc>
                          <a:spcPct val="150000"/>
                        </a:lnSpc>
                        <a:spcAft>
                          <a:spcPts val="0"/>
                        </a:spcAft>
                      </a:pPr>
                      <a:r>
                        <a:rPr lang="es-EC" sz="1400">
                          <a:effectLst/>
                        </a:rPr>
                        <a:t>100</a:t>
                      </a:r>
                      <a:endParaRPr lang="es-EC" sz="1400">
                        <a:effectLst/>
                        <a:latin typeface="Times New Roman"/>
                        <a:ea typeface="Calibri"/>
                        <a:cs typeface="Times New Roman"/>
                      </a:endParaRPr>
                    </a:p>
                  </a:txBody>
                  <a:tcPr marL="50223" marR="50223" marT="0" marB="0"/>
                </a:tc>
              </a:tr>
              <a:tr h="304397">
                <a:tc gridSpan="2">
                  <a:txBody>
                    <a:bodyPr/>
                    <a:lstStyle/>
                    <a:p>
                      <a:pPr algn="r">
                        <a:lnSpc>
                          <a:spcPct val="150000"/>
                        </a:lnSpc>
                        <a:spcAft>
                          <a:spcPts val="0"/>
                        </a:spcAft>
                      </a:pPr>
                      <a:r>
                        <a:rPr lang="es-EC" sz="1400">
                          <a:effectLst/>
                        </a:rPr>
                        <a:t>TOTAL</a:t>
                      </a:r>
                      <a:endParaRPr lang="es-EC" sz="1400">
                        <a:effectLst/>
                        <a:latin typeface="Times New Roman"/>
                        <a:ea typeface="Calibri"/>
                        <a:cs typeface="Times New Roman"/>
                      </a:endParaRPr>
                    </a:p>
                  </a:txBody>
                  <a:tcPr marL="50223" marR="50223" marT="0" marB="0"/>
                </a:tc>
                <a:tc hMerge="1">
                  <a:txBody>
                    <a:bodyPr/>
                    <a:lstStyle/>
                    <a:p>
                      <a:endParaRPr lang="es-EC"/>
                    </a:p>
                  </a:txBody>
                  <a:tcPr/>
                </a:tc>
                <a:tc>
                  <a:txBody>
                    <a:bodyPr/>
                    <a:lstStyle/>
                    <a:p>
                      <a:pPr algn="ctr">
                        <a:lnSpc>
                          <a:spcPct val="150000"/>
                        </a:lnSpc>
                        <a:spcAft>
                          <a:spcPts val="0"/>
                        </a:spcAft>
                      </a:pPr>
                      <a:r>
                        <a:rPr lang="es-EC" sz="1400" dirty="0">
                          <a:effectLst/>
                        </a:rPr>
                        <a:t>469</a:t>
                      </a:r>
                      <a:endParaRPr lang="es-EC" sz="1400" dirty="0">
                        <a:effectLst/>
                        <a:latin typeface="Times New Roman"/>
                        <a:ea typeface="Calibri"/>
                        <a:cs typeface="Times New Roman"/>
                      </a:endParaRPr>
                    </a:p>
                  </a:txBody>
                  <a:tcPr marL="50223" marR="50223" marT="0" marB="0"/>
                </a:tc>
              </a:tr>
            </a:tbl>
          </a:graphicData>
        </a:graphic>
      </p:graphicFrame>
    </p:spTree>
    <p:extLst>
      <p:ext uri="{BB962C8B-B14F-4D97-AF65-F5344CB8AC3E}">
        <p14:creationId xmlns:p14="http://schemas.microsoft.com/office/powerpoint/2010/main" val="3652463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Conclusiones</a:t>
            </a:r>
            <a:endParaRPr lang="es-EC" sz="4400" dirty="0"/>
          </a:p>
        </p:txBody>
      </p:sp>
      <p:sp>
        <p:nvSpPr>
          <p:cNvPr id="5" name="4 CuadroTexto"/>
          <p:cNvSpPr txBox="1"/>
          <p:nvPr/>
        </p:nvSpPr>
        <p:spPr>
          <a:xfrm>
            <a:off x="719570" y="1700808"/>
            <a:ext cx="7488831" cy="3170099"/>
          </a:xfrm>
          <a:prstGeom prst="rect">
            <a:avLst/>
          </a:prstGeom>
          <a:noFill/>
        </p:spPr>
        <p:txBody>
          <a:bodyPr wrap="square" rtlCol="0">
            <a:spAutoFit/>
          </a:bodyPr>
          <a:lstStyle/>
          <a:p>
            <a:pPr algn="just"/>
            <a:r>
              <a:rPr lang="es-EC" sz="2000" dirty="0" smtClean="0"/>
              <a:t>•</a:t>
            </a:r>
            <a:r>
              <a:rPr lang="es-EC" sz="2000" dirty="0"/>
              <a:t>	Una vez implementado el sistema un incremento de producción diaria se ha visto reflejado  alrededor del 50% debido a la supervisión constante a la que los operadores están sujetos</a:t>
            </a:r>
            <a:r>
              <a:rPr lang="es-EC" sz="2000" dirty="0" smtClean="0"/>
              <a:t>.</a:t>
            </a:r>
          </a:p>
          <a:p>
            <a:pPr algn="just"/>
            <a:endParaRPr lang="es-EC" sz="2000" dirty="0"/>
          </a:p>
          <a:p>
            <a:pPr algn="just"/>
            <a:r>
              <a:rPr lang="es-EC" sz="2000" dirty="0"/>
              <a:t>•	</a:t>
            </a:r>
            <a:r>
              <a:rPr lang="es-EC" sz="2000" dirty="0" smtClean="0"/>
              <a:t>El </a:t>
            </a:r>
            <a:r>
              <a:rPr lang="es-EC" sz="2000" dirty="0"/>
              <a:t>sistema se encuentra implementado tanto con dispositivos de hardware como PLC así como herramientas de software que permitieron crear una interfaz amigable con funcionalidades como la creación de reportes en hojas de cálculo de Microsoft Excel vitales para la planificación y toma de decisiones que permitan incrementar los niveles de producción y el control del personal</a:t>
            </a:r>
            <a:r>
              <a:rPr lang="es-EC" sz="2000" dirty="0" smtClean="0"/>
              <a:t>.</a:t>
            </a:r>
            <a:endParaRPr lang="es-EC" sz="2000" dirty="0"/>
          </a:p>
        </p:txBody>
      </p:sp>
    </p:spTree>
    <p:extLst>
      <p:ext uri="{BB962C8B-B14F-4D97-AF65-F5344CB8AC3E}">
        <p14:creationId xmlns:p14="http://schemas.microsoft.com/office/powerpoint/2010/main" val="691208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926976"/>
          </a:xfrm>
        </p:spPr>
        <p:txBody>
          <a:bodyPr>
            <a:noAutofit/>
          </a:bodyPr>
          <a:lstStyle/>
          <a:p>
            <a:r>
              <a:rPr lang="es-EC" sz="4400" dirty="0" smtClean="0"/>
              <a:t>Conclusiones</a:t>
            </a:r>
            <a:endParaRPr lang="es-EC" sz="4400" dirty="0"/>
          </a:p>
        </p:txBody>
      </p:sp>
      <p:sp>
        <p:nvSpPr>
          <p:cNvPr id="5" name="4 CuadroTexto"/>
          <p:cNvSpPr txBox="1"/>
          <p:nvPr/>
        </p:nvSpPr>
        <p:spPr>
          <a:xfrm>
            <a:off x="719570" y="1700808"/>
            <a:ext cx="7488831" cy="3170099"/>
          </a:xfrm>
          <a:prstGeom prst="rect">
            <a:avLst/>
          </a:prstGeom>
          <a:noFill/>
        </p:spPr>
        <p:txBody>
          <a:bodyPr wrap="square" rtlCol="0">
            <a:spAutoFit/>
          </a:bodyPr>
          <a:lstStyle/>
          <a:p>
            <a:pPr algn="just"/>
            <a:endParaRPr lang="es-EC" sz="2000" dirty="0" smtClean="0"/>
          </a:p>
          <a:p>
            <a:pPr algn="just"/>
            <a:r>
              <a:rPr lang="es-EC" sz="2000" dirty="0"/>
              <a:t>•	</a:t>
            </a:r>
            <a:r>
              <a:rPr lang="es-EC" sz="2000" dirty="0" smtClean="0"/>
              <a:t>La </a:t>
            </a:r>
            <a:r>
              <a:rPr lang="es-EC" sz="2000" dirty="0"/>
              <a:t>disminución en los tiempos de parada de las máquinas, especialmente en el turno nocturno ha sido de gran utilidad para la empresa por lo que no existen daños de las máquinas provocados por sobre exigencias del operador para cumplir con su tarea prestablecida.</a:t>
            </a:r>
          </a:p>
          <a:p>
            <a:pPr algn="just"/>
            <a:endParaRPr lang="es-EC" sz="2000" dirty="0"/>
          </a:p>
          <a:p>
            <a:pPr algn="just"/>
            <a:r>
              <a:rPr lang="es-EC" sz="2000" dirty="0"/>
              <a:t>•	El desarrollo de aplicaciones en lenguaje de JAVA permitió incorporar funcionalidades adicionales al sistema mediante la utilización de librerías de código abierto y el ahorro de recursos económicos debidos al pago de licencias a terceros.</a:t>
            </a:r>
          </a:p>
        </p:txBody>
      </p:sp>
    </p:spTree>
    <p:extLst>
      <p:ext uri="{BB962C8B-B14F-4D97-AF65-F5344CB8AC3E}">
        <p14:creationId xmlns:p14="http://schemas.microsoft.com/office/powerpoint/2010/main" val="964251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3212976"/>
            <a:ext cx="7239000" cy="926976"/>
          </a:xfrm>
        </p:spPr>
        <p:txBody>
          <a:bodyPr>
            <a:noAutofit/>
          </a:bodyPr>
          <a:lstStyle/>
          <a:p>
            <a:r>
              <a:rPr lang="es-EC" sz="11500" dirty="0" smtClean="0"/>
              <a:t>GRACIAS</a:t>
            </a:r>
            <a:endParaRPr lang="es-EC" sz="4400" dirty="0"/>
          </a:p>
        </p:txBody>
      </p:sp>
      <p:cxnSp>
        <p:nvCxnSpPr>
          <p:cNvPr id="4" name="3 Conector recto"/>
          <p:cNvCxnSpPr/>
          <p:nvPr/>
        </p:nvCxnSpPr>
        <p:spPr>
          <a:xfrm>
            <a:off x="1835696" y="3933056"/>
            <a:ext cx="52565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2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rmAutofit/>
          </a:bodyPr>
          <a:lstStyle/>
          <a:p>
            <a:r>
              <a:rPr lang="es-EC" sz="4400" dirty="0" smtClean="0"/>
              <a:t>Objetivo:</a:t>
            </a:r>
            <a:endParaRPr lang="es-EC" sz="44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862769269"/>
              </p:ext>
            </p:extLst>
          </p:nvPr>
        </p:nvGraphicFramePr>
        <p:xfrm>
          <a:off x="1043608" y="2996952"/>
          <a:ext cx="7467600" cy="3257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5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772616" y="1765920"/>
            <a:ext cx="7543800" cy="173508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s-EC" sz="2400" dirty="0"/>
          </a:p>
        </p:txBody>
      </p:sp>
      <p:sp>
        <p:nvSpPr>
          <p:cNvPr id="6" name="2 Marcador de contenido"/>
          <p:cNvSpPr txBox="1">
            <a:spLocks/>
          </p:cNvSpPr>
          <p:nvPr/>
        </p:nvSpPr>
        <p:spPr>
          <a:xfrm>
            <a:off x="762000" y="2125960"/>
            <a:ext cx="7543800" cy="2743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s-EC" dirty="0"/>
          </a:p>
        </p:txBody>
      </p:sp>
      <p:graphicFrame>
        <p:nvGraphicFramePr>
          <p:cNvPr id="4" name="3 Diagrama"/>
          <p:cNvGraphicFramePr/>
          <p:nvPr>
            <p:extLst>
              <p:ext uri="{D42A27DB-BD31-4B8C-83A1-F6EECF244321}">
                <p14:modId xmlns:p14="http://schemas.microsoft.com/office/powerpoint/2010/main" val="825912010"/>
              </p:ext>
            </p:extLst>
          </p:nvPr>
        </p:nvGraphicFramePr>
        <p:xfrm>
          <a:off x="1009667" y="1412776"/>
          <a:ext cx="72964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Título"/>
          <p:cNvSpPr>
            <a:spLocks noGrp="1"/>
          </p:cNvSpPr>
          <p:nvPr>
            <p:ph type="title"/>
          </p:nvPr>
        </p:nvSpPr>
        <p:spPr>
          <a:xfrm>
            <a:off x="756000" y="126000"/>
            <a:ext cx="7239000" cy="1143000"/>
          </a:xfrm>
        </p:spPr>
        <p:txBody>
          <a:bodyPr/>
          <a:lstStyle/>
          <a:p>
            <a:r>
              <a:rPr lang="es-EC" sz="4400" dirty="0" smtClean="0"/>
              <a:t>Etapas del Proyecto</a:t>
            </a:r>
            <a:endParaRPr lang="es-EC" sz="4400" dirty="0"/>
          </a:p>
        </p:txBody>
      </p:sp>
    </p:spTree>
    <p:extLst>
      <p:ext uri="{BB962C8B-B14F-4D97-AF65-F5344CB8AC3E}">
        <p14:creationId xmlns:p14="http://schemas.microsoft.com/office/powerpoint/2010/main" val="120162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0" y="126000"/>
            <a:ext cx="7239000" cy="1143000"/>
          </a:xfrm>
        </p:spPr>
        <p:txBody>
          <a:bodyPr>
            <a:noAutofit/>
          </a:bodyPr>
          <a:lstStyle/>
          <a:p>
            <a:r>
              <a:rPr lang="es-EC" sz="4400" dirty="0" smtClean="0"/>
              <a:t>Máquinas </a:t>
            </a:r>
            <a:r>
              <a:rPr lang="es-EC" sz="4400" dirty="0"/>
              <a:t>Resorteras</a:t>
            </a:r>
          </a:p>
        </p:txBody>
      </p:sp>
      <p:pic>
        <p:nvPicPr>
          <p:cNvPr id="6" name="5 Imagen"/>
          <p:cNvPicPr/>
          <p:nvPr/>
        </p:nvPicPr>
        <p:blipFill rotWithShape="1">
          <a:blip r:embed="rId2"/>
          <a:srcRect b="11371"/>
          <a:stretch/>
        </p:blipFill>
        <p:spPr bwMode="auto">
          <a:xfrm>
            <a:off x="2448256" y="3602867"/>
            <a:ext cx="4180840" cy="1828800"/>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t="7368" b="12527"/>
          <a:stretch/>
        </p:blipFill>
        <p:spPr>
          <a:xfrm>
            <a:off x="899592" y="1575959"/>
            <a:ext cx="3610560" cy="1828800"/>
          </a:xfrm>
          <a:prstGeom prst="rect">
            <a:avLst/>
          </a:prstGeom>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563824"/>
            <a:ext cx="2476306" cy="2034168"/>
          </a:xfrm>
          <a:prstGeom prst="rect">
            <a:avLst/>
          </a:prstGeom>
          <a:noFill/>
          <a:ln>
            <a:noFill/>
          </a:ln>
        </p:spPr>
      </p:pic>
      <p:graphicFrame>
        <p:nvGraphicFramePr>
          <p:cNvPr id="9" name="8 Diagrama"/>
          <p:cNvGraphicFramePr/>
          <p:nvPr>
            <p:extLst>
              <p:ext uri="{D42A27DB-BD31-4B8C-83A1-F6EECF244321}">
                <p14:modId xmlns:p14="http://schemas.microsoft.com/office/powerpoint/2010/main" val="1078501655"/>
              </p:ext>
            </p:extLst>
          </p:nvPr>
        </p:nvGraphicFramePr>
        <p:xfrm>
          <a:off x="899592" y="5283028"/>
          <a:ext cx="7306632" cy="1584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6320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6000"/>
            <a:ext cx="7920880" cy="1143000"/>
          </a:xfrm>
        </p:spPr>
        <p:txBody>
          <a:bodyPr/>
          <a:lstStyle/>
          <a:p>
            <a:r>
              <a:rPr lang="es-EC" sz="4400" dirty="0" smtClean="0"/>
              <a:t>Área de Producción</a:t>
            </a:r>
            <a:endParaRPr lang="es-EC" sz="4400" dirty="0"/>
          </a:p>
        </p:txBody>
      </p:sp>
      <p:pic>
        <p:nvPicPr>
          <p:cNvPr id="1027" name="Picture 3" descr="C:\Users\Ju@nK\ESPE ELECTRONICA\10mo (11th season)\tesis\Paraiso\Pasantias\Figuras con Dimensiones\Resortesv.bmp"/>
          <p:cNvPicPr>
            <a:picLocks noChangeAspect="1" noChangeArrowheads="1"/>
          </p:cNvPicPr>
          <p:nvPr/>
        </p:nvPicPr>
        <p:blipFill rotWithShape="1">
          <a:blip r:embed="rId2">
            <a:extLst>
              <a:ext uri="{28A0092B-C50C-407E-A947-70E740481C1C}">
                <a14:useLocalDpi xmlns:a14="http://schemas.microsoft.com/office/drawing/2010/main" val="0"/>
              </a:ext>
            </a:extLst>
          </a:blip>
          <a:srcRect b="23666"/>
          <a:stretch/>
        </p:blipFill>
        <p:spPr bwMode="auto">
          <a:xfrm>
            <a:off x="1043608" y="1551754"/>
            <a:ext cx="709678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1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000" y="126000"/>
            <a:ext cx="8172400" cy="1143000"/>
          </a:xfrm>
        </p:spPr>
        <p:txBody>
          <a:bodyPr>
            <a:normAutofit/>
          </a:bodyPr>
          <a:lstStyle/>
          <a:p>
            <a:r>
              <a:rPr lang="es-EC" sz="4400" dirty="0" smtClean="0"/>
              <a:t>Proceso de Fabricación</a:t>
            </a:r>
            <a:endParaRPr lang="es-EC" sz="4400" dirty="0"/>
          </a:p>
        </p:txBody>
      </p:sp>
      <p:graphicFrame>
        <p:nvGraphicFramePr>
          <p:cNvPr id="3" name="2 Diagrama"/>
          <p:cNvGraphicFramePr/>
          <p:nvPr>
            <p:extLst>
              <p:ext uri="{D42A27DB-BD31-4B8C-83A1-F6EECF244321}">
                <p14:modId xmlns:p14="http://schemas.microsoft.com/office/powerpoint/2010/main" val="4051450236"/>
              </p:ext>
            </p:extLst>
          </p:nvPr>
        </p:nvGraphicFramePr>
        <p:xfrm>
          <a:off x="323528" y="1268760"/>
          <a:ext cx="8820472"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558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424936" cy="1143000"/>
          </a:xfrm>
        </p:spPr>
        <p:txBody>
          <a:bodyPr>
            <a:noAutofit/>
          </a:bodyPr>
          <a:lstStyle/>
          <a:p>
            <a:r>
              <a:rPr lang="es-EC" sz="4400" dirty="0" smtClean="0"/>
              <a:t>Fundamentos y </a:t>
            </a:r>
            <a:br>
              <a:rPr lang="es-EC" sz="4400" dirty="0" smtClean="0"/>
            </a:br>
            <a:r>
              <a:rPr lang="es-EC" sz="4400" dirty="0" smtClean="0"/>
              <a:t>Conceptos Básicos:</a:t>
            </a:r>
            <a:endParaRPr lang="es-EC" sz="4400" dirty="0"/>
          </a:p>
        </p:txBody>
      </p:sp>
      <p:graphicFrame>
        <p:nvGraphicFramePr>
          <p:cNvPr id="3" name="2 Diagrama"/>
          <p:cNvGraphicFramePr/>
          <p:nvPr>
            <p:extLst>
              <p:ext uri="{D42A27DB-BD31-4B8C-83A1-F6EECF244321}">
                <p14:modId xmlns:p14="http://schemas.microsoft.com/office/powerpoint/2010/main" val="4208802616"/>
              </p:ext>
            </p:extLst>
          </p:nvPr>
        </p:nvGraphicFramePr>
        <p:xfrm>
          <a:off x="827584" y="1916832"/>
          <a:ext cx="73448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096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2555</TotalTime>
  <Words>1188</Words>
  <Application>Microsoft Office PowerPoint</Application>
  <PresentationFormat>Presentación en pantalla (4:3)</PresentationFormat>
  <Paragraphs>293</Paragraphs>
  <Slides>33</Slides>
  <Notes>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termal</vt:lpstr>
      <vt:lpstr>Dibujo de Microsoft Visio</vt:lpstr>
      <vt:lpstr>DISEÑO E IMPLEMENTACIÓN DE UN SISTEMA DE  SOFTWARE LIBRE PARA LA SUPERVISIÓN Y MONITOREO DEL ÁREA DE FABRICACIÓN DE MUELLES EN LA EMPRESA PRODUCTOS PARAÍSO DEL ECUADOR S.A.</vt:lpstr>
      <vt:lpstr>ANTECEDENTES</vt:lpstr>
      <vt:lpstr>IMPORTANCIA </vt:lpstr>
      <vt:lpstr>Objetivo:</vt:lpstr>
      <vt:lpstr>Etapas del Proyecto</vt:lpstr>
      <vt:lpstr>Máquinas Resorteras</vt:lpstr>
      <vt:lpstr>Área de Producción</vt:lpstr>
      <vt:lpstr>Proceso de Fabricación</vt:lpstr>
      <vt:lpstr>Fundamentos y  Conceptos Básicos:</vt:lpstr>
      <vt:lpstr>Fundamentos y  Conceptos Básicos:</vt:lpstr>
      <vt:lpstr>Fundamentos y Conceptos Básicos:</vt:lpstr>
      <vt:lpstr>Diagrama General del Proyecto</vt:lpstr>
      <vt:lpstr>Diseño de Tarjeta de Acoplamiento </vt:lpstr>
      <vt:lpstr>PLC OMRON CPM2A</vt:lpstr>
      <vt:lpstr>Fuente de alimentación y Conversor 422/USB</vt:lpstr>
      <vt:lpstr>Diseño del Programa PLC</vt:lpstr>
      <vt:lpstr>Diseño de la Base de Dato</vt:lpstr>
      <vt:lpstr>Diseño de Aplicación de Almacenamiento de Datos</vt:lpstr>
      <vt:lpstr>Diseño de Aplicación de Supervisión y Reportes</vt:lpstr>
      <vt:lpstr>Relación del Software</vt:lpstr>
      <vt:lpstr>Implementación</vt:lpstr>
      <vt:lpstr>Normas NEC utilizadas</vt:lpstr>
      <vt:lpstr>Implementación</vt:lpstr>
      <vt:lpstr>Consideración Especial</vt:lpstr>
      <vt:lpstr>Resultados</vt:lpstr>
      <vt:lpstr>Resultados</vt:lpstr>
      <vt:lpstr>Resultados</vt:lpstr>
      <vt:lpstr>Resultados</vt:lpstr>
      <vt:lpstr>Resultados</vt:lpstr>
      <vt:lpstr>Presentación de PowerPoint</vt:lpstr>
      <vt:lpstr>Conclusiones</vt:lpstr>
      <vt:lpstr>Conclusiones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SISTEMA DE  SOFTWARE LIBRE PARA LA SUPERVISIÓN</dc:title>
  <dc:creator>Ju@nK</dc:creator>
  <cp:lastModifiedBy>Ju@nK</cp:lastModifiedBy>
  <cp:revision>55</cp:revision>
  <dcterms:created xsi:type="dcterms:W3CDTF">2011-10-28T14:53:53Z</dcterms:created>
  <dcterms:modified xsi:type="dcterms:W3CDTF">2012-04-27T13:38:40Z</dcterms:modified>
</cp:coreProperties>
</file>