
<file path=[Content_Types].xml><?xml version="1.0" encoding="utf-8"?>
<Types xmlns="http://schemas.openxmlformats.org/package/2006/content-types">
  <Override PartName="/ppt/slides/slide47.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diagrams/quickStyle17.xml" ContentType="application/vnd.openxmlformats-officedocument.drawingml.diagramStyle+xml"/>
  <Override PartName="/ppt/diagrams/drawing18.xml" ContentType="application/vnd.ms-office.drawingml.diagramDrawing+xml"/>
  <Override PartName="/ppt/diagrams/layout39.xml" ContentType="application/vnd.openxmlformats-officedocument.drawingml.diagramLayout+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drawing43.xml" ContentType="application/vnd.ms-office.drawingml.diagramDrawing+xml"/>
  <Override PartName="/ppt/diagrams/colors49.xml" ContentType="application/vnd.openxmlformats-officedocument.drawingml.diagramColors+xml"/>
  <Override PartName="/ppt/diagrams/quickStyle53.xml" ContentType="application/vnd.openxmlformats-officedocument.drawingml.diagramStyle+xml"/>
  <Override PartName="/ppt/diagrams/drawing54.xml" ContentType="application/vnd.ms-office.drawingml.diagramDrawing+xml"/>
  <Override PartName="/ppt/diagrams/quickStyle31.xml" ContentType="application/vnd.openxmlformats-officedocument.drawingml.diagramStyle+xml"/>
  <Override PartName="/ppt/diagrams/drawing32.xml" ContentType="application/vnd.ms-office.drawingml.diagramDrawing+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drawing21.xml" ContentType="application/vnd.ms-office.drawingml.diagramDrawing+xml"/>
  <Override PartName="/ppt/diagrams/colors27.xml" ContentType="application/vnd.openxmlformats-officedocument.drawingml.diagramColors+xml"/>
  <Override PartName="/ppt/diagrams/data29.xml" ContentType="application/vnd.openxmlformats-officedocument.drawingml.diagramData+xml"/>
  <Override PartName="/ppt/diagrams/layout42.xml" ContentType="application/vnd.openxmlformats-officedocument.drawingml.diagramLayout+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diagrams/colors52.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Default Extension="png" ContentType="image/png"/>
  <Override PartName="/ppt/diagrams/layout20.xml" ContentType="application/vnd.openxmlformats-officedocument.drawingml.diagramLayout+xml"/>
  <Override PartName="/ppt/diagrams/colors41.xml" ContentType="application/vnd.openxmlformats-officedocument.drawingml.diagramColors+xml"/>
  <Override PartName="/ppt/diagrams/data54.xml" ContentType="application/vnd.openxmlformats-officedocument.drawingml.diagramData+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diagrams/data43.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layout47.xml" ContentType="application/vnd.openxmlformats-officedocument.drawingml.diagramLayout+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diagrams/quickStyle50.xml" ContentType="application/vnd.openxmlformats-officedocument.drawingml.diagramStyle+xml"/>
  <Override PartName="/ppt/diagrams/drawing51.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drawing40.xml" ContentType="application/vnd.ms-office.drawingml.diagramDrawing+xml"/>
  <Override PartName="/ppt/diagrams/colors46.xml" ContentType="application/vnd.openxmlformats-officedocument.drawingml.diagramColors+xml"/>
  <Override PartName="/ppt/diagrams/data48.xml" ContentType="application/vnd.openxmlformats-officedocument.drawingml.diagramData+xml"/>
  <Override PartName="/ppt/slides/slide49.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diagrams/layout50.xml" ContentType="application/vnd.openxmlformats-officedocument.drawingml.diagramLayout+xml"/>
  <Override PartName="/ppt/slides/slide38.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data51.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slides/slide41.xml" ContentType="application/vnd.openxmlformats-officedocument.presentationml.slide+xml"/>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quickStyle44.xml" ContentType="application/vnd.openxmlformats-officedocument.drawingml.diagramStyle+xml"/>
  <Override PartName="/ppt/diagrams/drawing45.xml" ContentType="application/vnd.ms-office.drawingml.diagramDrawing+xml"/>
  <Override PartName="/ppt/diagrams/layout5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diagrams/layout44.xml" ContentType="application/vnd.openxmlformats-officedocument.drawingml.diagramLayou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diagrams/colors54.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diagrams/data45.xml" ContentType="application/vnd.openxmlformats-officedocument.drawingml.diagramData+xml"/>
  <Override PartName="/ppt/slides/slide46.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slides/slide24.xml" ContentType="application/vnd.openxmlformats-officedocument.presentationml.slide+xml"/>
  <Override PartName="/ppt/slides/slide35.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layout49.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diagrams/quickStyle34.xml" ContentType="application/vnd.openxmlformats-officedocument.drawingml.diagramStyle+xml"/>
  <Override PartName="/ppt/diagrams/drawing35.xml" ContentType="application/vnd.ms-office.drawingml.diagramDrawing+xml"/>
  <Override PartName="/ppt/diagrams/quickStyle52.xml" ContentType="application/vnd.openxmlformats-officedocument.drawingml.diagramStyle+xml"/>
  <Override PartName="/ppt/diagrams/drawing53.xml" ContentType="application/vnd.ms-office.drawingml.diagramDrawing+xml"/>
  <Override PartName="/ppt/diagrams/layout56.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layout45.xml" ContentType="application/vnd.openxmlformats-officedocument.drawingml.diagramLayout+xml"/>
  <Override PartName="/ppt/diagrams/colors48.xml" ContentType="application/vnd.openxmlformats-officedocument.drawingml.diagramColors+xml"/>
  <Override PartName="/ppt/diagrams/drawing6.xml" ContentType="application/vnd.ms-office.drawingml.diagramDrawing+xml"/>
  <Override PartName="/ppt/diagrams/drawing20.xml" ContentType="application/vnd.ms-office.drawingml.diagramDrawing+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diagrams/layout52.xml" ContentType="application/vnd.openxmlformats-officedocument.drawingml.diagramLayout+xml"/>
  <Override PartName="/ppt/diagrams/colors55.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diagrams/colors51.xml" ContentType="application/vnd.openxmlformats-officedocument.drawingml.diagramColors+xml"/>
  <Override PartName="/ppt/diagrams/data53.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slides/slide43.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diagrams/drawing36.xml" ContentType="application/vnd.ms-office.drawingml.diagramDrawing+xml"/>
  <Override PartName="/ppt/diagrams/quickStyle46.xml" ContentType="application/vnd.openxmlformats-officedocument.drawingml.diagramStyle+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drawing25.xml" ContentType="application/vnd.ms-office.drawingml.diagramDrawing+xml"/>
  <Override PartName="/ppt/diagrams/layout46.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diagrams/colors56.xml" ContentType="application/vnd.openxmlformats-officedocument.drawingml.diagramColors+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drawing19.xml" ContentType="application/vnd.ms-office.drawingml.diagramDrawing+xml"/>
  <Override PartName="/ppt/diagrams/quickStyle29.xml" ContentType="application/vnd.openxmlformats-officedocument.drawingml.diagramStyle+xml"/>
  <Override PartName="/ppt/diagrams/data50.xml" ContentType="application/vnd.openxmlformats-officedocument.drawingml.diagramData+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54.xml" ContentType="application/vnd.openxmlformats-officedocument.drawingml.diagramStyle+xml"/>
  <Override PartName="/ppt/diagrams/drawing55.xml" ContentType="application/vnd.ms-office.drawingml.diagramDrawing+xml"/>
  <Override PartName="/ppt/slides/slide40.xml" ContentType="application/vnd.openxmlformats-officedocument.presentationml.slide+xml"/>
  <Override PartName="/ppt/diagrams/layout18.xml" ContentType="application/vnd.openxmlformats-officedocument.drawingml.diagramLayout+xml"/>
  <Override PartName="/ppt/diagrams/quickStyle43.xml" ContentType="application/vnd.openxmlformats-officedocument.drawingml.diagramStyle+xml"/>
  <Override PartName="/ppt/diagrams/drawing44.xml" ContentType="application/vnd.ms-office.drawingml.diagramDrawing+xml"/>
  <Default Extension="wdp" ContentType="image/vnd.ms-photo"/>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diagrams/layout54.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55.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slideMasters/slideMaster1.xml" ContentType="application/vnd.openxmlformats-officedocument.presentationml.slideMaster+xml"/>
  <Override PartName="/ppt/slides/slide45.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Override PartName="/ppt/diagrams/quickStyle48.xml" ContentType="application/vnd.openxmlformats-officedocument.drawingml.diagramStyle+xml"/>
  <Override PartName="/ppt/diagrams/drawing49.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diagrams/drawing27.xml" ContentType="application/vnd.ms-office.drawingml.diagramDrawing+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diagrams/drawing41.xml" ContentType="application/vnd.ms-office.drawingml.diagramDrawing+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diagrams/colors50.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data52.xml" ContentType="application/vnd.openxmlformats-officedocument.drawingml.diagramData+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diagrams/data41.xml" ContentType="application/vnd.openxmlformats-officedocument.drawingml.diagramData+xml"/>
  <Override PartName="/ppt/diagrams/quickStyle56.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diagrams/quickStyle45.xml" ContentType="application/vnd.openxmlformats-officedocument.drawingml.diagramStyle+xml"/>
  <Override PartName="/ppt/diagrams/drawing4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52" r:id="rId1"/>
  </p:sldMasterIdLst>
  <p:sldIdLst>
    <p:sldId id="257" r:id="rId2"/>
    <p:sldId id="256" r:id="rId3"/>
    <p:sldId id="310" r:id="rId4"/>
    <p:sldId id="259" r:id="rId5"/>
    <p:sldId id="311" r:id="rId6"/>
    <p:sldId id="269" r:id="rId7"/>
    <p:sldId id="260" r:id="rId8"/>
    <p:sldId id="312" r:id="rId9"/>
    <p:sldId id="261" r:id="rId10"/>
    <p:sldId id="313" r:id="rId11"/>
    <p:sldId id="262" r:id="rId12"/>
    <p:sldId id="280" r:id="rId13"/>
    <p:sldId id="281" r:id="rId14"/>
    <p:sldId id="286" r:id="rId15"/>
    <p:sldId id="323" r:id="rId16"/>
    <p:sldId id="324" r:id="rId17"/>
    <p:sldId id="287" r:id="rId18"/>
    <p:sldId id="272" r:id="rId19"/>
    <p:sldId id="274" r:id="rId20"/>
    <p:sldId id="275" r:id="rId21"/>
    <p:sldId id="276" r:id="rId22"/>
    <p:sldId id="277" r:id="rId23"/>
    <p:sldId id="278" r:id="rId24"/>
    <p:sldId id="314" r:id="rId25"/>
    <p:sldId id="263" r:id="rId26"/>
    <p:sldId id="289" r:id="rId27"/>
    <p:sldId id="291" r:id="rId28"/>
    <p:sldId id="294" r:id="rId29"/>
    <p:sldId id="295" r:id="rId30"/>
    <p:sldId id="296" r:id="rId31"/>
    <p:sldId id="315" r:id="rId32"/>
    <p:sldId id="288" r:id="rId33"/>
    <p:sldId id="297" r:id="rId34"/>
    <p:sldId id="298" r:id="rId35"/>
    <p:sldId id="299" r:id="rId36"/>
    <p:sldId id="301" r:id="rId37"/>
    <p:sldId id="302" r:id="rId38"/>
    <p:sldId id="303" r:id="rId39"/>
    <p:sldId id="304" r:id="rId40"/>
    <p:sldId id="305" r:id="rId41"/>
    <p:sldId id="307" r:id="rId42"/>
    <p:sldId id="316" r:id="rId43"/>
    <p:sldId id="268" r:id="rId44"/>
    <p:sldId id="317" r:id="rId45"/>
    <p:sldId id="264" r:id="rId46"/>
    <p:sldId id="308" r:id="rId47"/>
    <p:sldId id="318" r:id="rId48"/>
    <p:sldId id="265" r:id="rId49"/>
    <p:sldId id="319" r:id="rId50"/>
    <p:sldId id="309" r:id="rId51"/>
    <p:sldId id="320" r:id="rId52"/>
    <p:sldId id="266" r:id="rId5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41" autoAdjust="0"/>
    <p:restoredTop sz="98655" autoAdjust="0"/>
  </p:normalViewPr>
  <p:slideViewPr>
    <p:cSldViewPr>
      <p:cViewPr>
        <p:scale>
          <a:sx n="60" d="100"/>
          <a:sy n="60" d="100"/>
        </p:scale>
        <p:origin x="-1824" y="-4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ata54.xml.rels><?xml version="1.0" encoding="UTF-8" standalone="yes"?>
<Relationships xmlns="http://schemas.openxmlformats.org/package/2006/relationships"><Relationship Id="rId1" Type="http://schemas.openxmlformats.org/officeDocument/2006/relationships/image" Target="../media/image83.png"/></Relationships>
</file>

<file path=ppt/diagrams/_rels/data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ata56.xml.rels><?xml version="1.0" encoding="UTF-8" standalone="yes"?>
<Relationships xmlns="http://schemas.openxmlformats.org/package/2006/relationships"><Relationship Id="rId1" Type="http://schemas.openxmlformats.org/officeDocument/2006/relationships/image" Target="../media/image83.png"/></Relationships>
</file>

<file path=ppt/diagrams/_rels/drawing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rawing54.xml.rels><?xml version="1.0" encoding="UTF-8" standalone="yes"?>
<Relationships xmlns="http://schemas.openxmlformats.org/package/2006/relationships"><Relationship Id="rId1" Type="http://schemas.openxmlformats.org/officeDocument/2006/relationships/image" Target="../media/image83.png"/></Relationships>
</file>

<file path=ppt/diagrams/_rels/drawing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iagrams/_rels/drawing56.xml.rels><?xml version="1.0" encoding="UTF-8" standalone="yes"?>
<Relationships xmlns="http://schemas.openxmlformats.org/package/2006/relationships"><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BB43F3-41F7-431C-BD3F-E66459C57DA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65A92DC9-6F1C-41A8-BD02-A62F8FAD77A6}">
      <dgm:prSet phldrT="[Texto]"/>
      <dgm:spPr/>
      <dgm:t>
        <a:bodyPr/>
        <a:lstStyle/>
        <a:p>
          <a:r>
            <a:rPr lang="es-EC" dirty="0" smtClean="0"/>
            <a:t>2</a:t>
          </a:r>
          <a:endParaRPr lang="es-EC" dirty="0"/>
        </a:p>
      </dgm:t>
    </dgm:pt>
    <dgm:pt modelId="{C4B05BAF-ABE8-4F03-AD51-EFA1E8875E15}" type="parTrans" cxnId="{04A28DE5-7480-4650-AB9C-65D24B300E19}">
      <dgm:prSet/>
      <dgm:spPr/>
      <dgm:t>
        <a:bodyPr/>
        <a:lstStyle/>
        <a:p>
          <a:endParaRPr lang="es-EC"/>
        </a:p>
      </dgm:t>
    </dgm:pt>
    <dgm:pt modelId="{736DB310-4F5F-44B6-A23A-1FEB15345D6E}" type="sibTrans" cxnId="{04A28DE5-7480-4650-AB9C-65D24B300E19}">
      <dgm:prSet/>
      <dgm:spPr/>
      <dgm:t>
        <a:bodyPr/>
        <a:lstStyle/>
        <a:p>
          <a:endParaRPr lang="es-EC"/>
        </a:p>
      </dgm:t>
    </dgm:pt>
    <dgm:pt modelId="{3A2CBD33-EFC5-4545-AC96-8AD1821DBF32}">
      <dgm:prSet phldrT="[Texto]"/>
      <dgm:spPr/>
      <dgm:t>
        <a:bodyPr/>
        <a:lstStyle/>
        <a:p>
          <a:r>
            <a:rPr lang="es-EC" dirty="0" smtClean="0"/>
            <a:t>ANTECEDENTES</a:t>
          </a:r>
          <a:endParaRPr lang="es-EC" dirty="0"/>
        </a:p>
      </dgm:t>
    </dgm:pt>
    <dgm:pt modelId="{6F9A80C3-FB1A-4354-9AD7-0CF11D6682A5}" type="parTrans" cxnId="{3D1573DE-8791-45E6-9DCA-7ABAEE9DC59A}">
      <dgm:prSet/>
      <dgm:spPr/>
      <dgm:t>
        <a:bodyPr/>
        <a:lstStyle/>
        <a:p>
          <a:endParaRPr lang="es-EC"/>
        </a:p>
      </dgm:t>
    </dgm:pt>
    <dgm:pt modelId="{A2E07189-1E9F-43DF-9EAE-F979CC60EB29}" type="sibTrans" cxnId="{3D1573DE-8791-45E6-9DCA-7ABAEE9DC59A}">
      <dgm:prSet/>
      <dgm:spPr/>
      <dgm:t>
        <a:bodyPr/>
        <a:lstStyle/>
        <a:p>
          <a:endParaRPr lang="es-EC"/>
        </a:p>
      </dgm:t>
    </dgm:pt>
    <dgm:pt modelId="{D51EC42D-7414-4530-B9C1-E09786FAB3C3}">
      <dgm:prSet phldrT="[Texto]"/>
      <dgm:spPr/>
      <dgm:t>
        <a:bodyPr/>
        <a:lstStyle/>
        <a:p>
          <a:r>
            <a:rPr lang="es-EC" dirty="0" smtClean="0"/>
            <a:t>3</a:t>
          </a:r>
          <a:endParaRPr lang="es-EC" dirty="0"/>
        </a:p>
      </dgm:t>
    </dgm:pt>
    <dgm:pt modelId="{9A6EDBC7-CFB8-4591-B8D2-B7CAF2F10DF2}" type="parTrans" cxnId="{2778D6D1-8CC8-4EC7-85A3-62C1E6793D6C}">
      <dgm:prSet/>
      <dgm:spPr/>
      <dgm:t>
        <a:bodyPr/>
        <a:lstStyle/>
        <a:p>
          <a:endParaRPr lang="es-EC"/>
        </a:p>
      </dgm:t>
    </dgm:pt>
    <dgm:pt modelId="{B27C6201-F963-4306-A52A-F61A17FDC673}" type="sibTrans" cxnId="{2778D6D1-8CC8-4EC7-85A3-62C1E6793D6C}">
      <dgm:prSet/>
      <dgm:spPr/>
      <dgm:t>
        <a:bodyPr/>
        <a:lstStyle/>
        <a:p>
          <a:endParaRPr lang="es-EC"/>
        </a:p>
      </dgm:t>
    </dgm:pt>
    <dgm:pt modelId="{D571F0F1-C085-44D7-8E5C-E498F2918418}">
      <dgm:prSet phldrT="[Texto]"/>
      <dgm:spPr/>
      <dgm:t>
        <a:bodyPr/>
        <a:lstStyle/>
        <a:p>
          <a:r>
            <a:rPr lang="es-EC" dirty="0" smtClean="0"/>
            <a:t>OBJETIVOS</a:t>
          </a:r>
          <a:endParaRPr lang="es-EC" dirty="0"/>
        </a:p>
      </dgm:t>
    </dgm:pt>
    <dgm:pt modelId="{B0FE951A-A91B-479E-8803-E4400B2699BA}" type="parTrans" cxnId="{21342A2A-1EA3-4B47-98A2-47A88095D49A}">
      <dgm:prSet/>
      <dgm:spPr/>
      <dgm:t>
        <a:bodyPr/>
        <a:lstStyle/>
        <a:p>
          <a:endParaRPr lang="es-EC"/>
        </a:p>
      </dgm:t>
    </dgm:pt>
    <dgm:pt modelId="{2202A303-4BCC-4E27-AB4F-075C3DDC244A}" type="sibTrans" cxnId="{21342A2A-1EA3-4B47-98A2-47A88095D49A}">
      <dgm:prSet/>
      <dgm:spPr/>
      <dgm:t>
        <a:bodyPr/>
        <a:lstStyle/>
        <a:p>
          <a:endParaRPr lang="es-EC"/>
        </a:p>
      </dgm:t>
    </dgm:pt>
    <dgm:pt modelId="{FC51A8B7-6C4C-4683-9CD0-4AF1A62C0FBC}">
      <dgm:prSet phldrT="[Texto]"/>
      <dgm:spPr/>
      <dgm:t>
        <a:bodyPr/>
        <a:lstStyle/>
        <a:p>
          <a:r>
            <a:rPr lang="es-EC" dirty="0" smtClean="0"/>
            <a:t>8</a:t>
          </a:r>
          <a:endParaRPr lang="es-EC" dirty="0"/>
        </a:p>
      </dgm:t>
    </dgm:pt>
    <dgm:pt modelId="{EB4935D8-5A15-4FBF-9950-4BF0110B8B25}" type="parTrans" cxnId="{1FB10C1E-AE0A-437F-BBA5-9EEFB60DF887}">
      <dgm:prSet/>
      <dgm:spPr/>
      <dgm:t>
        <a:bodyPr/>
        <a:lstStyle/>
        <a:p>
          <a:endParaRPr lang="es-EC"/>
        </a:p>
      </dgm:t>
    </dgm:pt>
    <dgm:pt modelId="{486DA72E-303B-4F2E-8FA3-404613E4A717}" type="sibTrans" cxnId="{1FB10C1E-AE0A-437F-BBA5-9EEFB60DF887}">
      <dgm:prSet/>
      <dgm:spPr/>
      <dgm:t>
        <a:bodyPr/>
        <a:lstStyle/>
        <a:p>
          <a:endParaRPr lang="es-EC"/>
        </a:p>
      </dgm:t>
    </dgm:pt>
    <dgm:pt modelId="{6FEC3F77-21CA-4D9C-B79D-1705C9201A34}">
      <dgm:prSet phldrT="[Texto]"/>
      <dgm:spPr/>
      <dgm:t>
        <a:bodyPr/>
        <a:lstStyle/>
        <a:p>
          <a:r>
            <a:rPr lang="es-EC" dirty="0" smtClean="0"/>
            <a:t>4</a:t>
          </a:r>
          <a:endParaRPr lang="es-EC" dirty="0"/>
        </a:p>
      </dgm:t>
    </dgm:pt>
    <dgm:pt modelId="{CA02DD4D-BB7C-47C2-8269-825D9FABC22F}" type="parTrans" cxnId="{2E2D85A1-371A-4AEE-A926-9D056995FC9F}">
      <dgm:prSet/>
      <dgm:spPr/>
      <dgm:t>
        <a:bodyPr/>
        <a:lstStyle/>
        <a:p>
          <a:endParaRPr lang="es-EC"/>
        </a:p>
      </dgm:t>
    </dgm:pt>
    <dgm:pt modelId="{C3E401B3-E7DC-4E25-9D31-90465BF6CD37}" type="sibTrans" cxnId="{2E2D85A1-371A-4AEE-A926-9D056995FC9F}">
      <dgm:prSet/>
      <dgm:spPr/>
      <dgm:t>
        <a:bodyPr/>
        <a:lstStyle/>
        <a:p>
          <a:endParaRPr lang="es-EC"/>
        </a:p>
      </dgm:t>
    </dgm:pt>
    <dgm:pt modelId="{47BFBCCA-85F6-48A8-8711-3BC2BC6EEFD6}">
      <dgm:prSet phldrT="[Texto]"/>
      <dgm:spPr/>
      <dgm:t>
        <a:bodyPr/>
        <a:lstStyle/>
        <a:p>
          <a:r>
            <a:rPr lang="es-EC" dirty="0" smtClean="0"/>
            <a:t>6</a:t>
          </a:r>
          <a:endParaRPr lang="es-EC" dirty="0"/>
        </a:p>
      </dgm:t>
    </dgm:pt>
    <dgm:pt modelId="{1FE98C74-D365-43EE-BD51-9242CA57BF62}" type="parTrans" cxnId="{5483DBCC-D99B-4EDE-A9A5-02909173EE83}">
      <dgm:prSet/>
      <dgm:spPr/>
      <dgm:t>
        <a:bodyPr/>
        <a:lstStyle/>
        <a:p>
          <a:endParaRPr lang="es-EC"/>
        </a:p>
      </dgm:t>
    </dgm:pt>
    <dgm:pt modelId="{D31CD856-B8FE-485E-BBE9-0C06C9CDFF22}" type="sibTrans" cxnId="{5483DBCC-D99B-4EDE-A9A5-02909173EE83}">
      <dgm:prSet/>
      <dgm:spPr/>
      <dgm:t>
        <a:bodyPr/>
        <a:lstStyle/>
        <a:p>
          <a:endParaRPr lang="es-EC"/>
        </a:p>
      </dgm:t>
    </dgm:pt>
    <dgm:pt modelId="{C13F1042-0660-4D4D-9211-E72344789250}">
      <dgm:prSet phldrT="[Texto]"/>
      <dgm:spPr/>
      <dgm:t>
        <a:bodyPr/>
        <a:lstStyle/>
        <a:p>
          <a:r>
            <a:rPr lang="es-EC" dirty="0" smtClean="0"/>
            <a:t>FUNDAMENTOS DE VIDEO Y EDICIÓN</a:t>
          </a:r>
          <a:endParaRPr lang="es-EC" dirty="0"/>
        </a:p>
      </dgm:t>
    </dgm:pt>
    <dgm:pt modelId="{15A4AAB7-6C06-4801-86B0-BD40C3631D7E}" type="parTrans" cxnId="{DC98A9BE-3E75-48D1-B1DC-FBC2502A6A21}">
      <dgm:prSet/>
      <dgm:spPr/>
      <dgm:t>
        <a:bodyPr/>
        <a:lstStyle/>
        <a:p>
          <a:endParaRPr lang="es-EC"/>
        </a:p>
      </dgm:t>
    </dgm:pt>
    <dgm:pt modelId="{DFCFB761-0EE8-419D-A470-9649D5F9129F}" type="sibTrans" cxnId="{DC98A9BE-3E75-48D1-B1DC-FBC2502A6A21}">
      <dgm:prSet/>
      <dgm:spPr/>
      <dgm:t>
        <a:bodyPr/>
        <a:lstStyle/>
        <a:p>
          <a:endParaRPr lang="es-EC"/>
        </a:p>
      </dgm:t>
    </dgm:pt>
    <dgm:pt modelId="{C9F0A1D5-7DD1-4DBA-99C9-9E2495133E8B}">
      <dgm:prSet phldrT="[Texto]"/>
      <dgm:spPr/>
      <dgm:t>
        <a:bodyPr/>
        <a:lstStyle/>
        <a:p>
          <a:r>
            <a:rPr lang="es-EC" dirty="0" smtClean="0"/>
            <a:t>DESARROLLO Y PRUEBAS DE FUNCIONAMIENTO</a:t>
          </a:r>
          <a:endParaRPr lang="es-EC" dirty="0"/>
        </a:p>
      </dgm:t>
    </dgm:pt>
    <dgm:pt modelId="{20928775-5099-4EEA-BBED-E9712583AC3C}" type="parTrans" cxnId="{90E24869-83AA-41A5-8923-E7348169569D}">
      <dgm:prSet/>
      <dgm:spPr/>
      <dgm:t>
        <a:bodyPr/>
        <a:lstStyle/>
        <a:p>
          <a:endParaRPr lang="es-EC"/>
        </a:p>
      </dgm:t>
    </dgm:pt>
    <dgm:pt modelId="{AFFEE95B-42E0-43F4-BB62-FCD79674C767}" type="sibTrans" cxnId="{90E24869-83AA-41A5-8923-E7348169569D}">
      <dgm:prSet/>
      <dgm:spPr/>
      <dgm:t>
        <a:bodyPr/>
        <a:lstStyle/>
        <a:p>
          <a:endParaRPr lang="es-EC"/>
        </a:p>
      </dgm:t>
    </dgm:pt>
    <dgm:pt modelId="{4A143B57-0133-4928-AE65-E452F73873A6}">
      <dgm:prSet phldrT="[Texto]"/>
      <dgm:spPr/>
      <dgm:t>
        <a:bodyPr/>
        <a:lstStyle/>
        <a:p>
          <a:r>
            <a:rPr lang="es-EC" dirty="0" smtClean="0"/>
            <a:t>PROPUESTA DE MEJORA</a:t>
          </a:r>
          <a:endParaRPr lang="es-EC" dirty="0"/>
        </a:p>
      </dgm:t>
    </dgm:pt>
    <dgm:pt modelId="{9A8BA6E8-7013-4F23-A3A6-C76E257411C6}" type="parTrans" cxnId="{C1DFE6D9-7826-4603-AEA2-699A3DA45E45}">
      <dgm:prSet/>
      <dgm:spPr/>
      <dgm:t>
        <a:bodyPr/>
        <a:lstStyle/>
        <a:p>
          <a:endParaRPr lang="es-EC"/>
        </a:p>
      </dgm:t>
    </dgm:pt>
    <dgm:pt modelId="{3C2052F0-9971-4007-907D-921927183144}" type="sibTrans" cxnId="{C1DFE6D9-7826-4603-AEA2-699A3DA45E45}">
      <dgm:prSet/>
      <dgm:spPr/>
      <dgm:t>
        <a:bodyPr/>
        <a:lstStyle/>
        <a:p>
          <a:endParaRPr lang="es-EC"/>
        </a:p>
      </dgm:t>
    </dgm:pt>
    <dgm:pt modelId="{54327F38-58A8-4E5F-B4CC-E2AB1F2E7E75}">
      <dgm:prSet phldrT="[Texto]"/>
      <dgm:spPr/>
      <dgm:t>
        <a:bodyPr/>
        <a:lstStyle/>
        <a:p>
          <a:r>
            <a:rPr lang="es-EC" dirty="0" smtClean="0"/>
            <a:t>9</a:t>
          </a:r>
          <a:endParaRPr lang="es-EC" dirty="0"/>
        </a:p>
      </dgm:t>
    </dgm:pt>
    <dgm:pt modelId="{E1114F36-E84A-41A9-BCBA-748A48C2C5F6}" type="parTrans" cxnId="{07E6FBD7-5BB2-48D4-B272-9493A9488B1B}">
      <dgm:prSet/>
      <dgm:spPr/>
      <dgm:t>
        <a:bodyPr/>
        <a:lstStyle/>
        <a:p>
          <a:endParaRPr lang="es-EC"/>
        </a:p>
      </dgm:t>
    </dgm:pt>
    <dgm:pt modelId="{DF240A68-CE09-4D0A-8E57-1A3E54246CA6}" type="sibTrans" cxnId="{07E6FBD7-5BB2-48D4-B272-9493A9488B1B}">
      <dgm:prSet/>
      <dgm:spPr/>
      <dgm:t>
        <a:bodyPr/>
        <a:lstStyle/>
        <a:p>
          <a:endParaRPr lang="es-EC"/>
        </a:p>
      </dgm:t>
    </dgm:pt>
    <dgm:pt modelId="{E9ED8706-181D-4E79-BEAC-CE9E41DC0B6F}">
      <dgm:prSet phldrT="[Texto]"/>
      <dgm:spPr/>
      <dgm:t>
        <a:bodyPr/>
        <a:lstStyle/>
        <a:p>
          <a:r>
            <a:rPr lang="es-EC" dirty="0" smtClean="0"/>
            <a:t>CONCLUSIONES Y RECOMENDACIONES</a:t>
          </a:r>
          <a:endParaRPr lang="es-EC" dirty="0"/>
        </a:p>
      </dgm:t>
    </dgm:pt>
    <dgm:pt modelId="{ACEE40DB-453D-46B4-B650-50A4B38666FF}" type="parTrans" cxnId="{64468123-21EC-4A1A-93A1-59BC584C1C81}">
      <dgm:prSet/>
      <dgm:spPr/>
      <dgm:t>
        <a:bodyPr/>
        <a:lstStyle/>
        <a:p>
          <a:endParaRPr lang="es-EC"/>
        </a:p>
      </dgm:t>
    </dgm:pt>
    <dgm:pt modelId="{AA6624F7-2D69-4A14-8253-8E37E911BD10}" type="sibTrans" cxnId="{64468123-21EC-4A1A-93A1-59BC584C1C81}">
      <dgm:prSet/>
      <dgm:spPr/>
      <dgm:t>
        <a:bodyPr/>
        <a:lstStyle/>
        <a:p>
          <a:endParaRPr lang="es-EC"/>
        </a:p>
      </dgm:t>
    </dgm:pt>
    <dgm:pt modelId="{6E81D7F0-D461-4634-8469-AE0CE2A14725}">
      <dgm:prSet phldrT="[Texto]"/>
      <dgm:spPr/>
      <dgm:t>
        <a:bodyPr/>
        <a:lstStyle/>
        <a:p>
          <a:r>
            <a:rPr lang="es-EC" dirty="0" smtClean="0"/>
            <a:t>7</a:t>
          </a:r>
          <a:endParaRPr lang="es-EC" dirty="0"/>
        </a:p>
      </dgm:t>
    </dgm:pt>
    <dgm:pt modelId="{110EFB65-70BA-4198-AB3A-FF384802DDC4}" type="parTrans" cxnId="{00B2B43C-135A-468A-9F1F-DE08F95367FC}">
      <dgm:prSet/>
      <dgm:spPr/>
      <dgm:t>
        <a:bodyPr/>
        <a:lstStyle/>
        <a:p>
          <a:endParaRPr lang="es-EC"/>
        </a:p>
      </dgm:t>
    </dgm:pt>
    <dgm:pt modelId="{B8D276CD-F8F8-467B-A177-6DE764410544}" type="sibTrans" cxnId="{00B2B43C-135A-468A-9F1F-DE08F95367FC}">
      <dgm:prSet/>
      <dgm:spPr/>
      <dgm:t>
        <a:bodyPr/>
        <a:lstStyle/>
        <a:p>
          <a:endParaRPr lang="es-EC"/>
        </a:p>
      </dgm:t>
    </dgm:pt>
    <dgm:pt modelId="{E25BDC80-4A36-4187-B489-8B23954389B0}">
      <dgm:prSet phldrT="[Texto]"/>
      <dgm:spPr/>
      <dgm:t>
        <a:bodyPr/>
        <a:lstStyle/>
        <a:p>
          <a:r>
            <a:rPr lang="es-EC" dirty="0" smtClean="0"/>
            <a:t>RESULTADOS</a:t>
          </a:r>
          <a:endParaRPr lang="es-EC" dirty="0"/>
        </a:p>
      </dgm:t>
    </dgm:pt>
    <dgm:pt modelId="{69B54C84-26DE-4C15-B1EC-E7ADBF0AAB8A}" type="parTrans" cxnId="{F88C8BA5-B964-464A-B7D4-1D54375E5D53}">
      <dgm:prSet/>
      <dgm:spPr/>
      <dgm:t>
        <a:bodyPr/>
        <a:lstStyle/>
        <a:p>
          <a:endParaRPr lang="es-EC"/>
        </a:p>
      </dgm:t>
    </dgm:pt>
    <dgm:pt modelId="{5F582218-F15C-43A4-AD4A-531654C74DF1}" type="sibTrans" cxnId="{F88C8BA5-B964-464A-B7D4-1D54375E5D53}">
      <dgm:prSet/>
      <dgm:spPr/>
      <dgm:t>
        <a:bodyPr/>
        <a:lstStyle/>
        <a:p>
          <a:endParaRPr lang="es-EC"/>
        </a:p>
      </dgm:t>
    </dgm:pt>
    <dgm:pt modelId="{8BB9CD92-F2A1-45B7-8AAB-08301E1DD1D4}">
      <dgm:prSet phldrT="[Texto]"/>
      <dgm:spPr/>
      <dgm:t>
        <a:bodyPr/>
        <a:lstStyle/>
        <a:p>
          <a:r>
            <a:rPr lang="es-EC" dirty="0" smtClean="0"/>
            <a:t>5</a:t>
          </a:r>
          <a:endParaRPr lang="es-EC" dirty="0"/>
        </a:p>
      </dgm:t>
    </dgm:pt>
    <dgm:pt modelId="{FDBF6079-A3B5-47FD-9DDD-12EFBDE9AC9C}" type="parTrans" cxnId="{7007AC89-1672-4198-AF69-263156D5BEF0}">
      <dgm:prSet/>
      <dgm:spPr/>
      <dgm:t>
        <a:bodyPr/>
        <a:lstStyle/>
        <a:p>
          <a:endParaRPr lang="es-MX"/>
        </a:p>
      </dgm:t>
    </dgm:pt>
    <dgm:pt modelId="{9F0CE7EF-99D2-4F22-8F1F-3DD69E56EE64}" type="sibTrans" cxnId="{7007AC89-1672-4198-AF69-263156D5BEF0}">
      <dgm:prSet/>
      <dgm:spPr/>
      <dgm:t>
        <a:bodyPr/>
        <a:lstStyle/>
        <a:p>
          <a:endParaRPr lang="es-MX"/>
        </a:p>
      </dgm:t>
    </dgm:pt>
    <dgm:pt modelId="{0BC95A37-D183-4F69-B73D-E718E8B81462}">
      <dgm:prSet phldrT="[Texto]"/>
      <dgm:spPr/>
      <dgm:t>
        <a:bodyPr/>
        <a:lstStyle/>
        <a:p>
          <a:r>
            <a:rPr lang="es-EC" dirty="0" smtClean="0"/>
            <a:t>CONDICIONES INICIALES DEL SET</a:t>
          </a:r>
          <a:endParaRPr lang="es-EC" dirty="0"/>
        </a:p>
      </dgm:t>
    </dgm:pt>
    <dgm:pt modelId="{0C77D600-A804-4169-9696-87DE8B04E017}" type="parTrans" cxnId="{AD0E242D-3DB4-4D08-9AD2-73EAFCD6B58C}">
      <dgm:prSet/>
      <dgm:spPr/>
      <dgm:t>
        <a:bodyPr/>
        <a:lstStyle/>
        <a:p>
          <a:endParaRPr lang="es-MX"/>
        </a:p>
      </dgm:t>
    </dgm:pt>
    <dgm:pt modelId="{9C42FCEA-E937-4A94-A03E-D38C4226FF4B}" type="sibTrans" cxnId="{AD0E242D-3DB4-4D08-9AD2-73EAFCD6B58C}">
      <dgm:prSet/>
      <dgm:spPr/>
      <dgm:t>
        <a:bodyPr/>
        <a:lstStyle/>
        <a:p>
          <a:endParaRPr lang="es-MX"/>
        </a:p>
      </dgm:t>
    </dgm:pt>
    <dgm:pt modelId="{0ABBF7F2-9868-4FC8-882D-FDA1DF6D157C}">
      <dgm:prSet phldrT="[Texto]"/>
      <dgm:spPr/>
      <dgm:t>
        <a:bodyPr/>
        <a:lstStyle/>
        <a:p>
          <a:r>
            <a:rPr lang="es-EC" dirty="0" smtClean="0"/>
            <a:t>INTRODUCCIÓN</a:t>
          </a:r>
          <a:endParaRPr lang="es-EC" dirty="0"/>
        </a:p>
      </dgm:t>
    </dgm:pt>
    <dgm:pt modelId="{2915426E-0FF4-4FE0-AE78-9698769E03BD}">
      <dgm:prSet phldrT="[Texto]"/>
      <dgm:spPr/>
      <dgm:t>
        <a:bodyPr/>
        <a:lstStyle/>
        <a:p>
          <a:r>
            <a:rPr lang="es-EC" dirty="0" smtClean="0"/>
            <a:t>1</a:t>
          </a:r>
          <a:endParaRPr lang="es-EC" dirty="0"/>
        </a:p>
      </dgm:t>
    </dgm:pt>
    <dgm:pt modelId="{1D9464DE-9497-49F0-A3B2-79C23FF0F36F}" type="sibTrans" cxnId="{8203AB1C-870C-4D15-AC4C-7AF96B0A6094}">
      <dgm:prSet/>
      <dgm:spPr/>
      <dgm:t>
        <a:bodyPr/>
        <a:lstStyle/>
        <a:p>
          <a:endParaRPr lang="es-EC"/>
        </a:p>
      </dgm:t>
    </dgm:pt>
    <dgm:pt modelId="{C38F1BF1-C7FB-462C-BB7F-C5046F8AF626}" type="parTrans" cxnId="{8203AB1C-870C-4D15-AC4C-7AF96B0A6094}">
      <dgm:prSet/>
      <dgm:spPr/>
      <dgm:t>
        <a:bodyPr/>
        <a:lstStyle/>
        <a:p>
          <a:endParaRPr lang="es-EC"/>
        </a:p>
      </dgm:t>
    </dgm:pt>
    <dgm:pt modelId="{22860E93-7835-4E0C-A80D-3DF4B07C6FAF}" type="sibTrans" cxnId="{56D3EF16-0EEF-486D-826F-47E753B317FB}">
      <dgm:prSet/>
      <dgm:spPr/>
      <dgm:t>
        <a:bodyPr/>
        <a:lstStyle/>
        <a:p>
          <a:endParaRPr lang="es-EC"/>
        </a:p>
      </dgm:t>
    </dgm:pt>
    <dgm:pt modelId="{B05D5D01-A0CE-4078-A386-C5EEA041D978}" type="parTrans" cxnId="{56D3EF16-0EEF-486D-826F-47E753B317FB}">
      <dgm:prSet/>
      <dgm:spPr/>
      <dgm:t>
        <a:bodyPr/>
        <a:lstStyle/>
        <a:p>
          <a:endParaRPr lang="es-EC"/>
        </a:p>
      </dgm:t>
    </dgm:pt>
    <dgm:pt modelId="{57E5B3F5-9160-4C70-8675-C924113E8D10}" type="pres">
      <dgm:prSet presAssocID="{82BB43F3-41F7-431C-BD3F-E66459C57DA6}" presName="Name0" presStyleCnt="0">
        <dgm:presLayoutVars>
          <dgm:dir/>
          <dgm:animLvl val="lvl"/>
          <dgm:resizeHandles val="exact"/>
        </dgm:presLayoutVars>
      </dgm:prSet>
      <dgm:spPr/>
      <dgm:t>
        <a:bodyPr/>
        <a:lstStyle/>
        <a:p>
          <a:endParaRPr lang="es-MX"/>
        </a:p>
      </dgm:t>
    </dgm:pt>
    <dgm:pt modelId="{06EA42B4-8474-41C8-AFC6-B32731FB9B41}" type="pres">
      <dgm:prSet presAssocID="{2915426E-0FF4-4FE0-AE78-9698769E03BD}" presName="linNode" presStyleCnt="0"/>
      <dgm:spPr/>
    </dgm:pt>
    <dgm:pt modelId="{ADD22F6D-9E76-474D-9298-DF14C6C16D4A}" type="pres">
      <dgm:prSet presAssocID="{2915426E-0FF4-4FE0-AE78-9698769E03BD}" presName="parentText" presStyleLbl="node1" presStyleIdx="0" presStyleCnt="9" custScaleX="37260">
        <dgm:presLayoutVars>
          <dgm:chMax val="1"/>
          <dgm:bulletEnabled val="1"/>
        </dgm:presLayoutVars>
      </dgm:prSet>
      <dgm:spPr/>
      <dgm:t>
        <a:bodyPr/>
        <a:lstStyle/>
        <a:p>
          <a:endParaRPr lang="es-MX"/>
        </a:p>
      </dgm:t>
    </dgm:pt>
    <dgm:pt modelId="{9390EB5B-76DD-4262-B9A0-45E2C38EC5AD}" type="pres">
      <dgm:prSet presAssocID="{2915426E-0FF4-4FE0-AE78-9698769E03BD}" presName="descendantText" presStyleLbl="alignAccFollowNode1" presStyleIdx="0" presStyleCnt="9">
        <dgm:presLayoutVars>
          <dgm:bulletEnabled val="1"/>
        </dgm:presLayoutVars>
      </dgm:prSet>
      <dgm:spPr/>
      <dgm:t>
        <a:bodyPr/>
        <a:lstStyle/>
        <a:p>
          <a:endParaRPr lang="es-EC"/>
        </a:p>
      </dgm:t>
    </dgm:pt>
    <dgm:pt modelId="{D1CE709E-309E-40F3-AC62-DF232F38249D}" type="pres">
      <dgm:prSet presAssocID="{1D9464DE-9497-49F0-A3B2-79C23FF0F36F}" presName="sp" presStyleCnt="0"/>
      <dgm:spPr/>
    </dgm:pt>
    <dgm:pt modelId="{11461E8E-F414-4A30-9C71-517398B0760A}" type="pres">
      <dgm:prSet presAssocID="{65A92DC9-6F1C-41A8-BD02-A62F8FAD77A6}" presName="linNode" presStyleCnt="0"/>
      <dgm:spPr/>
    </dgm:pt>
    <dgm:pt modelId="{7CA4DFDB-0481-4C32-8D42-4B749E3BB6D7}" type="pres">
      <dgm:prSet presAssocID="{65A92DC9-6F1C-41A8-BD02-A62F8FAD77A6}" presName="parentText" presStyleLbl="node1" presStyleIdx="1" presStyleCnt="9" custScaleX="37260">
        <dgm:presLayoutVars>
          <dgm:chMax val="1"/>
          <dgm:bulletEnabled val="1"/>
        </dgm:presLayoutVars>
      </dgm:prSet>
      <dgm:spPr/>
      <dgm:t>
        <a:bodyPr/>
        <a:lstStyle/>
        <a:p>
          <a:endParaRPr lang="es-MX"/>
        </a:p>
      </dgm:t>
    </dgm:pt>
    <dgm:pt modelId="{CB78B357-2138-4988-AD5E-EB4FA89CFCF2}" type="pres">
      <dgm:prSet presAssocID="{65A92DC9-6F1C-41A8-BD02-A62F8FAD77A6}" presName="descendantText" presStyleLbl="alignAccFollowNode1" presStyleIdx="1" presStyleCnt="9">
        <dgm:presLayoutVars>
          <dgm:bulletEnabled val="1"/>
        </dgm:presLayoutVars>
      </dgm:prSet>
      <dgm:spPr/>
      <dgm:t>
        <a:bodyPr/>
        <a:lstStyle/>
        <a:p>
          <a:endParaRPr lang="es-EC"/>
        </a:p>
      </dgm:t>
    </dgm:pt>
    <dgm:pt modelId="{C2ACF695-3597-4D51-8DD2-187568715580}" type="pres">
      <dgm:prSet presAssocID="{736DB310-4F5F-44B6-A23A-1FEB15345D6E}" presName="sp" presStyleCnt="0"/>
      <dgm:spPr/>
    </dgm:pt>
    <dgm:pt modelId="{EADA50A0-0301-437D-A945-A5962B6BB7D1}" type="pres">
      <dgm:prSet presAssocID="{D51EC42D-7414-4530-B9C1-E09786FAB3C3}" presName="linNode" presStyleCnt="0"/>
      <dgm:spPr/>
    </dgm:pt>
    <dgm:pt modelId="{107BF382-F153-44AD-85DC-B8F620334497}" type="pres">
      <dgm:prSet presAssocID="{D51EC42D-7414-4530-B9C1-E09786FAB3C3}" presName="parentText" presStyleLbl="node1" presStyleIdx="2" presStyleCnt="9" custScaleX="37260">
        <dgm:presLayoutVars>
          <dgm:chMax val="1"/>
          <dgm:bulletEnabled val="1"/>
        </dgm:presLayoutVars>
      </dgm:prSet>
      <dgm:spPr/>
      <dgm:t>
        <a:bodyPr/>
        <a:lstStyle/>
        <a:p>
          <a:endParaRPr lang="es-MX"/>
        </a:p>
      </dgm:t>
    </dgm:pt>
    <dgm:pt modelId="{60EC1761-4E8C-41F7-BE65-C4806CFC0F5C}" type="pres">
      <dgm:prSet presAssocID="{D51EC42D-7414-4530-B9C1-E09786FAB3C3}" presName="descendantText" presStyleLbl="alignAccFollowNode1" presStyleIdx="2" presStyleCnt="9">
        <dgm:presLayoutVars>
          <dgm:bulletEnabled val="1"/>
        </dgm:presLayoutVars>
      </dgm:prSet>
      <dgm:spPr/>
      <dgm:t>
        <a:bodyPr/>
        <a:lstStyle/>
        <a:p>
          <a:endParaRPr lang="es-EC"/>
        </a:p>
      </dgm:t>
    </dgm:pt>
    <dgm:pt modelId="{B6314EB6-52EC-4F08-B82F-78927A132046}" type="pres">
      <dgm:prSet presAssocID="{B27C6201-F963-4306-A52A-F61A17FDC673}" presName="sp" presStyleCnt="0"/>
      <dgm:spPr/>
    </dgm:pt>
    <dgm:pt modelId="{18DBB3FD-0604-4563-B1B2-A9039CB25049}" type="pres">
      <dgm:prSet presAssocID="{6FEC3F77-21CA-4D9C-B79D-1705C9201A34}" presName="linNode" presStyleCnt="0"/>
      <dgm:spPr/>
    </dgm:pt>
    <dgm:pt modelId="{EF159CD9-C902-4631-B986-0BC634184475}" type="pres">
      <dgm:prSet presAssocID="{6FEC3F77-21CA-4D9C-B79D-1705C9201A34}" presName="parentText" presStyleLbl="node1" presStyleIdx="3" presStyleCnt="9" custScaleX="37260">
        <dgm:presLayoutVars>
          <dgm:chMax val="1"/>
          <dgm:bulletEnabled val="1"/>
        </dgm:presLayoutVars>
      </dgm:prSet>
      <dgm:spPr/>
      <dgm:t>
        <a:bodyPr/>
        <a:lstStyle/>
        <a:p>
          <a:endParaRPr lang="es-MX"/>
        </a:p>
      </dgm:t>
    </dgm:pt>
    <dgm:pt modelId="{B8838E7F-F59A-4942-A31F-4FF2DB53DEDC}" type="pres">
      <dgm:prSet presAssocID="{6FEC3F77-21CA-4D9C-B79D-1705C9201A34}" presName="descendantText" presStyleLbl="alignAccFollowNode1" presStyleIdx="3" presStyleCnt="9">
        <dgm:presLayoutVars>
          <dgm:bulletEnabled val="1"/>
        </dgm:presLayoutVars>
      </dgm:prSet>
      <dgm:spPr/>
      <dgm:t>
        <a:bodyPr/>
        <a:lstStyle/>
        <a:p>
          <a:endParaRPr lang="es-EC"/>
        </a:p>
      </dgm:t>
    </dgm:pt>
    <dgm:pt modelId="{5A663B16-BA7E-4C51-AEC0-37C04B03CD8E}" type="pres">
      <dgm:prSet presAssocID="{C3E401B3-E7DC-4E25-9D31-90465BF6CD37}" presName="sp" presStyleCnt="0"/>
      <dgm:spPr/>
    </dgm:pt>
    <dgm:pt modelId="{45A1E42D-3FF6-43CD-BC51-B211B8225088}" type="pres">
      <dgm:prSet presAssocID="{8BB9CD92-F2A1-45B7-8AAB-08301E1DD1D4}" presName="linNode" presStyleCnt="0"/>
      <dgm:spPr/>
    </dgm:pt>
    <dgm:pt modelId="{F31DA34F-2A2E-4EAF-8785-2EC72F2A9B25}" type="pres">
      <dgm:prSet presAssocID="{8BB9CD92-F2A1-45B7-8AAB-08301E1DD1D4}" presName="parentText" presStyleLbl="node1" presStyleIdx="4" presStyleCnt="9" custScaleX="37260">
        <dgm:presLayoutVars>
          <dgm:chMax val="1"/>
          <dgm:bulletEnabled val="1"/>
        </dgm:presLayoutVars>
      </dgm:prSet>
      <dgm:spPr/>
      <dgm:t>
        <a:bodyPr/>
        <a:lstStyle/>
        <a:p>
          <a:endParaRPr lang="es-MX"/>
        </a:p>
      </dgm:t>
    </dgm:pt>
    <dgm:pt modelId="{EA370ED8-5826-4B46-95D6-EEE63305F680}" type="pres">
      <dgm:prSet presAssocID="{8BB9CD92-F2A1-45B7-8AAB-08301E1DD1D4}" presName="descendantText" presStyleLbl="alignAccFollowNode1" presStyleIdx="4" presStyleCnt="9">
        <dgm:presLayoutVars>
          <dgm:bulletEnabled val="1"/>
        </dgm:presLayoutVars>
      </dgm:prSet>
      <dgm:spPr/>
      <dgm:t>
        <a:bodyPr/>
        <a:lstStyle/>
        <a:p>
          <a:endParaRPr lang="es-MX"/>
        </a:p>
      </dgm:t>
    </dgm:pt>
    <dgm:pt modelId="{6A8AE218-11DB-4D85-A931-6E2BA8DD08A5}" type="pres">
      <dgm:prSet presAssocID="{9F0CE7EF-99D2-4F22-8F1F-3DD69E56EE64}" presName="sp" presStyleCnt="0"/>
      <dgm:spPr/>
    </dgm:pt>
    <dgm:pt modelId="{24F0074D-A9CB-40B8-A458-AE345A39AC51}" type="pres">
      <dgm:prSet presAssocID="{47BFBCCA-85F6-48A8-8711-3BC2BC6EEFD6}" presName="linNode" presStyleCnt="0"/>
      <dgm:spPr/>
    </dgm:pt>
    <dgm:pt modelId="{2D2FF3A3-5308-4DD4-9D27-D6AE2A81381B}" type="pres">
      <dgm:prSet presAssocID="{47BFBCCA-85F6-48A8-8711-3BC2BC6EEFD6}" presName="parentText" presStyleLbl="node1" presStyleIdx="5" presStyleCnt="9" custScaleX="37260">
        <dgm:presLayoutVars>
          <dgm:chMax val="1"/>
          <dgm:bulletEnabled val="1"/>
        </dgm:presLayoutVars>
      </dgm:prSet>
      <dgm:spPr/>
      <dgm:t>
        <a:bodyPr/>
        <a:lstStyle/>
        <a:p>
          <a:endParaRPr lang="es-MX"/>
        </a:p>
      </dgm:t>
    </dgm:pt>
    <dgm:pt modelId="{C94D4CAD-5505-4F5E-AA29-58B8FE1C1F4F}" type="pres">
      <dgm:prSet presAssocID="{47BFBCCA-85F6-48A8-8711-3BC2BC6EEFD6}" presName="descendantText" presStyleLbl="alignAccFollowNode1" presStyleIdx="5" presStyleCnt="9">
        <dgm:presLayoutVars>
          <dgm:bulletEnabled val="1"/>
        </dgm:presLayoutVars>
      </dgm:prSet>
      <dgm:spPr/>
      <dgm:t>
        <a:bodyPr/>
        <a:lstStyle/>
        <a:p>
          <a:endParaRPr lang="es-EC"/>
        </a:p>
      </dgm:t>
    </dgm:pt>
    <dgm:pt modelId="{EC070508-282F-42A8-989E-4D973E9A28C5}" type="pres">
      <dgm:prSet presAssocID="{D31CD856-B8FE-485E-BBE9-0C06C9CDFF22}" presName="sp" presStyleCnt="0"/>
      <dgm:spPr/>
    </dgm:pt>
    <dgm:pt modelId="{A6CA17D7-3681-4C6A-A5D3-06FF683B3B3D}" type="pres">
      <dgm:prSet presAssocID="{6E81D7F0-D461-4634-8469-AE0CE2A14725}" presName="linNode" presStyleCnt="0"/>
      <dgm:spPr/>
    </dgm:pt>
    <dgm:pt modelId="{71F4DC14-70A4-4192-BAB4-E8ADCCCAC733}" type="pres">
      <dgm:prSet presAssocID="{6E81D7F0-D461-4634-8469-AE0CE2A14725}" presName="parentText" presStyleLbl="node1" presStyleIdx="6" presStyleCnt="9" custScaleX="37260">
        <dgm:presLayoutVars>
          <dgm:chMax val="1"/>
          <dgm:bulletEnabled val="1"/>
        </dgm:presLayoutVars>
      </dgm:prSet>
      <dgm:spPr/>
      <dgm:t>
        <a:bodyPr/>
        <a:lstStyle/>
        <a:p>
          <a:endParaRPr lang="es-MX"/>
        </a:p>
      </dgm:t>
    </dgm:pt>
    <dgm:pt modelId="{A0F7126C-D815-4F08-A9A8-5066E5CC697E}" type="pres">
      <dgm:prSet presAssocID="{6E81D7F0-D461-4634-8469-AE0CE2A14725}" presName="descendantText" presStyleLbl="alignAccFollowNode1" presStyleIdx="6" presStyleCnt="9">
        <dgm:presLayoutVars>
          <dgm:bulletEnabled val="1"/>
        </dgm:presLayoutVars>
      </dgm:prSet>
      <dgm:spPr/>
      <dgm:t>
        <a:bodyPr/>
        <a:lstStyle/>
        <a:p>
          <a:endParaRPr lang="es-MX"/>
        </a:p>
      </dgm:t>
    </dgm:pt>
    <dgm:pt modelId="{8154957F-B5CB-4A98-BF58-8A32206FE139}" type="pres">
      <dgm:prSet presAssocID="{B8D276CD-F8F8-467B-A177-6DE764410544}" presName="sp" presStyleCnt="0"/>
      <dgm:spPr/>
    </dgm:pt>
    <dgm:pt modelId="{8A261E94-8884-4385-8477-4FCBE6EE25E3}" type="pres">
      <dgm:prSet presAssocID="{FC51A8B7-6C4C-4683-9CD0-4AF1A62C0FBC}" presName="linNode" presStyleCnt="0"/>
      <dgm:spPr/>
    </dgm:pt>
    <dgm:pt modelId="{B960E0D7-8378-402D-9986-668982A8DF86}" type="pres">
      <dgm:prSet presAssocID="{FC51A8B7-6C4C-4683-9CD0-4AF1A62C0FBC}" presName="parentText" presStyleLbl="node1" presStyleIdx="7" presStyleCnt="9" custScaleX="37260">
        <dgm:presLayoutVars>
          <dgm:chMax val="1"/>
          <dgm:bulletEnabled val="1"/>
        </dgm:presLayoutVars>
      </dgm:prSet>
      <dgm:spPr/>
      <dgm:t>
        <a:bodyPr/>
        <a:lstStyle/>
        <a:p>
          <a:endParaRPr lang="es-EC"/>
        </a:p>
      </dgm:t>
    </dgm:pt>
    <dgm:pt modelId="{B58B1794-7D1E-48A9-A7D9-88F5102F7F93}" type="pres">
      <dgm:prSet presAssocID="{FC51A8B7-6C4C-4683-9CD0-4AF1A62C0FBC}" presName="descendantText" presStyleLbl="alignAccFollowNode1" presStyleIdx="7" presStyleCnt="9">
        <dgm:presLayoutVars>
          <dgm:bulletEnabled val="1"/>
        </dgm:presLayoutVars>
      </dgm:prSet>
      <dgm:spPr/>
      <dgm:t>
        <a:bodyPr/>
        <a:lstStyle/>
        <a:p>
          <a:endParaRPr lang="es-EC"/>
        </a:p>
      </dgm:t>
    </dgm:pt>
    <dgm:pt modelId="{0A812752-47A9-4C69-ABB2-02AFF4A10BB8}" type="pres">
      <dgm:prSet presAssocID="{486DA72E-303B-4F2E-8FA3-404613E4A717}" presName="sp" presStyleCnt="0"/>
      <dgm:spPr/>
    </dgm:pt>
    <dgm:pt modelId="{90E0D0D3-F531-4800-88E9-6740DE145C89}" type="pres">
      <dgm:prSet presAssocID="{54327F38-58A8-4E5F-B4CC-E2AB1F2E7E75}" presName="linNode" presStyleCnt="0"/>
      <dgm:spPr/>
    </dgm:pt>
    <dgm:pt modelId="{E15DB15A-DBAA-4FD4-9D2A-3F3B37992363}" type="pres">
      <dgm:prSet presAssocID="{54327F38-58A8-4E5F-B4CC-E2AB1F2E7E75}" presName="parentText" presStyleLbl="node1" presStyleIdx="8" presStyleCnt="9" custScaleX="37260">
        <dgm:presLayoutVars>
          <dgm:chMax val="1"/>
          <dgm:bulletEnabled val="1"/>
        </dgm:presLayoutVars>
      </dgm:prSet>
      <dgm:spPr/>
      <dgm:t>
        <a:bodyPr/>
        <a:lstStyle/>
        <a:p>
          <a:endParaRPr lang="es-EC"/>
        </a:p>
      </dgm:t>
    </dgm:pt>
    <dgm:pt modelId="{A28F5010-F2D8-4B2C-B823-692FDF4ED883}" type="pres">
      <dgm:prSet presAssocID="{54327F38-58A8-4E5F-B4CC-E2AB1F2E7E75}" presName="descendantText" presStyleLbl="alignAccFollowNode1" presStyleIdx="8" presStyleCnt="9">
        <dgm:presLayoutVars>
          <dgm:bulletEnabled val="1"/>
        </dgm:presLayoutVars>
      </dgm:prSet>
      <dgm:spPr/>
      <dgm:t>
        <a:bodyPr/>
        <a:lstStyle/>
        <a:p>
          <a:endParaRPr lang="es-EC"/>
        </a:p>
      </dgm:t>
    </dgm:pt>
  </dgm:ptLst>
  <dgm:cxnLst>
    <dgm:cxn modelId="{02382849-7377-4B1E-8E4F-778931E7965C}" type="presOf" srcId="{2915426E-0FF4-4FE0-AE78-9698769E03BD}" destId="{ADD22F6D-9E76-474D-9298-DF14C6C16D4A}" srcOrd="0" destOrd="0" presId="urn:microsoft.com/office/officeart/2005/8/layout/vList5"/>
    <dgm:cxn modelId="{8203AB1C-870C-4D15-AC4C-7AF96B0A6094}" srcId="{82BB43F3-41F7-431C-BD3F-E66459C57DA6}" destId="{2915426E-0FF4-4FE0-AE78-9698769E03BD}" srcOrd="0" destOrd="0" parTransId="{C38F1BF1-C7FB-462C-BB7F-C5046F8AF626}" sibTransId="{1D9464DE-9497-49F0-A3B2-79C23FF0F36F}"/>
    <dgm:cxn modelId="{7007AC89-1672-4198-AF69-263156D5BEF0}" srcId="{82BB43F3-41F7-431C-BD3F-E66459C57DA6}" destId="{8BB9CD92-F2A1-45B7-8AAB-08301E1DD1D4}" srcOrd="4" destOrd="0" parTransId="{FDBF6079-A3B5-47FD-9DDD-12EFBDE9AC9C}" sibTransId="{9F0CE7EF-99D2-4F22-8F1F-3DD69E56EE64}"/>
    <dgm:cxn modelId="{9257D4CE-3554-4339-B71C-38F037753178}" type="presOf" srcId="{C13F1042-0660-4D4D-9211-E72344789250}" destId="{B8838E7F-F59A-4942-A31F-4FF2DB53DEDC}" srcOrd="0" destOrd="0" presId="urn:microsoft.com/office/officeart/2005/8/layout/vList5"/>
    <dgm:cxn modelId="{91744793-4F80-4371-A4F8-1386DEC15767}" type="presOf" srcId="{3A2CBD33-EFC5-4545-AC96-8AD1821DBF32}" destId="{CB78B357-2138-4988-AD5E-EB4FA89CFCF2}" srcOrd="0" destOrd="0" presId="urn:microsoft.com/office/officeart/2005/8/layout/vList5"/>
    <dgm:cxn modelId="{F88C8BA5-B964-464A-B7D4-1D54375E5D53}" srcId="{6E81D7F0-D461-4634-8469-AE0CE2A14725}" destId="{E25BDC80-4A36-4187-B489-8B23954389B0}" srcOrd="0" destOrd="0" parTransId="{69B54C84-26DE-4C15-B1EC-E7ADBF0AAB8A}" sibTransId="{5F582218-F15C-43A4-AD4A-531654C74DF1}"/>
    <dgm:cxn modelId="{C02930C4-7D7F-4D39-BE2C-435DB28AF3BD}" type="presOf" srcId="{8BB9CD92-F2A1-45B7-8AAB-08301E1DD1D4}" destId="{F31DA34F-2A2E-4EAF-8785-2EC72F2A9B25}" srcOrd="0" destOrd="0" presId="urn:microsoft.com/office/officeart/2005/8/layout/vList5"/>
    <dgm:cxn modelId="{04A28DE5-7480-4650-AB9C-65D24B300E19}" srcId="{82BB43F3-41F7-431C-BD3F-E66459C57DA6}" destId="{65A92DC9-6F1C-41A8-BD02-A62F8FAD77A6}" srcOrd="1" destOrd="0" parTransId="{C4B05BAF-ABE8-4F03-AD51-EFA1E8875E15}" sibTransId="{736DB310-4F5F-44B6-A23A-1FEB15345D6E}"/>
    <dgm:cxn modelId="{21342A2A-1EA3-4B47-98A2-47A88095D49A}" srcId="{D51EC42D-7414-4530-B9C1-E09786FAB3C3}" destId="{D571F0F1-C085-44D7-8E5C-E498F2918418}" srcOrd="0" destOrd="0" parTransId="{B0FE951A-A91B-479E-8803-E4400B2699BA}" sibTransId="{2202A303-4BCC-4E27-AB4F-075C3DDC244A}"/>
    <dgm:cxn modelId="{74C91FA1-92E1-4D89-8910-6B596EB7D62A}" type="presOf" srcId="{47BFBCCA-85F6-48A8-8711-3BC2BC6EEFD6}" destId="{2D2FF3A3-5308-4DD4-9D27-D6AE2A81381B}" srcOrd="0" destOrd="0" presId="urn:microsoft.com/office/officeart/2005/8/layout/vList5"/>
    <dgm:cxn modelId="{00B2B43C-135A-468A-9F1F-DE08F95367FC}" srcId="{82BB43F3-41F7-431C-BD3F-E66459C57DA6}" destId="{6E81D7F0-D461-4634-8469-AE0CE2A14725}" srcOrd="6" destOrd="0" parTransId="{110EFB65-70BA-4198-AB3A-FF384802DDC4}" sibTransId="{B8D276CD-F8F8-467B-A177-6DE764410544}"/>
    <dgm:cxn modelId="{033BF2AC-75D7-4EAF-8781-615574016FAC}" type="presOf" srcId="{C9F0A1D5-7DD1-4DBA-99C9-9E2495133E8B}" destId="{C94D4CAD-5505-4F5E-AA29-58B8FE1C1F4F}" srcOrd="0" destOrd="0" presId="urn:microsoft.com/office/officeart/2005/8/layout/vList5"/>
    <dgm:cxn modelId="{FB3870A7-B6F1-4162-AF38-464DA3056A23}" type="presOf" srcId="{54327F38-58A8-4E5F-B4CC-E2AB1F2E7E75}" destId="{E15DB15A-DBAA-4FD4-9D2A-3F3B37992363}" srcOrd="0" destOrd="0" presId="urn:microsoft.com/office/officeart/2005/8/layout/vList5"/>
    <dgm:cxn modelId="{2E2D85A1-371A-4AEE-A926-9D056995FC9F}" srcId="{82BB43F3-41F7-431C-BD3F-E66459C57DA6}" destId="{6FEC3F77-21CA-4D9C-B79D-1705C9201A34}" srcOrd="3" destOrd="0" parTransId="{CA02DD4D-BB7C-47C2-8269-825D9FABC22F}" sibTransId="{C3E401B3-E7DC-4E25-9D31-90465BF6CD37}"/>
    <dgm:cxn modelId="{C9237BCF-7972-4CE9-9B7E-FCE57C06F928}" type="presOf" srcId="{D51EC42D-7414-4530-B9C1-E09786FAB3C3}" destId="{107BF382-F153-44AD-85DC-B8F620334497}" srcOrd="0" destOrd="0" presId="urn:microsoft.com/office/officeart/2005/8/layout/vList5"/>
    <dgm:cxn modelId="{AD0E242D-3DB4-4D08-9AD2-73EAFCD6B58C}" srcId="{8BB9CD92-F2A1-45B7-8AAB-08301E1DD1D4}" destId="{0BC95A37-D183-4F69-B73D-E718E8B81462}" srcOrd="0" destOrd="0" parTransId="{0C77D600-A804-4169-9696-87DE8B04E017}" sibTransId="{9C42FCEA-E937-4A94-A03E-D38C4226FF4B}"/>
    <dgm:cxn modelId="{2778D6D1-8CC8-4EC7-85A3-62C1E6793D6C}" srcId="{82BB43F3-41F7-431C-BD3F-E66459C57DA6}" destId="{D51EC42D-7414-4530-B9C1-E09786FAB3C3}" srcOrd="2" destOrd="0" parTransId="{9A6EDBC7-CFB8-4591-B8D2-B7CAF2F10DF2}" sibTransId="{B27C6201-F963-4306-A52A-F61A17FDC673}"/>
    <dgm:cxn modelId="{04F4FDC2-598F-4DC4-ACC0-99B955720D94}" type="presOf" srcId="{E25BDC80-4A36-4187-B489-8B23954389B0}" destId="{A0F7126C-D815-4F08-A9A8-5066E5CC697E}" srcOrd="0" destOrd="0" presId="urn:microsoft.com/office/officeart/2005/8/layout/vList5"/>
    <dgm:cxn modelId="{1FB10C1E-AE0A-437F-BBA5-9EEFB60DF887}" srcId="{82BB43F3-41F7-431C-BD3F-E66459C57DA6}" destId="{FC51A8B7-6C4C-4683-9CD0-4AF1A62C0FBC}" srcOrd="7" destOrd="0" parTransId="{EB4935D8-5A15-4FBF-9950-4BF0110B8B25}" sibTransId="{486DA72E-303B-4F2E-8FA3-404613E4A717}"/>
    <dgm:cxn modelId="{64468123-21EC-4A1A-93A1-59BC584C1C81}" srcId="{54327F38-58A8-4E5F-B4CC-E2AB1F2E7E75}" destId="{E9ED8706-181D-4E79-BEAC-CE9E41DC0B6F}" srcOrd="0" destOrd="0" parTransId="{ACEE40DB-453D-46B4-B650-50A4B38666FF}" sibTransId="{AA6624F7-2D69-4A14-8253-8E37E911BD10}"/>
    <dgm:cxn modelId="{3D1573DE-8791-45E6-9DCA-7ABAEE9DC59A}" srcId="{65A92DC9-6F1C-41A8-BD02-A62F8FAD77A6}" destId="{3A2CBD33-EFC5-4545-AC96-8AD1821DBF32}" srcOrd="0" destOrd="0" parTransId="{6F9A80C3-FB1A-4354-9AD7-0CF11D6682A5}" sibTransId="{A2E07189-1E9F-43DF-9EAE-F979CC60EB29}"/>
    <dgm:cxn modelId="{DC98A9BE-3E75-48D1-B1DC-FBC2502A6A21}" srcId="{6FEC3F77-21CA-4D9C-B79D-1705C9201A34}" destId="{C13F1042-0660-4D4D-9211-E72344789250}" srcOrd="0" destOrd="0" parTransId="{15A4AAB7-6C06-4801-86B0-BD40C3631D7E}" sibTransId="{DFCFB761-0EE8-419D-A470-9649D5F9129F}"/>
    <dgm:cxn modelId="{CDE71C86-0BFB-4161-872F-119BDB1F9454}" type="presOf" srcId="{FC51A8B7-6C4C-4683-9CD0-4AF1A62C0FBC}" destId="{B960E0D7-8378-402D-9986-668982A8DF86}" srcOrd="0" destOrd="0" presId="urn:microsoft.com/office/officeart/2005/8/layout/vList5"/>
    <dgm:cxn modelId="{A42CD79D-8BD9-46FF-993A-9D3F64EE0D72}" type="presOf" srcId="{65A92DC9-6F1C-41A8-BD02-A62F8FAD77A6}" destId="{7CA4DFDB-0481-4C32-8D42-4B749E3BB6D7}" srcOrd="0" destOrd="0" presId="urn:microsoft.com/office/officeart/2005/8/layout/vList5"/>
    <dgm:cxn modelId="{56D3EF16-0EEF-486D-826F-47E753B317FB}" srcId="{2915426E-0FF4-4FE0-AE78-9698769E03BD}" destId="{0ABBF7F2-9868-4FC8-882D-FDA1DF6D157C}" srcOrd="0" destOrd="0" parTransId="{B05D5D01-A0CE-4078-A386-C5EEA041D978}" sibTransId="{22860E93-7835-4E0C-A80D-3DF4B07C6FAF}"/>
    <dgm:cxn modelId="{366E5F42-C0E8-4814-BB68-A3473C4906D1}" type="presOf" srcId="{E9ED8706-181D-4E79-BEAC-CE9E41DC0B6F}" destId="{A28F5010-F2D8-4B2C-B823-692FDF4ED883}" srcOrd="0" destOrd="0" presId="urn:microsoft.com/office/officeart/2005/8/layout/vList5"/>
    <dgm:cxn modelId="{66055BAC-6FD4-43C5-B5EB-E485C746D373}" type="presOf" srcId="{82BB43F3-41F7-431C-BD3F-E66459C57DA6}" destId="{57E5B3F5-9160-4C70-8675-C924113E8D10}" srcOrd="0" destOrd="0" presId="urn:microsoft.com/office/officeart/2005/8/layout/vList5"/>
    <dgm:cxn modelId="{18245C73-3DE0-443C-B75E-D232C0776EA4}" type="presOf" srcId="{D571F0F1-C085-44D7-8E5C-E498F2918418}" destId="{60EC1761-4E8C-41F7-BE65-C4806CFC0F5C}" srcOrd="0" destOrd="0" presId="urn:microsoft.com/office/officeart/2005/8/layout/vList5"/>
    <dgm:cxn modelId="{7C4A02FB-0714-483D-8A2C-742EE708198F}" type="presOf" srcId="{6FEC3F77-21CA-4D9C-B79D-1705C9201A34}" destId="{EF159CD9-C902-4631-B986-0BC634184475}" srcOrd="0" destOrd="0" presId="urn:microsoft.com/office/officeart/2005/8/layout/vList5"/>
    <dgm:cxn modelId="{07E6FBD7-5BB2-48D4-B272-9493A9488B1B}" srcId="{82BB43F3-41F7-431C-BD3F-E66459C57DA6}" destId="{54327F38-58A8-4E5F-B4CC-E2AB1F2E7E75}" srcOrd="8" destOrd="0" parTransId="{E1114F36-E84A-41A9-BCBA-748A48C2C5F6}" sibTransId="{DF240A68-CE09-4D0A-8E57-1A3E54246CA6}"/>
    <dgm:cxn modelId="{90E24869-83AA-41A5-8923-E7348169569D}" srcId="{47BFBCCA-85F6-48A8-8711-3BC2BC6EEFD6}" destId="{C9F0A1D5-7DD1-4DBA-99C9-9E2495133E8B}" srcOrd="0" destOrd="0" parTransId="{20928775-5099-4EEA-BBED-E9712583AC3C}" sibTransId="{AFFEE95B-42E0-43F4-BB62-FCD79674C767}"/>
    <dgm:cxn modelId="{C1DFE6D9-7826-4603-AEA2-699A3DA45E45}" srcId="{FC51A8B7-6C4C-4683-9CD0-4AF1A62C0FBC}" destId="{4A143B57-0133-4928-AE65-E452F73873A6}" srcOrd="0" destOrd="0" parTransId="{9A8BA6E8-7013-4F23-A3A6-C76E257411C6}" sibTransId="{3C2052F0-9971-4007-907D-921927183144}"/>
    <dgm:cxn modelId="{1723A744-C82C-4F57-A969-CB5D809A3ECF}" type="presOf" srcId="{6E81D7F0-D461-4634-8469-AE0CE2A14725}" destId="{71F4DC14-70A4-4192-BAB4-E8ADCCCAC733}" srcOrd="0" destOrd="0" presId="urn:microsoft.com/office/officeart/2005/8/layout/vList5"/>
    <dgm:cxn modelId="{C433C29C-AF11-4579-AAAD-A8B9C2EF1989}" type="presOf" srcId="{0ABBF7F2-9868-4FC8-882D-FDA1DF6D157C}" destId="{9390EB5B-76DD-4262-B9A0-45E2C38EC5AD}" srcOrd="0" destOrd="0" presId="urn:microsoft.com/office/officeart/2005/8/layout/vList5"/>
    <dgm:cxn modelId="{E9EB5EDE-51F9-4597-BDFF-D12095F4517D}" type="presOf" srcId="{0BC95A37-D183-4F69-B73D-E718E8B81462}" destId="{EA370ED8-5826-4B46-95D6-EEE63305F680}" srcOrd="0" destOrd="0" presId="urn:microsoft.com/office/officeart/2005/8/layout/vList5"/>
    <dgm:cxn modelId="{5483DBCC-D99B-4EDE-A9A5-02909173EE83}" srcId="{82BB43F3-41F7-431C-BD3F-E66459C57DA6}" destId="{47BFBCCA-85F6-48A8-8711-3BC2BC6EEFD6}" srcOrd="5" destOrd="0" parTransId="{1FE98C74-D365-43EE-BD51-9242CA57BF62}" sibTransId="{D31CD856-B8FE-485E-BBE9-0C06C9CDFF22}"/>
    <dgm:cxn modelId="{33E8E0ED-4F59-4990-8DCE-2270E418F53B}" type="presOf" srcId="{4A143B57-0133-4928-AE65-E452F73873A6}" destId="{B58B1794-7D1E-48A9-A7D9-88F5102F7F93}" srcOrd="0" destOrd="0" presId="urn:microsoft.com/office/officeart/2005/8/layout/vList5"/>
    <dgm:cxn modelId="{8604DFB9-027D-48B2-B9CC-40048499D4E1}" type="presParOf" srcId="{57E5B3F5-9160-4C70-8675-C924113E8D10}" destId="{06EA42B4-8474-41C8-AFC6-B32731FB9B41}" srcOrd="0" destOrd="0" presId="urn:microsoft.com/office/officeart/2005/8/layout/vList5"/>
    <dgm:cxn modelId="{7527726D-18C9-4D51-884B-B7EA03AFD96B}" type="presParOf" srcId="{06EA42B4-8474-41C8-AFC6-B32731FB9B41}" destId="{ADD22F6D-9E76-474D-9298-DF14C6C16D4A}" srcOrd="0" destOrd="0" presId="urn:microsoft.com/office/officeart/2005/8/layout/vList5"/>
    <dgm:cxn modelId="{55C2E516-427D-4214-84EC-A3EB13558A95}" type="presParOf" srcId="{06EA42B4-8474-41C8-AFC6-B32731FB9B41}" destId="{9390EB5B-76DD-4262-B9A0-45E2C38EC5AD}" srcOrd="1" destOrd="0" presId="urn:microsoft.com/office/officeart/2005/8/layout/vList5"/>
    <dgm:cxn modelId="{3A6F2197-60FA-4505-9D8F-30DD777D84F6}" type="presParOf" srcId="{57E5B3F5-9160-4C70-8675-C924113E8D10}" destId="{D1CE709E-309E-40F3-AC62-DF232F38249D}" srcOrd="1" destOrd="0" presId="urn:microsoft.com/office/officeart/2005/8/layout/vList5"/>
    <dgm:cxn modelId="{84426D37-9F31-447C-9991-82B0A0C5DF0C}" type="presParOf" srcId="{57E5B3F5-9160-4C70-8675-C924113E8D10}" destId="{11461E8E-F414-4A30-9C71-517398B0760A}" srcOrd="2" destOrd="0" presId="urn:microsoft.com/office/officeart/2005/8/layout/vList5"/>
    <dgm:cxn modelId="{C56175E7-4023-4EBC-8D12-99E430CCFD27}" type="presParOf" srcId="{11461E8E-F414-4A30-9C71-517398B0760A}" destId="{7CA4DFDB-0481-4C32-8D42-4B749E3BB6D7}" srcOrd="0" destOrd="0" presId="urn:microsoft.com/office/officeart/2005/8/layout/vList5"/>
    <dgm:cxn modelId="{7BD3CE5B-AF35-4DD8-BF88-FB55F1FD1968}" type="presParOf" srcId="{11461E8E-F414-4A30-9C71-517398B0760A}" destId="{CB78B357-2138-4988-AD5E-EB4FA89CFCF2}" srcOrd="1" destOrd="0" presId="urn:microsoft.com/office/officeart/2005/8/layout/vList5"/>
    <dgm:cxn modelId="{1CE207B3-0098-4387-9B0E-5FF88E8C3732}" type="presParOf" srcId="{57E5B3F5-9160-4C70-8675-C924113E8D10}" destId="{C2ACF695-3597-4D51-8DD2-187568715580}" srcOrd="3" destOrd="0" presId="urn:microsoft.com/office/officeart/2005/8/layout/vList5"/>
    <dgm:cxn modelId="{3459BD59-F352-49E9-84A1-AB350C92A25B}" type="presParOf" srcId="{57E5B3F5-9160-4C70-8675-C924113E8D10}" destId="{EADA50A0-0301-437D-A945-A5962B6BB7D1}" srcOrd="4" destOrd="0" presId="urn:microsoft.com/office/officeart/2005/8/layout/vList5"/>
    <dgm:cxn modelId="{1F91BC62-5074-4CA5-9E0D-39C9D9419104}" type="presParOf" srcId="{EADA50A0-0301-437D-A945-A5962B6BB7D1}" destId="{107BF382-F153-44AD-85DC-B8F620334497}" srcOrd="0" destOrd="0" presId="urn:microsoft.com/office/officeart/2005/8/layout/vList5"/>
    <dgm:cxn modelId="{379A45EF-2191-4827-B3CB-61A0B0C8856E}" type="presParOf" srcId="{EADA50A0-0301-437D-A945-A5962B6BB7D1}" destId="{60EC1761-4E8C-41F7-BE65-C4806CFC0F5C}" srcOrd="1" destOrd="0" presId="urn:microsoft.com/office/officeart/2005/8/layout/vList5"/>
    <dgm:cxn modelId="{D18B57C5-624D-462D-830F-C6CAD6534D39}" type="presParOf" srcId="{57E5B3F5-9160-4C70-8675-C924113E8D10}" destId="{B6314EB6-52EC-4F08-B82F-78927A132046}" srcOrd="5" destOrd="0" presId="urn:microsoft.com/office/officeart/2005/8/layout/vList5"/>
    <dgm:cxn modelId="{65A43BF0-4A58-4962-8EA6-E9F97D872458}" type="presParOf" srcId="{57E5B3F5-9160-4C70-8675-C924113E8D10}" destId="{18DBB3FD-0604-4563-B1B2-A9039CB25049}" srcOrd="6" destOrd="0" presId="urn:microsoft.com/office/officeart/2005/8/layout/vList5"/>
    <dgm:cxn modelId="{425A84EC-AA2F-4A16-A3BD-CFBB133F857A}" type="presParOf" srcId="{18DBB3FD-0604-4563-B1B2-A9039CB25049}" destId="{EF159CD9-C902-4631-B986-0BC634184475}" srcOrd="0" destOrd="0" presId="urn:microsoft.com/office/officeart/2005/8/layout/vList5"/>
    <dgm:cxn modelId="{B0371C62-C9C8-4D96-8380-A1AE926BFA9D}" type="presParOf" srcId="{18DBB3FD-0604-4563-B1B2-A9039CB25049}" destId="{B8838E7F-F59A-4942-A31F-4FF2DB53DEDC}" srcOrd="1" destOrd="0" presId="urn:microsoft.com/office/officeart/2005/8/layout/vList5"/>
    <dgm:cxn modelId="{369E95B9-D808-4858-B4DA-926AB17E7591}" type="presParOf" srcId="{57E5B3F5-9160-4C70-8675-C924113E8D10}" destId="{5A663B16-BA7E-4C51-AEC0-37C04B03CD8E}" srcOrd="7" destOrd="0" presId="urn:microsoft.com/office/officeart/2005/8/layout/vList5"/>
    <dgm:cxn modelId="{858A5A15-1963-487A-A185-3373B3860A90}" type="presParOf" srcId="{57E5B3F5-9160-4C70-8675-C924113E8D10}" destId="{45A1E42D-3FF6-43CD-BC51-B211B8225088}" srcOrd="8" destOrd="0" presId="urn:microsoft.com/office/officeart/2005/8/layout/vList5"/>
    <dgm:cxn modelId="{69FE7B16-064B-4CBB-80AB-9945843F7ACC}" type="presParOf" srcId="{45A1E42D-3FF6-43CD-BC51-B211B8225088}" destId="{F31DA34F-2A2E-4EAF-8785-2EC72F2A9B25}" srcOrd="0" destOrd="0" presId="urn:microsoft.com/office/officeart/2005/8/layout/vList5"/>
    <dgm:cxn modelId="{8FE03A37-3855-4310-B8E3-DF234916D456}" type="presParOf" srcId="{45A1E42D-3FF6-43CD-BC51-B211B8225088}" destId="{EA370ED8-5826-4B46-95D6-EEE63305F680}" srcOrd="1" destOrd="0" presId="urn:microsoft.com/office/officeart/2005/8/layout/vList5"/>
    <dgm:cxn modelId="{F9C76605-D702-4A03-9E64-52F544E42A33}" type="presParOf" srcId="{57E5B3F5-9160-4C70-8675-C924113E8D10}" destId="{6A8AE218-11DB-4D85-A931-6E2BA8DD08A5}" srcOrd="9" destOrd="0" presId="urn:microsoft.com/office/officeart/2005/8/layout/vList5"/>
    <dgm:cxn modelId="{F1C69C4F-8281-44A8-B90C-752DEB93D6D3}" type="presParOf" srcId="{57E5B3F5-9160-4C70-8675-C924113E8D10}" destId="{24F0074D-A9CB-40B8-A458-AE345A39AC51}" srcOrd="10" destOrd="0" presId="urn:microsoft.com/office/officeart/2005/8/layout/vList5"/>
    <dgm:cxn modelId="{E2D0DA31-49EB-4259-B702-90F319576792}" type="presParOf" srcId="{24F0074D-A9CB-40B8-A458-AE345A39AC51}" destId="{2D2FF3A3-5308-4DD4-9D27-D6AE2A81381B}" srcOrd="0" destOrd="0" presId="urn:microsoft.com/office/officeart/2005/8/layout/vList5"/>
    <dgm:cxn modelId="{6AE9AF5D-ECDD-403D-9E85-A1657CE8E524}" type="presParOf" srcId="{24F0074D-A9CB-40B8-A458-AE345A39AC51}" destId="{C94D4CAD-5505-4F5E-AA29-58B8FE1C1F4F}" srcOrd="1" destOrd="0" presId="urn:microsoft.com/office/officeart/2005/8/layout/vList5"/>
    <dgm:cxn modelId="{F3C5B83C-3448-43E8-8F82-7A1F1793304E}" type="presParOf" srcId="{57E5B3F5-9160-4C70-8675-C924113E8D10}" destId="{EC070508-282F-42A8-989E-4D973E9A28C5}" srcOrd="11" destOrd="0" presId="urn:microsoft.com/office/officeart/2005/8/layout/vList5"/>
    <dgm:cxn modelId="{E3100A20-5B38-4DA7-81A6-4B72ADCBFBC6}" type="presParOf" srcId="{57E5B3F5-9160-4C70-8675-C924113E8D10}" destId="{A6CA17D7-3681-4C6A-A5D3-06FF683B3B3D}" srcOrd="12" destOrd="0" presId="urn:microsoft.com/office/officeart/2005/8/layout/vList5"/>
    <dgm:cxn modelId="{4F086E60-92A4-4F2E-BEA8-A9D9DEA5EFC6}" type="presParOf" srcId="{A6CA17D7-3681-4C6A-A5D3-06FF683B3B3D}" destId="{71F4DC14-70A4-4192-BAB4-E8ADCCCAC733}" srcOrd="0" destOrd="0" presId="urn:microsoft.com/office/officeart/2005/8/layout/vList5"/>
    <dgm:cxn modelId="{E1409672-F2C4-4EFE-9292-3B49DF678B4C}" type="presParOf" srcId="{A6CA17D7-3681-4C6A-A5D3-06FF683B3B3D}" destId="{A0F7126C-D815-4F08-A9A8-5066E5CC697E}" srcOrd="1" destOrd="0" presId="urn:microsoft.com/office/officeart/2005/8/layout/vList5"/>
    <dgm:cxn modelId="{F8335025-E67F-4503-8561-6C71AA5E924A}" type="presParOf" srcId="{57E5B3F5-9160-4C70-8675-C924113E8D10}" destId="{8154957F-B5CB-4A98-BF58-8A32206FE139}" srcOrd="13" destOrd="0" presId="urn:microsoft.com/office/officeart/2005/8/layout/vList5"/>
    <dgm:cxn modelId="{B0B71AFB-50E5-4140-8501-D883B96CB3B7}" type="presParOf" srcId="{57E5B3F5-9160-4C70-8675-C924113E8D10}" destId="{8A261E94-8884-4385-8477-4FCBE6EE25E3}" srcOrd="14" destOrd="0" presId="urn:microsoft.com/office/officeart/2005/8/layout/vList5"/>
    <dgm:cxn modelId="{C56360F0-EA41-41C2-8C1F-86A0E51576D3}" type="presParOf" srcId="{8A261E94-8884-4385-8477-4FCBE6EE25E3}" destId="{B960E0D7-8378-402D-9986-668982A8DF86}" srcOrd="0" destOrd="0" presId="urn:microsoft.com/office/officeart/2005/8/layout/vList5"/>
    <dgm:cxn modelId="{5044E067-78A4-40EF-AB44-50C3592038C6}" type="presParOf" srcId="{8A261E94-8884-4385-8477-4FCBE6EE25E3}" destId="{B58B1794-7D1E-48A9-A7D9-88F5102F7F93}" srcOrd="1" destOrd="0" presId="urn:microsoft.com/office/officeart/2005/8/layout/vList5"/>
    <dgm:cxn modelId="{814A206D-9955-4D9A-AECA-1409B8C8CF86}" type="presParOf" srcId="{57E5B3F5-9160-4C70-8675-C924113E8D10}" destId="{0A812752-47A9-4C69-ABB2-02AFF4A10BB8}" srcOrd="15" destOrd="0" presId="urn:microsoft.com/office/officeart/2005/8/layout/vList5"/>
    <dgm:cxn modelId="{D8367C64-F1B7-4E77-92C2-14D5B53FAD6F}" type="presParOf" srcId="{57E5B3F5-9160-4C70-8675-C924113E8D10}" destId="{90E0D0D3-F531-4800-88E9-6740DE145C89}" srcOrd="16" destOrd="0" presId="urn:microsoft.com/office/officeart/2005/8/layout/vList5"/>
    <dgm:cxn modelId="{A745C44F-402B-4CBE-8182-40403072F7B2}" type="presParOf" srcId="{90E0D0D3-F531-4800-88E9-6740DE145C89}" destId="{E15DB15A-DBAA-4FD4-9D2A-3F3B37992363}" srcOrd="0" destOrd="0" presId="urn:microsoft.com/office/officeart/2005/8/layout/vList5"/>
    <dgm:cxn modelId="{5AADB75A-4255-45C8-8BCD-BD71BC1A91FF}" type="presParOf" srcId="{90E0D0D3-F531-4800-88E9-6740DE145C89}" destId="{A28F5010-F2D8-4B2C-B823-692FDF4ED883}"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D76629-5CC0-4205-8EE5-B946BD8554BB}"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MX"/>
        </a:p>
      </dgm:t>
    </dgm:pt>
    <dgm:pt modelId="{9B87EE9A-E4A8-43A6-80C2-B4DB7FEF3BDC}">
      <dgm:prSet phldrT="[Texto]" custT="1"/>
      <dgm:spPr/>
      <dgm:t>
        <a:bodyPr/>
        <a:lstStyle/>
        <a:p>
          <a:r>
            <a:rPr lang="es-MX" sz="1800" b="1" dirty="0" smtClean="0">
              <a:effectLst>
                <a:outerShdw blurRad="38100" dist="38100" dir="2700000" algn="tl">
                  <a:srgbClr val="000000">
                    <a:alpha val="43137"/>
                  </a:srgbClr>
                </a:outerShdw>
              </a:effectLst>
            </a:rPr>
            <a:t>OBJETIVO GENERAL</a:t>
          </a:r>
          <a:endParaRPr lang="es-MX" sz="1800" b="1" dirty="0">
            <a:effectLst>
              <a:outerShdw blurRad="38100" dist="38100" dir="2700000" algn="tl">
                <a:srgbClr val="000000">
                  <a:alpha val="43137"/>
                </a:srgbClr>
              </a:outerShdw>
            </a:effectLst>
          </a:endParaRPr>
        </a:p>
      </dgm:t>
    </dgm:pt>
    <dgm:pt modelId="{D1049EA5-F19E-4AF6-A218-D7438C5A89B1}" type="parTrans" cxnId="{43EDC352-1A07-455D-B715-918864E6FBCD}">
      <dgm:prSet/>
      <dgm:spPr/>
      <dgm:t>
        <a:bodyPr/>
        <a:lstStyle/>
        <a:p>
          <a:endParaRPr lang="es-MX" sz="5400"/>
        </a:p>
      </dgm:t>
    </dgm:pt>
    <dgm:pt modelId="{EA3F3858-257B-4424-BDBC-58BF73E73771}" type="sibTrans" cxnId="{43EDC352-1A07-455D-B715-918864E6FBCD}">
      <dgm:prSet/>
      <dgm:spPr/>
      <dgm:t>
        <a:bodyPr/>
        <a:lstStyle/>
        <a:p>
          <a:endParaRPr lang="es-MX" sz="5400"/>
        </a:p>
      </dgm:t>
    </dgm:pt>
    <dgm:pt modelId="{6027941B-E03E-4228-A804-2B77554E9ACE}">
      <dgm:prSet phldrT="[Texto]" custT="1"/>
      <dgm:spPr/>
      <dgm:t>
        <a:bodyPr/>
        <a:lstStyle/>
        <a:p>
          <a:r>
            <a:rPr lang="es-MX" sz="1600" dirty="0" smtClean="0"/>
            <a:t>Plantear los lineamientos teóricos y prácticos de realización de productos audiovisuales.</a:t>
          </a:r>
          <a:endParaRPr lang="es-MX" sz="1600" dirty="0"/>
        </a:p>
      </dgm:t>
    </dgm:pt>
    <dgm:pt modelId="{A6E414A9-ED3F-4C84-8999-065F040C5B2B}" type="parTrans" cxnId="{5691E9A1-F74A-4F20-8153-8302CCEE7012}">
      <dgm:prSet/>
      <dgm:spPr/>
      <dgm:t>
        <a:bodyPr/>
        <a:lstStyle/>
        <a:p>
          <a:endParaRPr lang="es-MX" sz="5400"/>
        </a:p>
      </dgm:t>
    </dgm:pt>
    <dgm:pt modelId="{E51CE1C0-B19E-416F-BBC4-CA5C9FE2F6C4}" type="sibTrans" cxnId="{5691E9A1-F74A-4F20-8153-8302CCEE7012}">
      <dgm:prSet/>
      <dgm:spPr/>
      <dgm:t>
        <a:bodyPr/>
        <a:lstStyle/>
        <a:p>
          <a:endParaRPr lang="es-MX" sz="5400"/>
        </a:p>
      </dgm:t>
    </dgm:pt>
    <dgm:pt modelId="{518A8F50-1437-47E4-80F4-670B7AAAD53C}">
      <dgm:prSet custT="1"/>
      <dgm:spPr/>
      <dgm:t>
        <a:bodyPr/>
        <a:lstStyle/>
        <a:p>
          <a:r>
            <a:rPr lang="es-MX" sz="1600" dirty="0" smtClean="0"/>
            <a:t>Realizar un estudio de las condiciones en que se encuentra el estudio de televisión.</a:t>
          </a:r>
          <a:endParaRPr lang="es-MX" sz="1600" dirty="0"/>
        </a:p>
      </dgm:t>
    </dgm:pt>
    <dgm:pt modelId="{37BFB31F-6134-4223-A23B-87B78647E3AA}" type="parTrans" cxnId="{6F8C21CC-30A8-4114-A8E6-2C662A90E4DD}">
      <dgm:prSet/>
      <dgm:spPr/>
      <dgm:t>
        <a:bodyPr/>
        <a:lstStyle/>
        <a:p>
          <a:endParaRPr lang="es-MX" sz="5400"/>
        </a:p>
      </dgm:t>
    </dgm:pt>
    <dgm:pt modelId="{F3A3F2D2-465F-418B-B999-C545B4807E68}" type="sibTrans" cxnId="{6F8C21CC-30A8-4114-A8E6-2C662A90E4DD}">
      <dgm:prSet/>
      <dgm:spPr/>
      <dgm:t>
        <a:bodyPr/>
        <a:lstStyle/>
        <a:p>
          <a:endParaRPr lang="es-MX" sz="5400"/>
        </a:p>
      </dgm:t>
    </dgm:pt>
    <dgm:pt modelId="{401990DA-4ED0-4DAA-A9B7-6F23B55091F3}">
      <dgm:prSet custT="1"/>
      <dgm:spPr/>
      <dgm:t>
        <a:bodyPr/>
        <a:lstStyle/>
        <a:p>
          <a:r>
            <a:rPr lang="es-MX" sz="1600" dirty="0" smtClean="0"/>
            <a:t>Adecuar el Set de Televisión para la grabación y edición de un producto audiovisual. </a:t>
          </a:r>
          <a:endParaRPr lang="es-MX" sz="1600" dirty="0"/>
        </a:p>
      </dgm:t>
    </dgm:pt>
    <dgm:pt modelId="{C66CE362-1222-4727-8D52-9DA0EA2D69A3}" type="parTrans" cxnId="{B0871FE8-71B0-465C-8E1D-5FBDDB503B13}">
      <dgm:prSet/>
      <dgm:spPr/>
      <dgm:t>
        <a:bodyPr/>
        <a:lstStyle/>
        <a:p>
          <a:endParaRPr lang="es-MX" sz="5400"/>
        </a:p>
      </dgm:t>
    </dgm:pt>
    <dgm:pt modelId="{CC837507-DEDA-4B88-A485-5D78D819BD81}" type="sibTrans" cxnId="{B0871FE8-71B0-465C-8E1D-5FBDDB503B13}">
      <dgm:prSet/>
      <dgm:spPr/>
      <dgm:t>
        <a:bodyPr/>
        <a:lstStyle/>
        <a:p>
          <a:endParaRPr lang="es-MX" sz="5400"/>
        </a:p>
      </dgm:t>
    </dgm:pt>
    <dgm:pt modelId="{A1EC20C2-478A-4365-8E27-82730C6FF879}">
      <dgm:prSet custT="1"/>
      <dgm:spPr/>
      <dgm:t>
        <a:bodyPr/>
        <a:lstStyle/>
        <a:p>
          <a:r>
            <a:rPr lang="es-MX" sz="1600" dirty="0" smtClean="0"/>
            <a:t>Diseñar, producir y realizar un piloto de video.</a:t>
          </a:r>
          <a:endParaRPr lang="es-MX" sz="1600" dirty="0"/>
        </a:p>
      </dgm:t>
    </dgm:pt>
    <dgm:pt modelId="{6480DBD9-C291-4A9E-934D-58BA9987D92F}" type="parTrans" cxnId="{5DCD732B-6466-422F-8685-C453D2C6CDDF}">
      <dgm:prSet/>
      <dgm:spPr/>
      <dgm:t>
        <a:bodyPr/>
        <a:lstStyle/>
        <a:p>
          <a:endParaRPr lang="es-MX" sz="5400"/>
        </a:p>
      </dgm:t>
    </dgm:pt>
    <dgm:pt modelId="{EFD4E1D3-336C-4FEF-B739-D022B75C2E3F}" type="sibTrans" cxnId="{5DCD732B-6466-422F-8685-C453D2C6CDDF}">
      <dgm:prSet/>
      <dgm:spPr/>
      <dgm:t>
        <a:bodyPr/>
        <a:lstStyle/>
        <a:p>
          <a:endParaRPr lang="es-MX" sz="5400"/>
        </a:p>
      </dgm:t>
    </dgm:pt>
    <dgm:pt modelId="{5458262F-B35C-4CBB-954E-A559EB62BC40}">
      <dgm:prSet custT="1"/>
      <dgm:spPr/>
      <dgm:t>
        <a:bodyPr/>
        <a:lstStyle/>
        <a:p>
          <a:r>
            <a:rPr lang="es-MX" sz="1600" dirty="0" smtClean="0"/>
            <a:t>Presentar el producto audiovisual final. </a:t>
          </a:r>
          <a:endParaRPr lang="es-MX" sz="1600" dirty="0"/>
        </a:p>
      </dgm:t>
    </dgm:pt>
    <dgm:pt modelId="{29128E88-126F-4D4B-8E00-EB6C6E9CA1F3}" type="parTrans" cxnId="{C154E915-6065-4CD6-8730-53F7623D00ED}">
      <dgm:prSet/>
      <dgm:spPr/>
      <dgm:t>
        <a:bodyPr/>
        <a:lstStyle/>
        <a:p>
          <a:endParaRPr lang="es-MX" sz="5400"/>
        </a:p>
      </dgm:t>
    </dgm:pt>
    <dgm:pt modelId="{9430EB21-A3F9-4421-8915-E0EED10B104E}" type="sibTrans" cxnId="{C154E915-6065-4CD6-8730-53F7623D00ED}">
      <dgm:prSet/>
      <dgm:spPr/>
      <dgm:t>
        <a:bodyPr/>
        <a:lstStyle/>
        <a:p>
          <a:endParaRPr lang="es-MX" sz="5400"/>
        </a:p>
      </dgm:t>
    </dgm:pt>
    <dgm:pt modelId="{2970698D-96C7-4A63-88BF-8FF7621C2BCF}">
      <dgm:prSet custT="1"/>
      <dgm:spPr/>
      <dgm:t>
        <a:bodyPr/>
        <a:lstStyle/>
        <a:p>
          <a:r>
            <a:rPr lang="es-MX" sz="1600" dirty="0" smtClean="0"/>
            <a:t>Realizar un mantenimiento de equipos.</a:t>
          </a:r>
          <a:endParaRPr lang="es-MX" sz="1600" dirty="0"/>
        </a:p>
      </dgm:t>
    </dgm:pt>
    <dgm:pt modelId="{4890DA65-A1E3-486B-AF69-526C66F64445}" type="parTrans" cxnId="{4319C24F-D8C1-4480-A408-3207E95089D2}">
      <dgm:prSet/>
      <dgm:spPr/>
      <dgm:t>
        <a:bodyPr/>
        <a:lstStyle/>
        <a:p>
          <a:endParaRPr lang="es-MX" sz="5400"/>
        </a:p>
      </dgm:t>
    </dgm:pt>
    <dgm:pt modelId="{0E156AD1-F572-4E03-B0AD-347FAA8AED8D}" type="sibTrans" cxnId="{4319C24F-D8C1-4480-A408-3207E95089D2}">
      <dgm:prSet/>
      <dgm:spPr/>
      <dgm:t>
        <a:bodyPr/>
        <a:lstStyle/>
        <a:p>
          <a:endParaRPr lang="es-MX" sz="5400"/>
        </a:p>
      </dgm:t>
    </dgm:pt>
    <dgm:pt modelId="{653CB34B-EA94-4D43-926F-15B440F6360F}">
      <dgm:prSet phldrT="[Texto]" custT="1"/>
      <dgm:spPr/>
      <dgm:t>
        <a:bodyPr/>
        <a:lstStyle/>
        <a:p>
          <a:r>
            <a:rPr lang="es-MX" sz="1800" b="1" dirty="0" smtClean="0">
              <a:effectLst>
                <a:outerShdw blurRad="38100" dist="38100" dir="2700000" algn="tl">
                  <a:srgbClr val="000000">
                    <a:alpha val="43137"/>
                  </a:srgbClr>
                </a:outerShdw>
              </a:effectLst>
            </a:rPr>
            <a:t>OBJETIVOS ESPECÍFICOS</a:t>
          </a:r>
          <a:endParaRPr lang="es-MX" sz="1800" b="1" dirty="0">
            <a:effectLst>
              <a:outerShdw blurRad="38100" dist="38100" dir="2700000" algn="tl">
                <a:srgbClr val="000000">
                  <a:alpha val="43137"/>
                </a:srgbClr>
              </a:outerShdw>
            </a:effectLst>
          </a:endParaRPr>
        </a:p>
      </dgm:t>
    </dgm:pt>
    <dgm:pt modelId="{F0B9493A-5B3E-4AF4-B5C3-B8F12EB9ACE9}" type="parTrans" cxnId="{8476610A-8B35-4C7A-AFC7-690469CB9493}">
      <dgm:prSet/>
      <dgm:spPr/>
      <dgm:t>
        <a:bodyPr/>
        <a:lstStyle/>
        <a:p>
          <a:endParaRPr lang="es-MX" sz="5400"/>
        </a:p>
      </dgm:t>
    </dgm:pt>
    <dgm:pt modelId="{918359FC-BA72-407E-8DD8-5E92CB351E81}" type="sibTrans" cxnId="{8476610A-8B35-4C7A-AFC7-690469CB9493}">
      <dgm:prSet/>
      <dgm:spPr/>
      <dgm:t>
        <a:bodyPr/>
        <a:lstStyle/>
        <a:p>
          <a:endParaRPr lang="es-MX" sz="5400"/>
        </a:p>
      </dgm:t>
    </dgm:pt>
    <dgm:pt modelId="{B895C61B-C0BF-40F1-93C6-34AAF149D70A}">
      <dgm:prSet phldrT="[Texto]" custT="1"/>
      <dgm:spPr/>
      <dgm:t>
        <a:bodyPr/>
        <a:lstStyle/>
        <a:p>
          <a:pPr algn="just"/>
          <a:r>
            <a:rPr lang="es-MX" sz="1600" dirty="0" smtClean="0"/>
            <a:t>Habilitar los sistemas de video y edición del Set de Televisión de la ESPE; para su puesta en marcha y uso posterior.</a:t>
          </a:r>
          <a:endParaRPr lang="es-MX" sz="1600" dirty="0"/>
        </a:p>
      </dgm:t>
    </dgm:pt>
    <dgm:pt modelId="{0F348868-1A65-46BD-887D-A8B5217DDF0C}" type="parTrans" cxnId="{CDAF73F4-DF30-4E8B-856A-E1DE08B6CB58}">
      <dgm:prSet/>
      <dgm:spPr/>
      <dgm:t>
        <a:bodyPr/>
        <a:lstStyle/>
        <a:p>
          <a:endParaRPr lang="es-MX" sz="5400"/>
        </a:p>
      </dgm:t>
    </dgm:pt>
    <dgm:pt modelId="{251B526C-BFC2-4340-A576-403D18611993}" type="sibTrans" cxnId="{CDAF73F4-DF30-4E8B-856A-E1DE08B6CB58}">
      <dgm:prSet/>
      <dgm:spPr/>
      <dgm:t>
        <a:bodyPr/>
        <a:lstStyle/>
        <a:p>
          <a:endParaRPr lang="es-MX" sz="5400"/>
        </a:p>
      </dgm:t>
    </dgm:pt>
    <dgm:pt modelId="{0047A036-324A-4A1B-82B3-3F0C198EAA91}" type="pres">
      <dgm:prSet presAssocID="{F4D76629-5CC0-4205-8EE5-B946BD8554BB}" presName="list" presStyleCnt="0">
        <dgm:presLayoutVars>
          <dgm:dir/>
          <dgm:animLvl val="lvl"/>
        </dgm:presLayoutVars>
      </dgm:prSet>
      <dgm:spPr/>
      <dgm:t>
        <a:bodyPr/>
        <a:lstStyle/>
        <a:p>
          <a:endParaRPr lang="es-MX"/>
        </a:p>
      </dgm:t>
    </dgm:pt>
    <dgm:pt modelId="{62A60D38-9AA8-499C-A006-4BAC72403062}" type="pres">
      <dgm:prSet presAssocID="{9B87EE9A-E4A8-43A6-80C2-B4DB7FEF3BDC}" presName="posSpace" presStyleCnt="0"/>
      <dgm:spPr/>
      <dgm:t>
        <a:bodyPr/>
        <a:lstStyle/>
        <a:p>
          <a:endParaRPr lang="es-MX"/>
        </a:p>
      </dgm:t>
    </dgm:pt>
    <dgm:pt modelId="{11D119DD-2DBB-4C5C-9265-B40F4CEC6F9A}" type="pres">
      <dgm:prSet presAssocID="{9B87EE9A-E4A8-43A6-80C2-B4DB7FEF3BDC}" presName="vertFlow" presStyleCnt="0"/>
      <dgm:spPr/>
      <dgm:t>
        <a:bodyPr/>
        <a:lstStyle/>
        <a:p>
          <a:endParaRPr lang="es-MX"/>
        </a:p>
      </dgm:t>
    </dgm:pt>
    <dgm:pt modelId="{FC552BEC-881F-4954-9C89-0B6FB512B5B6}" type="pres">
      <dgm:prSet presAssocID="{9B87EE9A-E4A8-43A6-80C2-B4DB7FEF3BDC}" presName="topSpace" presStyleCnt="0"/>
      <dgm:spPr/>
      <dgm:t>
        <a:bodyPr/>
        <a:lstStyle/>
        <a:p>
          <a:endParaRPr lang="es-MX"/>
        </a:p>
      </dgm:t>
    </dgm:pt>
    <dgm:pt modelId="{5BE0E619-4594-44B5-B518-DBEBB4493124}" type="pres">
      <dgm:prSet presAssocID="{9B87EE9A-E4A8-43A6-80C2-B4DB7FEF3BDC}" presName="firstComp" presStyleCnt="0"/>
      <dgm:spPr/>
      <dgm:t>
        <a:bodyPr/>
        <a:lstStyle/>
        <a:p>
          <a:endParaRPr lang="es-MX"/>
        </a:p>
      </dgm:t>
    </dgm:pt>
    <dgm:pt modelId="{202F90F1-FE53-458D-818A-4D41DDC15D38}" type="pres">
      <dgm:prSet presAssocID="{9B87EE9A-E4A8-43A6-80C2-B4DB7FEF3BDC}" presName="firstChild" presStyleLbl="bgAccFollowNode1" presStyleIdx="0" presStyleCnt="7" custScaleX="179063" custScaleY="170585" custLinFactX="66596" custLinFactNeighborX="100000" custLinFactNeighborY="-96728"/>
      <dgm:spPr/>
      <dgm:t>
        <a:bodyPr/>
        <a:lstStyle/>
        <a:p>
          <a:endParaRPr lang="es-MX"/>
        </a:p>
      </dgm:t>
    </dgm:pt>
    <dgm:pt modelId="{18449F52-229A-4CC2-8EF1-BC0A15694C40}" type="pres">
      <dgm:prSet presAssocID="{9B87EE9A-E4A8-43A6-80C2-B4DB7FEF3BDC}" presName="firstChildTx" presStyleLbl="bgAccFollowNode1" presStyleIdx="0" presStyleCnt="7">
        <dgm:presLayoutVars>
          <dgm:bulletEnabled val="1"/>
        </dgm:presLayoutVars>
      </dgm:prSet>
      <dgm:spPr/>
      <dgm:t>
        <a:bodyPr/>
        <a:lstStyle/>
        <a:p>
          <a:endParaRPr lang="es-MX"/>
        </a:p>
      </dgm:t>
    </dgm:pt>
    <dgm:pt modelId="{F1050D97-CD16-4147-BCF8-3C4ED6AB23AD}" type="pres">
      <dgm:prSet presAssocID="{9B87EE9A-E4A8-43A6-80C2-B4DB7FEF3BDC}" presName="negSpace" presStyleCnt="0"/>
      <dgm:spPr/>
      <dgm:t>
        <a:bodyPr/>
        <a:lstStyle/>
        <a:p>
          <a:endParaRPr lang="es-MX"/>
        </a:p>
      </dgm:t>
    </dgm:pt>
    <dgm:pt modelId="{17D5BB35-54FF-4BF5-B397-EED232F8264A}" type="pres">
      <dgm:prSet presAssocID="{9B87EE9A-E4A8-43A6-80C2-B4DB7FEF3BDC}" presName="circle" presStyleLbl="node1" presStyleIdx="0" presStyleCnt="2" custScaleX="232195" custScaleY="212721" custLinFactY="-9771" custLinFactNeighborX="9896" custLinFactNeighborY="-100000"/>
      <dgm:spPr/>
      <dgm:t>
        <a:bodyPr/>
        <a:lstStyle/>
        <a:p>
          <a:endParaRPr lang="es-MX"/>
        </a:p>
      </dgm:t>
    </dgm:pt>
    <dgm:pt modelId="{219182EB-9DB8-4BDE-9B29-E2301DA009E0}" type="pres">
      <dgm:prSet presAssocID="{EA3F3858-257B-4424-BDBC-58BF73E73771}" presName="transSpace" presStyleCnt="0"/>
      <dgm:spPr/>
      <dgm:t>
        <a:bodyPr/>
        <a:lstStyle/>
        <a:p>
          <a:endParaRPr lang="es-MX"/>
        </a:p>
      </dgm:t>
    </dgm:pt>
    <dgm:pt modelId="{A3214AE6-3EDD-430F-A092-7D718B7F38D5}" type="pres">
      <dgm:prSet presAssocID="{653CB34B-EA94-4D43-926F-15B440F6360F}" presName="posSpace" presStyleCnt="0"/>
      <dgm:spPr/>
      <dgm:t>
        <a:bodyPr/>
        <a:lstStyle/>
        <a:p>
          <a:endParaRPr lang="es-MX"/>
        </a:p>
      </dgm:t>
    </dgm:pt>
    <dgm:pt modelId="{5FA76705-1F82-446E-99CB-980F442C9FEF}" type="pres">
      <dgm:prSet presAssocID="{653CB34B-EA94-4D43-926F-15B440F6360F}" presName="vertFlow" presStyleCnt="0"/>
      <dgm:spPr/>
      <dgm:t>
        <a:bodyPr/>
        <a:lstStyle/>
        <a:p>
          <a:endParaRPr lang="es-MX"/>
        </a:p>
      </dgm:t>
    </dgm:pt>
    <dgm:pt modelId="{B56D3E39-65B4-4CCB-AADB-8C5061A33D21}" type="pres">
      <dgm:prSet presAssocID="{653CB34B-EA94-4D43-926F-15B440F6360F}" presName="topSpace" presStyleCnt="0"/>
      <dgm:spPr/>
      <dgm:t>
        <a:bodyPr/>
        <a:lstStyle/>
        <a:p>
          <a:endParaRPr lang="es-MX"/>
        </a:p>
      </dgm:t>
    </dgm:pt>
    <dgm:pt modelId="{D4FD7674-EC44-4F22-B6E7-6C565E1C8581}" type="pres">
      <dgm:prSet presAssocID="{653CB34B-EA94-4D43-926F-15B440F6360F}" presName="firstComp" presStyleCnt="0"/>
      <dgm:spPr/>
      <dgm:t>
        <a:bodyPr/>
        <a:lstStyle/>
        <a:p>
          <a:endParaRPr lang="es-MX"/>
        </a:p>
      </dgm:t>
    </dgm:pt>
    <dgm:pt modelId="{CAEC7309-71AD-4E00-860D-8A8165A47A8C}" type="pres">
      <dgm:prSet presAssocID="{653CB34B-EA94-4D43-926F-15B440F6360F}" presName="firstChild" presStyleLbl="bgAccFollowNode1" presStyleIdx="1" presStyleCnt="7" custScaleX="197927" custScaleY="74083" custLinFactNeighborX="-89488" custLinFactNeighborY="86178"/>
      <dgm:spPr/>
      <dgm:t>
        <a:bodyPr/>
        <a:lstStyle/>
        <a:p>
          <a:endParaRPr lang="es-MX"/>
        </a:p>
      </dgm:t>
    </dgm:pt>
    <dgm:pt modelId="{38B4B466-FFA3-4FC6-A741-9B533EE3AC66}" type="pres">
      <dgm:prSet presAssocID="{653CB34B-EA94-4D43-926F-15B440F6360F}" presName="firstChildTx" presStyleLbl="bgAccFollowNode1" presStyleIdx="1" presStyleCnt="7">
        <dgm:presLayoutVars>
          <dgm:bulletEnabled val="1"/>
        </dgm:presLayoutVars>
      </dgm:prSet>
      <dgm:spPr/>
      <dgm:t>
        <a:bodyPr/>
        <a:lstStyle/>
        <a:p>
          <a:endParaRPr lang="es-MX"/>
        </a:p>
      </dgm:t>
    </dgm:pt>
    <dgm:pt modelId="{13133540-9896-4514-9874-3E8BE3BFF11E}" type="pres">
      <dgm:prSet presAssocID="{518A8F50-1437-47E4-80F4-670B7AAAD53C}" presName="comp" presStyleCnt="0"/>
      <dgm:spPr/>
      <dgm:t>
        <a:bodyPr/>
        <a:lstStyle/>
        <a:p>
          <a:endParaRPr lang="es-MX"/>
        </a:p>
      </dgm:t>
    </dgm:pt>
    <dgm:pt modelId="{B59765E2-7B22-4A39-8463-6575FEB38505}" type="pres">
      <dgm:prSet presAssocID="{518A8F50-1437-47E4-80F4-670B7AAAD53C}" presName="child" presStyleLbl="bgAccFollowNode1" presStyleIdx="2" presStyleCnt="7" custScaleX="197927" custScaleY="52338" custLinFactNeighborX="-89488" custLinFactNeighborY="86178"/>
      <dgm:spPr/>
      <dgm:t>
        <a:bodyPr/>
        <a:lstStyle/>
        <a:p>
          <a:endParaRPr lang="es-MX"/>
        </a:p>
      </dgm:t>
    </dgm:pt>
    <dgm:pt modelId="{B51FC081-91E4-4425-A74D-65EDEACAE831}" type="pres">
      <dgm:prSet presAssocID="{518A8F50-1437-47E4-80F4-670B7AAAD53C}" presName="childTx" presStyleLbl="bgAccFollowNode1" presStyleIdx="2" presStyleCnt="7">
        <dgm:presLayoutVars>
          <dgm:bulletEnabled val="1"/>
        </dgm:presLayoutVars>
      </dgm:prSet>
      <dgm:spPr/>
      <dgm:t>
        <a:bodyPr/>
        <a:lstStyle/>
        <a:p>
          <a:endParaRPr lang="es-MX"/>
        </a:p>
      </dgm:t>
    </dgm:pt>
    <dgm:pt modelId="{2544F6F2-AF08-44F6-9FFF-467C0C4EC6B8}" type="pres">
      <dgm:prSet presAssocID="{401990DA-4ED0-4DAA-A9B7-6F23B55091F3}" presName="comp" presStyleCnt="0"/>
      <dgm:spPr/>
      <dgm:t>
        <a:bodyPr/>
        <a:lstStyle/>
        <a:p>
          <a:endParaRPr lang="es-MX"/>
        </a:p>
      </dgm:t>
    </dgm:pt>
    <dgm:pt modelId="{AFE50448-AB8F-4653-BFA4-5CF40380C34B}" type="pres">
      <dgm:prSet presAssocID="{401990DA-4ED0-4DAA-A9B7-6F23B55091F3}" presName="child" presStyleLbl="bgAccFollowNode1" presStyleIdx="3" presStyleCnt="7" custScaleX="197927" custScaleY="65112" custLinFactNeighborX="-89488" custLinFactNeighborY="86178"/>
      <dgm:spPr/>
      <dgm:t>
        <a:bodyPr/>
        <a:lstStyle/>
        <a:p>
          <a:endParaRPr lang="es-MX"/>
        </a:p>
      </dgm:t>
    </dgm:pt>
    <dgm:pt modelId="{2B270579-430B-4C69-8508-9C4D27259508}" type="pres">
      <dgm:prSet presAssocID="{401990DA-4ED0-4DAA-A9B7-6F23B55091F3}" presName="childTx" presStyleLbl="bgAccFollowNode1" presStyleIdx="3" presStyleCnt="7">
        <dgm:presLayoutVars>
          <dgm:bulletEnabled val="1"/>
        </dgm:presLayoutVars>
      </dgm:prSet>
      <dgm:spPr/>
      <dgm:t>
        <a:bodyPr/>
        <a:lstStyle/>
        <a:p>
          <a:endParaRPr lang="es-MX"/>
        </a:p>
      </dgm:t>
    </dgm:pt>
    <dgm:pt modelId="{BCDD94C6-7999-4D1B-A6B5-CA627D018032}" type="pres">
      <dgm:prSet presAssocID="{2970698D-96C7-4A63-88BF-8FF7621C2BCF}" presName="comp" presStyleCnt="0"/>
      <dgm:spPr/>
      <dgm:t>
        <a:bodyPr/>
        <a:lstStyle/>
        <a:p>
          <a:endParaRPr lang="es-MX"/>
        </a:p>
      </dgm:t>
    </dgm:pt>
    <dgm:pt modelId="{ED24E37A-FE0B-4385-A844-3291E4331A1B}" type="pres">
      <dgm:prSet presAssocID="{2970698D-96C7-4A63-88BF-8FF7621C2BCF}" presName="child" presStyleLbl="bgAccFollowNode1" presStyleIdx="4" presStyleCnt="7" custScaleX="197927" custScaleY="32738" custLinFactNeighborX="-89488" custLinFactNeighborY="86178"/>
      <dgm:spPr/>
      <dgm:t>
        <a:bodyPr/>
        <a:lstStyle/>
        <a:p>
          <a:endParaRPr lang="es-MX"/>
        </a:p>
      </dgm:t>
    </dgm:pt>
    <dgm:pt modelId="{D96614C7-C9F7-4B5A-87E9-CC39A2B5D9A6}" type="pres">
      <dgm:prSet presAssocID="{2970698D-96C7-4A63-88BF-8FF7621C2BCF}" presName="childTx" presStyleLbl="bgAccFollowNode1" presStyleIdx="4" presStyleCnt="7">
        <dgm:presLayoutVars>
          <dgm:bulletEnabled val="1"/>
        </dgm:presLayoutVars>
      </dgm:prSet>
      <dgm:spPr/>
      <dgm:t>
        <a:bodyPr/>
        <a:lstStyle/>
        <a:p>
          <a:endParaRPr lang="es-MX"/>
        </a:p>
      </dgm:t>
    </dgm:pt>
    <dgm:pt modelId="{AF832A57-E3A1-463E-B716-79C8489A9BBA}" type="pres">
      <dgm:prSet presAssocID="{A1EC20C2-478A-4365-8E27-82730C6FF879}" presName="comp" presStyleCnt="0"/>
      <dgm:spPr/>
      <dgm:t>
        <a:bodyPr/>
        <a:lstStyle/>
        <a:p>
          <a:endParaRPr lang="es-MX"/>
        </a:p>
      </dgm:t>
    </dgm:pt>
    <dgm:pt modelId="{182A7A6B-5504-4B8C-A369-360EFC0AF160}" type="pres">
      <dgm:prSet presAssocID="{A1EC20C2-478A-4365-8E27-82730C6FF879}" presName="child" presStyleLbl="bgAccFollowNode1" presStyleIdx="5" presStyleCnt="7" custScaleX="197927" custScaleY="32193" custLinFactNeighborX="-89488" custLinFactNeighborY="86178"/>
      <dgm:spPr/>
      <dgm:t>
        <a:bodyPr/>
        <a:lstStyle/>
        <a:p>
          <a:endParaRPr lang="es-MX"/>
        </a:p>
      </dgm:t>
    </dgm:pt>
    <dgm:pt modelId="{5F93D9E1-EDD9-451F-B92F-B9DC80AF546A}" type="pres">
      <dgm:prSet presAssocID="{A1EC20C2-478A-4365-8E27-82730C6FF879}" presName="childTx" presStyleLbl="bgAccFollowNode1" presStyleIdx="5" presStyleCnt="7">
        <dgm:presLayoutVars>
          <dgm:bulletEnabled val="1"/>
        </dgm:presLayoutVars>
      </dgm:prSet>
      <dgm:spPr/>
      <dgm:t>
        <a:bodyPr/>
        <a:lstStyle/>
        <a:p>
          <a:endParaRPr lang="es-MX"/>
        </a:p>
      </dgm:t>
    </dgm:pt>
    <dgm:pt modelId="{65A2CAD8-ABA9-4EA1-B8F7-484EB9F88358}" type="pres">
      <dgm:prSet presAssocID="{5458262F-B35C-4CBB-954E-A559EB62BC40}" presName="comp" presStyleCnt="0"/>
      <dgm:spPr/>
      <dgm:t>
        <a:bodyPr/>
        <a:lstStyle/>
        <a:p>
          <a:endParaRPr lang="es-MX"/>
        </a:p>
      </dgm:t>
    </dgm:pt>
    <dgm:pt modelId="{BA57EB1C-6AF9-4978-9FD8-B52B14C96FD7}" type="pres">
      <dgm:prSet presAssocID="{5458262F-B35C-4CBB-954E-A559EB62BC40}" presName="child" presStyleLbl="bgAccFollowNode1" presStyleIdx="6" presStyleCnt="7" custScaleX="197927" custScaleY="35135" custLinFactNeighborX="-89488" custLinFactNeighborY="86178"/>
      <dgm:spPr/>
      <dgm:t>
        <a:bodyPr/>
        <a:lstStyle/>
        <a:p>
          <a:endParaRPr lang="es-MX"/>
        </a:p>
      </dgm:t>
    </dgm:pt>
    <dgm:pt modelId="{52AC1EA8-EDF4-4E5B-BA44-47E0BB53BBA1}" type="pres">
      <dgm:prSet presAssocID="{5458262F-B35C-4CBB-954E-A559EB62BC40}" presName="childTx" presStyleLbl="bgAccFollowNode1" presStyleIdx="6" presStyleCnt="7">
        <dgm:presLayoutVars>
          <dgm:bulletEnabled val="1"/>
        </dgm:presLayoutVars>
      </dgm:prSet>
      <dgm:spPr/>
      <dgm:t>
        <a:bodyPr/>
        <a:lstStyle/>
        <a:p>
          <a:endParaRPr lang="es-MX"/>
        </a:p>
      </dgm:t>
    </dgm:pt>
    <dgm:pt modelId="{E295A170-69B0-4413-90E7-726F235E4FA1}" type="pres">
      <dgm:prSet presAssocID="{653CB34B-EA94-4D43-926F-15B440F6360F}" presName="negSpace" presStyleCnt="0"/>
      <dgm:spPr/>
      <dgm:t>
        <a:bodyPr/>
        <a:lstStyle/>
        <a:p>
          <a:endParaRPr lang="es-MX"/>
        </a:p>
      </dgm:t>
    </dgm:pt>
    <dgm:pt modelId="{702DE1A9-2C24-415A-A6AD-4992922A7929}" type="pres">
      <dgm:prSet presAssocID="{653CB34B-EA94-4D43-926F-15B440F6360F}" presName="circle" presStyleLbl="node1" presStyleIdx="1" presStyleCnt="2" custScaleX="238365" custScaleY="215972" custLinFactX="-200000" custLinFactY="31730" custLinFactNeighborX="-262641" custLinFactNeighborY="100000"/>
      <dgm:spPr/>
      <dgm:t>
        <a:bodyPr/>
        <a:lstStyle/>
        <a:p>
          <a:endParaRPr lang="es-MX"/>
        </a:p>
      </dgm:t>
    </dgm:pt>
  </dgm:ptLst>
  <dgm:cxnLst>
    <dgm:cxn modelId="{43EDC352-1A07-455D-B715-918864E6FBCD}" srcId="{F4D76629-5CC0-4205-8EE5-B946BD8554BB}" destId="{9B87EE9A-E4A8-43A6-80C2-B4DB7FEF3BDC}" srcOrd="0" destOrd="0" parTransId="{D1049EA5-F19E-4AF6-A218-D7438C5A89B1}" sibTransId="{EA3F3858-257B-4424-BDBC-58BF73E73771}"/>
    <dgm:cxn modelId="{3C53FB25-8DB5-4BD3-9BF1-C2C466700D57}" type="presOf" srcId="{F4D76629-5CC0-4205-8EE5-B946BD8554BB}" destId="{0047A036-324A-4A1B-82B3-3F0C198EAA91}" srcOrd="0" destOrd="0" presId="urn:microsoft.com/office/officeart/2005/8/layout/hList9"/>
    <dgm:cxn modelId="{57DFAFFC-BA54-4915-AF27-2A21B9D444EB}" type="presOf" srcId="{2970698D-96C7-4A63-88BF-8FF7621C2BCF}" destId="{D96614C7-C9F7-4B5A-87E9-CC39A2B5D9A6}" srcOrd="1" destOrd="0" presId="urn:microsoft.com/office/officeart/2005/8/layout/hList9"/>
    <dgm:cxn modelId="{B0871FE8-71B0-465C-8E1D-5FBDDB503B13}" srcId="{653CB34B-EA94-4D43-926F-15B440F6360F}" destId="{401990DA-4ED0-4DAA-A9B7-6F23B55091F3}" srcOrd="2" destOrd="0" parTransId="{C66CE362-1222-4727-8D52-9DA0EA2D69A3}" sibTransId="{CC837507-DEDA-4B88-A485-5D78D819BD81}"/>
    <dgm:cxn modelId="{CDAF73F4-DF30-4E8B-856A-E1DE08B6CB58}" srcId="{9B87EE9A-E4A8-43A6-80C2-B4DB7FEF3BDC}" destId="{B895C61B-C0BF-40F1-93C6-34AAF149D70A}" srcOrd="0" destOrd="0" parTransId="{0F348868-1A65-46BD-887D-A8B5217DDF0C}" sibTransId="{251B526C-BFC2-4340-A576-403D18611993}"/>
    <dgm:cxn modelId="{F7400BF0-CAB8-4D98-B425-296E9F82DF92}" type="presOf" srcId="{401990DA-4ED0-4DAA-A9B7-6F23B55091F3}" destId="{2B270579-430B-4C69-8508-9C4D27259508}" srcOrd="1" destOrd="0" presId="urn:microsoft.com/office/officeart/2005/8/layout/hList9"/>
    <dgm:cxn modelId="{F71ACB9D-1440-4A0F-9C91-8BD4579A49D0}" type="presOf" srcId="{2970698D-96C7-4A63-88BF-8FF7621C2BCF}" destId="{ED24E37A-FE0B-4385-A844-3291E4331A1B}" srcOrd="0" destOrd="0" presId="urn:microsoft.com/office/officeart/2005/8/layout/hList9"/>
    <dgm:cxn modelId="{3D773F39-5697-473A-AA0F-67D8C62770CD}" type="presOf" srcId="{5458262F-B35C-4CBB-954E-A559EB62BC40}" destId="{52AC1EA8-EDF4-4E5B-BA44-47E0BB53BBA1}" srcOrd="1" destOrd="0" presId="urn:microsoft.com/office/officeart/2005/8/layout/hList9"/>
    <dgm:cxn modelId="{8F394BD6-4DDD-4330-887A-1939DE958A4B}" type="presOf" srcId="{A1EC20C2-478A-4365-8E27-82730C6FF879}" destId="{182A7A6B-5504-4B8C-A369-360EFC0AF160}" srcOrd="0" destOrd="0" presId="urn:microsoft.com/office/officeart/2005/8/layout/hList9"/>
    <dgm:cxn modelId="{C154E915-6065-4CD6-8730-53F7623D00ED}" srcId="{653CB34B-EA94-4D43-926F-15B440F6360F}" destId="{5458262F-B35C-4CBB-954E-A559EB62BC40}" srcOrd="5" destOrd="0" parTransId="{29128E88-126F-4D4B-8E00-EB6C6E9CA1F3}" sibTransId="{9430EB21-A3F9-4421-8915-E0EED10B104E}"/>
    <dgm:cxn modelId="{4319C24F-D8C1-4480-A408-3207E95089D2}" srcId="{653CB34B-EA94-4D43-926F-15B440F6360F}" destId="{2970698D-96C7-4A63-88BF-8FF7621C2BCF}" srcOrd="3" destOrd="0" parTransId="{4890DA65-A1E3-486B-AF69-526C66F64445}" sibTransId="{0E156AD1-F572-4E03-B0AD-347FAA8AED8D}"/>
    <dgm:cxn modelId="{8476610A-8B35-4C7A-AFC7-690469CB9493}" srcId="{F4D76629-5CC0-4205-8EE5-B946BD8554BB}" destId="{653CB34B-EA94-4D43-926F-15B440F6360F}" srcOrd="1" destOrd="0" parTransId="{F0B9493A-5B3E-4AF4-B5C3-B8F12EB9ACE9}" sibTransId="{918359FC-BA72-407E-8DD8-5E92CB351E81}"/>
    <dgm:cxn modelId="{C911203D-B95F-4FE1-82A4-542EE48D57B0}" type="presOf" srcId="{653CB34B-EA94-4D43-926F-15B440F6360F}" destId="{702DE1A9-2C24-415A-A6AD-4992922A7929}" srcOrd="0" destOrd="0" presId="urn:microsoft.com/office/officeart/2005/8/layout/hList9"/>
    <dgm:cxn modelId="{83D2FB73-94A8-4E92-BEF2-25E0AE6548E0}" type="presOf" srcId="{B895C61B-C0BF-40F1-93C6-34AAF149D70A}" destId="{18449F52-229A-4CC2-8EF1-BC0A15694C40}" srcOrd="1" destOrd="0" presId="urn:microsoft.com/office/officeart/2005/8/layout/hList9"/>
    <dgm:cxn modelId="{BB1AF7D1-4FD6-40AE-82AD-231EDDA1CA97}" type="presOf" srcId="{518A8F50-1437-47E4-80F4-670B7AAAD53C}" destId="{B51FC081-91E4-4425-A74D-65EDEACAE831}" srcOrd="1" destOrd="0" presId="urn:microsoft.com/office/officeart/2005/8/layout/hList9"/>
    <dgm:cxn modelId="{E1154971-C223-4078-B46B-E9426E09F5BC}" type="presOf" srcId="{A1EC20C2-478A-4365-8E27-82730C6FF879}" destId="{5F93D9E1-EDD9-451F-B92F-B9DC80AF546A}" srcOrd="1" destOrd="0" presId="urn:microsoft.com/office/officeart/2005/8/layout/hList9"/>
    <dgm:cxn modelId="{EAF4A383-0986-409D-9805-EDC863C78161}" type="presOf" srcId="{6027941B-E03E-4228-A804-2B77554E9ACE}" destId="{38B4B466-FFA3-4FC6-A741-9B533EE3AC66}" srcOrd="1" destOrd="0" presId="urn:microsoft.com/office/officeart/2005/8/layout/hList9"/>
    <dgm:cxn modelId="{30D26BF5-76EA-4802-B03C-48E3F676DFBF}" type="presOf" srcId="{B895C61B-C0BF-40F1-93C6-34AAF149D70A}" destId="{202F90F1-FE53-458D-818A-4D41DDC15D38}" srcOrd="0" destOrd="0" presId="urn:microsoft.com/office/officeart/2005/8/layout/hList9"/>
    <dgm:cxn modelId="{F3D3EA61-6EE9-4282-9793-FE8C9BE4C8B8}" type="presOf" srcId="{518A8F50-1437-47E4-80F4-670B7AAAD53C}" destId="{B59765E2-7B22-4A39-8463-6575FEB38505}" srcOrd="0" destOrd="0" presId="urn:microsoft.com/office/officeart/2005/8/layout/hList9"/>
    <dgm:cxn modelId="{2337186E-A35C-434E-8996-3D0B5A9421B6}" type="presOf" srcId="{9B87EE9A-E4A8-43A6-80C2-B4DB7FEF3BDC}" destId="{17D5BB35-54FF-4BF5-B397-EED232F8264A}" srcOrd="0" destOrd="0" presId="urn:microsoft.com/office/officeart/2005/8/layout/hList9"/>
    <dgm:cxn modelId="{6F8C21CC-30A8-4114-A8E6-2C662A90E4DD}" srcId="{653CB34B-EA94-4D43-926F-15B440F6360F}" destId="{518A8F50-1437-47E4-80F4-670B7AAAD53C}" srcOrd="1" destOrd="0" parTransId="{37BFB31F-6134-4223-A23B-87B78647E3AA}" sibTransId="{F3A3F2D2-465F-418B-B999-C545B4807E68}"/>
    <dgm:cxn modelId="{5DCD732B-6466-422F-8685-C453D2C6CDDF}" srcId="{653CB34B-EA94-4D43-926F-15B440F6360F}" destId="{A1EC20C2-478A-4365-8E27-82730C6FF879}" srcOrd="4" destOrd="0" parTransId="{6480DBD9-C291-4A9E-934D-58BA9987D92F}" sibTransId="{EFD4E1D3-336C-4FEF-B739-D022B75C2E3F}"/>
    <dgm:cxn modelId="{5691E9A1-F74A-4F20-8153-8302CCEE7012}" srcId="{653CB34B-EA94-4D43-926F-15B440F6360F}" destId="{6027941B-E03E-4228-A804-2B77554E9ACE}" srcOrd="0" destOrd="0" parTransId="{A6E414A9-ED3F-4C84-8999-065F040C5B2B}" sibTransId="{E51CE1C0-B19E-416F-BBC4-CA5C9FE2F6C4}"/>
    <dgm:cxn modelId="{F2D3C2EC-C48A-431E-BDFE-FE76F66DC778}" type="presOf" srcId="{401990DA-4ED0-4DAA-A9B7-6F23B55091F3}" destId="{AFE50448-AB8F-4653-BFA4-5CF40380C34B}" srcOrd="0" destOrd="0" presId="urn:microsoft.com/office/officeart/2005/8/layout/hList9"/>
    <dgm:cxn modelId="{622DAC51-E70D-4826-A07B-DEC0E7CD2310}" type="presOf" srcId="{5458262F-B35C-4CBB-954E-A559EB62BC40}" destId="{BA57EB1C-6AF9-4978-9FD8-B52B14C96FD7}" srcOrd="0" destOrd="0" presId="urn:microsoft.com/office/officeart/2005/8/layout/hList9"/>
    <dgm:cxn modelId="{FFBAD609-F324-4273-BF6E-BBD73BBE826D}" type="presOf" srcId="{6027941B-E03E-4228-A804-2B77554E9ACE}" destId="{CAEC7309-71AD-4E00-860D-8A8165A47A8C}" srcOrd="0" destOrd="0" presId="urn:microsoft.com/office/officeart/2005/8/layout/hList9"/>
    <dgm:cxn modelId="{CF00A88C-2F79-4402-8834-7BBC8C2C5858}" type="presParOf" srcId="{0047A036-324A-4A1B-82B3-3F0C198EAA91}" destId="{62A60D38-9AA8-499C-A006-4BAC72403062}" srcOrd="0" destOrd="0" presId="urn:microsoft.com/office/officeart/2005/8/layout/hList9"/>
    <dgm:cxn modelId="{31B121B6-A97E-4286-83A5-4D58A8472290}" type="presParOf" srcId="{0047A036-324A-4A1B-82B3-3F0C198EAA91}" destId="{11D119DD-2DBB-4C5C-9265-B40F4CEC6F9A}" srcOrd="1" destOrd="0" presId="urn:microsoft.com/office/officeart/2005/8/layout/hList9"/>
    <dgm:cxn modelId="{006C7D47-AE80-4A55-908F-D7E6F02BE0C1}" type="presParOf" srcId="{11D119DD-2DBB-4C5C-9265-B40F4CEC6F9A}" destId="{FC552BEC-881F-4954-9C89-0B6FB512B5B6}" srcOrd="0" destOrd="0" presId="urn:microsoft.com/office/officeart/2005/8/layout/hList9"/>
    <dgm:cxn modelId="{24D91D60-A86D-489B-B11E-041ACBBFD29B}" type="presParOf" srcId="{11D119DD-2DBB-4C5C-9265-B40F4CEC6F9A}" destId="{5BE0E619-4594-44B5-B518-DBEBB4493124}" srcOrd="1" destOrd="0" presId="urn:microsoft.com/office/officeart/2005/8/layout/hList9"/>
    <dgm:cxn modelId="{83532911-C56E-4288-A915-866F602E7611}" type="presParOf" srcId="{5BE0E619-4594-44B5-B518-DBEBB4493124}" destId="{202F90F1-FE53-458D-818A-4D41DDC15D38}" srcOrd="0" destOrd="0" presId="urn:microsoft.com/office/officeart/2005/8/layout/hList9"/>
    <dgm:cxn modelId="{00175999-BEE4-4A9B-883F-257A63B1D619}" type="presParOf" srcId="{5BE0E619-4594-44B5-B518-DBEBB4493124}" destId="{18449F52-229A-4CC2-8EF1-BC0A15694C40}" srcOrd="1" destOrd="0" presId="urn:microsoft.com/office/officeart/2005/8/layout/hList9"/>
    <dgm:cxn modelId="{EDC2980F-1F1A-4F0D-912E-919C929FFBF9}" type="presParOf" srcId="{0047A036-324A-4A1B-82B3-3F0C198EAA91}" destId="{F1050D97-CD16-4147-BCF8-3C4ED6AB23AD}" srcOrd="2" destOrd="0" presId="urn:microsoft.com/office/officeart/2005/8/layout/hList9"/>
    <dgm:cxn modelId="{9088737B-67F3-482D-9FCE-07E02F71DBD3}" type="presParOf" srcId="{0047A036-324A-4A1B-82B3-3F0C198EAA91}" destId="{17D5BB35-54FF-4BF5-B397-EED232F8264A}" srcOrd="3" destOrd="0" presId="urn:microsoft.com/office/officeart/2005/8/layout/hList9"/>
    <dgm:cxn modelId="{1A6561A7-85F2-4672-9C83-82B41E33417C}" type="presParOf" srcId="{0047A036-324A-4A1B-82B3-3F0C198EAA91}" destId="{219182EB-9DB8-4BDE-9B29-E2301DA009E0}" srcOrd="4" destOrd="0" presId="urn:microsoft.com/office/officeart/2005/8/layout/hList9"/>
    <dgm:cxn modelId="{A991417C-9F00-4D72-8A2D-E88AFB87CD33}" type="presParOf" srcId="{0047A036-324A-4A1B-82B3-3F0C198EAA91}" destId="{A3214AE6-3EDD-430F-A092-7D718B7F38D5}" srcOrd="5" destOrd="0" presId="urn:microsoft.com/office/officeart/2005/8/layout/hList9"/>
    <dgm:cxn modelId="{B6D164C9-8484-48A1-B63E-05C2855B5EC5}" type="presParOf" srcId="{0047A036-324A-4A1B-82B3-3F0C198EAA91}" destId="{5FA76705-1F82-446E-99CB-980F442C9FEF}" srcOrd="6" destOrd="0" presId="urn:microsoft.com/office/officeart/2005/8/layout/hList9"/>
    <dgm:cxn modelId="{7D1E6D51-B62B-45CF-B409-095D7652D713}" type="presParOf" srcId="{5FA76705-1F82-446E-99CB-980F442C9FEF}" destId="{B56D3E39-65B4-4CCB-AADB-8C5061A33D21}" srcOrd="0" destOrd="0" presId="urn:microsoft.com/office/officeart/2005/8/layout/hList9"/>
    <dgm:cxn modelId="{14F98878-4ABE-471A-99CC-3C57FE88AD5B}" type="presParOf" srcId="{5FA76705-1F82-446E-99CB-980F442C9FEF}" destId="{D4FD7674-EC44-4F22-B6E7-6C565E1C8581}" srcOrd="1" destOrd="0" presId="urn:microsoft.com/office/officeart/2005/8/layout/hList9"/>
    <dgm:cxn modelId="{18570B38-E57E-4A06-8DC7-5D6242E6AB9C}" type="presParOf" srcId="{D4FD7674-EC44-4F22-B6E7-6C565E1C8581}" destId="{CAEC7309-71AD-4E00-860D-8A8165A47A8C}" srcOrd="0" destOrd="0" presId="urn:microsoft.com/office/officeart/2005/8/layout/hList9"/>
    <dgm:cxn modelId="{DDB3725A-DD06-4091-8AC3-D83AC70921D2}" type="presParOf" srcId="{D4FD7674-EC44-4F22-B6E7-6C565E1C8581}" destId="{38B4B466-FFA3-4FC6-A741-9B533EE3AC66}" srcOrd="1" destOrd="0" presId="urn:microsoft.com/office/officeart/2005/8/layout/hList9"/>
    <dgm:cxn modelId="{E59554B5-E23B-4EFC-99ED-D959912B43C6}" type="presParOf" srcId="{5FA76705-1F82-446E-99CB-980F442C9FEF}" destId="{13133540-9896-4514-9874-3E8BE3BFF11E}" srcOrd="2" destOrd="0" presId="urn:microsoft.com/office/officeart/2005/8/layout/hList9"/>
    <dgm:cxn modelId="{62F7C18D-E272-4735-8C18-21DED6EA4201}" type="presParOf" srcId="{13133540-9896-4514-9874-3E8BE3BFF11E}" destId="{B59765E2-7B22-4A39-8463-6575FEB38505}" srcOrd="0" destOrd="0" presId="urn:microsoft.com/office/officeart/2005/8/layout/hList9"/>
    <dgm:cxn modelId="{DA02C716-6DEF-4C53-AE1A-FA2569552818}" type="presParOf" srcId="{13133540-9896-4514-9874-3E8BE3BFF11E}" destId="{B51FC081-91E4-4425-A74D-65EDEACAE831}" srcOrd="1" destOrd="0" presId="urn:microsoft.com/office/officeart/2005/8/layout/hList9"/>
    <dgm:cxn modelId="{1C3487D0-DB2B-40EC-B1AA-D32440F30457}" type="presParOf" srcId="{5FA76705-1F82-446E-99CB-980F442C9FEF}" destId="{2544F6F2-AF08-44F6-9FFF-467C0C4EC6B8}" srcOrd="3" destOrd="0" presId="urn:microsoft.com/office/officeart/2005/8/layout/hList9"/>
    <dgm:cxn modelId="{9C82567B-C2CE-485C-B63E-DBF21F1A13AF}" type="presParOf" srcId="{2544F6F2-AF08-44F6-9FFF-467C0C4EC6B8}" destId="{AFE50448-AB8F-4653-BFA4-5CF40380C34B}" srcOrd="0" destOrd="0" presId="urn:microsoft.com/office/officeart/2005/8/layout/hList9"/>
    <dgm:cxn modelId="{72D7F93E-3447-4451-8317-344FC0F0DE6F}" type="presParOf" srcId="{2544F6F2-AF08-44F6-9FFF-467C0C4EC6B8}" destId="{2B270579-430B-4C69-8508-9C4D27259508}" srcOrd="1" destOrd="0" presId="urn:microsoft.com/office/officeart/2005/8/layout/hList9"/>
    <dgm:cxn modelId="{FA1CF9D7-091F-420B-BF87-DCE750262A9E}" type="presParOf" srcId="{5FA76705-1F82-446E-99CB-980F442C9FEF}" destId="{BCDD94C6-7999-4D1B-A6B5-CA627D018032}" srcOrd="4" destOrd="0" presId="urn:microsoft.com/office/officeart/2005/8/layout/hList9"/>
    <dgm:cxn modelId="{C3A58EA3-0E2E-4D1B-9322-35C9C80C20C2}" type="presParOf" srcId="{BCDD94C6-7999-4D1B-A6B5-CA627D018032}" destId="{ED24E37A-FE0B-4385-A844-3291E4331A1B}" srcOrd="0" destOrd="0" presId="urn:microsoft.com/office/officeart/2005/8/layout/hList9"/>
    <dgm:cxn modelId="{9B83BAFE-09A3-4C49-9A49-496E32AC69A0}" type="presParOf" srcId="{BCDD94C6-7999-4D1B-A6B5-CA627D018032}" destId="{D96614C7-C9F7-4B5A-87E9-CC39A2B5D9A6}" srcOrd="1" destOrd="0" presId="urn:microsoft.com/office/officeart/2005/8/layout/hList9"/>
    <dgm:cxn modelId="{5A682A30-8E7F-492C-9399-17465351759A}" type="presParOf" srcId="{5FA76705-1F82-446E-99CB-980F442C9FEF}" destId="{AF832A57-E3A1-463E-B716-79C8489A9BBA}" srcOrd="5" destOrd="0" presId="urn:microsoft.com/office/officeart/2005/8/layout/hList9"/>
    <dgm:cxn modelId="{72FB794A-8FF2-4FEC-8E16-0F2D04678F70}" type="presParOf" srcId="{AF832A57-E3A1-463E-B716-79C8489A9BBA}" destId="{182A7A6B-5504-4B8C-A369-360EFC0AF160}" srcOrd="0" destOrd="0" presId="urn:microsoft.com/office/officeart/2005/8/layout/hList9"/>
    <dgm:cxn modelId="{11719FBE-0C25-4531-B533-08BC6CCF3198}" type="presParOf" srcId="{AF832A57-E3A1-463E-B716-79C8489A9BBA}" destId="{5F93D9E1-EDD9-451F-B92F-B9DC80AF546A}" srcOrd="1" destOrd="0" presId="urn:microsoft.com/office/officeart/2005/8/layout/hList9"/>
    <dgm:cxn modelId="{0E344132-8A65-4479-997E-E6684C4F7EE9}" type="presParOf" srcId="{5FA76705-1F82-446E-99CB-980F442C9FEF}" destId="{65A2CAD8-ABA9-4EA1-B8F7-484EB9F88358}" srcOrd="6" destOrd="0" presId="urn:microsoft.com/office/officeart/2005/8/layout/hList9"/>
    <dgm:cxn modelId="{900F270D-8F62-4318-B874-1BE9399FA468}" type="presParOf" srcId="{65A2CAD8-ABA9-4EA1-B8F7-484EB9F88358}" destId="{BA57EB1C-6AF9-4978-9FD8-B52B14C96FD7}" srcOrd="0" destOrd="0" presId="urn:microsoft.com/office/officeart/2005/8/layout/hList9"/>
    <dgm:cxn modelId="{F2B599DE-76AA-4D07-A72D-3589DF9FB61E}" type="presParOf" srcId="{65A2CAD8-ABA9-4EA1-B8F7-484EB9F88358}" destId="{52AC1EA8-EDF4-4E5B-BA44-47E0BB53BBA1}" srcOrd="1" destOrd="0" presId="urn:microsoft.com/office/officeart/2005/8/layout/hList9"/>
    <dgm:cxn modelId="{CDF864E1-5648-470A-985F-36CDBB241974}" type="presParOf" srcId="{0047A036-324A-4A1B-82B3-3F0C198EAA91}" destId="{E295A170-69B0-4413-90E7-726F235E4FA1}" srcOrd="7" destOrd="0" presId="urn:microsoft.com/office/officeart/2005/8/layout/hList9"/>
    <dgm:cxn modelId="{10D74E88-9EAF-4230-B46A-61033DD55FF8}" type="presParOf" srcId="{0047A036-324A-4A1B-82B3-3F0C198EAA91}" destId="{702DE1A9-2C24-415A-A6AD-4992922A7929}" srcOrd="8" destOrd="0" presId="urn:microsoft.com/office/officeart/2005/8/layout/hList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4</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2600" dirty="0" smtClean="0"/>
            <a:t>FUNDAMENTOS DE VIDEO Y EDICIÓN</a:t>
          </a:r>
          <a:endParaRPr lang="es-EC" sz="26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16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66943" custScaleY="65191">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83471" custScaleY="70163">
        <dgm:presLayoutVars>
          <dgm:bulletEnabled val="1"/>
        </dgm:presLayoutVars>
      </dgm:prSet>
      <dgm:spPr/>
      <dgm:t>
        <a:bodyPr/>
        <a:lstStyle/>
        <a:p>
          <a:endParaRPr lang="es-MX"/>
        </a:p>
      </dgm:t>
    </dgm:pt>
  </dgm:ptLst>
  <dgm:cxnLst>
    <dgm:cxn modelId="{5A9511E3-7E31-4E8E-802D-5E50D3E33159}" type="presOf" srcId="{CF3153A2-E811-4A69-9FE7-D840C4332FEA}" destId="{EA87EE41-8520-47BA-A2B9-8E98071C5D93}" srcOrd="0" destOrd="1" presId="urn:microsoft.com/office/officeart/2005/8/layout/vList6"/>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D04852D4-901D-482C-949E-7BC740C39C5C}" type="presOf" srcId="{F410F479-2955-4ADC-AE36-7A5D59CAF568}" destId="{3CFE8D54-5C8C-4614-9134-B5C992F578F0}" srcOrd="0" destOrd="0" presId="urn:microsoft.com/office/officeart/2005/8/layout/vList6"/>
    <dgm:cxn modelId="{F36EEE9F-AFE9-4634-A19C-B34808E49ED7}" type="presOf" srcId="{145CF557-35C7-4BDB-ACC0-F8A1E6534D9B}" destId="{EA87EE41-8520-47BA-A2B9-8E98071C5D93}" srcOrd="0" destOrd="0" presId="urn:microsoft.com/office/officeart/2005/8/layout/vList6"/>
    <dgm:cxn modelId="{527618CC-FE6C-4749-996D-4FB57C6E5707}" type="presOf" srcId="{D8738328-4DBB-450D-9F8A-016BEC6F68CD}" destId="{271B5C17-B6F0-41E5-9581-6BAA918D1872}" srcOrd="0" destOrd="0"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5BAA808C-F78F-428B-8573-0697833FB8B1}" type="presParOf" srcId="{3CFE8D54-5C8C-4614-9134-B5C992F578F0}" destId="{43F6BF52-98A3-4FA6-9326-282782CCA7D8}" srcOrd="0" destOrd="0" presId="urn:microsoft.com/office/officeart/2005/8/layout/vList6"/>
    <dgm:cxn modelId="{6D648A6F-D25B-44EA-A83C-A493C02B9A3D}" type="presParOf" srcId="{43F6BF52-98A3-4FA6-9326-282782CCA7D8}" destId="{271B5C17-B6F0-41E5-9581-6BAA918D1872}" srcOrd="0" destOrd="0" presId="urn:microsoft.com/office/officeart/2005/8/layout/vList6"/>
    <dgm:cxn modelId="{F3FCBD77-281A-47F8-AD06-89E9FD046B86}"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C01429-ED3B-4385-B2D2-8ED4B81673C6}"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s-MX"/>
        </a:p>
      </dgm:t>
    </dgm:pt>
    <dgm:pt modelId="{85C08BF0-6591-4AEF-B860-EAA1E8592977}">
      <dgm:prSet phldrT="[Texto]"/>
      <dgm:spPr/>
      <dgm:t>
        <a:bodyPr/>
        <a:lstStyle/>
        <a:p>
          <a:r>
            <a:rPr lang="es-MX" b="1" dirty="0" smtClean="0">
              <a:effectLst>
                <a:outerShdw blurRad="38100" dist="38100" dir="2700000" algn="tl">
                  <a:srgbClr val="000000">
                    <a:alpha val="43137"/>
                  </a:srgbClr>
                </a:outerShdw>
              </a:effectLst>
            </a:rPr>
            <a:t>SEÑAL DE VIDEO</a:t>
          </a:r>
          <a:endParaRPr lang="es-MX" b="1" dirty="0">
            <a:effectLst>
              <a:outerShdw blurRad="38100" dist="38100" dir="2700000" algn="tl">
                <a:srgbClr val="000000">
                  <a:alpha val="43137"/>
                </a:srgbClr>
              </a:outerShdw>
            </a:effectLst>
          </a:endParaRPr>
        </a:p>
      </dgm:t>
    </dgm:pt>
    <dgm:pt modelId="{79B41A19-A0C7-4FCF-A70B-F966B25BFA43}" type="parTrans" cxnId="{B57CA71C-BC05-4AA9-9068-6A4F54FF9ECD}">
      <dgm:prSet/>
      <dgm:spPr/>
      <dgm:t>
        <a:bodyPr/>
        <a:lstStyle/>
        <a:p>
          <a:endParaRPr lang="es-MX"/>
        </a:p>
      </dgm:t>
    </dgm:pt>
    <dgm:pt modelId="{E08199ED-0863-49FF-BF96-4AC887C444F3}" type="sibTrans" cxnId="{B57CA71C-BC05-4AA9-9068-6A4F54FF9ECD}">
      <dgm:prSet/>
      <dgm:spPr/>
      <dgm:t>
        <a:bodyPr/>
        <a:lstStyle/>
        <a:p>
          <a:endParaRPr lang="es-MX"/>
        </a:p>
      </dgm:t>
    </dgm:pt>
    <dgm:pt modelId="{5A61F2C2-3A35-4A3D-82E9-50657E711BE2}">
      <dgm:prSet phldrT="[Texto]"/>
      <dgm:spPr/>
      <dgm:t>
        <a:bodyPr/>
        <a:lstStyle/>
        <a:p>
          <a:r>
            <a:rPr lang="es-MX" b="1" dirty="0" smtClean="0"/>
            <a:t>ANALÓGICA</a:t>
          </a:r>
          <a:endParaRPr lang="es-MX" b="1" dirty="0"/>
        </a:p>
      </dgm:t>
    </dgm:pt>
    <dgm:pt modelId="{A10E648D-0D01-4BF4-87F2-F1F908AB5722}" type="parTrans" cxnId="{EB2AA2DA-625E-4A69-B3AA-57EEE393213F}">
      <dgm:prSet/>
      <dgm:spPr/>
      <dgm:t>
        <a:bodyPr/>
        <a:lstStyle/>
        <a:p>
          <a:endParaRPr lang="es-MX"/>
        </a:p>
      </dgm:t>
    </dgm:pt>
    <dgm:pt modelId="{FD5D6199-D951-496C-8774-329AAC9F6C98}" type="sibTrans" cxnId="{EB2AA2DA-625E-4A69-B3AA-57EEE393213F}">
      <dgm:prSet/>
      <dgm:spPr/>
      <dgm:t>
        <a:bodyPr/>
        <a:lstStyle/>
        <a:p>
          <a:endParaRPr lang="es-MX"/>
        </a:p>
      </dgm:t>
    </dgm:pt>
    <dgm:pt modelId="{C28A6409-AECA-453F-826F-4B660152FAE4}">
      <dgm:prSet phldrT="[Texto]"/>
      <dgm:spPr/>
      <dgm:t>
        <a:bodyPr/>
        <a:lstStyle/>
        <a:p>
          <a:r>
            <a:rPr lang="es-MX" dirty="0" smtClean="0"/>
            <a:t>Señal eléctrica que varía con el tiempo</a:t>
          </a:r>
          <a:endParaRPr lang="es-MX" dirty="0"/>
        </a:p>
      </dgm:t>
    </dgm:pt>
    <dgm:pt modelId="{680CAA6F-AF8C-49BA-B446-693FE2D675BE}" type="parTrans" cxnId="{789C123F-DA8B-4C30-AF29-4C54F4088A28}">
      <dgm:prSet/>
      <dgm:spPr/>
      <dgm:t>
        <a:bodyPr/>
        <a:lstStyle/>
        <a:p>
          <a:endParaRPr lang="es-MX"/>
        </a:p>
      </dgm:t>
    </dgm:pt>
    <dgm:pt modelId="{F9401466-4302-4A09-9AE9-53486998614A}" type="sibTrans" cxnId="{789C123F-DA8B-4C30-AF29-4C54F4088A28}">
      <dgm:prSet/>
      <dgm:spPr/>
      <dgm:t>
        <a:bodyPr/>
        <a:lstStyle/>
        <a:p>
          <a:endParaRPr lang="es-MX"/>
        </a:p>
      </dgm:t>
    </dgm:pt>
    <dgm:pt modelId="{9CC36F20-E6CE-43FB-875C-F99784341C24}">
      <dgm:prSet phldrT="[Texto]"/>
      <dgm:spPr/>
      <dgm:t>
        <a:bodyPr/>
        <a:lstStyle/>
        <a:p>
          <a:r>
            <a:rPr lang="es-MX" b="1" dirty="0" smtClean="0"/>
            <a:t>DIGITAL</a:t>
          </a:r>
          <a:endParaRPr lang="es-MX" b="1" dirty="0"/>
        </a:p>
      </dgm:t>
    </dgm:pt>
    <dgm:pt modelId="{ACC0990B-F3F1-41C1-81EE-C025D1E8861A}" type="parTrans" cxnId="{BD1E72DB-9B40-4DA3-96EF-B3A6C478D441}">
      <dgm:prSet/>
      <dgm:spPr/>
      <dgm:t>
        <a:bodyPr/>
        <a:lstStyle/>
        <a:p>
          <a:endParaRPr lang="es-MX"/>
        </a:p>
      </dgm:t>
    </dgm:pt>
    <dgm:pt modelId="{3B2A56F5-1B31-4276-9CEB-8731AC859C3F}" type="sibTrans" cxnId="{BD1E72DB-9B40-4DA3-96EF-B3A6C478D441}">
      <dgm:prSet/>
      <dgm:spPr/>
      <dgm:t>
        <a:bodyPr/>
        <a:lstStyle/>
        <a:p>
          <a:endParaRPr lang="es-MX"/>
        </a:p>
      </dgm:t>
    </dgm:pt>
    <dgm:pt modelId="{F707FDD1-E4A2-4E05-9F6B-E1DAAC973ECF}">
      <dgm:prSet phldrT="[Texto]"/>
      <dgm:spPr/>
      <dgm:t>
        <a:bodyPr/>
        <a:lstStyle/>
        <a:p>
          <a:r>
            <a:rPr lang="es-MX" dirty="0" smtClean="0"/>
            <a:t>Lenguaje binario</a:t>
          </a:r>
          <a:endParaRPr lang="es-MX" dirty="0"/>
        </a:p>
      </dgm:t>
    </dgm:pt>
    <dgm:pt modelId="{E8FF87E2-22FA-449A-9048-2FEECA56F0C1}" type="parTrans" cxnId="{35C1F1FF-7F8D-416F-9917-EA72514F66D4}">
      <dgm:prSet/>
      <dgm:spPr/>
      <dgm:t>
        <a:bodyPr/>
        <a:lstStyle/>
        <a:p>
          <a:endParaRPr lang="es-MX"/>
        </a:p>
      </dgm:t>
    </dgm:pt>
    <dgm:pt modelId="{7E72E202-AAC7-444D-8095-C865C51A95A5}" type="sibTrans" cxnId="{35C1F1FF-7F8D-416F-9917-EA72514F66D4}">
      <dgm:prSet/>
      <dgm:spPr/>
      <dgm:t>
        <a:bodyPr/>
        <a:lstStyle/>
        <a:p>
          <a:endParaRPr lang="es-MX"/>
        </a:p>
      </dgm:t>
    </dgm:pt>
    <dgm:pt modelId="{C1DC4D9C-6D43-4C73-8C78-01C65474E909}">
      <dgm:prSet phldrT="[Texto]"/>
      <dgm:spPr/>
      <dgm:t>
        <a:bodyPr/>
        <a:lstStyle/>
        <a:p>
          <a:r>
            <a:rPr lang="es-MX" dirty="0" smtClean="0"/>
            <a:t>Barrido </a:t>
          </a:r>
          <a:r>
            <a:rPr lang="es-MX" i="1" dirty="0" err="1" smtClean="0"/>
            <a:t>Scanning</a:t>
          </a:r>
          <a:endParaRPr lang="es-MX" i="1" dirty="0"/>
        </a:p>
      </dgm:t>
    </dgm:pt>
    <dgm:pt modelId="{83B1429B-96C0-414F-9937-7B54502A4389}" type="parTrans" cxnId="{C548B158-DA8B-48C1-A27A-32CCF6BF4945}">
      <dgm:prSet/>
      <dgm:spPr/>
      <dgm:t>
        <a:bodyPr/>
        <a:lstStyle/>
        <a:p>
          <a:endParaRPr lang="es-MX"/>
        </a:p>
      </dgm:t>
    </dgm:pt>
    <dgm:pt modelId="{84821A62-8DE6-4B25-A9CF-D7975F6CC950}" type="sibTrans" cxnId="{C548B158-DA8B-48C1-A27A-32CCF6BF4945}">
      <dgm:prSet/>
      <dgm:spPr/>
      <dgm:t>
        <a:bodyPr/>
        <a:lstStyle/>
        <a:p>
          <a:endParaRPr lang="es-MX"/>
        </a:p>
      </dgm:t>
    </dgm:pt>
    <dgm:pt modelId="{637DF836-4E99-4F62-A670-3FD65C382C0D}">
      <dgm:prSet phldrT="[Texto]"/>
      <dgm:spPr/>
      <dgm:t>
        <a:bodyPr/>
        <a:lstStyle/>
        <a:p>
          <a:r>
            <a:rPr lang="es-MX" i="1" dirty="0" smtClean="0"/>
            <a:t>Píxel</a:t>
          </a:r>
          <a:endParaRPr lang="es-MX" i="1" dirty="0"/>
        </a:p>
      </dgm:t>
    </dgm:pt>
    <dgm:pt modelId="{D3BB5376-7C8E-4DB8-BD6B-4188B4768770}" type="parTrans" cxnId="{132F2B68-D084-48C1-96E9-CC56867AA827}">
      <dgm:prSet/>
      <dgm:spPr/>
      <dgm:t>
        <a:bodyPr/>
        <a:lstStyle/>
        <a:p>
          <a:endParaRPr lang="es-MX"/>
        </a:p>
      </dgm:t>
    </dgm:pt>
    <dgm:pt modelId="{64EB401D-4601-451B-A749-CC6A8859B255}" type="sibTrans" cxnId="{132F2B68-D084-48C1-96E9-CC56867AA827}">
      <dgm:prSet/>
      <dgm:spPr/>
      <dgm:t>
        <a:bodyPr/>
        <a:lstStyle/>
        <a:p>
          <a:endParaRPr lang="es-MX"/>
        </a:p>
      </dgm:t>
    </dgm:pt>
    <dgm:pt modelId="{394077DB-AF1D-44F6-A4E5-16CE7E44A8FA}" type="pres">
      <dgm:prSet presAssocID="{51C01429-ED3B-4385-B2D2-8ED4B81673C6}" presName="hierChild1" presStyleCnt="0">
        <dgm:presLayoutVars>
          <dgm:chPref val="1"/>
          <dgm:dir/>
          <dgm:animOne val="branch"/>
          <dgm:animLvl val="lvl"/>
          <dgm:resizeHandles/>
        </dgm:presLayoutVars>
      </dgm:prSet>
      <dgm:spPr/>
      <dgm:t>
        <a:bodyPr/>
        <a:lstStyle/>
        <a:p>
          <a:endParaRPr lang="es-MX"/>
        </a:p>
      </dgm:t>
    </dgm:pt>
    <dgm:pt modelId="{A6CD327C-432B-425A-B640-93AEB82E389D}" type="pres">
      <dgm:prSet presAssocID="{85C08BF0-6591-4AEF-B860-EAA1E8592977}" presName="hierRoot1" presStyleCnt="0"/>
      <dgm:spPr/>
    </dgm:pt>
    <dgm:pt modelId="{52C77F9A-CAB6-41AE-B17E-0EA8E26074C6}" type="pres">
      <dgm:prSet presAssocID="{85C08BF0-6591-4AEF-B860-EAA1E8592977}" presName="composite" presStyleCnt="0"/>
      <dgm:spPr/>
    </dgm:pt>
    <dgm:pt modelId="{53166A51-CC15-4493-9EEE-C88EBBDBF7BD}" type="pres">
      <dgm:prSet presAssocID="{85C08BF0-6591-4AEF-B860-EAA1E8592977}" presName="background" presStyleLbl="node0" presStyleIdx="0" presStyleCnt="1">
        <dgm:style>
          <a:lnRef idx="0">
            <a:schemeClr val="accent3"/>
          </a:lnRef>
          <a:fillRef idx="3">
            <a:schemeClr val="accent3"/>
          </a:fillRef>
          <a:effectRef idx="3">
            <a:schemeClr val="accent3"/>
          </a:effectRef>
          <a:fontRef idx="minor">
            <a:schemeClr val="lt1"/>
          </a:fontRef>
        </dgm:style>
      </dgm:prSet>
      <dgm:spPr/>
    </dgm:pt>
    <dgm:pt modelId="{97B749E9-02A9-48FC-9A81-41626E03FD5B}" type="pres">
      <dgm:prSet presAssocID="{85C08BF0-6591-4AEF-B860-EAA1E8592977}" presName="text" presStyleLbl="fgAcc0" presStyleIdx="0" presStyleCnt="1">
        <dgm:presLayoutVars>
          <dgm:chPref val="3"/>
        </dgm:presLayoutVars>
      </dgm:prSet>
      <dgm:spPr/>
      <dgm:t>
        <a:bodyPr/>
        <a:lstStyle/>
        <a:p>
          <a:endParaRPr lang="es-MX"/>
        </a:p>
      </dgm:t>
    </dgm:pt>
    <dgm:pt modelId="{6DE6599D-DDDB-4513-85E8-9B18A7ADC73A}" type="pres">
      <dgm:prSet presAssocID="{85C08BF0-6591-4AEF-B860-EAA1E8592977}" presName="hierChild2" presStyleCnt="0"/>
      <dgm:spPr/>
    </dgm:pt>
    <dgm:pt modelId="{4E09AB31-F7E3-4065-8B68-4CEA1B658A36}" type="pres">
      <dgm:prSet presAssocID="{A10E648D-0D01-4BF4-87F2-F1F908AB5722}" presName="Name10" presStyleLbl="parChTrans1D2" presStyleIdx="0" presStyleCnt="2"/>
      <dgm:spPr/>
      <dgm:t>
        <a:bodyPr/>
        <a:lstStyle/>
        <a:p>
          <a:endParaRPr lang="es-MX"/>
        </a:p>
      </dgm:t>
    </dgm:pt>
    <dgm:pt modelId="{5C74941F-D041-47E3-928B-7770CCD5D17F}" type="pres">
      <dgm:prSet presAssocID="{5A61F2C2-3A35-4A3D-82E9-50657E711BE2}" presName="hierRoot2" presStyleCnt="0"/>
      <dgm:spPr/>
    </dgm:pt>
    <dgm:pt modelId="{9C6EC791-4B78-42B8-AEA7-0F521342D8D9}" type="pres">
      <dgm:prSet presAssocID="{5A61F2C2-3A35-4A3D-82E9-50657E711BE2}" presName="composite2" presStyleCnt="0"/>
      <dgm:spPr/>
    </dgm:pt>
    <dgm:pt modelId="{F64891B0-CBFE-4405-80BD-356CE822D788}" type="pres">
      <dgm:prSet presAssocID="{5A61F2C2-3A35-4A3D-82E9-50657E711BE2}" presName="background2" presStyleLbl="node2" presStyleIdx="0" presStyleCnt="2"/>
      <dgm:spPr/>
    </dgm:pt>
    <dgm:pt modelId="{5AA4A119-4034-4916-AA2C-738D311CEBDB}" type="pres">
      <dgm:prSet presAssocID="{5A61F2C2-3A35-4A3D-82E9-50657E711BE2}" presName="text2" presStyleLbl="fgAcc2" presStyleIdx="0" presStyleCnt="2">
        <dgm:presLayoutVars>
          <dgm:chPref val="3"/>
        </dgm:presLayoutVars>
      </dgm:prSet>
      <dgm:spPr/>
      <dgm:t>
        <a:bodyPr/>
        <a:lstStyle/>
        <a:p>
          <a:endParaRPr lang="es-MX"/>
        </a:p>
      </dgm:t>
    </dgm:pt>
    <dgm:pt modelId="{BF775C39-502D-4EF0-9F91-69C712AA5AEB}" type="pres">
      <dgm:prSet presAssocID="{5A61F2C2-3A35-4A3D-82E9-50657E711BE2}" presName="hierChild3" presStyleCnt="0"/>
      <dgm:spPr/>
    </dgm:pt>
    <dgm:pt modelId="{7D4F8850-970F-4D88-84A0-409B94EE99D7}" type="pres">
      <dgm:prSet presAssocID="{680CAA6F-AF8C-49BA-B446-693FE2D675BE}" presName="Name17" presStyleLbl="parChTrans1D3" presStyleIdx="0" presStyleCnt="4"/>
      <dgm:spPr/>
      <dgm:t>
        <a:bodyPr/>
        <a:lstStyle/>
        <a:p>
          <a:endParaRPr lang="es-MX"/>
        </a:p>
      </dgm:t>
    </dgm:pt>
    <dgm:pt modelId="{0DE68C96-302B-4D5D-B447-7FAA8F3849C7}" type="pres">
      <dgm:prSet presAssocID="{C28A6409-AECA-453F-826F-4B660152FAE4}" presName="hierRoot3" presStyleCnt="0"/>
      <dgm:spPr/>
    </dgm:pt>
    <dgm:pt modelId="{8939BBC8-F0DC-4F89-B8EF-577715750C1D}" type="pres">
      <dgm:prSet presAssocID="{C28A6409-AECA-453F-826F-4B660152FAE4}" presName="composite3" presStyleCnt="0"/>
      <dgm:spPr/>
    </dgm:pt>
    <dgm:pt modelId="{9FF885E1-52F0-4952-89E4-D8799D70AB71}" type="pres">
      <dgm:prSet presAssocID="{C28A6409-AECA-453F-826F-4B660152FAE4}" presName="background3" presStyleLbl="node3" presStyleIdx="0" presStyleCnt="4"/>
      <dgm:spPr/>
    </dgm:pt>
    <dgm:pt modelId="{D4F06626-A623-418C-A43D-08BD578B8933}" type="pres">
      <dgm:prSet presAssocID="{C28A6409-AECA-453F-826F-4B660152FAE4}" presName="text3" presStyleLbl="fgAcc3" presStyleIdx="0" presStyleCnt="4">
        <dgm:presLayoutVars>
          <dgm:chPref val="3"/>
        </dgm:presLayoutVars>
      </dgm:prSet>
      <dgm:spPr/>
      <dgm:t>
        <a:bodyPr/>
        <a:lstStyle/>
        <a:p>
          <a:endParaRPr lang="es-MX"/>
        </a:p>
      </dgm:t>
    </dgm:pt>
    <dgm:pt modelId="{1B1A70C3-553C-4A99-A9F8-FA5879AE08EE}" type="pres">
      <dgm:prSet presAssocID="{C28A6409-AECA-453F-826F-4B660152FAE4}" presName="hierChild4" presStyleCnt="0"/>
      <dgm:spPr/>
    </dgm:pt>
    <dgm:pt modelId="{29270444-1852-49A1-B740-D3C0B320925A}" type="pres">
      <dgm:prSet presAssocID="{83B1429B-96C0-414F-9937-7B54502A4389}" presName="Name17" presStyleLbl="parChTrans1D3" presStyleIdx="1" presStyleCnt="4"/>
      <dgm:spPr/>
      <dgm:t>
        <a:bodyPr/>
        <a:lstStyle/>
        <a:p>
          <a:endParaRPr lang="es-MX"/>
        </a:p>
      </dgm:t>
    </dgm:pt>
    <dgm:pt modelId="{7DA7B4EE-2563-4967-8DD6-7B24873A437F}" type="pres">
      <dgm:prSet presAssocID="{C1DC4D9C-6D43-4C73-8C78-01C65474E909}" presName="hierRoot3" presStyleCnt="0"/>
      <dgm:spPr/>
    </dgm:pt>
    <dgm:pt modelId="{970DB209-3D08-44E3-BF5D-3C493FF4B568}" type="pres">
      <dgm:prSet presAssocID="{C1DC4D9C-6D43-4C73-8C78-01C65474E909}" presName="composite3" presStyleCnt="0"/>
      <dgm:spPr/>
    </dgm:pt>
    <dgm:pt modelId="{36681CF0-7473-41AE-928B-46D81497B95A}" type="pres">
      <dgm:prSet presAssocID="{C1DC4D9C-6D43-4C73-8C78-01C65474E909}" presName="background3" presStyleLbl="node3" presStyleIdx="1" presStyleCnt="4"/>
      <dgm:spPr/>
    </dgm:pt>
    <dgm:pt modelId="{949B1F3C-258A-4140-BB0C-C4254D78EF53}" type="pres">
      <dgm:prSet presAssocID="{C1DC4D9C-6D43-4C73-8C78-01C65474E909}" presName="text3" presStyleLbl="fgAcc3" presStyleIdx="1" presStyleCnt="4">
        <dgm:presLayoutVars>
          <dgm:chPref val="3"/>
        </dgm:presLayoutVars>
      </dgm:prSet>
      <dgm:spPr/>
      <dgm:t>
        <a:bodyPr/>
        <a:lstStyle/>
        <a:p>
          <a:endParaRPr lang="es-MX"/>
        </a:p>
      </dgm:t>
    </dgm:pt>
    <dgm:pt modelId="{30CA0747-E389-4D59-B1F8-4DF56C87F5BE}" type="pres">
      <dgm:prSet presAssocID="{C1DC4D9C-6D43-4C73-8C78-01C65474E909}" presName="hierChild4" presStyleCnt="0"/>
      <dgm:spPr/>
    </dgm:pt>
    <dgm:pt modelId="{F88A33CE-FAC4-404B-8C90-0AE308524E38}" type="pres">
      <dgm:prSet presAssocID="{ACC0990B-F3F1-41C1-81EE-C025D1E8861A}" presName="Name10" presStyleLbl="parChTrans1D2" presStyleIdx="1" presStyleCnt="2"/>
      <dgm:spPr/>
      <dgm:t>
        <a:bodyPr/>
        <a:lstStyle/>
        <a:p>
          <a:endParaRPr lang="es-MX"/>
        </a:p>
      </dgm:t>
    </dgm:pt>
    <dgm:pt modelId="{92595D7D-8EBD-402A-A70D-D9F948375DC4}" type="pres">
      <dgm:prSet presAssocID="{9CC36F20-E6CE-43FB-875C-F99784341C24}" presName="hierRoot2" presStyleCnt="0"/>
      <dgm:spPr/>
    </dgm:pt>
    <dgm:pt modelId="{FBDF5E72-377B-43EB-A35D-4343A61EF9D0}" type="pres">
      <dgm:prSet presAssocID="{9CC36F20-E6CE-43FB-875C-F99784341C24}" presName="composite2" presStyleCnt="0"/>
      <dgm:spPr/>
    </dgm:pt>
    <dgm:pt modelId="{B9842C8B-A222-4A8F-A64F-74C0695870C4}" type="pres">
      <dgm:prSet presAssocID="{9CC36F20-E6CE-43FB-875C-F99784341C24}" presName="background2" presStyleLbl="node2" presStyleIdx="1" presStyleCnt="2"/>
      <dgm:spPr/>
    </dgm:pt>
    <dgm:pt modelId="{61C53117-B2DA-4DB7-998A-E23F9530DE9F}" type="pres">
      <dgm:prSet presAssocID="{9CC36F20-E6CE-43FB-875C-F99784341C24}" presName="text2" presStyleLbl="fgAcc2" presStyleIdx="1" presStyleCnt="2">
        <dgm:presLayoutVars>
          <dgm:chPref val="3"/>
        </dgm:presLayoutVars>
      </dgm:prSet>
      <dgm:spPr/>
      <dgm:t>
        <a:bodyPr/>
        <a:lstStyle/>
        <a:p>
          <a:endParaRPr lang="es-MX"/>
        </a:p>
      </dgm:t>
    </dgm:pt>
    <dgm:pt modelId="{B80C72AD-5BC8-40ED-A72E-AC680BBF1BCC}" type="pres">
      <dgm:prSet presAssocID="{9CC36F20-E6CE-43FB-875C-F99784341C24}" presName="hierChild3" presStyleCnt="0"/>
      <dgm:spPr/>
    </dgm:pt>
    <dgm:pt modelId="{E4DF3D23-1CF6-4FF3-82BC-5D69C2D9C19A}" type="pres">
      <dgm:prSet presAssocID="{E8FF87E2-22FA-449A-9048-2FEECA56F0C1}" presName="Name17" presStyleLbl="parChTrans1D3" presStyleIdx="2" presStyleCnt="4"/>
      <dgm:spPr/>
      <dgm:t>
        <a:bodyPr/>
        <a:lstStyle/>
        <a:p>
          <a:endParaRPr lang="es-MX"/>
        </a:p>
      </dgm:t>
    </dgm:pt>
    <dgm:pt modelId="{03C03E38-3208-4650-8D99-149A5BCA5BE6}" type="pres">
      <dgm:prSet presAssocID="{F707FDD1-E4A2-4E05-9F6B-E1DAAC973ECF}" presName="hierRoot3" presStyleCnt="0"/>
      <dgm:spPr/>
    </dgm:pt>
    <dgm:pt modelId="{74F0A852-A1AD-4ECD-9A47-2FDD5ACBCFCD}" type="pres">
      <dgm:prSet presAssocID="{F707FDD1-E4A2-4E05-9F6B-E1DAAC973ECF}" presName="composite3" presStyleCnt="0"/>
      <dgm:spPr/>
    </dgm:pt>
    <dgm:pt modelId="{2922C126-8C67-4606-AE1C-9EE94E66A936}" type="pres">
      <dgm:prSet presAssocID="{F707FDD1-E4A2-4E05-9F6B-E1DAAC973ECF}" presName="background3" presStyleLbl="node3" presStyleIdx="2" presStyleCnt="4"/>
      <dgm:spPr/>
    </dgm:pt>
    <dgm:pt modelId="{5595DD1C-8F65-48AE-A0F2-3E710ADD4734}" type="pres">
      <dgm:prSet presAssocID="{F707FDD1-E4A2-4E05-9F6B-E1DAAC973ECF}" presName="text3" presStyleLbl="fgAcc3" presStyleIdx="2" presStyleCnt="4">
        <dgm:presLayoutVars>
          <dgm:chPref val="3"/>
        </dgm:presLayoutVars>
      </dgm:prSet>
      <dgm:spPr/>
      <dgm:t>
        <a:bodyPr/>
        <a:lstStyle/>
        <a:p>
          <a:endParaRPr lang="es-MX"/>
        </a:p>
      </dgm:t>
    </dgm:pt>
    <dgm:pt modelId="{DA3189AA-7CA4-4FBB-A127-F2AC2D8ED9D0}" type="pres">
      <dgm:prSet presAssocID="{F707FDD1-E4A2-4E05-9F6B-E1DAAC973ECF}" presName="hierChild4" presStyleCnt="0"/>
      <dgm:spPr/>
    </dgm:pt>
    <dgm:pt modelId="{0D0DE185-30E9-4F1B-973C-EF1FEDC7DE97}" type="pres">
      <dgm:prSet presAssocID="{D3BB5376-7C8E-4DB8-BD6B-4188B4768770}" presName="Name17" presStyleLbl="parChTrans1D3" presStyleIdx="3" presStyleCnt="4"/>
      <dgm:spPr/>
      <dgm:t>
        <a:bodyPr/>
        <a:lstStyle/>
        <a:p>
          <a:endParaRPr lang="es-MX"/>
        </a:p>
      </dgm:t>
    </dgm:pt>
    <dgm:pt modelId="{5400AB4B-1D96-4A24-A803-522D4FEF6D80}" type="pres">
      <dgm:prSet presAssocID="{637DF836-4E99-4F62-A670-3FD65C382C0D}" presName="hierRoot3" presStyleCnt="0"/>
      <dgm:spPr/>
    </dgm:pt>
    <dgm:pt modelId="{8127E1A7-73F4-4952-8710-78EA3E53E7D7}" type="pres">
      <dgm:prSet presAssocID="{637DF836-4E99-4F62-A670-3FD65C382C0D}" presName="composite3" presStyleCnt="0"/>
      <dgm:spPr/>
    </dgm:pt>
    <dgm:pt modelId="{E3B4D618-8F1F-4379-874A-7F8AEB0CA2BF}" type="pres">
      <dgm:prSet presAssocID="{637DF836-4E99-4F62-A670-3FD65C382C0D}" presName="background3" presStyleLbl="node3" presStyleIdx="3" presStyleCnt="4"/>
      <dgm:spPr/>
    </dgm:pt>
    <dgm:pt modelId="{625AB938-109B-4687-AD30-A05B20A98D4A}" type="pres">
      <dgm:prSet presAssocID="{637DF836-4E99-4F62-A670-3FD65C382C0D}" presName="text3" presStyleLbl="fgAcc3" presStyleIdx="3" presStyleCnt="4">
        <dgm:presLayoutVars>
          <dgm:chPref val="3"/>
        </dgm:presLayoutVars>
      </dgm:prSet>
      <dgm:spPr/>
      <dgm:t>
        <a:bodyPr/>
        <a:lstStyle/>
        <a:p>
          <a:endParaRPr lang="es-MX"/>
        </a:p>
      </dgm:t>
    </dgm:pt>
    <dgm:pt modelId="{22718FD5-1AB4-4D1B-B774-5876956AD23E}" type="pres">
      <dgm:prSet presAssocID="{637DF836-4E99-4F62-A670-3FD65C382C0D}" presName="hierChild4" presStyleCnt="0"/>
      <dgm:spPr/>
    </dgm:pt>
  </dgm:ptLst>
  <dgm:cxnLst>
    <dgm:cxn modelId="{EA9A938C-8D18-4863-96F0-CFCBEE5FC05A}" type="presOf" srcId="{51C01429-ED3B-4385-B2D2-8ED4B81673C6}" destId="{394077DB-AF1D-44F6-A4E5-16CE7E44A8FA}" srcOrd="0" destOrd="0" presId="urn:microsoft.com/office/officeart/2005/8/layout/hierarchy1"/>
    <dgm:cxn modelId="{B57CA71C-BC05-4AA9-9068-6A4F54FF9ECD}" srcId="{51C01429-ED3B-4385-B2D2-8ED4B81673C6}" destId="{85C08BF0-6591-4AEF-B860-EAA1E8592977}" srcOrd="0" destOrd="0" parTransId="{79B41A19-A0C7-4FCF-A70B-F966B25BFA43}" sibTransId="{E08199ED-0863-49FF-BF96-4AC887C444F3}"/>
    <dgm:cxn modelId="{E0142F2B-FDE8-4FB4-9A17-481F56E255F2}" type="presOf" srcId="{ACC0990B-F3F1-41C1-81EE-C025D1E8861A}" destId="{F88A33CE-FAC4-404B-8C90-0AE308524E38}" srcOrd="0" destOrd="0" presId="urn:microsoft.com/office/officeart/2005/8/layout/hierarchy1"/>
    <dgm:cxn modelId="{97FFBFEE-A0F1-4339-A3C5-A893EA638C8F}" type="presOf" srcId="{D3BB5376-7C8E-4DB8-BD6B-4188B4768770}" destId="{0D0DE185-30E9-4F1B-973C-EF1FEDC7DE97}" srcOrd="0" destOrd="0" presId="urn:microsoft.com/office/officeart/2005/8/layout/hierarchy1"/>
    <dgm:cxn modelId="{A6D7E909-ACF1-48EA-A45B-FFD01D7547E9}" type="presOf" srcId="{637DF836-4E99-4F62-A670-3FD65C382C0D}" destId="{625AB938-109B-4687-AD30-A05B20A98D4A}" srcOrd="0" destOrd="0" presId="urn:microsoft.com/office/officeart/2005/8/layout/hierarchy1"/>
    <dgm:cxn modelId="{132F2B68-D084-48C1-96E9-CC56867AA827}" srcId="{9CC36F20-E6CE-43FB-875C-F99784341C24}" destId="{637DF836-4E99-4F62-A670-3FD65C382C0D}" srcOrd="1" destOrd="0" parTransId="{D3BB5376-7C8E-4DB8-BD6B-4188B4768770}" sibTransId="{64EB401D-4601-451B-A749-CC6A8859B255}"/>
    <dgm:cxn modelId="{130D0FAC-CE22-424A-822D-5DF48142DFB9}" type="presOf" srcId="{C1DC4D9C-6D43-4C73-8C78-01C65474E909}" destId="{949B1F3C-258A-4140-BB0C-C4254D78EF53}" srcOrd="0" destOrd="0" presId="urn:microsoft.com/office/officeart/2005/8/layout/hierarchy1"/>
    <dgm:cxn modelId="{C548B158-DA8B-48C1-A27A-32CCF6BF4945}" srcId="{5A61F2C2-3A35-4A3D-82E9-50657E711BE2}" destId="{C1DC4D9C-6D43-4C73-8C78-01C65474E909}" srcOrd="1" destOrd="0" parTransId="{83B1429B-96C0-414F-9937-7B54502A4389}" sibTransId="{84821A62-8DE6-4B25-A9CF-D7975F6CC950}"/>
    <dgm:cxn modelId="{FD4850BC-39A3-4DDE-8C2A-951D8E293C8E}" type="presOf" srcId="{680CAA6F-AF8C-49BA-B446-693FE2D675BE}" destId="{7D4F8850-970F-4D88-84A0-409B94EE99D7}" srcOrd="0" destOrd="0" presId="urn:microsoft.com/office/officeart/2005/8/layout/hierarchy1"/>
    <dgm:cxn modelId="{00866958-535A-4330-B998-5636ECB34614}" type="presOf" srcId="{F707FDD1-E4A2-4E05-9F6B-E1DAAC973ECF}" destId="{5595DD1C-8F65-48AE-A0F2-3E710ADD4734}" srcOrd="0" destOrd="0" presId="urn:microsoft.com/office/officeart/2005/8/layout/hierarchy1"/>
    <dgm:cxn modelId="{199D277D-E624-4219-A757-FBF5586BAFBC}" type="presOf" srcId="{C28A6409-AECA-453F-826F-4B660152FAE4}" destId="{D4F06626-A623-418C-A43D-08BD578B8933}" srcOrd="0" destOrd="0" presId="urn:microsoft.com/office/officeart/2005/8/layout/hierarchy1"/>
    <dgm:cxn modelId="{92106F76-9DC8-4DB2-9F01-5BFB97655010}" type="presOf" srcId="{83B1429B-96C0-414F-9937-7B54502A4389}" destId="{29270444-1852-49A1-B740-D3C0B320925A}" srcOrd="0" destOrd="0" presId="urn:microsoft.com/office/officeart/2005/8/layout/hierarchy1"/>
    <dgm:cxn modelId="{A6626A71-7FA5-4FC2-B3E0-2A08DC25FF52}" type="presOf" srcId="{A10E648D-0D01-4BF4-87F2-F1F908AB5722}" destId="{4E09AB31-F7E3-4065-8B68-4CEA1B658A36}" srcOrd="0" destOrd="0" presId="urn:microsoft.com/office/officeart/2005/8/layout/hierarchy1"/>
    <dgm:cxn modelId="{EB2AA2DA-625E-4A69-B3AA-57EEE393213F}" srcId="{85C08BF0-6591-4AEF-B860-EAA1E8592977}" destId="{5A61F2C2-3A35-4A3D-82E9-50657E711BE2}" srcOrd="0" destOrd="0" parTransId="{A10E648D-0D01-4BF4-87F2-F1F908AB5722}" sibTransId="{FD5D6199-D951-496C-8774-329AAC9F6C98}"/>
    <dgm:cxn modelId="{9A2BF482-C97F-4EFD-8877-1D9F17B242AC}" type="presOf" srcId="{5A61F2C2-3A35-4A3D-82E9-50657E711BE2}" destId="{5AA4A119-4034-4916-AA2C-738D311CEBDB}" srcOrd="0" destOrd="0" presId="urn:microsoft.com/office/officeart/2005/8/layout/hierarchy1"/>
    <dgm:cxn modelId="{8C035E99-54FE-437C-AB06-5A52356E2FBD}" type="presOf" srcId="{9CC36F20-E6CE-43FB-875C-F99784341C24}" destId="{61C53117-B2DA-4DB7-998A-E23F9530DE9F}" srcOrd="0" destOrd="0" presId="urn:microsoft.com/office/officeart/2005/8/layout/hierarchy1"/>
    <dgm:cxn modelId="{BD1E72DB-9B40-4DA3-96EF-B3A6C478D441}" srcId="{85C08BF0-6591-4AEF-B860-EAA1E8592977}" destId="{9CC36F20-E6CE-43FB-875C-F99784341C24}" srcOrd="1" destOrd="0" parTransId="{ACC0990B-F3F1-41C1-81EE-C025D1E8861A}" sibTransId="{3B2A56F5-1B31-4276-9CEB-8731AC859C3F}"/>
    <dgm:cxn modelId="{6AA37A96-9EBF-4AF1-888D-1FB3EE0353B9}" type="presOf" srcId="{E8FF87E2-22FA-449A-9048-2FEECA56F0C1}" destId="{E4DF3D23-1CF6-4FF3-82BC-5D69C2D9C19A}" srcOrd="0" destOrd="0" presId="urn:microsoft.com/office/officeart/2005/8/layout/hierarchy1"/>
    <dgm:cxn modelId="{D1E03AD3-8991-4859-8805-910C95962233}" type="presOf" srcId="{85C08BF0-6591-4AEF-B860-EAA1E8592977}" destId="{97B749E9-02A9-48FC-9A81-41626E03FD5B}" srcOrd="0" destOrd="0" presId="urn:microsoft.com/office/officeart/2005/8/layout/hierarchy1"/>
    <dgm:cxn modelId="{35C1F1FF-7F8D-416F-9917-EA72514F66D4}" srcId="{9CC36F20-E6CE-43FB-875C-F99784341C24}" destId="{F707FDD1-E4A2-4E05-9F6B-E1DAAC973ECF}" srcOrd="0" destOrd="0" parTransId="{E8FF87E2-22FA-449A-9048-2FEECA56F0C1}" sibTransId="{7E72E202-AAC7-444D-8095-C865C51A95A5}"/>
    <dgm:cxn modelId="{789C123F-DA8B-4C30-AF29-4C54F4088A28}" srcId="{5A61F2C2-3A35-4A3D-82E9-50657E711BE2}" destId="{C28A6409-AECA-453F-826F-4B660152FAE4}" srcOrd="0" destOrd="0" parTransId="{680CAA6F-AF8C-49BA-B446-693FE2D675BE}" sibTransId="{F9401466-4302-4A09-9AE9-53486998614A}"/>
    <dgm:cxn modelId="{6A64A42D-869D-47CE-B7A8-92D16159FA1C}" type="presParOf" srcId="{394077DB-AF1D-44F6-A4E5-16CE7E44A8FA}" destId="{A6CD327C-432B-425A-B640-93AEB82E389D}" srcOrd="0" destOrd="0" presId="urn:microsoft.com/office/officeart/2005/8/layout/hierarchy1"/>
    <dgm:cxn modelId="{AEB95388-F76B-46FF-A228-377AFEDDF079}" type="presParOf" srcId="{A6CD327C-432B-425A-B640-93AEB82E389D}" destId="{52C77F9A-CAB6-41AE-B17E-0EA8E26074C6}" srcOrd="0" destOrd="0" presId="urn:microsoft.com/office/officeart/2005/8/layout/hierarchy1"/>
    <dgm:cxn modelId="{FD32DDAA-7E1B-4EA8-B390-7257224B88E9}" type="presParOf" srcId="{52C77F9A-CAB6-41AE-B17E-0EA8E26074C6}" destId="{53166A51-CC15-4493-9EEE-C88EBBDBF7BD}" srcOrd="0" destOrd="0" presId="urn:microsoft.com/office/officeart/2005/8/layout/hierarchy1"/>
    <dgm:cxn modelId="{E87195B3-CE32-4502-9C6D-24E2F8E5D18F}" type="presParOf" srcId="{52C77F9A-CAB6-41AE-B17E-0EA8E26074C6}" destId="{97B749E9-02A9-48FC-9A81-41626E03FD5B}" srcOrd="1" destOrd="0" presId="urn:microsoft.com/office/officeart/2005/8/layout/hierarchy1"/>
    <dgm:cxn modelId="{2B41DE87-1CC3-41BB-94A8-78F3194772A4}" type="presParOf" srcId="{A6CD327C-432B-425A-B640-93AEB82E389D}" destId="{6DE6599D-DDDB-4513-85E8-9B18A7ADC73A}" srcOrd="1" destOrd="0" presId="urn:microsoft.com/office/officeart/2005/8/layout/hierarchy1"/>
    <dgm:cxn modelId="{5E950212-A17D-498A-A984-F7F42E2AC3D3}" type="presParOf" srcId="{6DE6599D-DDDB-4513-85E8-9B18A7ADC73A}" destId="{4E09AB31-F7E3-4065-8B68-4CEA1B658A36}" srcOrd="0" destOrd="0" presId="urn:microsoft.com/office/officeart/2005/8/layout/hierarchy1"/>
    <dgm:cxn modelId="{583F7166-B7BA-4A45-9428-E8ED1A0AF8B8}" type="presParOf" srcId="{6DE6599D-DDDB-4513-85E8-9B18A7ADC73A}" destId="{5C74941F-D041-47E3-928B-7770CCD5D17F}" srcOrd="1" destOrd="0" presId="urn:microsoft.com/office/officeart/2005/8/layout/hierarchy1"/>
    <dgm:cxn modelId="{8D6ED63E-5D80-4A0E-A2C2-4A7C24036FE1}" type="presParOf" srcId="{5C74941F-D041-47E3-928B-7770CCD5D17F}" destId="{9C6EC791-4B78-42B8-AEA7-0F521342D8D9}" srcOrd="0" destOrd="0" presId="urn:microsoft.com/office/officeart/2005/8/layout/hierarchy1"/>
    <dgm:cxn modelId="{EC6B9BC6-4E10-43E9-95F5-E5AFD17266F5}" type="presParOf" srcId="{9C6EC791-4B78-42B8-AEA7-0F521342D8D9}" destId="{F64891B0-CBFE-4405-80BD-356CE822D788}" srcOrd="0" destOrd="0" presId="urn:microsoft.com/office/officeart/2005/8/layout/hierarchy1"/>
    <dgm:cxn modelId="{E61511DE-809C-4C53-863D-CDB4F9BC7294}" type="presParOf" srcId="{9C6EC791-4B78-42B8-AEA7-0F521342D8D9}" destId="{5AA4A119-4034-4916-AA2C-738D311CEBDB}" srcOrd="1" destOrd="0" presId="urn:microsoft.com/office/officeart/2005/8/layout/hierarchy1"/>
    <dgm:cxn modelId="{0017A066-E309-45C1-9120-7EDD1B2CC476}" type="presParOf" srcId="{5C74941F-D041-47E3-928B-7770CCD5D17F}" destId="{BF775C39-502D-4EF0-9F91-69C712AA5AEB}" srcOrd="1" destOrd="0" presId="urn:microsoft.com/office/officeart/2005/8/layout/hierarchy1"/>
    <dgm:cxn modelId="{4992EE8A-33E4-4A5E-918C-CD180EB9532F}" type="presParOf" srcId="{BF775C39-502D-4EF0-9F91-69C712AA5AEB}" destId="{7D4F8850-970F-4D88-84A0-409B94EE99D7}" srcOrd="0" destOrd="0" presId="urn:microsoft.com/office/officeart/2005/8/layout/hierarchy1"/>
    <dgm:cxn modelId="{30101C7A-DC7C-4935-92B5-565F77D7F5D4}" type="presParOf" srcId="{BF775C39-502D-4EF0-9F91-69C712AA5AEB}" destId="{0DE68C96-302B-4D5D-B447-7FAA8F3849C7}" srcOrd="1" destOrd="0" presId="urn:microsoft.com/office/officeart/2005/8/layout/hierarchy1"/>
    <dgm:cxn modelId="{B658665D-E0B2-4E97-B414-219806FE222A}" type="presParOf" srcId="{0DE68C96-302B-4D5D-B447-7FAA8F3849C7}" destId="{8939BBC8-F0DC-4F89-B8EF-577715750C1D}" srcOrd="0" destOrd="0" presId="urn:microsoft.com/office/officeart/2005/8/layout/hierarchy1"/>
    <dgm:cxn modelId="{6BF09DBE-1D73-4F47-A53E-A5504E16396B}" type="presParOf" srcId="{8939BBC8-F0DC-4F89-B8EF-577715750C1D}" destId="{9FF885E1-52F0-4952-89E4-D8799D70AB71}" srcOrd="0" destOrd="0" presId="urn:microsoft.com/office/officeart/2005/8/layout/hierarchy1"/>
    <dgm:cxn modelId="{3AA6FE22-6219-436D-A86D-B7C9FCE660FD}" type="presParOf" srcId="{8939BBC8-F0DC-4F89-B8EF-577715750C1D}" destId="{D4F06626-A623-418C-A43D-08BD578B8933}" srcOrd="1" destOrd="0" presId="urn:microsoft.com/office/officeart/2005/8/layout/hierarchy1"/>
    <dgm:cxn modelId="{F4FCF04A-DF25-46E7-9C6A-A6F0870C38DE}" type="presParOf" srcId="{0DE68C96-302B-4D5D-B447-7FAA8F3849C7}" destId="{1B1A70C3-553C-4A99-A9F8-FA5879AE08EE}" srcOrd="1" destOrd="0" presId="urn:microsoft.com/office/officeart/2005/8/layout/hierarchy1"/>
    <dgm:cxn modelId="{062C0D2E-1C9C-4884-873C-73E74A7BE9D5}" type="presParOf" srcId="{BF775C39-502D-4EF0-9F91-69C712AA5AEB}" destId="{29270444-1852-49A1-B740-D3C0B320925A}" srcOrd="2" destOrd="0" presId="urn:microsoft.com/office/officeart/2005/8/layout/hierarchy1"/>
    <dgm:cxn modelId="{E4602C50-B409-43ED-A559-CD218433CA32}" type="presParOf" srcId="{BF775C39-502D-4EF0-9F91-69C712AA5AEB}" destId="{7DA7B4EE-2563-4967-8DD6-7B24873A437F}" srcOrd="3" destOrd="0" presId="urn:microsoft.com/office/officeart/2005/8/layout/hierarchy1"/>
    <dgm:cxn modelId="{D3658D3D-93E6-45CB-8CC5-A4C3F0C6EF1A}" type="presParOf" srcId="{7DA7B4EE-2563-4967-8DD6-7B24873A437F}" destId="{970DB209-3D08-44E3-BF5D-3C493FF4B568}" srcOrd="0" destOrd="0" presId="urn:microsoft.com/office/officeart/2005/8/layout/hierarchy1"/>
    <dgm:cxn modelId="{F585EE61-8D27-4303-992A-70198E04158D}" type="presParOf" srcId="{970DB209-3D08-44E3-BF5D-3C493FF4B568}" destId="{36681CF0-7473-41AE-928B-46D81497B95A}" srcOrd="0" destOrd="0" presId="urn:microsoft.com/office/officeart/2005/8/layout/hierarchy1"/>
    <dgm:cxn modelId="{025C9EE5-DF99-44E0-BCEF-E873143F584E}" type="presParOf" srcId="{970DB209-3D08-44E3-BF5D-3C493FF4B568}" destId="{949B1F3C-258A-4140-BB0C-C4254D78EF53}" srcOrd="1" destOrd="0" presId="urn:microsoft.com/office/officeart/2005/8/layout/hierarchy1"/>
    <dgm:cxn modelId="{BE161906-1605-43A8-AF39-E0EA19A88A75}" type="presParOf" srcId="{7DA7B4EE-2563-4967-8DD6-7B24873A437F}" destId="{30CA0747-E389-4D59-B1F8-4DF56C87F5BE}" srcOrd="1" destOrd="0" presId="urn:microsoft.com/office/officeart/2005/8/layout/hierarchy1"/>
    <dgm:cxn modelId="{D300EB2D-2642-474B-A9C6-D46762AB4685}" type="presParOf" srcId="{6DE6599D-DDDB-4513-85E8-9B18A7ADC73A}" destId="{F88A33CE-FAC4-404B-8C90-0AE308524E38}" srcOrd="2" destOrd="0" presId="urn:microsoft.com/office/officeart/2005/8/layout/hierarchy1"/>
    <dgm:cxn modelId="{AC254B23-EA02-4364-A16A-F3F89730FC72}" type="presParOf" srcId="{6DE6599D-DDDB-4513-85E8-9B18A7ADC73A}" destId="{92595D7D-8EBD-402A-A70D-D9F948375DC4}" srcOrd="3" destOrd="0" presId="urn:microsoft.com/office/officeart/2005/8/layout/hierarchy1"/>
    <dgm:cxn modelId="{9D47F53E-0BEA-418E-BF60-7516D5DC3E1E}" type="presParOf" srcId="{92595D7D-8EBD-402A-A70D-D9F948375DC4}" destId="{FBDF5E72-377B-43EB-A35D-4343A61EF9D0}" srcOrd="0" destOrd="0" presId="urn:microsoft.com/office/officeart/2005/8/layout/hierarchy1"/>
    <dgm:cxn modelId="{DFFC28D3-1137-4D9D-A8E9-17C47D2BAB13}" type="presParOf" srcId="{FBDF5E72-377B-43EB-A35D-4343A61EF9D0}" destId="{B9842C8B-A222-4A8F-A64F-74C0695870C4}" srcOrd="0" destOrd="0" presId="urn:microsoft.com/office/officeart/2005/8/layout/hierarchy1"/>
    <dgm:cxn modelId="{AB271A5E-30B7-48D1-A2AA-EA2DFD327F20}" type="presParOf" srcId="{FBDF5E72-377B-43EB-A35D-4343A61EF9D0}" destId="{61C53117-B2DA-4DB7-998A-E23F9530DE9F}" srcOrd="1" destOrd="0" presId="urn:microsoft.com/office/officeart/2005/8/layout/hierarchy1"/>
    <dgm:cxn modelId="{5F65BAF2-5723-483D-91A7-ED02ACC7D3D2}" type="presParOf" srcId="{92595D7D-8EBD-402A-A70D-D9F948375DC4}" destId="{B80C72AD-5BC8-40ED-A72E-AC680BBF1BCC}" srcOrd="1" destOrd="0" presId="urn:microsoft.com/office/officeart/2005/8/layout/hierarchy1"/>
    <dgm:cxn modelId="{F81A9FBA-8A7F-4FDE-A32C-D4BAB88AED96}" type="presParOf" srcId="{B80C72AD-5BC8-40ED-A72E-AC680BBF1BCC}" destId="{E4DF3D23-1CF6-4FF3-82BC-5D69C2D9C19A}" srcOrd="0" destOrd="0" presId="urn:microsoft.com/office/officeart/2005/8/layout/hierarchy1"/>
    <dgm:cxn modelId="{8DA095F1-BCA1-46E1-9228-11C7A1CF400A}" type="presParOf" srcId="{B80C72AD-5BC8-40ED-A72E-AC680BBF1BCC}" destId="{03C03E38-3208-4650-8D99-149A5BCA5BE6}" srcOrd="1" destOrd="0" presId="urn:microsoft.com/office/officeart/2005/8/layout/hierarchy1"/>
    <dgm:cxn modelId="{55BF9B8A-FF72-4402-81D1-CC8FE403742F}" type="presParOf" srcId="{03C03E38-3208-4650-8D99-149A5BCA5BE6}" destId="{74F0A852-A1AD-4ECD-9A47-2FDD5ACBCFCD}" srcOrd="0" destOrd="0" presId="urn:microsoft.com/office/officeart/2005/8/layout/hierarchy1"/>
    <dgm:cxn modelId="{A87909D8-71BF-45FE-BCB2-79551A26103C}" type="presParOf" srcId="{74F0A852-A1AD-4ECD-9A47-2FDD5ACBCFCD}" destId="{2922C126-8C67-4606-AE1C-9EE94E66A936}" srcOrd="0" destOrd="0" presId="urn:microsoft.com/office/officeart/2005/8/layout/hierarchy1"/>
    <dgm:cxn modelId="{1486B440-18AA-4FBD-B68F-0C7131E09168}" type="presParOf" srcId="{74F0A852-A1AD-4ECD-9A47-2FDD5ACBCFCD}" destId="{5595DD1C-8F65-48AE-A0F2-3E710ADD4734}" srcOrd="1" destOrd="0" presId="urn:microsoft.com/office/officeart/2005/8/layout/hierarchy1"/>
    <dgm:cxn modelId="{7BFBDD7E-A9C1-4225-B93E-842DF18CF575}" type="presParOf" srcId="{03C03E38-3208-4650-8D99-149A5BCA5BE6}" destId="{DA3189AA-7CA4-4FBB-A127-F2AC2D8ED9D0}" srcOrd="1" destOrd="0" presId="urn:microsoft.com/office/officeart/2005/8/layout/hierarchy1"/>
    <dgm:cxn modelId="{17E4F3B3-0F0E-4547-821A-CD8D2D09C9D1}" type="presParOf" srcId="{B80C72AD-5BC8-40ED-A72E-AC680BBF1BCC}" destId="{0D0DE185-30E9-4F1B-973C-EF1FEDC7DE97}" srcOrd="2" destOrd="0" presId="urn:microsoft.com/office/officeart/2005/8/layout/hierarchy1"/>
    <dgm:cxn modelId="{4A294143-9D6E-4ECD-A39A-4BA2D6F8D625}" type="presParOf" srcId="{B80C72AD-5BC8-40ED-A72E-AC680BBF1BCC}" destId="{5400AB4B-1D96-4A24-A803-522D4FEF6D80}" srcOrd="3" destOrd="0" presId="urn:microsoft.com/office/officeart/2005/8/layout/hierarchy1"/>
    <dgm:cxn modelId="{58293E30-DAD8-4053-9607-6CD5102F95D0}" type="presParOf" srcId="{5400AB4B-1D96-4A24-A803-522D4FEF6D80}" destId="{8127E1A7-73F4-4952-8710-78EA3E53E7D7}" srcOrd="0" destOrd="0" presId="urn:microsoft.com/office/officeart/2005/8/layout/hierarchy1"/>
    <dgm:cxn modelId="{8A02B888-E3D5-4BC4-AE7B-F8CF0B0F2F10}" type="presParOf" srcId="{8127E1A7-73F4-4952-8710-78EA3E53E7D7}" destId="{E3B4D618-8F1F-4379-874A-7F8AEB0CA2BF}" srcOrd="0" destOrd="0" presId="urn:microsoft.com/office/officeart/2005/8/layout/hierarchy1"/>
    <dgm:cxn modelId="{B8F912DA-8BA9-4346-9D00-CCCA29FA60AE}" type="presParOf" srcId="{8127E1A7-73F4-4952-8710-78EA3E53E7D7}" destId="{625AB938-109B-4687-AD30-A05B20A98D4A}" srcOrd="1" destOrd="0" presId="urn:microsoft.com/office/officeart/2005/8/layout/hierarchy1"/>
    <dgm:cxn modelId="{94A08D01-9D96-47E5-B050-9A3A88819A1F}" type="presParOf" srcId="{5400AB4B-1D96-4A24-A803-522D4FEF6D80}" destId="{22718FD5-1AB4-4D1B-B774-5876956AD23E}"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9850D091-FFD0-48DC-BA9A-5E79E77D30B0}">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MX" sz="2000" b="1" dirty="0" smtClean="0">
              <a:effectLst>
                <a:outerShdw blurRad="38100" dist="38100" dir="2700000" algn="tl">
                  <a:srgbClr val="000000">
                    <a:alpha val="43137"/>
                  </a:srgbClr>
                </a:outerShdw>
              </a:effectLst>
            </a:rPr>
            <a:t>RELACIÓN DE ASPECTO  X:Y</a:t>
          </a:r>
          <a:endParaRPr lang="es-MX" sz="2000" b="1" dirty="0">
            <a:effectLst>
              <a:outerShdw blurRad="38100" dist="38100" dir="2700000" algn="tl">
                <a:srgbClr val="000000">
                  <a:alpha val="43137"/>
                </a:srgbClr>
              </a:outerShdw>
            </a:effectLst>
          </a:endParaRPr>
        </a:p>
      </dgm:t>
    </dgm:pt>
    <dgm:pt modelId="{256F38E1-C838-43D2-A701-31115478FF24}" type="parTrans" cxnId="{F2B91580-62AF-4F00-B01B-50DF04455584}">
      <dgm:prSet/>
      <dgm:spPr/>
      <dgm:t>
        <a:bodyPr/>
        <a:lstStyle/>
        <a:p>
          <a:endParaRPr lang="es-MX"/>
        </a:p>
      </dgm:t>
    </dgm:pt>
    <dgm:pt modelId="{8CE205B7-D9D3-4DF7-88D8-B2AA7FA0107B}" type="sibTrans" cxnId="{F2B91580-62AF-4F00-B01B-50DF04455584}">
      <dgm:prSet/>
      <dgm:spPr/>
      <dgm:t>
        <a:bodyPr/>
        <a:lstStyle/>
        <a:p>
          <a:endParaRPr lang="es-MX"/>
        </a:p>
      </dgm:t>
    </dgm:pt>
    <dgm:pt modelId="{63DD2F2F-BCD0-49E6-A3D9-1F92DA022B1F}" type="pres">
      <dgm:prSet presAssocID="{AEA0D8BC-3ADE-4E87-8CCA-3D8D49209614}" presName="Name0" presStyleCnt="0">
        <dgm:presLayoutVars>
          <dgm:resizeHandles/>
        </dgm:presLayoutVars>
      </dgm:prSet>
      <dgm:spPr/>
    </dgm:pt>
    <dgm:pt modelId="{082A3468-BA04-4AC6-9B8D-DFA858E59F48}" type="pres">
      <dgm:prSet presAssocID="{9850D091-FFD0-48DC-BA9A-5E79E77D30B0}" presName="text" presStyleLbl="node1" presStyleIdx="0" presStyleCnt="1" custScaleX="112130" custScaleY="100098" custLinFactNeighborX="0" custLinFactNeighborY="-6341">
        <dgm:presLayoutVars>
          <dgm:bulletEnabled val="1"/>
        </dgm:presLayoutVars>
      </dgm:prSet>
      <dgm:spPr/>
      <dgm:t>
        <a:bodyPr/>
        <a:lstStyle/>
        <a:p>
          <a:endParaRPr lang="es-MX"/>
        </a:p>
      </dgm:t>
    </dgm:pt>
  </dgm:ptLst>
  <dgm:cxnLst>
    <dgm:cxn modelId="{1AB56C22-A8CE-4A6A-AFD9-2DB031051F4C}" type="presOf" srcId="{9850D091-FFD0-48DC-BA9A-5E79E77D30B0}" destId="{082A3468-BA04-4AC6-9B8D-DFA858E59F48}" srcOrd="0" destOrd="0" presId="urn:diagrams.loki3.com/VaryingWidthList+Icon"/>
    <dgm:cxn modelId="{EEF2378F-47B1-48BE-996F-F4986BB7652E}" type="presOf" srcId="{AEA0D8BC-3ADE-4E87-8CCA-3D8D49209614}" destId="{63DD2F2F-BCD0-49E6-A3D9-1F92DA022B1F}" srcOrd="0" destOrd="0" presId="urn:diagrams.loki3.com/VaryingWidthList+Icon"/>
    <dgm:cxn modelId="{F2B91580-62AF-4F00-B01B-50DF04455584}" srcId="{AEA0D8BC-3ADE-4E87-8CCA-3D8D49209614}" destId="{9850D091-FFD0-48DC-BA9A-5E79E77D30B0}" srcOrd="0" destOrd="0" parTransId="{256F38E1-C838-43D2-A701-31115478FF24}" sibTransId="{8CE205B7-D9D3-4DF7-88D8-B2AA7FA0107B}"/>
    <dgm:cxn modelId="{4C0C5862-C654-4292-859D-1E717ACC6508}" type="presParOf" srcId="{63DD2F2F-BCD0-49E6-A3D9-1F92DA022B1F}" destId="{082A3468-BA04-4AC6-9B8D-DFA858E59F48}" srcOrd="0" destOrd="0" presId="urn:diagrams.loki3.com/VaryingWidthList+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96E148-EDF2-41E5-B1DC-E55BB46867FA}"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s-MX"/>
        </a:p>
      </dgm:t>
    </dgm:pt>
    <dgm:pt modelId="{70388B34-261B-4E77-BB95-84942413D366}">
      <dgm:prSet phldrT="[Texto]"/>
      <dgm:spPr/>
      <dgm:t>
        <a:bodyPr/>
        <a:lstStyle/>
        <a:p>
          <a:r>
            <a:rPr lang="es-MX" b="1" dirty="0" smtClean="0">
              <a:effectLst>
                <a:outerShdw blurRad="38100" dist="38100" dir="2700000" algn="tl">
                  <a:srgbClr val="000000">
                    <a:alpha val="43137"/>
                  </a:srgbClr>
                </a:outerShdw>
              </a:effectLst>
            </a:rPr>
            <a:t>HDTV</a:t>
          </a:r>
        </a:p>
        <a:p>
          <a:r>
            <a:rPr lang="es-MX" dirty="0" smtClean="0"/>
            <a:t>16:9</a:t>
          </a:r>
          <a:endParaRPr lang="es-MX" dirty="0"/>
        </a:p>
      </dgm:t>
    </dgm:pt>
    <dgm:pt modelId="{5A114507-4DD0-4752-83FA-A1E90BD0E951}" type="parTrans" cxnId="{CD1C6439-7626-473E-AC70-48ADA7C0ED70}">
      <dgm:prSet/>
      <dgm:spPr/>
      <dgm:t>
        <a:bodyPr/>
        <a:lstStyle/>
        <a:p>
          <a:endParaRPr lang="es-MX"/>
        </a:p>
      </dgm:t>
    </dgm:pt>
    <dgm:pt modelId="{211D56CC-D12F-49AC-99CC-71D6928EAED3}" type="sibTrans" cxnId="{CD1C6439-7626-473E-AC70-48ADA7C0ED70}">
      <dgm:prSet/>
      <dgm:spPr/>
      <dgm:t>
        <a:bodyPr/>
        <a:lstStyle/>
        <a:p>
          <a:endParaRPr lang="es-MX"/>
        </a:p>
      </dgm:t>
    </dgm:pt>
    <dgm:pt modelId="{9D6E008B-B4A6-4E33-8BF4-04B0F510BAAD}" type="pres">
      <dgm:prSet presAssocID="{7C96E148-EDF2-41E5-B1DC-E55BB46867FA}" presName="diagram" presStyleCnt="0">
        <dgm:presLayoutVars>
          <dgm:dir/>
          <dgm:resizeHandles val="exact"/>
        </dgm:presLayoutVars>
      </dgm:prSet>
      <dgm:spPr/>
      <dgm:t>
        <a:bodyPr/>
        <a:lstStyle/>
        <a:p>
          <a:endParaRPr lang="es-MX"/>
        </a:p>
      </dgm:t>
    </dgm:pt>
    <dgm:pt modelId="{F64CF258-A27B-4EF4-9F14-0267D56296CD}" type="pres">
      <dgm:prSet presAssocID="{70388B34-261B-4E77-BB95-84942413D366}" presName="node" presStyleLbl="node1" presStyleIdx="0" presStyleCnt="1" custLinFactNeighborX="-10085" custLinFactNeighborY="-13370">
        <dgm:presLayoutVars>
          <dgm:bulletEnabled val="1"/>
        </dgm:presLayoutVars>
      </dgm:prSet>
      <dgm:spPr/>
      <dgm:t>
        <a:bodyPr/>
        <a:lstStyle/>
        <a:p>
          <a:endParaRPr lang="es-MX"/>
        </a:p>
      </dgm:t>
    </dgm:pt>
  </dgm:ptLst>
  <dgm:cxnLst>
    <dgm:cxn modelId="{17A525AF-6430-4DC9-946A-B38C5000A9D7}" type="presOf" srcId="{7C96E148-EDF2-41E5-B1DC-E55BB46867FA}" destId="{9D6E008B-B4A6-4E33-8BF4-04B0F510BAAD}" srcOrd="0" destOrd="0" presId="urn:microsoft.com/office/officeart/2005/8/layout/default#1"/>
    <dgm:cxn modelId="{CD1C6439-7626-473E-AC70-48ADA7C0ED70}" srcId="{7C96E148-EDF2-41E5-B1DC-E55BB46867FA}" destId="{70388B34-261B-4E77-BB95-84942413D366}" srcOrd="0" destOrd="0" parTransId="{5A114507-4DD0-4752-83FA-A1E90BD0E951}" sibTransId="{211D56CC-D12F-49AC-99CC-71D6928EAED3}"/>
    <dgm:cxn modelId="{1BD343AB-B348-4955-82EA-1FF28598DA09}" type="presOf" srcId="{70388B34-261B-4E77-BB95-84942413D366}" destId="{F64CF258-A27B-4EF4-9F14-0267D56296CD}" srcOrd="0" destOrd="0" presId="urn:microsoft.com/office/officeart/2005/8/layout/default#1"/>
    <dgm:cxn modelId="{83268633-618D-4071-8748-5CB0FAFD2EE3}" type="presParOf" srcId="{9D6E008B-B4A6-4E33-8BF4-04B0F510BAAD}" destId="{F64CF258-A27B-4EF4-9F14-0267D56296CD}" srcOrd="0" destOrd="0" presId="urn:microsoft.com/office/officeart/2005/8/layout/default#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C96E148-EDF2-41E5-B1DC-E55BB46867FA}"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s-MX"/>
        </a:p>
      </dgm:t>
    </dgm:pt>
    <dgm:pt modelId="{70388B34-261B-4E77-BB95-84942413D366}">
      <dgm:prSet phldrT="[Texto]"/>
      <dgm:spPr/>
      <dgm:t>
        <a:bodyPr/>
        <a:lstStyle/>
        <a:p>
          <a:r>
            <a:rPr lang="es-MX" b="1" dirty="0" smtClean="0">
              <a:effectLst>
                <a:outerShdw blurRad="38100" dist="38100" dir="2700000" algn="tl">
                  <a:srgbClr val="000000">
                    <a:alpha val="43137"/>
                  </a:srgbClr>
                </a:outerShdw>
              </a:effectLst>
            </a:rPr>
            <a:t>TV y MONITORES</a:t>
          </a:r>
        </a:p>
        <a:p>
          <a:r>
            <a:rPr lang="es-MX" dirty="0" smtClean="0"/>
            <a:t>4:3</a:t>
          </a:r>
          <a:endParaRPr lang="es-MX" dirty="0"/>
        </a:p>
      </dgm:t>
    </dgm:pt>
    <dgm:pt modelId="{5A114507-4DD0-4752-83FA-A1E90BD0E951}" type="parTrans" cxnId="{CD1C6439-7626-473E-AC70-48ADA7C0ED70}">
      <dgm:prSet/>
      <dgm:spPr/>
      <dgm:t>
        <a:bodyPr/>
        <a:lstStyle/>
        <a:p>
          <a:endParaRPr lang="es-MX"/>
        </a:p>
      </dgm:t>
    </dgm:pt>
    <dgm:pt modelId="{211D56CC-D12F-49AC-99CC-71D6928EAED3}" type="sibTrans" cxnId="{CD1C6439-7626-473E-AC70-48ADA7C0ED70}">
      <dgm:prSet/>
      <dgm:spPr/>
      <dgm:t>
        <a:bodyPr/>
        <a:lstStyle/>
        <a:p>
          <a:endParaRPr lang="es-MX"/>
        </a:p>
      </dgm:t>
    </dgm:pt>
    <dgm:pt modelId="{9D6E008B-B4A6-4E33-8BF4-04B0F510BAAD}" type="pres">
      <dgm:prSet presAssocID="{7C96E148-EDF2-41E5-B1DC-E55BB46867FA}" presName="diagram" presStyleCnt="0">
        <dgm:presLayoutVars>
          <dgm:dir/>
          <dgm:resizeHandles val="exact"/>
        </dgm:presLayoutVars>
      </dgm:prSet>
      <dgm:spPr/>
      <dgm:t>
        <a:bodyPr/>
        <a:lstStyle/>
        <a:p>
          <a:endParaRPr lang="es-MX"/>
        </a:p>
      </dgm:t>
    </dgm:pt>
    <dgm:pt modelId="{F64CF258-A27B-4EF4-9F14-0267D56296CD}" type="pres">
      <dgm:prSet presAssocID="{70388B34-261B-4E77-BB95-84942413D366}" presName="node" presStyleLbl="node1" presStyleIdx="0" presStyleCnt="1" custLinFactNeighborY="-2916">
        <dgm:presLayoutVars>
          <dgm:bulletEnabled val="1"/>
        </dgm:presLayoutVars>
      </dgm:prSet>
      <dgm:spPr/>
      <dgm:t>
        <a:bodyPr/>
        <a:lstStyle/>
        <a:p>
          <a:endParaRPr lang="es-MX"/>
        </a:p>
      </dgm:t>
    </dgm:pt>
  </dgm:ptLst>
  <dgm:cxnLst>
    <dgm:cxn modelId="{4AEA3756-7420-4608-A0B9-104D555AFEF3}" type="presOf" srcId="{70388B34-261B-4E77-BB95-84942413D366}" destId="{F64CF258-A27B-4EF4-9F14-0267D56296CD}" srcOrd="0" destOrd="0" presId="urn:microsoft.com/office/officeart/2005/8/layout/default#2"/>
    <dgm:cxn modelId="{618E64D1-8EDD-4C2C-B3D9-767EC3A518E4}" type="presOf" srcId="{7C96E148-EDF2-41E5-B1DC-E55BB46867FA}" destId="{9D6E008B-B4A6-4E33-8BF4-04B0F510BAAD}" srcOrd="0" destOrd="0" presId="urn:microsoft.com/office/officeart/2005/8/layout/default#2"/>
    <dgm:cxn modelId="{CD1C6439-7626-473E-AC70-48ADA7C0ED70}" srcId="{7C96E148-EDF2-41E5-B1DC-E55BB46867FA}" destId="{70388B34-261B-4E77-BB95-84942413D366}" srcOrd="0" destOrd="0" parTransId="{5A114507-4DD0-4752-83FA-A1E90BD0E951}" sibTransId="{211D56CC-D12F-49AC-99CC-71D6928EAED3}"/>
    <dgm:cxn modelId="{2C72FD7F-C90F-4465-9B5F-6EA9FB6580EB}" type="presParOf" srcId="{9D6E008B-B4A6-4E33-8BF4-04B0F510BAAD}" destId="{F64CF258-A27B-4EF4-9F14-0267D56296CD}" srcOrd="0" destOrd="0" presId="urn:microsoft.com/office/officeart/2005/8/layout/default#2"/>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C96E148-EDF2-41E5-B1DC-E55BB46867FA}"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es-MX"/>
        </a:p>
      </dgm:t>
    </dgm:pt>
    <dgm:pt modelId="{70388B34-261B-4E77-BB95-84942413D366}">
      <dgm:prSet phldrT="[Texto]"/>
      <dgm:spPr/>
      <dgm:t>
        <a:bodyPr/>
        <a:lstStyle/>
        <a:p>
          <a:r>
            <a:rPr lang="es-MX" b="1" dirty="0" smtClean="0">
              <a:effectLst>
                <a:outerShdw blurRad="38100" dist="38100" dir="2700000" algn="tl">
                  <a:srgbClr val="000000">
                    <a:alpha val="43137"/>
                  </a:srgbClr>
                </a:outerShdw>
              </a:effectLst>
            </a:rPr>
            <a:t>WIDESCREEN</a:t>
          </a:r>
        </a:p>
        <a:p>
          <a:r>
            <a:rPr lang="es-MX" dirty="0" smtClean="0"/>
            <a:t>&gt;4:3</a:t>
          </a:r>
          <a:endParaRPr lang="es-MX" dirty="0"/>
        </a:p>
      </dgm:t>
    </dgm:pt>
    <dgm:pt modelId="{5A114507-4DD0-4752-83FA-A1E90BD0E951}" type="parTrans" cxnId="{CD1C6439-7626-473E-AC70-48ADA7C0ED70}">
      <dgm:prSet/>
      <dgm:spPr/>
      <dgm:t>
        <a:bodyPr/>
        <a:lstStyle/>
        <a:p>
          <a:endParaRPr lang="es-MX"/>
        </a:p>
      </dgm:t>
    </dgm:pt>
    <dgm:pt modelId="{211D56CC-D12F-49AC-99CC-71D6928EAED3}" type="sibTrans" cxnId="{CD1C6439-7626-473E-AC70-48ADA7C0ED70}">
      <dgm:prSet/>
      <dgm:spPr/>
      <dgm:t>
        <a:bodyPr/>
        <a:lstStyle/>
        <a:p>
          <a:endParaRPr lang="es-MX"/>
        </a:p>
      </dgm:t>
    </dgm:pt>
    <dgm:pt modelId="{9D6E008B-B4A6-4E33-8BF4-04B0F510BAAD}" type="pres">
      <dgm:prSet presAssocID="{7C96E148-EDF2-41E5-B1DC-E55BB46867FA}" presName="diagram" presStyleCnt="0">
        <dgm:presLayoutVars>
          <dgm:dir/>
          <dgm:resizeHandles val="exact"/>
        </dgm:presLayoutVars>
      </dgm:prSet>
      <dgm:spPr/>
      <dgm:t>
        <a:bodyPr/>
        <a:lstStyle/>
        <a:p>
          <a:endParaRPr lang="es-MX"/>
        </a:p>
      </dgm:t>
    </dgm:pt>
    <dgm:pt modelId="{F64CF258-A27B-4EF4-9F14-0267D56296CD}" type="pres">
      <dgm:prSet presAssocID="{70388B34-261B-4E77-BB95-84942413D366}" presName="node" presStyleLbl="node1" presStyleIdx="0" presStyleCnt="1" custLinFactNeighborX="-3406" custLinFactNeighborY="-36047">
        <dgm:presLayoutVars>
          <dgm:bulletEnabled val="1"/>
        </dgm:presLayoutVars>
      </dgm:prSet>
      <dgm:spPr/>
      <dgm:t>
        <a:bodyPr/>
        <a:lstStyle/>
        <a:p>
          <a:endParaRPr lang="es-MX"/>
        </a:p>
      </dgm:t>
    </dgm:pt>
  </dgm:ptLst>
  <dgm:cxnLst>
    <dgm:cxn modelId="{076B4D58-AE92-46BF-BD04-2D3A0C102BBE}" type="presOf" srcId="{7C96E148-EDF2-41E5-B1DC-E55BB46867FA}" destId="{9D6E008B-B4A6-4E33-8BF4-04B0F510BAAD}" srcOrd="0" destOrd="0" presId="urn:microsoft.com/office/officeart/2005/8/layout/default#3"/>
    <dgm:cxn modelId="{CD1C6439-7626-473E-AC70-48ADA7C0ED70}" srcId="{7C96E148-EDF2-41E5-B1DC-E55BB46867FA}" destId="{70388B34-261B-4E77-BB95-84942413D366}" srcOrd="0" destOrd="0" parTransId="{5A114507-4DD0-4752-83FA-A1E90BD0E951}" sibTransId="{211D56CC-D12F-49AC-99CC-71D6928EAED3}"/>
    <dgm:cxn modelId="{1BC192B2-DB8C-4048-8C91-7F27FBB4CC11}" type="presOf" srcId="{70388B34-261B-4E77-BB95-84942413D366}" destId="{F64CF258-A27B-4EF4-9F14-0267D56296CD}" srcOrd="0" destOrd="0" presId="urn:microsoft.com/office/officeart/2005/8/layout/default#3"/>
    <dgm:cxn modelId="{D69B07FD-5DE0-4D5F-A122-49BC85DE6E97}" type="presParOf" srcId="{9D6E008B-B4A6-4E33-8BF4-04B0F510BAAD}" destId="{F64CF258-A27B-4EF4-9F14-0267D56296CD}" srcOrd="0" destOrd="0" presId="urn:microsoft.com/office/officeart/2005/8/layout/default#3"/>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77E4DCF-0F68-4649-A055-9775E97EF43A}"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s-MX"/>
        </a:p>
      </dgm:t>
    </dgm:pt>
    <dgm:pt modelId="{7EA603AF-222E-4D82-BB44-3649415CF8B0}">
      <dgm:prSet phldrT="[Texto]">
        <dgm:style>
          <a:lnRef idx="1">
            <a:schemeClr val="accent3"/>
          </a:lnRef>
          <a:fillRef idx="3">
            <a:schemeClr val="accent3"/>
          </a:fillRef>
          <a:effectRef idx="2">
            <a:schemeClr val="accent3"/>
          </a:effectRef>
          <a:fontRef idx="minor">
            <a:schemeClr val="lt1"/>
          </a:fontRef>
        </dgm:style>
      </dgm:prSet>
      <dgm:spPr/>
      <dgm:t>
        <a:bodyPr/>
        <a:lstStyle/>
        <a:p>
          <a:r>
            <a:rPr lang="es-MX" b="1" dirty="0" smtClean="0">
              <a:effectLst>
                <a:outerShdw blurRad="38100" dist="38100" dir="2700000" algn="tl">
                  <a:srgbClr val="000000">
                    <a:alpha val="43137"/>
                  </a:srgbClr>
                </a:outerShdw>
              </a:effectLst>
            </a:rPr>
            <a:t>FORMATOS DE VIDEO DIGITAL</a:t>
          </a:r>
          <a:endParaRPr lang="es-MX" b="1" dirty="0">
            <a:effectLst>
              <a:outerShdw blurRad="38100" dist="38100" dir="2700000" algn="tl">
                <a:srgbClr val="000000">
                  <a:alpha val="43137"/>
                </a:srgbClr>
              </a:outerShdw>
            </a:effectLst>
          </a:endParaRPr>
        </a:p>
      </dgm:t>
    </dgm:pt>
    <dgm:pt modelId="{414100D2-076C-42D0-AE25-79994A7A28FB}" type="parTrans" cxnId="{8EF108FE-0BD8-4B6D-B20F-F84AA2F8988F}">
      <dgm:prSet/>
      <dgm:spPr/>
      <dgm:t>
        <a:bodyPr/>
        <a:lstStyle/>
        <a:p>
          <a:endParaRPr lang="es-MX"/>
        </a:p>
      </dgm:t>
    </dgm:pt>
    <dgm:pt modelId="{E4C51850-22DC-4BC7-996D-5B848C53D494}" type="sibTrans" cxnId="{8EF108FE-0BD8-4B6D-B20F-F84AA2F8988F}">
      <dgm:prSet/>
      <dgm:spPr/>
      <dgm:t>
        <a:bodyPr/>
        <a:lstStyle/>
        <a:p>
          <a:endParaRPr lang="es-MX"/>
        </a:p>
      </dgm:t>
    </dgm:pt>
    <dgm:pt modelId="{CB2E6472-1D8F-4AD3-9BE3-318DDBB38689}">
      <dgm:prSet phldrT="[Texto]"/>
      <dgm:spPr/>
      <dgm:t>
        <a:bodyPr/>
        <a:lstStyle/>
        <a:p>
          <a:r>
            <a:rPr lang="es-MX" dirty="0" smtClean="0"/>
            <a:t>HDV</a:t>
          </a:r>
          <a:endParaRPr lang="es-MX" dirty="0"/>
        </a:p>
      </dgm:t>
    </dgm:pt>
    <dgm:pt modelId="{D4BA1CC3-E2EA-4727-9766-CFA6FBCCE81C}" type="parTrans" cxnId="{C3A6EF35-C8DF-4FA2-BE7B-B482CE5AD91C}">
      <dgm:prSet/>
      <dgm:spPr/>
      <dgm:t>
        <a:bodyPr/>
        <a:lstStyle/>
        <a:p>
          <a:endParaRPr lang="es-MX"/>
        </a:p>
      </dgm:t>
    </dgm:pt>
    <dgm:pt modelId="{C4E8CB51-D64C-445F-98C8-2685D188D0DC}" type="sibTrans" cxnId="{C3A6EF35-C8DF-4FA2-BE7B-B482CE5AD91C}">
      <dgm:prSet/>
      <dgm:spPr/>
      <dgm:t>
        <a:bodyPr/>
        <a:lstStyle/>
        <a:p>
          <a:endParaRPr lang="es-MX"/>
        </a:p>
      </dgm:t>
    </dgm:pt>
    <dgm:pt modelId="{BE911BB3-C058-4A62-899B-1C89A2BFA507}">
      <dgm:prSet phldrT="[Texto]"/>
      <dgm:spPr/>
      <dgm:t>
        <a:bodyPr/>
        <a:lstStyle/>
        <a:p>
          <a:r>
            <a:rPr lang="es-MX" dirty="0" smtClean="0"/>
            <a:t>DVCAM</a:t>
          </a:r>
          <a:endParaRPr lang="es-MX" dirty="0"/>
        </a:p>
      </dgm:t>
    </dgm:pt>
    <dgm:pt modelId="{16C43C27-A63A-4FBE-91D0-7E104329B586}" type="parTrans" cxnId="{E2429512-D0A1-47CF-AA3C-0F4772088AE3}">
      <dgm:prSet/>
      <dgm:spPr/>
      <dgm:t>
        <a:bodyPr/>
        <a:lstStyle/>
        <a:p>
          <a:endParaRPr lang="es-MX"/>
        </a:p>
      </dgm:t>
    </dgm:pt>
    <dgm:pt modelId="{3B74450C-89CD-4FB2-B017-2F2FE3E3E9BF}" type="sibTrans" cxnId="{E2429512-D0A1-47CF-AA3C-0F4772088AE3}">
      <dgm:prSet/>
      <dgm:spPr/>
      <dgm:t>
        <a:bodyPr/>
        <a:lstStyle/>
        <a:p>
          <a:endParaRPr lang="es-MX"/>
        </a:p>
      </dgm:t>
    </dgm:pt>
    <dgm:pt modelId="{542E91A7-97B3-4729-A759-3771BC5E08AE}">
      <dgm:prSet phldrT="[Texto]"/>
      <dgm:spPr/>
      <dgm:t>
        <a:bodyPr/>
        <a:lstStyle/>
        <a:p>
          <a:r>
            <a:rPr lang="es-MX" dirty="0" smtClean="0"/>
            <a:t>DVCPRO</a:t>
          </a:r>
          <a:endParaRPr lang="es-MX" dirty="0"/>
        </a:p>
      </dgm:t>
    </dgm:pt>
    <dgm:pt modelId="{4FD12155-936E-479E-9139-AACE39C59AE3}" type="parTrans" cxnId="{6C1E785F-42EC-45E8-82C0-10CF4CCCD649}">
      <dgm:prSet/>
      <dgm:spPr/>
      <dgm:t>
        <a:bodyPr/>
        <a:lstStyle/>
        <a:p>
          <a:endParaRPr lang="es-MX"/>
        </a:p>
      </dgm:t>
    </dgm:pt>
    <dgm:pt modelId="{746C9B26-1699-41D1-AACE-F48DE14A18A6}" type="sibTrans" cxnId="{6C1E785F-42EC-45E8-82C0-10CF4CCCD649}">
      <dgm:prSet/>
      <dgm:spPr/>
      <dgm:t>
        <a:bodyPr/>
        <a:lstStyle/>
        <a:p>
          <a:endParaRPr lang="es-MX"/>
        </a:p>
      </dgm:t>
    </dgm:pt>
    <dgm:pt modelId="{04EA85BA-3791-4A4D-B2E0-86B4C14A8434}">
      <dgm:prSet phldrT="[Texto]"/>
      <dgm:spPr/>
      <dgm:t>
        <a:bodyPr/>
        <a:lstStyle/>
        <a:p>
          <a:r>
            <a:rPr lang="es-MX" dirty="0" smtClean="0"/>
            <a:t>DV</a:t>
          </a:r>
          <a:endParaRPr lang="es-MX" dirty="0"/>
        </a:p>
      </dgm:t>
    </dgm:pt>
    <dgm:pt modelId="{A90931B8-CDA6-4A65-9F4A-19BF3EB6ACCF}" type="parTrans" cxnId="{41DBB483-4D33-4357-A170-5D3B3BFAE3D5}">
      <dgm:prSet/>
      <dgm:spPr/>
      <dgm:t>
        <a:bodyPr/>
        <a:lstStyle/>
        <a:p>
          <a:endParaRPr lang="es-MX"/>
        </a:p>
      </dgm:t>
    </dgm:pt>
    <dgm:pt modelId="{C7E200D1-6650-4359-8FEF-CE41BD9C17C0}" type="sibTrans" cxnId="{41DBB483-4D33-4357-A170-5D3B3BFAE3D5}">
      <dgm:prSet/>
      <dgm:spPr/>
      <dgm:t>
        <a:bodyPr/>
        <a:lstStyle/>
        <a:p>
          <a:endParaRPr lang="es-MX"/>
        </a:p>
      </dgm:t>
    </dgm:pt>
    <dgm:pt modelId="{75810FCF-5CFE-49DA-AABD-5EF4109DD170}" type="pres">
      <dgm:prSet presAssocID="{E77E4DCF-0F68-4649-A055-9775E97EF43A}" presName="hierChild1" presStyleCnt="0">
        <dgm:presLayoutVars>
          <dgm:orgChart val="1"/>
          <dgm:chPref val="1"/>
          <dgm:dir/>
          <dgm:animOne val="branch"/>
          <dgm:animLvl val="lvl"/>
          <dgm:resizeHandles/>
        </dgm:presLayoutVars>
      </dgm:prSet>
      <dgm:spPr/>
      <dgm:t>
        <a:bodyPr/>
        <a:lstStyle/>
        <a:p>
          <a:endParaRPr lang="es-MX"/>
        </a:p>
      </dgm:t>
    </dgm:pt>
    <dgm:pt modelId="{21A83177-E914-4945-BB1B-F946F2BF8C4E}" type="pres">
      <dgm:prSet presAssocID="{7EA603AF-222E-4D82-BB44-3649415CF8B0}" presName="hierRoot1" presStyleCnt="0">
        <dgm:presLayoutVars>
          <dgm:hierBranch val="init"/>
        </dgm:presLayoutVars>
      </dgm:prSet>
      <dgm:spPr/>
    </dgm:pt>
    <dgm:pt modelId="{CD528D3B-F131-459D-8311-982BBBA2C1C0}" type="pres">
      <dgm:prSet presAssocID="{7EA603AF-222E-4D82-BB44-3649415CF8B0}" presName="rootComposite1" presStyleCnt="0"/>
      <dgm:spPr/>
    </dgm:pt>
    <dgm:pt modelId="{B9A9F420-C6D7-4A41-94E5-F9ADE194C384}" type="pres">
      <dgm:prSet presAssocID="{7EA603AF-222E-4D82-BB44-3649415CF8B0}" presName="rootText1" presStyleLbl="node0" presStyleIdx="0" presStyleCnt="1" custScaleX="153294">
        <dgm:presLayoutVars>
          <dgm:chPref val="3"/>
        </dgm:presLayoutVars>
      </dgm:prSet>
      <dgm:spPr/>
      <dgm:t>
        <a:bodyPr/>
        <a:lstStyle/>
        <a:p>
          <a:endParaRPr lang="es-MX"/>
        </a:p>
      </dgm:t>
    </dgm:pt>
    <dgm:pt modelId="{EAED2131-1581-471F-A2EA-73606AB92B72}" type="pres">
      <dgm:prSet presAssocID="{7EA603AF-222E-4D82-BB44-3649415CF8B0}" presName="rootConnector1" presStyleLbl="node1" presStyleIdx="0" presStyleCnt="0"/>
      <dgm:spPr/>
      <dgm:t>
        <a:bodyPr/>
        <a:lstStyle/>
        <a:p>
          <a:endParaRPr lang="es-MX"/>
        </a:p>
      </dgm:t>
    </dgm:pt>
    <dgm:pt modelId="{682C9EC1-EE74-483C-8580-BE8EAA831000}" type="pres">
      <dgm:prSet presAssocID="{7EA603AF-222E-4D82-BB44-3649415CF8B0}" presName="hierChild2" presStyleCnt="0"/>
      <dgm:spPr/>
    </dgm:pt>
    <dgm:pt modelId="{B4C43AD1-A291-4195-875B-2359E0A0286B}" type="pres">
      <dgm:prSet presAssocID="{D4BA1CC3-E2EA-4727-9766-CFA6FBCCE81C}" presName="Name37" presStyleLbl="parChTrans1D2" presStyleIdx="0" presStyleCnt="4"/>
      <dgm:spPr/>
      <dgm:t>
        <a:bodyPr/>
        <a:lstStyle/>
        <a:p>
          <a:endParaRPr lang="es-MX"/>
        </a:p>
      </dgm:t>
    </dgm:pt>
    <dgm:pt modelId="{9F7B8EA7-E8AE-454D-ADBD-F7FF917677AC}" type="pres">
      <dgm:prSet presAssocID="{CB2E6472-1D8F-4AD3-9BE3-318DDBB38689}" presName="hierRoot2" presStyleCnt="0">
        <dgm:presLayoutVars>
          <dgm:hierBranch val="init"/>
        </dgm:presLayoutVars>
      </dgm:prSet>
      <dgm:spPr/>
    </dgm:pt>
    <dgm:pt modelId="{754DDD92-68AD-4CC7-9FD4-1C1022054F8D}" type="pres">
      <dgm:prSet presAssocID="{CB2E6472-1D8F-4AD3-9BE3-318DDBB38689}" presName="rootComposite" presStyleCnt="0"/>
      <dgm:spPr/>
    </dgm:pt>
    <dgm:pt modelId="{CCB8D09D-6C5B-4BE8-9BD5-E4E2D4C29C37}" type="pres">
      <dgm:prSet presAssocID="{CB2E6472-1D8F-4AD3-9BE3-318DDBB38689}" presName="rootText" presStyleLbl="node2" presStyleIdx="0" presStyleCnt="4">
        <dgm:presLayoutVars>
          <dgm:chPref val="3"/>
        </dgm:presLayoutVars>
      </dgm:prSet>
      <dgm:spPr/>
      <dgm:t>
        <a:bodyPr/>
        <a:lstStyle/>
        <a:p>
          <a:endParaRPr lang="es-MX"/>
        </a:p>
      </dgm:t>
    </dgm:pt>
    <dgm:pt modelId="{8ECFE76D-A52D-4315-92ED-D1A7AD600E7A}" type="pres">
      <dgm:prSet presAssocID="{CB2E6472-1D8F-4AD3-9BE3-318DDBB38689}" presName="rootConnector" presStyleLbl="node2" presStyleIdx="0" presStyleCnt="4"/>
      <dgm:spPr/>
      <dgm:t>
        <a:bodyPr/>
        <a:lstStyle/>
        <a:p>
          <a:endParaRPr lang="es-MX"/>
        </a:p>
      </dgm:t>
    </dgm:pt>
    <dgm:pt modelId="{E8D461E1-5884-4B22-A6C9-116EB5B7E8D4}" type="pres">
      <dgm:prSet presAssocID="{CB2E6472-1D8F-4AD3-9BE3-318DDBB38689}" presName="hierChild4" presStyleCnt="0"/>
      <dgm:spPr/>
    </dgm:pt>
    <dgm:pt modelId="{1C69C36A-5D95-437D-96D9-22EEEB2B8C9D}" type="pres">
      <dgm:prSet presAssocID="{CB2E6472-1D8F-4AD3-9BE3-318DDBB38689}" presName="hierChild5" presStyleCnt="0"/>
      <dgm:spPr/>
    </dgm:pt>
    <dgm:pt modelId="{91FA119C-8257-4F73-971A-D95AF87C5E8A}" type="pres">
      <dgm:prSet presAssocID="{A90931B8-CDA6-4A65-9F4A-19BF3EB6ACCF}" presName="Name37" presStyleLbl="parChTrans1D2" presStyleIdx="1" presStyleCnt="4"/>
      <dgm:spPr/>
      <dgm:t>
        <a:bodyPr/>
        <a:lstStyle/>
        <a:p>
          <a:endParaRPr lang="es-MX"/>
        </a:p>
      </dgm:t>
    </dgm:pt>
    <dgm:pt modelId="{EDF3D81A-7F0B-4829-B99F-401B3520B1B7}" type="pres">
      <dgm:prSet presAssocID="{04EA85BA-3791-4A4D-B2E0-86B4C14A8434}" presName="hierRoot2" presStyleCnt="0">
        <dgm:presLayoutVars>
          <dgm:hierBranch val="init"/>
        </dgm:presLayoutVars>
      </dgm:prSet>
      <dgm:spPr/>
    </dgm:pt>
    <dgm:pt modelId="{016C7FA2-83FE-4684-BAE3-710101862D9E}" type="pres">
      <dgm:prSet presAssocID="{04EA85BA-3791-4A4D-B2E0-86B4C14A8434}" presName="rootComposite" presStyleCnt="0"/>
      <dgm:spPr/>
    </dgm:pt>
    <dgm:pt modelId="{755B8085-BA31-4964-945A-106F7ED97440}" type="pres">
      <dgm:prSet presAssocID="{04EA85BA-3791-4A4D-B2E0-86B4C14A8434}" presName="rootText" presStyleLbl="node2" presStyleIdx="1" presStyleCnt="4">
        <dgm:presLayoutVars>
          <dgm:chPref val="3"/>
        </dgm:presLayoutVars>
      </dgm:prSet>
      <dgm:spPr/>
      <dgm:t>
        <a:bodyPr/>
        <a:lstStyle/>
        <a:p>
          <a:endParaRPr lang="es-MX"/>
        </a:p>
      </dgm:t>
    </dgm:pt>
    <dgm:pt modelId="{B8CD8292-21A1-4E0A-80AD-A408354BFFA5}" type="pres">
      <dgm:prSet presAssocID="{04EA85BA-3791-4A4D-B2E0-86B4C14A8434}" presName="rootConnector" presStyleLbl="node2" presStyleIdx="1" presStyleCnt="4"/>
      <dgm:spPr/>
      <dgm:t>
        <a:bodyPr/>
        <a:lstStyle/>
        <a:p>
          <a:endParaRPr lang="es-MX"/>
        </a:p>
      </dgm:t>
    </dgm:pt>
    <dgm:pt modelId="{22FDC950-77CD-4732-B2C9-4DF27909D7EA}" type="pres">
      <dgm:prSet presAssocID="{04EA85BA-3791-4A4D-B2E0-86B4C14A8434}" presName="hierChild4" presStyleCnt="0"/>
      <dgm:spPr/>
    </dgm:pt>
    <dgm:pt modelId="{ABE919B0-58EB-4B26-ABAC-E83BB3036947}" type="pres">
      <dgm:prSet presAssocID="{04EA85BA-3791-4A4D-B2E0-86B4C14A8434}" presName="hierChild5" presStyleCnt="0"/>
      <dgm:spPr/>
    </dgm:pt>
    <dgm:pt modelId="{1615005F-4F41-4465-BB80-042F87D9ECF7}" type="pres">
      <dgm:prSet presAssocID="{16C43C27-A63A-4FBE-91D0-7E104329B586}" presName="Name37" presStyleLbl="parChTrans1D2" presStyleIdx="2" presStyleCnt="4"/>
      <dgm:spPr/>
      <dgm:t>
        <a:bodyPr/>
        <a:lstStyle/>
        <a:p>
          <a:endParaRPr lang="es-MX"/>
        </a:p>
      </dgm:t>
    </dgm:pt>
    <dgm:pt modelId="{422E05DF-19FF-41B8-8C7C-843FFBBF3FBA}" type="pres">
      <dgm:prSet presAssocID="{BE911BB3-C058-4A62-899B-1C89A2BFA507}" presName="hierRoot2" presStyleCnt="0">
        <dgm:presLayoutVars>
          <dgm:hierBranch val="init"/>
        </dgm:presLayoutVars>
      </dgm:prSet>
      <dgm:spPr/>
    </dgm:pt>
    <dgm:pt modelId="{7780E8D4-ABBC-4C7C-A6FE-F7EB8F77370B}" type="pres">
      <dgm:prSet presAssocID="{BE911BB3-C058-4A62-899B-1C89A2BFA507}" presName="rootComposite" presStyleCnt="0"/>
      <dgm:spPr/>
    </dgm:pt>
    <dgm:pt modelId="{2EFDF11F-FECF-4C08-BDD3-FC4E97934718}" type="pres">
      <dgm:prSet presAssocID="{BE911BB3-C058-4A62-899B-1C89A2BFA507}" presName="rootText" presStyleLbl="node2" presStyleIdx="2" presStyleCnt="4">
        <dgm:presLayoutVars>
          <dgm:chPref val="3"/>
        </dgm:presLayoutVars>
      </dgm:prSet>
      <dgm:spPr/>
      <dgm:t>
        <a:bodyPr/>
        <a:lstStyle/>
        <a:p>
          <a:endParaRPr lang="es-MX"/>
        </a:p>
      </dgm:t>
    </dgm:pt>
    <dgm:pt modelId="{6DF7C7CF-B5C3-4D59-89F4-78BDC3562627}" type="pres">
      <dgm:prSet presAssocID="{BE911BB3-C058-4A62-899B-1C89A2BFA507}" presName="rootConnector" presStyleLbl="node2" presStyleIdx="2" presStyleCnt="4"/>
      <dgm:spPr/>
      <dgm:t>
        <a:bodyPr/>
        <a:lstStyle/>
        <a:p>
          <a:endParaRPr lang="es-MX"/>
        </a:p>
      </dgm:t>
    </dgm:pt>
    <dgm:pt modelId="{366AE7E0-4F2E-4369-8C4C-0F1230EA6876}" type="pres">
      <dgm:prSet presAssocID="{BE911BB3-C058-4A62-899B-1C89A2BFA507}" presName="hierChild4" presStyleCnt="0"/>
      <dgm:spPr/>
    </dgm:pt>
    <dgm:pt modelId="{D1E6945E-52BD-42F1-B881-9F5459D0AC7A}" type="pres">
      <dgm:prSet presAssocID="{BE911BB3-C058-4A62-899B-1C89A2BFA507}" presName="hierChild5" presStyleCnt="0"/>
      <dgm:spPr/>
    </dgm:pt>
    <dgm:pt modelId="{73D320E3-A9F8-4ED8-BE39-E20916E27823}" type="pres">
      <dgm:prSet presAssocID="{4FD12155-936E-479E-9139-AACE39C59AE3}" presName="Name37" presStyleLbl="parChTrans1D2" presStyleIdx="3" presStyleCnt="4"/>
      <dgm:spPr/>
      <dgm:t>
        <a:bodyPr/>
        <a:lstStyle/>
        <a:p>
          <a:endParaRPr lang="es-MX"/>
        </a:p>
      </dgm:t>
    </dgm:pt>
    <dgm:pt modelId="{5C6F919C-0B8F-4056-AF83-EFB514E8DEEF}" type="pres">
      <dgm:prSet presAssocID="{542E91A7-97B3-4729-A759-3771BC5E08AE}" presName="hierRoot2" presStyleCnt="0">
        <dgm:presLayoutVars>
          <dgm:hierBranch val="init"/>
        </dgm:presLayoutVars>
      </dgm:prSet>
      <dgm:spPr/>
    </dgm:pt>
    <dgm:pt modelId="{2755616C-29A3-4EBA-8610-05BD9FB5E6E4}" type="pres">
      <dgm:prSet presAssocID="{542E91A7-97B3-4729-A759-3771BC5E08AE}" presName="rootComposite" presStyleCnt="0"/>
      <dgm:spPr/>
    </dgm:pt>
    <dgm:pt modelId="{F76A931E-254A-43C2-87DC-9AAA81DC0D03}" type="pres">
      <dgm:prSet presAssocID="{542E91A7-97B3-4729-A759-3771BC5E08AE}" presName="rootText" presStyleLbl="node2" presStyleIdx="3" presStyleCnt="4">
        <dgm:presLayoutVars>
          <dgm:chPref val="3"/>
        </dgm:presLayoutVars>
      </dgm:prSet>
      <dgm:spPr/>
      <dgm:t>
        <a:bodyPr/>
        <a:lstStyle/>
        <a:p>
          <a:endParaRPr lang="es-MX"/>
        </a:p>
      </dgm:t>
    </dgm:pt>
    <dgm:pt modelId="{1A88BFF5-EDDF-4490-98AD-87BAB86307CE}" type="pres">
      <dgm:prSet presAssocID="{542E91A7-97B3-4729-A759-3771BC5E08AE}" presName="rootConnector" presStyleLbl="node2" presStyleIdx="3" presStyleCnt="4"/>
      <dgm:spPr/>
      <dgm:t>
        <a:bodyPr/>
        <a:lstStyle/>
        <a:p>
          <a:endParaRPr lang="es-MX"/>
        </a:p>
      </dgm:t>
    </dgm:pt>
    <dgm:pt modelId="{81745609-824D-477F-8499-DC09675DA8E2}" type="pres">
      <dgm:prSet presAssocID="{542E91A7-97B3-4729-A759-3771BC5E08AE}" presName="hierChild4" presStyleCnt="0"/>
      <dgm:spPr/>
    </dgm:pt>
    <dgm:pt modelId="{169C923C-8B04-4A8C-9D3E-B6451D42F0D3}" type="pres">
      <dgm:prSet presAssocID="{542E91A7-97B3-4729-A759-3771BC5E08AE}" presName="hierChild5" presStyleCnt="0"/>
      <dgm:spPr/>
    </dgm:pt>
    <dgm:pt modelId="{746CC4CA-F833-40E7-B0A4-E6F09D640D71}" type="pres">
      <dgm:prSet presAssocID="{7EA603AF-222E-4D82-BB44-3649415CF8B0}" presName="hierChild3" presStyleCnt="0"/>
      <dgm:spPr/>
    </dgm:pt>
  </dgm:ptLst>
  <dgm:cxnLst>
    <dgm:cxn modelId="{0A63F3CF-3E56-4FBA-BCE0-1DE59CFD18A4}" type="presOf" srcId="{BE911BB3-C058-4A62-899B-1C89A2BFA507}" destId="{6DF7C7CF-B5C3-4D59-89F4-78BDC3562627}" srcOrd="1" destOrd="0" presId="urn:microsoft.com/office/officeart/2005/8/layout/orgChart1"/>
    <dgm:cxn modelId="{C3A6EF35-C8DF-4FA2-BE7B-B482CE5AD91C}" srcId="{7EA603AF-222E-4D82-BB44-3649415CF8B0}" destId="{CB2E6472-1D8F-4AD3-9BE3-318DDBB38689}" srcOrd="0" destOrd="0" parTransId="{D4BA1CC3-E2EA-4727-9766-CFA6FBCCE81C}" sibTransId="{C4E8CB51-D64C-445F-98C8-2685D188D0DC}"/>
    <dgm:cxn modelId="{29F76188-FEA5-4C3F-8000-3E5E2AEAD24D}" type="presOf" srcId="{A90931B8-CDA6-4A65-9F4A-19BF3EB6ACCF}" destId="{91FA119C-8257-4F73-971A-D95AF87C5E8A}" srcOrd="0" destOrd="0" presId="urn:microsoft.com/office/officeart/2005/8/layout/orgChart1"/>
    <dgm:cxn modelId="{8EF108FE-0BD8-4B6D-B20F-F84AA2F8988F}" srcId="{E77E4DCF-0F68-4649-A055-9775E97EF43A}" destId="{7EA603AF-222E-4D82-BB44-3649415CF8B0}" srcOrd="0" destOrd="0" parTransId="{414100D2-076C-42D0-AE25-79994A7A28FB}" sibTransId="{E4C51850-22DC-4BC7-996D-5B848C53D494}"/>
    <dgm:cxn modelId="{ACD71004-70B7-484C-B722-113B44DFFC65}" type="presOf" srcId="{D4BA1CC3-E2EA-4727-9766-CFA6FBCCE81C}" destId="{B4C43AD1-A291-4195-875B-2359E0A0286B}" srcOrd="0" destOrd="0" presId="urn:microsoft.com/office/officeart/2005/8/layout/orgChart1"/>
    <dgm:cxn modelId="{3B2D1541-2ADD-4AD5-89C4-E2DF3C5245BC}" type="presOf" srcId="{7EA603AF-222E-4D82-BB44-3649415CF8B0}" destId="{B9A9F420-C6D7-4A41-94E5-F9ADE194C384}" srcOrd="0" destOrd="0" presId="urn:microsoft.com/office/officeart/2005/8/layout/orgChart1"/>
    <dgm:cxn modelId="{0F1E7EC4-5867-4CC1-9130-9C10A5D45886}" type="presOf" srcId="{CB2E6472-1D8F-4AD3-9BE3-318DDBB38689}" destId="{8ECFE76D-A52D-4315-92ED-D1A7AD600E7A}" srcOrd="1" destOrd="0" presId="urn:microsoft.com/office/officeart/2005/8/layout/orgChart1"/>
    <dgm:cxn modelId="{2FF8417A-CDF5-42AC-9FEF-2B66BA093E22}" type="presOf" srcId="{04EA85BA-3791-4A4D-B2E0-86B4C14A8434}" destId="{755B8085-BA31-4964-945A-106F7ED97440}" srcOrd="0" destOrd="0" presId="urn:microsoft.com/office/officeart/2005/8/layout/orgChart1"/>
    <dgm:cxn modelId="{E2429512-D0A1-47CF-AA3C-0F4772088AE3}" srcId="{7EA603AF-222E-4D82-BB44-3649415CF8B0}" destId="{BE911BB3-C058-4A62-899B-1C89A2BFA507}" srcOrd="2" destOrd="0" parTransId="{16C43C27-A63A-4FBE-91D0-7E104329B586}" sibTransId="{3B74450C-89CD-4FB2-B017-2F2FE3E3E9BF}"/>
    <dgm:cxn modelId="{991D8573-7980-42F1-83CF-48672F469502}" type="presOf" srcId="{E77E4DCF-0F68-4649-A055-9775E97EF43A}" destId="{75810FCF-5CFE-49DA-AABD-5EF4109DD170}" srcOrd="0" destOrd="0" presId="urn:microsoft.com/office/officeart/2005/8/layout/orgChart1"/>
    <dgm:cxn modelId="{56A5224B-4CBF-4DE8-A2ED-4E543CC09E52}" type="presOf" srcId="{16C43C27-A63A-4FBE-91D0-7E104329B586}" destId="{1615005F-4F41-4465-BB80-042F87D9ECF7}" srcOrd="0" destOrd="0" presId="urn:microsoft.com/office/officeart/2005/8/layout/orgChart1"/>
    <dgm:cxn modelId="{41DBB483-4D33-4357-A170-5D3B3BFAE3D5}" srcId="{7EA603AF-222E-4D82-BB44-3649415CF8B0}" destId="{04EA85BA-3791-4A4D-B2E0-86B4C14A8434}" srcOrd="1" destOrd="0" parTransId="{A90931B8-CDA6-4A65-9F4A-19BF3EB6ACCF}" sibTransId="{C7E200D1-6650-4359-8FEF-CE41BD9C17C0}"/>
    <dgm:cxn modelId="{8899420D-449F-44CC-91B5-EC7C78EDFE01}" type="presOf" srcId="{CB2E6472-1D8F-4AD3-9BE3-318DDBB38689}" destId="{CCB8D09D-6C5B-4BE8-9BD5-E4E2D4C29C37}" srcOrd="0" destOrd="0" presId="urn:microsoft.com/office/officeart/2005/8/layout/orgChart1"/>
    <dgm:cxn modelId="{9CFB8374-4786-4E5F-9843-DA4441E486B0}" type="presOf" srcId="{4FD12155-936E-479E-9139-AACE39C59AE3}" destId="{73D320E3-A9F8-4ED8-BE39-E20916E27823}" srcOrd="0" destOrd="0" presId="urn:microsoft.com/office/officeart/2005/8/layout/orgChart1"/>
    <dgm:cxn modelId="{C5E28E1B-BC68-4541-A84C-54F0D79B1FB9}" type="presOf" srcId="{BE911BB3-C058-4A62-899B-1C89A2BFA507}" destId="{2EFDF11F-FECF-4C08-BDD3-FC4E97934718}" srcOrd="0" destOrd="0" presId="urn:microsoft.com/office/officeart/2005/8/layout/orgChart1"/>
    <dgm:cxn modelId="{0A2B3798-DBD0-487B-A409-5F79E525C1E0}" type="presOf" srcId="{542E91A7-97B3-4729-A759-3771BC5E08AE}" destId="{F76A931E-254A-43C2-87DC-9AAA81DC0D03}" srcOrd="0" destOrd="0" presId="urn:microsoft.com/office/officeart/2005/8/layout/orgChart1"/>
    <dgm:cxn modelId="{77F7EEA8-BED9-4E75-8748-5B24774A1B17}" type="presOf" srcId="{542E91A7-97B3-4729-A759-3771BC5E08AE}" destId="{1A88BFF5-EDDF-4490-98AD-87BAB86307CE}" srcOrd="1" destOrd="0" presId="urn:microsoft.com/office/officeart/2005/8/layout/orgChart1"/>
    <dgm:cxn modelId="{6C1E785F-42EC-45E8-82C0-10CF4CCCD649}" srcId="{7EA603AF-222E-4D82-BB44-3649415CF8B0}" destId="{542E91A7-97B3-4729-A759-3771BC5E08AE}" srcOrd="3" destOrd="0" parTransId="{4FD12155-936E-479E-9139-AACE39C59AE3}" sibTransId="{746C9B26-1699-41D1-AACE-F48DE14A18A6}"/>
    <dgm:cxn modelId="{5620159F-5520-4984-B822-AA38F24C6C02}" type="presOf" srcId="{7EA603AF-222E-4D82-BB44-3649415CF8B0}" destId="{EAED2131-1581-471F-A2EA-73606AB92B72}" srcOrd="1" destOrd="0" presId="urn:microsoft.com/office/officeart/2005/8/layout/orgChart1"/>
    <dgm:cxn modelId="{1169DA7D-DC40-425A-8E76-687E025C4A20}" type="presOf" srcId="{04EA85BA-3791-4A4D-B2E0-86B4C14A8434}" destId="{B8CD8292-21A1-4E0A-80AD-A408354BFFA5}" srcOrd="1" destOrd="0" presId="urn:microsoft.com/office/officeart/2005/8/layout/orgChart1"/>
    <dgm:cxn modelId="{E5B57852-26D1-4D58-9A79-0CC79ADE7DB7}" type="presParOf" srcId="{75810FCF-5CFE-49DA-AABD-5EF4109DD170}" destId="{21A83177-E914-4945-BB1B-F946F2BF8C4E}" srcOrd="0" destOrd="0" presId="urn:microsoft.com/office/officeart/2005/8/layout/orgChart1"/>
    <dgm:cxn modelId="{37221912-9F33-493F-9A3A-06EC7DEE4DF2}" type="presParOf" srcId="{21A83177-E914-4945-BB1B-F946F2BF8C4E}" destId="{CD528D3B-F131-459D-8311-982BBBA2C1C0}" srcOrd="0" destOrd="0" presId="urn:microsoft.com/office/officeart/2005/8/layout/orgChart1"/>
    <dgm:cxn modelId="{0532AAB1-205E-47E6-A836-EDFA1CF96647}" type="presParOf" srcId="{CD528D3B-F131-459D-8311-982BBBA2C1C0}" destId="{B9A9F420-C6D7-4A41-94E5-F9ADE194C384}" srcOrd="0" destOrd="0" presId="urn:microsoft.com/office/officeart/2005/8/layout/orgChart1"/>
    <dgm:cxn modelId="{4210E8DC-5EE2-4734-8ABD-7C0EE10DFA2B}" type="presParOf" srcId="{CD528D3B-F131-459D-8311-982BBBA2C1C0}" destId="{EAED2131-1581-471F-A2EA-73606AB92B72}" srcOrd="1" destOrd="0" presId="urn:microsoft.com/office/officeart/2005/8/layout/orgChart1"/>
    <dgm:cxn modelId="{4B2D4EDB-4B9C-4225-B8BF-22CFC2AD3B1B}" type="presParOf" srcId="{21A83177-E914-4945-BB1B-F946F2BF8C4E}" destId="{682C9EC1-EE74-483C-8580-BE8EAA831000}" srcOrd="1" destOrd="0" presId="urn:microsoft.com/office/officeart/2005/8/layout/orgChart1"/>
    <dgm:cxn modelId="{D3649E85-270B-4FBC-85CD-745AEF6DB4EB}" type="presParOf" srcId="{682C9EC1-EE74-483C-8580-BE8EAA831000}" destId="{B4C43AD1-A291-4195-875B-2359E0A0286B}" srcOrd="0" destOrd="0" presId="urn:microsoft.com/office/officeart/2005/8/layout/orgChart1"/>
    <dgm:cxn modelId="{63B1F800-4380-461A-8BE7-C6DAD42EC9F0}" type="presParOf" srcId="{682C9EC1-EE74-483C-8580-BE8EAA831000}" destId="{9F7B8EA7-E8AE-454D-ADBD-F7FF917677AC}" srcOrd="1" destOrd="0" presId="urn:microsoft.com/office/officeart/2005/8/layout/orgChart1"/>
    <dgm:cxn modelId="{F1A5188C-6EAD-4D42-B0AE-EA139AB4D1A4}" type="presParOf" srcId="{9F7B8EA7-E8AE-454D-ADBD-F7FF917677AC}" destId="{754DDD92-68AD-4CC7-9FD4-1C1022054F8D}" srcOrd="0" destOrd="0" presId="urn:microsoft.com/office/officeart/2005/8/layout/orgChart1"/>
    <dgm:cxn modelId="{1095F7C4-045A-4DF6-92C9-138E141CCF59}" type="presParOf" srcId="{754DDD92-68AD-4CC7-9FD4-1C1022054F8D}" destId="{CCB8D09D-6C5B-4BE8-9BD5-E4E2D4C29C37}" srcOrd="0" destOrd="0" presId="urn:microsoft.com/office/officeart/2005/8/layout/orgChart1"/>
    <dgm:cxn modelId="{553D8F19-368C-4C51-9C31-258345E0B426}" type="presParOf" srcId="{754DDD92-68AD-4CC7-9FD4-1C1022054F8D}" destId="{8ECFE76D-A52D-4315-92ED-D1A7AD600E7A}" srcOrd="1" destOrd="0" presId="urn:microsoft.com/office/officeart/2005/8/layout/orgChart1"/>
    <dgm:cxn modelId="{C4DA6FD7-6BD0-4DAE-9AAE-F3FD47E03735}" type="presParOf" srcId="{9F7B8EA7-E8AE-454D-ADBD-F7FF917677AC}" destId="{E8D461E1-5884-4B22-A6C9-116EB5B7E8D4}" srcOrd="1" destOrd="0" presId="urn:microsoft.com/office/officeart/2005/8/layout/orgChart1"/>
    <dgm:cxn modelId="{9F6069E2-4D17-4621-94F1-C7D93DF3F05E}" type="presParOf" srcId="{9F7B8EA7-E8AE-454D-ADBD-F7FF917677AC}" destId="{1C69C36A-5D95-437D-96D9-22EEEB2B8C9D}" srcOrd="2" destOrd="0" presId="urn:microsoft.com/office/officeart/2005/8/layout/orgChart1"/>
    <dgm:cxn modelId="{97D55381-2567-4DD1-84C4-47597207209B}" type="presParOf" srcId="{682C9EC1-EE74-483C-8580-BE8EAA831000}" destId="{91FA119C-8257-4F73-971A-D95AF87C5E8A}" srcOrd="2" destOrd="0" presId="urn:microsoft.com/office/officeart/2005/8/layout/orgChart1"/>
    <dgm:cxn modelId="{000D8907-FE41-4B97-BC4C-20913A9F3E07}" type="presParOf" srcId="{682C9EC1-EE74-483C-8580-BE8EAA831000}" destId="{EDF3D81A-7F0B-4829-B99F-401B3520B1B7}" srcOrd="3" destOrd="0" presId="urn:microsoft.com/office/officeart/2005/8/layout/orgChart1"/>
    <dgm:cxn modelId="{7D25A7B5-AA2D-4D6F-BA6D-BA5ABA4F19A8}" type="presParOf" srcId="{EDF3D81A-7F0B-4829-B99F-401B3520B1B7}" destId="{016C7FA2-83FE-4684-BAE3-710101862D9E}" srcOrd="0" destOrd="0" presId="urn:microsoft.com/office/officeart/2005/8/layout/orgChart1"/>
    <dgm:cxn modelId="{7D8EA458-B83A-4AD9-84AF-8188BF894FF9}" type="presParOf" srcId="{016C7FA2-83FE-4684-BAE3-710101862D9E}" destId="{755B8085-BA31-4964-945A-106F7ED97440}" srcOrd="0" destOrd="0" presId="urn:microsoft.com/office/officeart/2005/8/layout/orgChart1"/>
    <dgm:cxn modelId="{0E2B19CF-11F5-4DEA-90E4-FFAB176BE2B1}" type="presParOf" srcId="{016C7FA2-83FE-4684-BAE3-710101862D9E}" destId="{B8CD8292-21A1-4E0A-80AD-A408354BFFA5}" srcOrd="1" destOrd="0" presId="urn:microsoft.com/office/officeart/2005/8/layout/orgChart1"/>
    <dgm:cxn modelId="{E89641D5-F320-4E1E-BFB5-556489357FB7}" type="presParOf" srcId="{EDF3D81A-7F0B-4829-B99F-401B3520B1B7}" destId="{22FDC950-77CD-4732-B2C9-4DF27909D7EA}" srcOrd="1" destOrd="0" presId="urn:microsoft.com/office/officeart/2005/8/layout/orgChart1"/>
    <dgm:cxn modelId="{590735F1-E55A-4E9E-951A-CE9566E96CE9}" type="presParOf" srcId="{EDF3D81A-7F0B-4829-B99F-401B3520B1B7}" destId="{ABE919B0-58EB-4B26-ABAC-E83BB3036947}" srcOrd="2" destOrd="0" presId="urn:microsoft.com/office/officeart/2005/8/layout/orgChart1"/>
    <dgm:cxn modelId="{AA6A0175-CE3A-482F-A087-68F88B54DFE6}" type="presParOf" srcId="{682C9EC1-EE74-483C-8580-BE8EAA831000}" destId="{1615005F-4F41-4465-BB80-042F87D9ECF7}" srcOrd="4" destOrd="0" presId="urn:microsoft.com/office/officeart/2005/8/layout/orgChart1"/>
    <dgm:cxn modelId="{4B19390C-0189-416D-83D9-CCC56E380B5A}" type="presParOf" srcId="{682C9EC1-EE74-483C-8580-BE8EAA831000}" destId="{422E05DF-19FF-41B8-8C7C-843FFBBF3FBA}" srcOrd="5" destOrd="0" presId="urn:microsoft.com/office/officeart/2005/8/layout/orgChart1"/>
    <dgm:cxn modelId="{5CABF55E-D85F-41FC-ADFD-A818EADBC0C4}" type="presParOf" srcId="{422E05DF-19FF-41B8-8C7C-843FFBBF3FBA}" destId="{7780E8D4-ABBC-4C7C-A6FE-F7EB8F77370B}" srcOrd="0" destOrd="0" presId="urn:microsoft.com/office/officeart/2005/8/layout/orgChart1"/>
    <dgm:cxn modelId="{FB45C2BF-FC24-424C-91F6-21127D9D8F68}" type="presParOf" srcId="{7780E8D4-ABBC-4C7C-A6FE-F7EB8F77370B}" destId="{2EFDF11F-FECF-4C08-BDD3-FC4E97934718}" srcOrd="0" destOrd="0" presId="urn:microsoft.com/office/officeart/2005/8/layout/orgChart1"/>
    <dgm:cxn modelId="{BA5A8ED0-53A1-4E3F-9348-24D39F2877BD}" type="presParOf" srcId="{7780E8D4-ABBC-4C7C-A6FE-F7EB8F77370B}" destId="{6DF7C7CF-B5C3-4D59-89F4-78BDC3562627}" srcOrd="1" destOrd="0" presId="urn:microsoft.com/office/officeart/2005/8/layout/orgChart1"/>
    <dgm:cxn modelId="{D23069A8-D044-4AF0-A1E9-EAB0BBFD1A0E}" type="presParOf" srcId="{422E05DF-19FF-41B8-8C7C-843FFBBF3FBA}" destId="{366AE7E0-4F2E-4369-8C4C-0F1230EA6876}" srcOrd="1" destOrd="0" presId="urn:microsoft.com/office/officeart/2005/8/layout/orgChart1"/>
    <dgm:cxn modelId="{97022600-7E49-42DE-91F2-320ECE0D0F04}" type="presParOf" srcId="{422E05DF-19FF-41B8-8C7C-843FFBBF3FBA}" destId="{D1E6945E-52BD-42F1-B881-9F5459D0AC7A}" srcOrd="2" destOrd="0" presId="urn:microsoft.com/office/officeart/2005/8/layout/orgChart1"/>
    <dgm:cxn modelId="{18F3DDCE-5775-4108-8CD7-CF94F4ED98C9}" type="presParOf" srcId="{682C9EC1-EE74-483C-8580-BE8EAA831000}" destId="{73D320E3-A9F8-4ED8-BE39-E20916E27823}" srcOrd="6" destOrd="0" presId="urn:microsoft.com/office/officeart/2005/8/layout/orgChart1"/>
    <dgm:cxn modelId="{7BCBA7E8-CCEA-4974-9E33-99C9B379C541}" type="presParOf" srcId="{682C9EC1-EE74-483C-8580-BE8EAA831000}" destId="{5C6F919C-0B8F-4056-AF83-EFB514E8DEEF}" srcOrd="7" destOrd="0" presId="urn:microsoft.com/office/officeart/2005/8/layout/orgChart1"/>
    <dgm:cxn modelId="{F3BD80C4-E8FB-45E8-9B5C-23FEA11B3434}" type="presParOf" srcId="{5C6F919C-0B8F-4056-AF83-EFB514E8DEEF}" destId="{2755616C-29A3-4EBA-8610-05BD9FB5E6E4}" srcOrd="0" destOrd="0" presId="urn:microsoft.com/office/officeart/2005/8/layout/orgChart1"/>
    <dgm:cxn modelId="{E267D9B2-CD4B-4CFA-8ACF-BF86B4E313F8}" type="presParOf" srcId="{2755616C-29A3-4EBA-8610-05BD9FB5E6E4}" destId="{F76A931E-254A-43C2-87DC-9AAA81DC0D03}" srcOrd="0" destOrd="0" presId="urn:microsoft.com/office/officeart/2005/8/layout/orgChart1"/>
    <dgm:cxn modelId="{00F70883-D64A-4F6B-9558-136B17A919A9}" type="presParOf" srcId="{2755616C-29A3-4EBA-8610-05BD9FB5E6E4}" destId="{1A88BFF5-EDDF-4490-98AD-87BAB86307CE}" srcOrd="1" destOrd="0" presId="urn:microsoft.com/office/officeart/2005/8/layout/orgChart1"/>
    <dgm:cxn modelId="{0681BD39-4B1A-421E-AAE9-BE31AE565A31}" type="presParOf" srcId="{5C6F919C-0B8F-4056-AF83-EFB514E8DEEF}" destId="{81745609-824D-477F-8499-DC09675DA8E2}" srcOrd="1" destOrd="0" presId="urn:microsoft.com/office/officeart/2005/8/layout/orgChart1"/>
    <dgm:cxn modelId="{87F13A20-005D-4D92-87F0-1DACC61F0254}" type="presParOf" srcId="{5C6F919C-0B8F-4056-AF83-EFB514E8DEEF}" destId="{169C923C-8B04-4A8C-9D3E-B6451D42F0D3}" srcOrd="2" destOrd="0" presId="urn:microsoft.com/office/officeart/2005/8/layout/orgChart1"/>
    <dgm:cxn modelId="{3C2461B1-5D55-42DB-BE1D-EE36646C9651}" type="presParOf" srcId="{21A83177-E914-4945-BB1B-F946F2BF8C4E}" destId="{746CC4CA-F833-40E7-B0A4-E6F09D640D71}"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9850D091-FFD0-48DC-BA9A-5E79E77D30B0}">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MX" sz="2000" b="1" dirty="0" smtClean="0">
              <a:effectLst>
                <a:outerShdw blurRad="38100" dist="38100" dir="2700000" algn="tl">
                  <a:srgbClr val="000000">
                    <a:alpha val="43137"/>
                  </a:srgbClr>
                </a:outerShdw>
              </a:effectLst>
            </a:rPr>
            <a:t>ACCESORIOS</a:t>
          </a:r>
          <a:endParaRPr lang="es-MX" sz="2000" b="1" dirty="0">
            <a:effectLst>
              <a:outerShdw blurRad="38100" dist="38100" dir="2700000" algn="tl">
                <a:srgbClr val="000000">
                  <a:alpha val="43137"/>
                </a:srgbClr>
              </a:outerShdw>
            </a:effectLst>
          </a:endParaRPr>
        </a:p>
      </dgm:t>
    </dgm:pt>
    <dgm:pt modelId="{256F38E1-C838-43D2-A701-31115478FF24}" type="parTrans" cxnId="{F2B91580-62AF-4F00-B01B-50DF04455584}">
      <dgm:prSet/>
      <dgm:spPr/>
      <dgm:t>
        <a:bodyPr/>
        <a:lstStyle/>
        <a:p>
          <a:endParaRPr lang="es-MX"/>
        </a:p>
      </dgm:t>
    </dgm:pt>
    <dgm:pt modelId="{8CE205B7-D9D3-4DF7-88D8-B2AA7FA0107B}" type="sibTrans" cxnId="{F2B91580-62AF-4F00-B01B-50DF04455584}">
      <dgm:prSet/>
      <dgm:spPr/>
      <dgm:t>
        <a:bodyPr/>
        <a:lstStyle/>
        <a:p>
          <a:endParaRPr lang="es-MX"/>
        </a:p>
      </dgm:t>
    </dgm:pt>
    <dgm:pt modelId="{63DD2F2F-BCD0-49E6-A3D9-1F92DA022B1F}" type="pres">
      <dgm:prSet presAssocID="{AEA0D8BC-3ADE-4E87-8CCA-3D8D49209614}" presName="Name0" presStyleCnt="0">
        <dgm:presLayoutVars>
          <dgm:resizeHandles/>
        </dgm:presLayoutVars>
      </dgm:prSet>
      <dgm:spPr/>
    </dgm:pt>
    <dgm:pt modelId="{082A3468-BA04-4AC6-9B8D-DFA858E59F48}" type="pres">
      <dgm:prSet presAssocID="{9850D091-FFD0-48DC-BA9A-5E79E77D30B0}" presName="text" presStyleLbl="node1" presStyleIdx="0" presStyleCnt="1" custScaleX="110089" custScaleY="100098" custLinFactNeighborX="0" custLinFactNeighborY="-6341">
        <dgm:presLayoutVars>
          <dgm:bulletEnabled val="1"/>
        </dgm:presLayoutVars>
      </dgm:prSet>
      <dgm:spPr/>
      <dgm:t>
        <a:bodyPr/>
        <a:lstStyle/>
        <a:p>
          <a:endParaRPr lang="es-MX"/>
        </a:p>
      </dgm:t>
    </dgm:pt>
  </dgm:ptLst>
  <dgm:cxnLst>
    <dgm:cxn modelId="{0019FF5D-1566-47AC-ADBA-07F4A6FC4EC7}" type="presOf" srcId="{AEA0D8BC-3ADE-4E87-8CCA-3D8D49209614}" destId="{63DD2F2F-BCD0-49E6-A3D9-1F92DA022B1F}" srcOrd="0" destOrd="0" presId="urn:diagrams.loki3.com/VaryingWidthList+Icon"/>
    <dgm:cxn modelId="{F2B91580-62AF-4F00-B01B-50DF04455584}" srcId="{AEA0D8BC-3ADE-4E87-8CCA-3D8D49209614}" destId="{9850D091-FFD0-48DC-BA9A-5E79E77D30B0}" srcOrd="0" destOrd="0" parTransId="{256F38E1-C838-43D2-A701-31115478FF24}" sibTransId="{8CE205B7-D9D3-4DF7-88D8-B2AA7FA0107B}"/>
    <dgm:cxn modelId="{94408581-DFDF-4D0A-A8CB-F3712C8C2000}" type="presOf" srcId="{9850D091-FFD0-48DC-BA9A-5E79E77D30B0}" destId="{082A3468-BA04-4AC6-9B8D-DFA858E59F48}" srcOrd="0" destOrd="0" presId="urn:diagrams.loki3.com/VaryingWidthList+Icon"/>
    <dgm:cxn modelId="{1D616DD5-67E3-426D-ABE0-D57F2AA80BF6}" type="presParOf" srcId="{63DD2F2F-BCD0-49E6-A3D9-1F92DA022B1F}" destId="{082A3468-BA04-4AC6-9B8D-DFA858E59F48}" srcOrd="0" destOrd="0" presId="urn:diagrams.loki3.com/VaryingWidthList+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9850D091-FFD0-48DC-BA9A-5E79E77D30B0}">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MX" sz="2000" b="1" dirty="0" smtClean="0">
              <a:effectLst>
                <a:outerShdw blurRad="38100" dist="38100" dir="2700000" algn="tl">
                  <a:srgbClr val="000000">
                    <a:alpha val="43137"/>
                  </a:srgbClr>
                </a:outerShdw>
              </a:effectLst>
            </a:rPr>
            <a:t>EL VCR</a:t>
          </a:r>
          <a:endParaRPr lang="es-MX" sz="2000" b="1" dirty="0">
            <a:effectLst>
              <a:outerShdw blurRad="38100" dist="38100" dir="2700000" algn="tl">
                <a:srgbClr val="000000">
                  <a:alpha val="43137"/>
                </a:srgbClr>
              </a:outerShdw>
            </a:effectLst>
          </a:endParaRPr>
        </a:p>
      </dgm:t>
    </dgm:pt>
    <dgm:pt modelId="{256F38E1-C838-43D2-A701-31115478FF24}" type="parTrans" cxnId="{F2B91580-62AF-4F00-B01B-50DF04455584}">
      <dgm:prSet/>
      <dgm:spPr/>
      <dgm:t>
        <a:bodyPr/>
        <a:lstStyle/>
        <a:p>
          <a:endParaRPr lang="es-MX"/>
        </a:p>
      </dgm:t>
    </dgm:pt>
    <dgm:pt modelId="{8CE205B7-D9D3-4DF7-88D8-B2AA7FA0107B}" type="sibTrans" cxnId="{F2B91580-62AF-4F00-B01B-50DF04455584}">
      <dgm:prSet/>
      <dgm:spPr/>
      <dgm:t>
        <a:bodyPr/>
        <a:lstStyle/>
        <a:p>
          <a:endParaRPr lang="es-MX"/>
        </a:p>
      </dgm:t>
    </dgm:pt>
    <dgm:pt modelId="{63DD2F2F-BCD0-49E6-A3D9-1F92DA022B1F}" type="pres">
      <dgm:prSet presAssocID="{AEA0D8BC-3ADE-4E87-8CCA-3D8D49209614}" presName="Name0" presStyleCnt="0">
        <dgm:presLayoutVars>
          <dgm:resizeHandles/>
        </dgm:presLayoutVars>
      </dgm:prSet>
      <dgm:spPr/>
    </dgm:pt>
    <dgm:pt modelId="{082A3468-BA04-4AC6-9B8D-DFA858E59F48}" type="pres">
      <dgm:prSet presAssocID="{9850D091-FFD0-48DC-BA9A-5E79E77D30B0}" presName="text" presStyleLbl="node1" presStyleIdx="0" presStyleCnt="1" custScaleX="110089" custScaleY="100098" custLinFactNeighborX="58109" custLinFactNeighborY="96927">
        <dgm:presLayoutVars>
          <dgm:bulletEnabled val="1"/>
        </dgm:presLayoutVars>
      </dgm:prSet>
      <dgm:spPr/>
      <dgm:t>
        <a:bodyPr/>
        <a:lstStyle/>
        <a:p>
          <a:endParaRPr lang="es-MX"/>
        </a:p>
      </dgm:t>
    </dgm:pt>
  </dgm:ptLst>
  <dgm:cxnLst>
    <dgm:cxn modelId="{E2797941-DCB2-400D-B878-430BF9DC9DFA}" type="presOf" srcId="{AEA0D8BC-3ADE-4E87-8CCA-3D8D49209614}" destId="{63DD2F2F-BCD0-49E6-A3D9-1F92DA022B1F}" srcOrd="0" destOrd="0" presId="urn:diagrams.loki3.com/VaryingWidthList+Icon"/>
    <dgm:cxn modelId="{F2B91580-62AF-4F00-B01B-50DF04455584}" srcId="{AEA0D8BC-3ADE-4E87-8CCA-3D8D49209614}" destId="{9850D091-FFD0-48DC-BA9A-5E79E77D30B0}" srcOrd="0" destOrd="0" parTransId="{256F38E1-C838-43D2-A701-31115478FF24}" sibTransId="{8CE205B7-D9D3-4DF7-88D8-B2AA7FA0107B}"/>
    <dgm:cxn modelId="{4EC62500-A77D-4AA9-938B-7BD853A08717}" type="presOf" srcId="{9850D091-FFD0-48DC-BA9A-5E79E77D30B0}" destId="{082A3468-BA04-4AC6-9B8D-DFA858E59F48}" srcOrd="0" destOrd="0" presId="urn:diagrams.loki3.com/VaryingWidthList+Icon"/>
    <dgm:cxn modelId="{71B34682-1507-48B4-A163-6FEBCF55BA1E}" type="presParOf" srcId="{63DD2F2F-BCD0-49E6-A3D9-1F92DA022B1F}" destId="{082A3468-BA04-4AC6-9B8D-DFA858E59F48}" srcOrd="0" destOrd="0" presId="urn:diagrams.loki3.com/VaryingWidthList+Icon"/>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custT="1"/>
      <dgm:spPr/>
      <dgm:t>
        <a:bodyPr/>
        <a:lstStyle/>
        <a:p>
          <a:r>
            <a:rPr lang="es-EC" sz="5400" dirty="0" smtClean="0"/>
            <a:t>1</a:t>
          </a:r>
          <a:endParaRPr lang="es-EC" sz="6500"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2900" dirty="0" smtClean="0"/>
            <a:t>INTRODUCCIÓN</a:t>
          </a:r>
          <a:endParaRPr lang="es-EC" sz="29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24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t>
        <a:bodyPr/>
        <a:lstStyle/>
        <a:p>
          <a:endParaRPr lang="es-MX"/>
        </a:p>
      </dgm:t>
    </dgm:pt>
    <dgm:pt modelId="{271B5C17-B6F0-41E5-9581-6BAA918D1872}" type="pres">
      <dgm:prSet presAssocID="{D8738328-4DBB-450D-9F8A-016BEC6F68CD}" presName="parentShp" presStyleLbl="node1" presStyleIdx="0" presStyleCnt="1" custScaleX="71076" custScaleY="65191">
        <dgm:presLayoutVars>
          <dgm:bulletEnabled val="1"/>
        </dgm:presLayoutVars>
      </dgm:prSet>
      <dgm:spPr/>
      <dgm:t>
        <a:bodyPr/>
        <a:lstStyle/>
        <a:p>
          <a:endParaRPr lang="es-MX"/>
        </a:p>
      </dgm:t>
    </dgm:pt>
    <dgm:pt modelId="{EA87EE41-8520-47BA-A2B9-8E98071C5D93}" type="pres">
      <dgm:prSet presAssocID="{D8738328-4DBB-450D-9F8A-016BEC6F68CD}" presName="childShp" presStyleLbl="bgAccFollowNode1" presStyleIdx="0" presStyleCnt="1" custScaleX="75206" custScaleY="70163">
        <dgm:presLayoutVars>
          <dgm:bulletEnabled val="1"/>
        </dgm:presLayoutVars>
      </dgm:prSet>
      <dgm:spPr/>
      <dgm:t>
        <a:bodyPr/>
        <a:lstStyle/>
        <a:p>
          <a:endParaRPr lang="es-MX"/>
        </a:p>
      </dgm:t>
    </dgm:pt>
  </dgm:ptLst>
  <dgm:cxnLst>
    <dgm:cxn modelId="{E5A2FF6B-BAD2-428A-A3D8-F4EDE991567E}" type="presOf" srcId="{CF3153A2-E811-4A69-9FE7-D840C4332FEA}" destId="{EA87EE41-8520-47BA-A2B9-8E98071C5D93}" srcOrd="0" destOrd="1" presId="urn:microsoft.com/office/officeart/2005/8/layout/vList6"/>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8226F3B8-F31B-47E0-8C14-121373AB0870}" type="presOf" srcId="{145CF557-35C7-4BDB-ACC0-F8A1E6534D9B}" destId="{EA87EE41-8520-47BA-A2B9-8E98071C5D93}" srcOrd="0" destOrd="0" presId="urn:microsoft.com/office/officeart/2005/8/layout/vList6"/>
    <dgm:cxn modelId="{068CAB20-CC43-474C-B22B-57FC835134B0}" type="presOf" srcId="{D8738328-4DBB-450D-9F8A-016BEC6F68CD}" destId="{271B5C17-B6F0-41E5-9581-6BAA918D1872}" srcOrd="0" destOrd="0" presId="urn:microsoft.com/office/officeart/2005/8/layout/vList6"/>
    <dgm:cxn modelId="{BB54066A-83C9-4355-91A2-F1979C0633FC}" type="presOf" srcId="{F410F479-2955-4ADC-AE36-7A5D59CAF568}" destId="{3CFE8D54-5C8C-4614-9134-B5C992F578F0}" srcOrd="0" destOrd="0"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7D3C96FB-AC50-4A72-8C0F-E905026614A4}" type="presParOf" srcId="{3CFE8D54-5C8C-4614-9134-B5C992F578F0}" destId="{43F6BF52-98A3-4FA6-9326-282782CCA7D8}" srcOrd="0" destOrd="0" presId="urn:microsoft.com/office/officeart/2005/8/layout/vList6"/>
    <dgm:cxn modelId="{67CEE1BB-7562-40E3-8CE8-3E0CA52E7B38}" type="presParOf" srcId="{43F6BF52-98A3-4FA6-9326-282782CCA7D8}" destId="{271B5C17-B6F0-41E5-9581-6BAA918D1872}" srcOrd="0" destOrd="0" presId="urn:microsoft.com/office/officeart/2005/8/layout/vList6"/>
    <dgm:cxn modelId="{82F869F1-0726-4C9A-B902-3774DD2A2F72}"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9850D091-FFD0-48DC-BA9A-5E79E77D30B0}">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MX" sz="2000" b="1" dirty="0" smtClean="0">
              <a:effectLst>
                <a:outerShdw blurRad="38100" dist="38100" dir="2700000" algn="tl">
                  <a:srgbClr val="000000">
                    <a:alpha val="43137"/>
                  </a:srgbClr>
                </a:outerShdw>
              </a:effectLst>
            </a:rPr>
            <a:t>LA CAMARA</a:t>
          </a:r>
          <a:endParaRPr lang="es-MX" sz="2000" b="1" dirty="0">
            <a:effectLst>
              <a:outerShdw blurRad="38100" dist="38100" dir="2700000" algn="tl">
                <a:srgbClr val="000000">
                  <a:alpha val="43137"/>
                </a:srgbClr>
              </a:outerShdw>
            </a:effectLst>
          </a:endParaRPr>
        </a:p>
      </dgm:t>
    </dgm:pt>
    <dgm:pt modelId="{256F38E1-C838-43D2-A701-31115478FF24}" type="parTrans" cxnId="{F2B91580-62AF-4F00-B01B-50DF04455584}">
      <dgm:prSet/>
      <dgm:spPr/>
      <dgm:t>
        <a:bodyPr/>
        <a:lstStyle/>
        <a:p>
          <a:endParaRPr lang="es-MX"/>
        </a:p>
      </dgm:t>
    </dgm:pt>
    <dgm:pt modelId="{8CE205B7-D9D3-4DF7-88D8-B2AA7FA0107B}" type="sibTrans" cxnId="{F2B91580-62AF-4F00-B01B-50DF04455584}">
      <dgm:prSet/>
      <dgm:spPr/>
      <dgm:t>
        <a:bodyPr/>
        <a:lstStyle/>
        <a:p>
          <a:endParaRPr lang="es-MX"/>
        </a:p>
      </dgm:t>
    </dgm:pt>
    <dgm:pt modelId="{63DD2F2F-BCD0-49E6-A3D9-1F92DA022B1F}" type="pres">
      <dgm:prSet presAssocID="{AEA0D8BC-3ADE-4E87-8CCA-3D8D49209614}" presName="Name0" presStyleCnt="0">
        <dgm:presLayoutVars>
          <dgm:resizeHandles/>
        </dgm:presLayoutVars>
      </dgm:prSet>
      <dgm:spPr/>
    </dgm:pt>
    <dgm:pt modelId="{082A3468-BA04-4AC6-9B8D-DFA858E59F48}" type="pres">
      <dgm:prSet presAssocID="{9850D091-FFD0-48DC-BA9A-5E79E77D30B0}" presName="text" presStyleLbl="node1" presStyleIdx="0" presStyleCnt="1" custScaleX="110089" custScaleY="100098" custLinFactNeighborX="58109" custLinFactNeighborY="96927">
        <dgm:presLayoutVars>
          <dgm:bulletEnabled val="1"/>
        </dgm:presLayoutVars>
      </dgm:prSet>
      <dgm:spPr/>
      <dgm:t>
        <a:bodyPr/>
        <a:lstStyle/>
        <a:p>
          <a:endParaRPr lang="es-MX"/>
        </a:p>
      </dgm:t>
    </dgm:pt>
  </dgm:ptLst>
  <dgm:cxnLst>
    <dgm:cxn modelId="{90CB0D10-91A8-4162-B9D0-D4C48E290C19}" type="presOf" srcId="{9850D091-FFD0-48DC-BA9A-5E79E77D30B0}" destId="{082A3468-BA04-4AC6-9B8D-DFA858E59F48}" srcOrd="0" destOrd="0" presId="urn:diagrams.loki3.com/VaryingWidthList+Icon"/>
    <dgm:cxn modelId="{F2B91580-62AF-4F00-B01B-50DF04455584}" srcId="{AEA0D8BC-3ADE-4E87-8CCA-3D8D49209614}" destId="{9850D091-FFD0-48DC-BA9A-5E79E77D30B0}" srcOrd="0" destOrd="0" parTransId="{256F38E1-C838-43D2-A701-31115478FF24}" sibTransId="{8CE205B7-D9D3-4DF7-88D8-B2AA7FA0107B}"/>
    <dgm:cxn modelId="{4ECDF1F8-5916-4920-BE9B-90C58DB5552D}" type="presOf" srcId="{AEA0D8BC-3ADE-4E87-8CCA-3D8D49209614}" destId="{63DD2F2F-BCD0-49E6-A3D9-1F92DA022B1F}" srcOrd="0" destOrd="0" presId="urn:diagrams.loki3.com/VaryingWidthList+Icon"/>
    <dgm:cxn modelId="{7BC73F97-13A1-409B-8450-04E0899A4F71}" type="presParOf" srcId="{63DD2F2F-BCD0-49E6-A3D9-1F92DA022B1F}" destId="{082A3468-BA04-4AC6-9B8D-DFA858E59F48}" srcOrd="0" destOrd="0" presId="urn:diagrams.loki3.com/VaryingWidthList+Icon"/>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77E4FEB-210A-4818-842C-A16F5CBF6B20}" type="doc">
      <dgm:prSet loTypeId="urn:microsoft.com/office/officeart/2005/8/layout/chevron2" loCatId="list" qsTypeId="urn:microsoft.com/office/officeart/2005/8/quickstyle/simple1" qsCatId="simple" csTypeId="urn:microsoft.com/office/officeart/2005/8/colors/accent1_2" csCatId="accent1" phldr="1"/>
      <dgm:spPr/>
    </dgm:pt>
    <dgm:pt modelId="{2CD4EFD2-891A-4745-81D8-0C74499CB1FD}">
      <dgm:prSet phldrT="[Texto]"/>
      <dgm:spPr/>
      <dgm:t>
        <a:bodyPr/>
        <a:lstStyle/>
        <a:p>
          <a:r>
            <a:rPr lang="es-MX" dirty="0" smtClean="0"/>
            <a:t>*</a:t>
          </a:r>
          <a:endParaRPr lang="es-MX" dirty="0"/>
        </a:p>
      </dgm:t>
    </dgm:pt>
    <dgm:pt modelId="{8A173CEF-179D-4F86-9F6E-159B0D407B2E}" type="parTrans" cxnId="{FAB0555D-6572-4BFB-9CD4-3591A7EF0F56}">
      <dgm:prSet/>
      <dgm:spPr/>
      <dgm:t>
        <a:bodyPr/>
        <a:lstStyle/>
        <a:p>
          <a:endParaRPr lang="es-MX"/>
        </a:p>
      </dgm:t>
    </dgm:pt>
    <dgm:pt modelId="{F7E9E80D-8798-41FA-98CE-243E5C8FFFF5}" type="sibTrans" cxnId="{FAB0555D-6572-4BFB-9CD4-3591A7EF0F56}">
      <dgm:prSet/>
      <dgm:spPr/>
      <dgm:t>
        <a:bodyPr/>
        <a:lstStyle/>
        <a:p>
          <a:endParaRPr lang="es-MX"/>
        </a:p>
      </dgm:t>
    </dgm:pt>
    <dgm:pt modelId="{F1E24641-5E46-4068-AE78-469721FE8EE3}">
      <dgm:prSet/>
      <dgm:spPr/>
      <dgm:t>
        <a:bodyPr/>
        <a:lstStyle/>
        <a:p>
          <a:r>
            <a:rPr lang="es-MX" dirty="0" smtClean="0"/>
            <a:t>Control de volumen independiente de dos canales de audio</a:t>
          </a:r>
          <a:endParaRPr lang="es-MX" dirty="0"/>
        </a:p>
      </dgm:t>
    </dgm:pt>
    <dgm:pt modelId="{8CF6DEA6-6958-4956-BA55-037EE5C0B0EC}" type="parTrans" cxnId="{A6EB997C-28AB-4654-A650-933B5327890D}">
      <dgm:prSet/>
      <dgm:spPr/>
      <dgm:t>
        <a:bodyPr/>
        <a:lstStyle/>
        <a:p>
          <a:endParaRPr lang="es-MX"/>
        </a:p>
      </dgm:t>
    </dgm:pt>
    <dgm:pt modelId="{5C1974DE-4910-4B6F-BB50-8AB922AD009E}" type="sibTrans" cxnId="{A6EB997C-28AB-4654-A650-933B5327890D}">
      <dgm:prSet/>
      <dgm:spPr/>
      <dgm:t>
        <a:bodyPr/>
        <a:lstStyle/>
        <a:p>
          <a:endParaRPr lang="es-MX"/>
        </a:p>
      </dgm:t>
    </dgm:pt>
    <dgm:pt modelId="{A22594B2-1AC3-43CB-8557-EB721220CD25}">
      <dgm:prSet/>
      <dgm:spPr/>
      <dgm:t>
        <a:bodyPr/>
        <a:lstStyle/>
        <a:p>
          <a:r>
            <a:rPr lang="es-MX" dirty="0" smtClean="0"/>
            <a:t>Visualización de los niveles de audio</a:t>
          </a:r>
          <a:endParaRPr lang="es-MX" dirty="0"/>
        </a:p>
      </dgm:t>
    </dgm:pt>
    <dgm:pt modelId="{9B23D14E-96B2-4C5F-91EA-17EEB1CC1897}" type="parTrans" cxnId="{DFB0A6CB-1FFA-4D7C-BD36-3CC3C708C84A}">
      <dgm:prSet/>
      <dgm:spPr/>
      <dgm:t>
        <a:bodyPr/>
        <a:lstStyle/>
        <a:p>
          <a:endParaRPr lang="es-MX"/>
        </a:p>
      </dgm:t>
    </dgm:pt>
    <dgm:pt modelId="{D92F4F8C-D1E8-4E55-8751-F01FD29797EB}" type="sibTrans" cxnId="{DFB0A6CB-1FFA-4D7C-BD36-3CC3C708C84A}">
      <dgm:prSet/>
      <dgm:spPr/>
      <dgm:t>
        <a:bodyPr/>
        <a:lstStyle/>
        <a:p>
          <a:endParaRPr lang="es-MX"/>
        </a:p>
      </dgm:t>
    </dgm:pt>
    <dgm:pt modelId="{27F7112D-401E-40A3-98C2-13406EA4B4AA}">
      <dgm:prSet/>
      <dgm:spPr/>
      <dgm:t>
        <a:bodyPr/>
        <a:lstStyle/>
        <a:p>
          <a:r>
            <a:rPr lang="es-MX" dirty="0" smtClean="0"/>
            <a:t>Programación de código de tiempo</a:t>
          </a:r>
          <a:endParaRPr lang="es-MX" dirty="0"/>
        </a:p>
      </dgm:t>
    </dgm:pt>
    <dgm:pt modelId="{97E9BC97-9C90-4141-962D-4CA0775B85F2}" type="parTrans" cxnId="{52E61BF2-79F2-4D54-9C20-DCF01B6794B8}">
      <dgm:prSet/>
      <dgm:spPr/>
      <dgm:t>
        <a:bodyPr/>
        <a:lstStyle/>
        <a:p>
          <a:endParaRPr lang="es-MX"/>
        </a:p>
      </dgm:t>
    </dgm:pt>
    <dgm:pt modelId="{EB57411C-6D74-4EE3-AF9D-8C2D29D4FB26}" type="sibTrans" cxnId="{52E61BF2-79F2-4D54-9C20-DCF01B6794B8}">
      <dgm:prSet/>
      <dgm:spPr/>
      <dgm:t>
        <a:bodyPr/>
        <a:lstStyle/>
        <a:p>
          <a:endParaRPr lang="es-MX"/>
        </a:p>
      </dgm:t>
    </dgm:pt>
    <dgm:pt modelId="{5C8F6741-6CC7-4126-9D60-D860C504C49E}">
      <dgm:prSet/>
      <dgm:spPr/>
      <dgm:t>
        <a:bodyPr/>
        <a:lstStyle/>
        <a:p>
          <a:r>
            <a:rPr lang="es-MX" dirty="0" smtClean="0"/>
            <a:t>Salida en componentes analógicas</a:t>
          </a:r>
          <a:endParaRPr lang="es-MX" dirty="0"/>
        </a:p>
      </dgm:t>
    </dgm:pt>
    <dgm:pt modelId="{8A2C7016-789D-47F7-BB34-141F6DD71FB7}" type="parTrans" cxnId="{DA00FA09-071B-43A7-B7BD-A3A1D84DAB98}">
      <dgm:prSet/>
      <dgm:spPr/>
      <dgm:t>
        <a:bodyPr/>
        <a:lstStyle/>
        <a:p>
          <a:endParaRPr lang="es-MX"/>
        </a:p>
      </dgm:t>
    </dgm:pt>
    <dgm:pt modelId="{4F17A6C8-3995-4016-8BF2-43C48276DFA0}" type="sibTrans" cxnId="{DA00FA09-071B-43A7-B7BD-A3A1D84DAB98}">
      <dgm:prSet/>
      <dgm:spPr/>
      <dgm:t>
        <a:bodyPr/>
        <a:lstStyle/>
        <a:p>
          <a:endParaRPr lang="es-MX"/>
        </a:p>
      </dgm:t>
    </dgm:pt>
    <dgm:pt modelId="{DF3C5980-44D2-4824-A5F8-0E9C7EA3EED0}">
      <dgm:prSet/>
      <dgm:spPr/>
      <dgm:t>
        <a:bodyPr/>
        <a:lstStyle/>
        <a:p>
          <a:r>
            <a:rPr lang="es-MX" dirty="0" smtClean="0"/>
            <a:t>Diseño compacto y adaptable</a:t>
          </a:r>
          <a:endParaRPr lang="es-MX" dirty="0"/>
        </a:p>
      </dgm:t>
    </dgm:pt>
    <dgm:pt modelId="{03AA58E9-766A-4080-822B-5201B5109934}" type="parTrans" cxnId="{B91A68B0-7D2D-4035-8143-76BFD2CF0728}">
      <dgm:prSet/>
      <dgm:spPr/>
      <dgm:t>
        <a:bodyPr/>
        <a:lstStyle/>
        <a:p>
          <a:endParaRPr lang="es-MX"/>
        </a:p>
      </dgm:t>
    </dgm:pt>
    <dgm:pt modelId="{3BEC7D8A-80BA-4F84-84DD-B5898DEFBB9D}" type="sibTrans" cxnId="{B91A68B0-7D2D-4035-8143-76BFD2CF0728}">
      <dgm:prSet/>
      <dgm:spPr/>
      <dgm:t>
        <a:bodyPr/>
        <a:lstStyle/>
        <a:p>
          <a:endParaRPr lang="es-MX"/>
        </a:p>
      </dgm:t>
    </dgm:pt>
    <dgm:pt modelId="{1B3DDA59-96DE-4B22-AC7F-6510E9B6FB56}">
      <dgm:prSet/>
      <dgm:spPr/>
      <dgm:t>
        <a:bodyPr/>
        <a:lstStyle/>
        <a:p>
          <a:r>
            <a:rPr lang="es-MX" dirty="0" smtClean="0"/>
            <a:t>Funcionamiento con baterías</a:t>
          </a:r>
          <a:endParaRPr lang="es-MX" dirty="0"/>
        </a:p>
      </dgm:t>
    </dgm:pt>
    <dgm:pt modelId="{2C23B2E8-C25E-4FD6-83F1-22E18192AA43}" type="parTrans" cxnId="{C60AB3D2-47DF-43FB-9840-4BCE9E06F345}">
      <dgm:prSet/>
      <dgm:spPr/>
      <dgm:t>
        <a:bodyPr/>
        <a:lstStyle/>
        <a:p>
          <a:endParaRPr lang="es-MX"/>
        </a:p>
      </dgm:t>
    </dgm:pt>
    <dgm:pt modelId="{03FD9809-4EE6-4B7D-8466-9F06007DB689}" type="sibTrans" cxnId="{C60AB3D2-47DF-43FB-9840-4BCE9E06F345}">
      <dgm:prSet/>
      <dgm:spPr/>
      <dgm:t>
        <a:bodyPr/>
        <a:lstStyle/>
        <a:p>
          <a:endParaRPr lang="es-MX"/>
        </a:p>
      </dgm:t>
    </dgm:pt>
    <dgm:pt modelId="{62C022A4-DE4A-4768-A9E3-B4F3A5D834B2}">
      <dgm:prSet phldrT="[Texto]"/>
      <dgm:spPr/>
      <dgm:t>
        <a:bodyPr/>
        <a:lstStyle/>
        <a:p>
          <a:r>
            <a:rPr lang="es-MX" dirty="0" smtClean="0"/>
            <a:t>Panel LCD de 3,5” (16:9)</a:t>
          </a:r>
          <a:endParaRPr lang="es-MX" dirty="0"/>
        </a:p>
      </dgm:t>
    </dgm:pt>
    <dgm:pt modelId="{582BC393-A4DA-4568-8912-8BDF9D71C8DD}" type="parTrans" cxnId="{07049B31-F0F9-4A16-8E5B-B6C4FC0E4CA4}">
      <dgm:prSet/>
      <dgm:spPr/>
      <dgm:t>
        <a:bodyPr/>
        <a:lstStyle/>
        <a:p>
          <a:endParaRPr lang="es-MX"/>
        </a:p>
      </dgm:t>
    </dgm:pt>
    <dgm:pt modelId="{29291C1D-EA0A-4DEB-B5A9-ED5E4DC2BCB8}" type="sibTrans" cxnId="{07049B31-F0F9-4A16-8E5B-B6C4FC0E4CA4}">
      <dgm:prSet/>
      <dgm:spPr/>
      <dgm:t>
        <a:bodyPr/>
        <a:lstStyle/>
        <a:p>
          <a:endParaRPr lang="es-MX"/>
        </a:p>
      </dgm:t>
    </dgm:pt>
    <dgm:pt modelId="{14C6BD02-49BB-4376-907D-FCF114DCD66F}">
      <dgm:prSet/>
      <dgm:spPr/>
      <dgm:t>
        <a:bodyPr/>
        <a:lstStyle/>
        <a:p>
          <a:r>
            <a:rPr lang="es-MX" dirty="0" smtClean="0"/>
            <a:t>*</a:t>
          </a:r>
          <a:endParaRPr lang="es-MX" dirty="0"/>
        </a:p>
      </dgm:t>
    </dgm:pt>
    <dgm:pt modelId="{335AD720-C611-410D-9A32-9C27ED80D167}" type="parTrans" cxnId="{FA22137C-99A4-4173-9CCD-8214B20FE640}">
      <dgm:prSet/>
      <dgm:spPr/>
      <dgm:t>
        <a:bodyPr/>
        <a:lstStyle/>
        <a:p>
          <a:endParaRPr lang="es-MX"/>
        </a:p>
      </dgm:t>
    </dgm:pt>
    <dgm:pt modelId="{9B19502F-2301-4029-8893-6BAF9DE2F63D}" type="sibTrans" cxnId="{FA22137C-99A4-4173-9CCD-8214B20FE640}">
      <dgm:prSet/>
      <dgm:spPr/>
      <dgm:t>
        <a:bodyPr/>
        <a:lstStyle/>
        <a:p>
          <a:endParaRPr lang="es-MX"/>
        </a:p>
      </dgm:t>
    </dgm:pt>
    <dgm:pt modelId="{43F16B5A-4603-447E-A2E2-CA32D247231F}">
      <dgm:prSet/>
      <dgm:spPr/>
      <dgm:t>
        <a:bodyPr/>
        <a:lstStyle/>
        <a:p>
          <a:r>
            <a:rPr lang="es-MX" dirty="0" smtClean="0"/>
            <a:t>*</a:t>
          </a:r>
          <a:endParaRPr lang="es-MX" dirty="0"/>
        </a:p>
      </dgm:t>
    </dgm:pt>
    <dgm:pt modelId="{2897820A-3156-4675-BB6F-19D1CBB7128F}" type="parTrans" cxnId="{EAE28731-9F69-4862-90F7-4144B45CAAAC}">
      <dgm:prSet/>
      <dgm:spPr/>
      <dgm:t>
        <a:bodyPr/>
        <a:lstStyle/>
        <a:p>
          <a:endParaRPr lang="es-MX"/>
        </a:p>
      </dgm:t>
    </dgm:pt>
    <dgm:pt modelId="{CC068734-D573-4C17-B63B-C0C23A6D3D14}" type="sibTrans" cxnId="{EAE28731-9F69-4862-90F7-4144B45CAAAC}">
      <dgm:prSet/>
      <dgm:spPr/>
      <dgm:t>
        <a:bodyPr/>
        <a:lstStyle/>
        <a:p>
          <a:endParaRPr lang="es-MX"/>
        </a:p>
      </dgm:t>
    </dgm:pt>
    <dgm:pt modelId="{AFE0B05E-2439-4286-834F-78342D8DBA83}">
      <dgm:prSet/>
      <dgm:spPr/>
      <dgm:t>
        <a:bodyPr/>
        <a:lstStyle/>
        <a:p>
          <a:r>
            <a:rPr lang="es-MX" dirty="0" smtClean="0"/>
            <a:t>*</a:t>
          </a:r>
          <a:endParaRPr lang="es-MX" dirty="0"/>
        </a:p>
      </dgm:t>
    </dgm:pt>
    <dgm:pt modelId="{9103B1AD-48FD-4109-855D-C6F7737B66FC}" type="parTrans" cxnId="{71B125E0-4DA5-4D33-845D-C1715C37C148}">
      <dgm:prSet/>
      <dgm:spPr/>
      <dgm:t>
        <a:bodyPr/>
        <a:lstStyle/>
        <a:p>
          <a:endParaRPr lang="es-MX"/>
        </a:p>
      </dgm:t>
    </dgm:pt>
    <dgm:pt modelId="{C7EFCA04-1CE8-4EBC-A410-204595A4D9F1}" type="sibTrans" cxnId="{71B125E0-4DA5-4D33-845D-C1715C37C148}">
      <dgm:prSet/>
      <dgm:spPr/>
      <dgm:t>
        <a:bodyPr/>
        <a:lstStyle/>
        <a:p>
          <a:endParaRPr lang="es-MX"/>
        </a:p>
      </dgm:t>
    </dgm:pt>
    <dgm:pt modelId="{3060D749-BC49-4099-BD45-D0CB01120367}">
      <dgm:prSet/>
      <dgm:spPr/>
      <dgm:t>
        <a:bodyPr/>
        <a:lstStyle/>
        <a:p>
          <a:r>
            <a:rPr lang="es-MX" dirty="0" smtClean="0"/>
            <a:t>*</a:t>
          </a:r>
          <a:endParaRPr lang="es-MX" dirty="0"/>
        </a:p>
      </dgm:t>
    </dgm:pt>
    <dgm:pt modelId="{279A064D-6BAF-4D51-BF39-306B900BBB50}" type="parTrans" cxnId="{14271863-70F7-451E-ADF7-9754D649B31E}">
      <dgm:prSet/>
      <dgm:spPr/>
      <dgm:t>
        <a:bodyPr/>
        <a:lstStyle/>
        <a:p>
          <a:endParaRPr lang="es-MX"/>
        </a:p>
      </dgm:t>
    </dgm:pt>
    <dgm:pt modelId="{DE9CF177-C214-4615-8DAC-08E1CB378663}" type="sibTrans" cxnId="{14271863-70F7-451E-ADF7-9754D649B31E}">
      <dgm:prSet/>
      <dgm:spPr/>
      <dgm:t>
        <a:bodyPr/>
        <a:lstStyle/>
        <a:p>
          <a:endParaRPr lang="es-MX"/>
        </a:p>
      </dgm:t>
    </dgm:pt>
    <dgm:pt modelId="{CD7DD59D-0803-4B77-BF7C-18952CF59D55}">
      <dgm:prSet/>
      <dgm:spPr/>
      <dgm:t>
        <a:bodyPr/>
        <a:lstStyle/>
        <a:p>
          <a:r>
            <a:rPr lang="es-MX" dirty="0" smtClean="0"/>
            <a:t>*</a:t>
          </a:r>
          <a:endParaRPr lang="es-MX" dirty="0"/>
        </a:p>
      </dgm:t>
    </dgm:pt>
    <dgm:pt modelId="{F4A97BD3-1FA1-471A-A34C-16CD1C0F1890}" type="parTrans" cxnId="{8C0FBBFA-F6AE-4F86-83E2-D98A13FB94F3}">
      <dgm:prSet/>
      <dgm:spPr/>
      <dgm:t>
        <a:bodyPr/>
        <a:lstStyle/>
        <a:p>
          <a:endParaRPr lang="es-MX"/>
        </a:p>
      </dgm:t>
    </dgm:pt>
    <dgm:pt modelId="{471E8A7B-3D61-4AF7-8CC2-95D7228CFA82}" type="sibTrans" cxnId="{8C0FBBFA-F6AE-4F86-83E2-D98A13FB94F3}">
      <dgm:prSet/>
      <dgm:spPr/>
      <dgm:t>
        <a:bodyPr/>
        <a:lstStyle/>
        <a:p>
          <a:endParaRPr lang="es-MX"/>
        </a:p>
      </dgm:t>
    </dgm:pt>
    <dgm:pt modelId="{0AA831D2-13F8-45D5-95D5-1D1FA65BAAC3}">
      <dgm:prSet/>
      <dgm:spPr/>
      <dgm:t>
        <a:bodyPr/>
        <a:lstStyle/>
        <a:p>
          <a:r>
            <a:rPr lang="es-MX" dirty="0" smtClean="0"/>
            <a:t>*</a:t>
          </a:r>
          <a:endParaRPr lang="es-MX" dirty="0"/>
        </a:p>
      </dgm:t>
    </dgm:pt>
    <dgm:pt modelId="{6E764147-318E-4FAE-89A9-3368E846A437}" type="parTrans" cxnId="{1BEB8BDC-E0AB-479A-A5A7-6289A16413AF}">
      <dgm:prSet/>
      <dgm:spPr/>
      <dgm:t>
        <a:bodyPr/>
        <a:lstStyle/>
        <a:p>
          <a:endParaRPr lang="es-MX"/>
        </a:p>
      </dgm:t>
    </dgm:pt>
    <dgm:pt modelId="{F92F93AA-EA70-4986-9A53-146F6EE06222}" type="sibTrans" cxnId="{1BEB8BDC-E0AB-479A-A5A7-6289A16413AF}">
      <dgm:prSet/>
      <dgm:spPr/>
      <dgm:t>
        <a:bodyPr/>
        <a:lstStyle/>
        <a:p>
          <a:endParaRPr lang="es-MX"/>
        </a:p>
      </dgm:t>
    </dgm:pt>
    <dgm:pt modelId="{EA8A705D-A647-486A-9493-3A37C5CFB2A5}" type="pres">
      <dgm:prSet presAssocID="{877E4FEB-210A-4818-842C-A16F5CBF6B20}" presName="linearFlow" presStyleCnt="0">
        <dgm:presLayoutVars>
          <dgm:dir/>
          <dgm:animLvl val="lvl"/>
          <dgm:resizeHandles val="exact"/>
        </dgm:presLayoutVars>
      </dgm:prSet>
      <dgm:spPr/>
    </dgm:pt>
    <dgm:pt modelId="{1EC2DD95-D647-456A-99C9-F1D712A1693C}" type="pres">
      <dgm:prSet presAssocID="{2CD4EFD2-891A-4745-81D8-0C74499CB1FD}" presName="composite" presStyleCnt="0"/>
      <dgm:spPr/>
    </dgm:pt>
    <dgm:pt modelId="{D17860B8-77F0-43F8-9AEB-A05BED906E35}" type="pres">
      <dgm:prSet presAssocID="{2CD4EFD2-891A-4745-81D8-0C74499CB1FD}" presName="parentText" presStyleLbl="alignNode1" presStyleIdx="0" presStyleCnt="7">
        <dgm:presLayoutVars>
          <dgm:chMax val="1"/>
          <dgm:bulletEnabled val="1"/>
        </dgm:presLayoutVars>
      </dgm:prSet>
      <dgm:spPr/>
      <dgm:t>
        <a:bodyPr/>
        <a:lstStyle/>
        <a:p>
          <a:endParaRPr lang="es-MX"/>
        </a:p>
      </dgm:t>
    </dgm:pt>
    <dgm:pt modelId="{29D6908C-650D-4F82-8611-417C79A00E9C}" type="pres">
      <dgm:prSet presAssocID="{2CD4EFD2-891A-4745-81D8-0C74499CB1FD}" presName="descendantText" presStyleLbl="alignAcc1" presStyleIdx="0" presStyleCnt="7">
        <dgm:presLayoutVars>
          <dgm:bulletEnabled val="1"/>
        </dgm:presLayoutVars>
      </dgm:prSet>
      <dgm:spPr/>
      <dgm:t>
        <a:bodyPr/>
        <a:lstStyle/>
        <a:p>
          <a:endParaRPr lang="es-MX"/>
        </a:p>
      </dgm:t>
    </dgm:pt>
    <dgm:pt modelId="{D499346D-F32A-4B40-83AA-6C671A30F4E2}" type="pres">
      <dgm:prSet presAssocID="{F7E9E80D-8798-41FA-98CE-243E5C8FFFF5}" presName="sp" presStyleCnt="0"/>
      <dgm:spPr/>
    </dgm:pt>
    <dgm:pt modelId="{4D77C1DC-D610-4A96-AAF6-2E4017E5EDD9}" type="pres">
      <dgm:prSet presAssocID="{14C6BD02-49BB-4376-907D-FCF114DCD66F}" presName="composite" presStyleCnt="0"/>
      <dgm:spPr/>
    </dgm:pt>
    <dgm:pt modelId="{8A1937BD-EDDA-4A03-99DE-EB73BD80DF71}" type="pres">
      <dgm:prSet presAssocID="{14C6BD02-49BB-4376-907D-FCF114DCD66F}" presName="parentText" presStyleLbl="alignNode1" presStyleIdx="1" presStyleCnt="7">
        <dgm:presLayoutVars>
          <dgm:chMax val="1"/>
          <dgm:bulletEnabled val="1"/>
        </dgm:presLayoutVars>
      </dgm:prSet>
      <dgm:spPr/>
      <dgm:t>
        <a:bodyPr/>
        <a:lstStyle/>
        <a:p>
          <a:endParaRPr lang="es-MX"/>
        </a:p>
      </dgm:t>
    </dgm:pt>
    <dgm:pt modelId="{DB441AC2-3E20-45CB-8D98-EE087AF1ABE9}" type="pres">
      <dgm:prSet presAssocID="{14C6BD02-49BB-4376-907D-FCF114DCD66F}" presName="descendantText" presStyleLbl="alignAcc1" presStyleIdx="1" presStyleCnt="7">
        <dgm:presLayoutVars>
          <dgm:bulletEnabled val="1"/>
        </dgm:presLayoutVars>
      </dgm:prSet>
      <dgm:spPr/>
      <dgm:t>
        <a:bodyPr/>
        <a:lstStyle/>
        <a:p>
          <a:endParaRPr lang="es-MX"/>
        </a:p>
      </dgm:t>
    </dgm:pt>
    <dgm:pt modelId="{B93441C0-8F86-4145-B264-7917D4D6AB38}" type="pres">
      <dgm:prSet presAssocID="{9B19502F-2301-4029-8893-6BAF9DE2F63D}" presName="sp" presStyleCnt="0"/>
      <dgm:spPr/>
    </dgm:pt>
    <dgm:pt modelId="{D62C7035-1188-48D8-A3CC-D48DCFCEE884}" type="pres">
      <dgm:prSet presAssocID="{43F16B5A-4603-447E-A2E2-CA32D247231F}" presName="composite" presStyleCnt="0"/>
      <dgm:spPr/>
    </dgm:pt>
    <dgm:pt modelId="{42EA86E9-6E69-4665-81DF-0A91FA26271A}" type="pres">
      <dgm:prSet presAssocID="{43F16B5A-4603-447E-A2E2-CA32D247231F}" presName="parentText" presStyleLbl="alignNode1" presStyleIdx="2" presStyleCnt="7">
        <dgm:presLayoutVars>
          <dgm:chMax val="1"/>
          <dgm:bulletEnabled val="1"/>
        </dgm:presLayoutVars>
      </dgm:prSet>
      <dgm:spPr/>
      <dgm:t>
        <a:bodyPr/>
        <a:lstStyle/>
        <a:p>
          <a:endParaRPr lang="es-MX"/>
        </a:p>
      </dgm:t>
    </dgm:pt>
    <dgm:pt modelId="{7045953F-056D-4E6E-99D2-9B54FEDF16CF}" type="pres">
      <dgm:prSet presAssocID="{43F16B5A-4603-447E-A2E2-CA32D247231F}" presName="descendantText" presStyleLbl="alignAcc1" presStyleIdx="2" presStyleCnt="7">
        <dgm:presLayoutVars>
          <dgm:bulletEnabled val="1"/>
        </dgm:presLayoutVars>
      </dgm:prSet>
      <dgm:spPr/>
      <dgm:t>
        <a:bodyPr/>
        <a:lstStyle/>
        <a:p>
          <a:endParaRPr lang="es-MX"/>
        </a:p>
      </dgm:t>
    </dgm:pt>
    <dgm:pt modelId="{B16C89B4-8DD8-4208-B32F-228FB26C8E18}" type="pres">
      <dgm:prSet presAssocID="{CC068734-D573-4C17-B63B-C0C23A6D3D14}" presName="sp" presStyleCnt="0"/>
      <dgm:spPr/>
    </dgm:pt>
    <dgm:pt modelId="{22507DED-3909-41B0-BAB1-44FBB0E350ED}" type="pres">
      <dgm:prSet presAssocID="{AFE0B05E-2439-4286-834F-78342D8DBA83}" presName="composite" presStyleCnt="0"/>
      <dgm:spPr/>
    </dgm:pt>
    <dgm:pt modelId="{1B34BAAD-F3E7-42A1-B2BC-C029778C5775}" type="pres">
      <dgm:prSet presAssocID="{AFE0B05E-2439-4286-834F-78342D8DBA83}" presName="parentText" presStyleLbl="alignNode1" presStyleIdx="3" presStyleCnt="7">
        <dgm:presLayoutVars>
          <dgm:chMax val="1"/>
          <dgm:bulletEnabled val="1"/>
        </dgm:presLayoutVars>
      </dgm:prSet>
      <dgm:spPr/>
      <dgm:t>
        <a:bodyPr/>
        <a:lstStyle/>
        <a:p>
          <a:endParaRPr lang="es-MX"/>
        </a:p>
      </dgm:t>
    </dgm:pt>
    <dgm:pt modelId="{51E27952-D095-46A6-A3AD-4FC32E4C1420}" type="pres">
      <dgm:prSet presAssocID="{AFE0B05E-2439-4286-834F-78342D8DBA83}" presName="descendantText" presStyleLbl="alignAcc1" presStyleIdx="3" presStyleCnt="7">
        <dgm:presLayoutVars>
          <dgm:bulletEnabled val="1"/>
        </dgm:presLayoutVars>
      </dgm:prSet>
      <dgm:spPr/>
      <dgm:t>
        <a:bodyPr/>
        <a:lstStyle/>
        <a:p>
          <a:endParaRPr lang="es-MX"/>
        </a:p>
      </dgm:t>
    </dgm:pt>
    <dgm:pt modelId="{7CF1318B-7B9D-4399-A4F0-AD333D4D5476}" type="pres">
      <dgm:prSet presAssocID="{C7EFCA04-1CE8-4EBC-A410-204595A4D9F1}" presName="sp" presStyleCnt="0"/>
      <dgm:spPr/>
    </dgm:pt>
    <dgm:pt modelId="{E3371BD7-687C-45DC-862E-9A0FB383D8A9}" type="pres">
      <dgm:prSet presAssocID="{3060D749-BC49-4099-BD45-D0CB01120367}" presName="composite" presStyleCnt="0"/>
      <dgm:spPr/>
    </dgm:pt>
    <dgm:pt modelId="{844C86AC-6CAA-4DF5-8A4C-9FED1F10D023}" type="pres">
      <dgm:prSet presAssocID="{3060D749-BC49-4099-BD45-D0CB01120367}" presName="parentText" presStyleLbl="alignNode1" presStyleIdx="4" presStyleCnt="7">
        <dgm:presLayoutVars>
          <dgm:chMax val="1"/>
          <dgm:bulletEnabled val="1"/>
        </dgm:presLayoutVars>
      </dgm:prSet>
      <dgm:spPr/>
      <dgm:t>
        <a:bodyPr/>
        <a:lstStyle/>
        <a:p>
          <a:endParaRPr lang="es-MX"/>
        </a:p>
      </dgm:t>
    </dgm:pt>
    <dgm:pt modelId="{EF28806E-186C-436C-82C6-6CC15F399373}" type="pres">
      <dgm:prSet presAssocID="{3060D749-BC49-4099-BD45-D0CB01120367}" presName="descendantText" presStyleLbl="alignAcc1" presStyleIdx="4" presStyleCnt="7">
        <dgm:presLayoutVars>
          <dgm:bulletEnabled val="1"/>
        </dgm:presLayoutVars>
      </dgm:prSet>
      <dgm:spPr/>
      <dgm:t>
        <a:bodyPr/>
        <a:lstStyle/>
        <a:p>
          <a:endParaRPr lang="es-MX"/>
        </a:p>
      </dgm:t>
    </dgm:pt>
    <dgm:pt modelId="{BCF2DB23-7ACB-4C59-9573-77B7BA713FF5}" type="pres">
      <dgm:prSet presAssocID="{DE9CF177-C214-4615-8DAC-08E1CB378663}" presName="sp" presStyleCnt="0"/>
      <dgm:spPr/>
    </dgm:pt>
    <dgm:pt modelId="{CCA0FAAA-9CA3-4B5E-A58D-D3836AD382B8}" type="pres">
      <dgm:prSet presAssocID="{CD7DD59D-0803-4B77-BF7C-18952CF59D55}" presName="composite" presStyleCnt="0"/>
      <dgm:spPr/>
    </dgm:pt>
    <dgm:pt modelId="{B883B708-C3BA-43EF-BF93-BF77D3ACE54F}" type="pres">
      <dgm:prSet presAssocID="{CD7DD59D-0803-4B77-BF7C-18952CF59D55}" presName="parentText" presStyleLbl="alignNode1" presStyleIdx="5" presStyleCnt="7">
        <dgm:presLayoutVars>
          <dgm:chMax val="1"/>
          <dgm:bulletEnabled val="1"/>
        </dgm:presLayoutVars>
      </dgm:prSet>
      <dgm:spPr/>
      <dgm:t>
        <a:bodyPr/>
        <a:lstStyle/>
        <a:p>
          <a:endParaRPr lang="es-MX"/>
        </a:p>
      </dgm:t>
    </dgm:pt>
    <dgm:pt modelId="{D1888D6E-ADF7-454E-BD29-FC7466A88115}" type="pres">
      <dgm:prSet presAssocID="{CD7DD59D-0803-4B77-BF7C-18952CF59D55}" presName="descendantText" presStyleLbl="alignAcc1" presStyleIdx="5" presStyleCnt="7">
        <dgm:presLayoutVars>
          <dgm:bulletEnabled val="1"/>
        </dgm:presLayoutVars>
      </dgm:prSet>
      <dgm:spPr/>
      <dgm:t>
        <a:bodyPr/>
        <a:lstStyle/>
        <a:p>
          <a:endParaRPr lang="es-MX"/>
        </a:p>
      </dgm:t>
    </dgm:pt>
    <dgm:pt modelId="{EBEF4D54-09C7-4B05-8E3A-E1455956E90F}" type="pres">
      <dgm:prSet presAssocID="{471E8A7B-3D61-4AF7-8CC2-95D7228CFA82}" presName="sp" presStyleCnt="0"/>
      <dgm:spPr/>
    </dgm:pt>
    <dgm:pt modelId="{C3CF2B9B-1BC7-4255-99A7-B9E23761CD40}" type="pres">
      <dgm:prSet presAssocID="{0AA831D2-13F8-45D5-95D5-1D1FA65BAAC3}" presName="composite" presStyleCnt="0"/>
      <dgm:spPr/>
    </dgm:pt>
    <dgm:pt modelId="{428C18D1-B24C-4BC2-89FE-3CF22E56333D}" type="pres">
      <dgm:prSet presAssocID="{0AA831D2-13F8-45D5-95D5-1D1FA65BAAC3}" presName="parentText" presStyleLbl="alignNode1" presStyleIdx="6" presStyleCnt="7">
        <dgm:presLayoutVars>
          <dgm:chMax val="1"/>
          <dgm:bulletEnabled val="1"/>
        </dgm:presLayoutVars>
      </dgm:prSet>
      <dgm:spPr/>
      <dgm:t>
        <a:bodyPr/>
        <a:lstStyle/>
        <a:p>
          <a:endParaRPr lang="es-MX"/>
        </a:p>
      </dgm:t>
    </dgm:pt>
    <dgm:pt modelId="{4B4E16AB-905B-4894-B6D5-C1882C2A9188}" type="pres">
      <dgm:prSet presAssocID="{0AA831D2-13F8-45D5-95D5-1D1FA65BAAC3}" presName="descendantText" presStyleLbl="alignAcc1" presStyleIdx="6" presStyleCnt="7">
        <dgm:presLayoutVars>
          <dgm:bulletEnabled val="1"/>
        </dgm:presLayoutVars>
      </dgm:prSet>
      <dgm:spPr/>
      <dgm:t>
        <a:bodyPr/>
        <a:lstStyle/>
        <a:p>
          <a:endParaRPr lang="es-MX"/>
        </a:p>
      </dgm:t>
    </dgm:pt>
  </dgm:ptLst>
  <dgm:cxnLst>
    <dgm:cxn modelId="{2D7154DD-70F4-4A1C-9C3A-15DF4B88E230}" type="presOf" srcId="{AFE0B05E-2439-4286-834F-78342D8DBA83}" destId="{1B34BAAD-F3E7-42A1-B2BC-C029778C5775}" srcOrd="0" destOrd="0" presId="urn:microsoft.com/office/officeart/2005/8/layout/chevron2"/>
    <dgm:cxn modelId="{94A44BAF-2E02-410E-8D21-299AD9AD46C2}" type="presOf" srcId="{1B3DDA59-96DE-4B22-AC7F-6510E9B6FB56}" destId="{4B4E16AB-905B-4894-B6D5-C1882C2A9188}" srcOrd="0" destOrd="0" presId="urn:microsoft.com/office/officeart/2005/8/layout/chevron2"/>
    <dgm:cxn modelId="{87302C9C-43CF-48A8-B7D7-6A1648354F0C}" type="presOf" srcId="{14C6BD02-49BB-4376-907D-FCF114DCD66F}" destId="{8A1937BD-EDDA-4A03-99DE-EB73BD80DF71}" srcOrd="0" destOrd="0" presId="urn:microsoft.com/office/officeart/2005/8/layout/chevron2"/>
    <dgm:cxn modelId="{14271863-70F7-451E-ADF7-9754D649B31E}" srcId="{877E4FEB-210A-4818-842C-A16F5CBF6B20}" destId="{3060D749-BC49-4099-BD45-D0CB01120367}" srcOrd="4" destOrd="0" parTransId="{279A064D-6BAF-4D51-BF39-306B900BBB50}" sibTransId="{DE9CF177-C214-4615-8DAC-08E1CB378663}"/>
    <dgm:cxn modelId="{1BEB8BDC-E0AB-479A-A5A7-6289A16413AF}" srcId="{877E4FEB-210A-4818-842C-A16F5CBF6B20}" destId="{0AA831D2-13F8-45D5-95D5-1D1FA65BAAC3}" srcOrd="6" destOrd="0" parTransId="{6E764147-318E-4FAE-89A9-3368E846A437}" sibTransId="{F92F93AA-EA70-4986-9A53-146F6EE06222}"/>
    <dgm:cxn modelId="{E74C79E0-25ED-4887-A9A1-E68861BE5E85}" type="presOf" srcId="{F1E24641-5E46-4068-AE78-469721FE8EE3}" destId="{DB441AC2-3E20-45CB-8D98-EE087AF1ABE9}" srcOrd="0" destOrd="0" presId="urn:microsoft.com/office/officeart/2005/8/layout/chevron2"/>
    <dgm:cxn modelId="{C79FFEF1-31D3-45BC-924E-0D7A2E6DD90B}" type="presOf" srcId="{62C022A4-DE4A-4768-A9E3-B4F3A5D834B2}" destId="{29D6908C-650D-4F82-8611-417C79A00E9C}" srcOrd="0" destOrd="0" presId="urn:microsoft.com/office/officeart/2005/8/layout/chevron2"/>
    <dgm:cxn modelId="{DA00FA09-071B-43A7-B7BD-A3A1D84DAB98}" srcId="{3060D749-BC49-4099-BD45-D0CB01120367}" destId="{5C8F6741-6CC7-4126-9D60-D860C504C49E}" srcOrd="0" destOrd="0" parTransId="{8A2C7016-789D-47F7-BB34-141F6DD71FB7}" sibTransId="{4F17A6C8-3995-4016-8BF2-43C48276DFA0}"/>
    <dgm:cxn modelId="{DFB0A6CB-1FFA-4D7C-BD36-3CC3C708C84A}" srcId="{43F16B5A-4603-447E-A2E2-CA32D247231F}" destId="{A22594B2-1AC3-43CB-8557-EB721220CD25}" srcOrd="0" destOrd="0" parTransId="{9B23D14E-96B2-4C5F-91EA-17EEB1CC1897}" sibTransId="{D92F4F8C-D1E8-4E55-8751-F01FD29797EB}"/>
    <dgm:cxn modelId="{52E61BF2-79F2-4D54-9C20-DCF01B6794B8}" srcId="{AFE0B05E-2439-4286-834F-78342D8DBA83}" destId="{27F7112D-401E-40A3-98C2-13406EA4B4AA}" srcOrd="0" destOrd="0" parTransId="{97E9BC97-9C90-4141-962D-4CA0775B85F2}" sibTransId="{EB57411C-6D74-4EE3-AF9D-8C2D29D4FB26}"/>
    <dgm:cxn modelId="{9E5AFD22-3CA4-4FBE-8CFA-79876B8F1710}" type="presOf" srcId="{A22594B2-1AC3-43CB-8557-EB721220CD25}" destId="{7045953F-056D-4E6E-99D2-9B54FEDF16CF}" srcOrd="0" destOrd="0" presId="urn:microsoft.com/office/officeart/2005/8/layout/chevron2"/>
    <dgm:cxn modelId="{B91A68B0-7D2D-4035-8143-76BFD2CF0728}" srcId="{CD7DD59D-0803-4B77-BF7C-18952CF59D55}" destId="{DF3C5980-44D2-4824-A5F8-0E9C7EA3EED0}" srcOrd="0" destOrd="0" parTransId="{03AA58E9-766A-4080-822B-5201B5109934}" sibTransId="{3BEC7D8A-80BA-4F84-84DD-B5898DEFBB9D}"/>
    <dgm:cxn modelId="{5AED0DA3-5800-42E5-9FBA-92C753AB937F}" type="presOf" srcId="{3060D749-BC49-4099-BD45-D0CB01120367}" destId="{844C86AC-6CAA-4DF5-8A4C-9FED1F10D023}" srcOrd="0" destOrd="0" presId="urn:microsoft.com/office/officeart/2005/8/layout/chevron2"/>
    <dgm:cxn modelId="{FA22137C-99A4-4173-9CCD-8214B20FE640}" srcId="{877E4FEB-210A-4818-842C-A16F5CBF6B20}" destId="{14C6BD02-49BB-4376-907D-FCF114DCD66F}" srcOrd="1" destOrd="0" parTransId="{335AD720-C611-410D-9A32-9C27ED80D167}" sibTransId="{9B19502F-2301-4029-8893-6BAF9DE2F63D}"/>
    <dgm:cxn modelId="{71B125E0-4DA5-4D33-845D-C1715C37C148}" srcId="{877E4FEB-210A-4818-842C-A16F5CBF6B20}" destId="{AFE0B05E-2439-4286-834F-78342D8DBA83}" srcOrd="3" destOrd="0" parTransId="{9103B1AD-48FD-4109-855D-C6F7737B66FC}" sibTransId="{C7EFCA04-1CE8-4EBC-A410-204595A4D9F1}"/>
    <dgm:cxn modelId="{8C0FBBFA-F6AE-4F86-83E2-D98A13FB94F3}" srcId="{877E4FEB-210A-4818-842C-A16F5CBF6B20}" destId="{CD7DD59D-0803-4B77-BF7C-18952CF59D55}" srcOrd="5" destOrd="0" parTransId="{F4A97BD3-1FA1-471A-A34C-16CD1C0F1890}" sibTransId="{471E8A7B-3D61-4AF7-8CC2-95D7228CFA82}"/>
    <dgm:cxn modelId="{092A8D95-B9D8-4BCF-B476-4E39E385D271}" type="presOf" srcId="{DF3C5980-44D2-4824-A5F8-0E9C7EA3EED0}" destId="{D1888D6E-ADF7-454E-BD29-FC7466A88115}" srcOrd="0" destOrd="0" presId="urn:microsoft.com/office/officeart/2005/8/layout/chevron2"/>
    <dgm:cxn modelId="{C60AB3D2-47DF-43FB-9840-4BCE9E06F345}" srcId="{0AA831D2-13F8-45D5-95D5-1D1FA65BAAC3}" destId="{1B3DDA59-96DE-4B22-AC7F-6510E9B6FB56}" srcOrd="0" destOrd="0" parTransId="{2C23B2E8-C25E-4FD6-83F1-22E18192AA43}" sibTransId="{03FD9809-4EE6-4B7D-8466-9F06007DB689}"/>
    <dgm:cxn modelId="{EAE28731-9F69-4862-90F7-4144B45CAAAC}" srcId="{877E4FEB-210A-4818-842C-A16F5CBF6B20}" destId="{43F16B5A-4603-447E-A2E2-CA32D247231F}" srcOrd="2" destOrd="0" parTransId="{2897820A-3156-4675-BB6F-19D1CBB7128F}" sibTransId="{CC068734-D573-4C17-B63B-C0C23A6D3D14}"/>
    <dgm:cxn modelId="{C800C36E-8B10-44AD-87BB-B5BBC875B8F9}" type="presOf" srcId="{0AA831D2-13F8-45D5-95D5-1D1FA65BAAC3}" destId="{428C18D1-B24C-4BC2-89FE-3CF22E56333D}" srcOrd="0" destOrd="0" presId="urn:microsoft.com/office/officeart/2005/8/layout/chevron2"/>
    <dgm:cxn modelId="{07049B31-F0F9-4A16-8E5B-B6C4FC0E4CA4}" srcId="{2CD4EFD2-891A-4745-81D8-0C74499CB1FD}" destId="{62C022A4-DE4A-4768-A9E3-B4F3A5D834B2}" srcOrd="0" destOrd="0" parTransId="{582BC393-A4DA-4568-8912-8BDF9D71C8DD}" sibTransId="{29291C1D-EA0A-4DEB-B5A9-ED5E4DC2BCB8}"/>
    <dgm:cxn modelId="{A6EB997C-28AB-4654-A650-933B5327890D}" srcId="{14C6BD02-49BB-4376-907D-FCF114DCD66F}" destId="{F1E24641-5E46-4068-AE78-469721FE8EE3}" srcOrd="0" destOrd="0" parTransId="{8CF6DEA6-6958-4956-BA55-037EE5C0B0EC}" sibTransId="{5C1974DE-4910-4B6F-BB50-8AB922AD009E}"/>
    <dgm:cxn modelId="{62CB4C1D-DC9A-47F2-AE76-9B8D7FE4EB03}" type="presOf" srcId="{27F7112D-401E-40A3-98C2-13406EA4B4AA}" destId="{51E27952-D095-46A6-A3AD-4FC32E4C1420}" srcOrd="0" destOrd="0" presId="urn:microsoft.com/office/officeart/2005/8/layout/chevron2"/>
    <dgm:cxn modelId="{E4DF526B-A7F6-4392-AFB3-7A25B11518D0}" type="presOf" srcId="{2CD4EFD2-891A-4745-81D8-0C74499CB1FD}" destId="{D17860B8-77F0-43F8-9AEB-A05BED906E35}" srcOrd="0" destOrd="0" presId="urn:microsoft.com/office/officeart/2005/8/layout/chevron2"/>
    <dgm:cxn modelId="{26B5042B-5680-44BB-BE4B-73E6FE7D9DCE}" type="presOf" srcId="{877E4FEB-210A-4818-842C-A16F5CBF6B20}" destId="{EA8A705D-A647-486A-9493-3A37C5CFB2A5}" srcOrd="0" destOrd="0" presId="urn:microsoft.com/office/officeart/2005/8/layout/chevron2"/>
    <dgm:cxn modelId="{6546AE89-2F8A-4C9E-AE00-75D38B8F7DF4}" type="presOf" srcId="{43F16B5A-4603-447E-A2E2-CA32D247231F}" destId="{42EA86E9-6E69-4665-81DF-0A91FA26271A}" srcOrd="0" destOrd="0" presId="urn:microsoft.com/office/officeart/2005/8/layout/chevron2"/>
    <dgm:cxn modelId="{ADA3F2F0-63EA-400A-A60A-2D4D134E9C5C}" type="presOf" srcId="{CD7DD59D-0803-4B77-BF7C-18952CF59D55}" destId="{B883B708-C3BA-43EF-BF93-BF77D3ACE54F}" srcOrd="0" destOrd="0" presId="urn:microsoft.com/office/officeart/2005/8/layout/chevron2"/>
    <dgm:cxn modelId="{EF013F39-B880-43B6-856E-92D45419EA9E}" type="presOf" srcId="{5C8F6741-6CC7-4126-9D60-D860C504C49E}" destId="{EF28806E-186C-436C-82C6-6CC15F399373}" srcOrd="0" destOrd="0" presId="urn:microsoft.com/office/officeart/2005/8/layout/chevron2"/>
    <dgm:cxn modelId="{FAB0555D-6572-4BFB-9CD4-3591A7EF0F56}" srcId="{877E4FEB-210A-4818-842C-A16F5CBF6B20}" destId="{2CD4EFD2-891A-4745-81D8-0C74499CB1FD}" srcOrd="0" destOrd="0" parTransId="{8A173CEF-179D-4F86-9F6E-159B0D407B2E}" sibTransId="{F7E9E80D-8798-41FA-98CE-243E5C8FFFF5}"/>
    <dgm:cxn modelId="{D3DAE9A9-0CF3-43B2-92CB-7CB519C80830}" type="presParOf" srcId="{EA8A705D-A647-486A-9493-3A37C5CFB2A5}" destId="{1EC2DD95-D647-456A-99C9-F1D712A1693C}" srcOrd="0" destOrd="0" presId="urn:microsoft.com/office/officeart/2005/8/layout/chevron2"/>
    <dgm:cxn modelId="{9C2E4398-671B-4875-ACF4-5EE2ADFA9469}" type="presParOf" srcId="{1EC2DD95-D647-456A-99C9-F1D712A1693C}" destId="{D17860B8-77F0-43F8-9AEB-A05BED906E35}" srcOrd="0" destOrd="0" presId="urn:microsoft.com/office/officeart/2005/8/layout/chevron2"/>
    <dgm:cxn modelId="{43D71236-9C92-40FC-801A-75E6DFE2EA84}" type="presParOf" srcId="{1EC2DD95-D647-456A-99C9-F1D712A1693C}" destId="{29D6908C-650D-4F82-8611-417C79A00E9C}" srcOrd="1" destOrd="0" presId="urn:microsoft.com/office/officeart/2005/8/layout/chevron2"/>
    <dgm:cxn modelId="{96779F03-E559-4F1A-A465-B59D2B4A8F24}" type="presParOf" srcId="{EA8A705D-A647-486A-9493-3A37C5CFB2A5}" destId="{D499346D-F32A-4B40-83AA-6C671A30F4E2}" srcOrd="1" destOrd="0" presId="urn:microsoft.com/office/officeart/2005/8/layout/chevron2"/>
    <dgm:cxn modelId="{E1DF2B34-EAAA-4D4A-A962-871E7C342C8F}" type="presParOf" srcId="{EA8A705D-A647-486A-9493-3A37C5CFB2A5}" destId="{4D77C1DC-D610-4A96-AAF6-2E4017E5EDD9}" srcOrd="2" destOrd="0" presId="urn:microsoft.com/office/officeart/2005/8/layout/chevron2"/>
    <dgm:cxn modelId="{8F56FB38-4083-48F9-9D45-6359B4595A16}" type="presParOf" srcId="{4D77C1DC-D610-4A96-AAF6-2E4017E5EDD9}" destId="{8A1937BD-EDDA-4A03-99DE-EB73BD80DF71}" srcOrd="0" destOrd="0" presId="urn:microsoft.com/office/officeart/2005/8/layout/chevron2"/>
    <dgm:cxn modelId="{9DBCE439-699A-49BD-9FD6-D7F781F44604}" type="presParOf" srcId="{4D77C1DC-D610-4A96-AAF6-2E4017E5EDD9}" destId="{DB441AC2-3E20-45CB-8D98-EE087AF1ABE9}" srcOrd="1" destOrd="0" presId="urn:microsoft.com/office/officeart/2005/8/layout/chevron2"/>
    <dgm:cxn modelId="{E353123A-6F1D-41D4-9FC6-DB58503AD3D4}" type="presParOf" srcId="{EA8A705D-A647-486A-9493-3A37C5CFB2A5}" destId="{B93441C0-8F86-4145-B264-7917D4D6AB38}" srcOrd="3" destOrd="0" presId="urn:microsoft.com/office/officeart/2005/8/layout/chevron2"/>
    <dgm:cxn modelId="{D2971041-27C1-404A-958D-1808CFFBB84F}" type="presParOf" srcId="{EA8A705D-A647-486A-9493-3A37C5CFB2A5}" destId="{D62C7035-1188-48D8-A3CC-D48DCFCEE884}" srcOrd="4" destOrd="0" presId="urn:microsoft.com/office/officeart/2005/8/layout/chevron2"/>
    <dgm:cxn modelId="{275046B8-C0C8-431E-BF8D-4684F3DBC9D3}" type="presParOf" srcId="{D62C7035-1188-48D8-A3CC-D48DCFCEE884}" destId="{42EA86E9-6E69-4665-81DF-0A91FA26271A}" srcOrd="0" destOrd="0" presId="urn:microsoft.com/office/officeart/2005/8/layout/chevron2"/>
    <dgm:cxn modelId="{DD036163-FD3B-4091-8C7F-DE60E93B9031}" type="presParOf" srcId="{D62C7035-1188-48D8-A3CC-D48DCFCEE884}" destId="{7045953F-056D-4E6E-99D2-9B54FEDF16CF}" srcOrd="1" destOrd="0" presId="urn:microsoft.com/office/officeart/2005/8/layout/chevron2"/>
    <dgm:cxn modelId="{D8657E50-E3A8-4305-9214-CAD7C979DC59}" type="presParOf" srcId="{EA8A705D-A647-486A-9493-3A37C5CFB2A5}" destId="{B16C89B4-8DD8-4208-B32F-228FB26C8E18}" srcOrd="5" destOrd="0" presId="urn:microsoft.com/office/officeart/2005/8/layout/chevron2"/>
    <dgm:cxn modelId="{C2F21A94-33DC-4C93-8658-38EC1213B3F5}" type="presParOf" srcId="{EA8A705D-A647-486A-9493-3A37C5CFB2A5}" destId="{22507DED-3909-41B0-BAB1-44FBB0E350ED}" srcOrd="6" destOrd="0" presId="urn:microsoft.com/office/officeart/2005/8/layout/chevron2"/>
    <dgm:cxn modelId="{BE48ACF1-44C1-4ED1-9D97-8368A45FDBB3}" type="presParOf" srcId="{22507DED-3909-41B0-BAB1-44FBB0E350ED}" destId="{1B34BAAD-F3E7-42A1-B2BC-C029778C5775}" srcOrd="0" destOrd="0" presId="urn:microsoft.com/office/officeart/2005/8/layout/chevron2"/>
    <dgm:cxn modelId="{168E88D3-3770-4D6D-AAB4-3605C7FEF6D5}" type="presParOf" srcId="{22507DED-3909-41B0-BAB1-44FBB0E350ED}" destId="{51E27952-D095-46A6-A3AD-4FC32E4C1420}" srcOrd="1" destOrd="0" presId="urn:microsoft.com/office/officeart/2005/8/layout/chevron2"/>
    <dgm:cxn modelId="{8312A2BD-E511-4557-810A-37E9E4B877B8}" type="presParOf" srcId="{EA8A705D-A647-486A-9493-3A37C5CFB2A5}" destId="{7CF1318B-7B9D-4399-A4F0-AD333D4D5476}" srcOrd="7" destOrd="0" presId="urn:microsoft.com/office/officeart/2005/8/layout/chevron2"/>
    <dgm:cxn modelId="{583FA998-C3FB-4602-A5DD-EADD54204AA8}" type="presParOf" srcId="{EA8A705D-A647-486A-9493-3A37C5CFB2A5}" destId="{E3371BD7-687C-45DC-862E-9A0FB383D8A9}" srcOrd="8" destOrd="0" presId="urn:microsoft.com/office/officeart/2005/8/layout/chevron2"/>
    <dgm:cxn modelId="{64239132-EEC7-4F7A-9C25-C3D927A83593}" type="presParOf" srcId="{E3371BD7-687C-45DC-862E-9A0FB383D8A9}" destId="{844C86AC-6CAA-4DF5-8A4C-9FED1F10D023}" srcOrd="0" destOrd="0" presId="urn:microsoft.com/office/officeart/2005/8/layout/chevron2"/>
    <dgm:cxn modelId="{770E840C-2BA4-4121-B327-D615213BABF9}" type="presParOf" srcId="{E3371BD7-687C-45DC-862E-9A0FB383D8A9}" destId="{EF28806E-186C-436C-82C6-6CC15F399373}" srcOrd="1" destOrd="0" presId="urn:microsoft.com/office/officeart/2005/8/layout/chevron2"/>
    <dgm:cxn modelId="{1A72B45A-E7C6-4CC2-AD91-47D8455464F0}" type="presParOf" srcId="{EA8A705D-A647-486A-9493-3A37C5CFB2A5}" destId="{BCF2DB23-7ACB-4C59-9573-77B7BA713FF5}" srcOrd="9" destOrd="0" presId="urn:microsoft.com/office/officeart/2005/8/layout/chevron2"/>
    <dgm:cxn modelId="{150AA174-C1E7-4B07-A279-29A4578D27CF}" type="presParOf" srcId="{EA8A705D-A647-486A-9493-3A37C5CFB2A5}" destId="{CCA0FAAA-9CA3-4B5E-A58D-D3836AD382B8}" srcOrd="10" destOrd="0" presId="urn:microsoft.com/office/officeart/2005/8/layout/chevron2"/>
    <dgm:cxn modelId="{0C6B4046-9755-4902-9C89-025EEF6D85F4}" type="presParOf" srcId="{CCA0FAAA-9CA3-4B5E-A58D-D3836AD382B8}" destId="{B883B708-C3BA-43EF-BF93-BF77D3ACE54F}" srcOrd="0" destOrd="0" presId="urn:microsoft.com/office/officeart/2005/8/layout/chevron2"/>
    <dgm:cxn modelId="{F98398C8-18FB-4769-8467-8154A42F51AB}" type="presParOf" srcId="{CCA0FAAA-9CA3-4B5E-A58D-D3836AD382B8}" destId="{D1888D6E-ADF7-454E-BD29-FC7466A88115}" srcOrd="1" destOrd="0" presId="urn:microsoft.com/office/officeart/2005/8/layout/chevron2"/>
    <dgm:cxn modelId="{E4A2F99A-41AD-4F25-BEA0-B99134CB2E6C}" type="presParOf" srcId="{EA8A705D-A647-486A-9493-3A37C5CFB2A5}" destId="{EBEF4D54-09C7-4B05-8E3A-E1455956E90F}" srcOrd="11" destOrd="0" presId="urn:microsoft.com/office/officeart/2005/8/layout/chevron2"/>
    <dgm:cxn modelId="{8A15D419-8CEA-4BC0-BED1-B391441F8FA2}" type="presParOf" srcId="{EA8A705D-A647-486A-9493-3A37C5CFB2A5}" destId="{C3CF2B9B-1BC7-4255-99A7-B9E23761CD40}" srcOrd="12" destOrd="0" presId="urn:microsoft.com/office/officeart/2005/8/layout/chevron2"/>
    <dgm:cxn modelId="{4E1D0101-E2D9-4AF5-BEBB-7DA99F5D955E}" type="presParOf" srcId="{C3CF2B9B-1BC7-4255-99A7-B9E23761CD40}" destId="{428C18D1-B24C-4BC2-89FE-3CF22E56333D}" srcOrd="0" destOrd="0" presId="urn:microsoft.com/office/officeart/2005/8/layout/chevron2"/>
    <dgm:cxn modelId="{DEB21FC5-01EA-43DB-B250-071E172AA11A}" type="presParOf" srcId="{C3CF2B9B-1BC7-4255-99A7-B9E23761CD40}" destId="{4B4E16AB-905B-4894-B6D5-C1882C2A9188}" srcOrd="1" destOrd="0" presId="urn:microsoft.com/office/officeart/2005/8/layout/chevron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63DD2F2F-BCD0-49E6-A3D9-1F92DA022B1F}" type="pres">
      <dgm:prSet presAssocID="{AEA0D8BC-3ADE-4E87-8CCA-3D8D49209614}" presName="Name0" presStyleCnt="0">
        <dgm:presLayoutVars>
          <dgm:resizeHandles/>
        </dgm:presLayoutVars>
      </dgm:prSet>
      <dgm:spPr/>
    </dgm:pt>
  </dgm:ptLst>
  <dgm:cxnLst>
    <dgm:cxn modelId="{050EE7E2-BFF0-43C7-AFD3-AE0021526F77}" type="presOf" srcId="{AEA0D8BC-3ADE-4E87-8CCA-3D8D49209614}" destId="{63DD2F2F-BCD0-49E6-A3D9-1F92DA022B1F}" srcOrd="0" destOrd="0" presId="urn:diagrams.loki3.com/VaryingWidthList+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dirty="0" smtClean="0"/>
            <a:t>Pre producción</a:t>
          </a:r>
          <a:endParaRPr lang="es-MX" sz="2000" dirty="0"/>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FB4FC111-26BB-415D-B641-F48C64D9DA92}">
      <dgm:prSet phldrT="[Texto]" custT="1"/>
      <dgm:spPr/>
      <dgm:t>
        <a:bodyPr/>
        <a:lstStyle/>
        <a:p>
          <a:r>
            <a:rPr lang="es-MX" sz="1600" dirty="0" smtClean="0"/>
            <a:t>Definición del proyecto</a:t>
          </a:r>
          <a:endParaRPr lang="es-MX" sz="1600" dirty="0"/>
        </a:p>
      </dgm:t>
    </dgm:pt>
    <dgm:pt modelId="{4E32330D-A149-4051-BBE2-DDC14603943F}" type="parTrans" cxnId="{1FE56531-EFC9-4CB5-9BDE-0000AEE92388}">
      <dgm:prSet/>
      <dgm:spPr/>
      <dgm:t>
        <a:bodyPr/>
        <a:lstStyle/>
        <a:p>
          <a:endParaRPr lang="es-MX" sz="2400"/>
        </a:p>
      </dgm:t>
    </dgm:pt>
    <dgm:pt modelId="{9190C11B-7316-4B3C-B182-6E4415C57FE4}" type="sibTrans" cxnId="{1FE56531-EFC9-4CB5-9BDE-0000AEE92388}">
      <dgm:prSet/>
      <dgm:spPr/>
      <dgm:t>
        <a:bodyPr/>
        <a:lstStyle/>
        <a:p>
          <a:endParaRPr lang="es-MX" sz="2400"/>
        </a:p>
      </dgm:t>
    </dgm:pt>
    <dgm:pt modelId="{75AA5EEF-236F-42B7-AAEA-D0859AF82B64}">
      <dgm:prSet phldrT="[Texto]" custT="1"/>
      <dgm:spPr/>
      <dgm:t>
        <a:bodyPr/>
        <a:lstStyle/>
        <a:p>
          <a:r>
            <a:rPr lang="es-MX" sz="2000" dirty="0" smtClean="0"/>
            <a:t>Producción</a:t>
          </a:r>
          <a:endParaRPr lang="es-MX" sz="2000" dirty="0"/>
        </a:p>
      </dgm:t>
    </dgm:pt>
    <dgm:pt modelId="{626F61EE-934B-45D4-AD5B-FCDBFEB42F56}" type="parTrans" cxnId="{69D2C149-AB2A-4CF6-AF5C-1C04748FEFC0}">
      <dgm:prSet/>
      <dgm:spPr/>
      <dgm:t>
        <a:bodyPr/>
        <a:lstStyle/>
        <a:p>
          <a:endParaRPr lang="es-MX" sz="2400"/>
        </a:p>
      </dgm:t>
    </dgm:pt>
    <dgm:pt modelId="{9AD06C53-CADE-4710-98B0-06F93E2E9D3D}" type="sibTrans" cxnId="{69D2C149-AB2A-4CF6-AF5C-1C04748FEFC0}">
      <dgm:prSet/>
      <dgm:spPr/>
      <dgm:t>
        <a:bodyPr/>
        <a:lstStyle/>
        <a:p>
          <a:endParaRPr lang="es-MX" sz="2400"/>
        </a:p>
      </dgm:t>
    </dgm:pt>
    <dgm:pt modelId="{71439F2F-7404-4272-933E-A33039B3A36D}">
      <dgm:prSet phldrT="[Texto]" custT="1"/>
      <dgm:spPr/>
      <dgm:t>
        <a:bodyPr/>
        <a:lstStyle/>
        <a:p>
          <a:r>
            <a:rPr lang="es-MX" sz="1600" dirty="0" smtClean="0"/>
            <a:t>Talento humano.</a:t>
          </a:r>
          <a:endParaRPr lang="es-MX" sz="1600" dirty="0"/>
        </a:p>
      </dgm:t>
    </dgm:pt>
    <dgm:pt modelId="{EBA39A68-55C1-414E-8F20-396964C40FF0}" type="parTrans" cxnId="{057E4ADA-830E-4280-902E-A523F46D3BBA}">
      <dgm:prSet/>
      <dgm:spPr/>
      <dgm:t>
        <a:bodyPr/>
        <a:lstStyle/>
        <a:p>
          <a:endParaRPr lang="es-MX" sz="2400"/>
        </a:p>
      </dgm:t>
    </dgm:pt>
    <dgm:pt modelId="{300157D5-A6BE-4121-B96D-294B881AFE38}" type="sibTrans" cxnId="{057E4ADA-830E-4280-902E-A523F46D3BBA}">
      <dgm:prSet/>
      <dgm:spPr/>
      <dgm:t>
        <a:bodyPr/>
        <a:lstStyle/>
        <a:p>
          <a:endParaRPr lang="es-MX" sz="2400"/>
        </a:p>
      </dgm:t>
    </dgm:pt>
    <dgm:pt modelId="{5BB52FF9-1B33-4BB5-A66D-60E1A93B1C7B}">
      <dgm:prSet phldrT="[Texto]" custT="1"/>
      <dgm:spPr/>
      <dgm:t>
        <a:bodyPr/>
        <a:lstStyle/>
        <a:p>
          <a:r>
            <a:rPr lang="es-MX" sz="2000" dirty="0" smtClean="0"/>
            <a:t>Post Producción</a:t>
          </a:r>
          <a:endParaRPr lang="es-MX" sz="2000" dirty="0"/>
        </a:p>
      </dgm:t>
    </dgm:pt>
    <dgm:pt modelId="{C2D2F19E-F35E-4D7F-922A-D856FD1F3C9D}" type="parTrans" cxnId="{F0931AD2-E77A-45E5-A4D9-12382257902B}">
      <dgm:prSet/>
      <dgm:spPr/>
      <dgm:t>
        <a:bodyPr/>
        <a:lstStyle/>
        <a:p>
          <a:endParaRPr lang="es-MX" sz="2400"/>
        </a:p>
      </dgm:t>
    </dgm:pt>
    <dgm:pt modelId="{54985768-CC57-45C7-AE52-EBC726F410CE}" type="sibTrans" cxnId="{F0931AD2-E77A-45E5-A4D9-12382257902B}">
      <dgm:prSet/>
      <dgm:spPr/>
      <dgm:t>
        <a:bodyPr/>
        <a:lstStyle/>
        <a:p>
          <a:endParaRPr lang="es-MX" sz="2400"/>
        </a:p>
      </dgm:t>
    </dgm:pt>
    <dgm:pt modelId="{9EC6F4FF-CF40-4A75-9C76-1E7A67A44AD9}">
      <dgm:prSet phldrT="[Texto]" custT="1"/>
      <dgm:spPr/>
      <dgm:t>
        <a:bodyPr/>
        <a:lstStyle/>
        <a:p>
          <a:r>
            <a:rPr lang="es-MX" sz="1600" dirty="0" smtClean="0"/>
            <a:t>Revisión o calificación</a:t>
          </a:r>
          <a:endParaRPr lang="es-MX" sz="1600" dirty="0"/>
        </a:p>
      </dgm:t>
    </dgm:pt>
    <dgm:pt modelId="{2D5FAFD8-55F6-4791-93B5-D813F305089F}" type="parTrans" cxnId="{B404B74E-D979-4071-A287-ABBB261A8704}">
      <dgm:prSet/>
      <dgm:spPr/>
      <dgm:t>
        <a:bodyPr/>
        <a:lstStyle/>
        <a:p>
          <a:endParaRPr lang="es-MX" sz="2400"/>
        </a:p>
      </dgm:t>
    </dgm:pt>
    <dgm:pt modelId="{11862D28-A20F-4C2D-A946-E8B045D9DE6A}" type="sibTrans" cxnId="{B404B74E-D979-4071-A287-ABBB261A8704}">
      <dgm:prSet/>
      <dgm:spPr/>
      <dgm:t>
        <a:bodyPr/>
        <a:lstStyle/>
        <a:p>
          <a:endParaRPr lang="es-MX" sz="2400"/>
        </a:p>
      </dgm:t>
    </dgm:pt>
    <dgm:pt modelId="{3CB67811-0CDC-40E9-8A22-81832AF416E7}">
      <dgm:prSet phldrT="[Texto]" custT="1"/>
      <dgm:spPr/>
      <dgm:t>
        <a:bodyPr/>
        <a:lstStyle/>
        <a:p>
          <a:r>
            <a:rPr lang="es-MX" sz="1600" dirty="0" smtClean="0"/>
            <a:t>Toma de decisiones</a:t>
          </a:r>
          <a:endParaRPr lang="es-MX" sz="1600" dirty="0"/>
        </a:p>
      </dgm:t>
    </dgm:pt>
    <dgm:pt modelId="{293C9B8D-2049-488C-8C8B-E0E0414C3BCA}" type="parTrans" cxnId="{C6B13653-99ED-4337-A791-A6056564949C}">
      <dgm:prSet/>
      <dgm:spPr/>
      <dgm:t>
        <a:bodyPr/>
        <a:lstStyle/>
        <a:p>
          <a:endParaRPr lang="es-MX" sz="2400"/>
        </a:p>
      </dgm:t>
    </dgm:pt>
    <dgm:pt modelId="{2D2DBB5D-E307-49FA-9D1C-6E3E0E04F209}" type="sibTrans" cxnId="{C6B13653-99ED-4337-A791-A6056564949C}">
      <dgm:prSet/>
      <dgm:spPr/>
      <dgm:t>
        <a:bodyPr/>
        <a:lstStyle/>
        <a:p>
          <a:endParaRPr lang="es-MX" sz="2400"/>
        </a:p>
      </dgm:t>
    </dgm:pt>
    <dgm:pt modelId="{2877D0E0-B586-40BF-877F-67355CD20484}">
      <dgm:prSet phldrT="[Texto]" custT="1"/>
      <dgm:spPr/>
      <dgm:t>
        <a:bodyPr/>
        <a:lstStyle/>
        <a:p>
          <a:r>
            <a:rPr lang="es-MX" sz="1600" dirty="0" smtClean="0"/>
            <a:t>Fase operacional </a:t>
          </a:r>
          <a:r>
            <a:rPr lang="es-MX" sz="1600" b="0" i="0" dirty="0" smtClean="0"/>
            <a:t>→ </a:t>
          </a:r>
          <a:r>
            <a:rPr lang="es-MX" sz="1600" dirty="0" smtClean="0"/>
            <a:t>Edición</a:t>
          </a:r>
          <a:endParaRPr lang="es-MX" sz="1600" dirty="0"/>
        </a:p>
      </dgm:t>
    </dgm:pt>
    <dgm:pt modelId="{402166FE-87CE-4088-B559-40CF8F5B3085}" type="parTrans" cxnId="{4EA191E3-635C-4D42-A1A2-237A685870EA}">
      <dgm:prSet/>
      <dgm:spPr/>
      <dgm:t>
        <a:bodyPr/>
        <a:lstStyle/>
        <a:p>
          <a:endParaRPr lang="es-MX" sz="2400"/>
        </a:p>
      </dgm:t>
    </dgm:pt>
    <dgm:pt modelId="{0DCE2FE7-186F-4063-BACF-1953A91059DA}" type="sibTrans" cxnId="{4EA191E3-635C-4D42-A1A2-237A685870EA}">
      <dgm:prSet/>
      <dgm:spPr/>
      <dgm:t>
        <a:bodyPr/>
        <a:lstStyle/>
        <a:p>
          <a:endParaRPr lang="es-MX" sz="2400"/>
        </a:p>
      </dgm:t>
    </dgm:pt>
    <dgm:pt modelId="{DC34CB9F-E12C-46A9-8CC5-65672BC1806B}">
      <dgm:prSet phldrT="[Texto]" custT="1"/>
      <dgm:spPr/>
      <dgm:t>
        <a:bodyPr/>
        <a:lstStyle/>
        <a:p>
          <a:r>
            <a:rPr lang="es-MX" sz="1600" dirty="0" smtClean="0"/>
            <a:t>Investigación del tema a tratar.</a:t>
          </a:r>
          <a:endParaRPr lang="es-MX" sz="1600" dirty="0"/>
        </a:p>
      </dgm:t>
    </dgm:pt>
    <dgm:pt modelId="{8BBC2841-DEDE-405D-8E50-E22BC02029A4}" type="parTrans" cxnId="{8B4C6AF7-8D6F-4123-9BAD-44F5AE986C2D}">
      <dgm:prSet/>
      <dgm:spPr/>
      <dgm:t>
        <a:bodyPr/>
        <a:lstStyle/>
        <a:p>
          <a:endParaRPr lang="es-MX" sz="2400"/>
        </a:p>
      </dgm:t>
    </dgm:pt>
    <dgm:pt modelId="{C77E7FBD-5C08-4925-A6D0-22974DB798BF}" type="sibTrans" cxnId="{8B4C6AF7-8D6F-4123-9BAD-44F5AE986C2D}">
      <dgm:prSet/>
      <dgm:spPr/>
      <dgm:t>
        <a:bodyPr/>
        <a:lstStyle/>
        <a:p>
          <a:endParaRPr lang="es-MX" sz="2400"/>
        </a:p>
      </dgm:t>
    </dgm:pt>
    <dgm:pt modelId="{D7B395F7-7010-4E25-8AB6-13E78C69EEBB}">
      <dgm:prSet phldrT="[Texto]" custT="1"/>
      <dgm:spPr/>
      <dgm:t>
        <a:bodyPr/>
        <a:lstStyle/>
        <a:p>
          <a:r>
            <a:rPr lang="es-MX" sz="1600" dirty="0" smtClean="0"/>
            <a:t>Guion</a:t>
          </a:r>
          <a:endParaRPr lang="es-MX" sz="1600" dirty="0"/>
        </a:p>
      </dgm:t>
    </dgm:pt>
    <dgm:pt modelId="{59EAF0D4-26D1-483B-BB49-ED6AC503F439}" type="parTrans" cxnId="{ED7FA50E-FA7A-4DAF-A61C-C28D84B17162}">
      <dgm:prSet/>
      <dgm:spPr/>
      <dgm:t>
        <a:bodyPr/>
        <a:lstStyle/>
        <a:p>
          <a:endParaRPr lang="es-MX" sz="2400"/>
        </a:p>
      </dgm:t>
    </dgm:pt>
    <dgm:pt modelId="{FF14A73C-1A7E-4387-9481-7D7489F96A2F}" type="sibTrans" cxnId="{ED7FA50E-FA7A-4DAF-A61C-C28D84B17162}">
      <dgm:prSet/>
      <dgm:spPr/>
      <dgm:t>
        <a:bodyPr/>
        <a:lstStyle/>
        <a:p>
          <a:endParaRPr lang="es-MX" sz="2400"/>
        </a:p>
      </dgm:t>
    </dgm:pt>
    <dgm:pt modelId="{0223D746-756A-42FD-861E-02B70319EC37}">
      <dgm:prSet phldrT="[Texto]" custT="1"/>
      <dgm:spPr/>
      <dgm:t>
        <a:bodyPr/>
        <a:lstStyle/>
        <a:p>
          <a:r>
            <a:rPr lang="es-MX" sz="1600" dirty="0" smtClean="0"/>
            <a:t>Grabación.</a:t>
          </a:r>
          <a:endParaRPr lang="es-MX" sz="1600" dirty="0"/>
        </a:p>
      </dgm:t>
    </dgm:pt>
    <dgm:pt modelId="{D6E379AD-E21A-4B0D-9773-C90B288EA6F3}" type="parTrans" cxnId="{17B25D8B-8B02-488B-803B-7F393EE39B7E}">
      <dgm:prSet/>
      <dgm:spPr/>
      <dgm:t>
        <a:bodyPr/>
        <a:lstStyle/>
        <a:p>
          <a:endParaRPr lang="es-MX" sz="2400"/>
        </a:p>
      </dgm:t>
    </dgm:pt>
    <dgm:pt modelId="{CD9F0F42-A716-42A3-B08F-7454A8D2084B}" type="sibTrans" cxnId="{17B25D8B-8B02-488B-803B-7F393EE39B7E}">
      <dgm:prSet/>
      <dgm:spPr/>
      <dgm:t>
        <a:bodyPr/>
        <a:lstStyle/>
        <a:p>
          <a:endParaRPr lang="es-MX" sz="2400"/>
        </a:p>
      </dgm:t>
    </dgm:pt>
    <dgm:pt modelId="{32FE0CA2-1C4E-49B5-8AD4-9F2838C1F895}">
      <dgm:prSet phldrT="[Texto]" custT="1"/>
      <dgm:spPr/>
      <dgm:t>
        <a:bodyPr/>
        <a:lstStyle/>
        <a:p>
          <a:r>
            <a:rPr lang="es-MX" sz="1600" dirty="0" smtClean="0"/>
            <a:t>El estudio de TV </a:t>
          </a:r>
          <a:r>
            <a:rPr lang="es-MX" sz="1600" b="0" i="0" dirty="0" smtClean="0"/>
            <a:t>→ </a:t>
          </a:r>
          <a:r>
            <a:rPr lang="es-MX" sz="1600" dirty="0" smtClean="0"/>
            <a:t>Escenario </a:t>
          </a:r>
          <a:r>
            <a:rPr lang="es-MX" sz="1600" b="0" i="0" dirty="0" smtClean="0"/>
            <a:t>→ </a:t>
          </a:r>
          <a:r>
            <a:rPr lang="es-MX" sz="1600" dirty="0" smtClean="0"/>
            <a:t>Iluminación, audio y ajustes de cámaras.</a:t>
          </a:r>
          <a:endParaRPr lang="es-MX" sz="1600" dirty="0"/>
        </a:p>
      </dgm:t>
    </dgm:pt>
    <dgm:pt modelId="{58D39849-8775-4B34-B1E3-D31D37F58444}" type="parTrans" cxnId="{53AAF897-B83D-4CB8-BED4-26FB12E2BB9F}">
      <dgm:prSet/>
      <dgm:spPr/>
      <dgm:t>
        <a:bodyPr/>
        <a:lstStyle/>
        <a:p>
          <a:endParaRPr lang="es-MX" sz="2400"/>
        </a:p>
      </dgm:t>
    </dgm:pt>
    <dgm:pt modelId="{3089975F-05D7-4ACB-A396-6C838B0352D8}" type="sibTrans" cxnId="{53AAF897-B83D-4CB8-BED4-26FB12E2BB9F}">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3">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3">
        <dgm:presLayoutVars>
          <dgm:bulletEnabled val="1"/>
        </dgm:presLayoutVars>
      </dgm:prSet>
      <dgm:spPr/>
      <dgm:t>
        <a:bodyPr/>
        <a:lstStyle/>
        <a:p>
          <a:endParaRPr lang="es-MX"/>
        </a:p>
      </dgm:t>
    </dgm:pt>
    <dgm:pt modelId="{0BB4751F-A2B4-495F-B293-E98EFB80A055}" type="pres">
      <dgm:prSet presAssocID="{75AA5EEF-236F-42B7-AAEA-D0859AF82B64}" presName="parentText" presStyleLbl="node1" presStyleIdx="1" presStyleCnt="3">
        <dgm:presLayoutVars>
          <dgm:chMax val="0"/>
          <dgm:bulletEnabled val="1"/>
        </dgm:presLayoutVars>
      </dgm:prSet>
      <dgm:spPr/>
      <dgm:t>
        <a:bodyPr/>
        <a:lstStyle/>
        <a:p>
          <a:endParaRPr lang="es-MX"/>
        </a:p>
      </dgm:t>
    </dgm:pt>
    <dgm:pt modelId="{71EA9BFA-FFCF-49C0-8EAB-5B9B22801F7F}" type="pres">
      <dgm:prSet presAssocID="{75AA5EEF-236F-42B7-AAEA-D0859AF82B64}" presName="childText" presStyleLbl="revTx" presStyleIdx="1" presStyleCnt="3">
        <dgm:presLayoutVars>
          <dgm:bulletEnabled val="1"/>
        </dgm:presLayoutVars>
      </dgm:prSet>
      <dgm:spPr/>
      <dgm:t>
        <a:bodyPr/>
        <a:lstStyle/>
        <a:p>
          <a:endParaRPr lang="es-MX"/>
        </a:p>
      </dgm:t>
    </dgm:pt>
    <dgm:pt modelId="{6C3A462C-E1C9-49D2-97B8-AD95F29308E4}" type="pres">
      <dgm:prSet presAssocID="{5BB52FF9-1B33-4BB5-A66D-60E1A93B1C7B}" presName="parentText" presStyleLbl="node1" presStyleIdx="2" presStyleCnt="3">
        <dgm:presLayoutVars>
          <dgm:chMax val="0"/>
          <dgm:bulletEnabled val="1"/>
        </dgm:presLayoutVars>
      </dgm:prSet>
      <dgm:spPr/>
      <dgm:t>
        <a:bodyPr/>
        <a:lstStyle/>
        <a:p>
          <a:endParaRPr lang="es-MX"/>
        </a:p>
      </dgm:t>
    </dgm:pt>
    <dgm:pt modelId="{27A19750-A589-4DC4-B83C-82BA3709D1C9}" type="pres">
      <dgm:prSet presAssocID="{5BB52FF9-1B33-4BB5-A66D-60E1A93B1C7B}" presName="childText" presStyleLbl="revTx" presStyleIdx="2" presStyleCnt="3">
        <dgm:presLayoutVars>
          <dgm:bulletEnabled val="1"/>
        </dgm:presLayoutVars>
      </dgm:prSet>
      <dgm:spPr/>
      <dgm:t>
        <a:bodyPr/>
        <a:lstStyle/>
        <a:p>
          <a:endParaRPr lang="es-MX"/>
        </a:p>
      </dgm:t>
    </dgm:pt>
  </dgm:ptLst>
  <dgm:cxnLst>
    <dgm:cxn modelId="{4EA191E3-635C-4D42-A1A2-237A685870EA}" srcId="{5BB52FF9-1B33-4BB5-A66D-60E1A93B1C7B}" destId="{2877D0E0-B586-40BF-877F-67355CD20484}" srcOrd="2" destOrd="0" parTransId="{402166FE-87CE-4088-B559-40CF8F5B3085}" sibTransId="{0DCE2FE7-186F-4063-BACF-1953A91059DA}"/>
    <dgm:cxn modelId="{69D2C149-AB2A-4CF6-AF5C-1C04748FEFC0}" srcId="{34F64400-215A-4235-9BCE-3F3E9DB2A576}" destId="{75AA5EEF-236F-42B7-AAEA-D0859AF82B64}" srcOrd="1" destOrd="0" parTransId="{626F61EE-934B-45D4-AD5B-FCDBFEB42F56}" sibTransId="{9AD06C53-CADE-4710-98B0-06F93E2E9D3D}"/>
    <dgm:cxn modelId="{3C25CE5A-9904-40CD-B1F6-89C1C0651DE0}" type="presOf" srcId="{FB4FC111-26BB-415D-B641-F48C64D9DA92}" destId="{9CED0266-ECAC-48CF-A56D-E1B9688613E5}" srcOrd="0" destOrd="0" presId="urn:microsoft.com/office/officeart/2005/8/layout/vList2"/>
    <dgm:cxn modelId="{C6B13653-99ED-4337-A791-A6056564949C}" srcId="{5BB52FF9-1B33-4BB5-A66D-60E1A93B1C7B}" destId="{3CB67811-0CDC-40E9-8A22-81832AF416E7}" srcOrd="1" destOrd="0" parTransId="{293C9B8D-2049-488C-8C8B-E0E0414C3BCA}" sibTransId="{2D2DBB5D-E307-49FA-9D1C-6E3E0E04F209}"/>
    <dgm:cxn modelId="{43B8097E-4759-4A76-91E1-78D25C22817F}" type="presOf" srcId="{5BB52FF9-1B33-4BB5-A66D-60E1A93B1C7B}" destId="{6C3A462C-E1C9-49D2-97B8-AD95F29308E4}" srcOrd="0" destOrd="0" presId="urn:microsoft.com/office/officeart/2005/8/layout/vList2"/>
    <dgm:cxn modelId="{53AAF897-B83D-4CB8-BED4-26FB12E2BB9F}" srcId="{F6F34E2A-1AAE-4F91-B934-E2BD258020CF}" destId="{32FE0CA2-1C4E-49B5-8AD4-9F2838C1F895}" srcOrd="3" destOrd="0" parTransId="{58D39849-8775-4B34-B1E3-D31D37F58444}" sibTransId="{3089975F-05D7-4ACB-A396-6C838B0352D8}"/>
    <dgm:cxn modelId="{17B25D8B-8B02-488B-803B-7F393EE39B7E}" srcId="{75AA5EEF-236F-42B7-AAEA-D0859AF82B64}" destId="{0223D746-756A-42FD-861E-02B70319EC37}" srcOrd="1" destOrd="0" parTransId="{D6E379AD-E21A-4B0D-9773-C90B288EA6F3}" sibTransId="{CD9F0F42-A716-42A3-B08F-7454A8D2084B}"/>
    <dgm:cxn modelId="{B3354653-ADC0-4C38-A9AE-1944C1CB7A88}" type="presOf" srcId="{D7B395F7-7010-4E25-8AB6-13E78C69EEBB}" destId="{9CED0266-ECAC-48CF-A56D-E1B9688613E5}" srcOrd="0" destOrd="2" presId="urn:microsoft.com/office/officeart/2005/8/layout/vList2"/>
    <dgm:cxn modelId="{196C2AC6-F467-4BC2-962E-EB296C830D77}" type="presOf" srcId="{F6F34E2A-1AAE-4F91-B934-E2BD258020CF}" destId="{851FCEAD-DFCA-43A9-A378-3ACBAF68CC1D}" srcOrd="0" destOrd="0" presId="urn:microsoft.com/office/officeart/2005/8/layout/vList2"/>
    <dgm:cxn modelId="{7F9EEC21-C933-44CA-801D-C2081C35DAAD}" type="presOf" srcId="{71439F2F-7404-4272-933E-A33039B3A36D}" destId="{71EA9BFA-FFCF-49C0-8EAB-5B9B22801F7F}" srcOrd="0" destOrd="0" presId="urn:microsoft.com/office/officeart/2005/8/layout/vList2"/>
    <dgm:cxn modelId="{E61883F9-CD10-4780-9F08-91D4C7682ED2}" type="presOf" srcId="{0223D746-756A-42FD-861E-02B70319EC37}" destId="{71EA9BFA-FFCF-49C0-8EAB-5B9B22801F7F}" srcOrd="0" destOrd="1" presId="urn:microsoft.com/office/officeart/2005/8/layout/vList2"/>
    <dgm:cxn modelId="{1FE56531-EFC9-4CB5-9BDE-0000AEE92388}" srcId="{F6F34E2A-1AAE-4F91-B934-E2BD258020CF}" destId="{FB4FC111-26BB-415D-B641-F48C64D9DA92}" srcOrd="0" destOrd="0" parTransId="{4E32330D-A149-4051-BBE2-DDC14603943F}" sibTransId="{9190C11B-7316-4B3C-B182-6E4415C57FE4}"/>
    <dgm:cxn modelId="{DC573448-4510-4927-BE17-46E4A0CC0198}" type="presOf" srcId="{34F64400-215A-4235-9BCE-3F3E9DB2A576}" destId="{DBABC31F-0316-4D48-93A2-BBC80A23F9BD}" srcOrd="0" destOrd="0" presId="urn:microsoft.com/office/officeart/2005/8/layout/vList2"/>
    <dgm:cxn modelId="{8B4C6AF7-8D6F-4123-9BAD-44F5AE986C2D}" srcId="{F6F34E2A-1AAE-4F91-B934-E2BD258020CF}" destId="{DC34CB9F-E12C-46A9-8CC5-65672BC1806B}" srcOrd="1" destOrd="0" parTransId="{8BBC2841-DEDE-405D-8E50-E22BC02029A4}" sibTransId="{C77E7FBD-5C08-4925-A6D0-22974DB798BF}"/>
    <dgm:cxn modelId="{B404B74E-D979-4071-A287-ABBB261A8704}" srcId="{5BB52FF9-1B33-4BB5-A66D-60E1A93B1C7B}" destId="{9EC6F4FF-CF40-4A75-9C76-1E7A67A44AD9}" srcOrd="0" destOrd="0" parTransId="{2D5FAFD8-55F6-4791-93B5-D813F305089F}" sibTransId="{11862D28-A20F-4C2D-A946-E8B045D9DE6A}"/>
    <dgm:cxn modelId="{0B411C25-C41D-4E65-B6EB-16732B3B34FF}" type="presOf" srcId="{2877D0E0-B586-40BF-877F-67355CD20484}" destId="{27A19750-A589-4DC4-B83C-82BA3709D1C9}" srcOrd="0" destOrd="2" presId="urn:microsoft.com/office/officeart/2005/8/layout/vList2"/>
    <dgm:cxn modelId="{057E4ADA-830E-4280-902E-A523F46D3BBA}" srcId="{75AA5EEF-236F-42B7-AAEA-D0859AF82B64}" destId="{71439F2F-7404-4272-933E-A33039B3A36D}" srcOrd="0" destOrd="0" parTransId="{EBA39A68-55C1-414E-8F20-396964C40FF0}" sibTransId="{300157D5-A6BE-4121-B96D-294B881AFE38}"/>
    <dgm:cxn modelId="{9D6C83CE-431C-4A3C-BDA8-63762AC07D90}" type="presOf" srcId="{3CB67811-0CDC-40E9-8A22-81832AF416E7}" destId="{27A19750-A589-4DC4-B83C-82BA3709D1C9}" srcOrd="0" destOrd="1" presId="urn:microsoft.com/office/officeart/2005/8/layout/vList2"/>
    <dgm:cxn modelId="{F0931AD2-E77A-45E5-A4D9-12382257902B}" srcId="{34F64400-215A-4235-9BCE-3F3E9DB2A576}" destId="{5BB52FF9-1B33-4BB5-A66D-60E1A93B1C7B}" srcOrd="2" destOrd="0" parTransId="{C2D2F19E-F35E-4D7F-922A-D856FD1F3C9D}" sibTransId="{54985768-CC57-45C7-AE52-EBC726F410CE}"/>
    <dgm:cxn modelId="{AF2C828E-CC44-45BA-933D-DFE1DC26B929}" type="presOf" srcId="{9EC6F4FF-CF40-4A75-9C76-1E7A67A44AD9}" destId="{27A19750-A589-4DC4-B83C-82BA3709D1C9}" srcOrd="0" destOrd="0" presId="urn:microsoft.com/office/officeart/2005/8/layout/vList2"/>
    <dgm:cxn modelId="{ED7FA50E-FA7A-4DAF-A61C-C28D84B17162}" srcId="{F6F34E2A-1AAE-4F91-B934-E2BD258020CF}" destId="{D7B395F7-7010-4E25-8AB6-13E78C69EEBB}" srcOrd="2" destOrd="0" parTransId="{59EAF0D4-26D1-483B-BB49-ED6AC503F439}" sibTransId="{FF14A73C-1A7E-4387-9481-7D7489F96A2F}"/>
    <dgm:cxn modelId="{71828B71-791D-4BA4-A8DF-36EBD0D81095}" type="presOf" srcId="{32FE0CA2-1C4E-49B5-8AD4-9F2838C1F895}" destId="{9CED0266-ECAC-48CF-A56D-E1B9688613E5}" srcOrd="0" destOrd="3" presId="urn:microsoft.com/office/officeart/2005/8/layout/vList2"/>
    <dgm:cxn modelId="{11605DB3-6B27-45FA-9D51-AFCDA6B5DE30}" type="presOf" srcId="{DC34CB9F-E12C-46A9-8CC5-65672BC1806B}" destId="{9CED0266-ECAC-48CF-A56D-E1B9688613E5}" srcOrd="0" destOrd="1" presId="urn:microsoft.com/office/officeart/2005/8/layout/vList2"/>
    <dgm:cxn modelId="{1C1494F9-094D-48A8-BD00-0CC05519F813}" type="presOf" srcId="{75AA5EEF-236F-42B7-AAEA-D0859AF82B64}" destId="{0BB4751F-A2B4-495F-B293-E98EFB80A055}"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9D9DF57C-F86F-4495-AAE1-FB0CC1EAD30A}" type="presParOf" srcId="{DBABC31F-0316-4D48-93A2-BBC80A23F9BD}" destId="{851FCEAD-DFCA-43A9-A378-3ACBAF68CC1D}" srcOrd="0" destOrd="0" presId="urn:microsoft.com/office/officeart/2005/8/layout/vList2"/>
    <dgm:cxn modelId="{854F6AB1-297C-42A0-9ABB-0E5B73B6F434}" type="presParOf" srcId="{DBABC31F-0316-4D48-93A2-BBC80A23F9BD}" destId="{9CED0266-ECAC-48CF-A56D-E1B9688613E5}" srcOrd="1" destOrd="0" presId="urn:microsoft.com/office/officeart/2005/8/layout/vList2"/>
    <dgm:cxn modelId="{36120FED-7190-4F67-A635-B31D2C367FA3}" type="presParOf" srcId="{DBABC31F-0316-4D48-93A2-BBC80A23F9BD}" destId="{0BB4751F-A2B4-495F-B293-E98EFB80A055}" srcOrd="2" destOrd="0" presId="urn:microsoft.com/office/officeart/2005/8/layout/vList2"/>
    <dgm:cxn modelId="{2E398F9B-C6D3-4FB8-9B36-D27C4EE0615B}" type="presParOf" srcId="{DBABC31F-0316-4D48-93A2-BBC80A23F9BD}" destId="{71EA9BFA-FFCF-49C0-8EAB-5B9B22801F7F}" srcOrd="3" destOrd="0" presId="urn:microsoft.com/office/officeart/2005/8/layout/vList2"/>
    <dgm:cxn modelId="{AD92951D-6646-46E7-88A7-87B2871B19A9}" type="presParOf" srcId="{DBABC31F-0316-4D48-93A2-BBC80A23F9BD}" destId="{6C3A462C-E1C9-49D2-97B8-AD95F29308E4}" srcOrd="4" destOrd="0" presId="urn:microsoft.com/office/officeart/2005/8/layout/vList2"/>
    <dgm:cxn modelId="{1612D7D8-564E-4BDE-8440-B782BA2A0D24}" type="presParOf" srcId="{DBABC31F-0316-4D48-93A2-BBC80A23F9BD}" destId="{27A19750-A589-4DC4-B83C-82BA3709D1C9}" srcOrd="5"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EA0D8BC-3ADE-4E87-8CCA-3D8D49209614}" type="doc">
      <dgm:prSet loTypeId="urn:diagrams.loki3.com/VaryingWidthList+Icon" loCatId="list" qsTypeId="urn:microsoft.com/office/officeart/2005/8/quickstyle/simple5" qsCatId="simple" csTypeId="urn:microsoft.com/office/officeart/2005/8/colors/colorful5" csCatId="colorful" phldr="1"/>
      <dgm:spPr/>
    </dgm:pt>
    <dgm:pt modelId="{9850D091-FFD0-48DC-BA9A-5E79E77D30B0}">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MX" sz="2000" b="1" dirty="0" smtClean="0">
              <a:effectLst>
                <a:outerShdw blurRad="38100" dist="38100" dir="2700000" algn="tl">
                  <a:srgbClr val="000000">
                    <a:alpha val="43137"/>
                  </a:srgbClr>
                </a:outerShdw>
              </a:effectLst>
            </a:rPr>
            <a:t>REALIZACIÓN DE VIDEO</a:t>
          </a:r>
          <a:endParaRPr lang="es-MX" sz="2000" b="1" dirty="0">
            <a:effectLst>
              <a:outerShdw blurRad="38100" dist="38100" dir="2700000" algn="tl">
                <a:srgbClr val="000000">
                  <a:alpha val="43137"/>
                </a:srgbClr>
              </a:outerShdw>
            </a:effectLst>
          </a:endParaRPr>
        </a:p>
      </dgm:t>
    </dgm:pt>
    <dgm:pt modelId="{256F38E1-C838-43D2-A701-31115478FF24}" type="parTrans" cxnId="{F2B91580-62AF-4F00-B01B-50DF04455584}">
      <dgm:prSet/>
      <dgm:spPr/>
      <dgm:t>
        <a:bodyPr/>
        <a:lstStyle/>
        <a:p>
          <a:endParaRPr lang="es-MX"/>
        </a:p>
      </dgm:t>
    </dgm:pt>
    <dgm:pt modelId="{8CE205B7-D9D3-4DF7-88D8-B2AA7FA0107B}" type="sibTrans" cxnId="{F2B91580-62AF-4F00-B01B-50DF04455584}">
      <dgm:prSet/>
      <dgm:spPr/>
      <dgm:t>
        <a:bodyPr/>
        <a:lstStyle/>
        <a:p>
          <a:endParaRPr lang="es-MX"/>
        </a:p>
      </dgm:t>
    </dgm:pt>
    <dgm:pt modelId="{63DD2F2F-BCD0-49E6-A3D9-1F92DA022B1F}" type="pres">
      <dgm:prSet presAssocID="{AEA0D8BC-3ADE-4E87-8CCA-3D8D49209614}" presName="Name0" presStyleCnt="0">
        <dgm:presLayoutVars>
          <dgm:resizeHandles/>
        </dgm:presLayoutVars>
      </dgm:prSet>
      <dgm:spPr/>
    </dgm:pt>
    <dgm:pt modelId="{082A3468-BA04-4AC6-9B8D-DFA858E59F48}" type="pres">
      <dgm:prSet presAssocID="{9850D091-FFD0-48DC-BA9A-5E79E77D30B0}" presName="text" presStyleLbl="node1" presStyleIdx="0" presStyleCnt="1" custScaleX="110089" custScaleY="100098" custLinFactNeighborX="0" custLinFactNeighborY="-6341">
        <dgm:presLayoutVars>
          <dgm:bulletEnabled val="1"/>
        </dgm:presLayoutVars>
      </dgm:prSet>
      <dgm:spPr/>
      <dgm:t>
        <a:bodyPr/>
        <a:lstStyle/>
        <a:p>
          <a:endParaRPr lang="es-MX"/>
        </a:p>
      </dgm:t>
    </dgm:pt>
  </dgm:ptLst>
  <dgm:cxnLst>
    <dgm:cxn modelId="{DF58E3B8-A306-4065-8E89-22ECCF807837}" type="presOf" srcId="{9850D091-FFD0-48DC-BA9A-5E79E77D30B0}" destId="{082A3468-BA04-4AC6-9B8D-DFA858E59F48}" srcOrd="0" destOrd="0" presId="urn:diagrams.loki3.com/VaryingWidthList+Icon"/>
    <dgm:cxn modelId="{99E696C9-E99F-43FA-B5AD-DCF2555BFBE6}" type="presOf" srcId="{AEA0D8BC-3ADE-4E87-8CCA-3D8D49209614}" destId="{63DD2F2F-BCD0-49E6-A3D9-1F92DA022B1F}" srcOrd="0" destOrd="0" presId="urn:diagrams.loki3.com/VaryingWidthList+Icon"/>
    <dgm:cxn modelId="{F2B91580-62AF-4F00-B01B-50DF04455584}" srcId="{AEA0D8BC-3ADE-4E87-8CCA-3D8D49209614}" destId="{9850D091-FFD0-48DC-BA9A-5E79E77D30B0}" srcOrd="0" destOrd="0" parTransId="{256F38E1-C838-43D2-A701-31115478FF24}" sibTransId="{8CE205B7-D9D3-4DF7-88D8-B2AA7FA0107B}"/>
    <dgm:cxn modelId="{E474B88E-4BC7-4D49-A975-0A578C330E8D}" type="presParOf" srcId="{63DD2F2F-BCD0-49E6-A3D9-1F92DA022B1F}" destId="{082A3468-BA04-4AC6-9B8D-DFA858E59F48}" srcOrd="0" destOrd="0" presId="urn:diagrams.loki3.com/VaryingWidthList+Icon"/>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DB7848A-2321-42E8-A799-B7AEC192C298}"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s-MX"/>
        </a:p>
      </dgm:t>
    </dgm:pt>
    <dgm:pt modelId="{799E5E23-E5DF-49C7-9FBA-DA89FF10ED94}">
      <dgm:prSet phldrT="[Texto]"/>
      <dgm:spPr/>
      <dgm:t>
        <a:bodyPr/>
        <a:lstStyle/>
        <a:p>
          <a:r>
            <a:rPr lang="es-MX" b="1" dirty="0" smtClean="0"/>
            <a:t>Objetivos</a:t>
          </a:r>
          <a:endParaRPr lang="es-MX" b="1" dirty="0"/>
        </a:p>
      </dgm:t>
    </dgm:pt>
    <dgm:pt modelId="{76260B73-1AA7-4B08-B051-F3269F002738}" type="parTrans" cxnId="{14AF2F0B-B1AE-4502-8DBE-196C09BEC282}">
      <dgm:prSet/>
      <dgm:spPr/>
      <dgm:t>
        <a:bodyPr/>
        <a:lstStyle/>
        <a:p>
          <a:endParaRPr lang="es-MX"/>
        </a:p>
      </dgm:t>
    </dgm:pt>
    <dgm:pt modelId="{4001D5CD-8B3D-438A-BFDC-E7380ACC9BAD}" type="sibTrans" cxnId="{14AF2F0B-B1AE-4502-8DBE-196C09BEC282}">
      <dgm:prSet/>
      <dgm:spPr/>
      <dgm:t>
        <a:bodyPr/>
        <a:lstStyle/>
        <a:p>
          <a:endParaRPr lang="es-MX"/>
        </a:p>
      </dgm:t>
    </dgm:pt>
    <dgm:pt modelId="{2D4A39C3-E95C-4ED9-8F40-53411A709E53}">
      <dgm:prSet phldrT="[Texto]"/>
      <dgm:spPr/>
      <dgm:t>
        <a:bodyPr/>
        <a:lstStyle/>
        <a:p>
          <a:r>
            <a:rPr lang="es-MX" dirty="0" smtClean="0"/>
            <a:t>Ordenar</a:t>
          </a:r>
          <a:endParaRPr lang="es-MX" dirty="0"/>
        </a:p>
      </dgm:t>
    </dgm:pt>
    <dgm:pt modelId="{620A0C30-2391-4B08-9740-3016A220FA2C}" type="parTrans" cxnId="{8271508D-FFCD-4CC2-80F1-2B1752AD4FD3}">
      <dgm:prSet/>
      <dgm:spPr/>
      <dgm:t>
        <a:bodyPr/>
        <a:lstStyle/>
        <a:p>
          <a:endParaRPr lang="es-MX"/>
        </a:p>
      </dgm:t>
    </dgm:pt>
    <dgm:pt modelId="{85A2E73F-77B1-434D-9A30-928E7EF9A1F0}" type="sibTrans" cxnId="{8271508D-FFCD-4CC2-80F1-2B1752AD4FD3}">
      <dgm:prSet/>
      <dgm:spPr/>
      <dgm:t>
        <a:bodyPr/>
        <a:lstStyle/>
        <a:p>
          <a:endParaRPr lang="es-MX"/>
        </a:p>
      </dgm:t>
    </dgm:pt>
    <dgm:pt modelId="{CDD8A7EF-73F7-4D71-BE37-8EFB7EC9F505}">
      <dgm:prSet phldrT="[Texto]"/>
      <dgm:spPr/>
      <dgm:t>
        <a:bodyPr/>
        <a:lstStyle/>
        <a:p>
          <a:r>
            <a:rPr lang="es-MX" dirty="0" smtClean="0"/>
            <a:t>Corregir</a:t>
          </a:r>
          <a:endParaRPr lang="es-MX" dirty="0"/>
        </a:p>
      </dgm:t>
    </dgm:pt>
    <dgm:pt modelId="{F7A1DBC8-394C-4A13-811B-04C28CFB0EBC}" type="parTrans" cxnId="{47F53E04-C490-4975-B2E0-841EDB30BB3D}">
      <dgm:prSet/>
      <dgm:spPr/>
      <dgm:t>
        <a:bodyPr/>
        <a:lstStyle/>
        <a:p>
          <a:endParaRPr lang="es-MX"/>
        </a:p>
      </dgm:t>
    </dgm:pt>
    <dgm:pt modelId="{22208F5C-B851-4237-98CE-F4D8C9AA3FF9}" type="sibTrans" cxnId="{47F53E04-C490-4975-B2E0-841EDB30BB3D}">
      <dgm:prSet/>
      <dgm:spPr/>
      <dgm:t>
        <a:bodyPr/>
        <a:lstStyle/>
        <a:p>
          <a:endParaRPr lang="es-MX"/>
        </a:p>
      </dgm:t>
    </dgm:pt>
    <dgm:pt modelId="{B8E038FC-B419-49D8-A2D8-8E867028B249}">
      <dgm:prSet phldrT="[Texto]"/>
      <dgm:spPr/>
      <dgm:t>
        <a:bodyPr/>
        <a:lstStyle/>
        <a:p>
          <a:r>
            <a:rPr lang="es-MX" dirty="0" smtClean="0"/>
            <a:t>Realzar</a:t>
          </a:r>
          <a:endParaRPr lang="es-MX" dirty="0"/>
        </a:p>
      </dgm:t>
    </dgm:pt>
    <dgm:pt modelId="{57666D4E-CCAE-4D3E-A05F-BA02D48D4995}" type="parTrans" cxnId="{02503E42-A64F-4A2A-9571-F91A84529C64}">
      <dgm:prSet/>
      <dgm:spPr/>
      <dgm:t>
        <a:bodyPr/>
        <a:lstStyle/>
        <a:p>
          <a:endParaRPr lang="es-MX"/>
        </a:p>
      </dgm:t>
    </dgm:pt>
    <dgm:pt modelId="{2FC5141A-07CC-4059-A517-C9B082FF23DB}" type="sibTrans" cxnId="{02503E42-A64F-4A2A-9571-F91A84529C64}">
      <dgm:prSet/>
      <dgm:spPr/>
      <dgm:t>
        <a:bodyPr/>
        <a:lstStyle/>
        <a:p>
          <a:endParaRPr lang="es-MX"/>
        </a:p>
      </dgm:t>
    </dgm:pt>
    <dgm:pt modelId="{F78C66A2-288C-4795-AD5C-E2DF197A682C}">
      <dgm:prSet phldrT="[Texto]"/>
      <dgm:spPr/>
      <dgm:t>
        <a:bodyPr/>
        <a:lstStyle/>
        <a:p>
          <a:r>
            <a:rPr lang="es-MX" dirty="0" smtClean="0"/>
            <a:t>Integrar </a:t>
          </a:r>
          <a:endParaRPr lang="es-MX" dirty="0"/>
        </a:p>
      </dgm:t>
    </dgm:pt>
    <dgm:pt modelId="{9F12B9DE-7883-477D-B777-1BC6E6D5B888}" type="parTrans" cxnId="{E19537BA-EFEB-43FE-B233-6EC5D6DC0394}">
      <dgm:prSet/>
      <dgm:spPr/>
      <dgm:t>
        <a:bodyPr/>
        <a:lstStyle/>
        <a:p>
          <a:endParaRPr lang="es-MX"/>
        </a:p>
      </dgm:t>
    </dgm:pt>
    <dgm:pt modelId="{4BEDC85E-6F59-447F-9682-0B60E82C89FA}" type="sibTrans" cxnId="{E19537BA-EFEB-43FE-B233-6EC5D6DC0394}">
      <dgm:prSet/>
      <dgm:spPr/>
      <dgm:t>
        <a:bodyPr/>
        <a:lstStyle/>
        <a:p>
          <a:endParaRPr lang="es-MX"/>
        </a:p>
      </dgm:t>
    </dgm:pt>
    <dgm:pt modelId="{441A0DCE-4928-46CD-A360-C239A80F3C07}">
      <dgm:prSet phldrT="[Texto]"/>
      <dgm:spPr/>
      <dgm:t>
        <a:bodyPr/>
        <a:lstStyle/>
        <a:p>
          <a:r>
            <a:rPr lang="es-MX" dirty="0" smtClean="0"/>
            <a:t>Conversión de formato</a:t>
          </a:r>
          <a:endParaRPr lang="es-MX" dirty="0"/>
        </a:p>
      </dgm:t>
    </dgm:pt>
    <dgm:pt modelId="{CAC42CDF-E1B4-47F1-A8F4-3F528530591E}" type="parTrans" cxnId="{9D20333F-4BE6-4A34-8C99-92B027987AC9}">
      <dgm:prSet/>
      <dgm:spPr/>
      <dgm:t>
        <a:bodyPr/>
        <a:lstStyle/>
        <a:p>
          <a:endParaRPr lang="es-MX"/>
        </a:p>
      </dgm:t>
    </dgm:pt>
    <dgm:pt modelId="{E6AC58FC-BB55-4F71-90E0-471F2BD3F6B7}" type="sibTrans" cxnId="{9D20333F-4BE6-4A34-8C99-92B027987AC9}">
      <dgm:prSet/>
      <dgm:spPr/>
      <dgm:t>
        <a:bodyPr/>
        <a:lstStyle/>
        <a:p>
          <a:endParaRPr lang="es-MX"/>
        </a:p>
      </dgm:t>
    </dgm:pt>
    <dgm:pt modelId="{9DE0DA21-EF46-4C07-BBC6-A111044AA750}" type="pres">
      <dgm:prSet presAssocID="{CDB7848A-2321-42E8-A799-B7AEC192C298}" presName="cycle" presStyleCnt="0">
        <dgm:presLayoutVars>
          <dgm:chMax val="1"/>
          <dgm:dir/>
          <dgm:animLvl val="ctr"/>
          <dgm:resizeHandles val="exact"/>
        </dgm:presLayoutVars>
      </dgm:prSet>
      <dgm:spPr/>
      <dgm:t>
        <a:bodyPr/>
        <a:lstStyle/>
        <a:p>
          <a:endParaRPr lang="es-MX"/>
        </a:p>
      </dgm:t>
    </dgm:pt>
    <dgm:pt modelId="{52030656-CA08-4FA0-AB01-7CF4CAC5D444}" type="pres">
      <dgm:prSet presAssocID="{799E5E23-E5DF-49C7-9FBA-DA89FF10ED94}" presName="centerShape" presStyleLbl="node0" presStyleIdx="0" presStyleCnt="1"/>
      <dgm:spPr/>
      <dgm:t>
        <a:bodyPr/>
        <a:lstStyle/>
        <a:p>
          <a:endParaRPr lang="es-MX"/>
        </a:p>
      </dgm:t>
    </dgm:pt>
    <dgm:pt modelId="{626C20F5-5DF0-4375-AF88-FE68DC22D461}" type="pres">
      <dgm:prSet presAssocID="{620A0C30-2391-4B08-9740-3016A220FA2C}" presName="parTrans" presStyleLbl="bgSibTrans2D1" presStyleIdx="0" presStyleCnt="5"/>
      <dgm:spPr/>
      <dgm:t>
        <a:bodyPr/>
        <a:lstStyle/>
        <a:p>
          <a:endParaRPr lang="es-MX"/>
        </a:p>
      </dgm:t>
    </dgm:pt>
    <dgm:pt modelId="{1BE12A5A-5DB7-4943-84AA-0CF402BCE1A8}" type="pres">
      <dgm:prSet presAssocID="{2D4A39C3-E95C-4ED9-8F40-53411A709E53}" presName="node" presStyleLbl="node1" presStyleIdx="0" presStyleCnt="5">
        <dgm:presLayoutVars>
          <dgm:bulletEnabled val="1"/>
        </dgm:presLayoutVars>
      </dgm:prSet>
      <dgm:spPr/>
      <dgm:t>
        <a:bodyPr/>
        <a:lstStyle/>
        <a:p>
          <a:endParaRPr lang="es-MX"/>
        </a:p>
      </dgm:t>
    </dgm:pt>
    <dgm:pt modelId="{E77194DB-A6F3-485D-80B8-33B69156607E}" type="pres">
      <dgm:prSet presAssocID="{F7A1DBC8-394C-4A13-811B-04C28CFB0EBC}" presName="parTrans" presStyleLbl="bgSibTrans2D1" presStyleIdx="1" presStyleCnt="5"/>
      <dgm:spPr/>
      <dgm:t>
        <a:bodyPr/>
        <a:lstStyle/>
        <a:p>
          <a:endParaRPr lang="es-MX"/>
        </a:p>
      </dgm:t>
    </dgm:pt>
    <dgm:pt modelId="{7674BE92-AC90-4089-BA08-A2EB957278A4}" type="pres">
      <dgm:prSet presAssocID="{CDD8A7EF-73F7-4D71-BE37-8EFB7EC9F505}" presName="node" presStyleLbl="node1" presStyleIdx="1" presStyleCnt="5">
        <dgm:presLayoutVars>
          <dgm:bulletEnabled val="1"/>
        </dgm:presLayoutVars>
      </dgm:prSet>
      <dgm:spPr/>
      <dgm:t>
        <a:bodyPr/>
        <a:lstStyle/>
        <a:p>
          <a:endParaRPr lang="es-MX"/>
        </a:p>
      </dgm:t>
    </dgm:pt>
    <dgm:pt modelId="{1387E582-A320-45ED-9536-3B03DCCC6678}" type="pres">
      <dgm:prSet presAssocID="{57666D4E-CCAE-4D3E-A05F-BA02D48D4995}" presName="parTrans" presStyleLbl="bgSibTrans2D1" presStyleIdx="2" presStyleCnt="5"/>
      <dgm:spPr/>
      <dgm:t>
        <a:bodyPr/>
        <a:lstStyle/>
        <a:p>
          <a:endParaRPr lang="es-MX"/>
        </a:p>
      </dgm:t>
    </dgm:pt>
    <dgm:pt modelId="{A39902BB-7710-41B2-9072-E7E9D47A4E29}" type="pres">
      <dgm:prSet presAssocID="{B8E038FC-B419-49D8-A2D8-8E867028B249}" presName="node" presStyleLbl="node1" presStyleIdx="2" presStyleCnt="5" custRadScaleRad="100984">
        <dgm:presLayoutVars>
          <dgm:bulletEnabled val="1"/>
        </dgm:presLayoutVars>
      </dgm:prSet>
      <dgm:spPr/>
      <dgm:t>
        <a:bodyPr/>
        <a:lstStyle/>
        <a:p>
          <a:endParaRPr lang="es-MX"/>
        </a:p>
      </dgm:t>
    </dgm:pt>
    <dgm:pt modelId="{E202CB2E-C06B-4222-A961-ABAB4BDE459A}" type="pres">
      <dgm:prSet presAssocID="{9F12B9DE-7883-477D-B777-1BC6E6D5B888}" presName="parTrans" presStyleLbl="bgSibTrans2D1" presStyleIdx="3" presStyleCnt="5"/>
      <dgm:spPr/>
      <dgm:t>
        <a:bodyPr/>
        <a:lstStyle/>
        <a:p>
          <a:endParaRPr lang="es-MX"/>
        </a:p>
      </dgm:t>
    </dgm:pt>
    <dgm:pt modelId="{79D7DDC2-33E4-47F9-8246-A46C470D1A39}" type="pres">
      <dgm:prSet presAssocID="{F78C66A2-288C-4795-AD5C-E2DF197A682C}" presName="node" presStyleLbl="node1" presStyleIdx="3" presStyleCnt="5">
        <dgm:presLayoutVars>
          <dgm:bulletEnabled val="1"/>
        </dgm:presLayoutVars>
      </dgm:prSet>
      <dgm:spPr/>
      <dgm:t>
        <a:bodyPr/>
        <a:lstStyle/>
        <a:p>
          <a:endParaRPr lang="es-MX"/>
        </a:p>
      </dgm:t>
    </dgm:pt>
    <dgm:pt modelId="{176EAFCF-14FD-4959-ADBC-9FC46266F75A}" type="pres">
      <dgm:prSet presAssocID="{CAC42CDF-E1B4-47F1-A8F4-3F528530591E}" presName="parTrans" presStyleLbl="bgSibTrans2D1" presStyleIdx="4" presStyleCnt="5"/>
      <dgm:spPr/>
      <dgm:t>
        <a:bodyPr/>
        <a:lstStyle/>
        <a:p>
          <a:endParaRPr lang="es-MX"/>
        </a:p>
      </dgm:t>
    </dgm:pt>
    <dgm:pt modelId="{635A92F3-F12F-442A-B245-99F1A450066D}" type="pres">
      <dgm:prSet presAssocID="{441A0DCE-4928-46CD-A360-C239A80F3C07}" presName="node" presStyleLbl="node1" presStyleIdx="4" presStyleCnt="5">
        <dgm:presLayoutVars>
          <dgm:bulletEnabled val="1"/>
        </dgm:presLayoutVars>
      </dgm:prSet>
      <dgm:spPr/>
      <dgm:t>
        <a:bodyPr/>
        <a:lstStyle/>
        <a:p>
          <a:endParaRPr lang="es-MX"/>
        </a:p>
      </dgm:t>
    </dgm:pt>
  </dgm:ptLst>
  <dgm:cxnLst>
    <dgm:cxn modelId="{63B2DFF0-4B38-4424-82E1-A2B15B1B083C}" type="presOf" srcId="{2D4A39C3-E95C-4ED9-8F40-53411A709E53}" destId="{1BE12A5A-5DB7-4943-84AA-0CF402BCE1A8}" srcOrd="0" destOrd="0" presId="urn:microsoft.com/office/officeart/2005/8/layout/radial4"/>
    <dgm:cxn modelId="{9096E24C-19B3-44FD-B544-8C9ACF58A8DE}" type="presOf" srcId="{57666D4E-CCAE-4D3E-A05F-BA02D48D4995}" destId="{1387E582-A320-45ED-9536-3B03DCCC6678}" srcOrd="0" destOrd="0" presId="urn:microsoft.com/office/officeart/2005/8/layout/radial4"/>
    <dgm:cxn modelId="{81B5D86B-8601-4456-88D4-0203DFC17725}" type="presOf" srcId="{B8E038FC-B419-49D8-A2D8-8E867028B249}" destId="{A39902BB-7710-41B2-9072-E7E9D47A4E29}" srcOrd="0" destOrd="0" presId="urn:microsoft.com/office/officeart/2005/8/layout/radial4"/>
    <dgm:cxn modelId="{E19537BA-EFEB-43FE-B233-6EC5D6DC0394}" srcId="{799E5E23-E5DF-49C7-9FBA-DA89FF10ED94}" destId="{F78C66A2-288C-4795-AD5C-E2DF197A682C}" srcOrd="3" destOrd="0" parTransId="{9F12B9DE-7883-477D-B777-1BC6E6D5B888}" sibTransId="{4BEDC85E-6F59-447F-9682-0B60E82C89FA}"/>
    <dgm:cxn modelId="{131DEDD9-0AD6-406F-A6A8-B2FE3BD00D75}" type="presOf" srcId="{799E5E23-E5DF-49C7-9FBA-DA89FF10ED94}" destId="{52030656-CA08-4FA0-AB01-7CF4CAC5D444}" srcOrd="0" destOrd="0" presId="urn:microsoft.com/office/officeart/2005/8/layout/radial4"/>
    <dgm:cxn modelId="{9D20333F-4BE6-4A34-8C99-92B027987AC9}" srcId="{799E5E23-E5DF-49C7-9FBA-DA89FF10ED94}" destId="{441A0DCE-4928-46CD-A360-C239A80F3C07}" srcOrd="4" destOrd="0" parTransId="{CAC42CDF-E1B4-47F1-A8F4-3F528530591E}" sibTransId="{E6AC58FC-BB55-4F71-90E0-471F2BD3F6B7}"/>
    <dgm:cxn modelId="{8271508D-FFCD-4CC2-80F1-2B1752AD4FD3}" srcId="{799E5E23-E5DF-49C7-9FBA-DA89FF10ED94}" destId="{2D4A39C3-E95C-4ED9-8F40-53411A709E53}" srcOrd="0" destOrd="0" parTransId="{620A0C30-2391-4B08-9740-3016A220FA2C}" sibTransId="{85A2E73F-77B1-434D-9A30-928E7EF9A1F0}"/>
    <dgm:cxn modelId="{14AF2F0B-B1AE-4502-8DBE-196C09BEC282}" srcId="{CDB7848A-2321-42E8-A799-B7AEC192C298}" destId="{799E5E23-E5DF-49C7-9FBA-DA89FF10ED94}" srcOrd="0" destOrd="0" parTransId="{76260B73-1AA7-4B08-B051-F3269F002738}" sibTransId="{4001D5CD-8B3D-438A-BFDC-E7380ACC9BAD}"/>
    <dgm:cxn modelId="{49AEA016-0396-4DF7-9807-703A8286D91D}" type="presOf" srcId="{620A0C30-2391-4B08-9740-3016A220FA2C}" destId="{626C20F5-5DF0-4375-AF88-FE68DC22D461}" srcOrd="0" destOrd="0" presId="urn:microsoft.com/office/officeart/2005/8/layout/radial4"/>
    <dgm:cxn modelId="{3EF6589C-1273-4AF0-B018-E4007F52BEC6}" type="presOf" srcId="{CAC42CDF-E1B4-47F1-A8F4-3F528530591E}" destId="{176EAFCF-14FD-4959-ADBC-9FC46266F75A}" srcOrd="0" destOrd="0" presId="urn:microsoft.com/office/officeart/2005/8/layout/radial4"/>
    <dgm:cxn modelId="{DAE9280E-10EF-4A3B-8E55-E593E11CF036}" type="presOf" srcId="{CDB7848A-2321-42E8-A799-B7AEC192C298}" destId="{9DE0DA21-EF46-4C07-BBC6-A111044AA750}" srcOrd="0" destOrd="0" presId="urn:microsoft.com/office/officeart/2005/8/layout/radial4"/>
    <dgm:cxn modelId="{47F53E04-C490-4975-B2E0-841EDB30BB3D}" srcId="{799E5E23-E5DF-49C7-9FBA-DA89FF10ED94}" destId="{CDD8A7EF-73F7-4D71-BE37-8EFB7EC9F505}" srcOrd="1" destOrd="0" parTransId="{F7A1DBC8-394C-4A13-811B-04C28CFB0EBC}" sibTransId="{22208F5C-B851-4237-98CE-F4D8C9AA3FF9}"/>
    <dgm:cxn modelId="{77607C48-0E6B-48B9-9209-AF17E695D036}" type="presOf" srcId="{441A0DCE-4928-46CD-A360-C239A80F3C07}" destId="{635A92F3-F12F-442A-B245-99F1A450066D}" srcOrd="0" destOrd="0" presId="urn:microsoft.com/office/officeart/2005/8/layout/radial4"/>
    <dgm:cxn modelId="{02503E42-A64F-4A2A-9571-F91A84529C64}" srcId="{799E5E23-E5DF-49C7-9FBA-DA89FF10ED94}" destId="{B8E038FC-B419-49D8-A2D8-8E867028B249}" srcOrd="2" destOrd="0" parTransId="{57666D4E-CCAE-4D3E-A05F-BA02D48D4995}" sibTransId="{2FC5141A-07CC-4059-A517-C9B082FF23DB}"/>
    <dgm:cxn modelId="{29D05E8D-C1D3-4CBC-88C2-09D740735235}" type="presOf" srcId="{F7A1DBC8-394C-4A13-811B-04C28CFB0EBC}" destId="{E77194DB-A6F3-485D-80B8-33B69156607E}" srcOrd="0" destOrd="0" presId="urn:microsoft.com/office/officeart/2005/8/layout/radial4"/>
    <dgm:cxn modelId="{812D9842-A481-4812-BD4C-40EFA3310CAA}" type="presOf" srcId="{F78C66A2-288C-4795-AD5C-E2DF197A682C}" destId="{79D7DDC2-33E4-47F9-8246-A46C470D1A39}" srcOrd="0" destOrd="0" presId="urn:microsoft.com/office/officeart/2005/8/layout/radial4"/>
    <dgm:cxn modelId="{A9FAABDF-F20F-4DC9-96E8-0E87EC1BB726}" type="presOf" srcId="{CDD8A7EF-73F7-4D71-BE37-8EFB7EC9F505}" destId="{7674BE92-AC90-4089-BA08-A2EB957278A4}" srcOrd="0" destOrd="0" presId="urn:microsoft.com/office/officeart/2005/8/layout/radial4"/>
    <dgm:cxn modelId="{C085785F-A6A4-49AC-8A48-50AC0D190F4F}" type="presOf" srcId="{9F12B9DE-7883-477D-B777-1BC6E6D5B888}" destId="{E202CB2E-C06B-4222-A961-ABAB4BDE459A}" srcOrd="0" destOrd="0" presId="urn:microsoft.com/office/officeart/2005/8/layout/radial4"/>
    <dgm:cxn modelId="{5EB51921-5208-4884-B77E-2C7DB6D980D3}" type="presParOf" srcId="{9DE0DA21-EF46-4C07-BBC6-A111044AA750}" destId="{52030656-CA08-4FA0-AB01-7CF4CAC5D444}" srcOrd="0" destOrd="0" presId="urn:microsoft.com/office/officeart/2005/8/layout/radial4"/>
    <dgm:cxn modelId="{F4032214-A39D-4C42-9D0F-A123B357B178}" type="presParOf" srcId="{9DE0DA21-EF46-4C07-BBC6-A111044AA750}" destId="{626C20F5-5DF0-4375-AF88-FE68DC22D461}" srcOrd="1" destOrd="0" presId="urn:microsoft.com/office/officeart/2005/8/layout/radial4"/>
    <dgm:cxn modelId="{BC607A14-5778-4AD5-8A80-8A2D2A889C5B}" type="presParOf" srcId="{9DE0DA21-EF46-4C07-BBC6-A111044AA750}" destId="{1BE12A5A-5DB7-4943-84AA-0CF402BCE1A8}" srcOrd="2" destOrd="0" presId="urn:microsoft.com/office/officeart/2005/8/layout/radial4"/>
    <dgm:cxn modelId="{6BBF7DE1-01BC-451E-8B69-11FD96B72E9E}" type="presParOf" srcId="{9DE0DA21-EF46-4C07-BBC6-A111044AA750}" destId="{E77194DB-A6F3-485D-80B8-33B69156607E}" srcOrd="3" destOrd="0" presId="urn:microsoft.com/office/officeart/2005/8/layout/radial4"/>
    <dgm:cxn modelId="{8B7328C4-B592-4247-8D1D-88F87E2733D5}" type="presParOf" srcId="{9DE0DA21-EF46-4C07-BBC6-A111044AA750}" destId="{7674BE92-AC90-4089-BA08-A2EB957278A4}" srcOrd="4" destOrd="0" presId="urn:microsoft.com/office/officeart/2005/8/layout/radial4"/>
    <dgm:cxn modelId="{1F96CA91-5FBC-4156-A4CD-78D9111849DF}" type="presParOf" srcId="{9DE0DA21-EF46-4C07-BBC6-A111044AA750}" destId="{1387E582-A320-45ED-9536-3B03DCCC6678}" srcOrd="5" destOrd="0" presId="urn:microsoft.com/office/officeart/2005/8/layout/radial4"/>
    <dgm:cxn modelId="{33DCFBFB-7398-4717-A18A-55B2525289D7}" type="presParOf" srcId="{9DE0DA21-EF46-4C07-BBC6-A111044AA750}" destId="{A39902BB-7710-41B2-9072-E7E9D47A4E29}" srcOrd="6" destOrd="0" presId="urn:microsoft.com/office/officeart/2005/8/layout/radial4"/>
    <dgm:cxn modelId="{22384D17-3833-4F57-ABDB-65F1918E1A1A}" type="presParOf" srcId="{9DE0DA21-EF46-4C07-BBC6-A111044AA750}" destId="{E202CB2E-C06B-4222-A961-ABAB4BDE459A}" srcOrd="7" destOrd="0" presId="urn:microsoft.com/office/officeart/2005/8/layout/radial4"/>
    <dgm:cxn modelId="{4C09F20B-9F17-44F2-B9A7-DC541361962A}" type="presParOf" srcId="{9DE0DA21-EF46-4C07-BBC6-A111044AA750}" destId="{79D7DDC2-33E4-47F9-8246-A46C470D1A39}" srcOrd="8" destOrd="0" presId="urn:microsoft.com/office/officeart/2005/8/layout/radial4"/>
    <dgm:cxn modelId="{8F8DBAFE-36E4-4180-BCBC-F173BC97F6B2}" type="presParOf" srcId="{9DE0DA21-EF46-4C07-BBC6-A111044AA750}" destId="{176EAFCF-14FD-4959-ADBC-9FC46266F75A}" srcOrd="9" destOrd="0" presId="urn:microsoft.com/office/officeart/2005/8/layout/radial4"/>
    <dgm:cxn modelId="{3F8A20EB-6586-4572-8A8F-65D298BE346F}" type="presParOf" srcId="{9DE0DA21-EF46-4C07-BBC6-A111044AA750}" destId="{635A92F3-F12F-442A-B245-99F1A450066D}" srcOrd="10"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164CBE7-2626-444E-811D-FB3F09751BA6}"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s-MX"/>
        </a:p>
      </dgm:t>
    </dgm:pt>
    <dgm:pt modelId="{C3AF5E1F-0C84-42EE-A139-6CBAE7785CD3}">
      <dgm:prSet phldrT="[Texto]" custT="1"/>
      <dgm:spPr/>
      <dgm:t>
        <a:bodyPr/>
        <a:lstStyle/>
        <a:p>
          <a:r>
            <a:rPr lang="es-MX" sz="1800" b="1" dirty="0" smtClean="0">
              <a:effectLst>
                <a:outerShdw blurRad="38100" dist="38100" dir="2700000" algn="tl">
                  <a:srgbClr val="000000">
                    <a:alpha val="43137"/>
                  </a:srgbClr>
                </a:outerShdw>
              </a:effectLst>
            </a:rPr>
            <a:t>Edición </a:t>
          </a:r>
          <a:r>
            <a:rPr lang="es-MX" sz="1800" b="1" i="1" dirty="0" smtClean="0">
              <a:effectLst>
                <a:outerShdw blurRad="38100" dist="38100" dir="2700000" algn="tl">
                  <a:srgbClr val="000000">
                    <a:alpha val="43137"/>
                  </a:srgbClr>
                </a:outerShdw>
              </a:effectLst>
            </a:rPr>
            <a:t>off line</a:t>
          </a:r>
          <a:endParaRPr lang="es-MX" sz="1800" b="1" i="1" dirty="0">
            <a:effectLst>
              <a:outerShdw blurRad="38100" dist="38100" dir="2700000" algn="tl">
                <a:srgbClr val="000000">
                  <a:alpha val="43137"/>
                </a:srgbClr>
              </a:outerShdw>
            </a:effectLst>
          </a:endParaRPr>
        </a:p>
      </dgm:t>
    </dgm:pt>
    <dgm:pt modelId="{97286ED1-6F59-4AF1-AC15-70F298A584FF}" type="parTrans" cxnId="{B25FEA99-E261-4A4E-9A44-16A5688DD98B}">
      <dgm:prSet/>
      <dgm:spPr/>
      <dgm:t>
        <a:bodyPr/>
        <a:lstStyle/>
        <a:p>
          <a:endParaRPr lang="es-MX"/>
        </a:p>
      </dgm:t>
    </dgm:pt>
    <dgm:pt modelId="{06A54651-2BD9-4DDD-9AE1-FDF2C5027938}" type="sibTrans" cxnId="{B25FEA99-E261-4A4E-9A44-16A5688DD98B}">
      <dgm:prSet/>
      <dgm:spPr/>
      <dgm:t>
        <a:bodyPr/>
        <a:lstStyle/>
        <a:p>
          <a:endParaRPr lang="es-MX"/>
        </a:p>
      </dgm:t>
    </dgm:pt>
    <dgm:pt modelId="{0FCDD7A3-70CD-4C82-902E-7A294A88FE5E}">
      <dgm:prSet phldrT="[Texto]" custT="1"/>
      <dgm:spPr/>
      <dgm:t>
        <a:bodyPr/>
        <a:lstStyle/>
        <a:p>
          <a:r>
            <a:rPr lang="es-MX" sz="1200" dirty="0" smtClean="0"/>
            <a:t>Copia del material original - edición</a:t>
          </a:r>
          <a:endParaRPr lang="es-MX" sz="1200" dirty="0"/>
        </a:p>
      </dgm:t>
    </dgm:pt>
    <dgm:pt modelId="{E0CB5863-D0EE-4AAF-A7E4-6C87C7880DB5}" type="parTrans" cxnId="{15E49A76-BD3D-434F-9378-DB3288C2AA7D}">
      <dgm:prSet/>
      <dgm:spPr/>
      <dgm:t>
        <a:bodyPr/>
        <a:lstStyle/>
        <a:p>
          <a:endParaRPr lang="es-MX"/>
        </a:p>
      </dgm:t>
    </dgm:pt>
    <dgm:pt modelId="{3F764FA0-68AA-4C0E-B7C6-CABC24F82D69}" type="sibTrans" cxnId="{15E49A76-BD3D-434F-9378-DB3288C2AA7D}">
      <dgm:prSet/>
      <dgm:spPr/>
      <dgm:t>
        <a:bodyPr/>
        <a:lstStyle/>
        <a:p>
          <a:endParaRPr lang="es-MX"/>
        </a:p>
      </dgm:t>
    </dgm:pt>
    <dgm:pt modelId="{3E0C6434-EA03-43F6-AADA-ECEBB7E50B74}">
      <dgm:prSet phldrT="[Texto]" custT="1"/>
      <dgm:spPr/>
      <dgm:t>
        <a:bodyPr/>
        <a:lstStyle/>
        <a:p>
          <a:r>
            <a:rPr lang="es-MX" sz="1200" dirty="0" smtClean="0"/>
            <a:t>EDL (</a:t>
          </a:r>
          <a:r>
            <a:rPr lang="es-MX" sz="1200" i="1" dirty="0" err="1" smtClean="0"/>
            <a:t>Edit</a:t>
          </a:r>
          <a:r>
            <a:rPr lang="es-MX" sz="1200" i="1" dirty="0" smtClean="0"/>
            <a:t> </a:t>
          </a:r>
          <a:r>
            <a:rPr lang="es-MX" sz="1200" i="1" dirty="0" err="1" smtClean="0"/>
            <a:t>Decision</a:t>
          </a:r>
          <a:r>
            <a:rPr lang="es-MX" sz="1200" i="1" dirty="0" smtClean="0"/>
            <a:t> </a:t>
          </a:r>
          <a:r>
            <a:rPr lang="es-MX" sz="1200" i="1" dirty="0" err="1" smtClean="0"/>
            <a:t>List</a:t>
          </a:r>
          <a:r>
            <a:rPr lang="es-MX" sz="1200" dirty="0" smtClean="0"/>
            <a:t>)</a:t>
          </a:r>
          <a:endParaRPr lang="es-MX" sz="1200" dirty="0"/>
        </a:p>
      </dgm:t>
    </dgm:pt>
    <dgm:pt modelId="{A1016215-F341-4DBD-919F-666AF975A53D}" type="parTrans" cxnId="{BFD9FCF1-A00E-4ADA-B2BA-930410298E4D}">
      <dgm:prSet/>
      <dgm:spPr/>
      <dgm:t>
        <a:bodyPr/>
        <a:lstStyle/>
        <a:p>
          <a:endParaRPr lang="es-MX"/>
        </a:p>
      </dgm:t>
    </dgm:pt>
    <dgm:pt modelId="{07E17E88-D266-4BC3-90CB-1D32C33AB343}" type="sibTrans" cxnId="{BFD9FCF1-A00E-4ADA-B2BA-930410298E4D}">
      <dgm:prSet/>
      <dgm:spPr/>
      <dgm:t>
        <a:bodyPr/>
        <a:lstStyle/>
        <a:p>
          <a:endParaRPr lang="es-MX"/>
        </a:p>
      </dgm:t>
    </dgm:pt>
    <dgm:pt modelId="{D26A153F-5C35-4F51-B9C8-DD4CC3418F53}">
      <dgm:prSet phldrT="[Texto]" custT="1"/>
      <dgm:spPr/>
      <dgm:t>
        <a:bodyPr/>
        <a:lstStyle/>
        <a:p>
          <a:r>
            <a:rPr lang="es-MX" sz="1800" b="1" dirty="0" smtClean="0">
              <a:effectLst>
                <a:outerShdw blurRad="38100" dist="38100" dir="2700000" algn="tl">
                  <a:srgbClr val="000000">
                    <a:alpha val="43137"/>
                  </a:srgbClr>
                </a:outerShdw>
              </a:effectLst>
            </a:rPr>
            <a:t>Edición </a:t>
          </a:r>
          <a:r>
            <a:rPr lang="es-MX" sz="1800" b="1" i="1" dirty="0" err="1" smtClean="0">
              <a:effectLst>
                <a:outerShdw blurRad="38100" dist="38100" dir="2700000" algn="tl">
                  <a:srgbClr val="000000">
                    <a:alpha val="43137"/>
                  </a:srgbClr>
                </a:outerShdw>
              </a:effectLst>
            </a:rPr>
            <a:t>on</a:t>
          </a:r>
          <a:r>
            <a:rPr lang="es-MX" sz="1800" b="1" i="1" dirty="0" smtClean="0">
              <a:effectLst>
                <a:outerShdw blurRad="38100" dist="38100" dir="2700000" algn="tl">
                  <a:srgbClr val="000000">
                    <a:alpha val="43137"/>
                  </a:srgbClr>
                </a:outerShdw>
              </a:effectLst>
            </a:rPr>
            <a:t> line</a:t>
          </a:r>
          <a:endParaRPr lang="es-MX" sz="1800" b="1" i="1" dirty="0">
            <a:effectLst>
              <a:outerShdw blurRad="38100" dist="38100" dir="2700000" algn="tl">
                <a:srgbClr val="000000">
                  <a:alpha val="43137"/>
                </a:srgbClr>
              </a:outerShdw>
            </a:effectLst>
          </a:endParaRPr>
        </a:p>
      </dgm:t>
    </dgm:pt>
    <dgm:pt modelId="{308C8CE6-0A7F-4026-9204-24B640CBA513}" type="parTrans" cxnId="{73415ECC-B2EB-420F-99EF-E97A723D6807}">
      <dgm:prSet/>
      <dgm:spPr/>
      <dgm:t>
        <a:bodyPr/>
        <a:lstStyle/>
        <a:p>
          <a:endParaRPr lang="es-MX"/>
        </a:p>
      </dgm:t>
    </dgm:pt>
    <dgm:pt modelId="{151684C0-37B4-4E47-97C2-980222F9AF91}" type="sibTrans" cxnId="{73415ECC-B2EB-420F-99EF-E97A723D6807}">
      <dgm:prSet/>
      <dgm:spPr/>
      <dgm:t>
        <a:bodyPr/>
        <a:lstStyle/>
        <a:p>
          <a:endParaRPr lang="es-MX"/>
        </a:p>
      </dgm:t>
    </dgm:pt>
    <dgm:pt modelId="{00E0032E-6DF6-4F6A-ADDE-9A7EAB877F80}">
      <dgm:prSet phldrT="[Texto]" custT="1"/>
      <dgm:spPr/>
      <dgm:t>
        <a:bodyPr/>
        <a:lstStyle/>
        <a:p>
          <a:r>
            <a:rPr lang="es-MX" sz="1200" dirty="0" smtClean="0"/>
            <a:t>Material original </a:t>
          </a:r>
          <a:endParaRPr lang="es-MX" sz="1200" dirty="0"/>
        </a:p>
      </dgm:t>
    </dgm:pt>
    <dgm:pt modelId="{9BDE8276-F524-4921-BF9E-0040F663D621}" type="parTrans" cxnId="{6C1595A4-13A3-46E5-803D-4812493A8194}">
      <dgm:prSet/>
      <dgm:spPr/>
      <dgm:t>
        <a:bodyPr/>
        <a:lstStyle/>
        <a:p>
          <a:endParaRPr lang="es-MX"/>
        </a:p>
      </dgm:t>
    </dgm:pt>
    <dgm:pt modelId="{FB92CF28-7F52-4513-B79C-49E47B9C0046}" type="sibTrans" cxnId="{6C1595A4-13A3-46E5-803D-4812493A8194}">
      <dgm:prSet/>
      <dgm:spPr/>
      <dgm:t>
        <a:bodyPr/>
        <a:lstStyle/>
        <a:p>
          <a:endParaRPr lang="es-MX"/>
        </a:p>
      </dgm:t>
    </dgm:pt>
    <dgm:pt modelId="{2DCFB28B-1BA6-4FA9-A6CC-467DC446EEE4}">
      <dgm:prSet phldrT="[Texto]" custT="1"/>
      <dgm:spPr/>
      <dgm:t>
        <a:bodyPr/>
        <a:lstStyle/>
        <a:p>
          <a:r>
            <a:rPr lang="es-MX" sz="1200" dirty="0" smtClean="0"/>
            <a:t>Software</a:t>
          </a:r>
          <a:endParaRPr lang="es-MX" sz="1200" dirty="0"/>
        </a:p>
      </dgm:t>
    </dgm:pt>
    <dgm:pt modelId="{BA4DD945-DBE0-4FE1-8BA9-F93ABA6E7B7E}" type="parTrans" cxnId="{A3A57C52-BBCC-42D5-A9CA-29E8AA342EF7}">
      <dgm:prSet/>
      <dgm:spPr/>
      <dgm:t>
        <a:bodyPr/>
        <a:lstStyle/>
        <a:p>
          <a:endParaRPr lang="es-EC"/>
        </a:p>
      </dgm:t>
    </dgm:pt>
    <dgm:pt modelId="{49177F41-1013-4A25-A923-A0057EB582EF}" type="sibTrans" cxnId="{A3A57C52-BBCC-42D5-A9CA-29E8AA342EF7}">
      <dgm:prSet/>
      <dgm:spPr/>
      <dgm:t>
        <a:bodyPr/>
        <a:lstStyle/>
        <a:p>
          <a:endParaRPr lang="es-EC"/>
        </a:p>
      </dgm:t>
    </dgm:pt>
    <dgm:pt modelId="{CB71EA75-1EA1-4867-B8F9-3978AD6DF4EB}">
      <dgm:prSet phldrT="[Texto]" custT="1"/>
      <dgm:spPr/>
      <dgm:t>
        <a:bodyPr/>
        <a:lstStyle/>
        <a:p>
          <a:r>
            <a:rPr lang="es-MX" sz="1200" dirty="0" smtClean="0"/>
            <a:t>Versión borrador</a:t>
          </a:r>
          <a:endParaRPr lang="es-MX" sz="1200" dirty="0"/>
        </a:p>
      </dgm:t>
    </dgm:pt>
    <dgm:pt modelId="{9DF3AB58-8FBB-4AD8-BD0E-6A44DEE2D61B}" type="parTrans" cxnId="{36AE5F15-4BE7-4583-84FD-DAE7F8B38D91}">
      <dgm:prSet/>
      <dgm:spPr/>
      <dgm:t>
        <a:bodyPr/>
        <a:lstStyle/>
        <a:p>
          <a:endParaRPr lang="es-EC"/>
        </a:p>
      </dgm:t>
    </dgm:pt>
    <dgm:pt modelId="{D94C384C-A255-41AB-B0CD-89C0CDBC1C2E}" type="sibTrans" cxnId="{36AE5F15-4BE7-4583-84FD-DAE7F8B38D91}">
      <dgm:prSet/>
      <dgm:spPr/>
      <dgm:t>
        <a:bodyPr/>
        <a:lstStyle/>
        <a:p>
          <a:endParaRPr lang="es-EC"/>
        </a:p>
      </dgm:t>
    </dgm:pt>
    <dgm:pt modelId="{8FE55534-656D-413A-994E-77A9D6278488}">
      <dgm:prSet phldrT="[Texto]" custT="1"/>
      <dgm:spPr/>
      <dgm:t>
        <a:bodyPr/>
        <a:lstStyle/>
        <a:p>
          <a:r>
            <a:rPr lang="es-MX" sz="1200" dirty="0" smtClean="0"/>
            <a:t>Edición inmediata</a:t>
          </a:r>
          <a:endParaRPr lang="es-MX" sz="1200" dirty="0"/>
        </a:p>
      </dgm:t>
    </dgm:pt>
    <dgm:pt modelId="{97BBAFB1-ECFC-4FF6-A01C-66BA67DD58C4}" type="parTrans" cxnId="{F3136E9B-71B9-498F-AA9D-82FAD3377A02}">
      <dgm:prSet/>
      <dgm:spPr/>
      <dgm:t>
        <a:bodyPr/>
        <a:lstStyle/>
        <a:p>
          <a:endParaRPr lang="es-EC"/>
        </a:p>
      </dgm:t>
    </dgm:pt>
    <dgm:pt modelId="{F299A310-F6C0-467E-9F94-78D20BB76EE8}" type="sibTrans" cxnId="{F3136E9B-71B9-498F-AA9D-82FAD3377A02}">
      <dgm:prSet/>
      <dgm:spPr/>
      <dgm:t>
        <a:bodyPr/>
        <a:lstStyle/>
        <a:p>
          <a:endParaRPr lang="es-EC"/>
        </a:p>
      </dgm:t>
    </dgm:pt>
    <dgm:pt modelId="{1946229D-C703-455D-849E-B2486ACE2D50}" type="pres">
      <dgm:prSet presAssocID="{7164CBE7-2626-444E-811D-FB3F09751BA6}" presName="diagram" presStyleCnt="0">
        <dgm:presLayoutVars>
          <dgm:chPref val="1"/>
          <dgm:dir/>
          <dgm:animOne val="branch"/>
          <dgm:animLvl val="lvl"/>
          <dgm:resizeHandles/>
        </dgm:presLayoutVars>
      </dgm:prSet>
      <dgm:spPr/>
      <dgm:t>
        <a:bodyPr/>
        <a:lstStyle/>
        <a:p>
          <a:endParaRPr lang="es-MX"/>
        </a:p>
      </dgm:t>
    </dgm:pt>
    <dgm:pt modelId="{A34F9DCC-7652-4A0D-B282-E59C00FD19B8}" type="pres">
      <dgm:prSet presAssocID="{C3AF5E1F-0C84-42EE-A139-6CBAE7785CD3}" presName="root" presStyleCnt="0"/>
      <dgm:spPr/>
    </dgm:pt>
    <dgm:pt modelId="{7CBF835D-4FD7-453D-96D0-15F59140CC82}" type="pres">
      <dgm:prSet presAssocID="{C3AF5E1F-0C84-42EE-A139-6CBAE7785CD3}" presName="rootComposite" presStyleCnt="0"/>
      <dgm:spPr/>
    </dgm:pt>
    <dgm:pt modelId="{5A3A77AE-7E36-49E1-B363-88FCF416476F}" type="pres">
      <dgm:prSet presAssocID="{C3AF5E1F-0C84-42EE-A139-6CBAE7785CD3}" presName="rootText" presStyleLbl="node1" presStyleIdx="0" presStyleCnt="2" custScaleX="233799"/>
      <dgm:spPr/>
      <dgm:t>
        <a:bodyPr/>
        <a:lstStyle/>
        <a:p>
          <a:endParaRPr lang="es-MX"/>
        </a:p>
      </dgm:t>
    </dgm:pt>
    <dgm:pt modelId="{CFEBD974-9454-4F85-B5AF-2A1CB784598E}" type="pres">
      <dgm:prSet presAssocID="{C3AF5E1F-0C84-42EE-A139-6CBAE7785CD3}" presName="rootConnector" presStyleLbl="node1" presStyleIdx="0" presStyleCnt="2"/>
      <dgm:spPr/>
      <dgm:t>
        <a:bodyPr/>
        <a:lstStyle/>
        <a:p>
          <a:endParaRPr lang="es-MX"/>
        </a:p>
      </dgm:t>
    </dgm:pt>
    <dgm:pt modelId="{3A8242A5-4659-455C-A4D4-9E1724D2CFC8}" type="pres">
      <dgm:prSet presAssocID="{C3AF5E1F-0C84-42EE-A139-6CBAE7785CD3}" presName="childShape" presStyleCnt="0"/>
      <dgm:spPr/>
    </dgm:pt>
    <dgm:pt modelId="{BB92AC15-CCBA-438E-8672-6CB8EAA728B6}" type="pres">
      <dgm:prSet presAssocID="{E0CB5863-D0EE-4AAF-A7E4-6C87C7880DB5}" presName="Name13" presStyleLbl="parChTrans1D2" presStyleIdx="0" presStyleCnt="6"/>
      <dgm:spPr/>
      <dgm:t>
        <a:bodyPr/>
        <a:lstStyle/>
        <a:p>
          <a:endParaRPr lang="es-MX"/>
        </a:p>
      </dgm:t>
    </dgm:pt>
    <dgm:pt modelId="{A5BF68A4-7E2A-4B5E-A766-A28FF0AFF691}" type="pres">
      <dgm:prSet presAssocID="{0FCDD7A3-70CD-4C82-902E-7A294A88FE5E}" presName="childText" presStyleLbl="bgAcc1" presStyleIdx="0" presStyleCnt="6" custScaleX="238210">
        <dgm:presLayoutVars>
          <dgm:bulletEnabled val="1"/>
        </dgm:presLayoutVars>
      </dgm:prSet>
      <dgm:spPr/>
      <dgm:t>
        <a:bodyPr/>
        <a:lstStyle/>
        <a:p>
          <a:endParaRPr lang="es-MX"/>
        </a:p>
      </dgm:t>
    </dgm:pt>
    <dgm:pt modelId="{446026B0-DFEB-4D5A-B870-21545D6D8148}" type="pres">
      <dgm:prSet presAssocID="{BA4DD945-DBE0-4FE1-8BA9-F93ABA6E7B7E}" presName="Name13" presStyleLbl="parChTrans1D2" presStyleIdx="1" presStyleCnt="6"/>
      <dgm:spPr/>
      <dgm:t>
        <a:bodyPr/>
        <a:lstStyle/>
        <a:p>
          <a:endParaRPr lang="es-EC"/>
        </a:p>
      </dgm:t>
    </dgm:pt>
    <dgm:pt modelId="{DD7C5553-59D9-4D74-9818-34A99ECAFD25}" type="pres">
      <dgm:prSet presAssocID="{2DCFB28B-1BA6-4FA9-A6CC-467DC446EEE4}" presName="childText" presStyleLbl="bgAcc1" presStyleIdx="1" presStyleCnt="6" custScaleX="118344">
        <dgm:presLayoutVars>
          <dgm:bulletEnabled val="1"/>
        </dgm:presLayoutVars>
      </dgm:prSet>
      <dgm:spPr/>
      <dgm:t>
        <a:bodyPr/>
        <a:lstStyle/>
        <a:p>
          <a:endParaRPr lang="es-EC"/>
        </a:p>
      </dgm:t>
    </dgm:pt>
    <dgm:pt modelId="{00B97168-E136-43A5-9AAA-2846A69F6065}" type="pres">
      <dgm:prSet presAssocID="{9DF3AB58-8FBB-4AD8-BD0E-6A44DEE2D61B}" presName="Name13" presStyleLbl="parChTrans1D2" presStyleIdx="2" presStyleCnt="6"/>
      <dgm:spPr/>
      <dgm:t>
        <a:bodyPr/>
        <a:lstStyle/>
        <a:p>
          <a:endParaRPr lang="es-EC"/>
        </a:p>
      </dgm:t>
    </dgm:pt>
    <dgm:pt modelId="{96C88306-EAE1-4669-A195-342646EC32C8}" type="pres">
      <dgm:prSet presAssocID="{CB71EA75-1EA1-4867-B8F9-3978AD6DF4EB}" presName="childText" presStyleLbl="bgAcc1" presStyleIdx="2" presStyleCnt="6" custScaleX="205282">
        <dgm:presLayoutVars>
          <dgm:bulletEnabled val="1"/>
        </dgm:presLayoutVars>
      </dgm:prSet>
      <dgm:spPr/>
      <dgm:t>
        <a:bodyPr/>
        <a:lstStyle/>
        <a:p>
          <a:endParaRPr lang="es-EC"/>
        </a:p>
      </dgm:t>
    </dgm:pt>
    <dgm:pt modelId="{13E6A320-C518-4E5D-95D1-C465C3137E21}" type="pres">
      <dgm:prSet presAssocID="{A1016215-F341-4DBD-919F-666AF975A53D}" presName="Name13" presStyleLbl="parChTrans1D2" presStyleIdx="3" presStyleCnt="6"/>
      <dgm:spPr/>
      <dgm:t>
        <a:bodyPr/>
        <a:lstStyle/>
        <a:p>
          <a:endParaRPr lang="es-MX"/>
        </a:p>
      </dgm:t>
    </dgm:pt>
    <dgm:pt modelId="{DD0A0178-ED75-4BDA-B772-E0D6740FD6F0}" type="pres">
      <dgm:prSet presAssocID="{3E0C6434-EA03-43F6-AADA-ECEBB7E50B74}" presName="childText" presStyleLbl="bgAcc1" presStyleIdx="3" presStyleCnt="6" custScaleX="257587">
        <dgm:presLayoutVars>
          <dgm:bulletEnabled val="1"/>
        </dgm:presLayoutVars>
      </dgm:prSet>
      <dgm:spPr/>
      <dgm:t>
        <a:bodyPr/>
        <a:lstStyle/>
        <a:p>
          <a:endParaRPr lang="es-MX"/>
        </a:p>
      </dgm:t>
    </dgm:pt>
    <dgm:pt modelId="{E0CB4EF3-32F3-43B3-B772-9E292E3E9FB7}" type="pres">
      <dgm:prSet presAssocID="{D26A153F-5C35-4F51-B9C8-DD4CC3418F53}" presName="root" presStyleCnt="0"/>
      <dgm:spPr/>
    </dgm:pt>
    <dgm:pt modelId="{F0F41CD9-3676-4BCB-92FE-86D54C9EB426}" type="pres">
      <dgm:prSet presAssocID="{D26A153F-5C35-4F51-B9C8-DD4CC3418F53}" presName="rootComposite" presStyleCnt="0"/>
      <dgm:spPr/>
    </dgm:pt>
    <dgm:pt modelId="{BE0B7DBA-C1C4-44BC-9B24-F1B9C3776575}" type="pres">
      <dgm:prSet presAssocID="{D26A153F-5C35-4F51-B9C8-DD4CC3418F53}" presName="rootText" presStyleLbl="node1" presStyleIdx="1" presStyleCnt="2" custScaleX="233799"/>
      <dgm:spPr/>
      <dgm:t>
        <a:bodyPr/>
        <a:lstStyle/>
        <a:p>
          <a:endParaRPr lang="es-MX"/>
        </a:p>
      </dgm:t>
    </dgm:pt>
    <dgm:pt modelId="{8DAA714F-11E0-4395-92B0-02EECA343190}" type="pres">
      <dgm:prSet presAssocID="{D26A153F-5C35-4F51-B9C8-DD4CC3418F53}" presName="rootConnector" presStyleLbl="node1" presStyleIdx="1" presStyleCnt="2"/>
      <dgm:spPr/>
      <dgm:t>
        <a:bodyPr/>
        <a:lstStyle/>
        <a:p>
          <a:endParaRPr lang="es-MX"/>
        </a:p>
      </dgm:t>
    </dgm:pt>
    <dgm:pt modelId="{CDDC0D09-4AAD-4528-9A90-870F47D0E281}" type="pres">
      <dgm:prSet presAssocID="{D26A153F-5C35-4F51-B9C8-DD4CC3418F53}" presName="childShape" presStyleCnt="0"/>
      <dgm:spPr/>
    </dgm:pt>
    <dgm:pt modelId="{9831604F-3D4E-4C0D-9CE8-050A0260CC9A}" type="pres">
      <dgm:prSet presAssocID="{9BDE8276-F524-4921-BF9E-0040F663D621}" presName="Name13" presStyleLbl="parChTrans1D2" presStyleIdx="4" presStyleCnt="6"/>
      <dgm:spPr/>
      <dgm:t>
        <a:bodyPr/>
        <a:lstStyle/>
        <a:p>
          <a:endParaRPr lang="es-MX"/>
        </a:p>
      </dgm:t>
    </dgm:pt>
    <dgm:pt modelId="{EDB91723-2BB9-4B40-8556-44096F7C6CB0}" type="pres">
      <dgm:prSet presAssocID="{00E0032E-6DF6-4F6A-ADDE-9A7EAB877F80}" presName="childText" presStyleLbl="bgAcc1" presStyleIdx="4" presStyleCnt="6" custScaleX="201286">
        <dgm:presLayoutVars>
          <dgm:bulletEnabled val="1"/>
        </dgm:presLayoutVars>
      </dgm:prSet>
      <dgm:spPr/>
      <dgm:t>
        <a:bodyPr/>
        <a:lstStyle/>
        <a:p>
          <a:endParaRPr lang="es-MX"/>
        </a:p>
      </dgm:t>
    </dgm:pt>
    <dgm:pt modelId="{C5D48A91-9FDC-44F0-9118-D585B35975FE}" type="pres">
      <dgm:prSet presAssocID="{97BBAFB1-ECFC-4FF6-A01C-66BA67DD58C4}" presName="Name13" presStyleLbl="parChTrans1D2" presStyleIdx="5" presStyleCnt="6"/>
      <dgm:spPr/>
      <dgm:t>
        <a:bodyPr/>
        <a:lstStyle/>
        <a:p>
          <a:endParaRPr lang="es-EC"/>
        </a:p>
      </dgm:t>
    </dgm:pt>
    <dgm:pt modelId="{5D8CD1C7-EB6F-4A40-9DA8-7C04AC88DCE2}" type="pres">
      <dgm:prSet presAssocID="{8FE55534-656D-413A-994E-77A9D6278488}" presName="childText" presStyleLbl="bgAcc1" presStyleIdx="5" presStyleCnt="6" custScaleX="205004">
        <dgm:presLayoutVars>
          <dgm:bulletEnabled val="1"/>
        </dgm:presLayoutVars>
      </dgm:prSet>
      <dgm:spPr/>
      <dgm:t>
        <a:bodyPr/>
        <a:lstStyle/>
        <a:p>
          <a:endParaRPr lang="es-EC"/>
        </a:p>
      </dgm:t>
    </dgm:pt>
  </dgm:ptLst>
  <dgm:cxnLst>
    <dgm:cxn modelId="{BFD9FCF1-A00E-4ADA-B2BA-930410298E4D}" srcId="{C3AF5E1F-0C84-42EE-A139-6CBAE7785CD3}" destId="{3E0C6434-EA03-43F6-AADA-ECEBB7E50B74}" srcOrd="3" destOrd="0" parTransId="{A1016215-F341-4DBD-919F-666AF975A53D}" sibTransId="{07E17E88-D266-4BC3-90CB-1D32C33AB343}"/>
    <dgm:cxn modelId="{6B054DD2-4100-4F60-BEE9-70B9D8DDF7D9}" type="presOf" srcId="{C3AF5E1F-0C84-42EE-A139-6CBAE7785CD3}" destId="{5A3A77AE-7E36-49E1-B363-88FCF416476F}" srcOrd="0" destOrd="0" presId="urn:microsoft.com/office/officeart/2005/8/layout/hierarchy3"/>
    <dgm:cxn modelId="{A258AE8F-BF22-40A6-9D5B-DC2870594BAF}" type="presOf" srcId="{9BDE8276-F524-4921-BF9E-0040F663D621}" destId="{9831604F-3D4E-4C0D-9CE8-050A0260CC9A}" srcOrd="0" destOrd="0" presId="urn:microsoft.com/office/officeart/2005/8/layout/hierarchy3"/>
    <dgm:cxn modelId="{D4CCA468-BB79-4AC2-9B55-7429872B2CB5}" type="presOf" srcId="{2DCFB28B-1BA6-4FA9-A6CC-467DC446EEE4}" destId="{DD7C5553-59D9-4D74-9818-34A99ECAFD25}" srcOrd="0" destOrd="0" presId="urn:microsoft.com/office/officeart/2005/8/layout/hierarchy3"/>
    <dgm:cxn modelId="{29D57032-E741-456D-8124-2D1B008E479F}" type="presOf" srcId="{7164CBE7-2626-444E-811D-FB3F09751BA6}" destId="{1946229D-C703-455D-849E-B2486ACE2D50}" srcOrd="0" destOrd="0" presId="urn:microsoft.com/office/officeart/2005/8/layout/hierarchy3"/>
    <dgm:cxn modelId="{73415ECC-B2EB-420F-99EF-E97A723D6807}" srcId="{7164CBE7-2626-444E-811D-FB3F09751BA6}" destId="{D26A153F-5C35-4F51-B9C8-DD4CC3418F53}" srcOrd="1" destOrd="0" parTransId="{308C8CE6-0A7F-4026-9204-24B640CBA513}" sibTransId="{151684C0-37B4-4E47-97C2-980222F9AF91}"/>
    <dgm:cxn modelId="{36AE5F15-4BE7-4583-84FD-DAE7F8B38D91}" srcId="{C3AF5E1F-0C84-42EE-A139-6CBAE7785CD3}" destId="{CB71EA75-1EA1-4867-B8F9-3978AD6DF4EB}" srcOrd="2" destOrd="0" parTransId="{9DF3AB58-8FBB-4AD8-BD0E-6A44DEE2D61B}" sibTransId="{D94C384C-A255-41AB-B0CD-89C0CDBC1C2E}"/>
    <dgm:cxn modelId="{F7A0BDAE-AABE-4466-BF4D-E8EFF17844EA}" type="presOf" srcId="{E0CB5863-D0EE-4AAF-A7E4-6C87C7880DB5}" destId="{BB92AC15-CCBA-438E-8672-6CB8EAA728B6}" srcOrd="0" destOrd="0" presId="urn:microsoft.com/office/officeart/2005/8/layout/hierarchy3"/>
    <dgm:cxn modelId="{72C57FB3-EDD2-42C2-8EDC-45665A4B6BD7}" type="presOf" srcId="{00E0032E-6DF6-4F6A-ADDE-9A7EAB877F80}" destId="{EDB91723-2BB9-4B40-8556-44096F7C6CB0}" srcOrd="0" destOrd="0" presId="urn:microsoft.com/office/officeart/2005/8/layout/hierarchy3"/>
    <dgm:cxn modelId="{30D7DD8C-4ED8-43CE-85FE-E217B90B76B5}" type="presOf" srcId="{9DF3AB58-8FBB-4AD8-BD0E-6A44DEE2D61B}" destId="{00B97168-E136-43A5-9AAA-2846A69F6065}" srcOrd="0" destOrd="0" presId="urn:microsoft.com/office/officeart/2005/8/layout/hierarchy3"/>
    <dgm:cxn modelId="{15E49A76-BD3D-434F-9378-DB3288C2AA7D}" srcId="{C3AF5E1F-0C84-42EE-A139-6CBAE7785CD3}" destId="{0FCDD7A3-70CD-4C82-902E-7A294A88FE5E}" srcOrd="0" destOrd="0" parTransId="{E0CB5863-D0EE-4AAF-A7E4-6C87C7880DB5}" sibTransId="{3F764FA0-68AA-4C0E-B7C6-CABC24F82D69}"/>
    <dgm:cxn modelId="{20EDE6DE-05E2-41CC-871A-A9D38C2729EE}" type="presOf" srcId="{C3AF5E1F-0C84-42EE-A139-6CBAE7785CD3}" destId="{CFEBD974-9454-4F85-B5AF-2A1CB784598E}" srcOrd="1" destOrd="0" presId="urn:microsoft.com/office/officeart/2005/8/layout/hierarchy3"/>
    <dgm:cxn modelId="{E7B8A9DB-9D93-41CD-A765-03147313639B}" type="presOf" srcId="{D26A153F-5C35-4F51-B9C8-DD4CC3418F53}" destId="{8DAA714F-11E0-4395-92B0-02EECA343190}" srcOrd="1" destOrd="0" presId="urn:microsoft.com/office/officeart/2005/8/layout/hierarchy3"/>
    <dgm:cxn modelId="{9441135D-6B5B-4E68-9523-47DEE7B36C4C}" type="presOf" srcId="{8FE55534-656D-413A-994E-77A9D6278488}" destId="{5D8CD1C7-EB6F-4A40-9DA8-7C04AC88DCE2}" srcOrd="0" destOrd="0" presId="urn:microsoft.com/office/officeart/2005/8/layout/hierarchy3"/>
    <dgm:cxn modelId="{0EAB1D3E-EBB8-41D3-9823-0E9FF139D0DA}" type="presOf" srcId="{D26A153F-5C35-4F51-B9C8-DD4CC3418F53}" destId="{BE0B7DBA-C1C4-44BC-9B24-F1B9C3776575}" srcOrd="0" destOrd="0" presId="urn:microsoft.com/office/officeart/2005/8/layout/hierarchy3"/>
    <dgm:cxn modelId="{600A70A9-3F7D-46D7-8E88-8947AFEF12A7}" type="presOf" srcId="{97BBAFB1-ECFC-4FF6-A01C-66BA67DD58C4}" destId="{C5D48A91-9FDC-44F0-9118-D585B35975FE}" srcOrd="0" destOrd="0" presId="urn:microsoft.com/office/officeart/2005/8/layout/hierarchy3"/>
    <dgm:cxn modelId="{B25FEA99-E261-4A4E-9A44-16A5688DD98B}" srcId="{7164CBE7-2626-444E-811D-FB3F09751BA6}" destId="{C3AF5E1F-0C84-42EE-A139-6CBAE7785CD3}" srcOrd="0" destOrd="0" parTransId="{97286ED1-6F59-4AF1-AC15-70F298A584FF}" sibTransId="{06A54651-2BD9-4DDD-9AE1-FDF2C5027938}"/>
    <dgm:cxn modelId="{E2B38398-DDE6-42A9-9935-778431F9B4D2}" type="presOf" srcId="{3E0C6434-EA03-43F6-AADA-ECEBB7E50B74}" destId="{DD0A0178-ED75-4BDA-B772-E0D6740FD6F0}" srcOrd="0" destOrd="0" presId="urn:microsoft.com/office/officeart/2005/8/layout/hierarchy3"/>
    <dgm:cxn modelId="{A1FAFA1C-4C3E-45A7-9E6E-E73CDE2181D8}" type="presOf" srcId="{0FCDD7A3-70CD-4C82-902E-7A294A88FE5E}" destId="{A5BF68A4-7E2A-4B5E-A766-A28FF0AFF691}" srcOrd="0" destOrd="0" presId="urn:microsoft.com/office/officeart/2005/8/layout/hierarchy3"/>
    <dgm:cxn modelId="{79E58B47-6421-414C-9688-1E501252934A}" type="presOf" srcId="{BA4DD945-DBE0-4FE1-8BA9-F93ABA6E7B7E}" destId="{446026B0-DFEB-4D5A-B870-21545D6D8148}" srcOrd="0" destOrd="0" presId="urn:microsoft.com/office/officeart/2005/8/layout/hierarchy3"/>
    <dgm:cxn modelId="{9D326CE8-B797-4F9B-8C69-F35266C22433}" type="presOf" srcId="{CB71EA75-1EA1-4867-B8F9-3978AD6DF4EB}" destId="{96C88306-EAE1-4669-A195-342646EC32C8}" srcOrd="0" destOrd="0" presId="urn:microsoft.com/office/officeart/2005/8/layout/hierarchy3"/>
    <dgm:cxn modelId="{6C1595A4-13A3-46E5-803D-4812493A8194}" srcId="{D26A153F-5C35-4F51-B9C8-DD4CC3418F53}" destId="{00E0032E-6DF6-4F6A-ADDE-9A7EAB877F80}" srcOrd="0" destOrd="0" parTransId="{9BDE8276-F524-4921-BF9E-0040F663D621}" sibTransId="{FB92CF28-7F52-4513-B79C-49E47B9C0046}"/>
    <dgm:cxn modelId="{A3A57C52-BBCC-42D5-A9CA-29E8AA342EF7}" srcId="{C3AF5E1F-0C84-42EE-A139-6CBAE7785CD3}" destId="{2DCFB28B-1BA6-4FA9-A6CC-467DC446EEE4}" srcOrd="1" destOrd="0" parTransId="{BA4DD945-DBE0-4FE1-8BA9-F93ABA6E7B7E}" sibTransId="{49177F41-1013-4A25-A923-A0057EB582EF}"/>
    <dgm:cxn modelId="{F3136E9B-71B9-498F-AA9D-82FAD3377A02}" srcId="{D26A153F-5C35-4F51-B9C8-DD4CC3418F53}" destId="{8FE55534-656D-413A-994E-77A9D6278488}" srcOrd="1" destOrd="0" parTransId="{97BBAFB1-ECFC-4FF6-A01C-66BA67DD58C4}" sibTransId="{F299A310-F6C0-467E-9F94-78D20BB76EE8}"/>
    <dgm:cxn modelId="{0C7D2EA1-FCBB-4B4A-B659-AA2E2199E600}" type="presOf" srcId="{A1016215-F341-4DBD-919F-666AF975A53D}" destId="{13E6A320-C518-4E5D-95D1-C465C3137E21}" srcOrd="0" destOrd="0" presId="urn:microsoft.com/office/officeart/2005/8/layout/hierarchy3"/>
    <dgm:cxn modelId="{0AF2FCE9-C2C9-42FE-AC1F-562E13B0FA2B}" type="presParOf" srcId="{1946229D-C703-455D-849E-B2486ACE2D50}" destId="{A34F9DCC-7652-4A0D-B282-E59C00FD19B8}" srcOrd="0" destOrd="0" presId="urn:microsoft.com/office/officeart/2005/8/layout/hierarchy3"/>
    <dgm:cxn modelId="{E7267806-D8CB-4620-999D-3BB149AE62AA}" type="presParOf" srcId="{A34F9DCC-7652-4A0D-B282-E59C00FD19B8}" destId="{7CBF835D-4FD7-453D-96D0-15F59140CC82}" srcOrd="0" destOrd="0" presId="urn:microsoft.com/office/officeart/2005/8/layout/hierarchy3"/>
    <dgm:cxn modelId="{807652C7-253E-42AA-9634-E775FBA20436}" type="presParOf" srcId="{7CBF835D-4FD7-453D-96D0-15F59140CC82}" destId="{5A3A77AE-7E36-49E1-B363-88FCF416476F}" srcOrd="0" destOrd="0" presId="urn:microsoft.com/office/officeart/2005/8/layout/hierarchy3"/>
    <dgm:cxn modelId="{05A047FF-7814-4FA6-85C6-747046D3B8C5}" type="presParOf" srcId="{7CBF835D-4FD7-453D-96D0-15F59140CC82}" destId="{CFEBD974-9454-4F85-B5AF-2A1CB784598E}" srcOrd="1" destOrd="0" presId="urn:microsoft.com/office/officeart/2005/8/layout/hierarchy3"/>
    <dgm:cxn modelId="{CC0C708C-3EB3-49A3-875F-EA5A29152B38}" type="presParOf" srcId="{A34F9DCC-7652-4A0D-B282-E59C00FD19B8}" destId="{3A8242A5-4659-455C-A4D4-9E1724D2CFC8}" srcOrd="1" destOrd="0" presId="urn:microsoft.com/office/officeart/2005/8/layout/hierarchy3"/>
    <dgm:cxn modelId="{DDD6365E-4C0E-49A5-A138-26686C270C32}" type="presParOf" srcId="{3A8242A5-4659-455C-A4D4-9E1724D2CFC8}" destId="{BB92AC15-CCBA-438E-8672-6CB8EAA728B6}" srcOrd="0" destOrd="0" presId="urn:microsoft.com/office/officeart/2005/8/layout/hierarchy3"/>
    <dgm:cxn modelId="{9AE4AC89-DD5C-4C2F-9A47-F01D043D8A79}" type="presParOf" srcId="{3A8242A5-4659-455C-A4D4-9E1724D2CFC8}" destId="{A5BF68A4-7E2A-4B5E-A766-A28FF0AFF691}" srcOrd="1" destOrd="0" presId="urn:microsoft.com/office/officeart/2005/8/layout/hierarchy3"/>
    <dgm:cxn modelId="{F1470D3A-27AF-4D4D-9EF4-C6703F10AE8B}" type="presParOf" srcId="{3A8242A5-4659-455C-A4D4-9E1724D2CFC8}" destId="{446026B0-DFEB-4D5A-B870-21545D6D8148}" srcOrd="2" destOrd="0" presId="urn:microsoft.com/office/officeart/2005/8/layout/hierarchy3"/>
    <dgm:cxn modelId="{F375BFDF-72E3-4AF8-A261-395E00663D17}" type="presParOf" srcId="{3A8242A5-4659-455C-A4D4-9E1724D2CFC8}" destId="{DD7C5553-59D9-4D74-9818-34A99ECAFD25}" srcOrd="3" destOrd="0" presId="urn:microsoft.com/office/officeart/2005/8/layout/hierarchy3"/>
    <dgm:cxn modelId="{B88F9C11-CA72-4FC1-88EB-FA9156196C30}" type="presParOf" srcId="{3A8242A5-4659-455C-A4D4-9E1724D2CFC8}" destId="{00B97168-E136-43A5-9AAA-2846A69F6065}" srcOrd="4" destOrd="0" presId="urn:microsoft.com/office/officeart/2005/8/layout/hierarchy3"/>
    <dgm:cxn modelId="{B2F0AEC1-7948-4DF5-A379-3630E30FEE16}" type="presParOf" srcId="{3A8242A5-4659-455C-A4D4-9E1724D2CFC8}" destId="{96C88306-EAE1-4669-A195-342646EC32C8}" srcOrd="5" destOrd="0" presId="urn:microsoft.com/office/officeart/2005/8/layout/hierarchy3"/>
    <dgm:cxn modelId="{399EA420-C2F2-4676-B81B-36A55116D2FB}" type="presParOf" srcId="{3A8242A5-4659-455C-A4D4-9E1724D2CFC8}" destId="{13E6A320-C518-4E5D-95D1-C465C3137E21}" srcOrd="6" destOrd="0" presId="urn:microsoft.com/office/officeart/2005/8/layout/hierarchy3"/>
    <dgm:cxn modelId="{63272B69-2E6E-4DE7-A045-12D17285891D}" type="presParOf" srcId="{3A8242A5-4659-455C-A4D4-9E1724D2CFC8}" destId="{DD0A0178-ED75-4BDA-B772-E0D6740FD6F0}" srcOrd="7" destOrd="0" presId="urn:microsoft.com/office/officeart/2005/8/layout/hierarchy3"/>
    <dgm:cxn modelId="{9AD32F20-FA2A-4B9D-8213-8228B14AB432}" type="presParOf" srcId="{1946229D-C703-455D-849E-B2486ACE2D50}" destId="{E0CB4EF3-32F3-43B3-B772-9E292E3E9FB7}" srcOrd="1" destOrd="0" presId="urn:microsoft.com/office/officeart/2005/8/layout/hierarchy3"/>
    <dgm:cxn modelId="{E7915492-1955-49BC-8BBD-5B28193C7DC8}" type="presParOf" srcId="{E0CB4EF3-32F3-43B3-B772-9E292E3E9FB7}" destId="{F0F41CD9-3676-4BCB-92FE-86D54C9EB426}" srcOrd="0" destOrd="0" presId="urn:microsoft.com/office/officeart/2005/8/layout/hierarchy3"/>
    <dgm:cxn modelId="{21F1B428-B014-467D-B544-431EB269BA3C}" type="presParOf" srcId="{F0F41CD9-3676-4BCB-92FE-86D54C9EB426}" destId="{BE0B7DBA-C1C4-44BC-9B24-F1B9C3776575}" srcOrd="0" destOrd="0" presId="urn:microsoft.com/office/officeart/2005/8/layout/hierarchy3"/>
    <dgm:cxn modelId="{AFE5B72A-8138-46BA-87A5-B671EDCF783C}" type="presParOf" srcId="{F0F41CD9-3676-4BCB-92FE-86D54C9EB426}" destId="{8DAA714F-11E0-4395-92B0-02EECA343190}" srcOrd="1" destOrd="0" presId="urn:microsoft.com/office/officeart/2005/8/layout/hierarchy3"/>
    <dgm:cxn modelId="{C54528EA-FC20-4F3A-9A7E-2C118111C9A7}" type="presParOf" srcId="{E0CB4EF3-32F3-43B3-B772-9E292E3E9FB7}" destId="{CDDC0D09-4AAD-4528-9A90-870F47D0E281}" srcOrd="1" destOrd="0" presId="urn:microsoft.com/office/officeart/2005/8/layout/hierarchy3"/>
    <dgm:cxn modelId="{A4A773BA-BB3E-4C4E-AFCC-CA9514A495FE}" type="presParOf" srcId="{CDDC0D09-4AAD-4528-9A90-870F47D0E281}" destId="{9831604F-3D4E-4C0D-9CE8-050A0260CC9A}" srcOrd="0" destOrd="0" presId="urn:microsoft.com/office/officeart/2005/8/layout/hierarchy3"/>
    <dgm:cxn modelId="{4B47BB04-3D86-4649-8680-A280EB6E3F60}" type="presParOf" srcId="{CDDC0D09-4AAD-4528-9A90-870F47D0E281}" destId="{EDB91723-2BB9-4B40-8556-44096F7C6CB0}" srcOrd="1" destOrd="0" presId="urn:microsoft.com/office/officeart/2005/8/layout/hierarchy3"/>
    <dgm:cxn modelId="{772C7969-193A-4B4E-94A6-866138D25A8E}" type="presParOf" srcId="{CDDC0D09-4AAD-4528-9A90-870F47D0E281}" destId="{C5D48A91-9FDC-44F0-9118-D585B35975FE}" srcOrd="2" destOrd="0" presId="urn:microsoft.com/office/officeart/2005/8/layout/hierarchy3"/>
    <dgm:cxn modelId="{3569D912-767D-4BC0-A768-8670A48B8E5E}" type="presParOf" srcId="{CDDC0D09-4AAD-4528-9A90-870F47D0E281}" destId="{5D8CD1C7-EB6F-4A40-9DA8-7C04AC88DCE2}" srcOrd="3" destOrd="0" presId="urn:microsoft.com/office/officeart/2005/8/layout/hierarchy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ADDD15-F6C8-4D6B-B64A-534039827969}" type="doc">
      <dgm:prSet loTypeId="urn:microsoft.com/office/officeart/2005/8/layout/chevron1" loCatId="process" qsTypeId="urn:microsoft.com/office/officeart/2005/8/quickstyle/simple5" qsCatId="simple" csTypeId="urn:microsoft.com/office/officeart/2005/8/colors/accent1_2" csCatId="accent1" phldr="1"/>
      <dgm:spPr/>
      <dgm:t>
        <a:bodyPr/>
        <a:lstStyle/>
        <a:p>
          <a:endParaRPr lang="es-MX"/>
        </a:p>
      </dgm:t>
    </dgm:pt>
    <dgm:pt modelId="{C76DA09A-5266-482C-9E73-D7C231CB7C9E}">
      <dgm:prSet phldrT="[Texto]" custT="1"/>
      <dgm:spPr/>
      <dgm:t>
        <a:bodyPr/>
        <a:lstStyle/>
        <a:p>
          <a:r>
            <a:rPr lang="es-MX" sz="1400" b="1" dirty="0" smtClean="0">
              <a:effectLst>
                <a:outerShdw blurRad="38100" dist="38100" dir="2700000" algn="tl">
                  <a:srgbClr val="000000">
                    <a:alpha val="43137"/>
                  </a:srgbClr>
                </a:outerShdw>
              </a:effectLst>
            </a:rPr>
            <a:t>TIMECODE</a:t>
          </a:r>
          <a:endParaRPr lang="es-MX" sz="1200" b="1" dirty="0">
            <a:effectLst>
              <a:outerShdw blurRad="38100" dist="38100" dir="2700000" algn="tl">
                <a:srgbClr val="000000">
                  <a:alpha val="43137"/>
                </a:srgbClr>
              </a:outerShdw>
            </a:effectLst>
          </a:endParaRPr>
        </a:p>
      </dgm:t>
    </dgm:pt>
    <dgm:pt modelId="{C58E1258-A526-48D3-B052-40917ECE2D21}" type="parTrans" cxnId="{A9DB0352-6668-428E-B311-6C08FE39C8D5}">
      <dgm:prSet/>
      <dgm:spPr/>
      <dgm:t>
        <a:bodyPr/>
        <a:lstStyle/>
        <a:p>
          <a:endParaRPr lang="es-MX"/>
        </a:p>
      </dgm:t>
    </dgm:pt>
    <dgm:pt modelId="{1D4D5220-B7F8-4F10-88E7-FB3F61DAF1A9}" type="sibTrans" cxnId="{A9DB0352-6668-428E-B311-6C08FE39C8D5}">
      <dgm:prSet/>
      <dgm:spPr/>
      <dgm:t>
        <a:bodyPr/>
        <a:lstStyle/>
        <a:p>
          <a:endParaRPr lang="es-MX"/>
        </a:p>
      </dgm:t>
    </dgm:pt>
    <dgm:pt modelId="{C19C8ADE-490C-4DF2-8396-E77857913F2C}">
      <dgm:prSet phldrT="[Texto]"/>
      <dgm:spPr/>
      <dgm:t>
        <a:bodyPr/>
        <a:lstStyle/>
        <a:p>
          <a:r>
            <a:rPr lang="es-MX" b="1" dirty="0" smtClean="0"/>
            <a:t>SMTPE</a:t>
          </a:r>
          <a:r>
            <a:rPr lang="es-MX" dirty="0" smtClean="0"/>
            <a:t/>
          </a:r>
          <a:br>
            <a:rPr lang="es-MX" dirty="0" smtClean="0"/>
          </a:br>
          <a:r>
            <a:rPr lang="es-MX" dirty="0" smtClean="0"/>
            <a:t>(</a:t>
          </a:r>
          <a:r>
            <a:rPr lang="es-MX" i="1" dirty="0" err="1" smtClean="0"/>
            <a:t>Society</a:t>
          </a:r>
          <a:r>
            <a:rPr lang="es-MX" i="1" dirty="0" smtClean="0"/>
            <a:t> of </a:t>
          </a:r>
          <a:r>
            <a:rPr lang="es-MX" i="1" dirty="0" err="1" smtClean="0"/>
            <a:t>Motion</a:t>
          </a:r>
          <a:r>
            <a:rPr lang="es-MX" i="1" dirty="0" smtClean="0"/>
            <a:t> Picture and </a:t>
          </a:r>
          <a:r>
            <a:rPr lang="es-MX" i="1" dirty="0" err="1" smtClean="0"/>
            <a:t>Television</a:t>
          </a:r>
          <a:r>
            <a:rPr lang="es-MX" i="1" dirty="0" smtClean="0"/>
            <a:t> </a:t>
          </a:r>
          <a:r>
            <a:rPr lang="es-MX" i="1" dirty="0" err="1" smtClean="0"/>
            <a:t>Engineers</a:t>
          </a:r>
          <a:r>
            <a:rPr lang="es-MX" i="1" dirty="0" smtClean="0"/>
            <a:t>)</a:t>
          </a:r>
          <a:endParaRPr lang="es-MX" dirty="0"/>
        </a:p>
      </dgm:t>
    </dgm:pt>
    <dgm:pt modelId="{E5D47A35-F9C9-4541-A29B-2872F1A08E94}" type="parTrans" cxnId="{BC69B2F3-6DC7-4B12-A75A-EB5C863CBBCE}">
      <dgm:prSet/>
      <dgm:spPr/>
      <dgm:t>
        <a:bodyPr/>
        <a:lstStyle/>
        <a:p>
          <a:endParaRPr lang="es-MX"/>
        </a:p>
      </dgm:t>
    </dgm:pt>
    <dgm:pt modelId="{18CB95BA-9C12-4741-A948-0346B05B8185}" type="sibTrans" cxnId="{BC69B2F3-6DC7-4B12-A75A-EB5C863CBBCE}">
      <dgm:prSet/>
      <dgm:spPr/>
      <dgm:t>
        <a:bodyPr/>
        <a:lstStyle/>
        <a:p>
          <a:endParaRPr lang="es-MX"/>
        </a:p>
      </dgm:t>
    </dgm:pt>
    <dgm:pt modelId="{F975FE38-A3FB-4945-99F9-29133DC22E3A}">
      <dgm:prSet phldrT="[Texto]" custT="1"/>
      <dgm:spPr/>
      <dgm:t>
        <a:bodyPr/>
        <a:lstStyle/>
        <a:p>
          <a:r>
            <a:rPr lang="es-MX" sz="900" b="1" dirty="0" smtClean="0"/>
            <a:t>00:00:00:00 a 23:59:59:29 </a:t>
          </a:r>
          <a:endParaRPr lang="es-MX" sz="900" b="1" dirty="0"/>
        </a:p>
      </dgm:t>
    </dgm:pt>
    <dgm:pt modelId="{B873FB64-488F-47B3-841F-253E721F2F11}" type="parTrans" cxnId="{0244065D-32AE-4AF0-BB87-B55E249EAEE4}">
      <dgm:prSet/>
      <dgm:spPr/>
      <dgm:t>
        <a:bodyPr/>
        <a:lstStyle/>
        <a:p>
          <a:endParaRPr lang="es-MX"/>
        </a:p>
      </dgm:t>
    </dgm:pt>
    <dgm:pt modelId="{ACBDD21F-1DC6-48BA-A796-ADEE8682EC29}" type="sibTrans" cxnId="{0244065D-32AE-4AF0-BB87-B55E249EAEE4}">
      <dgm:prSet/>
      <dgm:spPr/>
      <dgm:t>
        <a:bodyPr/>
        <a:lstStyle/>
        <a:p>
          <a:endParaRPr lang="es-MX"/>
        </a:p>
      </dgm:t>
    </dgm:pt>
    <dgm:pt modelId="{613953A0-EF8F-433B-9A35-F423F5679061}">
      <dgm:prSet phldrT="[Texto]" custT="1"/>
      <dgm:spPr/>
      <dgm:t>
        <a:bodyPr/>
        <a:lstStyle/>
        <a:p>
          <a:r>
            <a:rPr lang="es-MX" sz="900" dirty="0" smtClean="0"/>
            <a:t>Palabra digital de 8 dígitos.</a:t>
          </a:r>
          <a:endParaRPr lang="es-MX" sz="900" dirty="0"/>
        </a:p>
      </dgm:t>
    </dgm:pt>
    <dgm:pt modelId="{ADA13B2A-14B5-4FA3-BAFD-4016EFDE0B6A}" type="parTrans" cxnId="{655E739F-C8EB-41D2-80B6-A5DEDB8FFCCC}">
      <dgm:prSet/>
      <dgm:spPr/>
      <dgm:t>
        <a:bodyPr/>
        <a:lstStyle/>
        <a:p>
          <a:endParaRPr lang="es-EC"/>
        </a:p>
      </dgm:t>
    </dgm:pt>
    <dgm:pt modelId="{2B9CCB5A-122D-4021-8D25-1E292512DB46}" type="sibTrans" cxnId="{655E739F-C8EB-41D2-80B6-A5DEDB8FFCCC}">
      <dgm:prSet/>
      <dgm:spPr/>
      <dgm:t>
        <a:bodyPr/>
        <a:lstStyle/>
        <a:p>
          <a:endParaRPr lang="es-EC"/>
        </a:p>
      </dgm:t>
    </dgm:pt>
    <dgm:pt modelId="{49D29CD3-5D4D-40D0-A336-DD5CB5CF5635}">
      <dgm:prSet phldrT="[Texto]" custT="1"/>
      <dgm:spPr/>
      <dgm:t>
        <a:bodyPr/>
        <a:lstStyle/>
        <a:p>
          <a:r>
            <a:rPr lang="es-MX" sz="900" dirty="0" smtClean="0"/>
            <a:t>Sincronizar audio y video</a:t>
          </a:r>
          <a:endParaRPr lang="es-MX" sz="900" dirty="0"/>
        </a:p>
      </dgm:t>
    </dgm:pt>
    <dgm:pt modelId="{2C66551B-46A3-4D12-9AE4-9DABCFFE1198}" type="parTrans" cxnId="{5E3ED4B3-5986-4887-9572-047109B33142}">
      <dgm:prSet/>
      <dgm:spPr/>
      <dgm:t>
        <a:bodyPr/>
        <a:lstStyle/>
        <a:p>
          <a:endParaRPr lang="es-EC"/>
        </a:p>
      </dgm:t>
    </dgm:pt>
    <dgm:pt modelId="{F9D3F645-3633-415E-B4B1-4FF3842E75C8}" type="sibTrans" cxnId="{5E3ED4B3-5986-4887-9572-047109B33142}">
      <dgm:prSet/>
      <dgm:spPr/>
      <dgm:t>
        <a:bodyPr/>
        <a:lstStyle/>
        <a:p>
          <a:endParaRPr lang="es-EC"/>
        </a:p>
      </dgm:t>
    </dgm:pt>
    <dgm:pt modelId="{705BB8DE-23C3-478C-A763-3CDC3A4B3D76}" type="pres">
      <dgm:prSet presAssocID="{DBADDD15-F6C8-4D6B-B64A-534039827969}" presName="Name0" presStyleCnt="0">
        <dgm:presLayoutVars>
          <dgm:dir/>
          <dgm:animLvl val="lvl"/>
          <dgm:resizeHandles val="exact"/>
        </dgm:presLayoutVars>
      </dgm:prSet>
      <dgm:spPr/>
      <dgm:t>
        <a:bodyPr/>
        <a:lstStyle/>
        <a:p>
          <a:endParaRPr lang="es-MX"/>
        </a:p>
      </dgm:t>
    </dgm:pt>
    <dgm:pt modelId="{EB82698D-47D1-46C2-B7ED-B38B2C4EE71C}" type="pres">
      <dgm:prSet presAssocID="{C76DA09A-5266-482C-9E73-D7C231CB7C9E}" presName="parTxOnly" presStyleLbl="node1" presStyleIdx="0" presStyleCnt="5">
        <dgm:presLayoutVars>
          <dgm:chMax val="0"/>
          <dgm:chPref val="0"/>
          <dgm:bulletEnabled val="1"/>
        </dgm:presLayoutVars>
      </dgm:prSet>
      <dgm:spPr/>
      <dgm:t>
        <a:bodyPr/>
        <a:lstStyle/>
        <a:p>
          <a:endParaRPr lang="es-MX"/>
        </a:p>
      </dgm:t>
    </dgm:pt>
    <dgm:pt modelId="{F9E1C880-C6D9-4C66-BB36-D308B0E5EB49}" type="pres">
      <dgm:prSet presAssocID="{1D4D5220-B7F8-4F10-88E7-FB3F61DAF1A9}" presName="parTxOnlySpace" presStyleCnt="0"/>
      <dgm:spPr/>
    </dgm:pt>
    <dgm:pt modelId="{B6DF692C-7D43-4835-8FFE-AAEC08A55EBC}" type="pres">
      <dgm:prSet presAssocID="{C19C8ADE-490C-4DF2-8396-E77857913F2C}" presName="parTxOnly" presStyleLbl="node1" presStyleIdx="1" presStyleCnt="5">
        <dgm:presLayoutVars>
          <dgm:chMax val="0"/>
          <dgm:chPref val="0"/>
          <dgm:bulletEnabled val="1"/>
        </dgm:presLayoutVars>
      </dgm:prSet>
      <dgm:spPr/>
      <dgm:t>
        <a:bodyPr/>
        <a:lstStyle/>
        <a:p>
          <a:endParaRPr lang="es-MX"/>
        </a:p>
      </dgm:t>
    </dgm:pt>
    <dgm:pt modelId="{C06B074A-737E-4FFC-86AB-48E4038E13AC}" type="pres">
      <dgm:prSet presAssocID="{18CB95BA-9C12-4741-A948-0346B05B8185}" presName="parTxOnlySpace" presStyleCnt="0"/>
      <dgm:spPr/>
    </dgm:pt>
    <dgm:pt modelId="{77325053-4433-4FF1-BB40-2BDBD37AE2F8}" type="pres">
      <dgm:prSet presAssocID="{49D29CD3-5D4D-40D0-A336-DD5CB5CF5635}" presName="parTxOnly" presStyleLbl="node1" presStyleIdx="2" presStyleCnt="5">
        <dgm:presLayoutVars>
          <dgm:chMax val="0"/>
          <dgm:chPref val="0"/>
          <dgm:bulletEnabled val="1"/>
        </dgm:presLayoutVars>
      </dgm:prSet>
      <dgm:spPr/>
      <dgm:t>
        <a:bodyPr/>
        <a:lstStyle/>
        <a:p>
          <a:endParaRPr lang="es-EC"/>
        </a:p>
      </dgm:t>
    </dgm:pt>
    <dgm:pt modelId="{29110A0D-63B3-40C2-B206-6E34AF2BF2AC}" type="pres">
      <dgm:prSet presAssocID="{F9D3F645-3633-415E-B4B1-4FF3842E75C8}" presName="parTxOnlySpace" presStyleCnt="0"/>
      <dgm:spPr/>
    </dgm:pt>
    <dgm:pt modelId="{EC78EAB1-DF73-4C3D-BD06-76170413D12B}" type="pres">
      <dgm:prSet presAssocID="{613953A0-EF8F-433B-9A35-F423F5679061}" presName="parTxOnly" presStyleLbl="node1" presStyleIdx="3" presStyleCnt="5">
        <dgm:presLayoutVars>
          <dgm:chMax val="0"/>
          <dgm:chPref val="0"/>
          <dgm:bulletEnabled val="1"/>
        </dgm:presLayoutVars>
      </dgm:prSet>
      <dgm:spPr/>
      <dgm:t>
        <a:bodyPr/>
        <a:lstStyle/>
        <a:p>
          <a:endParaRPr lang="es-EC"/>
        </a:p>
      </dgm:t>
    </dgm:pt>
    <dgm:pt modelId="{02AFDBF2-0507-4493-AFDA-899BB2096526}" type="pres">
      <dgm:prSet presAssocID="{2B9CCB5A-122D-4021-8D25-1E292512DB46}" presName="parTxOnlySpace" presStyleCnt="0"/>
      <dgm:spPr/>
    </dgm:pt>
    <dgm:pt modelId="{3A795D9C-1C36-4EC8-9570-9124C8D0F8DD}" type="pres">
      <dgm:prSet presAssocID="{F975FE38-A3FB-4945-99F9-29133DC22E3A}" presName="parTxOnly" presStyleLbl="node1" presStyleIdx="4" presStyleCnt="5">
        <dgm:presLayoutVars>
          <dgm:chMax val="0"/>
          <dgm:chPref val="0"/>
          <dgm:bulletEnabled val="1"/>
        </dgm:presLayoutVars>
      </dgm:prSet>
      <dgm:spPr/>
      <dgm:t>
        <a:bodyPr/>
        <a:lstStyle/>
        <a:p>
          <a:endParaRPr lang="es-MX"/>
        </a:p>
      </dgm:t>
    </dgm:pt>
  </dgm:ptLst>
  <dgm:cxnLst>
    <dgm:cxn modelId="{A9DB0352-6668-428E-B311-6C08FE39C8D5}" srcId="{DBADDD15-F6C8-4D6B-B64A-534039827969}" destId="{C76DA09A-5266-482C-9E73-D7C231CB7C9E}" srcOrd="0" destOrd="0" parTransId="{C58E1258-A526-48D3-B052-40917ECE2D21}" sibTransId="{1D4D5220-B7F8-4F10-88E7-FB3F61DAF1A9}"/>
    <dgm:cxn modelId="{5E3ED4B3-5986-4887-9572-047109B33142}" srcId="{DBADDD15-F6C8-4D6B-B64A-534039827969}" destId="{49D29CD3-5D4D-40D0-A336-DD5CB5CF5635}" srcOrd="2" destOrd="0" parTransId="{2C66551B-46A3-4D12-9AE4-9DABCFFE1198}" sibTransId="{F9D3F645-3633-415E-B4B1-4FF3842E75C8}"/>
    <dgm:cxn modelId="{2504448F-5B58-46F2-85E1-B0D6F37BCE37}" type="presOf" srcId="{F975FE38-A3FB-4945-99F9-29133DC22E3A}" destId="{3A795D9C-1C36-4EC8-9570-9124C8D0F8DD}" srcOrd="0" destOrd="0" presId="urn:microsoft.com/office/officeart/2005/8/layout/chevron1"/>
    <dgm:cxn modelId="{655E739F-C8EB-41D2-80B6-A5DEDB8FFCCC}" srcId="{DBADDD15-F6C8-4D6B-B64A-534039827969}" destId="{613953A0-EF8F-433B-9A35-F423F5679061}" srcOrd="3" destOrd="0" parTransId="{ADA13B2A-14B5-4FA3-BAFD-4016EFDE0B6A}" sibTransId="{2B9CCB5A-122D-4021-8D25-1E292512DB46}"/>
    <dgm:cxn modelId="{BC69B2F3-6DC7-4B12-A75A-EB5C863CBBCE}" srcId="{DBADDD15-F6C8-4D6B-B64A-534039827969}" destId="{C19C8ADE-490C-4DF2-8396-E77857913F2C}" srcOrd="1" destOrd="0" parTransId="{E5D47A35-F9C9-4541-A29B-2872F1A08E94}" sibTransId="{18CB95BA-9C12-4741-A948-0346B05B8185}"/>
    <dgm:cxn modelId="{5E7C6AFB-3620-4332-8943-228DF59E8592}" type="presOf" srcId="{49D29CD3-5D4D-40D0-A336-DD5CB5CF5635}" destId="{77325053-4433-4FF1-BB40-2BDBD37AE2F8}" srcOrd="0" destOrd="0" presId="urn:microsoft.com/office/officeart/2005/8/layout/chevron1"/>
    <dgm:cxn modelId="{95B88A58-5886-47A8-B834-D1DCAC3E71F5}" type="presOf" srcId="{C76DA09A-5266-482C-9E73-D7C231CB7C9E}" destId="{EB82698D-47D1-46C2-B7ED-B38B2C4EE71C}" srcOrd="0" destOrd="0" presId="urn:microsoft.com/office/officeart/2005/8/layout/chevron1"/>
    <dgm:cxn modelId="{0244065D-32AE-4AF0-BB87-B55E249EAEE4}" srcId="{DBADDD15-F6C8-4D6B-B64A-534039827969}" destId="{F975FE38-A3FB-4945-99F9-29133DC22E3A}" srcOrd="4" destOrd="0" parTransId="{B873FB64-488F-47B3-841F-253E721F2F11}" sibTransId="{ACBDD21F-1DC6-48BA-A796-ADEE8682EC29}"/>
    <dgm:cxn modelId="{178227B8-511E-4BFE-8311-1AC815232357}" type="presOf" srcId="{DBADDD15-F6C8-4D6B-B64A-534039827969}" destId="{705BB8DE-23C3-478C-A763-3CDC3A4B3D76}" srcOrd="0" destOrd="0" presId="urn:microsoft.com/office/officeart/2005/8/layout/chevron1"/>
    <dgm:cxn modelId="{9B1F1040-E44B-43F4-BF4B-572C449C987D}" type="presOf" srcId="{C19C8ADE-490C-4DF2-8396-E77857913F2C}" destId="{B6DF692C-7D43-4835-8FFE-AAEC08A55EBC}" srcOrd="0" destOrd="0" presId="urn:microsoft.com/office/officeart/2005/8/layout/chevron1"/>
    <dgm:cxn modelId="{D9DDD3BD-C1AF-4487-B733-75592EBACE3C}" type="presOf" srcId="{613953A0-EF8F-433B-9A35-F423F5679061}" destId="{EC78EAB1-DF73-4C3D-BD06-76170413D12B}" srcOrd="0" destOrd="0" presId="urn:microsoft.com/office/officeart/2005/8/layout/chevron1"/>
    <dgm:cxn modelId="{00B6C7D5-D662-4CB6-89C8-92860EC6976F}" type="presParOf" srcId="{705BB8DE-23C3-478C-A763-3CDC3A4B3D76}" destId="{EB82698D-47D1-46C2-B7ED-B38B2C4EE71C}" srcOrd="0" destOrd="0" presId="urn:microsoft.com/office/officeart/2005/8/layout/chevron1"/>
    <dgm:cxn modelId="{02335621-120D-4E7E-99BB-58162649A9C8}" type="presParOf" srcId="{705BB8DE-23C3-478C-A763-3CDC3A4B3D76}" destId="{F9E1C880-C6D9-4C66-BB36-D308B0E5EB49}" srcOrd="1" destOrd="0" presId="urn:microsoft.com/office/officeart/2005/8/layout/chevron1"/>
    <dgm:cxn modelId="{DA0AA40D-F3E9-4106-9872-792174EF5065}" type="presParOf" srcId="{705BB8DE-23C3-478C-A763-3CDC3A4B3D76}" destId="{B6DF692C-7D43-4835-8FFE-AAEC08A55EBC}" srcOrd="2" destOrd="0" presId="urn:microsoft.com/office/officeart/2005/8/layout/chevron1"/>
    <dgm:cxn modelId="{8376656B-83A6-4C80-8A66-4A1F1470EBC4}" type="presParOf" srcId="{705BB8DE-23C3-478C-A763-3CDC3A4B3D76}" destId="{C06B074A-737E-4FFC-86AB-48E4038E13AC}" srcOrd="3" destOrd="0" presId="urn:microsoft.com/office/officeart/2005/8/layout/chevron1"/>
    <dgm:cxn modelId="{E3D6DB56-0339-480C-9301-3F0BDE1E7D09}" type="presParOf" srcId="{705BB8DE-23C3-478C-A763-3CDC3A4B3D76}" destId="{77325053-4433-4FF1-BB40-2BDBD37AE2F8}" srcOrd="4" destOrd="0" presId="urn:microsoft.com/office/officeart/2005/8/layout/chevron1"/>
    <dgm:cxn modelId="{13EDCCE9-7396-4BEC-BA1E-8048122883C2}" type="presParOf" srcId="{705BB8DE-23C3-478C-A763-3CDC3A4B3D76}" destId="{29110A0D-63B3-40C2-B206-6E34AF2BF2AC}" srcOrd="5" destOrd="0" presId="urn:microsoft.com/office/officeart/2005/8/layout/chevron1"/>
    <dgm:cxn modelId="{2BED29BF-5A6D-463D-A7B1-F913E0EE03D5}" type="presParOf" srcId="{705BB8DE-23C3-478C-A763-3CDC3A4B3D76}" destId="{EC78EAB1-DF73-4C3D-BD06-76170413D12B}" srcOrd="6" destOrd="0" presId="urn:microsoft.com/office/officeart/2005/8/layout/chevron1"/>
    <dgm:cxn modelId="{5422B098-2B80-45B7-8937-4DE37058183E}" type="presParOf" srcId="{705BB8DE-23C3-478C-A763-3CDC3A4B3D76}" destId="{02AFDBF2-0507-4493-AFDA-899BB2096526}" srcOrd="7" destOrd="0" presId="urn:microsoft.com/office/officeart/2005/8/layout/chevron1"/>
    <dgm:cxn modelId="{95C6D15D-CE68-4E5E-95D8-03E1B8D8914E}" type="presParOf" srcId="{705BB8DE-23C3-478C-A763-3CDC3A4B3D76}" destId="{3A795D9C-1C36-4EC8-9570-9124C8D0F8DD}" srcOrd="8" destOrd="0" presId="urn:microsoft.com/office/officeart/2005/8/layout/chevron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164CBE7-2626-444E-811D-FB3F09751BA6}"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es-MX"/>
        </a:p>
      </dgm:t>
    </dgm:pt>
    <dgm:pt modelId="{C3AF5E1F-0C84-42EE-A139-6CBAE7785CD3}">
      <dgm:prSet phldrT="[Texto]" custT="1"/>
      <dgm:spPr/>
      <dgm:t>
        <a:bodyPr/>
        <a:lstStyle/>
        <a:p>
          <a:r>
            <a:rPr lang="es-MX" sz="1600" b="1" u="none" dirty="0" smtClean="0">
              <a:effectLst>
                <a:outerShdw blurRad="38100" dist="38100" dir="2700000" algn="tl">
                  <a:srgbClr val="000000">
                    <a:alpha val="43137"/>
                  </a:srgbClr>
                </a:outerShdw>
              </a:effectLst>
            </a:rPr>
            <a:t>Edición lineal  </a:t>
          </a:r>
          <a:r>
            <a:rPr lang="es-MX" sz="1600" b="1" i="1" u="none" dirty="0" smtClean="0">
              <a:effectLst>
                <a:outerShdw blurRad="38100" dist="38100" dir="2700000" algn="tl">
                  <a:srgbClr val="000000">
                    <a:alpha val="43137"/>
                  </a:srgbClr>
                </a:outerShdw>
              </a:effectLst>
            </a:rPr>
            <a:t>Linear</a:t>
          </a:r>
          <a:r>
            <a:rPr lang="es-MX" sz="1600" b="1" u="none" dirty="0" smtClean="0">
              <a:effectLst>
                <a:outerShdw blurRad="38100" dist="38100" dir="2700000" algn="tl">
                  <a:srgbClr val="000000">
                    <a:alpha val="43137"/>
                  </a:srgbClr>
                </a:outerShdw>
              </a:effectLst>
            </a:rPr>
            <a:t> </a:t>
          </a:r>
          <a:r>
            <a:rPr lang="es-MX" sz="1600" b="1" i="1" u="none" dirty="0" err="1" smtClean="0">
              <a:effectLst>
                <a:outerShdw blurRad="38100" dist="38100" dir="2700000" algn="tl">
                  <a:srgbClr val="000000">
                    <a:alpha val="43137"/>
                  </a:srgbClr>
                </a:outerShdw>
              </a:effectLst>
            </a:rPr>
            <a:t>Editing</a:t>
          </a:r>
          <a:endParaRPr lang="es-MX" sz="1600" b="1" i="1" u="none" dirty="0">
            <a:effectLst>
              <a:outerShdw blurRad="38100" dist="38100" dir="2700000" algn="tl">
                <a:srgbClr val="000000">
                  <a:alpha val="43137"/>
                </a:srgbClr>
              </a:outerShdw>
            </a:effectLst>
          </a:endParaRPr>
        </a:p>
      </dgm:t>
    </dgm:pt>
    <dgm:pt modelId="{97286ED1-6F59-4AF1-AC15-70F298A584FF}" type="parTrans" cxnId="{B25FEA99-E261-4A4E-9A44-16A5688DD98B}">
      <dgm:prSet/>
      <dgm:spPr/>
      <dgm:t>
        <a:bodyPr/>
        <a:lstStyle/>
        <a:p>
          <a:endParaRPr lang="es-MX"/>
        </a:p>
      </dgm:t>
    </dgm:pt>
    <dgm:pt modelId="{06A54651-2BD9-4DDD-9AE1-FDF2C5027938}" type="sibTrans" cxnId="{B25FEA99-E261-4A4E-9A44-16A5688DD98B}">
      <dgm:prSet/>
      <dgm:spPr/>
      <dgm:t>
        <a:bodyPr/>
        <a:lstStyle/>
        <a:p>
          <a:endParaRPr lang="es-MX"/>
        </a:p>
      </dgm:t>
    </dgm:pt>
    <dgm:pt modelId="{0FCDD7A3-70CD-4C82-902E-7A294A88FE5E}">
      <dgm:prSet phldrT="[Texto]" custT="1"/>
      <dgm:spPr/>
      <dgm:t>
        <a:bodyPr/>
        <a:lstStyle/>
        <a:p>
          <a:r>
            <a:rPr lang="es-MX" sz="1050" dirty="0" smtClean="0"/>
            <a:t>Método original de edición electrónica de cintas de video.</a:t>
          </a:r>
          <a:endParaRPr lang="es-MX" sz="1050" dirty="0"/>
        </a:p>
      </dgm:t>
    </dgm:pt>
    <dgm:pt modelId="{E0CB5863-D0EE-4AAF-A7E4-6C87C7880DB5}" type="parTrans" cxnId="{15E49A76-BD3D-434F-9378-DB3288C2AA7D}">
      <dgm:prSet/>
      <dgm:spPr/>
      <dgm:t>
        <a:bodyPr/>
        <a:lstStyle/>
        <a:p>
          <a:endParaRPr lang="es-MX"/>
        </a:p>
      </dgm:t>
    </dgm:pt>
    <dgm:pt modelId="{3F764FA0-68AA-4C0E-B7C6-CABC24F82D69}" type="sibTrans" cxnId="{15E49A76-BD3D-434F-9378-DB3288C2AA7D}">
      <dgm:prSet/>
      <dgm:spPr/>
      <dgm:t>
        <a:bodyPr/>
        <a:lstStyle/>
        <a:p>
          <a:endParaRPr lang="es-MX"/>
        </a:p>
      </dgm:t>
    </dgm:pt>
    <dgm:pt modelId="{D26A153F-5C35-4F51-B9C8-DD4CC3418F53}">
      <dgm:prSet phldrT="[Texto]" custT="1"/>
      <dgm:spPr/>
      <dgm:t>
        <a:bodyPr/>
        <a:lstStyle/>
        <a:p>
          <a:r>
            <a:rPr lang="es-MX" sz="1600" b="1" u="none" dirty="0" smtClean="0">
              <a:effectLst>
                <a:outerShdw blurRad="38100" dist="38100" dir="2700000" algn="tl">
                  <a:srgbClr val="000000">
                    <a:alpha val="43137"/>
                  </a:srgbClr>
                </a:outerShdw>
              </a:effectLst>
            </a:rPr>
            <a:t>Edición no lineal </a:t>
          </a:r>
          <a:r>
            <a:rPr lang="es-MX" sz="1600" b="1" i="1" u="none" dirty="0" smtClean="0">
              <a:effectLst>
                <a:outerShdw blurRad="38100" dist="38100" dir="2700000" algn="tl">
                  <a:srgbClr val="000000">
                    <a:alpha val="43137"/>
                  </a:srgbClr>
                </a:outerShdw>
              </a:effectLst>
            </a:rPr>
            <a:t>Non</a:t>
          </a:r>
          <a:r>
            <a:rPr lang="es-MX" sz="1600" b="1" u="none" dirty="0" smtClean="0">
              <a:effectLst>
                <a:outerShdw blurRad="38100" dist="38100" dir="2700000" algn="tl">
                  <a:srgbClr val="000000">
                    <a:alpha val="43137"/>
                  </a:srgbClr>
                </a:outerShdw>
              </a:effectLst>
            </a:rPr>
            <a:t> </a:t>
          </a:r>
          <a:r>
            <a:rPr lang="es-MX" sz="1600" b="1" i="1" u="none" dirty="0" smtClean="0">
              <a:effectLst>
                <a:outerShdw blurRad="38100" dist="38100" dir="2700000" algn="tl">
                  <a:srgbClr val="000000">
                    <a:alpha val="43137"/>
                  </a:srgbClr>
                </a:outerShdw>
              </a:effectLst>
            </a:rPr>
            <a:t>Linear</a:t>
          </a:r>
          <a:r>
            <a:rPr lang="es-MX" sz="1600" b="1" u="none" dirty="0" smtClean="0">
              <a:effectLst>
                <a:outerShdw blurRad="38100" dist="38100" dir="2700000" algn="tl">
                  <a:srgbClr val="000000">
                    <a:alpha val="43137"/>
                  </a:srgbClr>
                </a:outerShdw>
              </a:effectLst>
            </a:rPr>
            <a:t> </a:t>
          </a:r>
          <a:r>
            <a:rPr lang="es-MX" sz="1600" b="1" i="1" u="none" dirty="0" err="1" smtClean="0">
              <a:effectLst>
                <a:outerShdw blurRad="38100" dist="38100" dir="2700000" algn="tl">
                  <a:srgbClr val="000000">
                    <a:alpha val="43137"/>
                  </a:srgbClr>
                </a:outerShdw>
              </a:effectLst>
            </a:rPr>
            <a:t>Editing</a:t>
          </a:r>
          <a:endParaRPr lang="es-MX" sz="1600" b="1" i="1" u="none" dirty="0">
            <a:effectLst>
              <a:outerShdw blurRad="38100" dist="38100" dir="2700000" algn="tl">
                <a:srgbClr val="000000">
                  <a:alpha val="43137"/>
                </a:srgbClr>
              </a:outerShdw>
            </a:effectLst>
          </a:endParaRPr>
        </a:p>
      </dgm:t>
    </dgm:pt>
    <dgm:pt modelId="{308C8CE6-0A7F-4026-9204-24B640CBA513}" type="parTrans" cxnId="{73415ECC-B2EB-420F-99EF-E97A723D6807}">
      <dgm:prSet/>
      <dgm:spPr/>
      <dgm:t>
        <a:bodyPr/>
        <a:lstStyle/>
        <a:p>
          <a:endParaRPr lang="es-MX"/>
        </a:p>
      </dgm:t>
    </dgm:pt>
    <dgm:pt modelId="{151684C0-37B4-4E47-97C2-980222F9AF91}" type="sibTrans" cxnId="{73415ECC-B2EB-420F-99EF-E97A723D6807}">
      <dgm:prSet/>
      <dgm:spPr/>
      <dgm:t>
        <a:bodyPr/>
        <a:lstStyle/>
        <a:p>
          <a:endParaRPr lang="es-MX"/>
        </a:p>
      </dgm:t>
    </dgm:pt>
    <dgm:pt modelId="{E6C82AE2-F668-45A4-91CF-90D0EDA704A3}">
      <dgm:prSet phldrT="[Texto]" custT="1"/>
      <dgm:spPr/>
      <dgm:t>
        <a:bodyPr/>
        <a:lstStyle/>
        <a:p>
          <a:r>
            <a:rPr lang="es-MX" sz="1050" dirty="0" smtClean="0"/>
            <a:t>Material original se transfiere segmento a segmento a otra cinta.</a:t>
          </a:r>
          <a:endParaRPr lang="es-MX" sz="1050" dirty="0"/>
        </a:p>
      </dgm:t>
    </dgm:pt>
    <dgm:pt modelId="{F3958E6B-50FB-4765-8D52-1E51BAE81FE8}" type="parTrans" cxnId="{1AA7AD46-9D54-4400-9DBA-2CDFFD55C36F}">
      <dgm:prSet/>
      <dgm:spPr/>
      <dgm:t>
        <a:bodyPr/>
        <a:lstStyle/>
        <a:p>
          <a:endParaRPr lang="es-MX"/>
        </a:p>
      </dgm:t>
    </dgm:pt>
    <dgm:pt modelId="{1B6B12DB-F7F7-4A04-A965-1F706488ACE7}" type="sibTrans" cxnId="{1AA7AD46-9D54-4400-9DBA-2CDFFD55C36F}">
      <dgm:prSet/>
      <dgm:spPr/>
      <dgm:t>
        <a:bodyPr/>
        <a:lstStyle/>
        <a:p>
          <a:endParaRPr lang="es-MX"/>
        </a:p>
      </dgm:t>
    </dgm:pt>
    <dgm:pt modelId="{7CE2A0C7-7594-4D78-A552-79C1306FA32E}">
      <dgm:prSet phldrT="[Texto]" custT="1"/>
      <dgm:spPr/>
      <dgm:t>
        <a:bodyPr/>
        <a:lstStyle/>
        <a:p>
          <a:r>
            <a:rPr lang="es-MX" sz="1050" dirty="0" smtClean="0"/>
            <a:t>El video se transfiere digitalmente a los discos duros de un computador. </a:t>
          </a:r>
          <a:endParaRPr lang="es-MX" sz="1050" dirty="0"/>
        </a:p>
      </dgm:t>
    </dgm:pt>
    <dgm:pt modelId="{E8AD5170-DEA3-47AB-99B5-62E6D12E92A7}" type="parTrans" cxnId="{B96A4280-C0BF-4201-8C1A-27F24B28F456}">
      <dgm:prSet/>
      <dgm:spPr/>
      <dgm:t>
        <a:bodyPr/>
        <a:lstStyle/>
        <a:p>
          <a:endParaRPr lang="es-MX"/>
        </a:p>
      </dgm:t>
    </dgm:pt>
    <dgm:pt modelId="{B1B76820-9A71-496B-BD7D-0AC60E9A5DFF}" type="sibTrans" cxnId="{B96A4280-C0BF-4201-8C1A-27F24B28F456}">
      <dgm:prSet/>
      <dgm:spPr/>
      <dgm:t>
        <a:bodyPr/>
        <a:lstStyle/>
        <a:p>
          <a:endParaRPr lang="es-MX"/>
        </a:p>
      </dgm:t>
    </dgm:pt>
    <dgm:pt modelId="{2ABDE4B3-998F-4095-A60B-7E028452CB0C}">
      <dgm:prSet phldrT="[Texto]" custT="1"/>
      <dgm:spPr/>
      <dgm:t>
        <a:bodyPr/>
        <a:lstStyle/>
        <a:p>
          <a:r>
            <a:rPr lang="es-MX" sz="1050" dirty="0" smtClean="0"/>
            <a:t>Múltiples líneas de tiempo (</a:t>
          </a:r>
          <a:r>
            <a:rPr lang="es-MX" sz="1050" i="1" dirty="0" smtClean="0"/>
            <a:t>time line</a:t>
          </a:r>
          <a:r>
            <a:rPr lang="es-MX" sz="1050" dirty="0" smtClean="0"/>
            <a:t>) .</a:t>
          </a:r>
          <a:endParaRPr lang="es-MX" sz="1050" dirty="0"/>
        </a:p>
      </dgm:t>
    </dgm:pt>
    <dgm:pt modelId="{0DBD23FF-8414-4509-B0E9-69430353D366}" type="parTrans" cxnId="{197709C2-73EA-4B62-AE15-8A863873BB65}">
      <dgm:prSet/>
      <dgm:spPr/>
      <dgm:t>
        <a:bodyPr/>
        <a:lstStyle/>
        <a:p>
          <a:endParaRPr lang="es-MX"/>
        </a:p>
      </dgm:t>
    </dgm:pt>
    <dgm:pt modelId="{3342437E-E0E4-4D46-A041-BFC3FACFD85A}" type="sibTrans" cxnId="{197709C2-73EA-4B62-AE15-8A863873BB65}">
      <dgm:prSet/>
      <dgm:spPr/>
      <dgm:t>
        <a:bodyPr/>
        <a:lstStyle/>
        <a:p>
          <a:endParaRPr lang="es-MX"/>
        </a:p>
      </dgm:t>
    </dgm:pt>
    <dgm:pt modelId="{440D3FED-B173-4410-AD2E-54380AB30E99}">
      <dgm:prSet phldrT="[Texto]" custT="1"/>
      <dgm:spPr/>
      <dgm:t>
        <a:bodyPr/>
        <a:lstStyle/>
        <a:p>
          <a:r>
            <a:rPr lang="es-MX" sz="1050" dirty="0" smtClean="0"/>
            <a:t>Copias - deterioro de las cintas</a:t>
          </a:r>
          <a:endParaRPr lang="es-MX" sz="1050" dirty="0"/>
        </a:p>
      </dgm:t>
    </dgm:pt>
    <dgm:pt modelId="{C3839B17-392E-4CC8-9595-EA9D541E7311}" type="parTrans" cxnId="{0548223E-27FC-44DE-AF55-43842CC962E9}">
      <dgm:prSet/>
      <dgm:spPr/>
      <dgm:t>
        <a:bodyPr/>
        <a:lstStyle/>
        <a:p>
          <a:endParaRPr lang="es-EC"/>
        </a:p>
      </dgm:t>
    </dgm:pt>
    <dgm:pt modelId="{6D2C6291-3818-41D9-9443-80473986A2AF}" type="sibTrans" cxnId="{0548223E-27FC-44DE-AF55-43842CC962E9}">
      <dgm:prSet/>
      <dgm:spPr/>
      <dgm:t>
        <a:bodyPr/>
        <a:lstStyle/>
        <a:p>
          <a:endParaRPr lang="es-EC"/>
        </a:p>
      </dgm:t>
    </dgm:pt>
    <dgm:pt modelId="{719153C2-0714-40D5-B8DF-6C6E0C80AB85}">
      <dgm:prSet phldrT="[Texto]" custT="1"/>
      <dgm:spPr/>
      <dgm:t>
        <a:bodyPr/>
        <a:lstStyle/>
        <a:p>
          <a:r>
            <a:rPr lang="es-MX" sz="1050" dirty="0" smtClean="0"/>
            <a:t>Software especializado de </a:t>
          </a:r>
          <a:r>
            <a:rPr lang="es-MX" sz="1050" dirty="0" err="1" smtClean="0"/>
            <a:t>edicion</a:t>
          </a:r>
          <a:endParaRPr lang="es-MX" sz="1050" dirty="0"/>
        </a:p>
      </dgm:t>
    </dgm:pt>
    <dgm:pt modelId="{76C56046-2DB4-4CFA-B9A7-E4E59670E81B}" type="parTrans" cxnId="{A0DFD023-BF5F-4280-A692-92A96C6596F9}">
      <dgm:prSet/>
      <dgm:spPr/>
      <dgm:t>
        <a:bodyPr/>
        <a:lstStyle/>
        <a:p>
          <a:endParaRPr lang="es-EC"/>
        </a:p>
      </dgm:t>
    </dgm:pt>
    <dgm:pt modelId="{F9F69014-9E9F-470C-A8D0-40B843D89C23}" type="sibTrans" cxnId="{A0DFD023-BF5F-4280-A692-92A96C6596F9}">
      <dgm:prSet/>
      <dgm:spPr/>
      <dgm:t>
        <a:bodyPr/>
        <a:lstStyle/>
        <a:p>
          <a:endParaRPr lang="es-EC"/>
        </a:p>
      </dgm:t>
    </dgm:pt>
    <dgm:pt modelId="{1946229D-C703-455D-849E-B2486ACE2D50}" type="pres">
      <dgm:prSet presAssocID="{7164CBE7-2626-444E-811D-FB3F09751BA6}" presName="diagram" presStyleCnt="0">
        <dgm:presLayoutVars>
          <dgm:chPref val="1"/>
          <dgm:dir/>
          <dgm:animOne val="branch"/>
          <dgm:animLvl val="lvl"/>
          <dgm:resizeHandles/>
        </dgm:presLayoutVars>
      </dgm:prSet>
      <dgm:spPr/>
      <dgm:t>
        <a:bodyPr/>
        <a:lstStyle/>
        <a:p>
          <a:endParaRPr lang="es-MX"/>
        </a:p>
      </dgm:t>
    </dgm:pt>
    <dgm:pt modelId="{A34F9DCC-7652-4A0D-B282-E59C00FD19B8}" type="pres">
      <dgm:prSet presAssocID="{C3AF5E1F-0C84-42EE-A139-6CBAE7785CD3}" presName="root" presStyleCnt="0"/>
      <dgm:spPr/>
      <dgm:t>
        <a:bodyPr/>
        <a:lstStyle/>
        <a:p>
          <a:endParaRPr lang="es-EC"/>
        </a:p>
      </dgm:t>
    </dgm:pt>
    <dgm:pt modelId="{7CBF835D-4FD7-453D-96D0-15F59140CC82}" type="pres">
      <dgm:prSet presAssocID="{C3AF5E1F-0C84-42EE-A139-6CBAE7785CD3}" presName="rootComposite" presStyleCnt="0"/>
      <dgm:spPr/>
      <dgm:t>
        <a:bodyPr/>
        <a:lstStyle/>
        <a:p>
          <a:endParaRPr lang="es-EC"/>
        </a:p>
      </dgm:t>
    </dgm:pt>
    <dgm:pt modelId="{5A3A77AE-7E36-49E1-B363-88FCF416476F}" type="pres">
      <dgm:prSet presAssocID="{C3AF5E1F-0C84-42EE-A139-6CBAE7785CD3}" presName="rootText" presStyleLbl="node1" presStyleIdx="0" presStyleCnt="2" custScaleX="118342"/>
      <dgm:spPr/>
      <dgm:t>
        <a:bodyPr/>
        <a:lstStyle/>
        <a:p>
          <a:endParaRPr lang="es-MX"/>
        </a:p>
      </dgm:t>
    </dgm:pt>
    <dgm:pt modelId="{CFEBD974-9454-4F85-B5AF-2A1CB784598E}" type="pres">
      <dgm:prSet presAssocID="{C3AF5E1F-0C84-42EE-A139-6CBAE7785CD3}" presName="rootConnector" presStyleLbl="node1" presStyleIdx="0" presStyleCnt="2"/>
      <dgm:spPr/>
      <dgm:t>
        <a:bodyPr/>
        <a:lstStyle/>
        <a:p>
          <a:endParaRPr lang="es-MX"/>
        </a:p>
      </dgm:t>
    </dgm:pt>
    <dgm:pt modelId="{3A8242A5-4659-455C-A4D4-9E1724D2CFC8}" type="pres">
      <dgm:prSet presAssocID="{C3AF5E1F-0C84-42EE-A139-6CBAE7785CD3}" presName="childShape" presStyleCnt="0"/>
      <dgm:spPr/>
      <dgm:t>
        <a:bodyPr/>
        <a:lstStyle/>
        <a:p>
          <a:endParaRPr lang="es-EC"/>
        </a:p>
      </dgm:t>
    </dgm:pt>
    <dgm:pt modelId="{BB92AC15-CCBA-438E-8672-6CB8EAA728B6}" type="pres">
      <dgm:prSet presAssocID="{E0CB5863-D0EE-4AAF-A7E4-6C87C7880DB5}" presName="Name13" presStyleLbl="parChTrans1D2" presStyleIdx="0" presStyleCnt="6"/>
      <dgm:spPr/>
      <dgm:t>
        <a:bodyPr/>
        <a:lstStyle/>
        <a:p>
          <a:endParaRPr lang="es-MX"/>
        </a:p>
      </dgm:t>
    </dgm:pt>
    <dgm:pt modelId="{A5BF68A4-7E2A-4B5E-A766-A28FF0AFF691}" type="pres">
      <dgm:prSet presAssocID="{0FCDD7A3-70CD-4C82-902E-7A294A88FE5E}" presName="childText" presStyleLbl="bgAcc1" presStyleIdx="0" presStyleCnt="6" custScaleX="147708">
        <dgm:presLayoutVars>
          <dgm:bulletEnabled val="1"/>
        </dgm:presLayoutVars>
      </dgm:prSet>
      <dgm:spPr/>
      <dgm:t>
        <a:bodyPr/>
        <a:lstStyle/>
        <a:p>
          <a:endParaRPr lang="es-MX"/>
        </a:p>
      </dgm:t>
    </dgm:pt>
    <dgm:pt modelId="{9F226035-1A4D-4229-9868-9AE758CD4AFC}" type="pres">
      <dgm:prSet presAssocID="{F3958E6B-50FB-4765-8D52-1E51BAE81FE8}" presName="Name13" presStyleLbl="parChTrans1D2" presStyleIdx="1" presStyleCnt="6"/>
      <dgm:spPr/>
      <dgm:t>
        <a:bodyPr/>
        <a:lstStyle/>
        <a:p>
          <a:endParaRPr lang="es-MX"/>
        </a:p>
      </dgm:t>
    </dgm:pt>
    <dgm:pt modelId="{D41CD797-15DD-4B9A-B974-EEDF87B5E464}" type="pres">
      <dgm:prSet presAssocID="{E6C82AE2-F668-45A4-91CF-90D0EDA704A3}" presName="childText" presStyleLbl="bgAcc1" presStyleIdx="1" presStyleCnt="6" custScaleX="147708">
        <dgm:presLayoutVars>
          <dgm:bulletEnabled val="1"/>
        </dgm:presLayoutVars>
      </dgm:prSet>
      <dgm:spPr/>
      <dgm:t>
        <a:bodyPr/>
        <a:lstStyle/>
        <a:p>
          <a:endParaRPr lang="es-MX"/>
        </a:p>
      </dgm:t>
    </dgm:pt>
    <dgm:pt modelId="{3FDF9168-E756-4BD8-A4FD-A88C6940C8C3}" type="pres">
      <dgm:prSet presAssocID="{C3839B17-392E-4CC8-9595-EA9D541E7311}" presName="Name13" presStyleLbl="parChTrans1D2" presStyleIdx="2" presStyleCnt="6"/>
      <dgm:spPr/>
      <dgm:t>
        <a:bodyPr/>
        <a:lstStyle/>
        <a:p>
          <a:endParaRPr lang="es-EC"/>
        </a:p>
      </dgm:t>
    </dgm:pt>
    <dgm:pt modelId="{793FF7B8-0BD1-4C6D-8EDB-B224814F3ADE}" type="pres">
      <dgm:prSet presAssocID="{440D3FED-B173-4410-AD2E-54380AB30E99}" presName="childText" presStyleLbl="bgAcc1" presStyleIdx="2" presStyleCnt="6" custScaleX="147708">
        <dgm:presLayoutVars>
          <dgm:bulletEnabled val="1"/>
        </dgm:presLayoutVars>
      </dgm:prSet>
      <dgm:spPr/>
      <dgm:t>
        <a:bodyPr/>
        <a:lstStyle/>
        <a:p>
          <a:endParaRPr lang="es-EC"/>
        </a:p>
      </dgm:t>
    </dgm:pt>
    <dgm:pt modelId="{E0CB4EF3-32F3-43B3-B772-9E292E3E9FB7}" type="pres">
      <dgm:prSet presAssocID="{D26A153F-5C35-4F51-B9C8-DD4CC3418F53}" presName="root" presStyleCnt="0"/>
      <dgm:spPr/>
      <dgm:t>
        <a:bodyPr/>
        <a:lstStyle/>
        <a:p>
          <a:endParaRPr lang="es-EC"/>
        </a:p>
      </dgm:t>
    </dgm:pt>
    <dgm:pt modelId="{F0F41CD9-3676-4BCB-92FE-86D54C9EB426}" type="pres">
      <dgm:prSet presAssocID="{D26A153F-5C35-4F51-B9C8-DD4CC3418F53}" presName="rootComposite" presStyleCnt="0"/>
      <dgm:spPr/>
      <dgm:t>
        <a:bodyPr/>
        <a:lstStyle/>
        <a:p>
          <a:endParaRPr lang="es-EC"/>
        </a:p>
      </dgm:t>
    </dgm:pt>
    <dgm:pt modelId="{BE0B7DBA-C1C4-44BC-9B24-F1B9C3776575}" type="pres">
      <dgm:prSet presAssocID="{D26A153F-5C35-4F51-B9C8-DD4CC3418F53}" presName="rootText" presStyleLbl="node1" presStyleIdx="1" presStyleCnt="2" custScaleX="118342"/>
      <dgm:spPr/>
      <dgm:t>
        <a:bodyPr/>
        <a:lstStyle/>
        <a:p>
          <a:endParaRPr lang="es-MX"/>
        </a:p>
      </dgm:t>
    </dgm:pt>
    <dgm:pt modelId="{8DAA714F-11E0-4395-92B0-02EECA343190}" type="pres">
      <dgm:prSet presAssocID="{D26A153F-5C35-4F51-B9C8-DD4CC3418F53}" presName="rootConnector" presStyleLbl="node1" presStyleIdx="1" presStyleCnt="2"/>
      <dgm:spPr/>
      <dgm:t>
        <a:bodyPr/>
        <a:lstStyle/>
        <a:p>
          <a:endParaRPr lang="es-MX"/>
        </a:p>
      </dgm:t>
    </dgm:pt>
    <dgm:pt modelId="{CDDC0D09-4AAD-4528-9A90-870F47D0E281}" type="pres">
      <dgm:prSet presAssocID="{D26A153F-5C35-4F51-B9C8-DD4CC3418F53}" presName="childShape" presStyleCnt="0"/>
      <dgm:spPr/>
      <dgm:t>
        <a:bodyPr/>
        <a:lstStyle/>
        <a:p>
          <a:endParaRPr lang="es-EC"/>
        </a:p>
      </dgm:t>
    </dgm:pt>
    <dgm:pt modelId="{9FB9FB8D-C9A2-4FE5-9B66-1C7BB914F4F8}" type="pres">
      <dgm:prSet presAssocID="{E8AD5170-DEA3-47AB-99B5-62E6D12E92A7}" presName="Name13" presStyleLbl="parChTrans1D2" presStyleIdx="3" presStyleCnt="6"/>
      <dgm:spPr/>
      <dgm:t>
        <a:bodyPr/>
        <a:lstStyle/>
        <a:p>
          <a:endParaRPr lang="es-MX"/>
        </a:p>
      </dgm:t>
    </dgm:pt>
    <dgm:pt modelId="{6D6CDED5-0CB9-498A-BC8F-8BDA25A267D8}" type="pres">
      <dgm:prSet presAssocID="{7CE2A0C7-7594-4D78-A552-79C1306FA32E}" presName="childText" presStyleLbl="bgAcc1" presStyleIdx="3" presStyleCnt="6" custScaleX="147708">
        <dgm:presLayoutVars>
          <dgm:bulletEnabled val="1"/>
        </dgm:presLayoutVars>
      </dgm:prSet>
      <dgm:spPr/>
      <dgm:t>
        <a:bodyPr/>
        <a:lstStyle/>
        <a:p>
          <a:endParaRPr lang="es-MX"/>
        </a:p>
      </dgm:t>
    </dgm:pt>
    <dgm:pt modelId="{C59AC17E-C157-4011-99D2-5F9132877EE3}" type="pres">
      <dgm:prSet presAssocID="{76C56046-2DB4-4CFA-B9A7-E4E59670E81B}" presName="Name13" presStyleLbl="parChTrans1D2" presStyleIdx="4" presStyleCnt="6"/>
      <dgm:spPr/>
      <dgm:t>
        <a:bodyPr/>
        <a:lstStyle/>
        <a:p>
          <a:endParaRPr lang="es-EC"/>
        </a:p>
      </dgm:t>
    </dgm:pt>
    <dgm:pt modelId="{A101E5FA-D973-4E4C-9266-899FB35BB0ED}" type="pres">
      <dgm:prSet presAssocID="{719153C2-0714-40D5-B8DF-6C6E0C80AB85}" presName="childText" presStyleLbl="bgAcc1" presStyleIdx="4" presStyleCnt="6" custScaleX="147708">
        <dgm:presLayoutVars>
          <dgm:bulletEnabled val="1"/>
        </dgm:presLayoutVars>
      </dgm:prSet>
      <dgm:spPr/>
      <dgm:t>
        <a:bodyPr/>
        <a:lstStyle/>
        <a:p>
          <a:endParaRPr lang="es-EC"/>
        </a:p>
      </dgm:t>
    </dgm:pt>
    <dgm:pt modelId="{4A97298F-BC75-44B4-89F2-3A87356CE639}" type="pres">
      <dgm:prSet presAssocID="{0DBD23FF-8414-4509-B0E9-69430353D366}" presName="Name13" presStyleLbl="parChTrans1D2" presStyleIdx="5" presStyleCnt="6"/>
      <dgm:spPr/>
      <dgm:t>
        <a:bodyPr/>
        <a:lstStyle/>
        <a:p>
          <a:endParaRPr lang="es-MX"/>
        </a:p>
      </dgm:t>
    </dgm:pt>
    <dgm:pt modelId="{38B485BA-4F0D-4774-89D9-E7BA5D67F753}" type="pres">
      <dgm:prSet presAssocID="{2ABDE4B3-998F-4095-A60B-7E028452CB0C}" presName="childText" presStyleLbl="bgAcc1" presStyleIdx="5" presStyleCnt="6" custScaleX="147708">
        <dgm:presLayoutVars>
          <dgm:bulletEnabled val="1"/>
        </dgm:presLayoutVars>
      </dgm:prSet>
      <dgm:spPr/>
      <dgm:t>
        <a:bodyPr/>
        <a:lstStyle/>
        <a:p>
          <a:endParaRPr lang="es-MX"/>
        </a:p>
      </dgm:t>
    </dgm:pt>
  </dgm:ptLst>
  <dgm:cxnLst>
    <dgm:cxn modelId="{72A03A39-F3A0-48FF-BD81-398B1235B6E3}" type="presOf" srcId="{440D3FED-B173-4410-AD2E-54380AB30E99}" destId="{793FF7B8-0BD1-4C6D-8EDB-B224814F3ADE}" srcOrd="0" destOrd="0" presId="urn:microsoft.com/office/officeart/2005/8/layout/hierarchy3"/>
    <dgm:cxn modelId="{7D518E99-894A-4AFD-8A8B-1D9B19D34C69}" type="presOf" srcId="{7CE2A0C7-7594-4D78-A552-79C1306FA32E}" destId="{6D6CDED5-0CB9-498A-BC8F-8BDA25A267D8}" srcOrd="0" destOrd="0" presId="urn:microsoft.com/office/officeart/2005/8/layout/hierarchy3"/>
    <dgm:cxn modelId="{D614D3BA-AD4D-4F31-8C4C-919260D2E9F5}" type="presOf" srcId="{7164CBE7-2626-444E-811D-FB3F09751BA6}" destId="{1946229D-C703-455D-849E-B2486ACE2D50}" srcOrd="0" destOrd="0" presId="urn:microsoft.com/office/officeart/2005/8/layout/hierarchy3"/>
    <dgm:cxn modelId="{73415ECC-B2EB-420F-99EF-E97A723D6807}" srcId="{7164CBE7-2626-444E-811D-FB3F09751BA6}" destId="{D26A153F-5C35-4F51-B9C8-DD4CC3418F53}" srcOrd="1" destOrd="0" parTransId="{308C8CE6-0A7F-4026-9204-24B640CBA513}" sibTransId="{151684C0-37B4-4E47-97C2-980222F9AF91}"/>
    <dgm:cxn modelId="{EB6B4029-31B5-4105-91B7-FB5666F95759}" type="presOf" srcId="{719153C2-0714-40D5-B8DF-6C6E0C80AB85}" destId="{A101E5FA-D973-4E4C-9266-899FB35BB0ED}" srcOrd="0" destOrd="0" presId="urn:microsoft.com/office/officeart/2005/8/layout/hierarchy3"/>
    <dgm:cxn modelId="{4B9DB7C8-5EB0-439B-8053-93F74AD45594}" type="presOf" srcId="{0FCDD7A3-70CD-4C82-902E-7A294A88FE5E}" destId="{A5BF68A4-7E2A-4B5E-A766-A28FF0AFF691}" srcOrd="0" destOrd="0" presId="urn:microsoft.com/office/officeart/2005/8/layout/hierarchy3"/>
    <dgm:cxn modelId="{E2173E16-4718-4A47-96AC-41C62A8142FD}" type="presOf" srcId="{76C56046-2DB4-4CFA-B9A7-E4E59670E81B}" destId="{C59AC17E-C157-4011-99D2-5F9132877EE3}" srcOrd="0" destOrd="0" presId="urn:microsoft.com/office/officeart/2005/8/layout/hierarchy3"/>
    <dgm:cxn modelId="{15E49A76-BD3D-434F-9378-DB3288C2AA7D}" srcId="{C3AF5E1F-0C84-42EE-A139-6CBAE7785CD3}" destId="{0FCDD7A3-70CD-4C82-902E-7A294A88FE5E}" srcOrd="0" destOrd="0" parTransId="{E0CB5863-D0EE-4AAF-A7E4-6C87C7880DB5}" sibTransId="{3F764FA0-68AA-4C0E-B7C6-CABC24F82D69}"/>
    <dgm:cxn modelId="{1AA7AD46-9D54-4400-9DBA-2CDFFD55C36F}" srcId="{C3AF5E1F-0C84-42EE-A139-6CBAE7785CD3}" destId="{E6C82AE2-F668-45A4-91CF-90D0EDA704A3}" srcOrd="1" destOrd="0" parTransId="{F3958E6B-50FB-4765-8D52-1E51BAE81FE8}" sibTransId="{1B6B12DB-F7F7-4A04-A965-1F706488ACE7}"/>
    <dgm:cxn modelId="{71492B38-9BB8-404B-B928-4460E455EE22}" type="presOf" srcId="{E8AD5170-DEA3-47AB-99B5-62E6D12E92A7}" destId="{9FB9FB8D-C9A2-4FE5-9B66-1C7BB914F4F8}" srcOrd="0" destOrd="0" presId="urn:microsoft.com/office/officeart/2005/8/layout/hierarchy3"/>
    <dgm:cxn modelId="{95469501-0401-4574-A875-EC56B76283BD}" type="presOf" srcId="{D26A153F-5C35-4F51-B9C8-DD4CC3418F53}" destId="{8DAA714F-11E0-4395-92B0-02EECA343190}" srcOrd="1" destOrd="0" presId="urn:microsoft.com/office/officeart/2005/8/layout/hierarchy3"/>
    <dgm:cxn modelId="{41434EFB-EB3E-42C3-B2DA-D5B138CE9879}" type="presOf" srcId="{F3958E6B-50FB-4765-8D52-1E51BAE81FE8}" destId="{9F226035-1A4D-4229-9868-9AE758CD4AFC}" srcOrd="0" destOrd="0" presId="urn:microsoft.com/office/officeart/2005/8/layout/hierarchy3"/>
    <dgm:cxn modelId="{167DEC79-54CA-4499-8F62-CB3F740A008B}" type="presOf" srcId="{D26A153F-5C35-4F51-B9C8-DD4CC3418F53}" destId="{BE0B7DBA-C1C4-44BC-9B24-F1B9C3776575}" srcOrd="0" destOrd="0" presId="urn:microsoft.com/office/officeart/2005/8/layout/hierarchy3"/>
    <dgm:cxn modelId="{B25FEA99-E261-4A4E-9A44-16A5688DD98B}" srcId="{7164CBE7-2626-444E-811D-FB3F09751BA6}" destId="{C3AF5E1F-0C84-42EE-A139-6CBAE7785CD3}" srcOrd="0" destOrd="0" parTransId="{97286ED1-6F59-4AF1-AC15-70F298A584FF}" sibTransId="{06A54651-2BD9-4DDD-9AE1-FDF2C5027938}"/>
    <dgm:cxn modelId="{0D00EE0E-7DA0-4580-A5EF-E9A7318133B8}" type="presOf" srcId="{2ABDE4B3-998F-4095-A60B-7E028452CB0C}" destId="{38B485BA-4F0D-4774-89D9-E7BA5D67F753}" srcOrd="0" destOrd="0" presId="urn:microsoft.com/office/officeart/2005/8/layout/hierarchy3"/>
    <dgm:cxn modelId="{0079064C-BD4E-4DA2-ABFA-51A9CFC6B5B0}" type="presOf" srcId="{C3839B17-392E-4CC8-9595-EA9D541E7311}" destId="{3FDF9168-E756-4BD8-A4FD-A88C6940C8C3}" srcOrd="0" destOrd="0" presId="urn:microsoft.com/office/officeart/2005/8/layout/hierarchy3"/>
    <dgm:cxn modelId="{C8852109-CEFE-49E4-A33B-350EE25EE59C}" type="presOf" srcId="{0DBD23FF-8414-4509-B0E9-69430353D366}" destId="{4A97298F-BC75-44B4-89F2-3A87356CE639}" srcOrd="0" destOrd="0" presId="urn:microsoft.com/office/officeart/2005/8/layout/hierarchy3"/>
    <dgm:cxn modelId="{0548223E-27FC-44DE-AF55-43842CC962E9}" srcId="{C3AF5E1F-0C84-42EE-A139-6CBAE7785CD3}" destId="{440D3FED-B173-4410-AD2E-54380AB30E99}" srcOrd="2" destOrd="0" parTransId="{C3839B17-392E-4CC8-9595-EA9D541E7311}" sibTransId="{6D2C6291-3818-41D9-9443-80473986A2AF}"/>
    <dgm:cxn modelId="{108D0224-2151-425C-9522-224DFC24B5CE}" type="presOf" srcId="{C3AF5E1F-0C84-42EE-A139-6CBAE7785CD3}" destId="{CFEBD974-9454-4F85-B5AF-2A1CB784598E}" srcOrd="1" destOrd="0" presId="urn:microsoft.com/office/officeart/2005/8/layout/hierarchy3"/>
    <dgm:cxn modelId="{64ECD15E-A530-4105-A896-37AA971F9234}" type="presOf" srcId="{E6C82AE2-F668-45A4-91CF-90D0EDA704A3}" destId="{D41CD797-15DD-4B9A-B974-EEDF87B5E464}" srcOrd="0" destOrd="0" presId="urn:microsoft.com/office/officeart/2005/8/layout/hierarchy3"/>
    <dgm:cxn modelId="{8E8C3E8C-1613-43A8-BA9C-1BE93DA09FAA}" type="presOf" srcId="{C3AF5E1F-0C84-42EE-A139-6CBAE7785CD3}" destId="{5A3A77AE-7E36-49E1-B363-88FCF416476F}" srcOrd="0" destOrd="0" presId="urn:microsoft.com/office/officeart/2005/8/layout/hierarchy3"/>
    <dgm:cxn modelId="{1E9C6583-FD3E-40CD-9B8E-FE8432A3B3A3}" type="presOf" srcId="{E0CB5863-D0EE-4AAF-A7E4-6C87C7880DB5}" destId="{BB92AC15-CCBA-438E-8672-6CB8EAA728B6}" srcOrd="0" destOrd="0" presId="urn:microsoft.com/office/officeart/2005/8/layout/hierarchy3"/>
    <dgm:cxn modelId="{A0DFD023-BF5F-4280-A692-92A96C6596F9}" srcId="{D26A153F-5C35-4F51-B9C8-DD4CC3418F53}" destId="{719153C2-0714-40D5-B8DF-6C6E0C80AB85}" srcOrd="1" destOrd="0" parTransId="{76C56046-2DB4-4CFA-B9A7-E4E59670E81B}" sibTransId="{F9F69014-9E9F-470C-A8D0-40B843D89C23}"/>
    <dgm:cxn modelId="{B96A4280-C0BF-4201-8C1A-27F24B28F456}" srcId="{D26A153F-5C35-4F51-B9C8-DD4CC3418F53}" destId="{7CE2A0C7-7594-4D78-A552-79C1306FA32E}" srcOrd="0" destOrd="0" parTransId="{E8AD5170-DEA3-47AB-99B5-62E6D12E92A7}" sibTransId="{B1B76820-9A71-496B-BD7D-0AC60E9A5DFF}"/>
    <dgm:cxn modelId="{197709C2-73EA-4B62-AE15-8A863873BB65}" srcId="{D26A153F-5C35-4F51-B9C8-DD4CC3418F53}" destId="{2ABDE4B3-998F-4095-A60B-7E028452CB0C}" srcOrd="2" destOrd="0" parTransId="{0DBD23FF-8414-4509-B0E9-69430353D366}" sibTransId="{3342437E-E0E4-4D46-A041-BFC3FACFD85A}"/>
    <dgm:cxn modelId="{CEC61784-4508-4D5E-BF08-CC912EEEB329}" type="presParOf" srcId="{1946229D-C703-455D-849E-B2486ACE2D50}" destId="{A34F9DCC-7652-4A0D-B282-E59C00FD19B8}" srcOrd="0" destOrd="0" presId="urn:microsoft.com/office/officeart/2005/8/layout/hierarchy3"/>
    <dgm:cxn modelId="{8EFA6F54-4C7C-4083-80C3-9026C027DA63}" type="presParOf" srcId="{A34F9DCC-7652-4A0D-B282-E59C00FD19B8}" destId="{7CBF835D-4FD7-453D-96D0-15F59140CC82}" srcOrd="0" destOrd="0" presId="urn:microsoft.com/office/officeart/2005/8/layout/hierarchy3"/>
    <dgm:cxn modelId="{B18C98EE-EBD1-4CBB-9100-685F9A3FD825}" type="presParOf" srcId="{7CBF835D-4FD7-453D-96D0-15F59140CC82}" destId="{5A3A77AE-7E36-49E1-B363-88FCF416476F}" srcOrd="0" destOrd="0" presId="urn:microsoft.com/office/officeart/2005/8/layout/hierarchy3"/>
    <dgm:cxn modelId="{2FD9BB1B-5B91-4B2F-8A70-D3F3A77AC5DE}" type="presParOf" srcId="{7CBF835D-4FD7-453D-96D0-15F59140CC82}" destId="{CFEBD974-9454-4F85-B5AF-2A1CB784598E}" srcOrd="1" destOrd="0" presId="urn:microsoft.com/office/officeart/2005/8/layout/hierarchy3"/>
    <dgm:cxn modelId="{01C7F6B2-C701-4E03-B9A0-E2384BECA466}" type="presParOf" srcId="{A34F9DCC-7652-4A0D-B282-E59C00FD19B8}" destId="{3A8242A5-4659-455C-A4D4-9E1724D2CFC8}" srcOrd="1" destOrd="0" presId="urn:microsoft.com/office/officeart/2005/8/layout/hierarchy3"/>
    <dgm:cxn modelId="{A03E44F0-A450-49F8-B159-DE0F84842405}" type="presParOf" srcId="{3A8242A5-4659-455C-A4D4-9E1724D2CFC8}" destId="{BB92AC15-CCBA-438E-8672-6CB8EAA728B6}" srcOrd="0" destOrd="0" presId="urn:microsoft.com/office/officeart/2005/8/layout/hierarchy3"/>
    <dgm:cxn modelId="{A1AC9EEE-679C-46AD-8286-315621524638}" type="presParOf" srcId="{3A8242A5-4659-455C-A4D4-9E1724D2CFC8}" destId="{A5BF68A4-7E2A-4B5E-A766-A28FF0AFF691}" srcOrd="1" destOrd="0" presId="urn:microsoft.com/office/officeart/2005/8/layout/hierarchy3"/>
    <dgm:cxn modelId="{95EDF941-1112-4FE3-81FE-285A8ED19328}" type="presParOf" srcId="{3A8242A5-4659-455C-A4D4-9E1724D2CFC8}" destId="{9F226035-1A4D-4229-9868-9AE758CD4AFC}" srcOrd="2" destOrd="0" presId="urn:microsoft.com/office/officeart/2005/8/layout/hierarchy3"/>
    <dgm:cxn modelId="{1180F0B4-2AAF-4C27-A819-036E93EB3456}" type="presParOf" srcId="{3A8242A5-4659-455C-A4D4-9E1724D2CFC8}" destId="{D41CD797-15DD-4B9A-B974-EEDF87B5E464}" srcOrd="3" destOrd="0" presId="urn:microsoft.com/office/officeart/2005/8/layout/hierarchy3"/>
    <dgm:cxn modelId="{9C216DBE-5743-4048-831F-7A3C60EB3BEB}" type="presParOf" srcId="{3A8242A5-4659-455C-A4D4-9E1724D2CFC8}" destId="{3FDF9168-E756-4BD8-A4FD-A88C6940C8C3}" srcOrd="4" destOrd="0" presId="urn:microsoft.com/office/officeart/2005/8/layout/hierarchy3"/>
    <dgm:cxn modelId="{DDC99A27-581C-4C9F-A4F0-3E4CA48D8310}" type="presParOf" srcId="{3A8242A5-4659-455C-A4D4-9E1724D2CFC8}" destId="{793FF7B8-0BD1-4C6D-8EDB-B224814F3ADE}" srcOrd="5" destOrd="0" presId="urn:microsoft.com/office/officeart/2005/8/layout/hierarchy3"/>
    <dgm:cxn modelId="{9639C81B-EB95-4CB2-9E89-33DC6D1FCCCF}" type="presParOf" srcId="{1946229D-C703-455D-849E-B2486ACE2D50}" destId="{E0CB4EF3-32F3-43B3-B772-9E292E3E9FB7}" srcOrd="1" destOrd="0" presId="urn:microsoft.com/office/officeart/2005/8/layout/hierarchy3"/>
    <dgm:cxn modelId="{0D484D66-320D-4CC2-BF87-D8CF84BAF2FD}" type="presParOf" srcId="{E0CB4EF3-32F3-43B3-B772-9E292E3E9FB7}" destId="{F0F41CD9-3676-4BCB-92FE-86D54C9EB426}" srcOrd="0" destOrd="0" presId="urn:microsoft.com/office/officeart/2005/8/layout/hierarchy3"/>
    <dgm:cxn modelId="{C689E056-F24B-42D3-B018-6AD11D90803A}" type="presParOf" srcId="{F0F41CD9-3676-4BCB-92FE-86D54C9EB426}" destId="{BE0B7DBA-C1C4-44BC-9B24-F1B9C3776575}" srcOrd="0" destOrd="0" presId="urn:microsoft.com/office/officeart/2005/8/layout/hierarchy3"/>
    <dgm:cxn modelId="{AE728935-DCE9-47E1-A969-3F991CBFFDE5}" type="presParOf" srcId="{F0F41CD9-3676-4BCB-92FE-86D54C9EB426}" destId="{8DAA714F-11E0-4395-92B0-02EECA343190}" srcOrd="1" destOrd="0" presId="urn:microsoft.com/office/officeart/2005/8/layout/hierarchy3"/>
    <dgm:cxn modelId="{6EFEBE77-71D5-4D8A-B2DA-CA6BB578CAF2}" type="presParOf" srcId="{E0CB4EF3-32F3-43B3-B772-9E292E3E9FB7}" destId="{CDDC0D09-4AAD-4528-9A90-870F47D0E281}" srcOrd="1" destOrd="0" presId="urn:microsoft.com/office/officeart/2005/8/layout/hierarchy3"/>
    <dgm:cxn modelId="{B104882F-C75E-49D0-AAF0-76511AFED268}" type="presParOf" srcId="{CDDC0D09-4AAD-4528-9A90-870F47D0E281}" destId="{9FB9FB8D-C9A2-4FE5-9B66-1C7BB914F4F8}" srcOrd="0" destOrd="0" presId="urn:microsoft.com/office/officeart/2005/8/layout/hierarchy3"/>
    <dgm:cxn modelId="{495F997A-3C09-436F-9CBC-75E9899D4D00}" type="presParOf" srcId="{CDDC0D09-4AAD-4528-9A90-870F47D0E281}" destId="{6D6CDED5-0CB9-498A-BC8F-8BDA25A267D8}" srcOrd="1" destOrd="0" presId="urn:microsoft.com/office/officeart/2005/8/layout/hierarchy3"/>
    <dgm:cxn modelId="{13119276-1D33-40DE-94E3-518CE103DA4C}" type="presParOf" srcId="{CDDC0D09-4AAD-4528-9A90-870F47D0E281}" destId="{C59AC17E-C157-4011-99D2-5F9132877EE3}" srcOrd="2" destOrd="0" presId="urn:microsoft.com/office/officeart/2005/8/layout/hierarchy3"/>
    <dgm:cxn modelId="{0E63F2CC-CC2A-404D-9E27-66B24FA5B0D5}" type="presParOf" srcId="{CDDC0D09-4AAD-4528-9A90-870F47D0E281}" destId="{A101E5FA-D973-4E4C-9266-899FB35BB0ED}" srcOrd="3" destOrd="0" presId="urn:microsoft.com/office/officeart/2005/8/layout/hierarchy3"/>
    <dgm:cxn modelId="{21E1BAC8-6302-4E6C-ABC5-64EAD8FA00B7}" type="presParOf" srcId="{CDDC0D09-4AAD-4528-9A90-870F47D0E281}" destId="{4A97298F-BC75-44B4-89F2-3A87356CE639}" srcOrd="4" destOrd="0" presId="urn:microsoft.com/office/officeart/2005/8/layout/hierarchy3"/>
    <dgm:cxn modelId="{0368A776-26B4-4573-8FB5-21CAE1A9E69D}" type="presParOf" srcId="{CDDC0D09-4AAD-4528-9A90-870F47D0E281}" destId="{38B485BA-4F0D-4774-89D9-E7BA5D67F753}" srcOrd="5" destOrd="0" presId="urn:microsoft.com/office/officeart/2005/8/layout/hierarchy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AF0E3EC-591B-47B9-A8DB-9A8FD5BE8383}" type="doc">
      <dgm:prSet loTypeId="urn:microsoft.com/office/officeart/2008/layout/RadialCluster" loCatId="cycle" qsTypeId="urn:microsoft.com/office/officeart/2005/8/quickstyle/simple5" qsCatId="simple" csTypeId="urn:microsoft.com/office/officeart/2005/8/colors/accent1_5" csCatId="accent1" phldr="1"/>
      <dgm:spPr/>
      <dgm:t>
        <a:bodyPr/>
        <a:lstStyle/>
        <a:p>
          <a:endParaRPr lang="es-MX"/>
        </a:p>
      </dgm:t>
    </dgm:pt>
    <dgm:pt modelId="{17A966D3-A635-406F-A44E-7DBB40FD8B98}">
      <dgm:prSet phldrT="[Texto]" custT="1"/>
      <dgm:spPr/>
      <dgm:t>
        <a:bodyPr/>
        <a:lstStyle/>
        <a:p>
          <a:r>
            <a:rPr lang="es-MX" sz="1800" dirty="0" smtClean="0"/>
            <a:t>Digitalización</a:t>
          </a:r>
          <a:endParaRPr lang="es-MX" sz="1800" dirty="0"/>
        </a:p>
      </dgm:t>
    </dgm:pt>
    <dgm:pt modelId="{A5FC49DA-EE69-4770-ADF1-EE8C39C5B933}" type="parTrans" cxnId="{594650F2-34FA-4915-8493-74A9C22DD095}">
      <dgm:prSet/>
      <dgm:spPr/>
      <dgm:t>
        <a:bodyPr/>
        <a:lstStyle/>
        <a:p>
          <a:endParaRPr lang="es-MX"/>
        </a:p>
      </dgm:t>
    </dgm:pt>
    <dgm:pt modelId="{CD5EBAC9-0A7C-4EA5-8ABB-AFB50686A27A}" type="sibTrans" cxnId="{594650F2-34FA-4915-8493-74A9C22DD095}">
      <dgm:prSet/>
      <dgm:spPr/>
      <dgm:t>
        <a:bodyPr/>
        <a:lstStyle/>
        <a:p>
          <a:endParaRPr lang="es-MX"/>
        </a:p>
      </dgm:t>
    </dgm:pt>
    <dgm:pt modelId="{D8D9A979-4BB9-4D85-84AF-A1A6B7BAD063}">
      <dgm:prSet phldrT="[Texto]" custT="1"/>
      <dgm:spPr/>
      <dgm:t>
        <a:bodyPr/>
        <a:lstStyle/>
        <a:p>
          <a:r>
            <a:rPr lang="es-MX" sz="1800" dirty="0" smtClean="0"/>
            <a:t>Compresión</a:t>
          </a:r>
          <a:endParaRPr lang="es-MX" sz="1800" dirty="0"/>
        </a:p>
      </dgm:t>
    </dgm:pt>
    <dgm:pt modelId="{44FC4A3D-C04E-4584-B218-D5BB125B1999}" type="parTrans" cxnId="{3A8CB18C-30A8-498F-AA3D-824BB1E3519E}">
      <dgm:prSet/>
      <dgm:spPr/>
      <dgm:t>
        <a:bodyPr/>
        <a:lstStyle/>
        <a:p>
          <a:endParaRPr lang="es-MX"/>
        </a:p>
      </dgm:t>
    </dgm:pt>
    <dgm:pt modelId="{0DC44880-1C71-4FC5-A990-D67E19EA306D}" type="sibTrans" cxnId="{3A8CB18C-30A8-498F-AA3D-824BB1E3519E}">
      <dgm:prSet/>
      <dgm:spPr/>
      <dgm:t>
        <a:bodyPr/>
        <a:lstStyle/>
        <a:p>
          <a:endParaRPr lang="es-MX"/>
        </a:p>
      </dgm:t>
    </dgm:pt>
    <dgm:pt modelId="{9CE015C1-5AF7-46B6-BACB-CDCD6DB71BE5}">
      <dgm:prSet phldrT="[Texto]" custT="1"/>
      <dgm:spPr/>
      <dgm:t>
        <a:bodyPr/>
        <a:lstStyle/>
        <a:p>
          <a:r>
            <a:rPr lang="es-MX" sz="1600" dirty="0" smtClean="0"/>
            <a:t>Almacenamiento</a:t>
          </a:r>
          <a:endParaRPr lang="es-MX" sz="1600" dirty="0"/>
        </a:p>
      </dgm:t>
    </dgm:pt>
    <dgm:pt modelId="{9658C8C1-5FCB-4A55-AC07-8D3A3503DC42}" type="parTrans" cxnId="{361452B2-23BD-481A-A2D7-6FC815A6AD1C}">
      <dgm:prSet/>
      <dgm:spPr/>
      <dgm:t>
        <a:bodyPr/>
        <a:lstStyle/>
        <a:p>
          <a:endParaRPr lang="es-MX"/>
        </a:p>
      </dgm:t>
    </dgm:pt>
    <dgm:pt modelId="{88B6D50D-907C-4E9F-BD8B-0B49B2631878}" type="sibTrans" cxnId="{361452B2-23BD-481A-A2D7-6FC815A6AD1C}">
      <dgm:prSet/>
      <dgm:spPr/>
      <dgm:t>
        <a:bodyPr/>
        <a:lstStyle/>
        <a:p>
          <a:endParaRPr lang="es-MX"/>
        </a:p>
      </dgm:t>
    </dgm:pt>
    <dgm:pt modelId="{6545C7E4-A61C-403D-AF57-322458FD65C4}">
      <dgm:prSet phldrT="[Texto]" custT="1"/>
      <dgm:spPr/>
      <dgm:t>
        <a:bodyPr/>
        <a:lstStyle/>
        <a:p>
          <a:r>
            <a:rPr lang="es-MX" sz="1800" dirty="0" smtClean="0"/>
            <a:t>Ajuste</a:t>
          </a:r>
          <a:endParaRPr lang="es-MX" sz="1800" dirty="0"/>
        </a:p>
      </dgm:t>
    </dgm:pt>
    <dgm:pt modelId="{943BA1B0-1F2C-45A2-AE6D-9FC69528C3DF}" type="parTrans" cxnId="{2C9243C6-D439-400D-A323-A61E2FCFCF8B}">
      <dgm:prSet/>
      <dgm:spPr/>
      <dgm:t>
        <a:bodyPr/>
        <a:lstStyle/>
        <a:p>
          <a:endParaRPr lang="es-MX"/>
        </a:p>
      </dgm:t>
    </dgm:pt>
    <dgm:pt modelId="{B558BC56-04A2-408C-A23E-ED08D27479E4}" type="sibTrans" cxnId="{2C9243C6-D439-400D-A323-A61E2FCFCF8B}">
      <dgm:prSet/>
      <dgm:spPr/>
      <dgm:t>
        <a:bodyPr/>
        <a:lstStyle/>
        <a:p>
          <a:endParaRPr lang="es-MX"/>
        </a:p>
      </dgm:t>
    </dgm:pt>
    <dgm:pt modelId="{6090F267-F777-43F1-BFB3-92032055A382}">
      <dgm:prSet phldrT="[Texto]" custT="1"/>
      <dgm:spPr/>
      <dgm:t>
        <a:bodyPr/>
        <a:lstStyle/>
        <a:p>
          <a:r>
            <a:rPr lang="es-MX" sz="1800" dirty="0" smtClean="0"/>
            <a:t>Conversión</a:t>
          </a:r>
          <a:endParaRPr lang="es-MX" sz="1800" dirty="0"/>
        </a:p>
      </dgm:t>
    </dgm:pt>
    <dgm:pt modelId="{628254B9-0B62-4EC5-B9F1-8B36712EB8EB}" type="parTrans" cxnId="{8E00D9C5-1B9A-4A3C-BFB9-8975BC349B21}">
      <dgm:prSet/>
      <dgm:spPr/>
      <dgm:t>
        <a:bodyPr/>
        <a:lstStyle/>
        <a:p>
          <a:endParaRPr lang="es-MX"/>
        </a:p>
      </dgm:t>
    </dgm:pt>
    <dgm:pt modelId="{07EA2742-C754-479A-9836-424FF658BE32}" type="sibTrans" cxnId="{8E00D9C5-1B9A-4A3C-BFB9-8975BC349B21}">
      <dgm:prSet/>
      <dgm:spPr/>
      <dgm:t>
        <a:bodyPr/>
        <a:lstStyle/>
        <a:p>
          <a:endParaRPr lang="es-MX"/>
        </a:p>
      </dgm:t>
    </dgm:pt>
    <dgm:pt modelId="{F0563DE9-5F81-42FA-BB27-FAEFB406146D}">
      <dgm:prSet phldrT="[Texto]">
        <dgm:style>
          <a:lnRef idx="0">
            <a:schemeClr val="accent3"/>
          </a:lnRef>
          <a:fillRef idx="3">
            <a:schemeClr val="accent3"/>
          </a:fillRef>
          <a:effectRef idx="3">
            <a:schemeClr val="accent3"/>
          </a:effectRef>
          <a:fontRef idx="minor">
            <a:schemeClr val="lt1"/>
          </a:fontRef>
        </dgm:style>
      </dgm:prSet>
      <dgm:spPr/>
      <dgm:t>
        <a:bodyPr/>
        <a:lstStyle/>
        <a:p>
          <a:r>
            <a:rPr lang="es-MX" b="1" i="1" dirty="0" smtClean="0">
              <a:effectLst>
                <a:outerShdw blurRad="38100" dist="38100" dir="2700000" algn="tl">
                  <a:srgbClr val="000000">
                    <a:alpha val="43137"/>
                  </a:srgbClr>
                </a:outerShdw>
              </a:effectLst>
            </a:rPr>
            <a:t>Non Linear </a:t>
          </a:r>
          <a:r>
            <a:rPr lang="es-MX" b="1" i="1" dirty="0" err="1" smtClean="0">
              <a:effectLst>
                <a:outerShdw blurRad="38100" dist="38100" dir="2700000" algn="tl">
                  <a:srgbClr val="000000">
                    <a:alpha val="43137"/>
                  </a:srgbClr>
                </a:outerShdw>
              </a:effectLst>
            </a:rPr>
            <a:t>Editing</a:t>
          </a:r>
          <a:endParaRPr lang="es-MX" b="1" i="1" dirty="0" smtClean="0">
            <a:effectLst>
              <a:outerShdw blurRad="38100" dist="38100" dir="2700000" algn="tl">
                <a:srgbClr val="000000">
                  <a:alpha val="43137"/>
                </a:srgbClr>
              </a:outerShdw>
            </a:effectLst>
          </a:endParaRPr>
        </a:p>
        <a:p>
          <a:r>
            <a:rPr lang="es-MX" b="1" dirty="0" smtClean="0">
              <a:effectLst>
                <a:outerShdw blurRad="38100" dist="38100" dir="2700000" algn="tl">
                  <a:srgbClr val="000000">
                    <a:alpha val="43137"/>
                  </a:srgbClr>
                </a:outerShdw>
              </a:effectLst>
            </a:rPr>
            <a:t>NLE</a:t>
          </a:r>
        </a:p>
      </dgm:t>
    </dgm:pt>
    <dgm:pt modelId="{E3D048F8-9270-47A6-BFEF-8F5CC5D86C2C}" type="parTrans" cxnId="{7EE4B33B-2D06-4F39-9DEB-0EEC2291D6AD}">
      <dgm:prSet/>
      <dgm:spPr/>
      <dgm:t>
        <a:bodyPr/>
        <a:lstStyle/>
        <a:p>
          <a:endParaRPr lang="es-MX"/>
        </a:p>
      </dgm:t>
    </dgm:pt>
    <dgm:pt modelId="{8CDE1127-98D6-41C1-9AFC-51D5F87E59B2}" type="sibTrans" cxnId="{7EE4B33B-2D06-4F39-9DEB-0EEC2291D6AD}">
      <dgm:prSet/>
      <dgm:spPr/>
      <dgm:t>
        <a:bodyPr/>
        <a:lstStyle/>
        <a:p>
          <a:endParaRPr lang="es-MX"/>
        </a:p>
      </dgm:t>
    </dgm:pt>
    <dgm:pt modelId="{9EDE02BA-B251-41F0-B939-2B629FB5A0B2}" type="pres">
      <dgm:prSet presAssocID="{9AF0E3EC-591B-47B9-A8DB-9A8FD5BE8383}" presName="Name0" presStyleCnt="0">
        <dgm:presLayoutVars>
          <dgm:chMax val="1"/>
          <dgm:chPref val="1"/>
          <dgm:dir/>
          <dgm:animOne val="branch"/>
          <dgm:animLvl val="lvl"/>
        </dgm:presLayoutVars>
      </dgm:prSet>
      <dgm:spPr/>
      <dgm:t>
        <a:bodyPr/>
        <a:lstStyle/>
        <a:p>
          <a:endParaRPr lang="es-MX"/>
        </a:p>
      </dgm:t>
    </dgm:pt>
    <dgm:pt modelId="{C0A57544-CF95-452D-8F80-AE790CDA9ADA}" type="pres">
      <dgm:prSet presAssocID="{F0563DE9-5F81-42FA-BB27-FAEFB406146D}" presName="singleCycle" presStyleCnt="0"/>
      <dgm:spPr/>
      <dgm:t>
        <a:bodyPr/>
        <a:lstStyle/>
        <a:p>
          <a:endParaRPr lang="es-MX"/>
        </a:p>
      </dgm:t>
    </dgm:pt>
    <dgm:pt modelId="{FD0F311E-A275-497E-AA40-9FF7AD137DA6}" type="pres">
      <dgm:prSet presAssocID="{F0563DE9-5F81-42FA-BB27-FAEFB406146D}" presName="singleCenter" presStyleLbl="node1" presStyleIdx="0" presStyleCnt="6" custScaleX="164390" custScaleY="63458">
        <dgm:presLayoutVars>
          <dgm:chMax val="7"/>
          <dgm:chPref val="7"/>
        </dgm:presLayoutVars>
      </dgm:prSet>
      <dgm:spPr/>
      <dgm:t>
        <a:bodyPr/>
        <a:lstStyle/>
        <a:p>
          <a:endParaRPr lang="es-MX"/>
        </a:p>
      </dgm:t>
    </dgm:pt>
    <dgm:pt modelId="{75A96E48-69A9-4003-9DA5-3B038CC32D6F}" type="pres">
      <dgm:prSet presAssocID="{A5FC49DA-EE69-4770-ADF1-EE8C39C5B933}" presName="Name56" presStyleLbl="parChTrans1D2" presStyleIdx="0" presStyleCnt="5"/>
      <dgm:spPr/>
      <dgm:t>
        <a:bodyPr/>
        <a:lstStyle/>
        <a:p>
          <a:endParaRPr lang="es-MX"/>
        </a:p>
      </dgm:t>
    </dgm:pt>
    <dgm:pt modelId="{A1B616B3-4E99-456D-890B-0962B2A3DD33}" type="pres">
      <dgm:prSet presAssocID="{17A966D3-A635-406F-A44E-7DBB40FD8B98}" presName="text0" presStyleLbl="node1" presStyleIdx="1" presStyleCnt="6" custScaleX="186474">
        <dgm:presLayoutVars>
          <dgm:bulletEnabled val="1"/>
        </dgm:presLayoutVars>
      </dgm:prSet>
      <dgm:spPr/>
      <dgm:t>
        <a:bodyPr/>
        <a:lstStyle/>
        <a:p>
          <a:endParaRPr lang="es-MX"/>
        </a:p>
      </dgm:t>
    </dgm:pt>
    <dgm:pt modelId="{65B8E769-B36C-42F6-AEAC-8E02E86EC449}" type="pres">
      <dgm:prSet presAssocID="{44FC4A3D-C04E-4584-B218-D5BB125B1999}" presName="Name56" presStyleLbl="parChTrans1D2" presStyleIdx="1" presStyleCnt="5"/>
      <dgm:spPr/>
      <dgm:t>
        <a:bodyPr/>
        <a:lstStyle/>
        <a:p>
          <a:endParaRPr lang="es-MX"/>
        </a:p>
      </dgm:t>
    </dgm:pt>
    <dgm:pt modelId="{68364AF2-4355-41BC-B9A9-2A3E591FD30B}" type="pres">
      <dgm:prSet presAssocID="{D8D9A979-4BB9-4D85-84AF-A1A6B7BAD063}" presName="text0" presStyleLbl="node1" presStyleIdx="2" presStyleCnt="6" custScaleX="186474" custRadScaleRad="113763" custRadScaleInc="11054">
        <dgm:presLayoutVars>
          <dgm:bulletEnabled val="1"/>
        </dgm:presLayoutVars>
      </dgm:prSet>
      <dgm:spPr/>
      <dgm:t>
        <a:bodyPr/>
        <a:lstStyle/>
        <a:p>
          <a:endParaRPr lang="es-MX"/>
        </a:p>
      </dgm:t>
    </dgm:pt>
    <dgm:pt modelId="{E9274650-E747-4718-B8FA-B954146ACB92}" type="pres">
      <dgm:prSet presAssocID="{9658C8C1-5FCB-4A55-AC07-8D3A3503DC42}" presName="Name56" presStyleLbl="parChTrans1D2" presStyleIdx="2" presStyleCnt="5"/>
      <dgm:spPr/>
      <dgm:t>
        <a:bodyPr/>
        <a:lstStyle/>
        <a:p>
          <a:endParaRPr lang="es-MX"/>
        </a:p>
      </dgm:t>
    </dgm:pt>
    <dgm:pt modelId="{5626A28B-B48B-4558-94ED-A8A87800423E}" type="pres">
      <dgm:prSet presAssocID="{9CE015C1-5AF7-46B6-BACB-CDCD6DB71BE5}" presName="text0" presStyleLbl="node1" presStyleIdx="3" presStyleCnt="6" custScaleX="186474">
        <dgm:presLayoutVars>
          <dgm:bulletEnabled val="1"/>
        </dgm:presLayoutVars>
      </dgm:prSet>
      <dgm:spPr/>
      <dgm:t>
        <a:bodyPr/>
        <a:lstStyle/>
        <a:p>
          <a:endParaRPr lang="es-MX"/>
        </a:p>
      </dgm:t>
    </dgm:pt>
    <dgm:pt modelId="{C8468D93-552B-4741-8E04-1DEFEE432FA0}" type="pres">
      <dgm:prSet presAssocID="{943BA1B0-1F2C-45A2-AE6D-9FC69528C3DF}" presName="Name56" presStyleLbl="parChTrans1D2" presStyleIdx="3" presStyleCnt="5"/>
      <dgm:spPr/>
      <dgm:t>
        <a:bodyPr/>
        <a:lstStyle/>
        <a:p>
          <a:endParaRPr lang="es-MX"/>
        </a:p>
      </dgm:t>
    </dgm:pt>
    <dgm:pt modelId="{B1998A06-5213-41E3-AFDB-8012240D5BEF}" type="pres">
      <dgm:prSet presAssocID="{6545C7E4-A61C-403D-AF57-322458FD65C4}" presName="text0" presStyleLbl="node1" presStyleIdx="4" presStyleCnt="6" custScaleX="186474">
        <dgm:presLayoutVars>
          <dgm:bulletEnabled val="1"/>
        </dgm:presLayoutVars>
      </dgm:prSet>
      <dgm:spPr/>
      <dgm:t>
        <a:bodyPr/>
        <a:lstStyle/>
        <a:p>
          <a:endParaRPr lang="es-MX"/>
        </a:p>
      </dgm:t>
    </dgm:pt>
    <dgm:pt modelId="{28D6938B-E9D9-4294-8FCD-A89045CEF80F}" type="pres">
      <dgm:prSet presAssocID="{628254B9-0B62-4EC5-B9F1-8B36712EB8EB}" presName="Name56" presStyleLbl="parChTrans1D2" presStyleIdx="4" presStyleCnt="5"/>
      <dgm:spPr/>
      <dgm:t>
        <a:bodyPr/>
        <a:lstStyle/>
        <a:p>
          <a:endParaRPr lang="es-MX"/>
        </a:p>
      </dgm:t>
    </dgm:pt>
    <dgm:pt modelId="{F2A9EDF6-9E67-4154-8BE0-C3F619378173}" type="pres">
      <dgm:prSet presAssocID="{6090F267-F777-43F1-BFB3-92032055A382}" presName="text0" presStyleLbl="node1" presStyleIdx="5" presStyleCnt="6" custScaleX="186474" custRadScaleRad="114249" custRadScaleInc="-11223">
        <dgm:presLayoutVars>
          <dgm:bulletEnabled val="1"/>
        </dgm:presLayoutVars>
      </dgm:prSet>
      <dgm:spPr/>
      <dgm:t>
        <a:bodyPr/>
        <a:lstStyle/>
        <a:p>
          <a:endParaRPr lang="es-MX"/>
        </a:p>
      </dgm:t>
    </dgm:pt>
  </dgm:ptLst>
  <dgm:cxnLst>
    <dgm:cxn modelId="{8E00D9C5-1B9A-4A3C-BFB9-8975BC349B21}" srcId="{F0563DE9-5F81-42FA-BB27-FAEFB406146D}" destId="{6090F267-F777-43F1-BFB3-92032055A382}" srcOrd="4" destOrd="0" parTransId="{628254B9-0B62-4EC5-B9F1-8B36712EB8EB}" sibTransId="{07EA2742-C754-479A-9836-424FF658BE32}"/>
    <dgm:cxn modelId="{ED53C31D-31D6-47C8-902F-A4C018CF89D5}" type="presOf" srcId="{A5FC49DA-EE69-4770-ADF1-EE8C39C5B933}" destId="{75A96E48-69A9-4003-9DA5-3B038CC32D6F}" srcOrd="0" destOrd="0" presId="urn:microsoft.com/office/officeart/2008/layout/RadialCluster"/>
    <dgm:cxn modelId="{361452B2-23BD-481A-A2D7-6FC815A6AD1C}" srcId="{F0563DE9-5F81-42FA-BB27-FAEFB406146D}" destId="{9CE015C1-5AF7-46B6-BACB-CDCD6DB71BE5}" srcOrd="2" destOrd="0" parTransId="{9658C8C1-5FCB-4A55-AC07-8D3A3503DC42}" sibTransId="{88B6D50D-907C-4E9F-BD8B-0B49B2631878}"/>
    <dgm:cxn modelId="{C948BB17-695E-4E0C-9EC7-D30D6CB1726E}" type="presOf" srcId="{943BA1B0-1F2C-45A2-AE6D-9FC69528C3DF}" destId="{C8468D93-552B-4741-8E04-1DEFEE432FA0}" srcOrd="0" destOrd="0" presId="urn:microsoft.com/office/officeart/2008/layout/RadialCluster"/>
    <dgm:cxn modelId="{5FD4CD56-0D0E-4A65-99CA-F735ED9A337A}" type="presOf" srcId="{9CE015C1-5AF7-46B6-BACB-CDCD6DB71BE5}" destId="{5626A28B-B48B-4558-94ED-A8A87800423E}" srcOrd="0" destOrd="0" presId="urn:microsoft.com/office/officeart/2008/layout/RadialCluster"/>
    <dgm:cxn modelId="{7EE4B33B-2D06-4F39-9DEB-0EEC2291D6AD}" srcId="{9AF0E3EC-591B-47B9-A8DB-9A8FD5BE8383}" destId="{F0563DE9-5F81-42FA-BB27-FAEFB406146D}" srcOrd="0" destOrd="0" parTransId="{E3D048F8-9270-47A6-BFEF-8F5CC5D86C2C}" sibTransId="{8CDE1127-98D6-41C1-9AFC-51D5F87E59B2}"/>
    <dgm:cxn modelId="{3AAE520E-5053-4577-90E0-1DAD0139B8E0}" type="presOf" srcId="{F0563DE9-5F81-42FA-BB27-FAEFB406146D}" destId="{FD0F311E-A275-497E-AA40-9FF7AD137DA6}" srcOrd="0" destOrd="0" presId="urn:microsoft.com/office/officeart/2008/layout/RadialCluster"/>
    <dgm:cxn modelId="{08C043E7-711F-4E76-886E-F29E9504F589}" type="presOf" srcId="{6545C7E4-A61C-403D-AF57-322458FD65C4}" destId="{B1998A06-5213-41E3-AFDB-8012240D5BEF}" srcOrd="0" destOrd="0" presId="urn:microsoft.com/office/officeart/2008/layout/RadialCluster"/>
    <dgm:cxn modelId="{2C9243C6-D439-400D-A323-A61E2FCFCF8B}" srcId="{F0563DE9-5F81-42FA-BB27-FAEFB406146D}" destId="{6545C7E4-A61C-403D-AF57-322458FD65C4}" srcOrd="3" destOrd="0" parTransId="{943BA1B0-1F2C-45A2-AE6D-9FC69528C3DF}" sibTransId="{B558BC56-04A2-408C-A23E-ED08D27479E4}"/>
    <dgm:cxn modelId="{1A28060E-ACC7-406E-BB7A-C8600E086B2B}" type="presOf" srcId="{628254B9-0B62-4EC5-B9F1-8B36712EB8EB}" destId="{28D6938B-E9D9-4294-8FCD-A89045CEF80F}" srcOrd="0" destOrd="0" presId="urn:microsoft.com/office/officeart/2008/layout/RadialCluster"/>
    <dgm:cxn modelId="{EBCF6256-DB7E-429D-BD0B-7746DFCF830F}" type="presOf" srcId="{6090F267-F777-43F1-BFB3-92032055A382}" destId="{F2A9EDF6-9E67-4154-8BE0-C3F619378173}" srcOrd="0" destOrd="0" presId="urn:microsoft.com/office/officeart/2008/layout/RadialCluster"/>
    <dgm:cxn modelId="{F79D58C7-F311-49C3-9D5B-7ABA2A1433FF}" type="presOf" srcId="{17A966D3-A635-406F-A44E-7DBB40FD8B98}" destId="{A1B616B3-4E99-456D-890B-0962B2A3DD33}" srcOrd="0" destOrd="0" presId="urn:microsoft.com/office/officeart/2008/layout/RadialCluster"/>
    <dgm:cxn modelId="{3A8CB18C-30A8-498F-AA3D-824BB1E3519E}" srcId="{F0563DE9-5F81-42FA-BB27-FAEFB406146D}" destId="{D8D9A979-4BB9-4D85-84AF-A1A6B7BAD063}" srcOrd="1" destOrd="0" parTransId="{44FC4A3D-C04E-4584-B218-D5BB125B1999}" sibTransId="{0DC44880-1C71-4FC5-A990-D67E19EA306D}"/>
    <dgm:cxn modelId="{6913B136-C7B7-4374-919D-1A4B4A39344F}" type="presOf" srcId="{44FC4A3D-C04E-4584-B218-D5BB125B1999}" destId="{65B8E769-B36C-42F6-AEAC-8E02E86EC449}" srcOrd="0" destOrd="0" presId="urn:microsoft.com/office/officeart/2008/layout/RadialCluster"/>
    <dgm:cxn modelId="{F578451C-CF53-4672-93F4-E3B8593DF702}" type="presOf" srcId="{9658C8C1-5FCB-4A55-AC07-8D3A3503DC42}" destId="{E9274650-E747-4718-B8FA-B954146ACB92}" srcOrd="0" destOrd="0" presId="urn:microsoft.com/office/officeart/2008/layout/RadialCluster"/>
    <dgm:cxn modelId="{594650F2-34FA-4915-8493-74A9C22DD095}" srcId="{F0563DE9-5F81-42FA-BB27-FAEFB406146D}" destId="{17A966D3-A635-406F-A44E-7DBB40FD8B98}" srcOrd="0" destOrd="0" parTransId="{A5FC49DA-EE69-4770-ADF1-EE8C39C5B933}" sibTransId="{CD5EBAC9-0A7C-4EA5-8ABB-AFB50686A27A}"/>
    <dgm:cxn modelId="{AA12F5F3-6C81-47BE-A77C-57FF150B5944}" type="presOf" srcId="{9AF0E3EC-591B-47B9-A8DB-9A8FD5BE8383}" destId="{9EDE02BA-B251-41F0-B939-2B629FB5A0B2}" srcOrd="0" destOrd="0" presId="urn:microsoft.com/office/officeart/2008/layout/RadialCluster"/>
    <dgm:cxn modelId="{4AEF3509-7762-4B21-B3EB-2AE98657E86D}" type="presOf" srcId="{D8D9A979-4BB9-4D85-84AF-A1A6B7BAD063}" destId="{68364AF2-4355-41BC-B9A9-2A3E591FD30B}" srcOrd="0" destOrd="0" presId="urn:microsoft.com/office/officeart/2008/layout/RadialCluster"/>
    <dgm:cxn modelId="{1E1F28F4-7993-4EDB-8A1C-33990CF76265}" type="presParOf" srcId="{9EDE02BA-B251-41F0-B939-2B629FB5A0B2}" destId="{C0A57544-CF95-452D-8F80-AE790CDA9ADA}" srcOrd="0" destOrd="0" presId="urn:microsoft.com/office/officeart/2008/layout/RadialCluster"/>
    <dgm:cxn modelId="{68569ECD-E97F-4D58-95C5-60B77007EE4C}" type="presParOf" srcId="{C0A57544-CF95-452D-8F80-AE790CDA9ADA}" destId="{FD0F311E-A275-497E-AA40-9FF7AD137DA6}" srcOrd="0" destOrd="0" presId="urn:microsoft.com/office/officeart/2008/layout/RadialCluster"/>
    <dgm:cxn modelId="{AC3E7F65-EEB6-4C48-B679-8282A3FC8A2D}" type="presParOf" srcId="{C0A57544-CF95-452D-8F80-AE790CDA9ADA}" destId="{75A96E48-69A9-4003-9DA5-3B038CC32D6F}" srcOrd="1" destOrd="0" presId="urn:microsoft.com/office/officeart/2008/layout/RadialCluster"/>
    <dgm:cxn modelId="{8E248815-7F98-48B5-967B-EC3D2D91A993}" type="presParOf" srcId="{C0A57544-CF95-452D-8F80-AE790CDA9ADA}" destId="{A1B616B3-4E99-456D-890B-0962B2A3DD33}" srcOrd="2" destOrd="0" presId="urn:microsoft.com/office/officeart/2008/layout/RadialCluster"/>
    <dgm:cxn modelId="{1C4FABE0-AD35-417D-A2BD-0EF00B57C21A}" type="presParOf" srcId="{C0A57544-CF95-452D-8F80-AE790CDA9ADA}" destId="{65B8E769-B36C-42F6-AEAC-8E02E86EC449}" srcOrd="3" destOrd="0" presId="urn:microsoft.com/office/officeart/2008/layout/RadialCluster"/>
    <dgm:cxn modelId="{03633CB3-6A07-4109-9C25-FAC2C799E394}" type="presParOf" srcId="{C0A57544-CF95-452D-8F80-AE790CDA9ADA}" destId="{68364AF2-4355-41BC-B9A9-2A3E591FD30B}" srcOrd="4" destOrd="0" presId="urn:microsoft.com/office/officeart/2008/layout/RadialCluster"/>
    <dgm:cxn modelId="{FD8FB83F-5CC4-460D-AF24-85CA59DFE465}" type="presParOf" srcId="{C0A57544-CF95-452D-8F80-AE790CDA9ADA}" destId="{E9274650-E747-4718-B8FA-B954146ACB92}" srcOrd="5" destOrd="0" presId="urn:microsoft.com/office/officeart/2008/layout/RadialCluster"/>
    <dgm:cxn modelId="{FAD4A0A3-FC77-4D0F-B6B6-0D3693E88C78}" type="presParOf" srcId="{C0A57544-CF95-452D-8F80-AE790CDA9ADA}" destId="{5626A28B-B48B-4558-94ED-A8A87800423E}" srcOrd="6" destOrd="0" presId="urn:microsoft.com/office/officeart/2008/layout/RadialCluster"/>
    <dgm:cxn modelId="{8B31B68B-E0E2-4701-AC9A-85A060C70D23}" type="presParOf" srcId="{C0A57544-CF95-452D-8F80-AE790CDA9ADA}" destId="{C8468D93-552B-4741-8E04-1DEFEE432FA0}" srcOrd="7" destOrd="0" presId="urn:microsoft.com/office/officeart/2008/layout/RadialCluster"/>
    <dgm:cxn modelId="{077C69C0-1377-45BD-B065-A17EAD5E4785}" type="presParOf" srcId="{C0A57544-CF95-452D-8F80-AE790CDA9ADA}" destId="{B1998A06-5213-41E3-AFDB-8012240D5BEF}" srcOrd="8" destOrd="0" presId="urn:microsoft.com/office/officeart/2008/layout/RadialCluster"/>
    <dgm:cxn modelId="{346C6EE1-656A-4754-994A-7B39B3F28F30}" type="presParOf" srcId="{C0A57544-CF95-452D-8F80-AE790CDA9ADA}" destId="{28D6938B-E9D9-4294-8FCD-A89045CEF80F}" srcOrd="9" destOrd="0" presId="urn:microsoft.com/office/officeart/2008/layout/RadialCluster"/>
    <dgm:cxn modelId="{3A4F2E07-5438-4226-8896-8C46BBA03971}" type="presParOf" srcId="{C0A57544-CF95-452D-8F80-AE790CDA9ADA}" destId="{F2A9EDF6-9E67-4154-8BE0-C3F619378173}" srcOrd="10" destOrd="0" presId="urn:microsoft.com/office/officeart/2008/layout/RadialCluster"/>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69F84A-0448-442E-95EE-A04699BCEFA0}"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s-MX"/>
        </a:p>
      </dgm:t>
    </dgm:pt>
    <dgm:pt modelId="{1CDCD66F-618B-4D84-8A6B-E3F32687650F}">
      <dgm:prSet phldrT="[Texto]" custT="1"/>
      <dgm:spPr/>
      <dgm:t>
        <a:bodyPr/>
        <a:lstStyle/>
        <a:p>
          <a:r>
            <a:rPr lang="es-MX" sz="2000" b="0" dirty="0" smtClean="0">
              <a:effectLst>
                <a:outerShdw blurRad="38100" dist="38100" dir="2700000" algn="tl">
                  <a:srgbClr val="000000">
                    <a:alpha val="43137"/>
                  </a:srgbClr>
                </a:outerShdw>
              </a:effectLst>
            </a:rPr>
            <a:t>Comunicación y la Sociedad</a:t>
          </a:r>
          <a:endParaRPr lang="es-MX" sz="2000" b="0" dirty="0">
            <a:effectLst>
              <a:outerShdw blurRad="38100" dist="38100" dir="2700000" algn="tl">
                <a:srgbClr val="000000">
                  <a:alpha val="43137"/>
                </a:srgbClr>
              </a:outerShdw>
            </a:effectLst>
          </a:endParaRPr>
        </a:p>
      </dgm:t>
    </dgm:pt>
    <dgm:pt modelId="{B39877A2-9720-4CF0-A6E9-50A1B4F60864}" type="parTrans" cxnId="{1C26E323-DB4B-49A5-8BD2-E4F4D8C1194E}">
      <dgm:prSet/>
      <dgm:spPr/>
      <dgm:t>
        <a:bodyPr/>
        <a:lstStyle/>
        <a:p>
          <a:endParaRPr lang="es-MX"/>
        </a:p>
      </dgm:t>
    </dgm:pt>
    <dgm:pt modelId="{80DC7F70-5AB2-451D-BC26-3B91308A9304}" type="sibTrans" cxnId="{1C26E323-DB4B-49A5-8BD2-E4F4D8C1194E}">
      <dgm:prSet/>
      <dgm:spPr/>
      <dgm:t>
        <a:bodyPr/>
        <a:lstStyle/>
        <a:p>
          <a:endParaRPr lang="es-MX"/>
        </a:p>
      </dgm:t>
    </dgm:pt>
    <dgm:pt modelId="{2023A04A-AC10-4A17-8F58-DD797F09F7FE}">
      <dgm:prSet phldrT="[Texto]"/>
      <dgm:spPr/>
      <dgm:t>
        <a:bodyPr/>
        <a:lstStyle/>
        <a:p>
          <a:r>
            <a:rPr lang="es-MX" dirty="0" smtClean="0"/>
            <a:t>Avances ciencia y tecnología</a:t>
          </a:r>
          <a:endParaRPr lang="es-MX" dirty="0"/>
        </a:p>
      </dgm:t>
    </dgm:pt>
    <dgm:pt modelId="{B2F385B1-70F1-4FBA-8955-293733D2860C}" type="parTrans" cxnId="{C32C2DBE-E316-4F35-96EA-FE0BC103ACE6}">
      <dgm:prSet/>
      <dgm:spPr/>
      <dgm:t>
        <a:bodyPr/>
        <a:lstStyle/>
        <a:p>
          <a:endParaRPr lang="es-MX"/>
        </a:p>
      </dgm:t>
    </dgm:pt>
    <dgm:pt modelId="{62C88FAA-8F52-4BEE-BBA7-8127C409E915}" type="sibTrans" cxnId="{C32C2DBE-E316-4F35-96EA-FE0BC103ACE6}">
      <dgm:prSet/>
      <dgm:spPr/>
      <dgm:t>
        <a:bodyPr/>
        <a:lstStyle/>
        <a:p>
          <a:endParaRPr lang="es-MX"/>
        </a:p>
      </dgm:t>
    </dgm:pt>
    <dgm:pt modelId="{4E4C669D-098F-486A-971A-50A8E5971013}">
      <dgm:prSet phldrT="[Texto]"/>
      <dgm:spPr/>
      <dgm:t>
        <a:bodyPr/>
        <a:lstStyle/>
        <a:p>
          <a:r>
            <a:rPr lang="es-MX" dirty="0" smtClean="0"/>
            <a:t>Difundir información, conocimiento</a:t>
          </a:r>
          <a:endParaRPr lang="es-MX" dirty="0"/>
        </a:p>
      </dgm:t>
    </dgm:pt>
    <dgm:pt modelId="{66FE88B3-EC09-4921-AB8E-A4ACC1529433}" type="parTrans" cxnId="{C94C505D-E589-43E0-9DE3-FC05C973C9DF}">
      <dgm:prSet/>
      <dgm:spPr/>
      <dgm:t>
        <a:bodyPr/>
        <a:lstStyle/>
        <a:p>
          <a:endParaRPr lang="es-MX"/>
        </a:p>
      </dgm:t>
    </dgm:pt>
    <dgm:pt modelId="{8A0D3213-825E-40E5-A43A-7FA2AB49C19B}" type="sibTrans" cxnId="{C94C505D-E589-43E0-9DE3-FC05C973C9DF}">
      <dgm:prSet/>
      <dgm:spPr/>
      <dgm:t>
        <a:bodyPr/>
        <a:lstStyle/>
        <a:p>
          <a:endParaRPr lang="es-MX"/>
        </a:p>
      </dgm:t>
    </dgm:pt>
    <dgm:pt modelId="{7EF87225-F1F1-4843-A140-45503124CF4B}">
      <dgm:prSet phldrT="[Texto]" custT="1"/>
      <dgm:spPr/>
      <dgm:t>
        <a:bodyPr/>
        <a:lstStyle/>
        <a:p>
          <a:r>
            <a:rPr lang="es-MX" sz="2000" dirty="0" smtClean="0">
              <a:effectLst>
                <a:outerShdw blurRad="38100" dist="38100" dir="2700000" algn="tl">
                  <a:srgbClr val="000000">
                    <a:alpha val="43137"/>
                  </a:srgbClr>
                </a:outerShdw>
              </a:effectLst>
            </a:rPr>
            <a:t>Video y Edición</a:t>
          </a:r>
          <a:endParaRPr lang="es-MX" sz="2000" dirty="0">
            <a:effectLst>
              <a:outerShdw blurRad="38100" dist="38100" dir="2700000" algn="tl">
                <a:srgbClr val="000000">
                  <a:alpha val="43137"/>
                </a:srgbClr>
              </a:outerShdw>
            </a:effectLst>
          </a:endParaRPr>
        </a:p>
      </dgm:t>
    </dgm:pt>
    <dgm:pt modelId="{BD0CC453-3449-4A21-B00A-D070FF0E11C8}" type="parTrans" cxnId="{80058B51-F266-4F6A-B5E2-151A0677D657}">
      <dgm:prSet/>
      <dgm:spPr/>
      <dgm:t>
        <a:bodyPr/>
        <a:lstStyle/>
        <a:p>
          <a:endParaRPr lang="es-MX"/>
        </a:p>
      </dgm:t>
    </dgm:pt>
    <dgm:pt modelId="{B3C7F93A-F9F3-4A26-B321-DAAA61E18EA6}" type="sibTrans" cxnId="{80058B51-F266-4F6A-B5E2-151A0677D657}">
      <dgm:prSet/>
      <dgm:spPr/>
      <dgm:t>
        <a:bodyPr/>
        <a:lstStyle/>
        <a:p>
          <a:endParaRPr lang="es-MX"/>
        </a:p>
      </dgm:t>
    </dgm:pt>
    <dgm:pt modelId="{EF0EE6FE-539D-40D3-ACCC-EB46DC5EE7CA}">
      <dgm:prSet phldrT="[Texto]"/>
      <dgm:spPr/>
      <dgm:t>
        <a:bodyPr/>
        <a:lstStyle/>
        <a:p>
          <a:r>
            <a:rPr lang="es-MX" dirty="0" smtClean="0"/>
            <a:t>Grabación, almacenamiento, transmisión.</a:t>
          </a:r>
          <a:endParaRPr lang="es-MX" dirty="0"/>
        </a:p>
      </dgm:t>
    </dgm:pt>
    <dgm:pt modelId="{3C2B9A46-FFF3-4A46-A41B-15C405FD7A73}" type="parTrans" cxnId="{21B3FF18-9AEF-4CF0-BB9A-8D32DBBB7E55}">
      <dgm:prSet/>
      <dgm:spPr/>
      <dgm:t>
        <a:bodyPr/>
        <a:lstStyle/>
        <a:p>
          <a:endParaRPr lang="es-MX"/>
        </a:p>
      </dgm:t>
    </dgm:pt>
    <dgm:pt modelId="{464B556B-32D8-49E2-A8AB-876C9A1B6B07}" type="sibTrans" cxnId="{21B3FF18-9AEF-4CF0-BB9A-8D32DBBB7E55}">
      <dgm:prSet/>
      <dgm:spPr/>
      <dgm:t>
        <a:bodyPr/>
        <a:lstStyle/>
        <a:p>
          <a:endParaRPr lang="es-MX"/>
        </a:p>
      </dgm:t>
    </dgm:pt>
    <dgm:pt modelId="{FD8432AB-1062-4DF7-BC64-DB68A199F2D7}">
      <dgm:prSet phldrT="[Texto]" custT="1"/>
      <dgm:spPr/>
      <dgm:t>
        <a:bodyPr/>
        <a:lstStyle/>
        <a:p>
          <a:r>
            <a:rPr lang="es-MX" sz="2000" dirty="0" smtClean="0">
              <a:effectLst>
                <a:outerShdw blurRad="38100" dist="38100" dir="2700000" algn="tl">
                  <a:srgbClr val="000000">
                    <a:alpha val="43137"/>
                  </a:srgbClr>
                </a:outerShdw>
              </a:effectLst>
            </a:rPr>
            <a:t>Producto Audiovisual</a:t>
          </a:r>
          <a:endParaRPr lang="es-MX" sz="2000" dirty="0">
            <a:effectLst>
              <a:outerShdw blurRad="38100" dist="38100" dir="2700000" algn="tl">
                <a:srgbClr val="000000">
                  <a:alpha val="43137"/>
                </a:srgbClr>
              </a:outerShdw>
            </a:effectLst>
          </a:endParaRPr>
        </a:p>
      </dgm:t>
    </dgm:pt>
    <dgm:pt modelId="{D766E003-E3D4-4870-AAAA-8B72D19D4627}" type="parTrans" cxnId="{8921E167-9F8A-41B2-BCCB-18BA6F1583E4}">
      <dgm:prSet/>
      <dgm:spPr/>
      <dgm:t>
        <a:bodyPr/>
        <a:lstStyle/>
        <a:p>
          <a:endParaRPr lang="es-MX"/>
        </a:p>
      </dgm:t>
    </dgm:pt>
    <dgm:pt modelId="{B10A8E43-32BE-48E3-9F9E-879A58774440}" type="sibTrans" cxnId="{8921E167-9F8A-41B2-BCCB-18BA6F1583E4}">
      <dgm:prSet/>
      <dgm:spPr/>
      <dgm:t>
        <a:bodyPr/>
        <a:lstStyle/>
        <a:p>
          <a:endParaRPr lang="es-MX"/>
        </a:p>
      </dgm:t>
    </dgm:pt>
    <dgm:pt modelId="{6883FB82-01AA-43DE-BFDF-C589A315795A}">
      <dgm:prSet phldrT="[Texto]"/>
      <dgm:spPr/>
      <dgm:t>
        <a:bodyPr/>
        <a:lstStyle/>
        <a:p>
          <a:r>
            <a:rPr lang="es-MX" dirty="0" smtClean="0"/>
            <a:t>Material de video de alta calidad</a:t>
          </a:r>
          <a:endParaRPr lang="es-MX" dirty="0"/>
        </a:p>
      </dgm:t>
    </dgm:pt>
    <dgm:pt modelId="{E822FD81-F2C2-4314-ABFB-D287EBCB5EAE}" type="parTrans" cxnId="{BEA97BFA-82E6-4ECB-A989-37F1ACEA7633}">
      <dgm:prSet/>
      <dgm:spPr/>
      <dgm:t>
        <a:bodyPr/>
        <a:lstStyle/>
        <a:p>
          <a:endParaRPr lang="es-MX"/>
        </a:p>
      </dgm:t>
    </dgm:pt>
    <dgm:pt modelId="{AAEF19B0-3303-4DDE-9FAF-856E2069920D}" type="sibTrans" cxnId="{BEA97BFA-82E6-4ECB-A989-37F1ACEA7633}">
      <dgm:prSet/>
      <dgm:spPr/>
      <dgm:t>
        <a:bodyPr/>
        <a:lstStyle/>
        <a:p>
          <a:endParaRPr lang="es-MX"/>
        </a:p>
      </dgm:t>
    </dgm:pt>
    <dgm:pt modelId="{46309E39-1924-4E21-BAE2-042C1953F2B0}">
      <dgm:prSet phldrT="[Texto]"/>
      <dgm:spPr/>
      <dgm:t>
        <a:bodyPr/>
        <a:lstStyle/>
        <a:p>
          <a:r>
            <a:rPr lang="es-MX" dirty="0" smtClean="0"/>
            <a:t>Procesamiento del video.</a:t>
          </a:r>
          <a:endParaRPr lang="es-MX" dirty="0"/>
        </a:p>
      </dgm:t>
    </dgm:pt>
    <dgm:pt modelId="{7D51FA26-89CA-4DFC-89F8-C5B8DE114BC4}" type="parTrans" cxnId="{AFB692AD-7EAC-4F0E-93CF-A38AA73E9AAA}">
      <dgm:prSet/>
      <dgm:spPr/>
      <dgm:t>
        <a:bodyPr/>
        <a:lstStyle/>
        <a:p>
          <a:endParaRPr lang="es-MX"/>
        </a:p>
      </dgm:t>
    </dgm:pt>
    <dgm:pt modelId="{4B28D940-B533-436C-B0E6-A2F5A55636E8}" type="sibTrans" cxnId="{AFB692AD-7EAC-4F0E-93CF-A38AA73E9AAA}">
      <dgm:prSet/>
      <dgm:spPr/>
      <dgm:t>
        <a:bodyPr/>
        <a:lstStyle/>
        <a:p>
          <a:endParaRPr lang="es-MX"/>
        </a:p>
      </dgm:t>
    </dgm:pt>
    <dgm:pt modelId="{7D1265C8-E9C6-441D-BFA3-D378906028AD}">
      <dgm:prSet phldrT="[Texto]"/>
      <dgm:spPr/>
      <dgm:t>
        <a:bodyPr/>
        <a:lstStyle/>
        <a:p>
          <a:r>
            <a:rPr lang="es-MX" dirty="0" smtClean="0"/>
            <a:t>Impacto positivo en el espectador</a:t>
          </a:r>
          <a:endParaRPr lang="es-MX" dirty="0"/>
        </a:p>
      </dgm:t>
    </dgm:pt>
    <dgm:pt modelId="{B6E5F898-7B15-4A4D-8038-035285EADD7A}" type="parTrans" cxnId="{155E558D-8056-4B5E-B665-15672F5CC11A}">
      <dgm:prSet/>
      <dgm:spPr/>
      <dgm:t>
        <a:bodyPr/>
        <a:lstStyle/>
        <a:p>
          <a:endParaRPr lang="es-MX"/>
        </a:p>
      </dgm:t>
    </dgm:pt>
    <dgm:pt modelId="{DC708CED-9221-4112-A341-C75C9AECB5FF}" type="sibTrans" cxnId="{155E558D-8056-4B5E-B665-15672F5CC11A}">
      <dgm:prSet/>
      <dgm:spPr/>
      <dgm:t>
        <a:bodyPr/>
        <a:lstStyle/>
        <a:p>
          <a:endParaRPr lang="es-MX"/>
        </a:p>
      </dgm:t>
    </dgm:pt>
    <dgm:pt modelId="{604888CF-2905-4B80-BDB2-065E237E7F82}" type="pres">
      <dgm:prSet presAssocID="{A469F84A-0448-442E-95EE-A04699BCEFA0}" presName="Name0" presStyleCnt="0">
        <dgm:presLayoutVars>
          <dgm:dir/>
          <dgm:animLvl val="lvl"/>
          <dgm:resizeHandles val="exact"/>
        </dgm:presLayoutVars>
      </dgm:prSet>
      <dgm:spPr/>
      <dgm:t>
        <a:bodyPr/>
        <a:lstStyle/>
        <a:p>
          <a:endParaRPr lang="es-MX"/>
        </a:p>
      </dgm:t>
    </dgm:pt>
    <dgm:pt modelId="{7E746651-F57A-429D-821C-1475686CD989}" type="pres">
      <dgm:prSet presAssocID="{1CDCD66F-618B-4D84-8A6B-E3F32687650F}" presName="linNode" presStyleCnt="0"/>
      <dgm:spPr/>
    </dgm:pt>
    <dgm:pt modelId="{B8FEF6E5-E91B-4ED7-8951-BF956C9541EF}" type="pres">
      <dgm:prSet presAssocID="{1CDCD66F-618B-4D84-8A6B-E3F32687650F}" presName="parentText" presStyleLbl="node1" presStyleIdx="0" presStyleCnt="3">
        <dgm:presLayoutVars>
          <dgm:chMax val="1"/>
          <dgm:bulletEnabled val="1"/>
        </dgm:presLayoutVars>
      </dgm:prSet>
      <dgm:spPr/>
      <dgm:t>
        <a:bodyPr/>
        <a:lstStyle/>
        <a:p>
          <a:endParaRPr lang="es-MX"/>
        </a:p>
      </dgm:t>
    </dgm:pt>
    <dgm:pt modelId="{BA51CA7A-2F81-45BC-AE55-00C0FC103AF7}" type="pres">
      <dgm:prSet presAssocID="{1CDCD66F-618B-4D84-8A6B-E3F32687650F}" presName="descendantText" presStyleLbl="alignAccFollowNode1" presStyleIdx="0" presStyleCnt="3">
        <dgm:presLayoutVars>
          <dgm:bulletEnabled val="1"/>
        </dgm:presLayoutVars>
      </dgm:prSet>
      <dgm:spPr/>
      <dgm:t>
        <a:bodyPr/>
        <a:lstStyle/>
        <a:p>
          <a:endParaRPr lang="es-MX"/>
        </a:p>
      </dgm:t>
    </dgm:pt>
    <dgm:pt modelId="{56BFB558-E437-498A-BEB2-754788EA2889}" type="pres">
      <dgm:prSet presAssocID="{80DC7F70-5AB2-451D-BC26-3B91308A9304}" presName="sp" presStyleCnt="0"/>
      <dgm:spPr/>
    </dgm:pt>
    <dgm:pt modelId="{9133A834-2B4A-4B81-AD33-1239A4A0C367}" type="pres">
      <dgm:prSet presAssocID="{7EF87225-F1F1-4843-A140-45503124CF4B}" presName="linNode" presStyleCnt="0"/>
      <dgm:spPr/>
    </dgm:pt>
    <dgm:pt modelId="{6A75A0B0-0D1E-4262-B7EF-70468F138BAC}" type="pres">
      <dgm:prSet presAssocID="{7EF87225-F1F1-4843-A140-45503124CF4B}" presName="parentText" presStyleLbl="node1" presStyleIdx="1" presStyleCnt="3">
        <dgm:presLayoutVars>
          <dgm:chMax val="1"/>
          <dgm:bulletEnabled val="1"/>
        </dgm:presLayoutVars>
      </dgm:prSet>
      <dgm:spPr/>
      <dgm:t>
        <a:bodyPr/>
        <a:lstStyle/>
        <a:p>
          <a:endParaRPr lang="es-MX"/>
        </a:p>
      </dgm:t>
    </dgm:pt>
    <dgm:pt modelId="{097B93B5-3AE3-44E7-88E7-6197898CA819}" type="pres">
      <dgm:prSet presAssocID="{7EF87225-F1F1-4843-A140-45503124CF4B}" presName="descendantText" presStyleLbl="alignAccFollowNode1" presStyleIdx="1" presStyleCnt="3">
        <dgm:presLayoutVars>
          <dgm:bulletEnabled val="1"/>
        </dgm:presLayoutVars>
      </dgm:prSet>
      <dgm:spPr/>
      <dgm:t>
        <a:bodyPr/>
        <a:lstStyle/>
        <a:p>
          <a:endParaRPr lang="es-MX"/>
        </a:p>
      </dgm:t>
    </dgm:pt>
    <dgm:pt modelId="{2C3FE037-DE16-4881-B5B9-ED9FF0CDE345}" type="pres">
      <dgm:prSet presAssocID="{B3C7F93A-F9F3-4A26-B321-DAAA61E18EA6}" presName="sp" presStyleCnt="0"/>
      <dgm:spPr/>
    </dgm:pt>
    <dgm:pt modelId="{F00C95DF-99D1-4695-BF6D-F09D1A5991B2}" type="pres">
      <dgm:prSet presAssocID="{FD8432AB-1062-4DF7-BC64-DB68A199F2D7}" presName="linNode" presStyleCnt="0"/>
      <dgm:spPr/>
    </dgm:pt>
    <dgm:pt modelId="{3D081772-A444-4DE9-914E-F7D3992F8972}" type="pres">
      <dgm:prSet presAssocID="{FD8432AB-1062-4DF7-BC64-DB68A199F2D7}" presName="parentText" presStyleLbl="node1" presStyleIdx="2" presStyleCnt="3">
        <dgm:presLayoutVars>
          <dgm:chMax val="1"/>
          <dgm:bulletEnabled val="1"/>
        </dgm:presLayoutVars>
      </dgm:prSet>
      <dgm:spPr/>
      <dgm:t>
        <a:bodyPr/>
        <a:lstStyle/>
        <a:p>
          <a:endParaRPr lang="es-MX"/>
        </a:p>
      </dgm:t>
    </dgm:pt>
    <dgm:pt modelId="{4F6F24EE-FF18-404E-A435-73A8679960DF}" type="pres">
      <dgm:prSet presAssocID="{FD8432AB-1062-4DF7-BC64-DB68A199F2D7}" presName="descendantText" presStyleLbl="alignAccFollowNode1" presStyleIdx="2" presStyleCnt="3">
        <dgm:presLayoutVars>
          <dgm:bulletEnabled val="1"/>
        </dgm:presLayoutVars>
      </dgm:prSet>
      <dgm:spPr/>
      <dgm:t>
        <a:bodyPr/>
        <a:lstStyle/>
        <a:p>
          <a:endParaRPr lang="es-MX"/>
        </a:p>
      </dgm:t>
    </dgm:pt>
  </dgm:ptLst>
  <dgm:cxnLst>
    <dgm:cxn modelId="{AFB692AD-7EAC-4F0E-93CF-A38AA73E9AAA}" srcId="{7EF87225-F1F1-4843-A140-45503124CF4B}" destId="{46309E39-1924-4E21-BAE2-042C1953F2B0}" srcOrd="1" destOrd="0" parTransId="{7D51FA26-89CA-4DFC-89F8-C5B8DE114BC4}" sibTransId="{4B28D940-B533-436C-B0E6-A2F5A55636E8}"/>
    <dgm:cxn modelId="{80058B51-F266-4F6A-B5E2-151A0677D657}" srcId="{A469F84A-0448-442E-95EE-A04699BCEFA0}" destId="{7EF87225-F1F1-4843-A140-45503124CF4B}" srcOrd="1" destOrd="0" parTransId="{BD0CC453-3449-4A21-B00A-D070FF0E11C8}" sibTransId="{B3C7F93A-F9F3-4A26-B321-DAAA61E18EA6}"/>
    <dgm:cxn modelId="{C32C2DBE-E316-4F35-96EA-FE0BC103ACE6}" srcId="{1CDCD66F-618B-4D84-8A6B-E3F32687650F}" destId="{2023A04A-AC10-4A17-8F58-DD797F09F7FE}" srcOrd="0" destOrd="0" parTransId="{B2F385B1-70F1-4FBA-8955-293733D2860C}" sibTransId="{62C88FAA-8F52-4BEE-BBA7-8127C409E915}"/>
    <dgm:cxn modelId="{D847B913-5AFA-48E3-AD68-781F2341D569}" type="presOf" srcId="{4E4C669D-098F-486A-971A-50A8E5971013}" destId="{BA51CA7A-2F81-45BC-AE55-00C0FC103AF7}" srcOrd="0" destOrd="1" presId="urn:microsoft.com/office/officeart/2005/8/layout/vList5"/>
    <dgm:cxn modelId="{DC66638A-7576-477A-B18E-7717E40C6DED}" type="presOf" srcId="{2023A04A-AC10-4A17-8F58-DD797F09F7FE}" destId="{BA51CA7A-2F81-45BC-AE55-00C0FC103AF7}" srcOrd="0" destOrd="0" presId="urn:microsoft.com/office/officeart/2005/8/layout/vList5"/>
    <dgm:cxn modelId="{21B3FF18-9AEF-4CF0-BB9A-8D32DBBB7E55}" srcId="{7EF87225-F1F1-4843-A140-45503124CF4B}" destId="{EF0EE6FE-539D-40D3-ACCC-EB46DC5EE7CA}" srcOrd="0" destOrd="0" parTransId="{3C2B9A46-FFF3-4A46-A41B-15C405FD7A73}" sibTransId="{464B556B-32D8-49E2-A8AB-876C9A1B6B07}"/>
    <dgm:cxn modelId="{8921E167-9F8A-41B2-BCCB-18BA6F1583E4}" srcId="{A469F84A-0448-442E-95EE-A04699BCEFA0}" destId="{FD8432AB-1062-4DF7-BC64-DB68A199F2D7}" srcOrd="2" destOrd="0" parTransId="{D766E003-E3D4-4870-AAAA-8B72D19D4627}" sibTransId="{B10A8E43-32BE-48E3-9F9E-879A58774440}"/>
    <dgm:cxn modelId="{7BC33FDF-A9A7-4CF0-8D6A-FF91FD7E4523}" type="presOf" srcId="{7D1265C8-E9C6-441D-BFA3-D378906028AD}" destId="{4F6F24EE-FF18-404E-A435-73A8679960DF}" srcOrd="0" destOrd="1" presId="urn:microsoft.com/office/officeart/2005/8/layout/vList5"/>
    <dgm:cxn modelId="{BEA97BFA-82E6-4ECB-A989-37F1ACEA7633}" srcId="{FD8432AB-1062-4DF7-BC64-DB68A199F2D7}" destId="{6883FB82-01AA-43DE-BFDF-C589A315795A}" srcOrd="0" destOrd="0" parTransId="{E822FD81-F2C2-4314-ABFB-D287EBCB5EAE}" sibTransId="{AAEF19B0-3303-4DDE-9FAF-856E2069920D}"/>
    <dgm:cxn modelId="{8B1A64B4-7AAE-467D-A009-A120D0D93393}" type="presOf" srcId="{46309E39-1924-4E21-BAE2-042C1953F2B0}" destId="{097B93B5-3AE3-44E7-88E7-6197898CA819}" srcOrd="0" destOrd="1" presId="urn:microsoft.com/office/officeart/2005/8/layout/vList5"/>
    <dgm:cxn modelId="{C94C505D-E589-43E0-9DE3-FC05C973C9DF}" srcId="{1CDCD66F-618B-4D84-8A6B-E3F32687650F}" destId="{4E4C669D-098F-486A-971A-50A8E5971013}" srcOrd="1" destOrd="0" parTransId="{66FE88B3-EC09-4921-AB8E-A4ACC1529433}" sibTransId="{8A0D3213-825E-40E5-A43A-7FA2AB49C19B}"/>
    <dgm:cxn modelId="{155E558D-8056-4B5E-B665-15672F5CC11A}" srcId="{FD8432AB-1062-4DF7-BC64-DB68A199F2D7}" destId="{7D1265C8-E9C6-441D-BFA3-D378906028AD}" srcOrd="1" destOrd="0" parTransId="{B6E5F898-7B15-4A4D-8038-035285EADD7A}" sibTransId="{DC708CED-9221-4112-A341-C75C9AECB5FF}"/>
    <dgm:cxn modelId="{C686A15E-EEC3-4B2F-B999-59171B700989}" type="presOf" srcId="{A469F84A-0448-442E-95EE-A04699BCEFA0}" destId="{604888CF-2905-4B80-BDB2-065E237E7F82}" srcOrd="0" destOrd="0" presId="urn:microsoft.com/office/officeart/2005/8/layout/vList5"/>
    <dgm:cxn modelId="{98FD5CC8-4494-4FDE-9BCA-FEEAB3ECDB85}" type="presOf" srcId="{6883FB82-01AA-43DE-BFDF-C589A315795A}" destId="{4F6F24EE-FF18-404E-A435-73A8679960DF}" srcOrd="0" destOrd="0" presId="urn:microsoft.com/office/officeart/2005/8/layout/vList5"/>
    <dgm:cxn modelId="{1C26E323-DB4B-49A5-8BD2-E4F4D8C1194E}" srcId="{A469F84A-0448-442E-95EE-A04699BCEFA0}" destId="{1CDCD66F-618B-4D84-8A6B-E3F32687650F}" srcOrd="0" destOrd="0" parTransId="{B39877A2-9720-4CF0-A6E9-50A1B4F60864}" sibTransId="{80DC7F70-5AB2-451D-BC26-3B91308A9304}"/>
    <dgm:cxn modelId="{A59D3F07-40B9-42F5-A257-51ECEF0EE6C5}" type="presOf" srcId="{EF0EE6FE-539D-40D3-ACCC-EB46DC5EE7CA}" destId="{097B93B5-3AE3-44E7-88E7-6197898CA819}" srcOrd="0" destOrd="0" presId="urn:microsoft.com/office/officeart/2005/8/layout/vList5"/>
    <dgm:cxn modelId="{EA12E242-FD30-4924-9323-2DAD04BE4ABA}" type="presOf" srcId="{1CDCD66F-618B-4D84-8A6B-E3F32687650F}" destId="{B8FEF6E5-E91B-4ED7-8951-BF956C9541EF}" srcOrd="0" destOrd="0" presId="urn:microsoft.com/office/officeart/2005/8/layout/vList5"/>
    <dgm:cxn modelId="{49A8FF91-B27E-46F8-B2EA-7B15B51066AB}" type="presOf" srcId="{7EF87225-F1F1-4843-A140-45503124CF4B}" destId="{6A75A0B0-0D1E-4262-B7EF-70468F138BAC}" srcOrd="0" destOrd="0" presId="urn:microsoft.com/office/officeart/2005/8/layout/vList5"/>
    <dgm:cxn modelId="{B278B75A-1190-4B94-BE47-EA9AE7F3385D}" type="presOf" srcId="{FD8432AB-1062-4DF7-BC64-DB68A199F2D7}" destId="{3D081772-A444-4DE9-914E-F7D3992F8972}" srcOrd="0" destOrd="0" presId="urn:microsoft.com/office/officeart/2005/8/layout/vList5"/>
    <dgm:cxn modelId="{7C95AAC5-8218-49BD-9C29-54EE7E343565}" type="presParOf" srcId="{604888CF-2905-4B80-BDB2-065E237E7F82}" destId="{7E746651-F57A-429D-821C-1475686CD989}" srcOrd="0" destOrd="0" presId="urn:microsoft.com/office/officeart/2005/8/layout/vList5"/>
    <dgm:cxn modelId="{30C3CC76-34DC-4966-BFE5-9C96C5AC639B}" type="presParOf" srcId="{7E746651-F57A-429D-821C-1475686CD989}" destId="{B8FEF6E5-E91B-4ED7-8951-BF956C9541EF}" srcOrd="0" destOrd="0" presId="urn:microsoft.com/office/officeart/2005/8/layout/vList5"/>
    <dgm:cxn modelId="{BB159B2B-486B-4072-AD27-511E130689C8}" type="presParOf" srcId="{7E746651-F57A-429D-821C-1475686CD989}" destId="{BA51CA7A-2F81-45BC-AE55-00C0FC103AF7}" srcOrd="1" destOrd="0" presId="urn:microsoft.com/office/officeart/2005/8/layout/vList5"/>
    <dgm:cxn modelId="{0D681271-CCC1-4C86-820C-96B39C445AFC}" type="presParOf" srcId="{604888CF-2905-4B80-BDB2-065E237E7F82}" destId="{56BFB558-E437-498A-BEB2-754788EA2889}" srcOrd="1" destOrd="0" presId="urn:microsoft.com/office/officeart/2005/8/layout/vList5"/>
    <dgm:cxn modelId="{7537DF2F-4DD4-4280-B2BC-CDD7FB541E1C}" type="presParOf" srcId="{604888CF-2905-4B80-BDB2-065E237E7F82}" destId="{9133A834-2B4A-4B81-AD33-1239A4A0C367}" srcOrd="2" destOrd="0" presId="urn:microsoft.com/office/officeart/2005/8/layout/vList5"/>
    <dgm:cxn modelId="{321C063A-444B-40E1-9B81-BEA2D8E3F096}" type="presParOf" srcId="{9133A834-2B4A-4B81-AD33-1239A4A0C367}" destId="{6A75A0B0-0D1E-4262-B7EF-70468F138BAC}" srcOrd="0" destOrd="0" presId="urn:microsoft.com/office/officeart/2005/8/layout/vList5"/>
    <dgm:cxn modelId="{10AF4E62-EDCD-41BB-874C-489EB019ED3B}" type="presParOf" srcId="{9133A834-2B4A-4B81-AD33-1239A4A0C367}" destId="{097B93B5-3AE3-44E7-88E7-6197898CA819}" srcOrd="1" destOrd="0" presId="urn:microsoft.com/office/officeart/2005/8/layout/vList5"/>
    <dgm:cxn modelId="{E1842265-3264-4613-89F3-12E95B957D21}" type="presParOf" srcId="{604888CF-2905-4B80-BDB2-065E237E7F82}" destId="{2C3FE037-DE16-4881-B5B9-ED9FF0CDE345}" srcOrd="3" destOrd="0" presId="urn:microsoft.com/office/officeart/2005/8/layout/vList5"/>
    <dgm:cxn modelId="{A0F63B5E-CC64-4F72-AAE2-5FA8D0BDFA62}" type="presParOf" srcId="{604888CF-2905-4B80-BDB2-065E237E7F82}" destId="{F00C95DF-99D1-4695-BF6D-F09D1A5991B2}" srcOrd="4" destOrd="0" presId="urn:microsoft.com/office/officeart/2005/8/layout/vList5"/>
    <dgm:cxn modelId="{1D4FD9AF-1501-4378-87FB-66071822F6B3}" type="presParOf" srcId="{F00C95DF-99D1-4695-BF6D-F09D1A5991B2}" destId="{3D081772-A444-4DE9-914E-F7D3992F8972}" srcOrd="0" destOrd="0" presId="urn:microsoft.com/office/officeart/2005/8/layout/vList5"/>
    <dgm:cxn modelId="{8499815B-DB23-440D-86C9-1FC559E05FA6}" type="presParOf" srcId="{F00C95DF-99D1-4695-BF6D-F09D1A5991B2}" destId="{4F6F24EE-FF18-404E-A435-73A8679960DF}" srcOrd="1"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7D2E3D8-C5F5-4ABD-A282-421C1F27CD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s-MX"/>
        </a:p>
      </dgm:t>
    </dgm:pt>
    <dgm:pt modelId="{7E24287E-25D5-4807-820C-D372DF1170C8}">
      <dgm:prSet phldrT="[Texto]"/>
      <dgm:spPr/>
      <dgm:t>
        <a:bodyPr/>
        <a:lstStyle/>
        <a:p>
          <a:r>
            <a:rPr lang="es-MX" dirty="0" smtClean="0"/>
            <a:t>Soporte IEEE 1394</a:t>
          </a:r>
          <a:endParaRPr lang="es-MX" dirty="0"/>
        </a:p>
      </dgm:t>
    </dgm:pt>
    <dgm:pt modelId="{53CDD5D0-EAE5-4977-BC58-569F778F5FAB}" type="parTrans" cxnId="{9F41AEBF-1AB3-482D-8A40-782111660073}">
      <dgm:prSet/>
      <dgm:spPr/>
      <dgm:t>
        <a:bodyPr/>
        <a:lstStyle/>
        <a:p>
          <a:endParaRPr lang="es-MX"/>
        </a:p>
      </dgm:t>
    </dgm:pt>
    <dgm:pt modelId="{6D13D399-ACC7-4943-BCE8-36D6003A5508}" type="sibTrans" cxnId="{9F41AEBF-1AB3-482D-8A40-782111660073}">
      <dgm:prSet/>
      <dgm:spPr/>
      <dgm:t>
        <a:bodyPr/>
        <a:lstStyle/>
        <a:p>
          <a:endParaRPr lang="es-MX"/>
        </a:p>
      </dgm:t>
    </dgm:pt>
    <dgm:pt modelId="{F2F8456A-1AC3-41A8-9CC1-787FB06D4E82}">
      <dgm:prSet/>
      <dgm:spPr/>
      <dgm:t>
        <a:bodyPr/>
        <a:lstStyle/>
        <a:p>
          <a:r>
            <a:rPr lang="es-MX" dirty="0" smtClean="0"/>
            <a:t>Procesadores y RAM</a:t>
          </a:r>
          <a:endParaRPr lang="es-MX" dirty="0"/>
        </a:p>
      </dgm:t>
    </dgm:pt>
    <dgm:pt modelId="{AD16E8A4-CD7B-4CD8-A890-6D559E1B0BEA}" type="parTrans" cxnId="{7F057C74-D52C-41B5-B6E1-992DF0AD3D37}">
      <dgm:prSet/>
      <dgm:spPr/>
      <dgm:t>
        <a:bodyPr/>
        <a:lstStyle/>
        <a:p>
          <a:endParaRPr lang="es-MX"/>
        </a:p>
      </dgm:t>
    </dgm:pt>
    <dgm:pt modelId="{D5B99B66-3A92-4A16-9173-171CBC25F85D}" type="sibTrans" cxnId="{7F057C74-D52C-41B5-B6E1-992DF0AD3D37}">
      <dgm:prSet/>
      <dgm:spPr/>
      <dgm:t>
        <a:bodyPr/>
        <a:lstStyle/>
        <a:p>
          <a:endParaRPr lang="es-MX"/>
        </a:p>
      </dgm:t>
    </dgm:pt>
    <dgm:pt modelId="{B1AC62B7-8B95-4438-B2BE-43DD19FD766B}">
      <dgm:prSet/>
      <dgm:spPr/>
      <dgm:t>
        <a:bodyPr/>
        <a:lstStyle/>
        <a:p>
          <a:r>
            <a:rPr lang="es-MX" dirty="0" smtClean="0"/>
            <a:t>Sistema Operativo</a:t>
          </a:r>
          <a:endParaRPr lang="es-MX" dirty="0"/>
        </a:p>
      </dgm:t>
    </dgm:pt>
    <dgm:pt modelId="{E29B7B10-939A-4086-8730-4EDC7BF4FB87}" type="parTrans" cxnId="{6A2290A1-5AEC-4829-8F50-C98DE86E148D}">
      <dgm:prSet/>
      <dgm:spPr/>
      <dgm:t>
        <a:bodyPr/>
        <a:lstStyle/>
        <a:p>
          <a:endParaRPr lang="es-MX"/>
        </a:p>
      </dgm:t>
    </dgm:pt>
    <dgm:pt modelId="{4D441C62-1056-4377-A1C9-E4BC85726FED}" type="sibTrans" cxnId="{6A2290A1-5AEC-4829-8F50-C98DE86E148D}">
      <dgm:prSet/>
      <dgm:spPr/>
      <dgm:t>
        <a:bodyPr/>
        <a:lstStyle/>
        <a:p>
          <a:endParaRPr lang="es-MX"/>
        </a:p>
      </dgm:t>
    </dgm:pt>
    <dgm:pt modelId="{2FF56973-195D-401E-9D16-7E84DA61B3A5}">
      <dgm:prSet phldrT="[Texto]"/>
      <dgm:spPr/>
      <dgm:t>
        <a:bodyPr/>
        <a:lstStyle/>
        <a:p>
          <a:r>
            <a:rPr lang="es-MX" i="1" dirty="0" err="1" smtClean="0"/>
            <a:t>FireWire</a:t>
          </a:r>
          <a:r>
            <a:rPr lang="es-MX" dirty="0" smtClean="0"/>
            <a:t> , estándar multiplataforma para la entrada y salida de datos en serie a gran velocidad y en tiempo real. </a:t>
          </a:r>
          <a:endParaRPr lang="es-MX" dirty="0"/>
        </a:p>
      </dgm:t>
    </dgm:pt>
    <dgm:pt modelId="{9B9456DB-7AC8-443E-8E20-4CCDB6535DA1}" type="parTrans" cxnId="{C86F9853-8692-4575-9852-E2BBF9646CEA}">
      <dgm:prSet/>
      <dgm:spPr/>
      <dgm:t>
        <a:bodyPr/>
        <a:lstStyle/>
        <a:p>
          <a:endParaRPr lang="es-MX"/>
        </a:p>
      </dgm:t>
    </dgm:pt>
    <dgm:pt modelId="{E93D3A1E-DC54-4BFC-A7DE-75BC463DA374}" type="sibTrans" cxnId="{C86F9853-8692-4575-9852-E2BBF9646CEA}">
      <dgm:prSet/>
      <dgm:spPr/>
      <dgm:t>
        <a:bodyPr/>
        <a:lstStyle/>
        <a:p>
          <a:endParaRPr lang="es-MX"/>
        </a:p>
      </dgm:t>
    </dgm:pt>
    <dgm:pt modelId="{6C89F4CB-3C76-45DD-8C0C-8C72113ECFF0}">
      <dgm:prSet/>
      <dgm:spPr/>
      <dgm:t>
        <a:bodyPr/>
        <a:lstStyle/>
        <a:p>
          <a:r>
            <a:rPr lang="es-MX" dirty="0" smtClean="0"/>
            <a:t>El mayor espacio disponible</a:t>
          </a:r>
          <a:endParaRPr lang="es-MX" dirty="0"/>
        </a:p>
      </dgm:t>
    </dgm:pt>
    <dgm:pt modelId="{5BD9640E-C7A5-4085-A69E-57318E3B2B2D}" type="parTrans" cxnId="{A57A7C30-D76D-409C-83DE-66D0576BC0F3}">
      <dgm:prSet/>
      <dgm:spPr/>
      <dgm:t>
        <a:bodyPr/>
        <a:lstStyle/>
        <a:p>
          <a:endParaRPr lang="es-MX"/>
        </a:p>
      </dgm:t>
    </dgm:pt>
    <dgm:pt modelId="{033FC958-44D1-4653-B01D-1FCE5BE3D55D}" type="sibTrans" cxnId="{A57A7C30-D76D-409C-83DE-66D0576BC0F3}">
      <dgm:prSet/>
      <dgm:spPr/>
      <dgm:t>
        <a:bodyPr/>
        <a:lstStyle/>
        <a:p>
          <a:endParaRPr lang="es-MX"/>
        </a:p>
      </dgm:t>
    </dgm:pt>
    <dgm:pt modelId="{CC74E209-3C0C-4F5F-98D6-4D6C1EA4A81B}">
      <dgm:prSet/>
      <dgm:spPr/>
      <dgm:t>
        <a:bodyPr/>
        <a:lstStyle/>
        <a:p>
          <a:r>
            <a:rPr lang="es-MX" dirty="0" smtClean="0"/>
            <a:t>Procesadores robustos y veloces.</a:t>
          </a:r>
          <a:endParaRPr lang="es-MX" dirty="0"/>
        </a:p>
      </dgm:t>
    </dgm:pt>
    <dgm:pt modelId="{17F2CB64-52D1-463A-8B1C-68D049A04867}" type="parTrans" cxnId="{2DD043CF-2A37-42B2-8A98-808240C3AEFD}">
      <dgm:prSet/>
      <dgm:spPr/>
      <dgm:t>
        <a:bodyPr/>
        <a:lstStyle/>
        <a:p>
          <a:endParaRPr lang="es-MX"/>
        </a:p>
      </dgm:t>
    </dgm:pt>
    <dgm:pt modelId="{81A43B03-EB5D-4D6F-8440-E8B19EC6441A}" type="sibTrans" cxnId="{2DD043CF-2A37-42B2-8A98-808240C3AEFD}">
      <dgm:prSet/>
      <dgm:spPr/>
      <dgm:t>
        <a:bodyPr/>
        <a:lstStyle/>
        <a:p>
          <a:endParaRPr lang="es-MX"/>
        </a:p>
      </dgm:t>
    </dgm:pt>
    <dgm:pt modelId="{60EB2F3B-EF3A-40F8-8FAA-065455921F40}">
      <dgm:prSet/>
      <dgm:spPr/>
      <dgm:t>
        <a:bodyPr/>
        <a:lstStyle/>
        <a:p>
          <a:r>
            <a:rPr lang="es-MX" dirty="0" smtClean="0"/>
            <a:t>Windows, NTFS y versión de 64-bit.</a:t>
          </a:r>
          <a:endParaRPr lang="es-MX" dirty="0"/>
        </a:p>
      </dgm:t>
    </dgm:pt>
    <dgm:pt modelId="{E820D389-5C0B-4793-A2E2-F2DB935D4ACC}" type="parTrans" cxnId="{7B34A6B5-9494-4C58-8117-C1A06066F642}">
      <dgm:prSet/>
      <dgm:spPr/>
      <dgm:t>
        <a:bodyPr/>
        <a:lstStyle/>
        <a:p>
          <a:endParaRPr lang="es-MX"/>
        </a:p>
      </dgm:t>
    </dgm:pt>
    <dgm:pt modelId="{5FC61443-B046-48F7-A7A4-F3A0DB576842}" type="sibTrans" cxnId="{7B34A6B5-9494-4C58-8117-C1A06066F642}">
      <dgm:prSet/>
      <dgm:spPr/>
      <dgm:t>
        <a:bodyPr/>
        <a:lstStyle/>
        <a:p>
          <a:endParaRPr lang="es-MX"/>
        </a:p>
      </dgm:t>
    </dgm:pt>
    <dgm:pt modelId="{0C94025A-09D6-4683-8107-B7AD434AB645}">
      <dgm:prSet/>
      <dgm:spPr/>
      <dgm:t>
        <a:bodyPr/>
        <a:lstStyle/>
        <a:p>
          <a:r>
            <a:rPr lang="es-MX" dirty="0" smtClean="0"/>
            <a:t>Se recomienda al menos 128MB de RAM.</a:t>
          </a:r>
          <a:endParaRPr lang="es-MX" dirty="0"/>
        </a:p>
      </dgm:t>
    </dgm:pt>
    <dgm:pt modelId="{B273F90C-760B-486E-B6F0-2CD6AB2CC2C3}" type="parTrans" cxnId="{DEB70830-C18C-4367-BD4E-AA47EA1184A4}">
      <dgm:prSet/>
      <dgm:spPr/>
      <dgm:t>
        <a:bodyPr/>
        <a:lstStyle/>
        <a:p>
          <a:endParaRPr lang="es-MX"/>
        </a:p>
      </dgm:t>
    </dgm:pt>
    <dgm:pt modelId="{AC62A3CF-DE78-47E5-9A1A-65B1B748A29B}" type="sibTrans" cxnId="{DEB70830-C18C-4367-BD4E-AA47EA1184A4}">
      <dgm:prSet/>
      <dgm:spPr/>
      <dgm:t>
        <a:bodyPr/>
        <a:lstStyle/>
        <a:p>
          <a:endParaRPr lang="es-MX"/>
        </a:p>
      </dgm:t>
    </dgm:pt>
    <dgm:pt modelId="{1B5A2040-EA9A-4CF4-A5DB-FE732990FB13}">
      <dgm:prSet phldrT="[Texto]"/>
      <dgm:spPr/>
      <dgm:t>
        <a:bodyPr/>
        <a:lstStyle/>
        <a:p>
          <a:r>
            <a:rPr lang="es-MX" dirty="0" smtClean="0"/>
            <a:t>Interconexión entre dispositivos digitales como cámaras digitales y videocámaras y computadoras, adquisición.</a:t>
          </a:r>
          <a:endParaRPr lang="es-MX" dirty="0"/>
        </a:p>
      </dgm:t>
    </dgm:pt>
    <dgm:pt modelId="{13474127-4634-4A33-BDA8-B13ABA3683BD}" type="parTrans" cxnId="{397EAABA-5ED1-4EE5-B2D2-2B4256C5E367}">
      <dgm:prSet/>
      <dgm:spPr/>
      <dgm:t>
        <a:bodyPr/>
        <a:lstStyle/>
        <a:p>
          <a:endParaRPr lang="es-MX"/>
        </a:p>
      </dgm:t>
    </dgm:pt>
    <dgm:pt modelId="{A4E4180F-6390-49AD-A5B7-C3F4A7D6744D}" type="sibTrans" cxnId="{397EAABA-5ED1-4EE5-B2D2-2B4256C5E367}">
      <dgm:prSet/>
      <dgm:spPr/>
      <dgm:t>
        <a:bodyPr/>
        <a:lstStyle/>
        <a:p>
          <a:endParaRPr lang="es-MX"/>
        </a:p>
      </dgm:t>
    </dgm:pt>
    <dgm:pt modelId="{661125EA-D2C3-4D6A-BB9C-CB731C494C01}">
      <dgm:prSet phldrT="[Texto]"/>
      <dgm:spPr/>
      <dgm:t>
        <a:bodyPr/>
        <a:lstStyle/>
        <a:p>
          <a:r>
            <a:rPr lang="es-MX" dirty="0" smtClean="0"/>
            <a:t>Discos Duros</a:t>
          </a:r>
          <a:endParaRPr lang="es-MX" dirty="0"/>
        </a:p>
      </dgm:t>
    </dgm:pt>
    <dgm:pt modelId="{C182BBB1-92DE-4826-966D-F05EB6E70F93}" type="parTrans" cxnId="{045DF40B-1268-4BB3-A353-7FE8CE2C202E}">
      <dgm:prSet/>
      <dgm:spPr/>
      <dgm:t>
        <a:bodyPr/>
        <a:lstStyle/>
        <a:p>
          <a:endParaRPr lang="es-MX"/>
        </a:p>
      </dgm:t>
    </dgm:pt>
    <dgm:pt modelId="{F69215B8-B135-4744-99EA-0B9EC0A0B5E6}" type="sibTrans" cxnId="{045DF40B-1268-4BB3-A353-7FE8CE2C202E}">
      <dgm:prSet/>
      <dgm:spPr/>
      <dgm:t>
        <a:bodyPr/>
        <a:lstStyle/>
        <a:p>
          <a:endParaRPr lang="es-MX"/>
        </a:p>
      </dgm:t>
    </dgm:pt>
    <dgm:pt modelId="{B3E91737-86F3-49F3-B04E-AC163A627009}">
      <dgm:prSet/>
      <dgm:spPr/>
      <dgm:t>
        <a:bodyPr/>
        <a:lstStyle/>
        <a:p>
          <a:r>
            <a:rPr lang="es-MX" dirty="0" smtClean="0"/>
            <a:t>256MB de RAM</a:t>
          </a:r>
          <a:endParaRPr lang="es-MX" dirty="0"/>
        </a:p>
      </dgm:t>
    </dgm:pt>
    <dgm:pt modelId="{5E85F6FB-8E5F-408A-A11C-5BC15E2FDE80}" type="parTrans" cxnId="{9632D234-9B9B-465D-8573-C1BDD14C1DCC}">
      <dgm:prSet/>
      <dgm:spPr/>
      <dgm:t>
        <a:bodyPr/>
        <a:lstStyle/>
        <a:p>
          <a:endParaRPr lang="es-MX"/>
        </a:p>
      </dgm:t>
    </dgm:pt>
    <dgm:pt modelId="{AA9F57E8-3BE0-4907-9791-55C0871E2927}" type="sibTrans" cxnId="{9632D234-9B9B-465D-8573-C1BDD14C1DCC}">
      <dgm:prSet/>
      <dgm:spPr/>
      <dgm:t>
        <a:bodyPr/>
        <a:lstStyle/>
        <a:p>
          <a:endParaRPr lang="es-MX"/>
        </a:p>
      </dgm:t>
    </dgm:pt>
    <dgm:pt modelId="{194D34C7-4350-442A-99C9-A57BACB3F3EE}">
      <dgm:prSet/>
      <dgm:spPr/>
      <dgm:t>
        <a:bodyPr/>
        <a:lstStyle/>
        <a:p>
          <a:r>
            <a:rPr lang="es-MX" dirty="0" smtClean="0"/>
            <a:t>Apple “Macintosh” o “Mac” se recomienda la última versión de sistema operativo Mac OS</a:t>
          </a:r>
          <a:endParaRPr lang="es-MX" dirty="0"/>
        </a:p>
      </dgm:t>
    </dgm:pt>
    <dgm:pt modelId="{8AC798DA-69F0-4F8C-9073-C73F24746539}" type="parTrans" cxnId="{06348090-3F53-41FD-B03C-9CA0A48F2B1C}">
      <dgm:prSet/>
      <dgm:spPr/>
      <dgm:t>
        <a:bodyPr/>
        <a:lstStyle/>
        <a:p>
          <a:endParaRPr lang="es-MX"/>
        </a:p>
      </dgm:t>
    </dgm:pt>
    <dgm:pt modelId="{ED5D860A-FE59-4FE2-A816-E44E63C5A241}" type="sibTrans" cxnId="{06348090-3F53-41FD-B03C-9CA0A48F2B1C}">
      <dgm:prSet/>
      <dgm:spPr/>
      <dgm:t>
        <a:bodyPr/>
        <a:lstStyle/>
        <a:p>
          <a:endParaRPr lang="es-MX"/>
        </a:p>
      </dgm:t>
    </dgm:pt>
    <dgm:pt modelId="{5A89495C-74AD-4AB4-AC75-16A6B02EF2A6}">
      <dgm:prSet/>
      <dgm:spPr/>
      <dgm:t>
        <a:bodyPr/>
        <a:lstStyle/>
        <a:p>
          <a:r>
            <a:rPr lang="es-MX" dirty="0" smtClean="0"/>
            <a:t>Tarjeta Gráfica</a:t>
          </a:r>
          <a:endParaRPr lang="es-MX" dirty="0"/>
        </a:p>
      </dgm:t>
    </dgm:pt>
    <dgm:pt modelId="{B3E51C48-E736-4816-AA01-A7464A95A7B2}" type="parTrans" cxnId="{37A26BCC-6DE3-4505-87FC-F2648349167C}">
      <dgm:prSet/>
      <dgm:spPr/>
      <dgm:t>
        <a:bodyPr/>
        <a:lstStyle/>
        <a:p>
          <a:endParaRPr lang="es-MX"/>
        </a:p>
      </dgm:t>
    </dgm:pt>
    <dgm:pt modelId="{60E3258D-5E48-4B2C-9293-ECC55AC9FB44}" type="sibTrans" cxnId="{37A26BCC-6DE3-4505-87FC-F2648349167C}">
      <dgm:prSet/>
      <dgm:spPr/>
      <dgm:t>
        <a:bodyPr/>
        <a:lstStyle/>
        <a:p>
          <a:endParaRPr lang="es-MX"/>
        </a:p>
      </dgm:t>
    </dgm:pt>
    <dgm:pt modelId="{F7628F16-0452-4934-BE01-FB97C04BAD9A}">
      <dgm:prSet/>
      <dgm:spPr/>
      <dgm:t>
        <a:bodyPr/>
        <a:lstStyle/>
        <a:p>
          <a:r>
            <a:rPr lang="es-MX" dirty="0" smtClean="0"/>
            <a:t>Soporte completo de </a:t>
          </a:r>
          <a:r>
            <a:rPr lang="es-MX" i="1" dirty="0" err="1" smtClean="0"/>
            <a:t>DirectDraw</a:t>
          </a:r>
          <a:r>
            <a:rPr lang="es-MX" dirty="0" smtClean="0"/>
            <a:t> y </a:t>
          </a:r>
          <a:r>
            <a:rPr lang="es-MX" i="1" dirty="0" err="1" smtClean="0"/>
            <a:t>OpenGL</a:t>
          </a:r>
          <a:r>
            <a:rPr lang="es-MX" dirty="0" smtClean="0"/>
            <a:t> para efectos.</a:t>
          </a:r>
          <a:endParaRPr lang="es-MX" dirty="0"/>
        </a:p>
      </dgm:t>
    </dgm:pt>
    <dgm:pt modelId="{389E1F0B-A235-4F6D-B6E8-CFC8B6920EB2}" type="parTrans" cxnId="{CD219D37-7BE0-4FB7-8C45-327ED9EC3D8D}">
      <dgm:prSet/>
      <dgm:spPr/>
      <dgm:t>
        <a:bodyPr/>
        <a:lstStyle/>
        <a:p>
          <a:endParaRPr lang="es-MX"/>
        </a:p>
      </dgm:t>
    </dgm:pt>
    <dgm:pt modelId="{E8222E0C-CEFF-442E-89AA-2DDFD4BA8483}" type="sibTrans" cxnId="{CD219D37-7BE0-4FB7-8C45-327ED9EC3D8D}">
      <dgm:prSet/>
      <dgm:spPr/>
      <dgm:t>
        <a:bodyPr/>
        <a:lstStyle/>
        <a:p>
          <a:endParaRPr lang="es-MX"/>
        </a:p>
      </dgm:t>
    </dgm:pt>
    <dgm:pt modelId="{584FE233-5E13-4F2C-9687-5EACEAFF0A15}" type="pres">
      <dgm:prSet presAssocID="{F7D2E3D8-C5F5-4ABD-A282-421C1F27CD65}" presName="linear" presStyleCnt="0">
        <dgm:presLayoutVars>
          <dgm:dir/>
          <dgm:animLvl val="lvl"/>
          <dgm:resizeHandles val="exact"/>
        </dgm:presLayoutVars>
      </dgm:prSet>
      <dgm:spPr/>
      <dgm:t>
        <a:bodyPr/>
        <a:lstStyle/>
        <a:p>
          <a:endParaRPr lang="es-MX"/>
        </a:p>
      </dgm:t>
    </dgm:pt>
    <dgm:pt modelId="{05824915-FB8D-45BA-BF86-F4F9C0D31977}" type="pres">
      <dgm:prSet presAssocID="{7E24287E-25D5-4807-820C-D372DF1170C8}" presName="parentLin" presStyleCnt="0"/>
      <dgm:spPr/>
      <dgm:t>
        <a:bodyPr/>
        <a:lstStyle/>
        <a:p>
          <a:endParaRPr lang="es-EC"/>
        </a:p>
      </dgm:t>
    </dgm:pt>
    <dgm:pt modelId="{37F80565-B3AA-47BA-A16F-677339BECB82}" type="pres">
      <dgm:prSet presAssocID="{7E24287E-25D5-4807-820C-D372DF1170C8}" presName="parentLeftMargin" presStyleLbl="node1" presStyleIdx="0" presStyleCnt="5"/>
      <dgm:spPr/>
      <dgm:t>
        <a:bodyPr/>
        <a:lstStyle/>
        <a:p>
          <a:endParaRPr lang="es-MX"/>
        </a:p>
      </dgm:t>
    </dgm:pt>
    <dgm:pt modelId="{E4D830DE-6FE3-4D70-8DEB-E63E15BC9449}" type="pres">
      <dgm:prSet presAssocID="{7E24287E-25D5-4807-820C-D372DF1170C8}" presName="parentText" presStyleLbl="node1" presStyleIdx="0" presStyleCnt="5">
        <dgm:presLayoutVars>
          <dgm:chMax val="0"/>
          <dgm:bulletEnabled val="1"/>
        </dgm:presLayoutVars>
      </dgm:prSet>
      <dgm:spPr/>
      <dgm:t>
        <a:bodyPr/>
        <a:lstStyle/>
        <a:p>
          <a:endParaRPr lang="es-MX"/>
        </a:p>
      </dgm:t>
    </dgm:pt>
    <dgm:pt modelId="{3B940411-EFC7-4D41-9898-98FDD87E0A5C}" type="pres">
      <dgm:prSet presAssocID="{7E24287E-25D5-4807-820C-D372DF1170C8}" presName="negativeSpace" presStyleCnt="0"/>
      <dgm:spPr/>
      <dgm:t>
        <a:bodyPr/>
        <a:lstStyle/>
        <a:p>
          <a:endParaRPr lang="es-EC"/>
        </a:p>
      </dgm:t>
    </dgm:pt>
    <dgm:pt modelId="{620279B3-CA06-4A15-9D92-4B31F91AFA30}" type="pres">
      <dgm:prSet presAssocID="{7E24287E-25D5-4807-820C-D372DF1170C8}" presName="childText" presStyleLbl="conFgAcc1" presStyleIdx="0" presStyleCnt="5">
        <dgm:presLayoutVars>
          <dgm:bulletEnabled val="1"/>
        </dgm:presLayoutVars>
      </dgm:prSet>
      <dgm:spPr/>
      <dgm:t>
        <a:bodyPr/>
        <a:lstStyle/>
        <a:p>
          <a:endParaRPr lang="es-MX"/>
        </a:p>
      </dgm:t>
    </dgm:pt>
    <dgm:pt modelId="{88432262-1040-4DEA-A94D-B982EC9E8E43}" type="pres">
      <dgm:prSet presAssocID="{6D13D399-ACC7-4943-BCE8-36D6003A5508}" presName="spaceBetweenRectangles" presStyleCnt="0"/>
      <dgm:spPr/>
      <dgm:t>
        <a:bodyPr/>
        <a:lstStyle/>
        <a:p>
          <a:endParaRPr lang="es-EC"/>
        </a:p>
      </dgm:t>
    </dgm:pt>
    <dgm:pt modelId="{26E8DC56-6A4A-4754-89E2-B579ADD21867}" type="pres">
      <dgm:prSet presAssocID="{661125EA-D2C3-4D6A-BB9C-CB731C494C01}" presName="parentLin" presStyleCnt="0"/>
      <dgm:spPr/>
      <dgm:t>
        <a:bodyPr/>
        <a:lstStyle/>
        <a:p>
          <a:endParaRPr lang="es-EC"/>
        </a:p>
      </dgm:t>
    </dgm:pt>
    <dgm:pt modelId="{59D4290E-5152-431B-834C-E2C10BD35B94}" type="pres">
      <dgm:prSet presAssocID="{661125EA-D2C3-4D6A-BB9C-CB731C494C01}" presName="parentLeftMargin" presStyleLbl="node1" presStyleIdx="0" presStyleCnt="5"/>
      <dgm:spPr/>
      <dgm:t>
        <a:bodyPr/>
        <a:lstStyle/>
        <a:p>
          <a:endParaRPr lang="es-MX"/>
        </a:p>
      </dgm:t>
    </dgm:pt>
    <dgm:pt modelId="{8223F33F-497A-4C9F-A840-31D4426BB784}" type="pres">
      <dgm:prSet presAssocID="{661125EA-D2C3-4D6A-BB9C-CB731C494C01}" presName="parentText" presStyleLbl="node1" presStyleIdx="1" presStyleCnt="5">
        <dgm:presLayoutVars>
          <dgm:chMax val="0"/>
          <dgm:bulletEnabled val="1"/>
        </dgm:presLayoutVars>
      </dgm:prSet>
      <dgm:spPr/>
      <dgm:t>
        <a:bodyPr/>
        <a:lstStyle/>
        <a:p>
          <a:endParaRPr lang="es-MX"/>
        </a:p>
      </dgm:t>
    </dgm:pt>
    <dgm:pt modelId="{2BB50D8F-3E15-404A-9022-23B2F8A58FA6}" type="pres">
      <dgm:prSet presAssocID="{661125EA-D2C3-4D6A-BB9C-CB731C494C01}" presName="negativeSpace" presStyleCnt="0"/>
      <dgm:spPr/>
      <dgm:t>
        <a:bodyPr/>
        <a:lstStyle/>
        <a:p>
          <a:endParaRPr lang="es-EC"/>
        </a:p>
      </dgm:t>
    </dgm:pt>
    <dgm:pt modelId="{DD843637-2597-419A-981F-81DBA9F603D3}" type="pres">
      <dgm:prSet presAssocID="{661125EA-D2C3-4D6A-BB9C-CB731C494C01}" presName="childText" presStyleLbl="conFgAcc1" presStyleIdx="1" presStyleCnt="5">
        <dgm:presLayoutVars>
          <dgm:bulletEnabled val="1"/>
        </dgm:presLayoutVars>
      </dgm:prSet>
      <dgm:spPr/>
      <dgm:t>
        <a:bodyPr/>
        <a:lstStyle/>
        <a:p>
          <a:endParaRPr lang="es-MX"/>
        </a:p>
      </dgm:t>
    </dgm:pt>
    <dgm:pt modelId="{4291234E-247C-472F-A262-AA081DC5F913}" type="pres">
      <dgm:prSet presAssocID="{F69215B8-B135-4744-99EA-0B9EC0A0B5E6}" presName="spaceBetweenRectangles" presStyleCnt="0"/>
      <dgm:spPr/>
      <dgm:t>
        <a:bodyPr/>
        <a:lstStyle/>
        <a:p>
          <a:endParaRPr lang="es-EC"/>
        </a:p>
      </dgm:t>
    </dgm:pt>
    <dgm:pt modelId="{75B0EBAF-243F-4428-89B5-71182E899043}" type="pres">
      <dgm:prSet presAssocID="{F2F8456A-1AC3-41A8-9CC1-787FB06D4E82}" presName="parentLin" presStyleCnt="0"/>
      <dgm:spPr/>
      <dgm:t>
        <a:bodyPr/>
        <a:lstStyle/>
        <a:p>
          <a:endParaRPr lang="es-EC"/>
        </a:p>
      </dgm:t>
    </dgm:pt>
    <dgm:pt modelId="{FA82D226-392D-44DB-8E7F-545C0CEB328E}" type="pres">
      <dgm:prSet presAssocID="{F2F8456A-1AC3-41A8-9CC1-787FB06D4E82}" presName="parentLeftMargin" presStyleLbl="node1" presStyleIdx="1" presStyleCnt="5"/>
      <dgm:spPr/>
      <dgm:t>
        <a:bodyPr/>
        <a:lstStyle/>
        <a:p>
          <a:endParaRPr lang="es-MX"/>
        </a:p>
      </dgm:t>
    </dgm:pt>
    <dgm:pt modelId="{D34A203E-32A4-4F2A-8743-F79C97C1E64C}" type="pres">
      <dgm:prSet presAssocID="{F2F8456A-1AC3-41A8-9CC1-787FB06D4E82}" presName="parentText" presStyleLbl="node1" presStyleIdx="2" presStyleCnt="5">
        <dgm:presLayoutVars>
          <dgm:chMax val="0"/>
          <dgm:bulletEnabled val="1"/>
        </dgm:presLayoutVars>
      </dgm:prSet>
      <dgm:spPr/>
      <dgm:t>
        <a:bodyPr/>
        <a:lstStyle/>
        <a:p>
          <a:endParaRPr lang="es-MX"/>
        </a:p>
      </dgm:t>
    </dgm:pt>
    <dgm:pt modelId="{A93B35FD-9F1A-412A-A334-026FD6A02304}" type="pres">
      <dgm:prSet presAssocID="{F2F8456A-1AC3-41A8-9CC1-787FB06D4E82}" presName="negativeSpace" presStyleCnt="0"/>
      <dgm:spPr/>
      <dgm:t>
        <a:bodyPr/>
        <a:lstStyle/>
        <a:p>
          <a:endParaRPr lang="es-EC"/>
        </a:p>
      </dgm:t>
    </dgm:pt>
    <dgm:pt modelId="{348DE425-E6C2-4DD4-863C-1AF5C3E08561}" type="pres">
      <dgm:prSet presAssocID="{F2F8456A-1AC3-41A8-9CC1-787FB06D4E82}" presName="childText" presStyleLbl="conFgAcc1" presStyleIdx="2" presStyleCnt="5">
        <dgm:presLayoutVars>
          <dgm:bulletEnabled val="1"/>
        </dgm:presLayoutVars>
      </dgm:prSet>
      <dgm:spPr/>
      <dgm:t>
        <a:bodyPr/>
        <a:lstStyle/>
        <a:p>
          <a:endParaRPr lang="es-MX"/>
        </a:p>
      </dgm:t>
    </dgm:pt>
    <dgm:pt modelId="{9FC99CE3-C5E5-4BF7-A279-0D799F9B9DDC}" type="pres">
      <dgm:prSet presAssocID="{D5B99B66-3A92-4A16-9173-171CBC25F85D}" presName="spaceBetweenRectangles" presStyleCnt="0"/>
      <dgm:spPr/>
      <dgm:t>
        <a:bodyPr/>
        <a:lstStyle/>
        <a:p>
          <a:endParaRPr lang="es-EC"/>
        </a:p>
      </dgm:t>
    </dgm:pt>
    <dgm:pt modelId="{3529AF00-BACE-4BB0-A9AF-91354F349ADF}" type="pres">
      <dgm:prSet presAssocID="{B1AC62B7-8B95-4438-B2BE-43DD19FD766B}" presName="parentLin" presStyleCnt="0"/>
      <dgm:spPr/>
      <dgm:t>
        <a:bodyPr/>
        <a:lstStyle/>
        <a:p>
          <a:endParaRPr lang="es-EC"/>
        </a:p>
      </dgm:t>
    </dgm:pt>
    <dgm:pt modelId="{54F761A1-0D5A-4249-A651-6B0ED93D8473}" type="pres">
      <dgm:prSet presAssocID="{B1AC62B7-8B95-4438-B2BE-43DD19FD766B}" presName="parentLeftMargin" presStyleLbl="node1" presStyleIdx="2" presStyleCnt="5"/>
      <dgm:spPr/>
      <dgm:t>
        <a:bodyPr/>
        <a:lstStyle/>
        <a:p>
          <a:endParaRPr lang="es-MX"/>
        </a:p>
      </dgm:t>
    </dgm:pt>
    <dgm:pt modelId="{996D123A-E40B-4989-A44E-71B5AFB6AA99}" type="pres">
      <dgm:prSet presAssocID="{B1AC62B7-8B95-4438-B2BE-43DD19FD766B}" presName="parentText" presStyleLbl="node1" presStyleIdx="3" presStyleCnt="5">
        <dgm:presLayoutVars>
          <dgm:chMax val="0"/>
          <dgm:bulletEnabled val="1"/>
        </dgm:presLayoutVars>
      </dgm:prSet>
      <dgm:spPr/>
      <dgm:t>
        <a:bodyPr/>
        <a:lstStyle/>
        <a:p>
          <a:endParaRPr lang="es-MX"/>
        </a:p>
      </dgm:t>
    </dgm:pt>
    <dgm:pt modelId="{F9AE7E8F-CEA4-4B0E-987E-E4948038E4C6}" type="pres">
      <dgm:prSet presAssocID="{B1AC62B7-8B95-4438-B2BE-43DD19FD766B}" presName="negativeSpace" presStyleCnt="0"/>
      <dgm:spPr/>
      <dgm:t>
        <a:bodyPr/>
        <a:lstStyle/>
        <a:p>
          <a:endParaRPr lang="es-EC"/>
        </a:p>
      </dgm:t>
    </dgm:pt>
    <dgm:pt modelId="{CC926389-DA01-4898-B471-1C4373D178FC}" type="pres">
      <dgm:prSet presAssocID="{B1AC62B7-8B95-4438-B2BE-43DD19FD766B}" presName="childText" presStyleLbl="conFgAcc1" presStyleIdx="3" presStyleCnt="5">
        <dgm:presLayoutVars>
          <dgm:bulletEnabled val="1"/>
        </dgm:presLayoutVars>
      </dgm:prSet>
      <dgm:spPr/>
      <dgm:t>
        <a:bodyPr/>
        <a:lstStyle/>
        <a:p>
          <a:endParaRPr lang="es-MX"/>
        </a:p>
      </dgm:t>
    </dgm:pt>
    <dgm:pt modelId="{460DFAF0-C307-4D88-BFF1-447F9F6FED2B}" type="pres">
      <dgm:prSet presAssocID="{4D441C62-1056-4377-A1C9-E4BC85726FED}" presName="spaceBetweenRectangles" presStyleCnt="0"/>
      <dgm:spPr/>
      <dgm:t>
        <a:bodyPr/>
        <a:lstStyle/>
        <a:p>
          <a:endParaRPr lang="es-EC"/>
        </a:p>
      </dgm:t>
    </dgm:pt>
    <dgm:pt modelId="{350F9251-98C9-4243-AF20-F5EEDCB5DEF1}" type="pres">
      <dgm:prSet presAssocID="{5A89495C-74AD-4AB4-AC75-16A6B02EF2A6}" presName="parentLin" presStyleCnt="0"/>
      <dgm:spPr/>
      <dgm:t>
        <a:bodyPr/>
        <a:lstStyle/>
        <a:p>
          <a:endParaRPr lang="es-EC"/>
        </a:p>
      </dgm:t>
    </dgm:pt>
    <dgm:pt modelId="{67A45477-53FD-4314-B814-70A034645DEA}" type="pres">
      <dgm:prSet presAssocID="{5A89495C-74AD-4AB4-AC75-16A6B02EF2A6}" presName="parentLeftMargin" presStyleLbl="node1" presStyleIdx="3" presStyleCnt="5"/>
      <dgm:spPr/>
      <dgm:t>
        <a:bodyPr/>
        <a:lstStyle/>
        <a:p>
          <a:endParaRPr lang="es-MX"/>
        </a:p>
      </dgm:t>
    </dgm:pt>
    <dgm:pt modelId="{6BE71C02-F6D9-4E9D-86F7-B9089DE2095D}" type="pres">
      <dgm:prSet presAssocID="{5A89495C-74AD-4AB4-AC75-16A6B02EF2A6}" presName="parentText" presStyleLbl="node1" presStyleIdx="4" presStyleCnt="5">
        <dgm:presLayoutVars>
          <dgm:chMax val="0"/>
          <dgm:bulletEnabled val="1"/>
        </dgm:presLayoutVars>
      </dgm:prSet>
      <dgm:spPr/>
      <dgm:t>
        <a:bodyPr/>
        <a:lstStyle/>
        <a:p>
          <a:endParaRPr lang="es-MX"/>
        </a:p>
      </dgm:t>
    </dgm:pt>
    <dgm:pt modelId="{0E17CD19-562C-45BB-B127-F51928E96CA7}" type="pres">
      <dgm:prSet presAssocID="{5A89495C-74AD-4AB4-AC75-16A6B02EF2A6}" presName="negativeSpace" presStyleCnt="0"/>
      <dgm:spPr/>
      <dgm:t>
        <a:bodyPr/>
        <a:lstStyle/>
        <a:p>
          <a:endParaRPr lang="es-EC"/>
        </a:p>
      </dgm:t>
    </dgm:pt>
    <dgm:pt modelId="{04AA839B-0596-4797-BF4B-960DDFC893E3}" type="pres">
      <dgm:prSet presAssocID="{5A89495C-74AD-4AB4-AC75-16A6B02EF2A6}" presName="childText" presStyleLbl="conFgAcc1" presStyleIdx="4" presStyleCnt="5">
        <dgm:presLayoutVars>
          <dgm:bulletEnabled val="1"/>
        </dgm:presLayoutVars>
      </dgm:prSet>
      <dgm:spPr/>
      <dgm:t>
        <a:bodyPr/>
        <a:lstStyle/>
        <a:p>
          <a:endParaRPr lang="es-MX"/>
        </a:p>
      </dgm:t>
    </dgm:pt>
  </dgm:ptLst>
  <dgm:cxnLst>
    <dgm:cxn modelId="{9632D234-9B9B-465D-8573-C1BDD14C1DCC}" srcId="{F2F8456A-1AC3-41A8-9CC1-787FB06D4E82}" destId="{B3E91737-86F3-49F3-B04E-AC163A627009}" srcOrd="1" destOrd="0" parTransId="{5E85F6FB-8E5F-408A-A11C-5BC15E2FDE80}" sibTransId="{AA9F57E8-3BE0-4907-9791-55C0871E2927}"/>
    <dgm:cxn modelId="{5824B307-E281-424E-BC92-C572049F5A29}" type="presOf" srcId="{B1AC62B7-8B95-4438-B2BE-43DD19FD766B}" destId="{54F761A1-0D5A-4249-A651-6B0ED93D8473}" srcOrd="0" destOrd="0" presId="urn:microsoft.com/office/officeart/2005/8/layout/list1"/>
    <dgm:cxn modelId="{2DD043CF-2A37-42B2-8A98-808240C3AEFD}" srcId="{F2F8456A-1AC3-41A8-9CC1-787FB06D4E82}" destId="{CC74E209-3C0C-4F5F-98D6-4D6C1EA4A81B}" srcOrd="0" destOrd="0" parTransId="{17F2CB64-52D1-463A-8B1C-68D049A04867}" sibTransId="{81A43B03-EB5D-4D6F-8440-E8B19EC6441A}"/>
    <dgm:cxn modelId="{C86F9853-8692-4575-9852-E2BBF9646CEA}" srcId="{7E24287E-25D5-4807-820C-D372DF1170C8}" destId="{2FF56973-195D-401E-9D16-7E84DA61B3A5}" srcOrd="0" destOrd="0" parTransId="{9B9456DB-7AC8-443E-8E20-4CCDB6535DA1}" sibTransId="{E93D3A1E-DC54-4BFC-A7DE-75BC463DA374}"/>
    <dgm:cxn modelId="{9F41AEBF-1AB3-482D-8A40-782111660073}" srcId="{F7D2E3D8-C5F5-4ABD-A282-421C1F27CD65}" destId="{7E24287E-25D5-4807-820C-D372DF1170C8}" srcOrd="0" destOrd="0" parTransId="{53CDD5D0-EAE5-4977-BC58-569F778F5FAB}" sibTransId="{6D13D399-ACC7-4943-BCE8-36D6003A5508}"/>
    <dgm:cxn modelId="{7F057C74-D52C-41B5-B6E1-992DF0AD3D37}" srcId="{F7D2E3D8-C5F5-4ABD-A282-421C1F27CD65}" destId="{F2F8456A-1AC3-41A8-9CC1-787FB06D4E82}" srcOrd="2" destOrd="0" parTransId="{AD16E8A4-CD7B-4CD8-A890-6D559E1B0BEA}" sibTransId="{D5B99B66-3A92-4A16-9173-171CBC25F85D}"/>
    <dgm:cxn modelId="{8883E31D-E869-467D-A425-8ED56408F43B}" type="presOf" srcId="{6C89F4CB-3C76-45DD-8C0C-8C72113ECFF0}" destId="{DD843637-2597-419A-981F-81DBA9F603D3}" srcOrd="0" destOrd="0" presId="urn:microsoft.com/office/officeart/2005/8/layout/list1"/>
    <dgm:cxn modelId="{ED01C031-23A9-4246-A8A6-7B56B7C6444B}" type="presOf" srcId="{F7628F16-0452-4934-BE01-FB97C04BAD9A}" destId="{04AA839B-0596-4797-BF4B-960DDFC893E3}" srcOrd="0" destOrd="1" presId="urn:microsoft.com/office/officeart/2005/8/layout/list1"/>
    <dgm:cxn modelId="{BF1AED93-D301-4339-AC57-1FDC3A3A938F}" type="presOf" srcId="{60EB2F3B-EF3A-40F8-8FAA-065455921F40}" destId="{CC926389-DA01-4898-B471-1C4373D178FC}" srcOrd="0" destOrd="0" presId="urn:microsoft.com/office/officeart/2005/8/layout/list1"/>
    <dgm:cxn modelId="{ED16CF58-DC73-47AB-A50A-565717ABB181}" type="presOf" srcId="{661125EA-D2C3-4D6A-BB9C-CB731C494C01}" destId="{8223F33F-497A-4C9F-A840-31D4426BB784}" srcOrd="1" destOrd="0" presId="urn:microsoft.com/office/officeart/2005/8/layout/list1"/>
    <dgm:cxn modelId="{AE9A5300-910D-41D8-B6C6-FF7A4A923640}" type="presOf" srcId="{7E24287E-25D5-4807-820C-D372DF1170C8}" destId="{E4D830DE-6FE3-4D70-8DEB-E63E15BC9449}" srcOrd="1" destOrd="0" presId="urn:microsoft.com/office/officeart/2005/8/layout/list1"/>
    <dgm:cxn modelId="{FF467837-983C-4515-82A8-291A785D7DB4}" type="presOf" srcId="{194D34C7-4350-442A-99C9-A57BACB3F3EE}" destId="{CC926389-DA01-4898-B471-1C4373D178FC}" srcOrd="0" destOrd="1" presId="urn:microsoft.com/office/officeart/2005/8/layout/list1"/>
    <dgm:cxn modelId="{CD219D37-7BE0-4FB7-8C45-327ED9EC3D8D}" srcId="{5A89495C-74AD-4AB4-AC75-16A6B02EF2A6}" destId="{F7628F16-0452-4934-BE01-FB97C04BAD9A}" srcOrd="1" destOrd="0" parTransId="{389E1F0B-A235-4F6D-B6E8-CFC8B6920EB2}" sibTransId="{E8222E0C-CEFF-442E-89AA-2DDFD4BA8483}"/>
    <dgm:cxn modelId="{7325D6AD-788A-441D-9203-2ED411291D14}" type="presOf" srcId="{B3E91737-86F3-49F3-B04E-AC163A627009}" destId="{348DE425-E6C2-4DD4-863C-1AF5C3E08561}" srcOrd="0" destOrd="1" presId="urn:microsoft.com/office/officeart/2005/8/layout/list1"/>
    <dgm:cxn modelId="{679E349F-6EE9-4481-A1E1-02B70C62DFA2}" type="presOf" srcId="{661125EA-D2C3-4D6A-BB9C-CB731C494C01}" destId="{59D4290E-5152-431B-834C-E2C10BD35B94}" srcOrd="0" destOrd="0" presId="urn:microsoft.com/office/officeart/2005/8/layout/list1"/>
    <dgm:cxn modelId="{DBA2E357-9E7E-46EB-8798-1EAFAD60EFE6}" type="presOf" srcId="{5A89495C-74AD-4AB4-AC75-16A6B02EF2A6}" destId="{67A45477-53FD-4314-B814-70A034645DEA}" srcOrd="0" destOrd="0" presId="urn:microsoft.com/office/officeart/2005/8/layout/list1"/>
    <dgm:cxn modelId="{8817AFDC-97AA-42C7-961A-70DECCF1BBAF}" type="presOf" srcId="{7E24287E-25D5-4807-820C-D372DF1170C8}" destId="{37F80565-B3AA-47BA-A16F-677339BECB82}" srcOrd="0" destOrd="0" presId="urn:microsoft.com/office/officeart/2005/8/layout/list1"/>
    <dgm:cxn modelId="{37A26BCC-6DE3-4505-87FC-F2648349167C}" srcId="{F7D2E3D8-C5F5-4ABD-A282-421C1F27CD65}" destId="{5A89495C-74AD-4AB4-AC75-16A6B02EF2A6}" srcOrd="4" destOrd="0" parTransId="{B3E51C48-E736-4816-AA01-A7464A95A7B2}" sibTransId="{60E3258D-5E48-4B2C-9293-ECC55AC9FB44}"/>
    <dgm:cxn modelId="{7F0A61D8-8BC7-41AA-A0EB-F741F36B8D05}" type="presOf" srcId="{F2F8456A-1AC3-41A8-9CC1-787FB06D4E82}" destId="{FA82D226-392D-44DB-8E7F-545C0CEB328E}" srcOrd="0" destOrd="0" presId="urn:microsoft.com/office/officeart/2005/8/layout/list1"/>
    <dgm:cxn modelId="{709137D2-7B28-429B-8807-CF116AE75951}" type="presOf" srcId="{B1AC62B7-8B95-4438-B2BE-43DD19FD766B}" destId="{996D123A-E40B-4989-A44E-71B5AFB6AA99}" srcOrd="1" destOrd="0" presId="urn:microsoft.com/office/officeart/2005/8/layout/list1"/>
    <dgm:cxn modelId="{D6AE64F8-979F-49BA-BFFE-6296972275FA}" type="presOf" srcId="{F7D2E3D8-C5F5-4ABD-A282-421C1F27CD65}" destId="{584FE233-5E13-4F2C-9687-5EACEAFF0A15}" srcOrd="0" destOrd="0" presId="urn:microsoft.com/office/officeart/2005/8/layout/list1"/>
    <dgm:cxn modelId="{067A0F74-C547-4CA7-AABD-CF5C88271E24}" type="presOf" srcId="{0C94025A-09D6-4683-8107-B7AD434AB645}" destId="{04AA839B-0596-4797-BF4B-960DDFC893E3}" srcOrd="0" destOrd="0" presId="urn:microsoft.com/office/officeart/2005/8/layout/list1"/>
    <dgm:cxn modelId="{045DF40B-1268-4BB3-A353-7FE8CE2C202E}" srcId="{F7D2E3D8-C5F5-4ABD-A282-421C1F27CD65}" destId="{661125EA-D2C3-4D6A-BB9C-CB731C494C01}" srcOrd="1" destOrd="0" parTransId="{C182BBB1-92DE-4826-966D-F05EB6E70F93}" sibTransId="{F69215B8-B135-4744-99EA-0B9EC0A0B5E6}"/>
    <dgm:cxn modelId="{1FABE9B7-A770-4224-A2C8-25AC49EF65EF}" type="presOf" srcId="{CC74E209-3C0C-4F5F-98D6-4D6C1EA4A81B}" destId="{348DE425-E6C2-4DD4-863C-1AF5C3E08561}" srcOrd="0" destOrd="0" presId="urn:microsoft.com/office/officeart/2005/8/layout/list1"/>
    <dgm:cxn modelId="{397EAABA-5ED1-4EE5-B2D2-2B4256C5E367}" srcId="{7E24287E-25D5-4807-820C-D372DF1170C8}" destId="{1B5A2040-EA9A-4CF4-A5DB-FE732990FB13}" srcOrd="1" destOrd="0" parTransId="{13474127-4634-4A33-BDA8-B13ABA3683BD}" sibTransId="{A4E4180F-6390-49AD-A5B7-C3F4A7D6744D}"/>
    <dgm:cxn modelId="{B5AD7921-527F-441E-AFF4-6A1BCE40541F}" type="presOf" srcId="{2FF56973-195D-401E-9D16-7E84DA61B3A5}" destId="{620279B3-CA06-4A15-9D92-4B31F91AFA30}" srcOrd="0" destOrd="0" presId="urn:microsoft.com/office/officeart/2005/8/layout/list1"/>
    <dgm:cxn modelId="{5E7127DE-F242-4387-AC17-AC18A73CCC02}" type="presOf" srcId="{5A89495C-74AD-4AB4-AC75-16A6B02EF2A6}" destId="{6BE71C02-F6D9-4E9D-86F7-B9089DE2095D}" srcOrd="1" destOrd="0" presId="urn:microsoft.com/office/officeart/2005/8/layout/list1"/>
    <dgm:cxn modelId="{7B34A6B5-9494-4C58-8117-C1A06066F642}" srcId="{B1AC62B7-8B95-4438-B2BE-43DD19FD766B}" destId="{60EB2F3B-EF3A-40F8-8FAA-065455921F40}" srcOrd="0" destOrd="0" parTransId="{E820D389-5C0B-4793-A2E2-F2DB935D4ACC}" sibTransId="{5FC61443-B046-48F7-A7A4-F3A0DB576842}"/>
    <dgm:cxn modelId="{A57A7C30-D76D-409C-83DE-66D0576BC0F3}" srcId="{661125EA-D2C3-4D6A-BB9C-CB731C494C01}" destId="{6C89F4CB-3C76-45DD-8C0C-8C72113ECFF0}" srcOrd="0" destOrd="0" parTransId="{5BD9640E-C7A5-4085-A69E-57318E3B2B2D}" sibTransId="{033FC958-44D1-4653-B01D-1FCE5BE3D55D}"/>
    <dgm:cxn modelId="{DEB70830-C18C-4367-BD4E-AA47EA1184A4}" srcId="{5A89495C-74AD-4AB4-AC75-16A6B02EF2A6}" destId="{0C94025A-09D6-4683-8107-B7AD434AB645}" srcOrd="0" destOrd="0" parTransId="{B273F90C-760B-486E-B6F0-2CD6AB2CC2C3}" sibTransId="{AC62A3CF-DE78-47E5-9A1A-65B1B748A29B}"/>
    <dgm:cxn modelId="{B02F852D-8665-4740-99C7-F9A6DD0787A2}" type="presOf" srcId="{1B5A2040-EA9A-4CF4-A5DB-FE732990FB13}" destId="{620279B3-CA06-4A15-9D92-4B31F91AFA30}" srcOrd="0" destOrd="1" presId="urn:microsoft.com/office/officeart/2005/8/layout/list1"/>
    <dgm:cxn modelId="{6A2290A1-5AEC-4829-8F50-C98DE86E148D}" srcId="{F7D2E3D8-C5F5-4ABD-A282-421C1F27CD65}" destId="{B1AC62B7-8B95-4438-B2BE-43DD19FD766B}" srcOrd="3" destOrd="0" parTransId="{E29B7B10-939A-4086-8730-4EDC7BF4FB87}" sibTransId="{4D441C62-1056-4377-A1C9-E4BC85726FED}"/>
    <dgm:cxn modelId="{06348090-3F53-41FD-B03C-9CA0A48F2B1C}" srcId="{B1AC62B7-8B95-4438-B2BE-43DD19FD766B}" destId="{194D34C7-4350-442A-99C9-A57BACB3F3EE}" srcOrd="1" destOrd="0" parTransId="{8AC798DA-69F0-4F8C-9073-C73F24746539}" sibTransId="{ED5D860A-FE59-4FE2-A816-E44E63C5A241}"/>
    <dgm:cxn modelId="{C843E6F2-EF7A-418D-8D4D-48D75182079D}" type="presOf" srcId="{F2F8456A-1AC3-41A8-9CC1-787FB06D4E82}" destId="{D34A203E-32A4-4F2A-8743-F79C97C1E64C}" srcOrd="1" destOrd="0" presId="urn:microsoft.com/office/officeart/2005/8/layout/list1"/>
    <dgm:cxn modelId="{2F6113D4-6C24-423A-93D9-10768B3C2443}" type="presParOf" srcId="{584FE233-5E13-4F2C-9687-5EACEAFF0A15}" destId="{05824915-FB8D-45BA-BF86-F4F9C0D31977}" srcOrd="0" destOrd="0" presId="urn:microsoft.com/office/officeart/2005/8/layout/list1"/>
    <dgm:cxn modelId="{01062883-3B4B-4BD3-904E-DC339F528276}" type="presParOf" srcId="{05824915-FB8D-45BA-BF86-F4F9C0D31977}" destId="{37F80565-B3AA-47BA-A16F-677339BECB82}" srcOrd="0" destOrd="0" presId="urn:microsoft.com/office/officeart/2005/8/layout/list1"/>
    <dgm:cxn modelId="{56AC1A9C-F371-4FF0-90F3-46C61E7BBD03}" type="presParOf" srcId="{05824915-FB8D-45BA-BF86-F4F9C0D31977}" destId="{E4D830DE-6FE3-4D70-8DEB-E63E15BC9449}" srcOrd="1" destOrd="0" presId="urn:microsoft.com/office/officeart/2005/8/layout/list1"/>
    <dgm:cxn modelId="{5AE4C079-439E-444F-B2A5-A694B3801879}" type="presParOf" srcId="{584FE233-5E13-4F2C-9687-5EACEAFF0A15}" destId="{3B940411-EFC7-4D41-9898-98FDD87E0A5C}" srcOrd="1" destOrd="0" presId="urn:microsoft.com/office/officeart/2005/8/layout/list1"/>
    <dgm:cxn modelId="{D4B4F5C9-4BBD-4FF4-9F05-A8727B027DE8}" type="presParOf" srcId="{584FE233-5E13-4F2C-9687-5EACEAFF0A15}" destId="{620279B3-CA06-4A15-9D92-4B31F91AFA30}" srcOrd="2" destOrd="0" presId="urn:microsoft.com/office/officeart/2005/8/layout/list1"/>
    <dgm:cxn modelId="{DB29EAD3-D25B-4DC8-89E0-8431C5D6FADB}" type="presParOf" srcId="{584FE233-5E13-4F2C-9687-5EACEAFF0A15}" destId="{88432262-1040-4DEA-A94D-B982EC9E8E43}" srcOrd="3" destOrd="0" presId="urn:microsoft.com/office/officeart/2005/8/layout/list1"/>
    <dgm:cxn modelId="{9E9DDE2E-7EEE-495B-B8CD-393758202838}" type="presParOf" srcId="{584FE233-5E13-4F2C-9687-5EACEAFF0A15}" destId="{26E8DC56-6A4A-4754-89E2-B579ADD21867}" srcOrd="4" destOrd="0" presId="urn:microsoft.com/office/officeart/2005/8/layout/list1"/>
    <dgm:cxn modelId="{47C58965-F3E7-44A5-AC3F-CF3F50B3171C}" type="presParOf" srcId="{26E8DC56-6A4A-4754-89E2-B579ADD21867}" destId="{59D4290E-5152-431B-834C-E2C10BD35B94}" srcOrd="0" destOrd="0" presId="urn:microsoft.com/office/officeart/2005/8/layout/list1"/>
    <dgm:cxn modelId="{4386C98E-2C3A-4695-968D-87D74828BA2E}" type="presParOf" srcId="{26E8DC56-6A4A-4754-89E2-B579ADD21867}" destId="{8223F33F-497A-4C9F-A840-31D4426BB784}" srcOrd="1" destOrd="0" presId="urn:microsoft.com/office/officeart/2005/8/layout/list1"/>
    <dgm:cxn modelId="{7773EC72-1F5A-411F-A8A4-D65DE333EB21}" type="presParOf" srcId="{584FE233-5E13-4F2C-9687-5EACEAFF0A15}" destId="{2BB50D8F-3E15-404A-9022-23B2F8A58FA6}" srcOrd="5" destOrd="0" presId="urn:microsoft.com/office/officeart/2005/8/layout/list1"/>
    <dgm:cxn modelId="{80E7BF9F-38FF-46BA-ABD9-42757A3D98AB}" type="presParOf" srcId="{584FE233-5E13-4F2C-9687-5EACEAFF0A15}" destId="{DD843637-2597-419A-981F-81DBA9F603D3}" srcOrd="6" destOrd="0" presId="urn:microsoft.com/office/officeart/2005/8/layout/list1"/>
    <dgm:cxn modelId="{FE98432C-4DAD-41B1-AE41-347B49C35646}" type="presParOf" srcId="{584FE233-5E13-4F2C-9687-5EACEAFF0A15}" destId="{4291234E-247C-472F-A262-AA081DC5F913}" srcOrd="7" destOrd="0" presId="urn:microsoft.com/office/officeart/2005/8/layout/list1"/>
    <dgm:cxn modelId="{E0DCD65F-9E9E-499E-BAED-22CB06F84640}" type="presParOf" srcId="{584FE233-5E13-4F2C-9687-5EACEAFF0A15}" destId="{75B0EBAF-243F-4428-89B5-71182E899043}" srcOrd="8" destOrd="0" presId="urn:microsoft.com/office/officeart/2005/8/layout/list1"/>
    <dgm:cxn modelId="{842C870D-D8DC-4A9B-9E06-1B459EF17FD7}" type="presParOf" srcId="{75B0EBAF-243F-4428-89B5-71182E899043}" destId="{FA82D226-392D-44DB-8E7F-545C0CEB328E}" srcOrd="0" destOrd="0" presId="urn:microsoft.com/office/officeart/2005/8/layout/list1"/>
    <dgm:cxn modelId="{80389D68-8ADE-48E2-B189-6E963B7C488F}" type="presParOf" srcId="{75B0EBAF-243F-4428-89B5-71182E899043}" destId="{D34A203E-32A4-4F2A-8743-F79C97C1E64C}" srcOrd="1" destOrd="0" presId="urn:microsoft.com/office/officeart/2005/8/layout/list1"/>
    <dgm:cxn modelId="{C76E8BA6-6592-4512-869E-950C7E7E3259}" type="presParOf" srcId="{584FE233-5E13-4F2C-9687-5EACEAFF0A15}" destId="{A93B35FD-9F1A-412A-A334-026FD6A02304}" srcOrd="9" destOrd="0" presId="urn:microsoft.com/office/officeart/2005/8/layout/list1"/>
    <dgm:cxn modelId="{197FE9AF-5167-4B8C-BBF5-A77099D51B19}" type="presParOf" srcId="{584FE233-5E13-4F2C-9687-5EACEAFF0A15}" destId="{348DE425-E6C2-4DD4-863C-1AF5C3E08561}" srcOrd="10" destOrd="0" presId="urn:microsoft.com/office/officeart/2005/8/layout/list1"/>
    <dgm:cxn modelId="{35316669-6500-479F-9819-546973646E8C}" type="presParOf" srcId="{584FE233-5E13-4F2C-9687-5EACEAFF0A15}" destId="{9FC99CE3-C5E5-4BF7-A279-0D799F9B9DDC}" srcOrd="11" destOrd="0" presId="urn:microsoft.com/office/officeart/2005/8/layout/list1"/>
    <dgm:cxn modelId="{BE1FEA2D-953A-4CDB-BDBE-C8016F7DE12B}" type="presParOf" srcId="{584FE233-5E13-4F2C-9687-5EACEAFF0A15}" destId="{3529AF00-BACE-4BB0-A9AF-91354F349ADF}" srcOrd="12" destOrd="0" presId="urn:microsoft.com/office/officeart/2005/8/layout/list1"/>
    <dgm:cxn modelId="{16C81019-BF7E-40FF-B7D0-F910850C2691}" type="presParOf" srcId="{3529AF00-BACE-4BB0-A9AF-91354F349ADF}" destId="{54F761A1-0D5A-4249-A651-6B0ED93D8473}" srcOrd="0" destOrd="0" presId="urn:microsoft.com/office/officeart/2005/8/layout/list1"/>
    <dgm:cxn modelId="{5F458A27-E94B-41FD-826F-C4B120668612}" type="presParOf" srcId="{3529AF00-BACE-4BB0-A9AF-91354F349ADF}" destId="{996D123A-E40B-4989-A44E-71B5AFB6AA99}" srcOrd="1" destOrd="0" presId="urn:microsoft.com/office/officeart/2005/8/layout/list1"/>
    <dgm:cxn modelId="{1F741397-721E-418F-91AB-54B43F84F974}" type="presParOf" srcId="{584FE233-5E13-4F2C-9687-5EACEAFF0A15}" destId="{F9AE7E8F-CEA4-4B0E-987E-E4948038E4C6}" srcOrd="13" destOrd="0" presId="urn:microsoft.com/office/officeart/2005/8/layout/list1"/>
    <dgm:cxn modelId="{884FB8C6-1546-4994-9DCB-F95D4F6F8330}" type="presParOf" srcId="{584FE233-5E13-4F2C-9687-5EACEAFF0A15}" destId="{CC926389-DA01-4898-B471-1C4373D178FC}" srcOrd="14" destOrd="0" presId="urn:microsoft.com/office/officeart/2005/8/layout/list1"/>
    <dgm:cxn modelId="{88DD97A4-D139-4026-BC8C-2CB02197F181}" type="presParOf" srcId="{584FE233-5E13-4F2C-9687-5EACEAFF0A15}" destId="{460DFAF0-C307-4D88-BFF1-447F9F6FED2B}" srcOrd="15" destOrd="0" presId="urn:microsoft.com/office/officeart/2005/8/layout/list1"/>
    <dgm:cxn modelId="{AE4AD324-B828-4048-AB7E-B9FC3644048E}" type="presParOf" srcId="{584FE233-5E13-4F2C-9687-5EACEAFF0A15}" destId="{350F9251-98C9-4243-AF20-F5EEDCB5DEF1}" srcOrd="16" destOrd="0" presId="urn:microsoft.com/office/officeart/2005/8/layout/list1"/>
    <dgm:cxn modelId="{348ADE0C-3519-4F52-9EFC-69B9B0282C2D}" type="presParOf" srcId="{350F9251-98C9-4243-AF20-F5EEDCB5DEF1}" destId="{67A45477-53FD-4314-B814-70A034645DEA}" srcOrd="0" destOrd="0" presId="urn:microsoft.com/office/officeart/2005/8/layout/list1"/>
    <dgm:cxn modelId="{71E02538-7D50-45F8-AACB-6AF15F0DBE3E}" type="presParOf" srcId="{350F9251-98C9-4243-AF20-F5EEDCB5DEF1}" destId="{6BE71C02-F6D9-4E9D-86F7-B9089DE2095D}" srcOrd="1" destOrd="0" presId="urn:microsoft.com/office/officeart/2005/8/layout/list1"/>
    <dgm:cxn modelId="{2FE173D6-1160-4392-B6A5-9C9004EDE6BE}" type="presParOf" srcId="{584FE233-5E13-4F2C-9687-5EACEAFF0A15}" destId="{0E17CD19-562C-45BB-B127-F51928E96CA7}" srcOrd="17" destOrd="0" presId="urn:microsoft.com/office/officeart/2005/8/layout/list1"/>
    <dgm:cxn modelId="{C55A4E98-A9BE-4A7C-AF34-1BECE7F6369B}" type="presParOf" srcId="{584FE233-5E13-4F2C-9687-5EACEAFF0A15}" destId="{04AA839B-0596-4797-BF4B-960DDFC893E3}"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D10E7F8-5A89-4C17-AE2A-1512EB765B50}" type="doc">
      <dgm:prSet loTypeId="urn:microsoft.com/office/officeart/2005/8/layout/vList6" loCatId="list" qsTypeId="urn:microsoft.com/office/officeart/2005/8/quickstyle/simple4" qsCatId="simple" csTypeId="urn:microsoft.com/office/officeart/2005/8/colors/accent1_4" csCatId="accent1" phldr="1"/>
      <dgm:spPr/>
    </dgm:pt>
    <dgm:pt modelId="{A2B38528-DC33-4979-AE3A-537659C878BA}">
      <dgm:prSet phldrT="[Texto]"/>
      <dgm:spPr/>
      <dgm:t>
        <a:bodyPr/>
        <a:lstStyle/>
        <a:p>
          <a:r>
            <a:rPr lang="es-MX" dirty="0" smtClean="0"/>
            <a:t>CORTE</a:t>
          </a:r>
          <a:endParaRPr lang="es-MX" dirty="0"/>
        </a:p>
      </dgm:t>
    </dgm:pt>
    <dgm:pt modelId="{4422A362-46AB-453E-BC0F-4D7DD2B39C5F}" type="parTrans" cxnId="{31D476E1-8A5A-4719-8300-2AD9A9FA2CA0}">
      <dgm:prSet/>
      <dgm:spPr/>
      <dgm:t>
        <a:bodyPr/>
        <a:lstStyle/>
        <a:p>
          <a:endParaRPr lang="es-MX"/>
        </a:p>
      </dgm:t>
    </dgm:pt>
    <dgm:pt modelId="{9774D151-8CA6-426B-AB76-A8BDE81B4361}" type="sibTrans" cxnId="{31D476E1-8A5A-4719-8300-2AD9A9FA2CA0}">
      <dgm:prSet/>
      <dgm:spPr/>
      <dgm:t>
        <a:bodyPr/>
        <a:lstStyle/>
        <a:p>
          <a:endParaRPr lang="es-MX"/>
        </a:p>
      </dgm:t>
    </dgm:pt>
    <dgm:pt modelId="{4A35FBE2-BA85-47AB-AFD9-DC8B9E8D6A07}">
      <dgm:prSet phldrT="[Texto]"/>
      <dgm:spPr/>
      <dgm:t>
        <a:bodyPr/>
        <a:lstStyle/>
        <a:p>
          <a:r>
            <a:rPr lang="es-MX" dirty="0" smtClean="0"/>
            <a:t>DISOLVENCIA</a:t>
          </a:r>
          <a:endParaRPr lang="es-MX" dirty="0"/>
        </a:p>
      </dgm:t>
    </dgm:pt>
    <dgm:pt modelId="{147ACE76-6353-4528-800A-A873EA5780F1}" type="parTrans" cxnId="{DC5E0DC1-F3FE-44A9-A9F4-C5CB4FAF30AC}">
      <dgm:prSet/>
      <dgm:spPr/>
      <dgm:t>
        <a:bodyPr/>
        <a:lstStyle/>
        <a:p>
          <a:endParaRPr lang="es-MX"/>
        </a:p>
      </dgm:t>
    </dgm:pt>
    <dgm:pt modelId="{63C313BC-6868-4313-B850-0BE181A1A2E8}" type="sibTrans" cxnId="{DC5E0DC1-F3FE-44A9-A9F4-C5CB4FAF30AC}">
      <dgm:prSet/>
      <dgm:spPr/>
      <dgm:t>
        <a:bodyPr/>
        <a:lstStyle/>
        <a:p>
          <a:endParaRPr lang="es-MX"/>
        </a:p>
      </dgm:t>
    </dgm:pt>
    <dgm:pt modelId="{CC2ED4DD-9371-42D1-947F-170BECBCEBD9}">
      <dgm:prSet phldrT="[Texto]"/>
      <dgm:spPr/>
      <dgm:t>
        <a:bodyPr/>
        <a:lstStyle/>
        <a:p>
          <a:r>
            <a:rPr lang="es-MX" dirty="0" smtClean="0"/>
            <a:t>BARRIDO</a:t>
          </a:r>
          <a:endParaRPr lang="es-MX" dirty="0"/>
        </a:p>
      </dgm:t>
    </dgm:pt>
    <dgm:pt modelId="{E74BA506-7C1B-4E3F-B20B-8EFF719DDB58}" type="parTrans" cxnId="{93291B66-DCB4-4588-BC2C-77921F376B6B}">
      <dgm:prSet/>
      <dgm:spPr/>
      <dgm:t>
        <a:bodyPr/>
        <a:lstStyle/>
        <a:p>
          <a:endParaRPr lang="es-MX"/>
        </a:p>
      </dgm:t>
    </dgm:pt>
    <dgm:pt modelId="{5A4FB7ED-893A-4888-A2A2-269C600E3F60}" type="sibTrans" cxnId="{93291B66-DCB4-4588-BC2C-77921F376B6B}">
      <dgm:prSet/>
      <dgm:spPr/>
      <dgm:t>
        <a:bodyPr/>
        <a:lstStyle/>
        <a:p>
          <a:endParaRPr lang="es-MX"/>
        </a:p>
      </dgm:t>
    </dgm:pt>
    <dgm:pt modelId="{6DEFB86C-164C-4E24-979C-26A9D1FC11EC}">
      <dgm:prSet phldrT="[Texto]"/>
      <dgm:spPr/>
      <dgm:t>
        <a:bodyPr/>
        <a:lstStyle/>
        <a:p>
          <a:pPr algn="l"/>
          <a:r>
            <a:rPr lang="es-MX" dirty="0" smtClean="0"/>
            <a:t>DESVANECIMIENTO </a:t>
          </a:r>
          <a:endParaRPr lang="es-MX" dirty="0"/>
        </a:p>
      </dgm:t>
    </dgm:pt>
    <dgm:pt modelId="{1EA738AE-A393-4E5F-B8E4-D6C5F59C50E1}" type="parTrans" cxnId="{27EE1E8C-4780-47B3-AE6B-5A9ABEFED37F}">
      <dgm:prSet/>
      <dgm:spPr/>
      <dgm:t>
        <a:bodyPr/>
        <a:lstStyle/>
        <a:p>
          <a:endParaRPr lang="es-MX"/>
        </a:p>
      </dgm:t>
    </dgm:pt>
    <dgm:pt modelId="{F85292D5-CFF3-45E2-817D-87432CD78B52}" type="sibTrans" cxnId="{27EE1E8C-4780-47B3-AE6B-5A9ABEFED37F}">
      <dgm:prSet/>
      <dgm:spPr/>
      <dgm:t>
        <a:bodyPr/>
        <a:lstStyle/>
        <a:p>
          <a:endParaRPr lang="es-MX"/>
        </a:p>
      </dgm:t>
    </dgm:pt>
    <dgm:pt modelId="{5D7434AF-AB3E-48AB-B0D9-DE2948451608}" type="pres">
      <dgm:prSet presAssocID="{8D10E7F8-5A89-4C17-AE2A-1512EB765B50}" presName="Name0" presStyleCnt="0">
        <dgm:presLayoutVars>
          <dgm:dir/>
          <dgm:animLvl val="lvl"/>
          <dgm:resizeHandles/>
        </dgm:presLayoutVars>
      </dgm:prSet>
      <dgm:spPr/>
    </dgm:pt>
    <dgm:pt modelId="{83CECE4C-F747-448E-8920-AEEF3CF96580}" type="pres">
      <dgm:prSet presAssocID="{A2B38528-DC33-4979-AE3A-537659C878BA}" presName="linNode" presStyleCnt="0"/>
      <dgm:spPr/>
    </dgm:pt>
    <dgm:pt modelId="{FC70A15A-23F3-4AD7-B8C7-46A8A44E7422}" type="pres">
      <dgm:prSet presAssocID="{A2B38528-DC33-4979-AE3A-537659C878BA}" presName="parentShp" presStyleLbl="node1" presStyleIdx="0" presStyleCnt="4">
        <dgm:presLayoutVars>
          <dgm:bulletEnabled val="1"/>
        </dgm:presLayoutVars>
      </dgm:prSet>
      <dgm:spPr/>
      <dgm:t>
        <a:bodyPr/>
        <a:lstStyle/>
        <a:p>
          <a:endParaRPr lang="es-MX"/>
        </a:p>
      </dgm:t>
    </dgm:pt>
    <dgm:pt modelId="{2614204C-4285-4546-BB51-A14A0043A2E9}" type="pres">
      <dgm:prSet presAssocID="{A2B38528-DC33-4979-AE3A-537659C878BA}" presName="childShp" presStyleLbl="bgAccFollowNode1" presStyleIdx="0" presStyleCnt="4" custScaleX="55076">
        <dgm:presLayoutVars>
          <dgm:bulletEnabled val="1"/>
        </dgm:presLayoutVars>
      </dgm:prSet>
      <dgm:spPr/>
    </dgm:pt>
    <dgm:pt modelId="{18433656-48D5-46D3-BC96-A782480E88DD}" type="pres">
      <dgm:prSet presAssocID="{9774D151-8CA6-426B-AB76-A8BDE81B4361}" presName="spacing" presStyleCnt="0"/>
      <dgm:spPr/>
    </dgm:pt>
    <dgm:pt modelId="{90D25FA0-ED5E-49B9-A273-B9C64B028607}" type="pres">
      <dgm:prSet presAssocID="{4A35FBE2-BA85-47AB-AFD9-DC8B9E8D6A07}" presName="linNode" presStyleCnt="0"/>
      <dgm:spPr/>
    </dgm:pt>
    <dgm:pt modelId="{5CA2980A-7F38-427C-9D91-59BBCCC117B6}" type="pres">
      <dgm:prSet presAssocID="{4A35FBE2-BA85-47AB-AFD9-DC8B9E8D6A07}" presName="parentShp" presStyleLbl="node1" presStyleIdx="1" presStyleCnt="4">
        <dgm:presLayoutVars>
          <dgm:bulletEnabled val="1"/>
        </dgm:presLayoutVars>
      </dgm:prSet>
      <dgm:spPr/>
      <dgm:t>
        <a:bodyPr/>
        <a:lstStyle/>
        <a:p>
          <a:endParaRPr lang="es-MX"/>
        </a:p>
      </dgm:t>
    </dgm:pt>
    <dgm:pt modelId="{CC92640C-70E5-42F1-B1BA-2080A90CB480}" type="pres">
      <dgm:prSet presAssocID="{4A35FBE2-BA85-47AB-AFD9-DC8B9E8D6A07}" presName="childShp" presStyleLbl="bgAccFollowNode1" presStyleIdx="1" presStyleCnt="4" custScaleX="55076">
        <dgm:presLayoutVars>
          <dgm:bulletEnabled val="1"/>
        </dgm:presLayoutVars>
      </dgm:prSet>
      <dgm:spPr/>
    </dgm:pt>
    <dgm:pt modelId="{63E16555-86CB-4FA1-8B43-9373AAB09B23}" type="pres">
      <dgm:prSet presAssocID="{63C313BC-6868-4313-B850-0BE181A1A2E8}" presName="spacing" presStyleCnt="0"/>
      <dgm:spPr/>
    </dgm:pt>
    <dgm:pt modelId="{614EA7D2-9082-45D2-AA66-5C07F835EE1B}" type="pres">
      <dgm:prSet presAssocID="{CC2ED4DD-9371-42D1-947F-170BECBCEBD9}" presName="linNode" presStyleCnt="0"/>
      <dgm:spPr/>
    </dgm:pt>
    <dgm:pt modelId="{CBE9F601-F2AF-448A-9089-F598CD591B16}" type="pres">
      <dgm:prSet presAssocID="{CC2ED4DD-9371-42D1-947F-170BECBCEBD9}" presName="parentShp" presStyleLbl="node1" presStyleIdx="2" presStyleCnt="4">
        <dgm:presLayoutVars>
          <dgm:bulletEnabled val="1"/>
        </dgm:presLayoutVars>
      </dgm:prSet>
      <dgm:spPr/>
      <dgm:t>
        <a:bodyPr/>
        <a:lstStyle/>
        <a:p>
          <a:endParaRPr lang="es-MX"/>
        </a:p>
      </dgm:t>
    </dgm:pt>
    <dgm:pt modelId="{A4330540-5E11-434D-B78C-858559D6C80E}" type="pres">
      <dgm:prSet presAssocID="{CC2ED4DD-9371-42D1-947F-170BECBCEBD9}" presName="childShp" presStyleLbl="bgAccFollowNode1" presStyleIdx="2" presStyleCnt="4" custScaleX="55076">
        <dgm:presLayoutVars>
          <dgm:bulletEnabled val="1"/>
        </dgm:presLayoutVars>
      </dgm:prSet>
      <dgm:spPr/>
    </dgm:pt>
    <dgm:pt modelId="{F276D844-5DEF-49B8-8A33-F9F0A7126B53}" type="pres">
      <dgm:prSet presAssocID="{5A4FB7ED-893A-4888-A2A2-269C600E3F60}" presName="spacing" presStyleCnt="0"/>
      <dgm:spPr/>
    </dgm:pt>
    <dgm:pt modelId="{5F5F28AA-A401-4C5A-9B25-867E7191A7F4}" type="pres">
      <dgm:prSet presAssocID="{6DEFB86C-164C-4E24-979C-26A9D1FC11EC}" presName="linNode" presStyleCnt="0"/>
      <dgm:spPr/>
    </dgm:pt>
    <dgm:pt modelId="{F1DFE9E0-58BD-4C2F-B1DF-5768B50A318C}" type="pres">
      <dgm:prSet presAssocID="{6DEFB86C-164C-4E24-979C-26A9D1FC11EC}" presName="parentShp" presStyleLbl="node1" presStyleIdx="3" presStyleCnt="4">
        <dgm:presLayoutVars>
          <dgm:bulletEnabled val="1"/>
        </dgm:presLayoutVars>
      </dgm:prSet>
      <dgm:spPr/>
      <dgm:t>
        <a:bodyPr/>
        <a:lstStyle/>
        <a:p>
          <a:endParaRPr lang="es-MX"/>
        </a:p>
      </dgm:t>
    </dgm:pt>
    <dgm:pt modelId="{4B39A5FA-D56D-45AB-B28F-C477768A7F44}" type="pres">
      <dgm:prSet presAssocID="{6DEFB86C-164C-4E24-979C-26A9D1FC11EC}" presName="childShp" presStyleLbl="bgAccFollowNode1" presStyleIdx="3" presStyleCnt="4" custScaleX="55076">
        <dgm:presLayoutVars>
          <dgm:bulletEnabled val="1"/>
        </dgm:presLayoutVars>
      </dgm:prSet>
      <dgm:spPr/>
    </dgm:pt>
  </dgm:ptLst>
  <dgm:cxnLst>
    <dgm:cxn modelId="{EC147150-70B0-4D3C-9836-D27028625E1E}" type="presOf" srcId="{8D10E7F8-5A89-4C17-AE2A-1512EB765B50}" destId="{5D7434AF-AB3E-48AB-B0D9-DE2948451608}" srcOrd="0" destOrd="0" presId="urn:microsoft.com/office/officeart/2005/8/layout/vList6"/>
    <dgm:cxn modelId="{DC5E0DC1-F3FE-44A9-A9F4-C5CB4FAF30AC}" srcId="{8D10E7F8-5A89-4C17-AE2A-1512EB765B50}" destId="{4A35FBE2-BA85-47AB-AFD9-DC8B9E8D6A07}" srcOrd="1" destOrd="0" parTransId="{147ACE76-6353-4528-800A-A873EA5780F1}" sibTransId="{63C313BC-6868-4313-B850-0BE181A1A2E8}"/>
    <dgm:cxn modelId="{3F8354E9-FA65-49A1-A2E7-A72B1CE9C146}" type="presOf" srcId="{4A35FBE2-BA85-47AB-AFD9-DC8B9E8D6A07}" destId="{5CA2980A-7F38-427C-9D91-59BBCCC117B6}" srcOrd="0" destOrd="0" presId="urn:microsoft.com/office/officeart/2005/8/layout/vList6"/>
    <dgm:cxn modelId="{F94F0176-E82E-4914-B05A-CDB53386E022}" type="presOf" srcId="{6DEFB86C-164C-4E24-979C-26A9D1FC11EC}" destId="{F1DFE9E0-58BD-4C2F-B1DF-5768B50A318C}" srcOrd="0" destOrd="0" presId="urn:microsoft.com/office/officeart/2005/8/layout/vList6"/>
    <dgm:cxn modelId="{93291B66-DCB4-4588-BC2C-77921F376B6B}" srcId="{8D10E7F8-5A89-4C17-AE2A-1512EB765B50}" destId="{CC2ED4DD-9371-42D1-947F-170BECBCEBD9}" srcOrd="2" destOrd="0" parTransId="{E74BA506-7C1B-4E3F-B20B-8EFF719DDB58}" sibTransId="{5A4FB7ED-893A-4888-A2A2-269C600E3F60}"/>
    <dgm:cxn modelId="{6FDA5C16-8554-4E0F-871C-72ECCC0FDFA6}" type="presOf" srcId="{A2B38528-DC33-4979-AE3A-537659C878BA}" destId="{FC70A15A-23F3-4AD7-B8C7-46A8A44E7422}" srcOrd="0" destOrd="0" presId="urn:microsoft.com/office/officeart/2005/8/layout/vList6"/>
    <dgm:cxn modelId="{31D476E1-8A5A-4719-8300-2AD9A9FA2CA0}" srcId="{8D10E7F8-5A89-4C17-AE2A-1512EB765B50}" destId="{A2B38528-DC33-4979-AE3A-537659C878BA}" srcOrd="0" destOrd="0" parTransId="{4422A362-46AB-453E-BC0F-4D7DD2B39C5F}" sibTransId="{9774D151-8CA6-426B-AB76-A8BDE81B4361}"/>
    <dgm:cxn modelId="{C9E9B3EC-69DF-443C-ABA2-5BBF5EEE46A9}" type="presOf" srcId="{CC2ED4DD-9371-42D1-947F-170BECBCEBD9}" destId="{CBE9F601-F2AF-448A-9089-F598CD591B16}" srcOrd="0" destOrd="0" presId="urn:microsoft.com/office/officeart/2005/8/layout/vList6"/>
    <dgm:cxn modelId="{27EE1E8C-4780-47B3-AE6B-5A9ABEFED37F}" srcId="{8D10E7F8-5A89-4C17-AE2A-1512EB765B50}" destId="{6DEFB86C-164C-4E24-979C-26A9D1FC11EC}" srcOrd="3" destOrd="0" parTransId="{1EA738AE-A393-4E5F-B8E4-D6C5F59C50E1}" sibTransId="{F85292D5-CFF3-45E2-817D-87432CD78B52}"/>
    <dgm:cxn modelId="{E5E1A67B-4F77-4D85-AB76-78A09052F408}" type="presParOf" srcId="{5D7434AF-AB3E-48AB-B0D9-DE2948451608}" destId="{83CECE4C-F747-448E-8920-AEEF3CF96580}" srcOrd="0" destOrd="0" presId="urn:microsoft.com/office/officeart/2005/8/layout/vList6"/>
    <dgm:cxn modelId="{441C6E78-8EBD-498D-BBD9-FEAF76922DB9}" type="presParOf" srcId="{83CECE4C-F747-448E-8920-AEEF3CF96580}" destId="{FC70A15A-23F3-4AD7-B8C7-46A8A44E7422}" srcOrd="0" destOrd="0" presId="urn:microsoft.com/office/officeart/2005/8/layout/vList6"/>
    <dgm:cxn modelId="{BE2CB4FC-A8F7-4FD9-855C-0D0F5EE63258}" type="presParOf" srcId="{83CECE4C-F747-448E-8920-AEEF3CF96580}" destId="{2614204C-4285-4546-BB51-A14A0043A2E9}" srcOrd="1" destOrd="0" presId="urn:microsoft.com/office/officeart/2005/8/layout/vList6"/>
    <dgm:cxn modelId="{BD87AEB5-A580-480F-A363-FA9305448479}" type="presParOf" srcId="{5D7434AF-AB3E-48AB-B0D9-DE2948451608}" destId="{18433656-48D5-46D3-BC96-A782480E88DD}" srcOrd="1" destOrd="0" presId="urn:microsoft.com/office/officeart/2005/8/layout/vList6"/>
    <dgm:cxn modelId="{422E3D3A-476D-4C93-8135-78847C842CD6}" type="presParOf" srcId="{5D7434AF-AB3E-48AB-B0D9-DE2948451608}" destId="{90D25FA0-ED5E-49B9-A273-B9C64B028607}" srcOrd="2" destOrd="0" presId="urn:microsoft.com/office/officeart/2005/8/layout/vList6"/>
    <dgm:cxn modelId="{5863189C-F495-4430-8651-8881F0C6499B}" type="presParOf" srcId="{90D25FA0-ED5E-49B9-A273-B9C64B028607}" destId="{5CA2980A-7F38-427C-9D91-59BBCCC117B6}" srcOrd="0" destOrd="0" presId="urn:microsoft.com/office/officeart/2005/8/layout/vList6"/>
    <dgm:cxn modelId="{7DA8A8A2-BA96-4C1A-B402-D6F1326D8369}" type="presParOf" srcId="{90D25FA0-ED5E-49B9-A273-B9C64B028607}" destId="{CC92640C-70E5-42F1-B1BA-2080A90CB480}" srcOrd="1" destOrd="0" presId="urn:microsoft.com/office/officeart/2005/8/layout/vList6"/>
    <dgm:cxn modelId="{A6C7F4FB-8E63-4202-AB74-5EB2CF9A2CA1}" type="presParOf" srcId="{5D7434AF-AB3E-48AB-B0D9-DE2948451608}" destId="{63E16555-86CB-4FA1-8B43-9373AAB09B23}" srcOrd="3" destOrd="0" presId="urn:microsoft.com/office/officeart/2005/8/layout/vList6"/>
    <dgm:cxn modelId="{0B66E5DA-B762-42DC-AFCB-ADAE1A661795}" type="presParOf" srcId="{5D7434AF-AB3E-48AB-B0D9-DE2948451608}" destId="{614EA7D2-9082-45D2-AA66-5C07F835EE1B}" srcOrd="4" destOrd="0" presId="urn:microsoft.com/office/officeart/2005/8/layout/vList6"/>
    <dgm:cxn modelId="{5E01E76C-3B60-4AE5-9DBA-AD7387374D37}" type="presParOf" srcId="{614EA7D2-9082-45D2-AA66-5C07F835EE1B}" destId="{CBE9F601-F2AF-448A-9089-F598CD591B16}" srcOrd="0" destOrd="0" presId="urn:microsoft.com/office/officeart/2005/8/layout/vList6"/>
    <dgm:cxn modelId="{D25980B6-19DB-4A9D-AC3F-0A5637285DEB}" type="presParOf" srcId="{614EA7D2-9082-45D2-AA66-5C07F835EE1B}" destId="{A4330540-5E11-434D-B78C-858559D6C80E}" srcOrd="1" destOrd="0" presId="urn:microsoft.com/office/officeart/2005/8/layout/vList6"/>
    <dgm:cxn modelId="{C391B5CB-32CA-4AC9-AD50-F6D7EF172CDF}" type="presParOf" srcId="{5D7434AF-AB3E-48AB-B0D9-DE2948451608}" destId="{F276D844-5DEF-49B8-8A33-F9F0A7126B53}" srcOrd="5" destOrd="0" presId="urn:microsoft.com/office/officeart/2005/8/layout/vList6"/>
    <dgm:cxn modelId="{DCA2A5BC-BF83-48D3-B23B-969AD0E5166C}" type="presParOf" srcId="{5D7434AF-AB3E-48AB-B0D9-DE2948451608}" destId="{5F5F28AA-A401-4C5A-9B25-867E7191A7F4}" srcOrd="6" destOrd="0" presId="urn:microsoft.com/office/officeart/2005/8/layout/vList6"/>
    <dgm:cxn modelId="{03E80418-8AB4-4509-837B-45F7D0E8ECE4}" type="presParOf" srcId="{5F5F28AA-A401-4C5A-9B25-867E7191A7F4}" destId="{F1DFE9E0-58BD-4C2F-B1DF-5768B50A318C}" srcOrd="0" destOrd="0" presId="urn:microsoft.com/office/officeart/2005/8/layout/vList6"/>
    <dgm:cxn modelId="{61655855-356A-4015-9AB3-A30A575D9A2D}" type="presParOf" srcId="{5F5F28AA-A401-4C5A-9B25-867E7191A7F4}" destId="{4B39A5FA-D56D-45AB-B28F-C477768A7F44}"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5</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3000" dirty="0" smtClean="0"/>
            <a:t>CONDICIONES INICIALES DEL SET</a:t>
          </a:r>
          <a:endParaRPr lang="es-EC" sz="30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18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66943" custScaleY="65191">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97245" custScaleY="80109">
        <dgm:presLayoutVars>
          <dgm:bulletEnabled val="1"/>
        </dgm:presLayoutVars>
      </dgm:prSet>
      <dgm:spPr/>
      <dgm:t>
        <a:bodyPr/>
        <a:lstStyle/>
        <a:p>
          <a:endParaRPr lang="es-MX"/>
        </a:p>
      </dgm:t>
    </dgm:pt>
  </dgm:ptLst>
  <dgm:cxnLst>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14D7B128-40B1-4A09-B1C4-160E40D98757}" type="presOf" srcId="{D8738328-4DBB-450D-9F8A-016BEC6F68CD}" destId="{271B5C17-B6F0-41E5-9581-6BAA918D1872}" srcOrd="0" destOrd="0" presId="urn:microsoft.com/office/officeart/2005/8/layout/vList6"/>
    <dgm:cxn modelId="{807EA1A0-D94D-4C89-93C0-4EFEAC22D277}" type="presOf" srcId="{F410F479-2955-4ADC-AE36-7A5D59CAF568}" destId="{3CFE8D54-5C8C-4614-9134-B5C992F578F0}" srcOrd="0" destOrd="0" presId="urn:microsoft.com/office/officeart/2005/8/layout/vList6"/>
    <dgm:cxn modelId="{A72A2C37-92FC-46AF-B260-56781791FA84}" type="presOf" srcId="{CF3153A2-E811-4A69-9FE7-D840C4332FEA}" destId="{EA87EE41-8520-47BA-A2B9-8E98071C5D93}" srcOrd="0" destOrd="1"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AB7FDB5B-62B6-4605-B507-C606E2F95579}" type="presOf" srcId="{145CF557-35C7-4BDB-ACC0-F8A1E6534D9B}" destId="{EA87EE41-8520-47BA-A2B9-8E98071C5D93}" srcOrd="0" destOrd="0" presId="urn:microsoft.com/office/officeart/2005/8/layout/vList6"/>
    <dgm:cxn modelId="{20985521-F1DC-453B-BC9E-2F21F021687C}" type="presParOf" srcId="{3CFE8D54-5C8C-4614-9134-B5C992F578F0}" destId="{43F6BF52-98A3-4FA6-9326-282782CCA7D8}" srcOrd="0" destOrd="0" presId="urn:microsoft.com/office/officeart/2005/8/layout/vList6"/>
    <dgm:cxn modelId="{ACD021B3-7048-4440-BC68-4621A2E196F6}" type="presParOf" srcId="{43F6BF52-98A3-4FA6-9326-282782CCA7D8}" destId="{271B5C17-B6F0-41E5-9581-6BAA918D1872}" srcOrd="0" destOrd="0" presId="urn:microsoft.com/office/officeart/2005/8/layout/vList6"/>
    <dgm:cxn modelId="{BA52BF11-7056-403D-9CEE-D39FACAED4C8}"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A9367E4-C446-4968-8684-A9F0E92BD93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A5AB01C6-961C-4DF2-A97D-6C584008958F}">
      <dgm:prSet phldrT="[Texto]"/>
      <dgm:spPr/>
      <dgm:t>
        <a:bodyPr/>
        <a:lstStyle/>
        <a:p>
          <a:r>
            <a:rPr lang="es-MX" dirty="0" smtClean="0"/>
            <a:t>1</a:t>
          </a:r>
          <a:endParaRPr lang="es-MX" dirty="0"/>
        </a:p>
      </dgm:t>
    </dgm:pt>
    <dgm:pt modelId="{6D19E72F-A79A-44FD-813F-ED37C14397B6}" type="parTrans" cxnId="{C594981D-0D9E-4F06-B0FA-6716AA144EF6}">
      <dgm:prSet/>
      <dgm:spPr/>
      <dgm:t>
        <a:bodyPr/>
        <a:lstStyle/>
        <a:p>
          <a:endParaRPr lang="es-MX"/>
        </a:p>
      </dgm:t>
    </dgm:pt>
    <dgm:pt modelId="{325A0136-AEEF-4168-9016-08098E78BE1D}" type="sibTrans" cxnId="{C594981D-0D9E-4F06-B0FA-6716AA144EF6}">
      <dgm:prSet/>
      <dgm:spPr/>
      <dgm:t>
        <a:bodyPr/>
        <a:lstStyle/>
        <a:p>
          <a:endParaRPr lang="es-MX"/>
        </a:p>
      </dgm:t>
    </dgm:pt>
    <dgm:pt modelId="{F02FF3EE-C094-4478-BDC7-3A144D3F07AD}">
      <dgm:prSet phldrT="[Texto]"/>
      <dgm:spPr/>
      <dgm:t>
        <a:bodyPr/>
        <a:lstStyle/>
        <a:p>
          <a:r>
            <a:rPr lang="es-MX" dirty="0" smtClean="0"/>
            <a:t>Estudio de grabación</a:t>
          </a:r>
          <a:endParaRPr lang="es-MX" dirty="0"/>
        </a:p>
      </dgm:t>
    </dgm:pt>
    <dgm:pt modelId="{653CA281-5DDF-4E82-B30C-CE1CDE3D9573}" type="parTrans" cxnId="{AED077B5-D851-44C4-9648-EA931ED91455}">
      <dgm:prSet/>
      <dgm:spPr/>
      <dgm:t>
        <a:bodyPr/>
        <a:lstStyle/>
        <a:p>
          <a:endParaRPr lang="es-MX"/>
        </a:p>
      </dgm:t>
    </dgm:pt>
    <dgm:pt modelId="{6EAB477F-441E-41C2-96DD-1D2CD754FDC9}" type="sibTrans" cxnId="{AED077B5-D851-44C4-9648-EA931ED91455}">
      <dgm:prSet/>
      <dgm:spPr/>
      <dgm:t>
        <a:bodyPr/>
        <a:lstStyle/>
        <a:p>
          <a:endParaRPr lang="es-MX"/>
        </a:p>
      </dgm:t>
    </dgm:pt>
    <dgm:pt modelId="{25FF643A-04FA-452D-BEC2-AC4AD4E41F03}">
      <dgm:prSet phldrT="[Texto]"/>
      <dgm:spPr/>
      <dgm:t>
        <a:bodyPr/>
        <a:lstStyle/>
        <a:p>
          <a:r>
            <a:rPr lang="es-MX" dirty="0" smtClean="0"/>
            <a:t>2</a:t>
          </a:r>
          <a:endParaRPr lang="es-MX" dirty="0"/>
        </a:p>
      </dgm:t>
    </dgm:pt>
    <dgm:pt modelId="{A258ABB0-D6A0-440E-994D-9BB5188B1A3B}" type="parTrans" cxnId="{D1ABB1AA-7649-462B-950C-BB7B4DFE7E0F}">
      <dgm:prSet/>
      <dgm:spPr/>
      <dgm:t>
        <a:bodyPr/>
        <a:lstStyle/>
        <a:p>
          <a:endParaRPr lang="es-MX"/>
        </a:p>
      </dgm:t>
    </dgm:pt>
    <dgm:pt modelId="{85852407-4C44-4961-88FB-9FABAB3DDD51}" type="sibTrans" cxnId="{D1ABB1AA-7649-462B-950C-BB7B4DFE7E0F}">
      <dgm:prSet/>
      <dgm:spPr/>
      <dgm:t>
        <a:bodyPr/>
        <a:lstStyle/>
        <a:p>
          <a:endParaRPr lang="es-MX"/>
        </a:p>
      </dgm:t>
    </dgm:pt>
    <dgm:pt modelId="{B3D80BAA-7028-4C3C-B8F0-C6D75E9B94ED}">
      <dgm:prSet phldrT="[Texto]"/>
      <dgm:spPr/>
      <dgm:t>
        <a:bodyPr/>
        <a:lstStyle/>
        <a:p>
          <a:r>
            <a:rPr lang="es-MX" dirty="0" smtClean="0"/>
            <a:t>Sala de edición de video</a:t>
          </a:r>
          <a:endParaRPr lang="es-MX" dirty="0"/>
        </a:p>
      </dgm:t>
    </dgm:pt>
    <dgm:pt modelId="{81A428DA-16A4-4C28-9D1C-D7AF45CFBBDC}" type="parTrans" cxnId="{A6053FD9-9D51-4B46-BD94-89B4FD776400}">
      <dgm:prSet/>
      <dgm:spPr/>
      <dgm:t>
        <a:bodyPr/>
        <a:lstStyle/>
        <a:p>
          <a:endParaRPr lang="es-MX"/>
        </a:p>
      </dgm:t>
    </dgm:pt>
    <dgm:pt modelId="{434FE8D2-8F6F-47F4-AC61-9541339C3FC8}" type="sibTrans" cxnId="{A6053FD9-9D51-4B46-BD94-89B4FD776400}">
      <dgm:prSet/>
      <dgm:spPr/>
      <dgm:t>
        <a:bodyPr/>
        <a:lstStyle/>
        <a:p>
          <a:endParaRPr lang="es-MX"/>
        </a:p>
      </dgm:t>
    </dgm:pt>
    <dgm:pt modelId="{661DAE4D-7D88-4164-9845-CE079BBF6585}">
      <dgm:prSet phldrT="[Texto]"/>
      <dgm:spPr/>
      <dgm:t>
        <a:bodyPr/>
        <a:lstStyle/>
        <a:p>
          <a:r>
            <a:rPr lang="es-MX" dirty="0" smtClean="0"/>
            <a:t>3</a:t>
          </a:r>
          <a:endParaRPr lang="es-MX" dirty="0"/>
        </a:p>
      </dgm:t>
    </dgm:pt>
    <dgm:pt modelId="{7249C0E0-659B-4450-B192-ACED69AEF02C}" type="parTrans" cxnId="{1E18CF44-519C-44B1-BE32-A76E853F9527}">
      <dgm:prSet/>
      <dgm:spPr/>
      <dgm:t>
        <a:bodyPr/>
        <a:lstStyle/>
        <a:p>
          <a:endParaRPr lang="es-MX"/>
        </a:p>
      </dgm:t>
    </dgm:pt>
    <dgm:pt modelId="{355BDDFF-B837-4DCA-B729-DBF0C6B4B799}" type="sibTrans" cxnId="{1E18CF44-519C-44B1-BE32-A76E853F9527}">
      <dgm:prSet/>
      <dgm:spPr/>
      <dgm:t>
        <a:bodyPr/>
        <a:lstStyle/>
        <a:p>
          <a:endParaRPr lang="es-MX"/>
        </a:p>
      </dgm:t>
    </dgm:pt>
    <dgm:pt modelId="{FF7B3E78-53F9-4FE2-B29E-99D6182DD28C}">
      <dgm:prSet phldrT="[Texto]"/>
      <dgm:spPr/>
      <dgm:t>
        <a:bodyPr/>
        <a:lstStyle/>
        <a:p>
          <a:r>
            <a:rPr lang="es-MX" dirty="0" smtClean="0"/>
            <a:t>Sala de locución,</a:t>
          </a:r>
          <a:endParaRPr lang="es-MX" dirty="0"/>
        </a:p>
      </dgm:t>
    </dgm:pt>
    <dgm:pt modelId="{CB4C3FED-760E-4027-92AC-B5C9718857C7}" type="parTrans" cxnId="{FBFCD4AA-0239-45B6-9516-D1B5266B1E61}">
      <dgm:prSet/>
      <dgm:spPr/>
      <dgm:t>
        <a:bodyPr/>
        <a:lstStyle/>
        <a:p>
          <a:endParaRPr lang="es-MX"/>
        </a:p>
      </dgm:t>
    </dgm:pt>
    <dgm:pt modelId="{A165EAE1-B078-49B6-A7C9-4E073250B097}" type="sibTrans" cxnId="{FBFCD4AA-0239-45B6-9516-D1B5266B1E61}">
      <dgm:prSet/>
      <dgm:spPr/>
      <dgm:t>
        <a:bodyPr/>
        <a:lstStyle/>
        <a:p>
          <a:endParaRPr lang="es-MX"/>
        </a:p>
      </dgm:t>
    </dgm:pt>
    <dgm:pt modelId="{0EDAFDD6-1859-49CD-A0C0-677D7EB70EBB}">
      <dgm:prSet phldrT="[Texto]"/>
      <dgm:spPr/>
      <dgm:t>
        <a:bodyPr/>
        <a:lstStyle/>
        <a:p>
          <a:r>
            <a:rPr lang="es-MX" dirty="0" smtClean="0"/>
            <a:t>4</a:t>
          </a:r>
          <a:endParaRPr lang="es-MX" dirty="0"/>
        </a:p>
      </dgm:t>
    </dgm:pt>
    <dgm:pt modelId="{8BE3A861-C116-4CF7-BE02-7D96093206A2}" type="parTrans" cxnId="{F17A190B-8A04-4DBA-AEB8-6B4BE2BA4FA8}">
      <dgm:prSet/>
      <dgm:spPr/>
      <dgm:t>
        <a:bodyPr/>
        <a:lstStyle/>
        <a:p>
          <a:endParaRPr lang="es-MX"/>
        </a:p>
      </dgm:t>
    </dgm:pt>
    <dgm:pt modelId="{C994D346-A2CA-4FA3-A723-7BEEA6A6CFA4}" type="sibTrans" cxnId="{F17A190B-8A04-4DBA-AEB8-6B4BE2BA4FA8}">
      <dgm:prSet/>
      <dgm:spPr/>
      <dgm:t>
        <a:bodyPr/>
        <a:lstStyle/>
        <a:p>
          <a:endParaRPr lang="es-MX"/>
        </a:p>
      </dgm:t>
    </dgm:pt>
    <dgm:pt modelId="{733A5AA7-C8F2-4FC3-9B35-3F75F73F9992}">
      <dgm:prSet phldrT="[Texto]"/>
      <dgm:spPr/>
      <dgm:t>
        <a:bodyPr/>
        <a:lstStyle/>
        <a:p>
          <a:r>
            <a:rPr lang="es-MX" smtClean="0"/>
            <a:t>Área de control de audio</a:t>
          </a:r>
          <a:endParaRPr lang="es-MX" dirty="0"/>
        </a:p>
      </dgm:t>
    </dgm:pt>
    <dgm:pt modelId="{04F600C2-0342-4649-96B1-2223C8A71EF6}" type="parTrans" cxnId="{FDBD33B9-A4C5-4A09-9DDC-B511F042E152}">
      <dgm:prSet/>
      <dgm:spPr/>
      <dgm:t>
        <a:bodyPr/>
        <a:lstStyle/>
        <a:p>
          <a:endParaRPr lang="es-MX"/>
        </a:p>
      </dgm:t>
    </dgm:pt>
    <dgm:pt modelId="{966425AC-024C-4613-B96F-FFF064A19868}" type="sibTrans" cxnId="{FDBD33B9-A4C5-4A09-9DDC-B511F042E152}">
      <dgm:prSet/>
      <dgm:spPr/>
      <dgm:t>
        <a:bodyPr/>
        <a:lstStyle/>
        <a:p>
          <a:endParaRPr lang="es-MX"/>
        </a:p>
      </dgm:t>
    </dgm:pt>
    <dgm:pt modelId="{D383BF88-8A22-4501-BF1C-E7915CA4C795}" type="pres">
      <dgm:prSet presAssocID="{1A9367E4-C446-4968-8684-A9F0E92BD93E}" presName="linearFlow" presStyleCnt="0">
        <dgm:presLayoutVars>
          <dgm:dir/>
          <dgm:animLvl val="lvl"/>
          <dgm:resizeHandles val="exact"/>
        </dgm:presLayoutVars>
      </dgm:prSet>
      <dgm:spPr/>
      <dgm:t>
        <a:bodyPr/>
        <a:lstStyle/>
        <a:p>
          <a:endParaRPr lang="es-MX"/>
        </a:p>
      </dgm:t>
    </dgm:pt>
    <dgm:pt modelId="{B746DD33-7FB0-4821-8C94-7BA9A3CFB2CC}" type="pres">
      <dgm:prSet presAssocID="{A5AB01C6-961C-4DF2-A97D-6C584008958F}" presName="composite" presStyleCnt="0"/>
      <dgm:spPr/>
    </dgm:pt>
    <dgm:pt modelId="{5C706909-6112-49B1-AF13-5D6F554727E0}" type="pres">
      <dgm:prSet presAssocID="{A5AB01C6-961C-4DF2-A97D-6C584008958F}" presName="parentText" presStyleLbl="alignNode1" presStyleIdx="0" presStyleCnt="4">
        <dgm:presLayoutVars>
          <dgm:chMax val="1"/>
          <dgm:bulletEnabled val="1"/>
        </dgm:presLayoutVars>
      </dgm:prSet>
      <dgm:spPr/>
      <dgm:t>
        <a:bodyPr/>
        <a:lstStyle/>
        <a:p>
          <a:endParaRPr lang="es-MX"/>
        </a:p>
      </dgm:t>
    </dgm:pt>
    <dgm:pt modelId="{AB461659-B3A8-428C-813E-C87ACC844764}" type="pres">
      <dgm:prSet presAssocID="{A5AB01C6-961C-4DF2-A97D-6C584008958F}" presName="descendantText" presStyleLbl="alignAcc1" presStyleIdx="0" presStyleCnt="4">
        <dgm:presLayoutVars>
          <dgm:bulletEnabled val="1"/>
        </dgm:presLayoutVars>
      </dgm:prSet>
      <dgm:spPr/>
      <dgm:t>
        <a:bodyPr/>
        <a:lstStyle/>
        <a:p>
          <a:endParaRPr lang="es-MX"/>
        </a:p>
      </dgm:t>
    </dgm:pt>
    <dgm:pt modelId="{98413E46-F274-4808-9BBF-770EC33C34CB}" type="pres">
      <dgm:prSet presAssocID="{325A0136-AEEF-4168-9016-08098E78BE1D}" presName="sp" presStyleCnt="0"/>
      <dgm:spPr/>
    </dgm:pt>
    <dgm:pt modelId="{03D99BEC-6B55-4784-A59B-8C57709A943E}" type="pres">
      <dgm:prSet presAssocID="{25FF643A-04FA-452D-BEC2-AC4AD4E41F03}" presName="composite" presStyleCnt="0"/>
      <dgm:spPr/>
    </dgm:pt>
    <dgm:pt modelId="{93155823-6EDA-41EB-A16B-E667DAD12CC0}" type="pres">
      <dgm:prSet presAssocID="{25FF643A-04FA-452D-BEC2-AC4AD4E41F03}" presName="parentText" presStyleLbl="alignNode1" presStyleIdx="1" presStyleCnt="4">
        <dgm:presLayoutVars>
          <dgm:chMax val="1"/>
          <dgm:bulletEnabled val="1"/>
        </dgm:presLayoutVars>
      </dgm:prSet>
      <dgm:spPr/>
      <dgm:t>
        <a:bodyPr/>
        <a:lstStyle/>
        <a:p>
          <a:endParaRPr lang="es-MX"/>
        </a:p>
      </dgm:t>
    </dgm:pt>
    <dgm:pt modelId="{77EC4B68-3E5D-46EC-93A4-216C24A9CE3D}" type="pres">
      <dgm:prSet presAssocID="{25FF643A-04FA-452D-BEC2-AC4AD4E41F03}" presName="descendantText" presStyleLbl="alignAcc1" presStyleIdx="1" presStyleCnt="4">
        <dgm:presLayoutVars>
          <dgm:bulletEnabled val="1"/>
        </dgm:presLayoutVars>
      </dgm:prSet>
      <dgm:spPr/>
      <dgm:t>
        <a:bodyPr/>
        <a:lstStyle/>
        <a:p>
          <a:endParaRPr lang="es-MX"/>
        </a:p>
      </dgm:t>
    </dgm:pt>
    <dgm:pt modelId="{0653AACC-30BD-4C3C-8558-8CE723A2D328}" type="pres">
      <dgm:prSet presAssocID="{85852407-4C44-4961-88FB-9FABAB3DDD51}" presName="sp" presStyleCnt="0"/>
      <dgm:spPr/>
    </dgm:pt>
    <dgm:pt modelId="{4F48AA8E-4B32-46C8-9F54-B52930C3A7A6}" type="pres">
      <dgm:prSet presAssocID="{661DAE4D-7D88-4164-9845-CE079BBF6585}" presName="composite" presStyleCnt="0"/>
      <dgm:spPr/>
    </dgm:pt>
    <dgm:pt modelId="{BD544296-069E-41AC-B1AC-2EC02753C798}" type="pres">
      <dgm:prSet presAssocID="{661DAE4D-7D88-4164-9845-CE079BBF6585}" presName="parentText" presStyleLbl="alignNode1" presStyleIdx="2" presStyleCnt="4">
        <dgm:presLayoutVars>
          <dgm:chMax val="1"/>
          <dgm:bulletEnabled val="1"/>
        </dgm:presLayoutVars>
      </dgm:prSet>
      <dgm:spPr/>
      <dgm:t>
        <a:bodyPr/>
        <a:lstStyle/>
        <a:p>
          <a:endParaRPr lang="es-MX"/>
        </a:p>
      </dgm:t>
    </dgm:pt>
    <dgm:pt modelId="{48468E2B-74E8-45C2-86BF-1EBEE0FCB6CA}" type="pres">
      <dgm:prSet presAssocID="{661DAE4D-7D88-4164-9845-CE079BBF6585}" presName="descendantText" presStyleLbl="alignAcc1" presStyleIdx="2" presStyleCnt="4">
        <dgm:presLayoutVars>
          <dgm:bulletEnabled val="1"/>
        </dgm:presLayoutVars>
      </dgm:prSet>
      <dgm:spPr/>
      <dgm:t>
        <a:bodyPr/>
        <a:lstStyle/>
        <a:p>
          <a:endParaRPr lang="es-MX"/>
        </a:p>
      </dgm:t>
    </dgm:pt>
    <dgm:pt modelId="{5C3DF7E0-C06B-448D-9F59-65B67EBF61F7}" type="pres">
      <dgm:prSet presAssocID="{355BDDFF-B837-4DCA-B729-DBF0C6B4B799}" presName="sp" presStyleCnt="0"/>
      <dgm:spPr/>
    </dgm:pt>
    <dgm:pt modelId="{180CAEF0-B670-4F44-A220-5C181BC31CCF}" type="pres">
      <dgm:prSet presAssocID="{0EDAFDD6-1859-49CD-A0C0-677D7EB70EBB}" presName="composite" presStyleCnt="0"/>
      <dgm:spPr/>
    </dgm:pt>
    <dgm:pt modelId="{B41A226C-C299-4A43-BBC8-FBE9EBB42C8D}" type="pres">
      <dgm:prSet presAssocID="{0EDAFDD6-1859-49CD-A0C0-677D7EB70EBB}" presName="parentText" presStyleLbl="alignNode1" presStyleIdx="3" presStyleCnt="4">
        <dgm:presLayoutVars>
          <dgm:chMax val="1"/>
          <dgm:bulletEnabled val="1"/>
        </dgm:presLayoutVars>
      </dgm:prSet>
      <dgm:spPr/>
      <dgm:t>
        <a:bodyPr/>
        <a:lstStyle/>
        <a:p>
          <a:endParaRPr lang="es-MX"/>
        </a:p>
      </dgm:t>
    </dgm:pt>
    <dgm:pt modelId="{C96C7C03-0EB4-4D8F-BABE-01B2F6F7FB8B}" type="pres">
      <dgm:prSet presAssocID="{0EDAFDD6-1859-49CD-A0C0-677D7EB70EBB}" presName="descendantText" presStyleLbl="alignAcc1" presStyleIdx="3" presStyleCnt="4">
        <dgm:presLayoutVars>
          <dgm:bulletEnabled val="1"/>
        </dgm:presLayoutVars>
      </dgm:prSet>
      <dgm:spPr/>
      <dgm:t>
        <a:bodyPr/>
        <a:lstStyle/>
        <a:p>
          <a:endParaRPr lang="es-MX"/>
        </a:p>
      </dgm:t>
    </dgm:pt>
  </dgm:ptLst>
  <dgm:cxnLst>
    <dgm:cxn modelId="{E15E8ADE-71E3-4AE6-8C11-71D8572BBB43}" type="presOf" srcId="{1A9367E4-C446-4968-8684-A9F0E92BD93E}" destId="{D383BF88-8A22-4501-BF1C-E7915CA4C795}" srcOrd="0" destOrd="0" presId="urn:microsoft.com/office/officeart/2005/8/layout/chevron2"/>
    <dgm:cxn modelId="{B596DD9C-FDFC-4217-9E6D-4F03FA4878C7}" type="presOf" srcId="{A5AB01C6-961C-4DF2-A97D-6C584008958F}" destId="{5C706909-6112-49B1-AF13-5D6F554727E0}" srcOrd="0" destOrd="0" presId="urn:microsoft.com/office/officeart/2005/8/layout/chevron2"/>
    <dgm:cxn modelId="{1E18CF44-519C-44B1-BE32-A76E853F9527}" srcId="{1A9367E4-C446-4968-8684-A9F0E92BD93E}" destId="{661DAE4D-7D88-4164-9845-CE079BBF6585}" srcOrd="2" destOrd="0" parTransId="{7249C0E0-659B-4450-B192-ACED69AEF02C}" sibTransId="{355BDDFF-B837-4DCA-B729-DBF0C6B4B799}"/>
    <dgm:cxn modelId="{FBFCD4AA-0239-45B6-9516-D1B5266B1E61}" srcId="{661DAE4D-7D88-4164-9845-CE079BBF6585}" destId="{FF7B3E78-53F9-4FE2-B29E-99D6182DD28C}" srcOrd="0" destOrd="0" parTransId="{CB4C3FED-760E-4027-92AC-B5C9718857C7}" sibTransId="{A165EAE1-B078-49B6-A7C9-4E073250B097}"/>
    <dgm:cxn modelId="{C9351B09-5E03-43AB-9BF1-A3EE9E535526}" type="presOf" srcId="{FF7B3E78-53F9-4FE2-B29E-99D6182DD28C}" destId="{48468E2B-74E8-45C2-86BF-1EBEE0FCB6CA}" srcOrd="0" destOrd="0" presId="urn:microsoft.com/office/officeart/2005/8/layout/chevron2"/>
    <dgm:cxn modelId="{753F9619-857C-426F-98C1-541651A83481}" type="presOf" srcId="{0EDAFDD6-1859-49CD-A0C0-677D7EB70EBB}" destId="{B41A226C-C299-4A43-BBC8-FBE9EBB42C8D}" srcOrd="0" destOrd="0" presId="urn:microsoft.com/office/officeart/2005/8/layout/chevron2"/>
    <dgm:cxn modelId="{7FE638DC-1239-47AF-A431-74A5A607EC54}" type="presOf" srcId="{661DAE4D-7D88-4164-9845-CE079BBF6585}" destId="{BD544296-069E-41AC-B1AC-2EC02753C798}" srcOrd="0" destOrd="0" presId="urn:microsoft.com/office/officeart/2005/8/layout/chevron2"/>
    <dgm:cxn modelId="{E0080F02-D379-4DE0-AC03-C1E26CADBA94}" type="presOf" srcId="{F02FF3EE-C094-4478-BDC7-3A144D3F07AD}" destId="{AB461659-B3A8-428C-813E-C87ACC844764}" srcOrd="0" destOrd="0" presId="urn:microsoft.com/office/officeart/2005/8/layout/chevron2"/>
    <dgm:cxn modelId="{A6053FD9-9D51-4B46-BD94-89B4FD776400}" srcId="{25FF643A-04FA-452D-BEC2-AC4AD4E41F03}" destId="{B3D80BAA-7028-4C3C-B8F0-C6D75E9B94ED}" srcOrd="0" destOrd="0" parTransId="{81A428DA-16A4-4C28-9D1C-D7AF45CFBBDC}" sibTransId="{434FE8D2-8F6F-47F4-AC61-9541339C3FC8}"/>
    <dgm:cxn modelId="{C594981D-0D9E-4F06-B0FA-6716AA144EF6}" srcId="{1A9367E4-C446-4968-8684-A9F0E92BD93E}" destId="{A5AB01C6-961C-4DF2-A97D-6C584008958F}" srcOrd="0" destOrd="0" parTransId="{6D19E72F-A79A-44FD-813F-ED37C14397B6}" sibTransId="{325A0136-AEEF-4168-9016-08098E78BE1D}"/>
    <dgm:cxn modelId="{AED077B5-D851-44C4-9648-EA931ED91455}" srcId="{A5AB01C6-961C-4DF2-A97D-6C584008958F}" destId="{F02FF3EE-C094-4478-BDC7-3A144D3F07AD}" srcOrd="0" destOrd="0" parTransId="{653CA281-5DDF-4E82-B30C-CE1CDE3D9573}" sibTransId="{6EAB477F-441E-41C2-96DD-1D2CD754FDC9}"/>
    <dgm:cxn modelId="{8D72A3EF-7A86-4798-8AEA-3175E86C0261}" type="presOf" srcId="{733A5AA7-C8F2-4FC3-9B35-3F75F73F9992}" destId="{C96C7C03-0EB4-4D8F-BABE-01B2F6F7FB8B}" srcOrd="0" destOrd="0" presId="urn:microsoft.com/office/officeart/2005/8/layout/chevron2"/>
    <dgm:cxn modelId="{FDBD33B9-A4C5-4A09-9DDC-B511F042E152}" srcId="{0EDAFDD6-1859-49CD-A0C0-677D7EB70EBB}" destId="{733A5AA7-C8F2-4FC3-9B35-3F75F73F9992}" srcOrd="0" destOrd="0" parTransId="{04F600C2-0342-4649-96B1-2223C8A71EF6}" sibTransId="{966425AC-024C-4613-B96F-FFF064A19868}"/>
    <dgm:cxn modelId="{D1ABB1AA-7649-462B-950C-BB7B4DFE7E0F}" srcId="{1A9367E4-C446-4968-8684-A9F0E92BD93E}" destId="{25FF643A-04FA-452D-BEC2-AC4AD4E41F03}" srcOrd="1" destOrd="0" parTransId="{A258ABB0-D6A0-440E-994D-9BB5188B1A3B}" sibTransId="{85852407-4C44-4961-88FB-9FABAB3DDD51}"/>
    <dgm:cxn modelId="{F17A190B-8A04-4DBA-AEB8-6B4BE2BA4FA8}" srcId="{1A9367E4-C446-4968-8684-A9F0E92BD93E}" destId="{0EDAFDD6-1859-49CD-A0C0-677D7EB70EBB}" srcOrd="3" destOrd="0" parTransId="{8BE3A861-C116-4CF7-BE02-7D96093206A2}" sibTransId="{C994D346-A2CA-4FA3-A723-7BEEA6A6CFA4}"/>
    <dgm:cxn modelId="{9587BBCB-C9BD-4358-9B6E-DEEB90B4EDE7}" type="presOf" srcId="{B3D80BAA-7028-4C3C-B8F0-C6D75E9B94ED}" destId="{77EC4B68-3E5D-46EC-93A4-216C24A9CE3D}" srcOrd="0" destOrd="0" presId="urn:microsoft.com/office/officeart/2005/8/layout/chevron2"/>
    <dgm:cxn modelId="{EB0856C4-2640-4D4A-B8E2-E3B08791507D}" type="presOf" srcId="{25FF643A-04FA-452D-BEC2-AC4AD4E41F03}" destId="{93155823-6EDA-41EB-A16B-E667DAD12CC0}" srcOrd="0" destOrd="0" presId="urn:microsoft.com/office/officeart/2005/8/layout/chevron2"/>
    <dgm:cxn modelId="{5F7C4195-FA1B-4EB3-A247-C061C3E8BA6C}" type="presParOf" srcId="{D383BF88-8A22-4501-BF1C-E7915CA4C795}" destId="{B746DD33-7FB0-4821-8C94-7BA9A3CFB2CC}" srcOrd="0" destOrd="0" presId="urn:microsoft.com/office/officeart/2005/8/layout/chevron2"/>
    <dgm:cxn modelId="{6FF5DD87-3AD2-4B27-AD41-FCC308713016}" type="presParOf" srcId="{B746DD33-7FB0-4821-8C94-7BA9A3CFB2CC}" destId="{5C706909-6112-49B1-AF13-5D6F554727E0}" srcOrd="0" destOrd="0" presId="urn:microsoft.com/office/officeart/2005/8/layout/chevron2"/>
    <dgm:cxn modelId="{C5C6E447-4681-4893-9159-090143EF0312}" type="presParOf" srcId="{B746DD33-7FB0-4821-8C94-7BA9A3CFB2CC}" destId="{AB461659-B3A8-428C-813E-C87ACC844764}" srcOrd="1" destOrd="0" presId="urn:microsoft.com/office/officeart/2005/8/layout/chevron2"/>
    <dgm:cxn modelId="{C0CD222A-E316-4B90-BDE6-CB2D0C876FD1}" type="presParOf" srcId="{D383BF88-8A22-4501-BF1C-E7915CA4C795}" destId="{98413E46-F274-4808-9BBF-770EC33C34CB}" srcOrd="1" destOrd="0" presId="urn:microsoft.com/office/officeart/2005/8/layout/chevron2"/>
    <dgm:cxn modelId="{4BF90E89-04D0-49AF-9391-2EF1A0670365}" type="presParOf" srcId="{D383BF88-8A22-4501-BF1C-E7915CA4C795}" destId="{03D99BEC-6B55-4784-A59B-8C57709A943E}" srcOrd="2" destOrd="0" presId="urn:microsoft.com/office/officeart/2005/8/layout/chevron2"/>
    <dgm:cxn modelId="{1742D2A8-5C0C-47E3-91EF-59E0B6EB9135}" type="presParOf" srcId="{03D99BEC-6B55-4784-A59B-8C57709A943E}" destId="{93155823-6EDA-41EB-A16B-E667DAD12CC0}" srcOrd="0" destOrd="0" presId="urn:microsoft.com/office/officeart/2005/8/layout/chevron2"/>
    <dgm:cxn modelId="{D5532C2D-E9DF-422A-8DAA-8586D2854CAB}" type="presParOf" srcId="{03D99BEC-6B55-4784-A59B-8C57709A943E}" destId="{77EC4B68-3E5D-46EC-93A4-216C24A9CE3D}" srcOrd="1" destOrd="0" presId="urn:microsoft.com/office/officeart/2005/8/layout/chevron2"/>
    <dgm:cxn modelId="{AA18CA68-B825-4FE5-9B66-C4FDC56AE6E2}" type="presParOf" srcId="{D383BF88-8A22-4501-BF1C-E7915CA4C795}" destId="{0653AACC-30BD-4C3C-8558-8CE723A2D328}" srcOrd="3" destOrd="0" presId="urn:microsoft.com/office/officeart/2005/8/layout/chevron2"/>
    <dgm:cxn modelId="{BE8CA7F9-F3CE-44A5-91F7-B57472FAAA39}" type="presParOf" srcId="{D383BF88-8A22-4501-BF1C-E7915CA4C795}" destId="{4F48AA8E-4B32-46C8-9F54-B52930C3A7A6}" srcOrd="4" destOrd="0" presId="urn:microsoft.com/office/officeart/2005/8/layout/chevron2"/>
    <dgm:cxn modelId="{EF43F893-569C-410E-9C09-F6A77F565821}" type="presParOf" srcId="{4F48AA8E-4B32-46C8-9F54-B52930C3A7A6}" destId="{BD544296-069E-41AC-B1AC-2EC02753C798}" srcOrd="0" destOrd="0" presId="urn:microsoft.com/office/officeart/2005/8/layout/chevron2"/>
    <dgm:cxn modelId="{9EC446E0-DC6F-4D58-A507-AF5F359A79C7}" type="presParOf" srcId="{4F48AA8E-4B32-46C8-9F54-B52930C3A7A6}" destId="{48468E2B-74E8-45C2-86BF-1EBEE0FCB6CA}" srcOrd="1" destOrd="0" presId="urn:microsoft.com/office/officeart/2005/8/layout/chevron2"/>
    <dgm:cxn modelId="{78ED517C-D28A-404A-A2F3-59E2C7D7B34E}" type="presParOf" srcId="{D383BF88-8A22-4501-BF1C-E7915CA4C795}" destId="{5C3DF7E0-C06B-448D-9F59-65B67EBF61F7}" srcOrd="5" destOrd="0" presId="urn:microsoft.com/office/officeart/2005/8/layout/chevron2"/>
    <dgm:cxn modelId="{17D43102-4009-4FA7-9105-89A8F33862C3}" type="presParOf" srcId="{D383BF88-8A22-4501-BF1C-E7915CA4C795}" destId="{180CAEF0-B670-4F44-A220-5C181BC31CCF}" srcOrd="6" destOrd="0" presId="urn:microsoft.com/office/officeart/2005/8/layout/chevron2"/>
    <dgm:cxn modelId="{3B975903-ACED-4D86-8519-295C16EA5B66}" type="presParOf" srcId="{180CAEF0-B670-4F44-A220-5C181BC31CCF}" destId="{B41A226C-C299-4A43-BBC8-FBE9EBB42C8D}" srcOrd="0" destOrd="0" presId="urn:microsoft.com/office/officeart/2005/8/layout/chevron2"/>
    <dgm:cxn modelId="{4DDDCF97-26CE-42ED-95D6-7783A3EA4A1F}" type="presParOf" srcId="{180CAEF0-B670-4F44-A220-5C181BC31CCF}" destId="{C96C7C03-0EB4-4D8F-BABE-01B2F6F7FB8B}" srcOrd="1" destOrd="0" presId="urn:microsoft.com/office/officeart/2005/8/layout/chevron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7920002-B1AA-4F37-A305-D3489F0516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33573A0F-4FE6-41E3-81EA-765FB46B219B}">
      <dgm:prSet phldrT="[Texto]"/>
      <dgm:spPr/>
      <dgm:t>
        <a:bodyPr/>
        <a:lstStyle/>
        <a:p>
          <a:r>
            <a:rPr lang="es-MX" dirty="0" smtClean="0"/>
            <a:t>Microsoft Windows XP Professional 64bits </a:t>
          </a:r>
          <a:r>
            <a:rPr lang="es-MX" dirty="0" err="1" smtClean="0"/>
            <a:t>Service</a:t>
          </a:r>
          <a:r>
            <a:rPr lang="es-MX" dirty="0" smtClean="0"/>
            <a:t> Pack 3 (SP3)</a:t>
          </a:r>
          <a:endParaRPr lang="es-MX" dirty="0"/>
        </a:p>
      </dgm:t>
    </dgm:pt>
    <dgm:pt modelId="{71429F29-EEEC-4EF8-ADBA-488613A370C9}" type="parTrans" cxnId="{C0383C16-7391-46E9-860A-5A07734D87D3}">
      <dgm:prSet/>
      <dgm:spPr/>
      <dgm:t>
        <a:bodyPr/>
        <a:lstStyle/>
        <a:p>
          <a:endParaRPr lang="es-MX"/>
        </a:p>
      </dgm:t>
    </dgm:pt>
    <dgm:pt modelId="{464BB516-D16F-4024-8969-FED51BE378A8}" type="sibTrans" cxnId="{C0383C16-7391-46E9-860A-5A07734D87D3}">
      <dgm:prSet/>
      <dgm:spPr/>
      <dgm:t>
        <a:bodyPr/>
        <a:lstStyle/>
        <a:p>
          <a:endParaRPr lang="es-MX"/>
        </a:p>
      </dgm:t>
    </dgm:pt>
    <dgm:pt modelId="{DC2DA19A-6A42-42DB-BB6E-CCB6ABAB6A59}">
      <dgm:prSet/>
      <dgm:spPr/>
      <dgm:t>
        <a:bodyPr/>
        <a:lstStyle/>
        <a:p>
          <a:r>
            <a:rPr lang="es-MX" dirty="0" smtClean="0"/>
            <a:t>(</a:t>
          </a:r>
          <a:r>
            <a:rPr lang="es-MX" dirty="0" err="1" smtClean="0"/>
            <a:t>DirectX</a:t>
          </a:r>
          <a:r>
            <a:rPr lang="es-MX" dirty="0" smtClean="0"/>
            <a:t> 9.0c)</a:t>
          </a:r>
          <a:endParaRPr lang="es-MX" dirty="0"/>
        </a:p>
      </dgm:t>
    </dgm:pt>
    <dgm:pt modelId="{8ABC14A3-6482-43EF-B9B1-92FF82B078D8}" type="parTrans" cxnId="{1E84A8EC-FCEA-4941-AB88-D12EF8FF65AF}">
      <dgm:prSet/>
      <dgm:spPr/>
      <dgm:t>
        <a:bodyPr/>
        <a:lstStyle/>
        <a:p>
          <a:endParaRPr lang="es-MX"/>
        </a:p>
      </dgm:t>
    </dgm:pt>
    <dgm:pt modelId="{6F64C3A0-2FBF-4E16-9393-1B218B9E3F0F}" type="sibTrans" cxnId="{1E84A8EC-FCEA-4941-AB88-D12EF8FF65AF}">
      <dgm:prSet/>
      <dgm:spPr/>
      <dgm:t>
        <a:bodyPr/>
        <a:lstStyle/>
        <a:p>
          <a:endParaRPr lang="es-MX"/>
        </a:p>
      </dgm:t>
    </dgm:pt>
    <dgm:pt modelId="{93D8059B-8CEE-4E57-A83F-81F5EED0D495}">
      <dgm:prSet/>
      <dgm:spPr/>
      <dgm:t>
        <a:bodyPr/>
        <a:lstStyle/>
        <a:p>
          <a:r>
            <a:rPr lang="es-MX" dirty="0" smtClean="0"/>
            <a:t>Procesador Intel </a:t>
          </a:r>
          <a:r>
            <a:rPr lang="es-MX" dirty="0" err="1" smtClean="0"/>
            <a:t>Xeon</a:t>
          </a:r>
          <a:r>
            <a:rPr lang="es-MX" dirty="0" smtClean="0"/>
            <a:t>, 3200 MHz (16 x 200)</a:t>
          </a:r>
          <a:endParaRPr lang="es-MX" dirty="0"/>
        </a:p>
      </dgm:t>
    </dgm:pt>
    <dgm:pt modelId="{96C6CC07-6D3F-4F56-B646-FA04B4D7BECD}" type="parTrans" cxnId="{2AD1F712-4F4B-4B9F-99E2-7FE2B7F3373D}">
      <dgm:prSet/>
      <dgm:spPr/>
      <dgm:t>
        <a:bodyPr/>
        <a:lstStyle/>
        <a:p>
          <a:endParaRPr lang="es-MX"/>
        </a:p>
      </dgm:t>
    </dgm:pt>
    <dgm:pt modelId="{1062D14A-9E33-44DC-98BC-B082F010533E}" type="sibTrans" cxnId="{2AD1F712-4F4B-4B9F-99E2-7FE2B7F3373D}">
      <dgm:prSet/>
      <dgm:spPr/>
      <dgm:t>
        <a:bodyPr/>
        <a:lstStyle/>
        <a:p>
          <a:endParaRPr lang="es-MX"/>
        </a:p>
      </dgm:t>
    </dgm:pt>
    <dgm:pt modelId="{35A85016-6C4B-4E82-BAF3-BDA5A1F825CC}">
      <dgm:prSet/>
      <dgm:spPr/>
      <dgm:t>
        <a:bodyPr/>
        <a:lstStyle/>
        <a:p>
          <a:r>
            <a:rPr lang="pt-BR" dirty="0" smtClean="0"/>
            <a:t>Memoria RAM 2048 MB</a:t>
          </a:r>
          <a:endParaRPr lang="es-MX" dirty="0"/>
        </a:p>
      </dgm:t>
    </dgm:pt>
    <dgm:pt modelId="{7F252A36-5E43-48DD-811A-4CFBFB7A2386}" type="parTrans" cxnId="{7A4A60A1-C730-41E7-AA33-027363EBD286}">
      <dgm:prSet/>
      <dgm:spPr/>
      <dgm:t>
        <a:bodyPr/>
        <a:lstStyle/>
        <a:p>
          <a:endParaRPr lang="es-MX"/>
        </a:p>
      </dgm:t>
    </dgm:pt>
    <dgm:pt modelId="{A8A640D1-55FC-47B5-9B5A-71CEA4342836}" type="sibTrans" cxnId="{7A4A60A1-C730-41E7-AA33-027363EBD286}">
      <dgm:prSet/>
      <dgm:spPr/>
      <dgm:t>
        <a:bodyPr/>
        <a:lstStyle/>
        <a:p>
          <a:endParaRPr lang="es-MX"/>
        </a:p>
      </dgm:t>
    </dgm:pt>
    <dgm:pt modelId="{5BED2CEC-FD2C-4697-AFC0-ACE8DE4BC29D}">
      <dgm:prSet/>
      <dgm:spPr/>
      <dgm:t>
        <a:bodyPr/>
        <a:lstStyle/>
        <a:p>
          <a:r>
            <a:rPr lang="es-MX" dirty="0" smtClean="0"/>
            <a:t>Tarjeta de sonido integrada</a:t>
          </a:r>
          <a:endParaRPr lang="es-MX" dirty="0"/>
        </a:p>
      </dgm:t>
    </dgm:pt>
    <dgm:pt modelId="{3233E84F-6C86-466F-9C23-BDCE5C0F4B1D}" type="parTrans" cxnId="{3BD8749A-5A3E-4694-A8DF-BC1B998EBCD3}">
      <dgm:prSet/>
      <dgm:spPr/>
      <dgm:t>
        <a:bodyPr/>
        <a:lstStyle/>
        <a:p>
          <a:endParaRPr lang="es-MX"/>
        </a:p>
      </dgm:t>
    </dgm:pt>
    <dgm:pt modelId="{4AD2FDFF-8487-484B-9475-95F14A8AC3E3}" type="sibTrans" cxnId="{3BD8749A-5A3E-4694-A8DF-BC1B998EBCD3}">
      <dgm:prSet/>
      <dgm:spPr/>
      <dgm:t>
        <a:bodyPr/>
        <a:lstStyle/>
        <a:p>
          <a:endParaRPr lang="es-MX"/>
        </a:p>
      </dgm:t>
    </dgm:pt>
    <dgm:pt modelId="{45058603-D843-4A1D-9A0B-CB8A0B370759}">
      <dgm:prSet/>
      <dgm:spPr/>
      <dgm:t>
        <a:bodyPr/>
        <a:lstStyle/>
        <a:p>
          <a:r>
            <a:rPr lang="es-MX" dirty="0" smtClean="0"/>
            <a:t>Disco duro FUJITSU SCSI (73 GB, 15000 RPM, Ultra320 SCSI)</a:t>
          </a:r>
          <a:endParaRPr lang="es-MX" dirty="0"/>
        </a:p>
      </dgm:t>
    </dgm:pt>
    <dgm:pt modelId="{98BB57CF-5B88-4598-A9D8-680B4A1A73A7}" type="parTrans" cxnId="{AFDF5F1C-6F15-4BDF-93A4-AAF2ADFF28AB}">
      <dgm:prSet/>
      <dgm:spPr/>
      <dgm:t>
        <a:bodyPr/>
        <a:lstStyle/>
        <a:p>
          <a:endParaRPr lang="es-MX"/>
        </a:p>
      </dgm:t>
    </dgm:pt>
    <dgm:pt modelId="{3828700A-8B74-4388-B316-A7678F9ED608}" type="sibTrans" cxnId="{AFDF5F1C-6F15-4BDF-93A4-AAF2ADFF28AB}">
      <dgm:prSet/>
      <dgm:spPr/>
      <dgm:t>
        <a:bodyPr/>
        <a:lstStyle/>
        <a:p>
          <a:endParaRPr lang="es-MX"/>
        </a:p>
      </dgm:t>
    </dgm:pt>
    <dgm:pt modelId="{9A39343A-6B6C-471B-9F71-6C09A5298B12}">
      <dgm:prSet/>
      <dgm:spPr/>
      <dgm:t>
        <a:bodyPr/>
        <a:lstStyle/>
        <a:p>
          <a:r>
            <a:rPr lang="es-MX" dirty="0" smtClean="0"/>
            <a:t>Lector óptico HL-DT-ST DVDRRW GWA-4166B LG </a:t>
          </a:r>
          <a:r>
            <a:rPr lang="es-MX" dirty="0" err="1" smtClean="0"/>
            <a:t>Electronics</a:t>
          </a:r>
          <a:endParaRPr lang="es-MX" dirty="0"/>
        </a:p>
      </dgm:t>
    </dgm:pt>
    <dgm:pt modelId="{DBA16133-2805-4E23-9B72-3596622BC2A4}" type="parTrans" cxnId="{5953E33F-C143-4D79-9F19-C478AE4C0BB0}">
      <dgm:prSet/>
      <dgm:spPr/>
      <dgm:t>
        <a:bodyPr/>
        <a:lstStyle/>
        <a:p>
          <a:endParaRPr lang="es-MX"/>
        </a:p>
      </dgm:t>
    </dgm:pt>
    <dgm:pt modelId="{A364EE7A-4515-42F7-A8ED-CF1A1A5963AB}" type="sibTrans" cxnId="{5953E33F-C143-4D79-9F19-C478AE4C0BB0}">
      <dgm:prSet/>
      <dgm:spPr/>
      <dgm:t>
        <a:bodyPr/>
        <a:lstStyle/>
        <a:p>
          <a:endParaRPr lang="es-MX"/>
        </a:p>
      </dgm:t>
    </dgm:pt>
    <dgm:pt modelId="{31617F7D-0DD0-442D-B526-11D2E3808A6D}">
      <dgm:prSet/>
      <dgm:spPr/>
      <dgm:t>
        <a:bodyPr/>
        <a:lstStyle/>
        <a:p>
          <a:r>
            <a:rPr lang="es-MX" dirty="0" smtClean="0"/>
            <a:t>Lector óptico HL-DT-ST RW/DVD GCC-4482B LG </a:t>
          </a:r>
          <a:r>
            <a:rPr lang="es-MX" dirty="0" err="1" smtClean="0"/>
            <a:t>Electronics</a:t>
          </a:r>
          <a:endParaRPr lang="es-MX" dirty="0"/>
        </a:p>
      </dgm:t>
    </dgm:pt>
    <dgm:pt modelId="{D0DF4D88-A327-4E93-8FB7-542F512DE7A9}" type="parTrans" cxnId="{87AA0350-BBAB-437A-8996-372CE5FE20E5}">
      <dgm:prSet/>
      <dgm:spPr/>
      <dgm:t>
        <a:bodyPr/>
        <a:lstStyle/>
        <a:p>
          <a:endParaRPr lang="es-MX"/>
        </a:p>
      </dgm:t>
    </dgm:pt>
    <dgm:pt modelId="{2AF631C3-E0D0-4813-8156-D455114F2D40}" type="sibTrans" cxnId="{87AA0350-BBAB-437A-8996-372CE5FE20E5}">
      <dgm:prSet/>
      <dgm:spPr/>
      <dgm:t>
        <a:bodyPr/>
        <a:lstStyle/>
        <a:p>
          <a:endParaRPr lang="es-MX"/>
        </a:p>
      </dgm:t>
    </dgm:pt>
    <dgm:pt modelId="{7A6B5B28-853B-4FED-973C-B0C4803EEDEE}">
      <dgm:prSet/>
      <dgm:spPr/>
      <dgm:t>
        <a:bodyPr/>
        <a:lstStyle/>
        <a:p>
          <a:r>
            <a:rPr lang="es-MX" dirty="0" smtClean="0"/>
            <a:t>Disco Local (NTFS)</a:t>
          </a:r>
          <a:endParaRPr lang="es-MX" dirty="0"/>
        </a:p>
      </dgm:t>
    </dgm:pt>
    <dgm:pt modelId="{7AEF6CFA-9975-46BC-8F2E-3D354D04AAB6}" type="parTrans" cxnId="{47D0FA94-1297-4503-AEAD-A2EF5191C9A3}">
      <dgm:prSet/>
      <dgm:spPr/>
      <dgm:t>
        <a:bodyPr/>
        <a:lstStyle/>
        <a:p>
          <a:endParaRPr lang="es-MX"/>
        </a:p>
      </dgm:t>
    </dgm:pt>
    <dgm:pt modelId="{9C08F3A9-97B4-46F1-B47A-C698F18B4745}" type="sibTrans" cxnId="{47D0FA94-1297-4503-AEAD-A2EF5191C9A3}">
      <dgm:prSet/>
      <dgm:spPr/>
      <dgm:t>
        <a:bodyPr/>
        <a:lstStyle/>
        <a:p>
          <a:endParaRPr lang="es-MX"/>
        </a:p>
      </dgm:t>
    </dgm:pt>
    <dgm:pt modelId="{809A702A-B46D-401D-AE74-E24E7A3C4B20}">
      <dgm:prSet/>
      <dgm:spPr/>
      <dgm:t>
        <a:bodyPr/>
        <a:lstStyle/>
        <a:p>
          <a:r>
            <a:rPr lang="pt-BR" dirty="0" smtClean="0"/>
            <a:t>Tarjeta gráfica NVIDIA Quadro FX 1400 (128 MB)</a:t>
          </a:r>
          <a:endParaRPr lang="es-MX" dirty="0"/>
        </a:p>
      </dgm:t>
    </dgm:pt>
    <dgm:pt modelId="{CF8FA3FA-9B81-40FE-8BC7-C10D2300A9BB}" type="parTrans" cxnId="{B7740BCA-23B2-47C3-AA57-CB883C55B42E}">
      <dgm:prSet/>
      <dgm:spPr/>
      <dgm:t>
        <a:bodyPr/>
        <a:lstStyle/>
        <a:p>
          <a:endParaRPr lang="es-MX"/>
        </a:p>
      </dgm:t>
    </dgm:pt>
    <dgm:pt modelId="{90F4490D-B029-446F-848C-07FDD9637B05}" type="sibTrans" cxnId="{B7740BCA-23B2-47C3-AA57-CB883C55B42E}">
      <dgm:prSet/>
      <dgm:spPr/>
      <dgm:t>
        <a:bodyPr/>
        <a:lstStyle/>
        <a:p>
          <a:endParaRPr lang="es-MX"/>
        </a:p>
      </dgm:t>
    </dgm:pt>
    <dgm:pt modelId="{C778F406-E63F-44F5-8126-8C8E45CF9DFA}">
      <dgm:prSet/>
      <dgm:spPr/>
      <dgm:t>
        <a:bodyPr/>
        <a:lstStyle/>
        <a:p>
          <a:r>
            <a:rPr lang="es-MX" dirty="0" smtClean="0"/>
            <a:t>8 puertos USB 2.0, 1 serial, 1 paralelo, 2 PS/2, 1 RJ-45 y 2 IEEE-1394.</a:t>
          </a:r>
          <a:endParaRPr lang="es-MX" dirty="0"/>
        </a:p>
      </dgm:t>
    </dgm:pt>
    <dgm:pt modelId="{38742FBB-5DD5-401A-AA69-A49A1F8E414B}" type="parTrans" cxnId="{71C99DB0-09D0-47B6-AF59-FCB802EDE853}">
      <dgm:prSet/>
      <dgm:spPr/>
      <dgm:t>
        <a:bodyPr/>
        <a:lstStyle/>
        <a:p>
          <a:endParaRPr lang="es-MX"/>
        </a:p>
      </dgm:t>
    </dgm:pt>
    <dgm:pt modelId="{722958F0-9BB3-4F56-9C72-C4A47710F400}" type="sibTrans" cxnId="{71C99DB0-09D0-47B6-AF59-FCB802EDE853}">
      <dgm:prSet/>
      <dgm:spPr/>
      <dgm:t>
        <a:bodyPr/>
        <a:lstStyle/>
        <a:p>
          <a:endParaRPr lang="es-MX"/>
        </a:p>
      </dgm:t>
    </dgm:pt>
    <dgm:pt modelId="{92786EA7-40EF-4D65-AF28-40BF86A11F05}">
      <dgm:prSet phldrT="[Texto]" custT="1"/>
      <dgm:spPr/>
      <dgm:t>
        <a:bodyPr/>
        <a:lstStyle/>
        <a:p>
          <a:r>
            <a:rPr lang="es-EC" sz="1400" b="1" dirty="0" smtClean="0"/>
            <a:t>HP WORKSTATION xw8200M</a:t>
          </a:r>
          <a:endParaRPr lang="es-MX" sz="1400" dirty="0"/>
        </a:p>
      </dgm:t>
    </dgm:pt>
    <dgm:pt modelId="{723BFC04-2D1A-4C26-A3DD-F21B9A513EEB}" type="parTrans" cxnId="{E14DF727-BAFE-4C38-94CD-EE940A5BB00C}">
      <dgm:prSet/>
      <dgm:spPr/>
      <dgm:t>
        <a:bodyPr/>
        <a:lstStyle/>
        <a:p>
          <a:endParaRPr lang="es-MX"/>
        </a:p>
      </dgm:t>
    </dgm:pt>
    <dgm:pt modelId="{2E61D212-447A-43F2-B340-4F3459FE7517}" type="sibTrans" cxnId="{E14DF727-BAFE-4C38-94CD-EE940A5BB00C}">
      <dgm:prSet/>
      <dgm:spPr/>
      <dgm:t>
        <a:bodyPr/>
        <a:lstStyle/>
        <a:p>
          <a:endParaRPr lang="es-MX"/>
        </a:p>
      </dgm:t>
    </dgm:pt>
    <dgm:pt modelId="{3472A11B-3275-4945-AF3D-A4C9F353C8B1}" type="pres">
      <dgm:prSet presAssocID="{07920002-B1AA-4F37-A305-D3489F051636}" presName="linear" presStyleCnt="0">
        <dgm:presLayoutVars>
          <dgm:dir/>
          <dgm:animLvl val="lvl"/>
          <dgm:resizeHandles val="exact"/>
        </dgm:presLayoutVars>
      </dgm:prSet>
      <dgm:spPr/>
      <dgm:t>
        <a:bodyPr/>
        <a:lstStyle/>
        <a:p>
          <a:endParaRPr lang="es-MX"/>
        </a:p>
      </dgm:t>
    </dgm:pt>
    <dgm:pt modelId="{D80838CE-893B-4A8E-B7F1-3CFBE957B638}" type="pres">
      <dgm:prSet presAssocID="{92786EA7-40EF-4D65-AF28-40BF86A11F05}" presName="parentLin" presStyleCnt="0"/>
      <dgm:spPr/>
    </dgm:pt>
    <dgm:pt modelId="{93CBD6E5-2CE9-4720-A124-D3D82565C78A}" type="pres">
      <dgm:prSet presAssocID="{92786EA7-40EF-4D65-AF28-40BF86A11F05}" presName="parentLeftMargin" presStyleLbl="node1" presStyleIdx="0" presStyleCnt="1"/>
      <dgm:spPr/>
      <dgm:t>
        <a:bodyPr/>
        <a:lstStyle/>
        <a:p>
          <a:endParaRPr lang="es-MX"/>
        </a:p>
      </dgm:t>
    </dgm:pt>
    <dgm:pt modelId="{E6D5D4C9-F81A-4A75-9FAC-EBE8A38DCA11}" type="pres">
      <dgm:prSet presAssocID="{92786EA7-40EF-4D65-AF28-40BF86A11F05}" presName="parentText" presStyleLbl="node1" presStyleIdx="0" presStyleCnt="1">
        <dgm:presLayoutVars>
          <dgm:chMax val="0"/>
          <dgm:bulletEnabled val="1"/>
        </dgm:presLayoutVars>
      </dgm:prSet>
      <dgm:spPr/>
      <dgm:t>
        <a:bodyPr/>
        <a:lstStyle/>
        <a:p>
          <a:endParaRPr lang="es-MX"/>
        </a:p>
      </dgm:t>
    </dgm:pt>
    <dgm:pt modelId="{41B16D1B-DEEC-4909-97DC-7769421AA057}" type="pres">
      <dgm:prSet presAssocID="{92786EA7-40EF-4D65-AF28-40BF86A11F05}" presName="negativeSpace" presStyleCnt="0"/>
      <dgm:spPr/>
    </dgm:pt>
    <dgm:pt modelId="{B2DBF5BF-4A11-4BB1-BB4E-B5E0F34CD2BA}" type="pres">
      <dgm:prSet presAssocID="{92786EA7-40EF-4D65-AF28-40BF86A11F05}" presName="childText" presStyleLbl="conFgAcc1" presStyleIdx="0" presStyleCnt="1">
        <dgm:presLayoutVars>
          <dgm:bulletEnabled val="1"/>
        </dgm:presLayoutVars>
      </dgm:prSet>
      <dgm:spPr/>
      <dgm:t>
        <a:bodyPr/>
        <a:lstStyle/>
        <a:p>
          <a:endParaRPr lang="es-MX"/>
        </a:p>
      </dgm:t>
    </dgm:pt>
  </dgm:ptLst>
  <dgm:cxnLst>
    <dgm:cxn modelId="{87AA0350-BBAB-437A-8996-372CE5FE20E5}" srcId="{92786EA7-40EF-4D65-AF28-40BF86A11F05}" destId="{31617F7D-0DD0-442D-B526-11D2E3808A6D}" srcOrd="8" destOrd="0" parTransId="{D0DF4D88-A327-4E93-8FB7-542F512DE7A9}" sibTransId="{2AF631C3-E0D0-4813-8156-D455114F2D40}"/>
    <dgm:cxn modelId="{52D5B6D2-C1E6-411B-8F3E-F27241D4ED99}" type="presOf" srcId="{31617F7D-0DD0-442D-B526-11D2E3808A6D}" destId="{B2DBF5BF-4A11-4BB1-BB4E-B5E0F34CD2BA}" srcOrd="0" destOrd="8" presId="urn:microsoft.com/office/officeart/2005/8/layout/list1"/>
    <dgm:cxn modelId="{D29D76DC-76E4-485F-B027-3E34DD5F99C9}" type="presOf" srcId="{DC2DA19A-6A42-42DB-BB6E-CCB6ABAB6A59}" destId="{B2DBF5BF-4A11-4BB1-BB4E-B5E0F34CD2BA}" srcOrd="0" destOrd="1" presId="urn:microsoft.com/office/officeart/2005/8/layout/list1"/>
    <dgm:cxn modelId="{AFDF5F1C-6F15-4BDF-93A4-AAF2ADFF28AB}" srcId="{92786EA7-40EF-4D65-AF28-40BF86A11F05}" destId="{45058603-D843-4A1D-9A0B-CB8A0B370759}" srcOrd="6" destOrd="0" parTransId="{98BB57CF-5B88-4598-A9D8-680B4A1A73A7}" sibTransId="{3828700A-8B74-4388-B316-A7678F9ED608}"/>
    <dgm:cxn modelId="{E2F777B4-1AE5-43DA-B5B4-1CD7EA09DB00}" type="presOf" srcId="{92786EA7-40EF-4D65-AF28-40BF86A11F05}" destId="{E6D5D4C9-F81A-4A75-9FAC-EBE8A38DCA11}" srcOrd="1" destOrd="0" presId="urn:microsoft.com/office/officeart/2005/8/layout/list1"/>
    <dgm:cxn modelId="{5953E33F-C143-4D79-9F19-C478AE4C0BB0}" srcId="{92786EA7-40EF-4D65-AF28-40BF86A11F05}" destId="{9A39343A-6B6C-471B-9F71-6C09A5298B12}" srcOrd="7" destOrd="0" parTransId="{DBA16133-2805-4E23-9B72-3596622BC2A4}" sibTransId="{A364EE7A-4515-42F7-A8ED-CF1A1A5963AB}"/>
    <dgm:cxn modelId="{B70CDDE6-6F7A-46EA-85B1-EA58775051DD}" type="presOf" srcId="{7A6B5B28-853B-4FED-973C-B0C4803EEDEE}" destId="{B2DBF5BF-4A11-4BB1-BB4E-B5E0F34CD2BA}" srcOrd="0" destOrd="9" presId="urn:microsoft.com/office/officeart/2005/8/layout/list1"/>
    <dgm:cxn modelId="{849275F9-A3DF-45A9-BB88-610024BB1C17}" type="presOf" srcId="{9A39343A-6B6C-471B-9F71-6C09A5298B12}" destId="{B2DBF5BF-4A11-4BB1-BB4E-B5E0F34CD2BA}" srcOrd="0" destOrd="7" presId="urn:microsoft.com/office/officeart/2005/8/layout/list1"/>
    <dgm:cxn modelId="{C93F9AE9-B7BA-4CCE-96EC-222A3087C796}" type="presOf" srcId="{92786EA7-40EF-4D65-AF28-40BF86A11F05}" destId="{93CBD6E5-2CE9-4720-A124-D3D82565C78A}" srcOrd="0" destOrd="0" presId="urn:microsoft.com/office/officeart/2005/8/layout/list1"/>
    <dgm:cxn modelId="{D98529B0-E34B-4F41-B4FC-720BAFCE6E28}" type="presOf" srcId="{45058603-D843-4A1D-9A0B-CB8A0B370759}" destId="{B2DBF5BF-4A11-4BB1-BB4E-B5E0F34CD2BA}" srcOrd="0" destOrd="6" presId="urn:microsoft.com/office/officeart/2005/8/layout/list1"/>
    <dgm:cxn modelId="{1E84A8EC-FCEA-4941-AB88-D12EF8FF65AF}" srcId="{92786EA7-40EF-4D65-AF28-40BF86A11F05}" destId="{DC2DA19A-6A42-42DB-BB6E-CCB6ABAB6A59}" srcOrd="1" destOrd="0" parTransId="{8ABC14A3-6482-43EF-B9B1-92FF82B078D8}" sibTransId="{6F64C3A0-2FBF-4E16-9393-1B218B9E3F0F}"/>
    <dgm:cxn modelId="{7A4A60A1-C730-41E7-AA33-027363EBD286}" srcId="{92786EA7-40EF-4D65-AF28-40BF86A11F05}" destId="{35A85016-6C4B-4E82-BAF3-BDA5A1F825CC}" srcOrd="3" destOrd="0" parTransId="{7F252A36-5E43-48DD-811A-4CFBFB7A2386}" sibTransId="{A8A640D1-55FC-47B5-9B5A-71CEA4342836}"/>
    <dgm:cxn modelId="{5A60B412-0B98-426E-AA79-C8E808BA5F06}" type="presOf" srcId="{5BED2CEC-FD2C-4697-AFC0-ACE8DE4BC29D}" destId="{B2DBF5BF-4A11-4BB1-BB4E-B5E0F34CD2BA}" srcOrd="0" destOrd="5" presId="urn:microsoft.com/office/officeart/2005/8/layout/list1"/>
    <dgm:cxn modelId="{47D0FA94-1297-4503-AEAD-A2EF5191C9A3}" srcId="{92786EA7-40EF-4D65-AF28-40BF86A11F05}" destId="{7A6B5B28-853B-4FED-973C-B0C4803EEDEE}" srcOrd="9" destOrd="0" parTransId="{7AEF6CFA-9975-46BC-8F2E-3D354D04AAB6}" sibTransId="{9C08F3A9-97B4-46F1-B47A-C698F18B4745}"/>
    <dgm:cxn modelId="{C0383C16-7391-46E9-860A-5A07734D87D3}" srcId="{92786EA7-40EF-4D65-AF28-40BF86A11F05}" destId="{33573A0F-4FE6-41E3-81EA-765FB46B219B}" srcOrd="0" destOrd="0" parTransId="{71429F29-EEEC-4EF8-ADBA-488613A370C9}" sibTransId="{464BB516-D16F-4024-8969-FED51BE378A8}"/>
    <dgm:cxn modelId="{CC80AAE0-E227-4424-B10F-2F13884D0833}" type="presOf" srcId="{33573A0F-4FE6-41E3-81EA-765FB46B219B}" destId="{B2DBF5BF-4A11-4BB1-BB4E-B5E0F34CD2BA}" srcOrd="0" destOrd="0" presId="urn:microsoft.com/office/officeart/2005/8/layout/list1"/>
    <dgm:cxn modelId="{179D65AE-2AE7-41C7-9080-359B0D900487}" type="presOf" srcId="{809A702A-B46D-401D-AE74-E24E7A3C4B20}" destId="{B2DBF5BF-4A11-4BB1-BB4E-B5E0F34CD2BA}" srcOrd="0" destOrd="4" presId="urn:microsoft.com/office/officeart/2005/8/layout/list1"/>
    <dgm:cxn modelId="{E14DF727-BAFE-4C38-94CD-EE940A5BB00C}" srcId="{07920002-B1AA-4F37-A305-D3489F051636}" destId="{92786EA7-40EF-4D65-AF28-40BF86A11F05}" srcOrd="0" destOrd="0" parTransId="{723BFC04-2D1A-4C26-A3DD-F21B9A513EEB}" sibTransId="{2E61D212-447A-43F2-B340-4F3459FE7517}"/>
    <dgm:cxn modelId="{2AD1F712-4F4B-4B9F-99E2-7FE2B7F3373D}" srcId="{92786EA7-40EF-4D65-AF28-40BF86A11F05}" destId="{93D8059B-8CEE-4E57-A83F-81F5EED0D495}" srcOrd="2" destOrd="0" parTransId="{96C6CC07-6D3F-4F56-B646-FA04B4D7BECD}" sibTransId="{1062D14A-9E33-44DC-98BC-B082F010533E}"/>
    <dgm:cxn modelId="{8ED354DA-0E6C-4AF9-9017-8B2DAAC4BD23}" type="presOf" srcId="{93D8059B-8CEE-4E57-A83F-81F5EED0D495}" destId="{B2DBF5BF-4A11-4BB1-BB4E-B5E0F34CD2BA}" srcOrd="0" destOrd="2" presId="urn:microsoft.com/office/officeart/2005/8/layout/list1"/>
    <dgm:cxn modelId="{7014B4E1-6795-4B11-8057-7C31F21AF380}" type="presOf" srcId="{35A85016-6C4B-4E82-BAF3-BDA5A1F825CC}" destId="{B2DBF5BF-4A11-4BB1-BB4E-B5E0F34CD2BA}" srcOrd="0" destOrd="3" presId="urn:microsoft.com/office/officeart/2005/8/layout/list1"/>
    <dgm:cxn modelId="{A25E0FEC-25CF-4DF7-A336-D8C1928E5844}" type="presOf" srcId="{C778F406-E63F-44F5-8126-8C8E45CF9DFA}" destId="{B2DBF5BF-4A11-4BB1-BB4E-B5E0F34CD2BA}" srcOrd="0" destOrd="10" presId="urn:microsoft.com/office/officeart/2005/8/layout/list1"/>
    <dgm:cxn modelId="{3BD8749A-5A3E-4694-A8DF-BC1B998EBCD3}" srcId="{92786EA7-40EF-4D65-AF28-40BF86A11F05}" destId="{5BED2CEC-FD2C-4697-AFC0-ACE8DE4BC29D}" srcOrd="5" destOrd="0" parTransId="{3233E84F-6C86-466F-9C23-BDCE5C0F4B1D}" sibTransId="{4AD2FDFF-8487-484B-9475-95F14A8AC3E3}"/>
    <dgm:cxn modelId="{2B994676-9C2D-44EA-9B97-3A9C6055E68C}" type="presOf" srcId="{07920002-B1AA-4F37-A305-D3489F051636}" destId="{3472A11B-3275-4945-AF3D-A4C9F353C8B1}" srcOrd="0" destOrd="0" presId="urn:microsoft.com/office/officeart/2005/8/layout/list1"/>
    <dgm:cxn modelId="{71C99DB0-09D0-47B6-AF59-FCB802EDE853}" srcId="{92786EA7-40EF-4D65-AF28-40BF86A11F05}" destId="{C778F406-E63F-44F5-8126-8C8E45CF9DFA}" srcOrd="10" destOrd="0" parTransId="{38742FBB-5DD5-401A-AA69-A49A1F8E414B}" sibTransId="{722958F0-9BB3-4F56-9C72-C4A47710F400}"/>
    <dgm:cxn modelId="{B7740BCA-23B2-47C3-AA57-CB883C55B42E}" srcId="{92786EA7-40EF-4D65-AF28-40BF86A11F05}" destId="{809A702A-B46D-401D-AE74-E24E7A3C4B20}" srcOrd="4" destOrd="0" parTransId="{CF8FA3FA-9B81-40FE-8BC7-C10D2300A9BB}" sibTransId="{90F4490D-B029-446F-848C-07FDD9637B05}"/>
    <dgm:cxn modelId="{426C7719-0B10-4DAE-96F5-11A655A6A823}" type="presParOf" srcId="{3472A11B-3275-4945-AF3D-A4C9F353C8B1}" destId="{D80838CE-893B-4A8E-B7F1-3CFBE957B638}" srcOrd="0" destOrd="0" presId="urn:microsoft.com/office/officeart/2005/8/layout/list1"/>
    <dgm:cxn modelId="{98CBB0AB-7B26-475F-AE5E-F7656FD50F4C}" type="presParOf" srcId="{D80838CE-893B-4A8E-B7F1-3CFBE957B638}" destId="{93CBD6E5-2CE9-4720-A124-D3D82565C78A}" srcOrd="0" destOrd="0" presId="urn:microsoft.com/office/officeart/2005/8/layout/list1"/>
    <dgm:cxn modelId="{D530E76E-5FDA-4943-B5E7-57CD51D3AC41}" type="presParOf" srcId="{D80838CE-893B-4A8E-B7F1-3CFBE957B638}" destId="{E6D5D4C9-F81A-4A75-9FAC-EBE8A38DCA11}" srcOrd="1" destOrd="0" presId="urn:microsoft.com/office/officeart/2005/8/layout/list1"/>
    <dgm:cxn modelId="{8DD71B47-E6CB-44AE-9137-0ACE738CC3A7}" type="presParOf" srcId="{3472A11B-3275-4945-AF3D-A4C9F353C8B1}" destId="{41B16D1B-DEEC-4909-97DC-7769421AA057}" srcOrd="1" destOrd="0" presId="urn:microsoft.com/office/officeart/2005/8/layout/list1"/>
    <dgm:cxn modelId="{22FA1B5F-D36B-4564-AE80-128CB3DDAAFF}" type="presParOf" srcId="{3472A11B-3275-4945-AF3D-A4C9F353C8B1}" destId="{B2DBF5BF-4A11-4BB1-BB4E-B5E0F34CD2BA}" srcOrd="2" destOrd="0" presId="urn:microsoft.com/office/officeart/2005/8/layout/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7920002-B1AA-4F37-A305-D3489F0516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33573A0F-4FE6-41E3-81EA-765FB46B219B}">
      <dgm:prSet phldrT="[Texto]"/>
      <dgm:spPr/>
      <dgm:t>
        <a:bodyPr/>
        <a:lstStyle/>
        <a:p>
          <a:r>
            <a:rPr lang="es-MX" dirty="0" smtClean="0"/>
            <a:t>Resolución	1280 x 1024 @ 60Hz</a:t>
          </a:r>
          <a:endParaRPr lang="es-MX" dirty="0"/>
        </a:p>
      </dgm:t>
    </dgm:pt>
    <dgm:pt modelId="{71429F29-EEEC-4EF8-ADBA-488613A370C9}" type="parTrans" cxnId="{C0383C16-7391-46E9-860A-5A07734D87D3}">
      <dgm:prSet/>
      <dgm:spPr/>
      <dgm:t>
        <a:bodyPr/>
        <a:lstStyle/>
        <a:p>
          <a:endParaRPr lang="es-MX"/>
        </a:p>
      </dgm:t>
    </dgm:pt>
    <dgm:pt modelId="{464BB516-D16F-4024-8969-FED51BE378A8}" type="sibTrans" cxnId="{C0383C16-7391-46E9-860A-5A07734D87D3}">
      <dgm:prSet/>
      <dgm:spPr/>
      <dgm:t>
        <a:bodyPr/>
        <a:lstStyle/>
        <a:p>
          <a:endParaRPr lang="es-MX"/>
        </a:p>
      </dgm:t>
    </dgm:pt>
    <dgm:pt modelId="{92786EA7-40EF-4D65-AF28-40BF86A11F05}">
      <dgm:prSet phldrT="[Texto]"/>
      <dgm:spPr/>
      <dgm:t>
        <a:bodyPr/>
        <a:lstStyle/>
        <a:p>
          <a:r>
            <a:rPr lang="es-MX" b="1" dirty="0" smtClean="0"/>
            <a:t>MONITOR LCD PANTALLA PLANA HP L1702 17”</a:t>
          </a:r>
          <a:endParaRPr lang="es-MX" dirty="0"/>
        </a:p>
      </dgm:t>
    </dgm:pt>
    <dgm:pt modelId="{723BFC04-2D1A-4C26-A3DD-F21B9A513EEB}" type="parTrans" cxnId="{E14DF727-BAFE-4C38-94CD-EE940A5BB00C}">
      <dgm:prSet/>
      <dgm:spPr/>
      <dgm:t>
        <a:bodyPr/>
        <a:lstStyle/>
        <a:p>
          <a:endParaRPr lang="es-MX"/>
        </a:p>
      </dgm:t>
    </dgm:pt>
    <dgm:pt modelId="{2E61D212-447A-43F2-B340-4F3459FE7517}" type="sibTrans" cxnId="{E14DF727-BAFE-4C38-94CD-EE940A5BB00C}">
      <dgm:prSet/>
      <dgm:spPr/>
      <dgm:t>
        <a:bodyPr/>
        <a:lstStyle/>
        <a:p>
          <a:endParaRPr lang="es-MX"/>
        </a:p>
      </dgm:t>
    </dgm:pt>
    <dgm:pt modelId="{3472A11B-3275-4945-AF3D-A4C9F353C8B1}" type="pres">
      <dgm:prSet presAssocID="{07920002-B1AA-4F37-A305-D3489F051636}" presName="linear" presStyleCnt="0">
        <dgm:presLayoutVars>
          <dgm:dir/>
          <dgm:animLvl val="lvl"/>
          <dgm:resizeHandles val="exact"/>
        </dgm:presLayoutVars>
      </dgm:prSet>
      <dgm:spPr/>
      <dgm:t>
        <a:bodyPr/>
        <a:lstStyle/>
        <a:p>
          <a:endParaRPr lang="es-MX"/>
        </a:p>
      </dgm:t>
    </dgm:pt>
    <dgm:pt modelId="{D80838CE-893B-4A8E-B7F1-3CFBE957B638}" type="pres">
      <dgm:prSet presAssocID="{92786EA7-40EF-4D65-AF28-40BF86A11F05}" presName="parentLin" presStyleCnt="0"/>
      <dgm:spPr/>
    </dgm:pt>
    <dgm:pt modelId="{93CBD6E5-2CE9-4720-A124-D3D82565C78A}" type="pres">
      <dgm:prSet presAssocID="{92786EA7-40EF-4D65-AF28-40BF86A11F05}" presName="parentLeftMargin" presStyleLbl="node1" presStyleIdx="0" presStyleCnt="1"/>
      <dgm:spPr/>
      <dgm:t>
        <a:bodyPr/>
        <a:lstStyle/>
        <a:p>
          <a:endParaRPr lang="es-MX"/>
        </a:p>
      </dgm:t>
    </dgm:pt>
    <dgm:pt modelId="{E6D5D4C9-F81A-4A75-9FAC-EBE8A38DCA11}" type="pres">
      <dgm:prSet presAssocID="{92786EA7-40EF-4D65-AF28-40BF86A11F05}" presName="parentText" presStyleLbl="node1" presStyleIdx="0" presStyleCnt="1">
        <dgm:presLayoutVars>
          <dgm:chMax val="0"/>
          <dgm:bulletEnabled val="1"/>
        </dgm:presLayoutVars>
      </dgm:prSet>
      <dgm:spPr/>
      <dgm:t>
        <a:bodyPr/>
        <a:lstStyle/>
        <a:p>
          <a:endParaRPr lang="es-MX"/>
        </a:p>
      </dgm:t>
    </dgm:pt>
    <dgm:pt modelId="{41B16D1B-DEEC-4909-97DC-7769421AA057}" type="pres">
      <dgm:prSet presAssocID="{92786EA7-40EF-4D65-AF28-40BF86A11F05}" presName="negativeSpace" presStyleCnt="0"/>
      <dgm:spPr/>
    </dgm:pt>
    <dgm:pt modelId="{B2DBF5BF-4A11-4BB1-BB4E-B5E0F34CD2BA}" type="pres">
      <dgm:prSet presAssocID="{92786EA7-40EF-4D65-AF28-40BF86A11F05}" presName="childText" presStyleLbl="conFgAcc1" presStyleIdx="0" presStyleCnt="1">
        <dgm:presLayoutVars>
          <dgm:bulletEnabled val="1"/>
        </dgm:presLayoutVars>
      </dgm:prSet>
      <dgm:spPr/>
      <dgm:t>
        <a:bodyPr/>
        <a:lstStyle/>
        <a:p>
          <a:endParaRPr lang="es-MX"/>
        </a:p>
      </dgm:t>
    </dgm:pt>
  </dgm:ptLst>
  <dgm:cxnLst>
    <dgm:cxn modelId="{C0383C16-7391-46E9-860A-5A07734D87D3}" srcId="{92786EA7-40EF-4D65-AF28-40BF86A11F05}" destId="{33573A0F-4FE6-41E3-81EA-765FB46B219B}" srcOrd="0" destOrd="0" parTransId="{71429F29-EEEC-4EF8-ADBA-488613A370C9}" sibTransId="{464BB516-D16F-4024-8969-FED51BE378A8}"/>
    <dgm:cxn modelId="{B317B3F5-A0B1-43AD-B9D5-9EEC9B08AC9B}" type="presOf" srcId="{92786EA7-40EF-4D65-AF28-40BF86A11F05}" destId="{93CBD6E5-2CE9-4720-A124-D3D82565C78A}" srcOrd="0" destOrd="0" presId="urn:microsoft.com/office/officeart/2005/8/layout/list1"/>
    <dgm:cxn modelId="{E14DF727-BAFE-4C38-94CD-EE940A5BB00C}" srcId="{07920002-B1AA-4F37-A305-D3489F051636}" destId="{92786EA7-40EF-4D65-AF28-40BF86A11F05}" srcOrd="0" destOrd="0" parTransId="{723BFC04-2D1A-4C26-A3DD-F21B9A513EEB}" sibTransId="{2E61D212-447A-43F2-B340-4F3459FE7517}"/>
    <dgm:cxn modelId="{77F45967-428E-4A95-B89D-989C61C51157}" type="presOf" srcId="{92786EA7-40EF-4D65-AF28-40BF86A11F05}" destId="{E6D5D4C9-F81A-4A75-9FAC-EBE8A38DCA11}" srcOrd="1" destOrd="0" presId="urn:microsoft.com/office/officeart/2005/8/layout/list1"/>
    <dgm:cxn modelId="{85177D89-08EA-4F77-BEB8-D213FF2ACC2C}" type="presOf" srcId="{07920002-B1AA-4F37-A305-D3489F051636}" destId="{3472A11B-3275-4945-AF3D-A4C9F353C8B1}" srcOrd="0" destOrd="0" presId="urn:microsoft.com/office/officeart/2005/8/layout/list1"/>
    <dgm:cxn modelId="{CE71A914-0B3A-4372-ADE6-72F3FC459BD1}" type="presOf" srcId="{33573A0F-4FE6-41E3-81EA-765FB46B219B}" destId="{B2DBF5BF-4A11-4BB1-BB4E-B5E0F34CD2BA}" srcOrd="0" destOrd="0" presId="urn:microsoft.com/office/officeart/2005/8/layout/list1"/>
    <dgm:cxn modelId="{89944973-EE6B-4434-B946-3BA5D3D76E17}" type="presParOf" srcId="{3472A11B-3275-4945-AF3D-A4C9F353C8B1}" destId="{D80838CE-893B-4A8E-B7F1-3CFBE957B638}" srcOrd="0" destOrd="0" presId="urn:microsoft.com/office/officeart/2005/8/layout/list1"/>
    <dgm:cxn modelId="{ED257EA9-C76D-4525-B55F-C295D6A24E68}" type="presParOf" srcId="{D80838CE-893B-4A8E-B7F1-3CFBE957B638}" destId="{93CBD6E5-2CE9-4720-A124-D3D82565C78A}" srcOrd="0" destOrd="0" presId="urn:microsoft.com/office/officeart/2005/8/layout/list1"/>
    <dgm:cxn modelId="{FE6CC2C4-55F5-4999-9A6A-C3643C3A80FB}" type="presParOf" srcId="{D80838CE-893B-4A8E-B7F1-3CFBE957B638}" destId="{E6D5D4C9-F81A-4A75-9FAC-EBE8A38DCA11}" srcOrd="1" destOrd="0" presId="urn:microsoft.com/office/officeart/2005/8/layout/list1"/>
    <dgm:cxn modelId="{231D7211-00F4-4283-81EE-C266CF5C96C3}" type="presParOf" srcId="{3472A11B-3275-4945-AF3D-A4C9F353C8B1}" destId="{41B16D1B-DEEC-4909-97DC-7769421AA057}" srcOrd="1" destOrd="0" presId="urn:microsoft.com/office/officeart/2005/8/layout/list1"/>
    <dgm:cxn modelId="{75D2A410-907F-4577-A93F-39955682B0FE}" type="presParOf" srcId="{3472A11B-3275-4945-AF3D-A4C9F353C8B1}" destId="{B2DBF5BF-4A11-4BB1-BB4E-B5E0F34CD2BA}" srcOrd="2" destOrd="0" presId="urn:microsoft.com/office/officeart/2005/8/layout/list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6</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dirty="0" smtClean="0"/>
            <a:t>DESARROLLO Y PRUEBAS DE FUNCIONAMIENTO</a:t>
          </a:r>
          <a:endParaRPr lang="es-EC"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dgm:spPr/>
      <dgm:t>
        <a:bodyPr/>
        <a:lstStyle/>
        <a:p>
          <a:endParaRPr lang="es-EC"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95593" custScaleY="80109">
        <dgm:presLayoutVars>
          <dgm:bulletEnabled val="1"/>
        </dgm:presLayoutVars>
      </dgm:prSet>
      <dgm:spPr/>
      <dgm:t>
        <a:bodyPr/>
        <a:lstStyle/>
        <a:p>
          <a:endParaRPr lang="es-EC"/>
        </a:p>
      </dgm:t>
    </dgm:pt>
  </dgm:ptLst>
  <dgm:cxnLst>
    <dgm:cxn modelId="{6869C409-7141-442A-BCC4-20EA5B4050C6}" srcId="{D8738328-4DBB-450D-9F8A-016BEC6F68CD}" destId="{CF3153A2-E811-4A69-9FE7-D840C4332FEA}" srcOrd="1" destOrd="0" parTransId="{2FB8C681-66F1-4E62-8CBB-E8813C32DE2B}" sibTransId="{F432BA65-4D8D-46D3-AAC3-6B5AF8ADA088}"/>
    <dgm:cxn modelId="{E6BB9D86-4484-45F7-8429-F8DA70EE11B0}" type="presOf" srcId="{D8738328-4DBB-450D-9F8A-016BEC6F68CD}" destId="{271B5C17-B6F0-41E5-9581-6BAA918D1872}" srcOrd="0" destOrd="0" presId="urn:microsoft.com/office/officeart/2005/8/layout/vList6"/>
    <dgm:cxn modelId="{906AB97C-FD0F-4511-A904-D64EC1AF7BFB}" type="presOf" srcId="{145CF557-35C7-4BDB-ACC0-F8A1E6534D9B}" destId="{EA87EE41-8520-47BA-A2B9-8E98071C5D93}" srcOrd="0" destOrd="0" presId="urn:microsoft.com/office/officeart/2005/8/layout/vList6"/>
    <dgm:cxn modelId="{D933765E-71AF-4B2F-9976-741F0E72094D}" srcId="{D8738328-4DBB-450D-9F8A-016BEC6F68CD}" destId="{145CF557-35C7-4BDB-ACC0-F8A1E6534D9B}" srcOrd="0" destOrd="0" parTransId="{34608C3D-0D3D-4D75-9023-8F5A38DF0B1E}" sibTransId="{558D155F-E059-4ED8-9E42-EA444D6B5351}"/>
    <dgm:cxn modelId="{165BF12F-E998-4FBB-9E3D-EA353B10F1A3}" srcId="{F410F479-2955-4ADC-AE36-7A5D59CAF568}" destId="{D8738328-4DBB-450D-9F8A-016BEC6F68CD}" srcOrd="0" destOrd="0" parTransId="{C86159BE-AD8B-4237-99F8-1014286915BB}" sibTransId="{63EADD7B-14A9-45A0-ADAD-1E66C2E480A7}"/>
    <dgm:cxn modelId="{73D03F06-713F-4570-99D7-C25638508299}" type="presOf" srcId="{CF3153A2-E811-4A69-9FE7-D840C4332FEA}" destId="{EA87EE41-8520-47BA-A2B9-8E98071C5D93}" srcOrd="0" destOrd="1" presId="urn:microsoft.com/office/officeart/2005/8/layout/vList6"/>
    <dgm:cxn modelId="{DA11DF1F-BC0F-439A-B627-FE509835E13C}" type="presOf" srcId="{F410F479-2955-4ADC-AE36-7A5D59CAF568}" destId="{3CFE8D54-5C8C-4614-9134-B5C992F578F0}" srcOrd="0" destOrd="0" presId="urn:microsoft.com/office/officeart/2005/8/layout/vList6"/>
    <dgm:cxn modelId="{DD9A4DA7-C92B-4B99-BAFA-0B189DE5C4F5}" type="presParOf" srcId="{3CFE8D54-5C8C-4614-9134-B5C992F578F0}" destId="{43F6BF52-98A3-4FA6-9326-282782CCA7D8}" srcOrd="0" destOrd="0" presId="urn:microsoft.com/office/officeart/2005/8/layout/vList6"/>
    <dgm:cxn modelId="{077A36D4-6B38-450D-A374-ED678F7B5D57}" type="presParOf" srcId="{43F6BF52-98A3-4FA6-9326-282782CCA7D8}" destId="{271B5C17-B6F0-41E5-9581-6BAA918D1872}" srcOrd="0" destOrd="0" presId="urn:microsoft.com/office/officeart/2005/8/layout/vList6"/>
    <dgm:cxn modelId="{02742EF8-105F-4AF1-B727-9EE5616B44AB}"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DBDFADD-A29B-47E8-8C09-D05D2D72DB06}"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s-MX"/>
        </a:p>
      </dgm:t>
    </dgm:pt>
    <dgm:pt modelId="{C6A7954F-13BE-425D-8BA7-516A4262A556}">
      <dgm:prSet phldrT="[Texto]" custT="1"/>
      <dgm:spPr/>
      <dgm:t>
        <a:bodyPr/>
        <a:lstStyle/>
        <a:p>
          <a:r>
            <a:rPr lang="es-MX" sz="1100" b="1" dirty="0" smtClean="0"/>
            <a:t>ADECUACIONES</a:t>
          </a:r>
          <a:endParaRPr lang="es-MX" sz="1100" b="1" dirty="0"/>
        </a:p>
      </dgm:t>
    </dgm:pt>
    <dgm:pt modelId="{580E5063-D6D0-432E-8B15-3B26EF80B524}" type="parTrans" cxnId="{479BBF4B-B628-41C6-8B63-70F030FFF559}">
      <dgm:prSet/>
      <dgm:spPr/>
      <dgm:t>
        <a:bodyPr/>
        <a:lstStyle/>
        <a:p>
          <a:endParaRPr lang="es-MX" sz="2800"/>
        </a:p>
      </dgm:t>
    </dgm:pt>
    <dgm:pt modelId="{9CF9E4BC-2789-42E0-BA79-5B040860E6AB}" type="sibTrans" cxnId="{479BBF4B-B628-41C6-8B63-70F030FFF559}">
      <dgm:prSet/>
      <dgm:spPr/>
      <dgm:t>
        <a:bodyPr/>
        <a:lstStyle/>
        <a:p>
          <a:endParaRPr lang="es-MX" sz="2800"/>
        </a:p>
      </dgm:t>
    </dgm:pt>
    <dgm:pt modelId="{3B37C111-B09D-4C71-BDB5-774978A602F9}">
      <dgm:prSet phldrT="[Texto]" custT="1"/>
      <dgm:spPr/>
      <dgm:t>
        <a:bodyPr/>
        <a:lstStyle/>
        <a:p>
          <a:r>
            <a:rPr lang="es-MX" sz="1000" dirty="0" smtClean="0"/>
            <a:t>Desmontaje de equipos</a:t>
          </a:r>
          <a:endParaRPr lang="es-MX" sz="1000" dirty="0"/>
        </a:p>
      </dgm:t>
    </dgm:pt>
    <dgm:pt modelId="{25411882-7D8A-4AD3-A078-4EEB7A52FD7C}" type="parTrans" cxnId="{29A8D34A-EF26-40D3-A3AD-4DBE2C65C932}">
      <dgm:prSet/>
      <dgm:spPr/>
      <dgm:t>
        <a:bodyPr/>
        <a:lstStyle/>
        <a:p>
          <a:endParaRPr lang="es-MX" sz="2800"/>
        </a:p>
      </dgm:t>
    </dgm:pt>
    <dgm:pt modelId="{6F84C695-3295-4724-9891-0D7FB5824980}" type="sibTrans" cxnId="{29A8D34A-EF26-40D3-A3AD-4DBE2C65C932}">
      <dgm:prSet/>
      <dgm:spPr/>
      <dgm:t>
        <a:bodyPr/>
        <a:lstStyle/>
        <a:p>
          <a:endParaRPr lang="es-MX" sz="2800"/>
        </a:p>
      </dgm:t>
    </dgm:pt>
    <dgm:pt modelId="{84BDFE96-194A-4CB8-B3B5-9AA9B8FB376F}">
      <dgm:prSet phldrT="[Texto]" custT="1"/>
      <dgm:spPr/>
      <dgm:t>
        <a:bodyPr/>
        <a:lstStyle/>
        <a:p>
          <a:r>
            <a:rPr lang="es-MX" sz="1000" dirty="0" smtClean="0"/>
            <a:t>Limpieza de las instalaciones</a:t>
          </a:r>
          <a:endParaRPr lang="es-MX" sz="1000" dirty="0"/>
        </a:p>
      </dgm:t>
    </dgm:pt>
    <dgm:pt modelId="{DE705564-E21E-4DB7-834F-A28FE3C1092B}" type="parTrans" cxnId="{65776124-68C6-4534-87C6-870262B24A31}">
      <dgm:prSet/>
      <dgm:spPr/>
      <dgm:t>
        <a:bodyPr/>
        <a:lstStyle/>
        <a:p>
          <a:endParaRPr lang="es-MX" sz="2800"/>
        </a:p>
      </dgm:t>
    </dgm:pt>
    <dgm:pt modelId="{B9904EC1-5F02-418A-A24B-7BC27A0A1790}" type="sibTrans" cxnId="{65776124-68C6-4534-87C6-870262B24A31}">
      <dgm:prSet/>
      <dgm:spPr/>
      <dgm:t>
        <a:bodyPr/>
        <a:lstStyle/>
        <a:p>
          <a:endParaRPr lang="es-MX" sz="2800"/>
        </a:p>
      </dgm:t>
    </dgm:pt>
    <dgm:pt modelId="{6CD93A36-9B7C-43AB-AC4E-6D20204DE950}">
      <dgm:prSet phldrT="[Texto]" custT="1"/>
      <dgm:spPr/>
      <dgm:t>
        <a:bodyPr/>
        <a:lstStyle/>
        <a:p>
          <a:r>
            <a:rPr lang="es-MX" sz="1000" dirty="0" smtClean="0"/>
            <a:t>Mantenimiento de los equipos</a:t>
          </a:r>
          <a:endParaRPr lang="es-MX" sz="1000" dirty="0"/>
        </a:p>
      </dgm:t>
    </dgm:pt>
    <dgm:pt modelId="{839C26C7-E0F9-4008-97A9-295FD8AE2FF0}" type="parTrans" cxnId="{78597EDC-8FD6-4416-8A08-FACE695ABA6A}">
      <dgm:prSet/>
      <dgm:spPr/>
      <dgm:t>
        <a:bodyPr/>
        <a:lstStyle/>
        <a:p>
          <a:endParaRPr lang="es-MX" sz="2800"/>
        </a:p>
      </dgm:t>
    </dgm:pt>
    <dgm:pt modelId="{E7FD213D-6D52-4DD6-ABBF-94BBF655DE2E}" type="sibTrans" cxnId="{78597EDC-8FD6-4416-8A08-FACE695ABA6A}">
      <dgm:prSet/>
      <dgm:spPr/>
      <dgm:t>
        <a:bodyPr/>
        <a:lstStyle/>
        <a:p>
          <a:endParaRPr lang="es-MX" sz="2800"/>
        </a:p>
      </dgm:t>
    </dgm:pt>
    <dgm:pt modelId="{0563AFCE-6E4E-4955-91E2-173B4CF7BFFA}" type="pres">
      <dgm:prSet presAssocID="{7DBDFADD-A29B-47E8-8C09-D05D2D72DB06}" presName="Name0" presStyleCnt="0">
        <dgm:presLayoutVars>
          <dgm:dir/>
          <dgm:animLvl val="lvl"/>
          <dgm:resizeHandles val="exact"/>
        </dgm:presLayoutVars>
      </dgm:prSet>
      <dgm:spPr/>
      <dgm:t>
        <a:bodyPr/>
        <a:lstStyle/>
        <a:p>
          <a:endParaRPr lang="es-EC"/>
        </a:p>
      </dgm:t>
    </dgm:pt>
    <dgm:pt modelId="{28745CF9-CE5D-4147-96D8-B419D9204A43}" type="pres">
      <dgm:prSet presAssocID="{C6A7954F-13BE-425D-8BA7-516A4262A556}" presName="linNode" presStyleCnt="0"/>
      <dgm:spPr/>
    </dgm:pt>
    <dgm:pt modelId="{44A47AD2-3468-4333-AB85-5AA7FB4287A4}" type="pres">
      <dgm:prSet presAssocID="{C6A7954F-13BE-425D-8BA7-516A4262A556}" presName="parentText" presStyleLbl="node1" presStyleIdx="0" presStyleCnt="1" custScaleX="162752">
        <dgm:presLayoutVars>
          <dgm:chMax val="1"/>
          <dgm:bulletEnabled val="1"/>
        </dgm:presLayoutVars>
      </dgm:prSet>
      <dgm:spPr/>
      <dgm:t>
        <a:bodyPr/>
        <a:lstStyle/>
        <a:p>
          <a:endParaRPr lang="es-EC"/>
        </a:p>
      </dgm:t>
    </dgm:pt>
    <dgm:pt modelId="{9223C066-5564-48E5-8745-B60683300953}" type="pres">
      <dgm:prSet presAssocID="{C6A7954F-13BE-425D-8BA7-516A4262A556}" presName="descendantText" presStyleLbl="alignAccFollowNode1" presStyleIdx="0" presStyleCnt="1">
        <dgm:presLayoutVars>
          <dgm:bulletEnabled val="1"/>
        </dgm:presLayoutVars>
      </dgm:prSet>
      <dgm:spPr/>
      <dgm:t>
        <a:bodyPr/>
        <a:lstStyle/>
        <a:p>
          <a:endParaRPr lang="es-EC"/>
        </a:p>
      </dgm:t>
    </dgm:pt>
  </dgm:ptLst>
  <dgm:cxnLst>
    <dgm:cxn modelId="{9C0ED25C-0CB5-48A3-B3B7-889F4687BBE5}" type="presOf" srcId="{84BDFE96-194A-4CB8-B3B5-9AA9B8FB376F}" destId="{9223C066-5564-48E5-8745-B60683300953}" srcOrd="0" destOrd="1" presId="urn:microsoft.com/office/officeart/2005/8/layout/vList5"/>
    <dgm:cxn modelId="{479BBF4B-B628-41C6-8B63-70F030FFF559}" srcId="{7DBDFADD-A29B-47E8-8C09-D05D2D72DB06}" destId="{C6A7954F-13BE-425D-8BA7-516A4262A556}" srcOrd="0" destOrd="0" parTransId="{580E5063-D6D0-432E-8B15-3B26EF80B524}" sibTransId="{9CF9E4BC-2789-42E0-BA79-5B040860E6AB}"/>
    <dgm:cxn modelId="{65776124-68C6-4534-87C6-870262B24A31}" srcId="{C6A7954F-13BE-425D-8BA7-516A4262A556}" destId="{84BDFE96-194A-4CB8-B3B5-9AA9B8FB376F}" srcOrd="1" destOrd="0" parTransId="{DE705564-E21E-4DB7-834F-A28FE3C1092B}" sibTransId="{B9904EC1-5F02-418A-A24B-7BC27A0A1790}"/>
    <dgm:cxn modelId="{29A8D34A-EF26-40D3-A3AD-4DBE2C65C932}" srcId="{C6A7954F-13BE-425D-8BA7-516A4262A556}" destId="{3B37C111-B09D-4C71-BDB5-774978A602F9}" srcOrd="0" destOrd="0" parTransId="{25411882-7D8A-4AD3-A078-4EEB7A52FD7C}" sibTransId="{6F84C695-3295-4724-9891-0D7FB5824980}"/>
    <dgm:cxn modelId="{161151AE-EB4A-473B-81B0-9EFA7DBEF7B3}" type="presOf" srcId="{6CD93A36-9B7C-43AB-AC4E-6D20204DE950}" destId="{9223C066-5564-48E5-8745-B60683300953}" srcOrd="0" destOrd="2" presId="urn:microsoft.com/office/officeart/2005/8/layout/vList5"/>
    <dgm:cxn modelId="{78597EDC-8FD6-4416-8A08-FACE695ABA6A}" srcId="{C6A7954F-13BE-425D-8BA7-516A4262A556}" destId="{6CD93A36-9B7C-43AB-AC4E-6D20204DE950}" srcOrd="2" destOrd="0" parTransId="{839C26C7-E0F9-4008-97A9-295FD8AE2FF0}" sibTransId="{E7FD213D-6D52-4DD6-ABBF-94BBF655DE2E}"/>
    <dgm:cxn modelId="{CC3CBEE9-D54D-4C52-8118-2C54BE3845BA}" type="presOf" srcId="{3B37C111-B09D-4C71-BDB5-774978A602F9}" destId="{9223C066-5564-48E5-8745-B60683300953}" srcOrd="0" destOrd="0" presId="urn:microsoft.com/office/officeart/2005/8/layout/vList5"/>
    <dgm:cxn modelId="{69EAC747-DD9C-4D52-8FF5-C202F56CC689}" type="presOf" srcId="{7DBDFADD-A29B-47E8-8C09-D05D2D72DB06}" destId="{0563AFCE-6E4E-4955-91E2-173B4CF7BFFA}" srcOrd="0" destOrd="0" presId="urn:microsoft.com/office/officeart/2005/8/layout/vList5"/>
    <dgm:cxn modelId="{68B28867-3481-4DEE-B427-C33F634D1C76}" type="presOf" srcId="{C6A7954F-13BE-425D-8BA7-516A4262A556}" destId="{44A47AD2-3468-4333-AB85-5AA7FB4287A4}" srcOrd="0" destOrd="0" presId="urn:microsoft.com/office/officeart/2005/8/layout/vList5"/>
    <dgm:cxn modelId="{8125EC60-DE8B-4258-A24B-E0D7E15C1A22}" type="presParOf" srcId="{0563AFCE-6E4E-4955-91E2-173B4CF7BFFA}" destId="{28745CF9-CE5D-4147-96D8-B419D9204A43}" srcOrd="0" destOrd="0" presId="urn:microsoft.com/office/officeart/2005/8/layout/vList5"/>
    <dgm:cxn modelId="{7E6D4100-80C5-441C-8A26-B7792A00D3D9}" type="presParOf" srcId="{28745CF9-CE5D-4147-96D8-B419D9204A43}" destId="{44A47AD2-3468-4333-AB85-5AA7FB4287A4}" srcOrd="0" destOrd="0" presId="urn:microsoft.com/office/officeart/2005/8/layout/vList5"/>
    <dgm:cxn modelId="{25832B64-47A3-44B4-8111-59F9C9A33C9A}" type="presParOf" srcId="{28745CF9-CE5D-4147-96D8-B419D9204A43}" destId="{9223C066-5564-48E5-8745-B60683300953}" srcOrd="1"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088C724-F1A5-4099-B080-2D4882E0F30E}" type="doc">
      <dgm:prSet loTypeId="urn:diagrams.loki3.com/VaryingWidthList+Icon" loCatId="list" qsTypeId="urn:microsoft.com/office/officeart/2005/8/quickstyle/simple5" qsCatId="simple" csTypeId="urn:microsoft.com/office/officeart/2005/8/colors/accent1_2" csCatId="accent1" phldr="1"/>
      <dgm:spPr/>
    </dgm:pt>
    <dgm:pt modelId="{EBE0E063-80C5-4710-B9B7-8BC644D23A04}">
      <dgm:prSet phldrT="[Texto]"/>
      <dgm:spPr/>
      <dgm:t>
        <a:bodyPr/>
        <a:lstStyle/>
        <a:p>
          <a:r>
            <a:rPr lang="es-EC" dirty="0" smtClean="0"/>
            <a:t>Limpieza de lentes</a:t>
          </a:r>
          <a:endParaRPr lang="es-EC" dirty="0"/>
        </a:p>
      </dgm:t>
    </dgm:pt>
    <dgm:pt modelId="{5FCFBC67-9BFD-45C9-9D8A-255D9FF5C0CB}" type="parTrans" cxnId="{7DBC3859-14DA-4B3C-8440-FBB4CFBB4138}">
      <dgm:prSet/>
      <dgm:spPr/>
      <dgm:t>
        <a:bodyPr/>
        <a:lstStyle/>
        <a:p>
          <a:endParaRPr lang="es-EC"/>
        </a:p>
      </dgm:t>
    </dgm:pt>
    <dgm:pt modelId="{73B35F4C-6C2F-482D-B117-A2A88B6F0516}" type="sibTrans" cxnId="{7DBC3859-14DA-4B3C-8440-FBB4CFBB4138}">
      <dgm:prSet/>
      <dgm:spPr/>
      <dgm:t>
        <a:bodyPr/>
        <a:lstStyle/>
        <a:p>
          <a:endParaRPr lang="es-EC"/>
        </a:p>
      </dgm:t>
    </dgm:pt>
    <dgm:pt modelId="{E7846D31-7EF0-41EA-A3AB-EB69E03228FA}">
      <dgm:prSet phldrT="[Texto]"/>
      <dgm:spPr/>
      <dgm:t>
        <a:bodyPr/>
        <a:lstStyle/>
        <a:p>
          <a:r>
            <a:rPr lang="es-EC" dirty="0" smtClean="0"/>
            <a:t>Cintas limpiadoras cabezales</a:t>
          </a:r>
          <a:endParaRPr lang="es-EC" dirty="0"/>
        </a:p>
      </dgm:t>
    </dgm:pt>
    <dgm:pt modelId="{B53B849A-B812-4EB3-8620-87F0B75B7DE7}" type="parTrans" cxnId="{03BD237C-4F92-4024-ADA6-6872CCC70960}">
      <dgm:prSet/>
      <dgm:spPr/>
      <dgm:t>
        <a:bodyPr/>
        <a:lstStyle/>
        <a:p>
          <a:endParaRPr lang="es-EC"/>
        </a:p>
      </dgm:t>
    </dgm:pt>
    <dgm:pt modelId="{0876993F-88BC-4B74-AFB6-04A262546D13}" type="sibTrans" cxnId="{03BD237C-4F92-4024-ADA6-6872CCC70960}">
      <dgm:prSet/>
      <dgm:spPr/>
      <dgm:t>
        <a:bodyPr/>
        <a:lstStyle/>
        <a:p>
          <a:endParaRPr lang="es-EC"/>
        </a:p>
      </dgm:t>
    </dgm:pt>
    <dgm:pt modelId="{49E8C59D-A4B3-4DAC-A628-18D8FDE4B4F4}" type="pres">
      <dgm:prSet presAssocID="{E088C724-F1A5-4099-B080-2D4882E0F30E}" presName="Name0" presStyleCnt="0">
        <dgm:presLayoutVars>
          <dgm:resizeHandles/>
        </dgm:presLayoutVars>
      </dgm:prSet>
      <dgm:spPr/>
    </dgm:pt>
    <dgm:pt modelId="{7B3BC409-EAEB-439A-B112-FE0B2655E2F4}" type="pres">
      <dgm:prSet presAssocID="{EBE0E063-80C5-4710-B9B7-8BC644D23A04}" presName="text" presStyleLbl="node1" presStyleIdx="0" presStyleCnt="2" custScaleX="203192" custLinFactNeighborX="1593" custLinFactNeighborY="50002">
        <dgm:presLayoutVars>
          <dgm:bulletEnabled val="1"/>
        </dgm:presLayoutVars>
      </dgm:prSet>
      <dgm:spPr/>
      <dgm:t>
        <a:bodyPr/>
        <a:lstStyle/>
        <a:p>
          <a:endParaRPr lang="es-EC"/>
        </a:p>
      </dgm:t>
    </dgm:pt>
    <dgm:pt modelId="{5072B0EA-CAE2-4F70-AE0F-0358CB9954CB}" type="pres">
      <dgm:prSet presAssocID="{73B35F4C-6C2F-482D-B117-A2A88B6F0516}" presName="space" presStyleCnt="0"/>
      <dgm:spPr/>
    </dgm:pt>
    <dgm:pt modelId="{EA86634A-9283-4799-90D7-30720940B990}" type="pres">
      <dgm:prSet presAssocID="{E7846D31-7EF0-41EA-A3AB-EB69E03228FA}" presName="text" presStyleLbl="node1" presStyleIdx="1" presStyleCnt="2">
        <dgm:presLayoutVars>
          <dgm:bulletEnabled val="1"/>
        </dgm:presLayoutVars>
      </dgm:prSet>
      <dgm:spPr/>
      <dgm:t>
        <a:bodyPr/>
        <a:lstStyle/>
        <a:p>
          <a:endParaRPr lang="es-EC"/>
        </a:p>
      </dgm:t>
    </dgm:pt>
  </dgm:ptLst>
  <dgm:cxnLst>
    <dgm:cxn modelId="{26149D39-EB09-40E7-94C6-5E6783F48965}" type="presOf" srcId="{E7846D31-7EF0-41EA-A3AB-EB69E03228FA}" destId="{EA86634A-9283-4799-90D7-30720940B990}" srcOrd="0" destOrd="0" presId="urn:diagrams.loki3.com/VaryingWidthList+Icon"/>
    <dgm:cxn modelId="{03BD237C-4F92-4024-ADA6-6872CCC70960}" srcId="{E088C724-F1A5-4099-B080-2D4882E0F30E}" destId="{E7846D31-7EF0-41EA-A3AB-EB69E03228FA}" srcOrd="1" destOrd="0" parTransId="{B53B849A-B812-4EB3-8620-87F0B75B7DE7}" sibTransId="{0876993F-88BC-4B74-AFB6-04A262546D13}"/>
    <dgm:cxn modelId="{7DBC3859-14DA-4B3C-8440-FBB4CFBB4138}" srcId="{E088C724-F1A5-4099-B080-2D4882E0F30E}" destId="{EBE0E063-80C5-4710-B9B7-8BC644D23A04}" srcOrd="0" destOrd="0" parTransId="{5FCFBC67-9BFD-45C9-9D8A-255D9FF5C0CB}" sibTransId="{73B35F4C-6C2F-482D-B117-A2A88B6F0516}"/>
    <dgm:cxn modelId="{41E097BD-91C7-465E-88BC-692CBAC43629}" type="presOf" srcId="{EBE0E063-80C5-4710-B9B7-8BC644D23A04}" destId="{7B3BC409-EAEB-439A-B112-FE0B2655E2F4}" srcOrd="0" destOrd="0" presId="urn:diagrams.loki3.com/VaryingWidthList+Icon"/>
    <dgm:cxn modelId="{044728D3-91FC-40D3-84A7-F77E5ACE735C}" type="presOf" srcId="{E088C724-F1A5-4099-B080-2D4882E0F30E}" destId="{49E8C59D-A4B3-4DAC-A628-18D8FDE4B4F4}" srcOrd="0" destOrd="0" presId="urn:diagrams.loki3.com/VaryingWidthList+Icon"/>
    <dgm:cxn modelId="{68BF0EC1-331E-4191-A7A4-57405892E082}" type="presParOf" srcId="{49E8C59D-A4B3-4DAC-A628-18D8FDE4B4F4}" destId="{7B3BC409-EAEB-439A-B112-FE0B2655E2F4}" srcOrd="0" destOrd="0" presId="urn:diagrams.loki3.com/VaryingWidthList+Icon"/>
    <dgm:cxn modelId="{088773DF-FA02-4E2A-B873-06264E9CF0BF}" type="presParOf" srcId="{49E8C59D-A4B3-4DAC-A628-18D8FDE4B4F4}" destId="{5072B0EA-CAE2-4F70-AE0F-0358CB9954CB}" srcOrd="1" destOrd="0" presId="urn:diagrams.loki3.com/VaryingWidthList+Icon"/>
    <dgm:cxn modelId="{F6286B42-A441-48C1-9EEB-20924AAF6A90}" type="presParOf" srcId="{49E8C59D-A4B3-4DAC-A628-18D8FDE4B4F4}" destId="{EA86634A-9283-4799-90D7-30720940B990}" srcOrd="2" destOrd="0" presId="urn:diagrams.loki3.com/VaryingWidthList+Icon"/>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1600" b="1" dirty="0" smtClean="0">
              <a:effectLst>
                <a:outerShdw blurRad="38100" dist="38100" dir="2700000" algn="tl">
                  <a:srgbClr val="000000">
                    <a:alpha val="43137"/>
                  </a:srgbClr>
                </a:outerShdw>
              </a:effectLst>
            </a:rPr>
            <a:t>Pre producción</a:t>
          </a:r>
          <a:endParaRPr lang="es-MX" sz="16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a:p>
      </dgm:t>
    </dgm:pt>
    <dgm:pt modelId="{97F56B1E-D67F-4A27-ADE2-0066DCE44C63}" type="sibTrans" cxnId="{7AA04D88-28F4-48D3-A11C-1BED44EA73C0}">
      <dgm:prSet/>
      <dgm:spPr/>
      <dgm:t>
        <a:bodyPr/>
        <a:lstStyle/>
        <a:p>
          <a:endParaRPr lang="es-MX"/>
        </a:p>
      </dgm:t>
    </dgm:pt>
    <dgm:pt modelId="{FB4FC111-26BB-415D-B641-F48C64D9DA92}">
      <dgm:prSet phldrT="[Texto]" custT="1"/>
      <dgm:spPr/>
      <dgm:t>
        <a:bodyPr/>
        <a:lstStyle/>
        <a:p>
          <a:r>
            <a:rPr lang="es-MX" sz="1200" dirty="0" smtClean="0"/>
            <a:t>Definición del proyecto: programa tipo opinión DIALOGANDO ESPE - TV</a:t>
          </a:r>
          <a:endParaRPr lang="es-MX" sz="1200" dirty="0"/>
        </a:p>
      </dgm:t>
    </dgm:pt>
    <dgm:pt modelId="{4E32330D-A149-4051-BBE2-DDC14603943F}" type="parTrans" cxnId="{1FE56531-EFC9-4CB5-9BDE-0000AEE92388}">
      <dgm:prSet/>
      <dgm:spPr/>
      <dgm:t>
        <a:bodyPr/>
        <a:lstStyle/>
        <a:p>
          <a:endParaRPr lang="es-MX"/>
        </a:p>
      </dgm:t>
    </dgm:pt>
    <dgm:pt modelId="{9190C11B-7316-4B3C-B182-6E4415C57FE4}" type="sibTrans" cxnId="{1FE56531-EFC9-4CB5-9BDE-0000AEE92388}">
      <dgm:prSet/>
      <dgm:spPr/>
      <dgm:t>
        <a:bodyPr/>
        <a:lstStyle/>
        <a:p>
          <a:endParaRPr lang="es-MX"/>
        </a:p>
      </dgm:t>
    </dgm:pt>
    <dgm:pt modelId="{DC34CB9F-E12C-46A9-8CC5-65672BC1806B}">
      <dgm:prSet phldrT="[Texto]" custT="1"/>
      <dgm:spPr/>
      <dgm:t>
        <a:bodyPr/>
        <a:lstStyle/>
        <a:p>
          <a:r>
            <a:rPr lang="es-MX" sz="1200" dirty="0" smtClean="0"/>
            <a:t>“Participación de las mujeres en la carrera de electrónica”.</a:t>
          </a:r>
          <a:endParaRPr lang="es-MX" sz="1200" dirty="0"/>
        </a:p>
      </dgm:t>
    </dgm:pt>
    <dgm:pt modelId="{8BBC2841-DEDE-405D-8E50-E22BC02029A4}" type="parTrans" cxnId="{8B4C6AF7-8D6F-4123-9BAD-44F5AE986C2D}">
      <dgm:prSet/>
      <dgm:spPr/>
      <dgm:t>
        <a:bodyPr/>
        <a:lstStyle/>
        <a:p>
          <a:endParaRPr lang="es-MX"/>
        </a:p>
      </dgm:t>
    </dgm:pt>
    <dgm:pt modelId="{C77E7FBD-5C08-4925-A6D0-22974DB798BF}" type="sibTrans" cxnId="{8B4C6AF7-8D6F-4123-9BAD-44F5AE986C2D}">
      <dgm:prSet/>
      <dgm:spPr/>
      <dgm:t>
        <a:bodyPr/>
        <a:lstStyle/>
        <a:p>
          <a:endParaRPr lang="es-MX"/>
        </a:p>
      </dgm:t>
    </dgm:pt>
    <dgm:pt modelId="{D7B395F7-7010-4E25-8AB6-13E78C69EEBB}">
      <dgm:prSet phldrT="[Texto]" custT="1"/>
      <dgm:spPr/>
      <dgm:t>
        <a:bodyPr/>
        <a:lstStyle/>
        <a:p>
          <a:r>
            <a:rPr lang="es-MX" sz="1200" dirty="0" smtClean="0"/>
            <a:t> Escenario, estilo minimalista, un presentador varios invitados.</a:t>
          </a:r>
          <a:endParaRPr lang="es-MX" sz="1200" dirty="0"/>
        </a:p>
      </dgm:t>
    </dgm:pt>
    <dgm:pt modelId="{59EAF0D4-26D1-483B-BB49-ED6AC503F439}" type="parTrans" cxnId="{ED7FA50E-FA7A-4DAF-A61C-C28D84B17162}">
      <dgm:prSet/>
      <dgm:spPr/>
      <dgm:t>
        <a:bodyPr/>
        <a:lstStyle/>
        <a:p>
          <a:endParaRPr lang="es-MX"/>
        </a:p>
      </dgm:t>
    </dgm:pt>
    <dgm:pt modelId="{FF14A73C-1A7E-4387-9481-7D7489F96A2F}" type="sibTrans" cxnId="{ED7FA50E-FA7A-4DAF-A61C-C28D84B17162}">
      <dgm:prSet/>
      <dgm:spPr/>
      <dgm:t>
        <a:bodyPr/>
        <a:lstStyle/>
        <a:p>
          <a:endParaRPr lang="es-MX"/>
        </a:p>
      </dgm:t>
    </dgm:pt>
    <dgm:pt modelId="{32FE0CA2-1C4E-49B5-8AD4-9F2838C1F895}">
      <dgm:prSet phldrT="[Texto]" custT="1"/>
      <dgm:spPr/>
      <dgm:t>
        <a:bodyPr/>
        <a:lstStyle/>
        <a:p>
          <a:r>
            <a:rPr lang="es-MX" sz="1200" dirty="0" smtClean="0"/>
            <a:t> Iluminación, de acuerdo al escenario.</a:t>
          </a:r>
          <a:endParaRPr lang="es-MX" sz="1200" dirty="0"/>
        </a:p>
      </dgm:t>
    </dgm:pt>
    <dgm:pt modelId="{58D39849-8775-4B34-B1E3-D31D37F58444}" type="parTrans" cxnId="{53AAF897-B83D-4CB8-BED4-26FB12E2BB9F}">
      <dgm:prSet/>
      <dgm:spPr/>
      <dgm:t>
        <a:bodyPr/>
        <a:lstStyle/>
        <a:p>
          <a:endParaRPr lang="es-MX"/>
        </a:p>
      </dgm:t>
    </dgm:pt>
    <dgm:pt modelId="{3089975F-05D7-4ACB-A396-6C838B0352D8}" type="sibTrans" cxnId="{53AAF897-B83D-4CB8-BED4-26FB12E2BB9F}">
      <dgm:prSet/>
      <dgm:spPr/>
      <dgm:t>
        <a:bodyPr/>
        <a:lstStyle/>
        <a:p>
          <a:endParaRPr lang="es-MX"/>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X="-1855" custLinFactNeighborY="-1373">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ED7FA50E-FA7A-4DAF-A61C-C28D84B17162}" srcId="{F6F34E2A-1AAE-4F91-B934-E2BD258020CF}" destId="{D7B395F7-7010-4E25-8AB6-13E78C69EEBB}" srcOrd="2" destOrd="0" parTransId="{59EAF0D4-26D1-483B-BB49-ED6AC503F439}" sibTransId="{FF14A73C-1A7E-4387-9481-7D7489F96A2F}"/>
    <dgm:cxn modelId="{1FE56531-EFC9-4CB5-9BDE-0000AEE92388}" srcId="{F6F34E2A-1AAE-4F91-B934-E2BD258020CF}" destId="{FB4FC111-26BB-415D-B641-F48C64D9DA92}" srcOrd="0" destOrd="0" parTransId="{4E32330D-A149-4051-BBE2-DDC14603943F}" sibTransId="{9190C11B-7316-4B3C-B182-6E4415C57FE4}"/>
    <dgm:cxn modelId="{2B4AA6A8-B60A-48F2-8714-BB49B08C8E26}" type="presOf" srcId="{FB4FC111-26BB-415D-B641-F48C64D9DA92}" destId="{9CED0266-ECAC-48CF-A56D-E1B9688613E5}" srcOrd="0" destOrd="0" presId="urn:microsoft.com/office/officeart/2005/8/layout/vList2"/>
    <dgm:cxn modelId="{62827533-24CE-4FFE-859F-40839D2FBF0B}" type="presOf" srcId="{D7B395F7-7010-4E25-8AB6-13E78C69EEBB}" destId="{9CED0266-ECAC-48CF-A56D-E1B9688613E5}" srcOrd="0" destOrd="2" presId="urn:microsoft.com/office/officeart/2005/8/layout/vList2"/>
    <dgm:cxn modelId="{8B4C6AF7-8D6F-4123-9BAD-44F5AE986C2D}" srcId="{F6F34E2A-1AAE-4F91-B934-E2BD258020CF}" destId="{DC34CB9F-E12C-46A9-8CC5-65672BC1806B}" srcOrd="1" destOrd="0" parTransId="{8BBC2841-DEDE-405D-8E50-E22BC02029A4}" sibTransId="{C77E7FBD-5C08-4925-A6D0-22974DB798BF}"/>
    <dgm:cxn modelId="{613ECDDD-FEC1-4E08-92FA-2DEA01F8773C}" type="presOf" srcId="{34F64400-215A-4235-9BCE-3F3E9DB2A576}" destId="{DBABC31F-0316-4D48-93A2-BBC80A23F9BD}" srcOrd="0" destOrd="0" presId="urn:microsoft.com/office/officeart/2005/8/layout/vList2"/>
    <dgm:cxn modelId="{EEACC75D-1E5F-4CD5-8672-501CE6811CCC}" type="presOf" srcId="{F6F34E2A-1AAE-4F91-B934-E2BD258020CF}" destId="{851FCEAD-DFCA-43A9-A378-3ACBAF68CC1D}"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29F717E8-296B-4B5D-9E5E-B2FE17863E02}" type="presOf" srcId="{32FE0CA2-1C4E-49B5-8AD4-9F2838C1F895}" destId="{9CED0266-ECAC-48CF-A56D-E1B9688613E5}" srcOrd="0" destOrd="3" presId="urn:microsoft.com/office/officeart/2005/8/layout/vList2"/>
    <dgm:cxn modelId="{53AAF897-B83D-4CB8-BED4-26FB12E2BB9F}" srcId="{F6F34E2A-1AAE-4F91-B934-E2BD258020CF}" destId="{32FE0CA2-1C4E-49B5-8AD4-9F2838C1F895}" srcOrd="3" destOrd="0" parTransId="{58D39849-8775-4B34-B1E3-D31D37F58444}" sibTransId="{3089975F-05D7-4ACB-A396-6C838B0352D8}"/>
    <dgm:cxn modelId="{49BC7679-61F5-4912-806F-ACA27569253A}" type="presOf" srcId="{DC34CB9F-E12C-46A9-8CC5-65672BC1806B}" destId="{9CED0266-ECAC-48CF-A56D-E1B9688613E5}" srcOrd="0" destOrd="1" presId="urn:microsoft.com/office/officeart/2005/8/layout/vList2"/>
    <dgm:cxn modelId="{578EC1EC-8AB2-4BBA-83CE-C78633A8137F}" type="presParOf" srcId="{DBABC31F-0316-4D48-93A2-BBC80A23F9BD}" destId="{851FCEAD-DFCA-43A9-A378-3ACBAF68CC1D}" srcOrd="0" destOrd="0" presId="urn:microsoft.com/office/officeart/2005/8/layout/vList2"/>
    <dgm:cxn modelId="{3B9863B2-4BCA-4861-B363-C493CC88F1AF}"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2</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dirty="0" smtClean="0"/>
            <a:t>ANTECEDENTES</a:t>
          </a:r>
          <a:endParaRPr lang="es-EC"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dgm:spPr/>
      <dgm:t>
        <a:bodyPr/>
        <a:lstStyle/>
        <a:p>
          <a:endParaRPr lang="es-EC"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81819" custScaleY="80109">
        <dgm:presLayoutVars>
          <dgm:bulletEnabled val="1"/>
        </dgm:presLayoutVars>
      </dgm:prSet>
      <dgm:spPr/>
      <dgm:t>
        <a:bodyPr/>
        <a:lstStyle/>
        <a:p>
          <a:endParaRPr lang="es-MX"/>
        </a:p>
      </dgm:t>
    </dgm:pt>
  </dgm:ptLst>
  <dgm:cxnLst>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B89BC3EF-A3D6-4AAE-98D4-9E59CA1D5977}" type="presOf" srcId="{145CF557-35C7-4BDB-ACC0-F8A1E6534D9B}" destId="{EA87EE41-8520-47BA-A2B9-8E98071C5D93}" srcOrd="0" destOrd="0" presId="urn:microsoft.com/office/officeart/2005/8/layout/vList6"/>
    <dgm:cxn modelId="{ED3ABA26-084D-406C-87F5-A6C0101BA6A7}" type="presOf" srcId="{CF3153A2-E811-4A69-9FE7-D840C4332FEA}" destId="{EA87EE41-8520-47BA-A2B9-8E98071C5D93}" srcOrd="0" destOrd="1" presId="urn:microsoft.com/office/officeart/2005/8/layout/vList6"/>
    <dgm:cxn modelId="{D1DF0BB3-C6BA-40AD-AA59-6CB89EBA96F8}" type="presOf" srcId="{F410F479-2955-4ADC-AE36-7A5D59CAF568}" destId="{3CFE8D54-5C8C-4614-9134-B5C992F578F0}" srcOrd="0" destOrd="0" presId="urn:microsoft.com/office/officeart/2005/8/layout/vList6"/>
    <dgm:cxn modelId="{6964CFC3-71F9-4C5C-AEE1-667A14D531EB}" type="presOf" srcId="{D8738328-4DBB-450D-9F8A-016BEC6F68CD}" destId="{271B5C17-B6F0-41E5-9581-6BAA918D1872}" srcOrd="0" destOrd="0"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2AD6E462-3EAA-4A12-931D-6C206A13B624}" type="presParOf" srcId="{3CFE8D54-5C8C-4614-9134-B5C992F578F0}" destId="{43F6BF52-98A3-4FA6-9326-282782CCA7D8}" srcOrd="0" destOrd="0" presId="urn:microsoft.com/office/officeart/2005/8/layout/vList6"/>
    <dgm:cxn modelId="{CBAB2100-E72C-4A6E-8AC5-6485A85BFCF3}" type="presParOf" srcId="{43F6BF52-98A3-4FA6-9326-282782CCA7D8}" destId="{271B5C17-B6F0-41E5-9581-6BAA918D1872}" srcOrd="0" destOrd="0" presId="urn:microsoft.com/office/officeart/2005/8/layout/vList6"/>
    <dgm:cxn modelId="{D4622326-D240-409B-903D-A8EF5BF852B0}"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1600" b="1" dirty="0" smtClean="0">
              <a:effectLst>
                <a:outerShdw blurRad="38100" dist="38100" dir="2700000" algn="tl">
                  <a:srgbClr val="000000">
                    <a:alpha val="43137"/>
                  </a:srgbClr>
                </a:outerShdw>
              </a:effectLst>
            </a:rPr>
            <a:t>Pre producción</a:t>
          </a:r>
          <a:endParaRPr lang="es-MX" sz="16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a:p>
      </dgm:t>
    </dgm:pt>
    <dgm:pt modelId="{97F56B1E-D67F-4A27-ADE2-0066DCE44C63}" type="sibTrans" cxnId="{7AA04D88-28F4-48D3-A11C-1BED44EA73C0}">
      <dgm:prSet/>
      <dgm:spPr/>
      <dgm:t>
        <a:bodyPr/>
        <a:lstStyle/>
        <a:p>
          <a:endParaRPr lang="es-MX"/>
        </a:p>
      </dgm:t>
    </dgm:pt>
    <dgm:pt modelId="{FB4FC111-26BB-415D-B641-F48C64D9DA92}">
      <dgm:prSet phldrT="[Texto]" custT="1"/>
      <dgm:spPr/>
      <dgm:t>
        <a:bodyPr/>
        <a:lstStyle/>
        <a:p>
          <a:r>
            <a:rPr lang="es-MX" sz="1200" dirty="0" smtClean="0"/>
            <a:t>Ubicación de las cámaras.</a:t>
          </a:r>
          <a:endParaRPr lang="es-MX" sz="1200" dirty="0"/>
        </a:p>
      </dgm:t>
    </dgm:pt>
    <dgm:pt modelId="{4E32330D-A149-4051-BBE2-DDC14603943F}" type="parTrans" cxnId="{1FE56531-EFC9-4CB5-9BDE-0000AEE92388}">
      <dgm:prSet/>
      <dgm:spPr/>
      <dgm:t>
        <a:bodyPr/>
        <a:lstStyle/>
        <a:p>
          <a:endParaRPr lang="es-MX"/>
        </a:p>
      </dgm:t>
    </dgm:pt>
    <dgm:pt modelId="{9190C11B-7316-4B3C-B182-6E4415C57FE4}" type="sibTrans" cxnId="{1FE56531-EFC9-4CB5-9BDE-0000AEE92388}">
      <dgm:prSet/>
      <dgm:spPr/>
      <dgm:t>
        <a:bodyPr/>
        <a:lstStyle/>
        <a:p>
          <a:endParaRPr lang="es-MX"/>
        </a:p>
      </dgm:t>
    </dgm:pt>
    <dgm:pt modelId="{E8228E05-4537-49BF-ADA9-42D928918084}">
      <dgm:prSet phldrT="[Texto]" custT="1"/>
      <dgm:spPr/>
      <dgm:t>
        <a:bodyPr/>
        <a:lstStyle/>
        <a:p>
          <a:r>
            <a:rPr lang="es-MX" sz="1200" dirty="0" smtClean="0"/>
            <a:t>Configuración de cámaras.</a:t>
          </a:r>
          <a:endParaRPr lang="es-MX" sz="1200" dirty="0"/>
        </a:p>
      </dgm:t>
    </dgm:pt>
    <dgm:pt modelId="{88B9F2AC-4930-4DA4-8F63-164071BAEAE3}" type="parTrans" cxnId="{1F45E374-3ECC-49EC-9912-375715E4812B}">
      <dgm:prSet/>
      <dgm:spPr/>
      <dgm:t>
        <a:bodyPr/>
        <a:lstStyle/>
        <a:p>
          <a:endParaRPr lang="es-MX"/>
        </a:p>
      </dgm:t>
    </dgm:pt>
    <dgm:pt modelId="{05C8C996-884A-4035-964D-593B6EBA3D8C}" type="sibTrans" cxnId="{1F45E374-3ECC-49EC-9912-375715E4812B}">
      <dgm:prSet/>
      <dgm:spPr/>
      <dgm:t>
        <a:bodyPr/>
        <a:lstStyle/>
        <a:p>
          <a:endParaRPr lang="es-MX"/>
        </a:p>
      </dgm:t>
    </dgm:pt>
    <dgm:pt modelId="{6153D8E4-5D98-49C9-8469-51D064860687}">
      <dgm:prSet phldrT="[Texto]" custT="1"/>
      <dgm:spPr/>
      <dgm:t>
        <a:bodyPr/>
        <a:lstStyle/>
        <a:p>
          <a:endParaRPr lang="es-MX" sz="1200" dirty="0"/>
        </a:p>
      </dgm:t>
    </dgm:pt>
    <dgm:pt modelId="{EB5C3D83-7C19-4690-AD0B-062BEB91CD02}" type="parTrans" cxnId="{F2B35B4A-D52F-4CC5-9C94-8D57384A3219}">
      <dgm:prSet/>
      <dgm:spPr/>
      <dgm:t>
        <a:bodyPr/>
        <a:lstStyle/>
        <a:p>
          <a:endParaRPr lang="es-MX"/>
        </a:p>
      </dgm:t>
    </dgm:pt>
    <dgm:pt modelId="{A6B04D1E-B715-497E-B865-B78455ABBFE6}" type="sibTrans" cxnId="{F2B35B4A-D52F-4CC5-9C94-8D57384A3219}">
      <dgm:prSet/>
      <dgm:spPr/>
      <dgm:t>
        <a:bodyPr/>
        <a:lstStyle/>
        <a:p>
          <a:endParaRPr lang="es-MX"/>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X="57015" custScaleY="41369" custLinFactNeighborX="-21492" custLinFactNeighborY="1551">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1F45E374-3ECC-49EC-9912-375715E4812B}" srcId="{F6F34E2A-1AAE-4F91-B934-E2BD258020CF}" destId="{E8228E05-4537-49BF-ADA9-42D928918084}" srcOrd="2" destOrd="0" parTransId="{88B9F2AC-4930-4DA4-8F63-164071BAEAE3}" sibTransId="{05C8C996-884A-4035-964D-593B6EBA3D8C}"/>
    <dgm:cxn modelId="{F2B35B4A-D52F-4CC5-9C94-8D57384A3219}" srcId="{F6F34E2A-1AAE-4F91-B934-E2BD258020CF}" destId="{6153D8E4-5D98-49C9-8469-51D064860687}" srcOrd="0" destOrd="0" parTransId="{EB5C3D83-7C19-4690-AD0B-062BEB91CD02}" sibTransId="{A6B04D1E-B715-497E-B865-B78455ABBFE6}"/>
    <dgm:cxn modelId="{5BC607FD-9F8C-4CB5-A1D3-3453CE7CE2A8}" type="presOf" srcId="{FB4FC111-26BB-415D-B641-F48C64D9DA92}" destId="{9CED0266-ECAC-48CF-A56D-E1B9688613E5}" srcOrd="0" destOrd="1" presId="urn:microsoft.com/office/officeart/2005/8/layout/vList2"/>
    <dgm:cxn modelId="{1FE56531-EFC9-4CB5-9BDE-0000AEE92388}" srcId="{F6F34E2A-1AAE-4F91-B934-E2BD258020CF}" destId="{FB4FC111-26BB-415D-B641-F48C64D9DA92}" srcOrd="1" destOrd="0" parTransId="{4E32330D-A149-4051-BBE2-DDC14603943F}" sibTransId="{9190C11B-7316-4B3C-B182-6E4415C57FE4}"/>
    <dgm:cxn modelId="{17D009E0-4717-4DDC-9969-8D1B0B6DA29D}" type="presOf" srcId="{E8228E05-4537-49BF-ADA9-42D928918084}" destId="{9CED0266-ECAC-48CF-A56D-E1B9688613E5}" srcOrd="0" destOrd="2" presId="urn:microsoft.com/office/officeart/2005/8/layout/vList2"/>
    <dgm:cxn modelId="{16E53A4C-BE4B-498D-B900-38A891F2264B}" type="presOf" srcId="{F6F34E2A-1AAE-4F91-B934-E2BD258020CF}" destId="{851FCEAD-DFCA-43A9-A378-3ACBAF68CC1D}" srcOrd="0" destOrd="0" presId="urn:microsoft.com/office/officeart/2005/8/layout/vList2"/>
    <dgm:cxn modelId="{0DE84215-EF69-4533-81EE-81710AA0E0DE}" type="presOf" srcId="{34F64400-215A-4235-9BCE-3F3E9DB2A576}" destId="{DBABC31F-0316-4D48-93A2-BBC80A23F9BD}" srcOrd="0" destOrd="0" presId="urn:microsoft.com/office/officeart/2005/8/layout/vList2"/>
    <dgm:cxn modelId="{1D08E526-259F-4F88-A65F-1413974F17B4}" type="presOf" srcId="{6153D8E4-5D98-49C9-8469-51D064860687}" destId="{9CED0266-ECAC-48CF-A56D-E1B9688613E5}"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E739FEBF-C3F4-42CD-8D3C-437A684FCE2D}" type="presParOf" srcId="{DBABC31F-0316-4D48-93A2-BBC80A23F9BD}" destId="{851FCEAD-DFCA-43A9-A378-3ACBAF68CC1D}" srcOrd="0" destOrd="0" presId="urn:microsoft.com/office/officeart/2005/8/layout/vList2"/>
    <dgm:cxn modelId="{9D4396C4-95F6-48DE-A087-5DD5E27A8EDC}"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400" b="1" dirty="0" smtClean="0">
              <a:effectLst>
                <a:outerShdw blurRad="38100" dist="38100" dir="2700000" algn="tl">
                  <a:srgbClr val="000000">
                    <a:alpha val="43137"/>
                  </a:srgbClr>
                </a:outerShdw>
              </a:effectLst>
            </a:rPr>
            <a:t>Producción</a:t>
          </a:r>
          <a:endParaRPr lang="es-MX" sz="24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800"/>
        </a:p>
      </dgm:t>
    </dgm:pt>
    <dgm:pt modelId="{97F56B1E-D67F-4A27-ADE2-0066DCE44C63}" type="sibTrans" cxnId="{7AA04D88-28F4-48D3-A11C-1BED44EA73C0}">
      <dgm:prSet/>
      <dgm:spPr/>
      <dgm:t>
        <a:bodyPr/>
        <a:lstStyle/>
        <a:p>
          <a:endParaRPr lang="es-MX" sz="2800"/>
        </a:p>
      </dgm:t>
    </dgm:pt>
    <dgm:pt modelId="{6153D8E4-5D98-49C9-8469-51D064860687}">
      <dgm:prSet phldrT="[Texto]" custT="1"/>
      <dgm:spPr/>
      <dgm:t>
        <a:bodyPr/>
        <a:lstStyle/>
        <a:p>
          <a:r>
            <a:rPr lang="es-MX" sz="1800" dirty="0" smtClean="0"/>
            <a:t>La grabación del programa “DIALOGANDO - ESPE TV” se realizo el día 11 de febrero del 2012 con el talento humano previamente seleccionado.</a:t>
          </a:r>
          <a:endParaRPr lang="es-MX" sz="1800" dirty="0"/>
        </a:p>
      </dgm:t>
    </dgm:pt>
    <dgm:pt modelId="{EB5C3D83-7C19-4690-AD0B-062BEB91CD02}" type="parTrans" cxnId="{F2B35B4A-D52F-4CC5-9C94-8D57384A3219}">
      <dgm:prSet/>
      <dgm:spPr/>
      <dgm:t>
        <a:bodyPr/>
        <a:lstStyle/>
        <a:p>
          <a:endParaRPr lang="es-MX" sz="2800"/>
        </a:p>
      </dgm:t>
    </dgm:pt>
    <dgm:pt modelId="{A6B04D1E-B715-497E-B865-B78455ABBFE6}" type="sibTrans" cxnId="{F2B35B4A-D52F-4CC5-9C94-8D57384A3219}">
      <dgm:prSet/>
      <dgm:spPr/>
      <dgm:t>
        <a:bodyPr/>
        <a:lstStyle/>
        <a:p>
          <a:endParaRPr lang="es-MX" sz="28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X="389" custLinFactNeighborY="-15275">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EA39E56D-436B-4915-9F34-A9A82BA9DAA1}" type="presOf" srcId="{F6F34E2A-1AAE-4F91-B934-E2BD258020CF}" destId="{851FCEAD-DFCA-43A9-A378-3ACBAF68CC1D}" srcOrd="0" destOrd="0" presId="urn:microsoft.com/office/officeart/2005/8/layout/vList2"/>
    <dgm:cxn modelId="{F2B35B4A-D52F-4CC5-9C94-8D57384A3219}" srcId="{F6F34E2A-1AAE-4F91-B934-E2BD258020CF}" destId="{6153D8E4-5D98-49C9-8469-51D064860687}" srcOrd="0" destOrd="0" parTransId="{EB5C3D83-7C19-4690-AD0B-062BEB91CD02}" sibTransId="{A6B04D1E-B715-497E-B865-B78455ABBFE6}"/>
    <dgm:cxn modelId="{FC545E66-5294-4FF8-BF8E-F2646CCF02BD}" type="presOf" srcId="{6153D8E4-5D98-49C9-8469-51D064860687}" destId="{9CED0266-ECAC-48CF-A56D-E1B9688613E5}"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7CCEAD0A-E391-460E-9C4C-F848B5D1152B}" type="presOf" srcId="{34F64400-215A-4235-9BCE-3F3E9DB2A576}" destId="{DBABC31F-0316-4D48-93A2-BBC80A23F9BD}" srcOrd="0" destOrd="0" presId="urn:microsoft.com/office/officeart/2005/8/layout/vList2"/>
    <dgm:cxn modelId="{7B3D3153-55DA-4150-B835-715D4240232C}" type="presParOf" srcId="{DBABC31F-0316-4D48-93A2-BBC80A23F9BD}" destId="{851FCEAD-DFCA-43A9-A378-3ACBAF68CC1D}" srcOrd="0" destOrd="0" presId="urn:microsoft.com/office/officeart/2005/8/layout/vList2"/>
    <dgm:cxn modelId="{77B1EE9C-AE77-44BE-B789-3C0AADFAA0EC}"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1800" b="1" dirty="0" smtClean="0">
              <a:effectLst>
                <a:outerShdw blurRad="38100" dist="38100" dir="2700000" algn="tl">
                  <a:srgbClr val="000000">
                    <a:alpha val="43137"/>
                  </a:srgbClr>
                </a:outerShdw>
              </a:effectLst>
            </a:rPr>
            <a:t>Post producción</a:t>
          </a:r>
          <a:endParaRPr lang="es-MX" sz="18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000"/>
        </a:p>
      </dgm:t>
    </dgm:pt>
    <dgm:pt modelId="{97F56B1E-D67F-4A27-ADE2-0066DCE44C63}" type="sibTrans" cxnId="{7AA04D88-28F4-48D3-A11C-1BED44EA73C0}">
      <dgm:prSet/>
      <dgm:spPr/>
      <dgm:t>
        <a:bodyPr/>
        <a:lstStyle/>
        <a:p>
          <a:endParaRPr lang="es-MX" sz="2000"/>
        </a:p>
      </dgm:t>
    </dgm:pt>
    <dgm:pt modelId="{6153D8E4-5D98-49C9-8469-51D064860687}">
      <dgm:prSet phldrT="[Texto]" custT="1"/>
      <dgm:spPr/>
      <dgm:t>
        <a:bodyPr/>
        <a:lstStyle/>
        <a:p>
          <a:r>
            <a:rPr lang="es-MX" sz="1600" dirty="0" smtClean="0"/>
            <a:t>Identificar el material.</a:t>
          </a:r>
          <a:endParaRPr lang="es-MX" sz="1600" dirty="0"/>
        </a:p>
      </dgm:t>
    </dgm:pt>
    <dgm:pt modelId="{EB5C3D83-7C19-4690-AD0B-062BEB91CD02}" type="parTrans" cxnId="{F2B35B4A-D52F-4CC5-9C94-8D57384A3219}">
      <dgm:prSet/>
      <dgm:spPr/>
      <dgm:t>
        <a:bodyPr/>
        <a:lstStyle/>
        <a:p>
          <a:endParaRPr lang="es-MX" sz="2000"/>
        </a:p>
      </dgm:t>
    </dgm:pt>
    <dgm:pt modelId="{A6B04D1E-B715-497E-B865-B78455ABBFE6}" type="sibTrans" cxnId="{F2B35B4A-D52F-4CC5-9C94-8D57384A3219}">
      <dgm:prSet/>
      <dgm:spPr/>
      <dgm:t>
        <a:bodyPr/>
        <a:lstStyle/>
        <a:p>
          <a:endParaRPr lang="es-MX" sz="2000"/>
        </a:p>
      </dgm:t>
    </dgm:pt>
    <dgm:pt modelId="{F6C4F809-4BDC-4012-82B1-DA6B0056EE61}">
      <dgm:prSet phldrT="[Texto]" custT="1"/>
      <dgm:spPr/>
      <dgm:t>
        <a:bodyPr/>
        <a:lstStyle/>
        <a:p>
          <a:r>
            <a:rPr lang="es-MX" sz="1600" dirty="0" smtClean="0"/>
            <a:t>Pre visualizar el material grabado.</a:t>
          </a:r>
          <a:endParaRPr lang="es-MX" sz="1600" dirty="0"/>
        </a:p>
      </dgm:t>
    </dgm:pt>
    <dgm:pt modelId="{9FB1D6BD-0A72-45EF-B34D-0E88E9E384B8}" type="parTrans" cxnId="{7AA6DBA2-59AC-4F43-B807-05863D6D2F99}">
      <dgm:prSet/>
      <dgm:spPr/>
      <dgm:t>
        <a:bodyPr/>
        <a:lstStyle/>
        <a:p>
          <a:endParaRPr lang="es-MX" sz="2000"/>
        </a:p>
      </dgm:t>
    </dgm:pt>
    <dgm:pt modelId="{8529BC65-3DB1-4C3B-939C-9B4AEC2667F0}" type="sibTrans" cxnId="{7AA6DBA2-59AC-4F43-B807-05863D6D2F99}">
      <dgm:prSet/>
      <dgm:spPr/>
      <dgm:t>
        <a:bodyPr/>
        <a:lstStyle/>
        <a:p>
          <a:endParaRPr lang="es-MX" sz="2000"/>
        </a:p>
      </dgm:t>
    </dgm:pt>
    <dgm:pt modelId="{0E912E4F-02F6-4F49-AD38-C5BAACF530A3}">
      <dgm:prSet phldrT="[Texto]" custT="1"/>
      <dgm:spPr/>
      <dgm:t>
        <a:bodyPr/>
        <a:lstStyle/>
        <a:p>
          <a:r>
            <a:rPr lang="es-MX" sz="1600" dirty="0" smtClean="0"/>
            <a:t>Capturar el video - digitalización</a:t>
          </a:r>
          <a:endParaRPr lang="es-MX" sz="1600" dirty="0"/>
        </a:p>
      </dgm:t>
    </dgm:pt>
    <dgm:pt modelId="{779A61A4-2ABD-4A56-9243-B9DBD9C7F26E}" type="parTrans" cxnId="{BD8C4086-2AB9-4486-8371-535D5973BADA}">
      <dgm:prSet/>
      <dgm:spPr/>
      <dgm:t>
        <a:bodyPr/>
        <a:lstStyle/>
        <a:p>
          <a:endParaRPr lang="es-MX" sz="2000"/>
        </a:p>
      </dgm:t>
    </dgm:pt>
    <dgm:pt modelId="{60F0341B-D12B-40D9-B960-3AE3B08BE6D6}" type="sibTrans" cxnId="{BD8C4086-2AB9-4486-8371-535D5973BADA}">
      <dgm:prSet/>
      <dgm:spPr/>
      <dgm:t>
        <a:bodyPr/>
        <a:lstStyle/>
        <a:p>
          <a:endParaRPr lang="es-MX" sz="2000"/>
        </a:p>
      </dgm:t>
    </dgm:pt>
    <dgm:pt modelId="{8918200C-BBE0-4FA4-B046-E439F75793A7}">
      <dgm:prSet phldrT="[Texto]" custT="1"/>
      <dgm:spPr/>
      <dgm:t>
        <a:bodyPr/>
        <a:lstStyle/>
        <a:p>
          <a:r>
            <a:rPr lang="es-MX" sz="1600" dirty="0" smtClean="0"/>
            <a:t>Crear un nuevo proyecto de AVID </a:t>
          </a:r>
          <a:r>
            <a:rPr lang="es-MX" sz="1600" dirty="0" err="1" smtClean="0"/>
            <a:t>Xpress</a:t>
          </a:r>
          <a:r>
            <a:rPr lang="es-MX" sz="1600" dirty="0" smtClean="0"/>
            <a:t> Pro</a:t>
          </a:r>
          <a:endParaRPr lang="es-MX" sz="1600" dirty="0"/>
        </a:p>
      </dgm:t>
    </dgm:pt>
    <dgm:pt modelId="{10B30BBD-50D6-42EE-BD26-9DCC66F46AE8}" type="parTrans" cxnId="{22F37513-2239-404D-8DC8-6714465C2D00}">
      <dgm:prSet/>
      <dgm:spPr/>
      <dgm:t>
        <a:bodyPr/>
        <a:lstStyle/>
        <a:p>
          <a:endParaRPr lang="es-MX" sz="2000"/>
        </a:p>
      </dgm:t>
    </dgm:pt>
    <dgm:pt modelId="{062B5677-3199-48B0-9490-58B6757789F9}" type="sibTrans" cxnId="{22F37513-2239-404D-8DC8-6714465C2D00}">
      <dgm:prSet/>
      <dgm:spPr/>
      <dgm:t>
        <a:bodyPr/>
        <a:lstStyle/>
        <a:p>
          <a:endParaRPr lang="es-MX" sz="20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Y="-4712">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22F37513-2239-404D-8DC8-6714465C2D00}" srcId="{F6F34E2A-1AAE-4F91-B934-E2BD258020CF}" destId="{8918200C-BBE0-4FA4-B046-E439F75793A7}" srcOrd="2" destOrd="0" parTransId="{10B30BBD-50D6-42EE-BD26-9DCC66F46AE8}" sibTransId="{062B5677-3199-48B0-9490-58B6757789F9}"/>
    <dgm:cxn modelId="{B3F1ABAA-B7C4-47AF-92DF-27D5DC6858E7}" type="presOf" srcId="{0E912E4F-02F6-4F49-AD38-C5BAACF530A3}" destId="{9CED0266-ECAC-48CF-A56D-E1B9688613E5}" srcOrd="0" destOrd="3" presId="urn:microsoft.com/office/officeart/2005/8/layout/vList2"/>
    <dgm:cxn modelId="{84EBC620-C584-4B82-9712-3E3648DE0F0E}" type="presOf" srcId="{6153D8E4-5D98-49C9-8469-51D064860687}" destId="{9CED0266-ECAC-48CF-A56D-E1B9688613E5}" srcOrd="0" destOrd="0" presId="urn:microsoft.com/office/officeart/2005/8/layout/vList2"/>
    <dgm:cxn modelId="{F2B35B4A-D52F-4CC5-9C94-8D57384A3219}" srcId="{F6F34E2A-1AAE-4F91-B934-E2BD258020CF}" destId="{6153D8E4-5D98-49C9-8469-51D064860687}" srcOrd="0" destOrd="0" parTransId="{EB5C3D83-7C19-4690-AD0B-062BEB91CD02}" sibTransId="{A6B04D1E-B715-497E-B865-B78455ABBFE6}"/>
    <dgm:cxn modelId="{88B16E75-1986-4E48-905F-AB15B627E67F}" type="presOf" srcId="{F6F34E2A-1AAE-4F91-B934-E2BD258020CF}" destId="{851FCEAD-DFCA-43A9-A378-3ACBAF68CC1D}" srcOrd="0" destOrd="0" presId="urn:microsoft.com/office/officeart/2005/8/layout/vList2"/>
    <dgm:cxn modelId="{0D9B7601-B629-44A9-B294-6A7643495B0E}" type="presOf" srcId="{F6C4F809-4BDC-4012-82B1-DA6B0056EE61}" destId="{9CED0266-ECAC-48CF-A56D-E1B9688613E5}" srcOrd="0" destOrd="1" presId="urn:microsoft.com/office/officeart/2005/8/layout/vList2"/>
    <dgm:cxn modelId="{A27F730D-5A6A-4F24-B0A4-B3228E7AC09F}" type="presOf" srcId="{34F64400-215A-4235-9BCE-3F3E9DB2A576}" destId="{DBABC31F-0316-4D48-93A2-BBC80A23F9BD}" srcOrd="0" destOrd="0" presId="urn:microsoft.com/office/officeart/2005/8/layout/vList2"/>
    <dgm:cxn modelId="{42B2AD9E-B974-477E-8BD1-6810909EE0C9}" type="presOf" srcId="{8918200C-BBE0-4FA4-B046-E439F75793A7}" destId="{9CED0266-ECAC-48CF-A56D-E1B9688613E5}" srcOrd="0" destOrd="2" presId="urn:microsoft.com/office/officeart/2005/8/layout/vList2"/>
    <dgm:cxn modelId="{7AA6DBA2-59AC-4F43-B807-05863D6D2F99}" srcId="{F6F34E2A-1AAE-4F91-B934-E2BD258020CF}" destId="{F6C4F809-4BDC-4012-82B1-DA6B0056EE61}" srcOrd="1" destOrd="0" parTransId="{9FB1D6BD-0A72-45EF-B34D-0E88E9E384B8}" sibTransId="{8529BC65-3DB1-4C3B-939C-9B4AEC2667F0}"/>
    <dgm:cxn modelId="{7AA04D88-28F4-48D3-A11C-1BED44EA73C0}" srcId="{34F64400-215A-4235-9BCE-3F3E9DB2A576}" destId="{F6F34E2A-1AAE-4F91-B934-E2BD258020CF}" srcOrd="0" destOrd="0" parTransId="{237100FA-C812-4661-98E3-651D18A4D0E0}" sibTransId="{97F56B1E-D67F-4A27-ADE2-0066DCE44C63}"/>
    <dgm:cxn modelId="{BD8C4086-2AB9-4486-8371-535D5973BADA}" srcId="{F6F34E2A-1AAE-4F91-B934-E2BD258020CF}" destId="{0E912E4F-02F6-4F49-AD38-C5BAACF530A3}" srcOrd="3" destOrd="0" parTransId="{779A61A4-2ABD-4A56-9243-B9DBD9C7F26E}" sibTransId="{60F0341B-D12B-40D9-B960-3AE3B08BE6D6}"/>
    <dgm:cxn modelId="{C767B95A-61EE-4D0A-89B4-ABBBDC30B4EF}" type="presParOf" srcId="{DBABC31F-0316-4D48-93A2-BBC80A23F9BD}" destId="{851FCEAD-DFCA-43A9-A378-3ACBAF68CC1D}" srcOrd="0" destOrd="0" presId="urn:microsoft.com/office/officeart/2005/8/layout/vList2"/>
    <dgm:cxn modelId="{D5F20A2B-E032-4032-A942-7B56AE0A5D55}"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b="1" dirty="0" smtClean="0">
              <a:effectLst>
                <a:outerShdw blurRad="38100" dist="38100" dir="2700000" algn="tl">
                  <a:srgbClr val="000000">
                    <a:alpha val="43137"/>
                  </a:srgbClr>
                </a:outerShdw>
              </a:effectLst>
            </a:rPr>
            <a:t>Post producción</a:t>
          </a:r>
          <a:endParaRPr lang="es-MX" sz="20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6153D8E4-5D98-49C9-8469-51D064860687}">
      <dgm:prSet phldrT="[Texto]" custT="1"/>
      <dgm:spPr/>
      <dgm:t>
        <a:bodyPr/>
        <a:lstStyle/>
        <a:p>
          <a:r>
            <a:rPr lang="es-MX" sz="1600" dirty="0" smtClean="0"/>
            <a:t>Recopilación de material base (audio, imágenes)</a:t>
          </a:r>
          <a:endParaRPr lang="es-MX" sz="1600" dirty="0"/>
        </a:p>
      </dgm:t>
    </dgm:pt>
    <dgm:pt modelId="{EB5C3D83-7C19-4690-AD0B-062BEB91CD02}" type="parTrans" cxnId="{F2B35B4A-D52F-4CC5-9C94-8D57384A3219}">
      <dgm:prSet/>
      <dgm:spPr/>
      <dgm:t>
        <a:bodyPr/>
        <a:lstStyle/>
        <a:p>
          <a:endParaRPr lang="es-MX" sz="2400"/>
        </a:p>
      </dgm:t>
    </dgm:pt>
    <dgm:pt modelId="{A6B04D1E-B715-497E-B865-B78455ABBFE6}" type="sibTrans" cxnId="{F2B35B4A-D52F-4CC5-9C94-8D57384A3219}">
      <dgm:prSet/>
      <dgm:spPr/>
      <dgm:t>
        <a:bodyPr/>
        <a:lstStyle/>
        <a:p>
          <a:endParaRPr lang="es-MX" sz="2400"/>
        </a:p>
      </dgm:t>
    </dgm:pt>
    <dgm:pt modelId="{F6C4F809-4BDC-4012-82B1-DA6B0056EE61}">
      <dgm:prSet phldrT="[Texto]" custT="1"/>
      <dgm:spPr/>
      <dgm:t>
        <a:bodyPr/>
        <a:lstStyle/>
        <a:p>
          <a:r>
            <a:rPr lang="es-MX" sz="1600" dirty="0" smtClean="0"/>
            <a:t>Crear </a:t>
          </a:r>
          <a:r>
            <a:rPr lang="es-MX" sz="1600" i="1" dirty="0" err="1" smtClean="0"/>
            <a:t>bin</a:t>
          </a:r>
          <a:r>
            <a:rPr lang="es-MX" sz="1600" dirty="0" smtClean="0"/>
            <a:t> de secuencias de proyecto</a:t>
          </a:r>
          <a:endParaRPr lang="es-MX" sz="1600" dirty="0"/>
        </a:p>
      </dgm:t>
    </dgm:pt>
    <dgm:pt modelId="{9FB1D6BD-0A72-45EF-B34D-0E88E9E384B8}" type="parTrans" cxnId="{7AA6DBA2-59AC-4F43-B807-05863D6D2F99}">
      <dgm:prSet/>
      <dgm:spPr/>
      <dgm:t>
        <a:bodyPr/>
        <a:lstStyle/>
        <a:p>
          <a:endParaRPr lang="es-MX" sz="2400"/>
        </a:p>
      </dgm:t>
    </dgm:pt>
    <dgm:pt modelId="{8529BC65-3DB1-4C3B-939C-9B4AEC2667F0}" type="sibTrans" cxnId="{7AA6DBA2-59AC-4F43-B807-05863D6D2F99}">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X="-1855" custLinFactNeighborY="-1373">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7AA6DBA2-59AC-4F43-B807-05863D6D2F99}" srcId="{F6F34E2A-1AAE-4F91-B934-E2BD258020CF}" destId="{F6C4F809-4BDC-4012-82B1-DA6B0056EE61}" srcOrd="1" destOrd="0" parTransId="{9FB1D6BD-0A72-45EF-B34D-0E88E9E384B8}" sibTransId="{8529BC65-3DB1-4C3B-939C-9B4AEC2667F0}"/>
    <dgm:cxn modelId="{F2B35B4A-D52F-4CC5-9C94-8D57384A3219}" srcId="{F6F34E2A-1AAE-4F91-B934-E2BD258020CF}" destId="{6153D8E4-5D98-49C9-8469-51D064860687}" srcOrd="0" destOrd="0" parTransId="{EB5C3D83-7C19-4690-AD0B-062BEB91CD02}" sibTransId="{A6B04D1E-B715-497E-B865-B78455ABBFE6}"/>
    <dgm:cxn modelId="{D5DDE08B-8949-4ACC-9706-C3DEE48CA8B0}" type="presOf" srcId="{34F64400-215A-4235-9BCE-3F3E9DB2A576}" destId="{DBABC31F-0316-4D48-93A2-BBC80A23F9BD}"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650150B0-D90D-4E56-B91F-D10ECD8AFAB3}" type="presOf" srcId="{F6F34E2A-1AAE-4F91-B934-E2BD258020CF}" destId="{851FCEAD-DFCA-43A9-A378-3ACBAF68CC1D}" srcOrd="0" destOrd="0" presId="urn:microsoft.com/office/officeart/2005/8/layout/vList2"/>
    <dgm:cxn modelId="{30E6AE0C-F020-4BEC-8622-3C8FAAEE1417}" type="presOf" srcId="{6153D8E4-5D98-49C9-8469-51D064860687}" destId="{9CED0266-ECAC-48CF-A56D-E1B9688613E5}" srcOrd="0" destOrd="0" presId="urn:microsoft.com/office/officeart/2005/8/layout/vList2"/>
    <dgm:cxn modelId="{594CA96E-838C-4C01-91ED-44CBB4EAC13B}" type="presOf" srcId="{F6C4F809-4BDC-4012-82B1-DA6B0056EE61}" destId="{9CED0266-ECAC-48CF-A56D-E1B9688613E5}" srcOrd="0" destOrd="1" presId="urn:microsoft.com/office/officeart/2005/8/layout/vList2"/>
    <dgm:cxn modelId="{EF17A894-3D37-4FB9-B08F-EF3A05ACD140}" type="presParOf" srcId="{DBABC31F-0316-4D48-93A2-BBC80A23F9BD}" destId="{851FCEAD-DFCA-43A9-A378-3ACBAF68CC1D}" srcOrd="0" destOrd="0" presId="urn:microsoft.com/office/officeart/2005/8/layout/vList2"/>
    <dgm:cxn modelId="{18880830-64A7-487D-A9F3-3AA9A78ACD03}"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b="1" dirty="0" smtClean="0">
              <a:effectLst>
                <a:outerShdw blurRad="38100" dist="38100" dir="2700000" algn="tl">
                  <a:srgbClr val="000000">
                    <a:alpha val="43137"/>
                  </a:srgbClr>
                </a:outerShdw>
              </a:effectLst>
            </a:rPr>
            <a:t>Post producción</a:t>
          </a:r>
          <a:endParaRPr lang="es-MX" sz="20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6153D8E4-5D98-49C9-8469-51D064860687}">
      <dgm:prSet phldrT="[Texto]" custT="1"/>
      <dgm:spPr/>
      <dgm:t>
        <a:bodyPr/>
        <a:lstStyle/>
        <a:p>
          <a:r>
            <a:rPr lang="es-MX" sz="1600" dirty="0" smtClean="0"/>
            <a:t>Edición de secuencias de entrevistas</a:t>
          </a:r>
          <a:endParaRPr lang="es-MX" sz="1600" dirty="0"/>
        </a:p>
      </dgm:t>
    </dgm:pt>
    <dgm:pt modelId="{EB5C3D83-7C19-4690-AD0B-062BEB91CD02}" type="parTrans" cxnId="{F2B35B4A-D52F-4CC5-9C94-8D57384A3219}">
      <dgm:prSet/>
      <dgm:spPr/>
      <dgm:t>
        <a:bodyPr/>
        <a:lstStyle/>
        <a:p>
          <a:endParaRPr lang="es-MX" sz="2400"/>
        </a:p>
      </dgm:t>
    </dgm:pt>
    <dgm:pt modelId="{A6B04D1E-B715-497E-B865-B78455ABBFE6}" type="sibTrans" cxnId="{F2B35B4A-D52F-4CC5-9C94-8D57384A3219}">
      <dgm:prSet/>
      <dgm:spPr/>
      <dgm:t>
        <a:bodyPr/>
        <a:lstStyle/>
        <a:p>
          <a:endParaRPr lang="es-MX" sz="2400"/>
        </a:p>
      </dgm:t>
    </dgm:pt>
    <dgm:pt modelId="{F6C4F809-4BDC-4012-82B1-DA6B0056EE61}">
      <dgm:prSet phldrT="[Texto]" custT="1"/>
      <dgm:spPr/>
      <dgm:t>
        <a:bodyPr/>
        <a:lstStyle/>
        <a:p>
          <a:r>
            <a:rPr lang="es-MX" sz="1600" dirty="0" smtClean="0"/>
            <a:t>Herramientas </a:t>
          </a:r>
          <a:r>
            <a:rPr lang="es-MX" sz="1600" i="1" dirty="0" smtClean="0"/>
            <a:t>Mark in, Mark </a:t>
          </a:r>
          <a:r>
            <a:rPr lang="es-MX" sz="1600" i="1" dirty="0" err="1" smtClean="0"/>
            <a:t>out</a:t>
          </a:r>
          <a:r>
            <a:rPr lang="es-MX" sz="1600" i="1" dirty="0" smtClean="0"/>
            <a:t> y </a:t>
          </a:r>
          <a:r>
            <a:rPr lang="es-MX" sz="1600" i="1" dirty="0" err="1" smtClean="0"/>
            <a:t>Extract</a:t>
          </a:r>
          <a:endParaRPr lang="es-MX" sz="1600" i="1" dirty="0"/>
        </a:p>
      </dgm:t>
    </dgm:pt>
    <dgm:pt modelId="{9FB1D6BD-0A72-45EF-B34D-0E88E9E384B8}" type="parTrans" cxnId="{7AA6DBA2-59AC-4F43-B807-05863D6D2F99}">
      <dgm:prSet/>
      <dgm:spPr/>
      <dgm:t>
        <a:bodyPr/>
        <a:lstStyle/>
        <a:p>
          <a:endParaRPr lang="es-MX" sz="2400"/>
        </a:p>
      </dgm:t>
    </dgm:pt>
    <dgm:pt modelId="{8529BC65-3DB1-4C3B-939C-9B4AEC2667F0}" type="sibTrans" cxnId="{7AA6DBA2-59AC-4F43-B807-05863D6D2F99}">
      <dgm:prSet/>
      <dgm:spPr/>
      <dgm:t>
        <a:bodyPr/>
        <a:lstStyle/>
        <a:p>
          <a:endParaRPr lang="es-MX" sz="2400"/>
        </a:p>
      </dgm:t>
    </dgm:pt>
    <dgm:pt modelId="{CC4320D1-6F7D-4570-8C1A-04DE72AAD2DC}">
      <dgm:prSet phldrT="[Texto]" custT="1"/>
      <dgm:spPr/>
      <dgm:t>
        <a:bodyPr/>
        <a:lstStyle/>
        <a:p>
          <a:r>
            <a:rPr lang="es-MX" sz="1600" i="0" dirty="0" smtClean="0"/>
            <a:t>Transiciones con </a:t>
          </a:r>
          <a:r>
            <a:rPr lang="es-MX" sz="1600" i="1" dirty="0" smtClean="0"/>
            <a:t>Quick </a:t>
          </a:r>
          <a:r>
            <a:rPr lang="es-MX" sz="1600" i="1" dirty="0" err="1" smtClean="0"/>
            <a:t>Transition</a:t>
          </a:r>
          <a:endParaRPr lang="es-MX" sz="1600" i="1" dirty="0"/>
        </a:p>
      </dgm:t>
    </dgm:pt>
    <dgm:pt modelId="{5F1C701A-5A28-4340-A694-5743B932D837}" type="parTrans" cxnId="{D8E84CAA-5399-464E-93F5-610923F1F317}">
      <dgm:prSet/>
      <dgm:spPr/>
      <dgm:t>
        <a:bodyPr/>
        <a:lstStyle/>
        <a:p>
          <a:endParaRPr lang="es-MX" sz="2400"/>
        </a:p>
      </dgm:t>
    </dgm:pt>
    <dgm:pt modelId="{A9F9D479-C5FE-4E12-8DDF-D306C4F57452}" type="sibTrans" cxnId="{D8E84CAA-5399-464E-93F5-610923F1F317}">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X="-1855" custLinFactNeighborY="-1373">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72E1378C-AFCC-4557-9C4E-9DBCDED515DA}" type="presOf" srcId="{CC4320D1-6F7D-4570-8C1A-04DE72AAD2DC}" destId="{9CED0266-ECAC-48CF-A56D-E1B9688613E5}" srcOrd="0" destOrd="2" presId="urn:microsoft.com/office/officeart/2005/8/layout/vList2"/>
    <dgm:cxn modelId="{3136D11C-D3A1-476C-B04B-92C4C5EC7F0D}" type="presOf" srcId="{6153D8E4-5D98-49C9-8469-51D064860687}" destId="{9CED0266-ECAC-48CF-A56D-E1B9688613E5}" srcOrd="0" destOrd="0" presId="urn:microsoft.com/office/officeart/2005/8/layout/vList2"/>
    <dgm:cxn modelId="{C11C1137-2A47-4A41-BBB6-47778E9ABD48}" type="presOf" srcId="{34F64400-215A-4235-9BCE-3F3E9DB2A576}" destId="{DBABC31F-0316-4D48-93A2-BBC80A23F9BD}" srcOrd="0" destOrd="0" presId="urn:microsoft.com/office/officeart/2005/8/layout/vList2"/>
    <dgm:cxn modelId="{F2B35B4A-D52F-4CC5-9C94-8D57384A3219}" srcId="{F6F34E2A-1AAE-4F91-B934-E2BD258020CF}" destId="{6153D8E4-5D98-49C9-8469-51D064860687}" srcOrd="0" destOrd="0" parTransId="{EB5C3D83-7C19-4690-AD0B-062BEB91CD02}" sibTransId="{A6B04D1E-B715-497E-B865-B78455ABBFE6}"/>
    <dgm:cxn modelId="{E1A01F25-5CB4-4014-BE57-9B3D5A763F47}" type="presOf" srcId="{F6C4F809-4BDC-4012-82B1-DA6B0056EE61}" destId="{9CED0266-ECAC-48CF-A56D-E1B9688613E5}" srcOrd="0" destOrd="1" presId="urn:microsoft.com/office/officeart/2005/8/layout/vList2"/>
    <dgm:cxn modelId="{25C9453A-2E1A-4515-87D8-C4502CF11F81}" type="presOf" srcId="{F6F34E2A-1AAE-4F91-B934-E2BD258020CF}" destId="{851FCEAD-DFCA-43A9-A378-3ACBAF68CC1D}" srcOrd="0" destOrd="0" presId="urn:microsoft.com/office/officeart/2005/8/layout/vList2"/>
    <dgm:cxn modelId="{D8E84CAA-5399-464E-93F5-610923F1F317}" srcId="{F6F34E2A-1AAE-4F91-B934-E2BD258020CF}" destId="{CC4320D1-6F7D-4570-8C1A-04DE72AAD2DC}" srcOrd="2" destOrd="0" parTransId="{5F1C701A-5A28-4340-A694-5743B932D837}" sibTransId="{A9F9D479-C5FE-4E12-8DDF-D306C4F57452}"/>
    <dgm:cxn modelId="{7AA6DBA2-59AC-4F43-B807-05863D6D2F99}" srcId="{F6F34E2A-1AAE-4F91-B934-E2BD258020CF}" destId="{F6C4F809-4BDC-4012-82B1-DA6B0056EE61}" srcOrd="1" destOrd="0" parTransId="{9FB1D6BD-0A72-45EF-B34D-0E88E9E384B8}" sibTransId="{8529BC65-3DB1-4C3B-939C-9B4AEC2667F0}"/>
    <dgm:cxn modelId="{7AA04D88-28F4-48D3-A11C-1BED44EA73C0}" srcId="{34F64400-215A-4235-9BCE-3F3E9DB2A576}" destId="{F6F34E2A-1AAE-4F91-B934-E2BD258020CF}" srcOrd="0" destOrd="0" parTransId="{237100FA-C812-4661-98E3-651D18A4D0E0}" sibTransId="{97F56B1E-D67F-4A27-ADE2-0066DCE44C63}"/>
    <dgm:cxn modelId="{383D6A1A-0A0C-4438-9560-869A0073B2F3}" type="presParOf" srcId="{DBABC31F-0316-4D48-93A2-BBC80A23F9BD}" destId="{851FCEAD-DFCA-43A9-A378-3ACBAF68CC1D}" srcOrd="0" destOrd="0" presId="urn:microsoft.com/office/officeart/2005/8/layout/vList2"/>
    <dgm:cxn modelId="{AC1410CA-7722-44A7-8B03-708545449AC7}"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b="1" dirty="0" smtClean="0">
              <a:effectLst>
                <a:outerShdw blurRad="38100" dist="38100" dir="2700000" algn="tl">
                  <a:srgbClr val="000000">
                    <a:alpha val="43137"/>
                  </a:srgbClr>
                </a:outerShdw>
              </a:effectLst>
            </a:rPr>
            <a:t>Post producción</a:t>
          </a:r>
          <a:endParaRPr lang="es-MX" sz="20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6153D8E4-5D98-49C9-8469-51D064860687}">
      <dgm:prSet phldrT="[Texto]" custT="1"/>
      <dgm:spPr/>
      <dgm:t>
        <a:bodyPr/>
        <a:lstStyle/>
        <a:p>
          <a:r>
            <a:rPr lang="es-MX" sz="1600" dirty="0" smtClean="0"/>
            <a:t>Crear secuencias de comerciales (integración audio – imagen)</a:t>
          </a:r>
          <a:endParaRPr lang="es-MX" sz="1600" dirty="0"/>
        </a:p>
      </dgm:t>
    </dgm:pt>
    <dgm:pt modelId="{EB5C3D83-7C19-4690-AD0B-062BEB91CD02}" type="parTrans" cxnId="{F2B35B4A-D52F-4CC5-9C94-8D57384A3219}">
      <dgm:prSet/>
      <dgm:spPr/>
      <dgm:t>
        <a:bodyPr/>
        <a:lstStyle/>
        <a:p>
          <a:endParaRPr lang="es-MX" sz="2400"/>
        </a:p>
      </dgm:t>
    </dgm:pt>
    <dgm:pt modelId="{A6B04D1E-B715-497E-B865-B78455ABBFE6}" type="sibTrans" cxnId="{F2B35B4A-D52F-4CC5-9C94-8D57384A3219}">
      <dgm:prSet/>
      <dgm:spPr/>
      <dgm:t>
        <a:bodyPr/>
        <a:lstStyle/>
        <a:p>
          <a:endParaRPr lang="es-MX" sz="2400"/>
        </a:p>
      </dgm:t>
    </dgm:pt>
    <dgm:pt modelId="{F6C4F809-4BDC-4012-82B1-DA6B0056EE61}">
      <dgm:prSet phldrT="[Texto]" custT="1"/>
      <dgm:spPr/>
      <dgm:t>
        <a:bodyPr/>
        <a:lstStyle/>
        <a:p>
          <a:r>
            <a:rPr lang="es-MX" sz="1600" dirty="0" smtClean="0"/>
            <a:t>Edición secuencia de entrada, uso de </a:t>
          </a:r>
          <a:r>
            <a:rPr lang="es-MX" sz="1600" i="1" dirty="0" err="1" smtClean="0"/>
            <a:t>Title</a:t>
          </a:r>
          <a:r>
            <a:rPr lang="es-MX" sz="1600" i="1" dirty="0" smtClean="0"/>
            <a:t> </a:t>
          </a:r>
          <a:r>
            <a:rPr lang="es-MX" sz="1600" i="1" dirty="0" err="1" smtClean="0"/>
            <a:t>Tool</a:t>
          </a:r>
          <a:endParaRPr lang="es-MX" sz="1600" i="1" dirty="0"/>
        </a:p>
      </dgm:t>
    </dgm:pt>
    <dgm:pt modelId="{9FB1D6BD-0A72-45EF-B34D-0E88E9E384B8}" type="parTrans" cxnId="{7AA6DBA2-59AC-4F43-B807-05863D6D2F99}">
      <dgm:prSet/>
      <dgm:spPr/>
      <dgm:t>
        <a:bodyPr/>
        <a:lstStyle/>
        <a:p>
          <a:endParaRPr lang="es-MX" sz="2400"/>
        </a:p>
      </dgm:t>
    </dgm:pt>
    <dgm:pt modelId="{8529BC65-3DB1-4C3B-939C-9B4AEC2667F0}" type="sibTrans" cxnId="{7AA6DBA2-59AC-4F43-B807-05863D6D2F99}">
      <dgm:prSet/>
      <dgm:spPr/>
      <dgm:t>
        <a:bodyPr/>
        <a:lstStyle/>
        <a:p>
          <a:endParaRPr lang="es-MX" sz="2400"/>
        </a:p>
      </dgm:t>
    </dgm:pt>
    <dgm:pt modelId="{CC4320D1-6F7D-4570-8C1A-04DE72AAD2DC}">
      <dgm:prSet phldrT="[Texto]" custT="1"/>
      <dgm:spPr/>
      <dgm:t>
        <a:bodyPr/>
        <a:lstStyle/>
        <a:p>
          <a:r>
            <a:rPr lang="es-MX" sz="1600" i="0" dirty="0" smtClean="0"/>
            <a:t>Edición créditos de final de programa</a:t>
          </a:r>
          <a:endParaRPr lang="es-MX" sz="1600" i="1" dirty="0"/>
        </a:p>
      </dgm:t>
    </dgm:pt>
    <dgm:pt modelId="{5F1C701A-5A28-4340-A694-5743B932D837}" type="parTrans" cxnId="{D8E84CAA-5399-464E-93F5-610923F1F317}">
      <dgm:prSet/>
      <dgm:spPr/>
      <dgm:t>
        <a:bodyPr/>
        <a:lstStyle/>
        <a:p>
          <a:endParaRPr lang="es-MX" sz="2400"/>
        </a:p>
      </dgm:t>
    </dgm:pt>
    <dgm:pt modelId="{A9F9D479-C5FE-4E12-8DDF-D306C4F57452}" type="sibTrans" cxnId="{D8E84CAA-5399-464E-93F5-610923F1F317}">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X="-1855" custLinFactNeighborY="-1373">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F2B35B4A-D52F-4CC5-9C94-8D57384A3219}" srcId="{F6F34E2A-1AAE-4F91-B934-E2BD258020CF}" destId="{6153D8E4-5D98-49C9-8469-51D064860687}" srcOrd="0" destOrd="0" parTransId="{EB5C3D83-7C19-4690-AD0B-062BEB91CD02}" sibTransId="{A6B04D1E-B715-497E-B865-B78455ABBFE6}"/>
    <dgm:cxn modelId="{5F910422-0EC1-4F32-B5D1-D53E65558589}" type="presOf" srcId="{F6C4F809-4BDC-4012-82B1-DA6B0056EE61}" destId="{9CED0266-ECAC-48CF-A56D-E1B9688613E5}" srcOrd="0" destOrd="1" presId="urn:microsoft.com/office/officeart/2005/8/layout/vList2"/>
    <dgm:cxn modelId="{CC54F6A1-A2E5-4825-8535-2667CFEEFC2D}" type="presOf" srcId="{F6F34E2A-1AAE-4F91-B934-E2BD258020CF}" destId="{851FCEAD-DFCA-43A9-A378-3ACBAF68CC1D}" srcOrd="0" destOrd="0" presId="urn:microsoft.com/office/officeart/2005/8/layout/vList2"/>
    <dgm:cxn modelId="{2810E6BE-3C93-414D-800D-9683787B1A7E}" type="presOf" srcId="{34F64400-215A-4235-9BCE-3F3E9DB2A576}" destId="{DBABC31F-0316-4D48-93A2-BBC80A23F9BD}" srcOrd="0" destOrd="0" presId="urn:microsoft.com/office/officeart/2005/8/layout/vList2"/>
    <dgm:cxn modelId="{D8E84CAA-5399-464E-93F5-610923F1F317}" srcId="{F6F34E2A-1AAE-4F91-B934-E2BD258020CF}" destId="{CC4320D1-6F7D-4570-8C1A-04DE72AAD2DC}" srcOrd="2" destOrd="0" parTransId="{5F1C701A-5A28-4340-A694-5743B932D837}" sibTransId="{A9F9D479-C5FE-4E12-8DDF-D306C4F57452}"/>
    <dgm:cxn modelId="{6F6731B2-7F47-48A4-A1F6-380FCADEEE92}" type="presOf" srcId="{CC4320D1-6F7D-4570-8C1A-04DE72AAD2DC}" destId="{9CED0266-ECAC-48CF-A56D-E1B9688613E5}" srcOrd="0" destOrd="2" presId="urn:microsoft.com/office/officeart/2005/8/layout/vList2"/>
    <dgm:cxn modelId="{7AA6DBA2-59AC-4F43-B807-05863D6D2F99}" srcId="{F6F34E2A-1AAE-4F91-B934-E2BD258020CF}" destId="{F6C4F809-4BDC-4012-82B1-DA6B0056EE61}" srcOrd="1" destOrd="0" parTransId="{9FB1D6BD-0A72-45EF-B34D-0E88E9E384B8}" sibTransId="{8529BC65-3DB1-4C3B-939C-9B4AEC2667F0}"/>
    <dgm:cxn modelId="{7AA04D88-28F4-48D3-A11C-1BED44EA73C0}" srcId="{34F64400-215A-4235-9BCE-3F3E9DB2A576}" destId="{F6F34E2A-1AAE-4F91-B934-E2BD258020CF}" srcOrd="0" destOrd="0" parTransId="{237100FA-C812-4661-98E3-651D18A4D0E0}" sibTransId="{97F56B1E-D67F-4A27-ADE2-0066DCE44C63}"/>
    <dgm:cxn modelId="{DCBD4133-4B7F-427F-A669-BBFD70851C9A}" type="presOf" srcId="{6153D8E4-5D98-49C9-8469-51D064860687}" destId="{9CED0266-ECAC-48CF-A56D-E1B9688613E5}" srcOrd="0" destOrd="0" presId="urn:microsoft.com/office/officeart/2005/8/layout/vList2"/>
    <dgm:cxn modelId="{4F207D50-8442-4CD7-8F79-402A1792FCCF}" type="presParOf" srcId="{DBABC31F-0316-4D48-93A2-BBC80A23F9BD}" destId="{851FCEAD-DFCA-43A9-A378-3ACBAF68CC1D}" srcOrd="0" destOrd="0" presId="urn:microsoft.com/office/officeart/2005/8/layout/vList2"/>
    <dgm:cxn modelId="{3490CE88-6D13-4205-B854-92BBB5E20B8E}"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b="1" dirty="0" smtClean="0">
              <a:effectLst>
                <a:outerShdw blurRad="38100" dist="38100" dir="2700000" algn="tl">
                  <a:srgbClr val="000000">
                    <a:alpha val="43137"/>
                  </a:srgbClr>
                </a:outerShdw>
              </a:effectLst>
            </a:rPr>
            <a:t>Post producción</a:t>
          </a:r>
          <a:endParaRPr lang="es-MX" sz="20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6153D8E4-5D98-49C9-8469-51D064860687}">
      <dgm:prSet phldrT="[Texto]" custT="1"/>
      <dgm:spPr/>
      <dgm:t>
        <a:bodyPr/>
        <a:lstStyle/>
        <a:p>
          <a:r>
            <a:rPr lang="es-MX" sz="1600" smtClean="0"/>
            <a:t>Crear secuencia MASTER</a:t>
          </a:r>
          <a:endParaRPr lang="es-MX" sz="1600" dirty="0"/>
        </a:p>
      </dgm:t>
    </dgm:pt>
    <dgm:pt modelId="{EB5C3D83-7C19-4690-AD0B-062BEB91CD02}" type="parTrans" cxnId="{F2B35B4A-D52F-4CC5-9C94-8D57384A3219}">
      <dgm:prSet/>
      <dgm:spPr/>
      <dgm:t>
        <a:bodyPr/>
        <a:lstStyle/>
        <a:p>
          <a:endParaRPr lang="es-MX" sz="2400"/>
        </a:p>
      </dgm:t>
    </dgm:pt>
    <dgm:pt modelId="{A6B04D1E-B715-497E-B865-B78455ABBFE6}" type="sibTrans" cxnId="{F2B35B4A-D52F-4CC5-9C94-8D57384A3219}">
      <dgm:prSet/>
      <dgm:spPr/>
      <dgm:t>
        <a:bodyPr/>
        <a:lstStyle/>
        <a:p>
          <a:endParaRPr lang="es-MX" sz="2400"/>
        </a:p>
      </dgm:t>
    </dgm:pt>
    <dgm:pt modelId="{DEE9598B-3EDA-4847-8BF9-BB5D70C6560C}">
      <dgm:prSet phldrT="[Texto]" custT="1"/>
      <dgm:spPr/>
      <dgm:t>
        <a:bodyPr/>
        <a:lstStyle/>
        <a:p>
          <a:r>
            <a:rPr lang="es-MX" sz="1600" dirty="0" smtClean="0"/>
            <a:t>Manejo de música y audio, herramienta </a:t>
          </a:r>
          <a:r>
            <a:rPr lang="es-MX" sz="1600" i="1" dirty="0" smtClean="0"/>
            <a:t>“Audio </a:t>
          </a:r>
          <a:r>
            <a:rPr lang="es-MX" sz="1600" i="1" dirty="0" err="1" smtClean="0"/>
            <a:t>Mix</a:t>
          </a:r>
          <a:r>
            <a:rPr lang="es-MX" sz="1600" i="1" dirty="0" smtClean="0"/>
            <a:t> </a:t>
          </a:r>
          <a:r>
            <a:rPr lang="es-MX" sz="1600" i="1" dirty="0" err="1" smtClean="0"/>
            <a:t>Tool</a:t>
          </a:r>
          <a:r>
            <a:rPr lang="es-MX" sz="1600" i="1" dirty="0" smtClean="0"/>
            <a:t>”</a:t>
          </a:r>
          <a:endParaRPr lang="es-MX" sz="1600" i="1" dirty="0"/>
        </a:p>
      </dgm:t>
    </dgm:pt>
    <dgm:pt modelId="{6F55369E-8E3C-41E2-BABC-5393599A35E7}" type="sibTrans" cxnId="{C9CD7B8C-8A8A-45F2-ACAC-499E0C682E8A}">
      <dgm:prSet/>
      <dgm:spPr/>
      <dgm:t>
        <a:bodyPr/>
        <a:lstStyle/>
        <a:p>
          <a:endParaRPr lang="es-MX" sz="2400"/>
        </a:p>
      </dgm:t>
    </dgm:pt>
    <dgm:pt modelId="{AC8C6709-3F0E-4294-8661-5170555AFE4B}" type="parTrans" cxnId="{C9CD7B8C-8A8A-45F2-ACAC-499E0C682E8A}">
      <dgm:prSet/>
      <dgm:spPr/>
      <dgm:t>
        <a:bodyPr/>
        <a:lstStyle/>
        <a:p>
          <a:endParaRPr lang="es-MX" sz="2400"/>
        </a:p>
      </dgm:t>
    </dgm:pt>
    <dgm:pt modelId="{392127DC-AC7E-41C6-A5D7-E0E4A6A0AA00}">
      <dgm:prSet phldrT="[Texto]" custT="1"/>
      <dgm:spPr/>
      <dgm:t>
        <a:bodyPr/>
        <a:lstStyle/>
        <a:p>
          <a:r>
            <a:rPr lang="es-MX" sz="1600" dirty="0" smtClean="0"/>
            <a:t>Correcciones de color mediante </a:t>
          </a:r>
          <a:r>
            <a:rPr lang="es-MX" sz="1600" i="1" dirty="0" smtClean="0"/>
            <a:t>“Color </a:t>
          </a:r>
          <a:r>
            <a:rPr lang="es-MX" sz="1600" i="1" dirty="0" err="1" smtClean="0"/>
            <a:t>Correction</a:t>
          </a:r>
          <a:r>
            <a:rPr lang="es-MX" sz="1600" i="1" dirty="0" smtClean="0"/>
            <a:t>” </a:t>
          </a:r>
          <a:endParaRPr lang="es-MX" sz="1600" dirty="0"/>
        </a:p>
      </dgm:t>
    </dgm:pt>
    <dgm:pt modelId="{A6550D68-AD12-4B4B-9844-E243476B90B1}" type="sibTrans" cxnId="{F0F00F93-8DE0-466F-8002-0BCBDB1ED963}">
      <dgm:prSet/>
      <dgm:spPr/>
      <dgm:t>
        <a:bodyPr/>
        <a:lstStyle/>
        <a:p>
          <a:endParaRPr lang="es-MX" sz="2400"/>
        </a:p>
      </dgm:t>
    </dgm:pt>
    <dgm:pt modelId="{C25DC79D-C536-4AA8-AE13-12BA13E440F8}" type="parTrans" cxnId="{F0F00F93-8DE0-466F-8002-0BCBDB1ED963}">
      <dgm:prSet/>
      <dgm:spPr/>
      <dgm:t>
        <a:bodyPr/>
        <a:lstStyle/>
        <a:p>
          <a:endParaRPr lang="es-MX" sz="2400"/>
        </a:p>
      </dgm:t>
    </dgm:pt>
    <dgm:pt modelId="{DAEAB501-9DC0-4C0A-A29E-0D81675A913B}">
      <dgm:prSet phldrT="[Texto]" custT="1"/>
      <dgm:spPr/>
      <dgm:t>
        <a:bodyPr/>
        <a:lstStyle/>
        <a:p>
          <a:r>
            <a:rPr lang="es-MX" sz="1600" dirty="0" smtClean="0"/>
            <a:t>Herramientas “</a:t>
          </a:r>
          <a:r>
            <a:rPr lang="es-MX" sz="1600" i="1" dirty="0" err="1" smtClean="0"/>
            <a:t>Segment</a:t>
          </a:r>
          <a:r>
            <a:rPr lang="es-MX" sz="1600" i="1" dirty="0" smtClean="0"/>
            <a:t> </a:t>
          </a:r>
          <a:r>
            <a:rPr lang="es-MX" sz="1600" i="1" dirty="0" err="1" smtClean="0"/>
            <a:t>Mode</a:t>
          </a:r>
          <a:r>
            <a:rPr lang="es-MX" sz="1600" i="1" dirty="0" smtClean="0"/>
            <a:t> (</a:t>
          </a:r>
          <a:r>
            <a:rPr lang="es-MX" sz="1600" i="1" dirty="0" err="1" smtClean="0"/>
            <a:t>Lift</a:t>
          </a:r>
          <a:r>
            <a:rPr lang="es-MX" sz="1600" i="1" dirty="0" smtClean="0"/>
            <a:t>/</a:t>
          </a:r>
          <a:r>
            <a:rPr lang="es-MX" sz="1600" i="1" dirty="0" err="1" smtClean="0"/>
            <a:t>Overwrite</a:t>
          </a:r>
          <a:r>
            <a:rPr lang="es-MX" sz="1600" i="1" dirty="0" smtClean="0"/>
            <a:t>)</a:t>
          </a:r>
          <a:r>
            <a:rPr lang="es-MX" sz="1600" dirty="0" smtClean="0"/>
            <a:t>” y “</a:t>
          </a:r>
          <a:r>
            <a:rPr lang="es-MX" sz="1600" i="1" dirty="0" smtClean="0"/>
            <a:t>(</a:t>
          </a:r>
          <a:r>
            <a:rPr lang="es-MX" sz="1600" i="1" dirty="0" err="1" smtClean="0"/>
            <a:t>Extract</a:t>
          </a:r>
          <a:r>
            <a:rPr lang="es-MX" sz="1600" i="1" dirty="0" smtClean="0"/>
            <a:t>/</a:t>
          </a:r>
          <a:r>
            <a:rPr lang="es-MX" sz="1600" i="1" dirty="0" err="1" smtClean="0"/>
            <a:t>Splice</a:t>
          </a:r>
          <a:r>
            <a:rPr lang="es-MX" sz="1600" i="1" dirty="0" smtClean="0"/>
            <a:t>-in)”</a:t>
          </a:r>
          <a:r>
            <a:rPr lang="es-MX" sz="1600" dirty="0" smtClean="0"/>
            <a:t> </a:t>
          </a:r>
          <a:endParaRPr lang="es-MX" sz="1600" dirty="0"/>
        </a:p>
      </dgm:t>
    </dgm:pt>
    <dgm:pt modelId="{BBA3C55A-F6F8-4AE7-8E1E-09283EAA8439}" type="sibTrans" cxnId="{87F4343E-B26C-4322-A83F-97A1409A87ED}">
      <dgm:prSet/>
      <dgm:spPr/>
      <dgm:t>
        <a:bodyPr/>
        <a:lstStyle/>
        <a:p>
          <a:endParaRPr lang="es-MX" sz="2400"/>
        </a:p>
      </dgm:t>
    </dgm:pt>
    <dgm:pt modelId="{7AC8B1CA-EA49-4883-A98A-0DA2DB80FAA2}" type="parTrans" cxnId="{87F4343E-B26C-4322-A83F-97A1409A87ED}">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Y="-5761">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F0F00F93-8DE0-466F-8002-0BCBDB1ED963}" srcId="{F6F34E2A-1AAE-4F91-B934-E2BD258020CF}" destId="{392127DC-AC7E-41C6-A5D7-E0E4A6A0AA00}" srcOrd="2" destOrd="0" parTransId="{C25DC79D-C536-4AA8-AE13-12BA13E440F8}" sibTransId="{A6550D68-AD12-4B4B-9844-E243476B90B1}"/>
    <dgm:cxn modelId="{F2B35B4A-D52F-4CC5-9C94-8D57384A3219}" srcId="{F6F34E2A-1AAE-4F91-B934-E2BD258020CF}" destId="{6153D8E4-5D98-49C9-8469-51D064860687}" srcOrd="0" destOrd="0" parTransId="{EB5C3D83-7C19-4690-AD0B-062BEB91CD02}" sibTransId="{A6B04D1E-B715-497E-B865-B78455ABBFE6}"/>
    <dgm:cxn modelId="{C9CD7B8C-8A8A-45F2-ACAC-499E0C682E8A}" srcId="{F6F34E2A-1AAE-4F91-B934-E2BD258020CF}" destId="{DEE9598B-3EDA-4847-8BF9-BB5D70C6560C}" srcOrd="3" destOrd="0" parTransId="{AC8C6709-3F0E-4294-8661-5170555AFE4B}" sibTransId="{6F55369E-8E3C-41E2-BABC-5393599A35E7}"/>
    <dgm:cxn modelId="{2FE6C3F8-A76D-4CEF-BFE5-859E079D3B69}" type="presOf" srcId="{DEE9598B-3EDA-4847-8BF9-BB5D70C6560C}" destId="{9CED0266-ECAC-48CF-A56D-E1B9688613E5}" srcOrd="0" destOrd="3" presId="urn:microsoft.com/office/officeart/2005/8/layout/vList2"/>
    <dgm:cxn modelId="{87F4343E-B26C-4322-A83F-97A1409A87ED}" srcId="{F6F34E2A-1AAE-4F91-B934-E2BD258020CF}" destId="{DAEAB501-9DC0-4C0A-A29E-0D81675A913B}" srcOrd="1" destOrd="0" parTransId="{7AC8B1CA-EA49-4883-A98A-0DA2DB80FAA2}" sibTransId="{BBA3C55A-F6F8-4AE7-8E1E-09283EAA8439}"/>
    <dgm:cxn modelId="{D9CB2522-79D3-4C47-9C33-C4F4284D9E3C}" type="presOf" srcId="{392127DC-AC7E-41C6-A5D7-E0E4A6A0AA00}" destId="{9CED0266-ECAC-48CF-A56D-E1B9688613E5}" srcOrd="0" destOrd="2" presId="urn:microsoft.com/office/officeart/2005/8/layout/vList2"/>
    <dgm:cxn modelId="{7C865048-EA1F-48F0-8543-A0390D5BFDB1}" type="presOf" srcId="{6153D8E4-5D98-49C9-8469-51D064860687}" destId="{9CED0266-ECAC-48CF-A56D-E1B9688613E5}" srcOrd="0" destOrd="0" presId="urn:microsoft.com/office/officeart/2005/8/layout/vList2"/>
    <dgm:cxn modelId="{7AA93E32-0742-46D7-8104-4CF4493A543F}" type="presOf" srcId="{F6F34E2A-1AAE-4F91-B934-E2BD258020CF}" destId="{851FCEAD-DFCA-43A9-A378-3ACBAF68CC1D}"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0F9B2F7D-D154-4D14-8C27-58EFBDF2B56C}" type="presOf" srcId="{34F64400-215A-4235-9BCE-3F3E9DB2A576}" destId="{DBABC31F-0316-4D48-93A2-BBC80A23F9BD}" srcOrd="0" destOrd="0" presId="urn:microsoft.com/office/officeart/2005/8/layout/vList2"/>
    <dgm:cxn modelId="{D7CEACD9-DB3A-4D13-A148-5AC526BE79A9}" type="presOf" srcId="{DAEAB501-9DC0-4C0A-A29E-0D81675A913B}" destId="{9CED0266-ECAC-48CF-A56D-E1B9688613E5}" srcOrd="0" destOrd="1" presId="urn:microsoft.com/office/officeart/2005/8/layout/vList2"/>
    <dgm:cxn modelId="{CF27CF82-2649-4290-BEAC-913B2510074C}" type="presParOf" srcId="{DBABC31F-0316-4D48-93A2-BBC80A23F9BD}" destId="{851FCEAD-DFCA-43A9-A378-3ACBAF68CC1D}" srcOrd="0" destOrd="0" presId="urn:microsoft.com/office/officeart/2005/8/layout/vList2"/>
    <dgm:cxn modelId="{9148C510-148E-4326-93E9-FAB3BF3CDC21}"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4F64400-215A-4235-9BCE-3F3E9DB2A576}"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F6F34E2A-1AAE-4F91-B934-E2BD258020CF}">
      <dgm:prSet phldrT="[Texto]" custT="1"/>
      <dgm:spPr/>
      <dgm:t>
        <a:bodyPr/>
        <a:lstStyle/>
        <a:p>
          <a:r>
            <a:rPr lang="es-MX" sz="2000" b="1" dirty="0" smtClean="0">
              <a:effectLst>
                <a:outerShdw blurRad="38100" dist="38100" dir="2700000" algn="tl">
                  <a:srgbClr val="000000">
                    <a:alpha val="43137"/>
                  </a:srgbClr>
                </a:outerShdw>
              </a:effectLst>
            </a:rPr>
            <a:t>Post producción</a:t>
          </a:r>
          <a:endParaRPr lang="es-MX" sz="2000" b="1" dirty="0">
            <a:effectLst>
              <a:outerShdw blurRad="38100" dist="38100" dir="2700000" algn="tl">
                <a:srgbClr val="000000">
                  <a:alpha val="43137"/>
                </a:srgbClr>
              </a:outerShdw>
            </a:effectLst>
          </a:endParaRPr>
        </a:p>
      </dgm:t>
    </dgm:pt>
    <dgm:pt modelId="{237100FA-C812-4661-98E3-651D18A4D0E0}" type="parTrans" cxnId="{7AA04D88-28F4-48D3-A11C-1BED44EA73C0}">
      <dgm:prSet/>
      <dgm:spPr/>
      <dgm:t>
        <a:bodyPr/>
        <a:lstStyle/>
        <a:p>
          <a:endParaRPr lang="es-MX" sz="2400"/>
        </a:p>
      </dgm:t>
    </dgm:pt>
    <dgm:pt modelId="{97F56B1E-D67F-4A27-ADE2-0066DCE44C63}" type="sibTrans" cxnId="{7AA04D88-28F4-48D3-A11C-1BED44EA73C0}">
      <dgm:prSet/>
      <dgm:spPr/>
      <dgm:t>
        <a:bodyPr/>
        <a:lstStyle/>
        <a:p>
          <a:endParaRPr lang="es-MX" sz="2400"/>
        </a:p>
      </dgm:t>
    </dgm:pt>
    <dgm:pt modelId="{6153D8E4-5D98-49C9-8469-51D064860687}">
      <dgm:prSet phldrT="[Texto]" custT="1"/>
      <dgm:spPr/>
      <dgm:t>
        <a:bodyPr/>
        <a:lstStyle/>
        <a:p>
          <a:r>
            <a:rPr lang="es-MX" sz="1600" dirty="0" smtClean="0"/>
            <a:t>Finalizar y exportar proyecto</a:t>
          </a:r>
          <a:endParaRPr lang="es-MX" sz="1600" dirty="0"/>
        </a:p>
      </dgm:t>
    </dgm:pt>
    <dgm:pt modelId="{EB5C3D83-7C19-4690-AD0B-062BEB91CD02}" type="parTrans" cxnId="{F2B35B4A-D52F-4CC5-9C94-8D57384A3219}">
      <dgm:prSet/>
      <dgm:spPr/>
      <dgm:t>
        <a:bodyPr/>
        <a:lstStyle/>
        <a:p>
          <a:endParaRPr lang="es-MX" sz="2400"/>
        </a:p>
      </dgm:t>
    </dgm:pt>
    <dgm:pt modelId="{A6B04D1E-B715-497E-B865-B78455ABBFE6}" type="sibTrans" cxnId="{F2B35B4A-D52F-4CC5-9C94-8D57384A3219}">
      <dgm:prSet/>
      <dgm:spPr/>
      <dgm:t>
        <a:bodyPr/>
        <a:lstStyle/>
        <a:p>
          <a:endParaRPr lang="es-MX" sz="2400"/>
        </a:p>
      </dgm:t>
    </dgm:pt>
    <dgm:pt modelId="{812B3432-53EB-43D2-85D5-44E116A2C969}">
      <dgm:prSet phldrT="[Texto]" custT="1"/>
      <dgm:spPr/>
      <dgm:t>
        <a:bodyPr/>
        <a:lstStyle/>
        <a:p>
          <a:r>
            <a:rPr lang="es-MX" sz="1600" dirty="0" smtClean="0"/>
            <a:t>Creación de propaganda</a:t>
          </a:r>
          <a:endParaRPr lang="es-MX" sz="1600" dirty="0"/>
        </a:p>
      </dgm:t>
    </dgm:pt>
    <dgm:pt modelId="{C9905A08-0098-4065-BE75-568DCE829E3B}" type="parTrans" cxnId="{E3374129-E9C9-4200-B6AD-2B7C6FA03A08}">
      <dgm:prSet/>
      <dgm:spPr/>
      <dgm:t>
        <a:bodyPr/>
        <a:lstStyle/>
        <a:p>
          <a:endParaRPr lang="es-MX" sz="2400"/>
        </a:p>
      </dgm:t>
    </dgm:pt>
    <dgm:pt modelId="{DD4354D9-B7DD-48BC-B5D0-3B07713AB881}" type="sibTrans" cxnId="{E3374129-E9C9-4200-B6AD-2B7C6FA03A08}">
      <dgm:prSet/>
      <dgm:spPr/>
      <dgm:t>
        <a:bodyPr/>
        <a:lstStyle/>
        <a:p>
          <a:endParaRPr lang="es-MX" sz="2400"/>
        </a:p>
      </dgm:t>
    </dgm:pt>
    <dgm:pt modelId="{D87656AD-D28D-44E0-A55C-EA84AB0BE1C4}">
      <dgm:prSet phldrT="[Texto]" custT="1"/>
      <dgm:spPr/>
      <dgm:t>
        <a:bodyPr/>
        <a:lstStyle/>
        <a:p>
          <a:r>
            <a:rPr lang="es-MX" sz="1600" dirty="0" smtClean="0"/>
            <a:t>Duración del programa final: 00:53:57:02</a:t>
          </a:r>
          <a:endParaRPr lang="es-MX" sz="1600" dirty="0"/>
        </a:p>
      </dgm:t>
    </dgm:pt>
    <dgm:pt modelId="{0A5460D8-D0B7-4D18-B3FD-2E661299840D}" type="parTrans" cxnId="{1EE689A7-4458-468A-B37A-620E8F2CA830}">
      <dgm:prSet/>
      <dgm:spPr/>
      <dgm:t>
        <a:bodyPr/>
        <a:lstStyle/>
        <a:p>
          <a:endParaRPr lang="es-MX" sz="2400"/>
        </a:p>
      </dgm:t>
    </dgm:pt>
    <dgm:pt modelId="{6F00998A-BF19-433A-BB53-C20023477ADD}" type="sibTrans" cxnId="{1EE689A7-4458-468A-B37A-620E8F2CA830}">
      <dgm:prSet/>
      <dgm:spPr/>
      <dgm:t>
        <a:bodyPr/>
        <a:lstStyle/>
        <a:p>
          <a:endParaRPr lang="es-MX" sz="2400"/>
        </a:p>
      </dgm:t>
    </dgm:pt>
    <dgm:pt modelId="{DBABC31F-0316-4D48-93A2-BBC80A23F9BD}" type="pres">
      <dgm:prSet presAssocID="{34F64400-215A-4235-9BCE-3F3E9DB2A576}" presName="linear" presStyleCnt="0">
        <dgm:presLayoutVars>
          <dgm:animLvl val="lvl"/>
          <dgm:resizeHandles val="exact"/>
        </dgm:presLayoutVars>
      </dgm:prSet>
      <dgm:spPr/>
      <dgm:t>
        <a:bodyPr/>
        <a:lstStyle/>
        <a:p>
          <a:endParaRPr lang="es-MX"/>
        </a:p>
      </dgm:t>
    </dgm:pt>
    <dgm:pt modelId="{851FCEAD-DFCA-43A9-A378-3ACBAF68CC1D}" type="pres">
      <dgm:prSet presAssocID="{F6F34E2A-1AAE-4F91-B934-E2BD258020CF}" presName="parentText" presStyleLbl="node1" presStyleIdx="0" presStyleCnt="1" custScaleY="41369" custLinFactNeighborY="-5761">
        <dgm:presLayoutVars>
          <dgm:chMax val="0"/>
          <dgm:bulletEnabled val="1"/>
        </dgm:presLayoutVars>
      </dgm:prSet>
      <dgm:spPr/>
      <dgm:t>
        <a:bodyPr/>
        <a:lstStyle/>
        <a:p>
          <a:endParaRPr lang="es-MX"/>
        </a:p>
      </dgm:t>
    </dgm:pt>
    <dgm:pt modelId="{9CED0266-ECAC-48CF-A56D-E1B9688613E5}" type="pres">
      <dgm:prSet presAssocID="{F6F34E2A-1AAE-4F91-B934-E2BD258020CF}" presName="childText" presStyleLbl="revTx" presStyleIdx="0" presStyleCnt="1">
        <dgm:presLayoutVars>
          <dgm:bulletEnabled val="1"/>
        </dgm:presLayoutVars>
      </dgm:prSet>
      <dgm:spPr/>
      <dgm:t>
        <a:bodyPr/>
        <a:lstStyle/>
        <a:p>
          <a:endParaRPr lang="es-MX"/>
        </a:p>
      </dgm:t>
    </dgm:pt>
  </dgm:ptLst>
  <dgm:cxnLst>
    <dgm:cxn modelId="{3CCDB7F1-CF85-4754-A43F-4B043074F76E}" type="presOf" srcId="{D87656AD-D28D-44E0-A55C-EA84AB0BE1C4}" destId="{9CED0266-ECAC-48CF-A56D-E1B9688613E5}" srcOrd="0" destOrd="1" presId="urn:microsoft.com/office/officeart/2005/8/layout/vList2"/>
    <dgm:cxn modelId="{D57C36AB-433B-4936-95F2-3DFB113C7815}" type="presOf" srcId="{812B3432-53EB-43D2-85D5-44E116A2C969}" destId="{9CED0266-ECAC-48CF-A56D-E1B9688613E5}" srcOrd="0" destOrd="2" presId="urn:microsoft.com/office/officeart/2005/8/layout/vList2"/>
    <dgm:cxn modelId="{F2B35B4A-D52F-4CC5-9C94-8D57384A3219}" srcId="{F6F34E2A-1AAE-4F91-B934-E2BD258020CF}" destId="{6153D8E4-5D98-49C9-8469-51D064860687}" srcOrd="0" destOrd="0" parTransId="{EB5C3D83-7C19-4690-AD0B-062BEB91CD02}" sibTransId="{A6B04D1E-B715-497E-B865-B78455ABBFE6}"/>
    <dgm:cxn modelId="{E3374129-E9C9-4200-B6AD-2B7C6FA03A08}" srcId="{F6F34E2A-1AAE-4F91-B934-E2BD258020CF}" destId="{812B3432-53EB-43D2-85D5-44E116A2C969}" srcOrd="2" destOrd="0" parTransId="{C9905A08-0098-4065-BE75-568DCE829E3B}" sibTransId="{DD4354D9-B7DD-48BC-B5D0-3B07713AB881}"/>
    <dgm:cxn modelId="{1EE689A7-4458-468A-B37A-620E8F2CA830}" srcId="{F6F34E2A-1AAE-4F91-B934-E2BD258020CF}" destId="{D87656AD-D28D-44E0-A55C-EA84AB0BE1C4}" srcOrd="1" destOrd="0" parTransId="{0A5460D8-D0B7-4D18-B3FD-2E661299840D}" sibTransId="{6F00998A-BF19-433A-BB53-C20023477ADD}"/>
    <dgm:cxn modelId="{C8EFA694-3827-4211-94A0-AE0CDE351EDF}" type="presOf" srcId="{6153D8E4-5D98-49C9-8469-51D064860687}" destId="{9CED0266-ECAC-48CF-A56D-E1B9688613E5}" srcOrd="0" destOrd="0" presId="urn:microsoft.com/office/officeart/2005/8/layout/vList2"/>
    <dgm:cxn modelId="{BC9281B4-A783-479E-9203-FE9C0883F064}" type="presOf" srcId="{F6F34E2A-1AAE-4F91-B934-E2BD258020CF}" destId="{851FCEAD-DFCA-43A9-A378-3ACBAF68CC1D}" srcOrd="0" destOrd="0" presId="urn:microsoft.com/office/officeart/2005/8/layout/vList2"/>
    <dgm:cxn modelId="{D8F672B7-6501-40C5-A117-22FEFD4D8A3A}" type="presOf" srcId="{34F64400-215A-4235-9BCE-3F3E9DB2A576}" destId="{DBABC31F-0316-4D48-93A2-BBC80A23F9BD}" srcOrd="0" destOrd="0" presId="urn:microsoft.com/office/officeart/2005/8/layout/vList2"/>
    <dgm:cxn modelId="{7AA04D88-28F4-48D3-A11C-1BED44EA73C0}" srcId="{34F64400-215A-4235-9BCE-3F3E9DB2A576}" destId="{F6F34E2A-1AAE-4F91-B934-E2BD258020CF}" srcOrd="0" destOrd="0" parTransId="{237100FA-C812-4661-98E3-651D18A4D0E0}" sibTransId="{97F56B1E-D67F-4A27-ADE2-0066DCE44C63}"/>
    <dgm:cxn modelId="{EC0089C3-16A5-464C-ABAB-D08DA8ED7E2E}" type="presParOf" srcId="{DBABC31F-0316-4D48-93A2-BBC80A23F9BD}" destId="{851FCEAD-DFCA-43A9-A378-3ACBAF68CC1D}" srcOrd="0" destOrd="0" presId="urn:microsoft.com/office/officeart/2005/8/layout/vList2"/>
    <dgm:cxn modelId="{AE53249C-9B7A-4C58-8C72-3F0C1BF2CCF1}" type="presParOf" srcId="{DBABC31F-0316-4D48-93A2-BBC80A23F9BD}" destId="{9CED0266-ECAC-48CF-A56D-E1B9688613E5}" srcOrd="1"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7</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3800" dirty="0" smtClean="0"/>
            <a:t>RESULTADOS</a:t>
          </a:r>
          <a:endParaRPr lang="es-EC" sz="38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28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81819" custScaleY="80109">
        <dgm:presLayoutVars>
          <dgm:bulletEnabled val="1"/>
        </dgm:presLayoutVars>
      </dgm:prSet>
      <dgm:spPr/>
      <dgm:t>
        <a:bodyPr/>
        <a:lstStyle/>
        <a:p>
          <a:endParaRPr lang="es-MX"/>
        </a:p>
      </dgm:t>
    </dgm:pt>
  </dgm:ptLst>
  <dgm:cxnLst>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6474E2A2-8FC9-41EB-B0FC-D10D88A95DE4}" type="presOf" srcId="{D8738328-4DBB-450D-9F8A-016BEC6F68CD}" destId="{271B5C17-B6F0-41E5-9581-6BAA918D1872}" srcOrd="0" destOrd="0" presId="urn:microsoft.com/office/officeart/2005/8/layout/vList6"/>
    <dgm:cxn modelId="{AB1CEE84-283D-4553-B4BC-C3814C721357}" type="presOf" srcId="{F410F479-2955-4ADC-AE36-7A5D59CAF568}" destId="{3CFE8D54-5C8C-4614-9134-B5C992F578F0}" srcOrd="0" destOrd="0" presId="urn:microsoft.com/office/officeart/2005/8/layout/vList6"/>
    <dgm:cxn modelId="{FDCAD2D0-0587-4A6E-8A5F-8F8EB8626DFE}" type="presOf" srcId="{CF3153A2-E811-4A69-9FE7-D840C4332FEA}" destId="{EA87EE41-8520-47BA-A2B9-8E98071C5D93}" srcOrd="0" destOrd="1" presId="urn:microsoft.com/office/officeart/2005/8/layout/vList6"/>
    <dgm:cxn modelId="{3A415D18-65EE-46BC-82DB-47BE3ABEAE26}" type="presOf" srcId="{145CF557-35C7-4BDB-ACC0-F8A1E6534D9B}" destId="{EA87EE41-8520-47BA-A2B9-8E98071C5D93}" srcOrd="0" destOrd="0"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308A65B1-3AEA-428F-8173-3BE4F3C098CE}" type="presParOf" srcId="{3CFE8D54-5C8C-4614-9134-B5C992F578F0}" destId="{43F6BF52-98A3-4FA6-9326-282782CCA7D8}" srcOrd="0" destOrd="0" presId="urn:microsoft.com/office/officeart/2005/8/layout/vList6"/>
    <dgm:cxn modelId="{EE54C411-4160-4D31-BC4E-BD0F728D6337}" type="presParOf" srcId="{43F6BF52-98A3-4FA6-9326-282782CCA7D8}" destId="{271B5C17-B6F0-41E5-9581-6BAA918D1872}" srcOrd="0" destOrd="0" presId="urn:microsoft.com/office/officeart/2005/8/layout/vList6"/>
    <dgm:cxn modelId="{7CC7A05F-5929-4065-B7B9-D329B03D3020}"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8</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3000" dirty="0" smtClean="0"/>
            <a:t>PROPUESTA DE MEJORA</a:t>
          </a:r>
          <a:endParaRPr lang="es-EC" sz="30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20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95593" custScaleY="80109">
        <dgm:presLayoutVars>
          <dgm:bulletEnabled val="1"/>
        </dgm:presLayoutVars>
      </dgm:prSet>
      <dgm:spPr/>
      <dgm:t>
        <a:bodyPr/>
        <a:lstStyle/>
        <a:p>
          <a:endParaRPr lang="es-EC"/>
        </a:p>
      </dgm:t>
    </dgm:pt>
  </dgm:ptLst>
  <dgm:cxnLst>
    <dgm:cxn modelId="{214404BC-030E-400E-BE19-EEF7F2CF62EE}" type="presOf" srcId="{F410F479-2955-4ADC-AE36-7A5D59CAF568}" destId="{3CFE8D54-5C8C-4614-9134-B5C992F578F0}" srcOrd="0" destOrd="0" presId="urn:microsoft.com/office/officeart/2005/8/layout/vList6"/>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3E0EEECE-DEEA-4AA1-8520-054096ECDDD1}" type="presOf" srcId="{D8738328-4DBB-450D-9F8A-016BEC6F68CD}" destId="{271B5C17-B6F0-41E5-9581-6BAA918D1872}" srcOrd="0" destOrd="0" presId="urn:microsoft.com/office/officeart/2005/8/layout/vList6"/>
    <dgm:cxn modelId="{AEBE2E32-4583-4069-B33C-85819961959A}" type="presOf" srcId="{145CF557-35C7-4BDB-ACC0-F8A1E6534D9B}" destId="{EA87EE41-8520-47BA-A2B9-8E98071C5D93}" srcOrd="0" destOrd="0" presId="urn:microsoft.com/office/officeart/2005/8/layout/vList6"/>
    <dgm:cxn modelId="{406474C3-12B3-457B-BAEE-072B7E95BF40}" type="presOf" srcId="{CF3153A2-E811-4A69-9FE7-D840C4332FEA}" destId="{EA87EE41-8520-47BA-A2B9-8E98071C5D93}" srcOrd="0" destOrd="1"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28F0B330-FFB6-4328-9C92-9115DB2C4D06}" type="presParOf" srcId="{3CFE8D54-5C8C-4614-9134-B5C992F578F0}" destId="{43F6BF52-98A3-4FA6-9326-282782CCA7D8}" srcOrd="0" destOrd="0" presId="urn:microsoft.com/office/officeart/2005/8/layout/vList6"/>
    <dgm:cxn modelId="{DA092BE0-65F2-4C8F-B338-53ECB790ED96}" type="presParOf" srcId="{43F6BF52-98A3-4FA6-9326-282782CCA7D8}" destId="{271B5C17-B6F0-41E5-9581-6BAA918D1872}" srcOrd="0" destOrd="0" presId="urn:microsoft.com/office/officeart/2005/8/layout/vList6"/>
    <dgm:cxn modelId="{E4DA6B24-6A64-4730-B0AC-AD4F7BB0A44E}"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8AD0D8-2F53-441E-A499-91BDE5AAD7F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s-MX"/>
        </a:p>
      </dgm:t>
    </dgm:pt>
    <dgm:pt modelId="{C8076A00-B1C7-4B09-95BA-035ABD8DF702}">
      <dgm:prSet phldrT="[Texto]">
        <dgm:style>
          <a:lnRef idx="0">
            <a:schemeClr val="accent3"/>
          </a:lnRef>
          <a:fillRef idx="3">
            <a:schemeClr val="accent3"/>
          </a:fillRef>
          <a:effectRef idx="3">
            <a:schemeClr val="accent3"/>
          </a:effectRef>
          <a:fontRef idx="minor">
            <a:schemeClr val="lt1"/>
          </a:fontRef>
        </dgm:style>
      </dgm:prSet>
      <dgm:spPr/>
      <dgm:t>
        <a:bodyPr/>
        <a:lstStyle/>
        <a:p>
          <a:pPr algn="ctr"/>
          <a:r>
            <a:rPr lang="es-MX" b="1" dirty="0" smtClean="0">
              <a:effectLst>
                <a:outerShdw blurRad="38100" dist="38100" dir="2700000" algn="tl">
                  <a:srgbClr val="000000">
                    <a:alpha val="43137"/>
                  </a:srgbClr>
                </a:outerShdw>
              </a:effectLst>
            </a:rPr>
            <a:t>JUSTIFICATIVO</a:t>
          </a:r>
          <a:endParaRPr lang="es-MX" b="1" dirty="0">
            <a:effectLst>
              <a:outerShdw blurRad="38100" dist="38100" dir="2700000" algn="tl">
                <a:srgbClr val="000000">
                  <a:alpha val="43137"/>
                </a:srgbClr>
              </a:outerShdw>
            </a:effectLst>
          </a:endParaRPr>
        </a:p>
      </dgm:t>
    </dgm:pt>
    <dgm:pt modelId="{DE5854AB-F309-4241-A5C6-CA5B1051BC9C}" type="parTrans" cxnId="{6C7FA753-8FAA-4BA5-BEAF-5CAE7502A8FE}">
      <dgm:prSet/>
      <dgm:spPr/>
      <dgm:t>
        <a:bodyPr/>
        <a:lstStyle/>
        <a:p>
          <a:endParaRPr lang="es-MX"/>
        </a:p>
      </dgm:t>
    </dgm:pt>
    <dgm:pt modelId="{C9D2A12E-F0A8-4B40-84F5-C06B2A68D95B}" type="sibTrans" cxnId="{6C7FA753-8FAA-4BA5-BEAF-5CAE7502A8FE}">
      <dgm:prSet/>
      <dgm:spPr/>
      <dgm:t>
        <a:bodyPr/>
        <a:lstStyle/>
        <a:p>
          <a:endParaRPr lang="es-MX"/>
        </a:p>
      </dgm:t>
    </dgm:pt>
    <dgm:pt modelId="{63A2D2C2-CDE2-449F-9D39-48DC67BD08EE}" type="pres">
      <dgm:prSet presAssocID="{CA8AD0D8-2F53-441E-A499-91BDE5AAD7FA}" presName="linear" presStyleCnt="0">
        <dgm:presLayoutVars>
          <dgm:animLvl val="lvl"/>
          <dgm:resizeHandles val="exact"/>
        </dgm:presLayoutVars>
      </dgm:prSet>
      <dgm:spPr/>
      <dgm:t>
        <a:bodyPr/>
        <a:lstStyle/>
        <a:p>
          <a:endParaRPr lang="es-MX"/>
        </a:p>
      </dgm:t>
    </dgm:pt>
    <dgm:pt modelId="{FC2B0ED8-5B0D-497E-915E-1528E4EDD00E}" type="pres">
      <dgm:prSet presAssocID="{C8076A00-B1C7-4B09-95BA-035ABD8DF702}" presName="parentText" presStyleLbl="node1" presStyleIdx="0" presStyleCnt="1" custScaleY="31617" custLinFactY="-89758" custLinFactNeighborX="2854" custLinFactNeighborY="-100000">
        <dgm:presLayoutVars>
          <dgm:chMax val="0"/>
          <dgm:bulletEnabled val="1"/>
        </dgm:presLayoutVars>
      </dgm:prSet>
      <dgm:spPr/>
      <dgm:t>
        <a:bodyPr/>
        <a:lstStyle/>
        <a:p>
          <a:endParaRPr lang="es-MX"/>
        </a:p>
      </dgm:t>
    </dgm:pt>
  </dgm:ptLst>
  <dgm:cxnLst>
    <dgm:cxn modelId="{6C7FA753-8FAA-4BA5-BEAF-5CAE7502A8FE}" srcId="{CA8AD0D8-2F53-441E-A499-91BDE5AAD7FA}" destId="{C8076A00-B1C7-4B09-95BA-035ABD8DF702}" srcOrd="0" destOrd="0" parTransId="{DE5854AB-F309-4241-A5C6-CA5B1051BC9C}" sibTransId="{C9D2A12E-F0A8-4B40-84F5-C06B2A68D95B}"/>
    <dgm:cxn modelId="{24F3E50C-979C-4FF0-8C51-C727D2D982CD}" type="presOf" srcId="{CA8AD0D8-2F53-441E-A499-91BDE5AAD7FA}" destId="{63A2D2C2-CDE2-449F-9D39-48DC67BD08EE}" srcOrd="0" destOrd="0" presId="urn:microsoft.com/office/officeart/2005/8/layout/vList2"/>
    <dgm:cxn modelId="{1C474687-476E-476A-901C-10DCC436378A}" type="presOf" srcId="{C8076A00-B1C7-4B09-95BA-035ABD8DF702}" destId="{FC2B0ED8-5B0D-497E-915E-1528E4EDD00E}" srcOrd="0" destOrd="0" presId="urn:microsoft.com/office/officeart/2005/8/layout/vList2"/>
    <dgm:cxn modelId="{18141C8A-51D8-4F59-AF1F-341E76346A5C}" type="presParOf" srcId="{63A2D2C2-CDE2-449F-9D39-48DC67BD08EE}" destId="{FC2B0ED8-5B0D-497E-915E-1528E4EDD00E}"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84389FB1-ED40-4309-8C1C-CCFA2F221E1E}" type="doc">
      <dgm:prSet loTypeId="urn:microsoft.com/office/officeart/2005/8/layout/arrow6" loCatId="relationship" qsTypeId="urn:microsoft.com/office/officeart/2005/8/quickstyle/simple1" qsCatId="simple" csTypeId="urn:microsoft.com/office/officeart/2005/8/colors/accent1_2" csCatId="accent1" phldr="1"/>
      <dgm:spPr/>
    </dgm:pt>
    <dgm:pt modelId="{9E828C99-48E9-4BFE-874B-84BC0FC26685}">
      <dgm:prSet phldrT="[Texto]" custT="1"/>
      <dgm:spPr/>
      <dgm:t>
        <a:bodyPr/>
        <a:lstStyle/>
        <a:p>
          <a:r>
            <a:rPr lang="es-MX" sz="1050" b="1" i="1" dirty="0" err="1" smtClean="0"/>
            <a:t>Camcorder</a:t>
          </a:r>
          <a:r>
            <a:rPr lang="es-MX" sz="1050" b="1" dirty="0" smtClean="0"/>
            <a:t> JVC SD/HD de estado sólido GY-HM 150E</a:t>
          </a:r>
          <a:endParaRPr lang="es-MX" sz="1050" b="0" dirty="0"/>
        </a:p>
      </dgm:t>
    </dgm:pt>
    <dgm:pt modelId="{715FFC98-7536-48A3-A86F-ED43D85DEAD0}" type="parTrans" cxnId="{E59959C3-5BE2-4F04-8C00-52052FB358C9}">
      <dgm:prSet/>
      <dgm:spPr/>
      <dgm:t>
        <a:bodyPr/>
        <a:lstStyle/>
        <a:p>
          <a:endParaRPr lang="es-MX"/>
        </a:p>
      </dgm:t>
    </dgm:pt>
    <dgm:pt modelId="{15DE9E82-D688-4A43-9C17-F6CBCAA679B9}" type="sibTrans" cxnId="{E59959C3-5BE2-4F04-8C00-52052FB358C9}">
      <dgm:prSet/>
      <dgm:spPr/>
      <dgm:t>
        <a:bodyPr/>
        <a:lstStyle/>
        <a:p>
          <a:endParaRPr lang="es-MX"/>
        </a:p>
      </dgm:t>
    </dgm:pt>
    <dgm:pt modelId="{FAB52E05-F0D5-4D94-9063-B259689F690D}">
      <dgm:prSet phldrT="[Texto]" custT="1"/>
      <dgm:spPr/>
      <dgm:t>
        <a:bodyPr/>
        <a:lstStyle/>
        <a:p>
          <a:r>
            <a:rPr lang="es-MX" sz="1050" b="1" i="1" dirty="0" err="1" smtClean="0"/>
            <a:t>Camcorder</a:t>
          </a:r>
          <a:r>
            <a:rPr lang="es-MX" sz="1050" b="1" dirty="0" smtClean="0"/>
            <a:t> SONY HXR-NX5N</a:t>
          </a:r>
          <a:endParaRPr lang="es-MX" sz="1050" b="0" dirty="0"/>
        </a:p>
      </dgm:t>
    </dgm:pt>
    <dgm:pt modelId="{22D11D60-B0F8-4D06-ABF8-34769B73B8E2}" type="parTrans" cxnId="{F2A6A8B5-3523-4CF1-A992-6AD857A9CF75}">
      <dgm:prSet/>
      <dgm:spPr/>
      <dgm:t>
        <a:bodyPr/>
        <a:lstStyle/>
        <a:p>
          <a:endParaRPr lang="es-MX"/>
        </a:p>
      </dgm:t>
    </dgm:pt>
    <dgm:pt modelId="{569064D7-EAAC-4F8D-A8CF-7F7F7F62871B}" type="sibTrans" cxnId="{F2A6A8B5-3523-4CF1-A992-6AD857A9CF75}">
      <dgm:prSet/>
      <dgm:spPr/>
      <dgm:t>
        <a:bodyPr/>
        <a:lstStyle/>
        <a:p>
          <a:endParaRPr lang="es-MX"/>
        </a:p>
      </dgm:t>
    </dgm:pt>
    <dgm:pt modelId="{ED05517D-D86A-412B-B912-15437B747112}" type="pres">
      <dgm:prSet presAssocID="{84389FB1-ED40-4309-8C1C-CCFA2F221E1E}" presName="compositeShape" presStyleCnt="0">
        <dgm:presLayoutVars>
          <dgm:chMax val="2"/>
          <dgm:dir/>
          <dgm:resizeHandles val="exact"/>
        </dgm:presLayoutVars>
      </dgm:prSet>
      <dgm:spPr/>
    </dgm:pt>
    <dgm:pt modelId="{6EB18CBB-84E9-4E4D-AE51-88BCCCD0CBF5}" type="pres">
      <dgm:prSet presAssocID="{84389FB1-ED40-4309-8C1C-CCFA2F221E1E}" presName="ribbon" presStyleLbl="node1" presStyleIdx="0" presStyleCnt="1"/>
      <dgm:spPr/>
    </dgm:pt>
    <dgm:pt modelId="{DAA45D1D-1D3A-4257-BDA0-791709FFED42}" type="pres">
      <dgm:prSet presAssocID="{84389FB1-ED40-4309-8C1C-CCFA2F221E1E}" presName="leftArrowText" presStyleLbl="node1" presStyleIdx="0" presStyleCnt="1">
        <dgm:presLayoutVars>
          <dgm:chMax val="0"/>
          <dgm:bulletEnabled val="1"/>
        </dgm:presLayoutVars>
      </dgm:prSet>
      <dgm:spPr/>
      <dgm:t>
        <a:bodyPr/>
        <a:lstStyle/>
        <a:p>
          <a:endParaRPr lang="es-MX"/>
        </a:p>
      </dgm:t>
    </dgm:pt>
    <dgm:pt modelId="{9553EE6B-CB48-4D62-B3E8-A79A10B5BF1A}" type="pres">
      <dgm:prSet presAssocID="{84389FB1-ED40-4309-8C1C-CCFA2F221E1E}" presName="rightArrowText" presStyleLbl="node1" presStyleIdx="0" presStyleCnt="1">
        <dgm:presLayoutVars>
          <dgm:chMax val="0"/>
          <dgm:bulletEnabled val="1"/>
        </dgm:presLayoutVars>
      </dgm:prSet>
      <dgm:spPr/>
      <dgm:t>
        <a:bodyPr/>
        <a:lstStyle/>
        <a:p>
          <a:endParaRPr lang="es-MX"/>
        </a:p>
      </dgm:t>
    </dgm:pt>
  </dgm:ptLst>
  <dgm:cxnLst>
    <dgm:cxn modelId="{97A36E8C-5FAF-4A80-B9EC-FC8FE7E21931}" type="presOf" srcId="{FAB52E05-F0D5-4D94-9063-B259689F690D}" destId="{9553EE6B-CB48-4D62-B3E8-A79A10B5BF1A}" srcOrd="0" destOrd="0" presId="urn:microsoft.com/office/officeart/2005/8/layout/arrow6"/>
    <dgm:cxn modelId="{E59959C3-5BE2-4F04-8C00-52052FB358C9}" srcId="{84389FB1-ED40-4309-8C1C-CCFA2F221E1E}" destId="{9E828C99-48E9-4BFE-874B-84BC0FC26685}" srcOrd="0" destOrd="0" parTransId="{715FFC98-7536-48A3-A86F-ED43D85DEAD0}" sibTransId="{15DE9E82-D688-4A43-9C17-F6CBCAA679B9}"/>
    <dgm:cxn modelId="{A47DB5EC-7A85-43AE-8BD8-9710E209572E}" type="presOf" srcId="{84389FB1-ED40-4309-8C1C-CCFA2F221E1E}" destId="{ED05517D-D86A-412B-B912-15437B747112}" srcOrd="0" destOrd="0" presId="urn:microsoft.com/office/officeart/2005/8/layout/arrow6"/>
    <dgm:cxn modelId="{6A892E16-DE82-4317-961D-61246FAB88CF}" type="presOf" srcId="{9E828C99-48E9-4BFE-874B-84BC0FC26685}" destId="{DAA45D1D-1D3A-4257-BDA0-791709FFED42}" srcOrd="0" destOrd="0" presId="urn:microsoft.com/office/officeart/2005/8/layout/arrow6"/>
    <dgm:cxn modelId="{F2A6A8B5-3523-4CF1-A992-6AD857A9CF75}" srcId="{84389FB1-ED40-4309-8C1C-CCFA2F221E1E}" destId="{FAB52E05-F0D5-4D94-9063-B259689F690D}" srcOrd="1" destOrd="0" parTransId="{22D11D60-B0F8-4D06-ABF8-34769B73B8E2}" sibTransId="{569064D7-EAAC-4F8D-A8CF-7F7F7F62871B}"/>
    <dgm:cxn modelId="{09169508-CE89-462A-A959-3CE4E34491E8}" type="presParOf" srcId="{ED05517D-D86A-412B-B912-15437B747112}" destId="{6EB18CBB-84E9-4E4D-AE51-88BCCCD0CBF5}" srcOrd="0" destOrd="0" presId="urn:microsoft.com/office/officeart/2005/8/layout/arrow6"/>
    <dgm:cxn modelId="{9AD8E06F-2B57-46C9-A9E3-B9F1ACB153F8}" type="presParOf" srcId="{ED05517D-D86A-412B-B912-15437B747112}" destId="{DAA45D1D-1D3A-4257-BDA0-791709FFED42}" srcOrd="1" destOrd="0" presId="urn:microsoft.com/office/officeart/2005/8/layout/arrow6"/>
    <dgm:cxn modelId="{9B942F01-EA8A-4E1D-A40A-303FCA80BD75}" type="presParOf" srcId="{ED05517D-D86A-412B-B912-15437B747112}" destId="{9553EE6B-CB48-4D62-B3E8-A79A10B5BF1A}" srcOrd="2" destOrd="0" presId="urn:microsoft.com/office/officeart/2005/8/layout/arrow6"/>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84389FB1-ED40-4309-8C1C-CCFA2F221E1E}" type="doc">
      <dgm:prSet loTypeId="urn:microsoft.com/office/officeart/2005/8/layout/arrow6" loCatId="relationship" qsTypeId="urn:microsoft.com/office/officeart/2005/8/quickstyle/simple1" qsCatId="simple" csTypeId="urn:microsoft.com/office/officeart/2005/8/colors/accent1_2" csCatId="accent1" phldr="1"/>
      <dgm:spPr/>
    </dgm:pt>
    <dgm:pt modelId="{9E828C99-48E9-4BFE-874B-84BC0FC26685}">
      <dgm:prSet phldrT="[Texto]" custT="1"/>
      <dgm:spPr/>
      <dgm:t>
        <a:bodyPr/>
        <a:lstStyle/>
        <a:p>
          <a:r>
            <a:rPr lang="en-US" sz="1050" b="1" dirty="0" smtClean="0"/>
            <a:t>PC HP Workstation z400 + AVID Media Composer 6</a:t>
          </a:r>
          <a:endParaRPr lang="es-MX" sz="1050" b="1" dirty="0"/>
        </a:p>
      </dgm:t>
    </dgm:pt>
    <dgm:pt modelId="{715FFC98-7536-48A3-A86F-ED43D85DEAD0}" type="parTrans" cxnId="{E59959C3-5BE2-4F04-8C00-52052FB358C9}">
      <dgm:prSet/>
      <dgm:spPr/>
      <dgm:t>
        <a:bodyPr/>
        <a:lstStyle/>
        <a:p>
          <a:endParaRPr lang="es-MX"/>
        </a:p>
      </dgm:t>
    </dgm:pt>
    <dgm:pt modelId="{15DE9E82-D688-4A43-9C17-F6CBCAA679B9}" type="sibTrans" cxnId="{E59959C3-5BE2-4F04-8C00-52052FB358C9}">
      <dgm:prSet/>
      <dgm:spPr/>
      <dgm:t>
        <a:bodyPr/>
        <a:lstStyle/>
        <a:p>
          <a:endParaRPr lang="es-MX"/>
        </a:p>
      </dgm:t>
    </dgm:pt>
    <dgm:pt modelId="{FAB52E05-F0D5-4D94-9063-B259689F690D}">
      <dgm:prSet phldrT="[Texto]" custT="1"/>
      <dgm:spPr/>
      <dgm:t>
        <a:bodyPr/>
        <a:lstStyle/>
        <a:p>
          <a:r>
            <a:rPr lang="en-US" sz="1050" b="1" dirty="0" smtClean="0"/>
            <a:t>IMAC INTEL CORE i5 3.1 GHZ + FINAL CUT STUDIO X</a:t>
          </a:r>
          <a:endParaRPr lang="es-MX" sz="1050" b="1" dirty="0"/>
        </a:p>
      </dgm:t>
    </dgm:pt>
    <dgm:pt modelId="{22D11D60-B0F8-4D06-ABF8-34769B73B8E2}" type="parTrans" cxnId="{F2A6A8B5-3523-4CF1-A992-6AD857A9CF75}">
      <dgm:prSet/>
      <dgm:spPr/>
      <dgm:t>
        <a:bodyPr/>
        <a:lstStyle/>
        <a:p>
          <a:endParaRPr lang="es-MX"/>
        </a:p>
      </dgm:t>
    </dgm:pt>
    <dgm:pt modelId="{569064D7-EAAC-4F8D-A8CF-7F7F7F62871B}" type="sibTrans" cxnId="{F2A6A8B5-3523-4CF1-A992-6AD857A9CF75}">
      <dgm:prSet/>
      <dgm:spPr/>
      <dgm:t>
        <a:bodyPr/>
        <a:lstStyle/>
        <a:p>
          <a:endParaRPr lang="es-MX"/>
        </a:p>
      </dgm:t>
    </dgm:pt>
    <dgm:pt modelId="{ED05517D-D86A-412B-B912-15437B747112}" type="pres">
      <dgm:prSet presAssocID="{84389FB1-ED40-4309-8C1C-CCFA2F221E1E}" presName="compositeShape" presStyleCnt="0">
        <dgm:presLayoutVars>
          <dgm:chMax val="2"/>
          <dgm:dir/>
          <dgm:resizeHandles val="exact"/>
        </dgm:presLayoutVars>
      </dgm:prSet>
      <dgm:spPr/>
    </dgm:pt>
    <dgm:pt modelId="{6EB18CBB-84E9-4E4D-AE51-88BCCCD0CBF5}" type="pres">
      <dgm:prSet presAssocID="{84389FB1-ED40-4309-8C1C-CCFA2F221E1E}" presName="ribbon" presStyleLbl="node1" presStyleIdx="0" presStyleCnt="1"/>
      <dgm:spPr/>
    </dgm:pt>
    <dgm:pt modelId="{DAA45D1D-1D3A-4257-BDA0-791709FFED42}" type="pres">
      <dgm:prSet presAssocID="{84389FB1-ED40-4309-8C1C-CCFA2F221E1E}" presName="leftArrowText" presStyleLbl="node1" presStyleIdx="0" presStyleCnt="1">
        <dgm:presLayoutVars>
          <dgm:chMax val="0"/>
          <dgm:bulletEnabled val="1"/>
        </dgm:presLayoutVars>
      </dgm:prSet>
      <dgm:spPr/>
      <dgm:t>
        <a:bodyPr/>
        <a:lstStyle/>
        <a:p>
          <a:endParaRPr lang="es-MX"/>
        </a:p>
      </dgm:t>
    </dgm:pt>
    <dgm:pt modelId="{9553EE6B-CB48-4D62-B3E8-A79A10B5BF1A}" type="pres">
      <dgm:prSet presAssocID="{84389FB1-ED40-4309-8C1C-CCFA2F221E1E}" presName="rightArrowText" presStyleLbl="node1" presStyleIdx="0" presStyleCnt="1">
        <dgm:presLayoutVars>
          <dgm:chMax val="0"/>
          <dgm:bulletEnabled val="1"/>
        </dgm:presLayoutVars>
      </dgm:prSet>
      <dgm:spPr/>
      <dgm:t>
        <a:bodyPr/>
        <a:lstStyle/>
        <a:p>
          <a:endParaRPr lang="es-MX"/>
        </a:p>
      </dgm:t>
    </dgm:pt>
  </dgm:ptLst>
  <dgm:cxnLst>
    <dgm:cxn modelId="{A653F97D-16F1-44CC-9ADF-85F029DC5FC6}" type="presOf" srcId="{84389FB1-ED40-4309-8C1C-CCFA2F221E1E}" destId="{ED05517D-D86A-412B-B912-15437B747112}" srcOrd="0" destOrd="0" presId="urn:microsoft.com/office/officeart/2005/8/layout/arrow6"/>
    <dgm:cxn modelId="{E59959C3-5BE2-4F04-8C00-52052FB358C9}" srcId="{84389FB1-ED40-4309-8C1C-CCFA2F221E1E}" destId="{9E828C99-48E9-4BFE-874B-84BC0FC26685}" srcOrd="0" destOrd="0" parTransId="{715FFC98-7536-48A3-A86F-ED43D85DEAD0}" sibTransId="{15DE9E82-D688-4A43-9C17-F6CBCAA679B9}"/>
    <dgm:cxn modelId="{F2A6A8B5-3523-4CF1-A992-6AD857A9CF75}" srcId="{84389FB1-ED40-4309-8C1C-CCFA2F221E1E}" destId="{FAB52E05-F0D5-4D94-9063-B259689F690D}" srcOrd="1" destOrd="0" parTransId="{22D11D60-B0F8-4D06-ABF8-34769B73B8E2}" sibTransId="{569064D7-EAAC-4F8D-A8CF-7F7F7F62871B}"/>
    <dgm:cxn modelId="{797A4D01-5EA2-4884-A28E-D86BBB9C0D04}" type="presOf" srcId="{FAB52E05-F0D5-4D94-9063-B259689F690D}" destId="{9553EE6B-CB48-4D62-B3E8-A79A10B5BF1A}" srcOrd="0" destOrd="0" presId="urn:microsoft.com/office/officeart/2005/8/layout/arrow6"/>
    <dgm:cxn modelId="{F8B4D523-57ED-4009-BF06-D9C5F02ED85B}" type="presOf" srcId="{9E828C99-48E9-4BFE-874B-84BC0FC26685}" destId="{DAA45D1D-1D3A-4257-BDA0-791709FFED42}" srcOrd="0" destOrd="0" presId="urn:microsoft.com/office/officeart/2005/8/layout/arrow6"/>
    <dgm:cxn modelId="{B57D8203-E013-4510-B8CD-5027D8E3794E}" type="presParOf" srcId="{ED05517D-D86A-412B-B912-15437B747112}" destId="{6EB18CBB-84E9-4E4D-AE51-88BCCCD0CBF5}" srcOrd="0" destOrd="0" presId="urn:microsoft.com/office/officeart/2005/8/layout/arrow6"/>
    <dgm:cxn modelId="{3B863674-0FF0-4988-8539-C3D4A21BD0DF}" type="presParOf" srcId="{ED05517D-D86A-412B-B912-15437B747112}" destId="{DAA45D1D-1D3A-4257-BDA0-791709FFED42}" srcOrd="1" destOrd="0" presId="urn:microsoft.com/office/officeart/2005/8/layout/arrow6"/>
    <dgm:cxn modelId="{313E104C-A1FA-44D9-844A-F58783D1AD4B}" type="presParOf" srcId="{ED05517D-D86A-412B-B912-15437B747112}" destId="{9553EE6B-CB48-4D62-B3E8-A79A10B5BF1A}" srcOrd="2" destOrd="0" presId="urn:microsoft.com/office/officeart/2005/8/layout/arrow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9</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CF3153A2-E811-4A69-9FE7-D840C4332FEA}">
      <dgm:prSet phldrT="[Texto]"/>
      <dgm:spPr/>
      <dgm:t>
        <a:bodyPr/>
        <a:lstStyle/>
        <a:p>
          <a:r>
            <a:rPr lang="es-EC" sz="3000" dirty="0" smtClean="0"/>
            <a:t>CONCLUSIONES Y RECOMENDACIONES</a:t>
          </a:r>
          <a:endParaRPr lang="es-EC" sz="3000" dirty="0"/>
        </a:p>
      </dgm:t>
    </dgm:pt>
    <dgm:pt modelId="{2FB8C681-66F1-4E62-8CBB-E8813C32DE2B}" type="parTrans" cxnId="{6869C409-7141-442A-BCC4-20EA5B4050C6}">
      <dgm:prSet/>
      <dgm:spPr/>
      <dgm:t>
        <a:bodyPr/>
        <a:lstStyle/>
        <a:p>
          <a:endParaRPr lang="es-EC"/>
        </a:p>
      </dgm:t>
    </dgm:pt>
    <dgm:pt modelId="{F432BA65-4D8D-46D3-AAC3-6B5AF8ADA088}" type="sibTrans" cxnId="{6869C409-7141-442A-BCC4-20EA5B4050C6}">
      <dgm:prSet/>
      <dgm:spPr/>
      <dgm:t>
        <a:bodyPr/>
        <a:lstStyle/>
        <a:p>
          <a:endParaRPr lang="es-EC"/>
        </a:p>
      </dgm:t>
    </dgm:pt>
    <dgm:pt modelId="{145CF557-35C7-4BDB-ACC0-F8A1E6534D9B}">
      <dgm:prSet phldrT="[Texto]" custT="1"/>
      <dgm:spPr/>
      <dgm:t>
        <a:bodyPr/>
        <a:lstStyle/>
        <a:p>
          <a:endParaRPr lang="es-EC" sz="1800" dirty="0"/>
        </a:p>
      </dgm:t>
    </dgm:pt>
    <dgm:pt modelId="{34608C3D-0D3D-4D75-9023-8F5A38DF0B1E}" type="parTrans" cxnId="{D933765E-71AF-4B2F-9976-741F0E72094D}">
      <dgm:prSet/>
      <dgm:spPr/>
      <dgm:t>
        <a:bodyPr/>
        <a:lstStyle/>
        <a:p>
          <a:endParaRPr lang="es-EC"/>
        </a:p>
      </dgm:t>
    </dgm:pt>
    <dgm:pt modelId="{558D155F-E059-4ED8-9E42-EA444D6B5351}" type="sibTrans" cxnId="{D933765E-71AF-4B2F-9976-741F0E72094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95593" custScaleY="80109">
        <dgm:presLayoutVars>
          <dgm:bulletEnabled val="1"/>
        </dgm:presLayoutVars>
      </dgm:prSet>
      <dgm:spPr/>
      <dgm:t>
        <a:bodyPr/>
        <a:lstStyle/>
        <a:p>
          <a:endParaRPr lang="es-EC"/>
        </a:p>
      </dgm:t>
    </dgm:pt>
  </dgm:ptLst>
  <dgm:cxnLst>
    <dgm:cxn modelId="{6869C409-7141-442A-BCC4-20EA5B4050C6}" srcId="{D8738328-4DBB-450D-9F8A-016BEC6F68CD}" destId="{CF3153A2-E811-4A69-9FE7-D840C4332FEA}" srcOrd="1" destOrd="0" parTransId="{2FB8C681-66F1-4E62-8CBB-E8813C32DE2B}" sibTransId="{F432BA65-4D8D-46D3-AAC3-6B5AF8ADA088}"/>
    <dgm:cxn modelId="{D933765E-71AF-4B2F-9976-741F0E72094D}" srcId="{D8738328-4DBB-450D-9F8A-016BEC6F68CD}" destId="{145CF557-35C7-4BDB-ACC0-F8A1E6534D9B}" srcOrd="0" destOrd="0" parTransId="{34608C3D-0D3D-4D75-9023-8F5A38DF0B1E}" sibTransId="{558D155F-E059-4ED8-9E42-EA444D6B5351}"/>
    <dgm:cxn modelId="{AB86BBE4-E53F-45A4-855F-CB3E1F4FC2FC}" type="presOf" srcId="{F410F479-2955-4ADC-AE36-7A5D59CAF568}" destId="{3CFE8D54-5C8C-4614-9134-B5C992F578F0}" srcOrd="0" destOrd="0" presId="urn:microsoft.com/office/officeart/2005/8/layout/vList6"/>
    <dgm:cxn modelId="{5C841C4F-5463-49ED-9C80-50C381E7B5A0}" type="presOf" srcId="{145CF557-35C7-4BDB-ACC0-F8A1E6534D9B}" destId="{EA87EE41-8520-47BA-A2B9-8E98071C5D93}" srcOrd="0" destOrd="0" presId="urn:microsoft.com/office/officeart/2005/8/layout/vList6"/>
    <dgm:cxn modelId="{F2E93A71-3394-48A1-B9FF-4283E31F6B4D}" type="presOf" srcId="{CF3153A2-E811-4A69-9FE7-D840C4332FEA}" destId="{EA87EE41-8520-47BA-A2B9-8E98071C5D93}" srcOrd="0" destOrd="1" presId="urn:microsoft.com/office/officeart/2005/8/layout/vList6"/>
    <dgm:cxn modelId="{1ED5EB0D-4EFD-417C-8F7E-A5CC31AD42DB}" type="presOf" srcId="{D8738328-4DBB-450D-9F8A-016BEC6F68CD}" destId="{271B5C17-B6F0-41E5-9581-6BAA918D1872}" srcOrd="0" destOrd="0" presId="urn:microsoft.com/office/officeart/2005/8/layout/vList6"/>
    <dgm:cxn modelId="{165BF12F-E998-4FBB-9E3D-EA353B10F1A3}" srcId="{F410F479-2955-4ADC-AE36-7A5D59CAF568}" destId="{D8738328-4DBB-450D-9F8A-016BEC6F68CD}" srcOrd="0" destOrd="0" parTransId="{C86159BE-AD8B-4237-99F8-1014286915BB}" sibTransId="{63EADD7B-14A9-45A0-ADAD-1E66C2E480A7}"/>
    <dgm:cxn modelId="{17E11FE5-3BF9-4498-8608-40FD94DFE35A}" type="presParOf" srcId="{3CFE8D54-5C8C-4614-9134-B5C992F578F0}" destId="{43F6BF52-98A3-4FA6-9326-282782CCA7D8}" srcOrd="0" destOrd="0" presId="urn:microsoft.com/office/officeart/2005/8/layout/vList6"/>
    <dgm:cxn modelId="{1542DAB4-5850-4F1E-BF80-8C32830340F3}" type="presParOf" srcId="{43F6BF52-98A3-4FA6-9326-282782CCA7D8}" destId="{271B5C17-B6F0-41E5-9581-6BAA918D1872}" srcOrd="0" destOrd="0" presId="urn:microsoft.com/office/officeart/2005/8/layout/vList6"/>
    <dgm:cxn modelId="{572DB2C1-97F4-493B-A26A-192EE04D64D1}"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2E9F733-5FE9-4E57-A87A-52363F7E5B4B}" type="doc">
      <dgm:prSet loTypeId="urn:microsoft.com/office/officeart/2008/layout/PictureStrips" loCatId="list" qsTypeId="urn:microsoft.com/office/officeart/2005/8/quickstyle/simple3" qsCatId="simple" csTypeId="urn:microsoft.com/office/officeart/2005/8/colors/accent1_1" csCatId="accent1" phldr="1"/>
      <dgm:spPr/>
      <dgm:t>
        <a:bodyPr/>
        <a:lstStyle/>
        <a:p>
          <a:endParaRPr lang="es-EC"/>
        </a:p>
      </dgm:t>
    </dgm:pt>
    <dgm:pt modelId="{FD436FF5-6253-40CE-BEDE-8C56020C1597}">
      <dgm:prSet phldrT="[Texto]" custT="1"/>
      <dgm:spPr/>
      <dgm:t>
        <a:bodyPr/>
        <a:lstStyle/>
        <a:p>
          <a:pPr algn="just"/>
          <a:r>
            <a:rPr lang="es-EC" sz="1600" dirty="0" smtClean="0"/>
            <a:t>El set se encuentra totalmente operativo, como resultado de la habilitación de los equipos y sistemas de video y edición. El mismo está en condiciones adecuadas de funcionamiento. </a:t>
          </a:r>
          <a:endParaRPr lang="es-EC" sz="1600" dirty="0"/>
        </a:p>
      </dgm:t>
    </dgm:pt>
    <dgm:pt modelId="{516BDDCF-16F6-4C07-B505-FD72C45DC98A}" type="parTrans" cxnId="{9DE9AAAE-F355-4BDE-B687-D0697BD2429E}">
      <dgm:prSet/>
      <dgm:spPr/>
      <dgm:t>
        <a:bodyPr/>
        <a:lstStyle/>
        <a:p>
          <a:endParaRPr lang="es-EC"/>
        </a:p>
      </dgm:t>
    </dgm:pt>
    <dgm:pt modelId="{CA6BDFD0-CA17-416D-8A9D-B0154A4D39DB}" type="sibTrans" cxnId="{9DE9AAAE-F355-4BDE-B687-D0697BD2429E}">
      <dgm:prSet/>
      <dgm:spPr/>
      <dgm:t>
        <a:bodyPr/>
        <a:lstStyle/>
        <a:p>
          <a:endParaRPr lang="es-EC"/>
        </a:p>
      </dgm:t>
    </dgm:pt>
    <dgm:pt modelId="{310EF297-807E-4910-A571-BDAA5880E18D}">
      <dgm:prSet custT="1"/>
      <dgm:spPr/>
      <dgm:t>
        <a:bodyPr/>
        <a:lstStyle/>
        <a:p>
          <a:pPr algn="just"/>
          <a:r>
            <a:rPr lang="es-EC" sz="1600" dirty="0" smtClean="0"/>
            <a:t>Mediante la realización eficaz del piloto de programa televisivo; se concluye que la infraestructura posee las condiciones mínimas necesarias para desarrollar productos audiovisuales de calidad, aunque debe tomarse en cuenta la naturaleza del programa que se desee.</a:t>
          </a:r>
          <a:endParaRPr lang="es-EC" sz="1600" dirty="0"/>
        </a:p>
      </dgm:t>
    </dgm:pt>
    <dgm:pt modelId="{7C1FC51A-B7F6-45BB-AAB4-FE98D4AB8442}" type="parTrans" cxnId="{B7797A44-39C7-43F3-AAF8-5EE070144278}">
      <dgm:prSet/>
      <dgm:spPr/>
      <dgm:t>
        <a:bodyPr/>
        <a:lstStyle/>
        <a:p>
          <a:endParaRPr lang="es-EC"/>
        </a:p>
      </dgm:t>
    </dgm:pt>
    <dgm:pt modelId="{1D48AB9B-66F9-44AA-985A-EE95B418CD76}" type="sibTrans" cxnId="{B7797A44-39C7-43F3-AAF8-5EE070144278}">
      <dgm:prSet/>
      <dgm:spPr/>
      <dgm:t>
        <a:bodyPr/>
        <a:lstStyle/>
        <a:p>
          <a:endParaRPr lang="es-EC"/>
        </a:p>
      </dgm:t>
    </dgm:pt>
    <dgm:pt modelId="{83DD48A9-8A8B-4F02-B428-207C3CFF30BE}">
      <dgm:prSet custT="1"/>
      <dgm:spPr/>
      <dgm:t>
        <a:bodyPr/>
        <a:lstStyle/>
        <a:p>
          <a:pPr algn="just"/>
          <a:r>
            <a:rPr lang="es-EC" sz="1600" dirty="0" smtClean="0"/>
            <a:t>Contar con un número limitado de cámaras dificulta el trabajo ya que no se puede obtener las tomas necesarias para desarrollar el video. La ubicación de las mismas debe ser en lugares estratégicos que permitan obtener planos adecuados para evitar realizar un trabajo de edición extenso. </a:t>
          </a:r>
          <a:endParaRPr lang="es-EC" sz="1600" dirty="0"/>
        </a:p>
      </dgm:t>
    </dgm:pt>
    <dgm:pt modelId="{B59B0C64-2039-42F5-AD15-2EBC83FEBB3E}" type="parTrans" cxnId="{CC52D721-66D1-4D43-A34B-EC9AD5B854BD}">
      <dgm:prSet/>
      <dgm:spPr/>
      <dgm:t>
        <a:bodyPr/>
        <a:lstStyle/>
        <a:p>
          <a:endParaRPr lang="es-EC"/>
        </a:p>
      </dgm:t>
    </dgm:pt>
    <dgm:pt modelId="{E1208457-A466-46FD-A588-4187150A7D17}" type="sibTrans" cxnId="{CC52D721-66D1-4D43-A34B-EC9AD5B854BD}">
      <dgm:prSet/>
      <dgm:spPr/>
      <dgm:t>
        <a:bodyPr/>
        <a:lstStyle/>
        <a:p>
          <a:endParaRPr lang="es-EC"/>
        </a:p>
      </dgm:t>
    </dgm:pt>
    <dgm:pt modelId="{EB92FFDA-A5ED-42F6-86D9-95F12F3C1CEB}" type="pres">
      <dgm:prSet presAssocID="{32E9F733-5FE9-4E57-A87A-52363F7E5B4B}" presName="Name0" presStyleCnt="0">
        <dgm:presLayoutVars>
          <dgm:dir/>
          <dgm:resizeHandles val="exact"/>
        </dgm:presLayoutVars>
      </dgm:prSet>
      <dgm:spPr/>
      <dgm:t>
        <a:bodyPr/>
        <a:lstStyle/>
        <a:p>
          <a:endParaRPr lang="es-EC"/>
        </a:p>
      </dgm:t>
    </dgm:pt>
    <dgm:pt modelId="{B4B3EF47-EA19-4777-957D-58CF502EE132}" type="pres">
      <dgm:prSet presAssocID="{FD436FF5-6253-40CE-BEDE-8C56020C1597}" presName="composite" presStyleCnt="0"/>
      <dgm:spPr/>
      <dgm:t>
        <a:bodyPr/>
        <a:lstStyle/>
        <a:p>
          <a:endParaRPr lang="es-MX"/>
        </a:p>
      </dgm:t>
    </dgm:pt>
    <dgm:pt modelId="{41284C49-9AF1-4BBE-A550-93A704C967D9}" type="pres">
      <dgm:prSet presAssocID="{FD436FF5-6253-40CE-BEDE-8C56020C1597}" presName="rect1" presStyleLbl="trAlignAcc1" presStyleIdx="0" presStyleCnt="3" custScaleX="188041">
        <dgm:presLayoutVars>
          <dgm:bulletEnabled val="1"/>
        </dgm:presLayoutVars>
      </dgm:prSet>
      <dgm:spPr/>
      <dgm:t>
        <a:bodyPr/>
        <a:lstStyle/>
        <a:p>
          <a:endParaRPr lang="es-EC"/>
        </a:p>
      </dgm:t>
    </dgm:pt>
    <dgm:pt modelId="{DE81CB1D-BA27-4B9A-8983-AE6B21D54039}" type="pres">
      <dgm:prSet presAssocID="{FD436FF5-6253-40CE-BEDE-8C56020C1597}" presName="rect2" presStyleLbl="fgImgPlace1" presStyleIdx="0" presStyleCnt="3" custLinFactX="-96157" custLinFactNeighborX="-100000" custLinFactNeighborY="-181"/>
      <dgm:spPr>
        <a:blipFill rotWithShape="1">
          <a:blip xmlns:r="http://schemas.openxmlformats.org/officeDocument/2006/relationships" r:embed="rId1"/>
          <a:stretch>
            <a:fillRect/>
          </a:stretch>
        </a:blipFill>
        <a:ln w="19050">
          <a:solidFill>
            <a:srgbClr val="0070C0"/>
          </a:solidFill>
        </a:ln>
      </dgm:spPr>
      <dgm:t>
        <a:bodyPr/>
        <a:lstStyle/>
        <a:p>
          <a:endParaRPr lang="es-EC"/>
        </a:p>
      </dgm:t>
    </dgm:pt>
    <dgm:pt modelId="{DB7D2872-EAC3-4BBC-991A-7BAD88B471DA}" type="pres">
      <dgm:prSet presAssocID="{CA6BDFD0-CA17-416D-8A9D-B0154A4D39DB}" presName="sibTrans" presStyleCnt="0"/>
      <dgm:spPr/>
      <dgm:t>
        <a:bodyPr/>
        <a:lstStyle/>
        <a:p>
          <a:endParaRPr lang="es-MX"/>
        </a:p>
      </dgm:t>
    </dgm:pt>
    <dgm:pt modelId="{CD0CF618-262B-47B6-A178-1C0E862CF211}" type="pres">
      <dgm:prSet presAssocID="{310EF297-807E-4910-A571-BDAA5880E18D}" presName="composite" presStyleCnt="0"/>
      <dgm:spPr/>
      <dgm:t>
        <a:bodyPr/>
        <a:lstStyle/>
        <a:p>
          <a:endParaRPr lang="es-MX"/>
        </a:p>
      </dgm:t>
    </dgm:pt>
    <dgm:pt modelId="{6B2D3B43-4741-4D2A-8E01-E9C84803DFE2}" type="pres">
      <dgm:prSet presAssocID="{310EF297-807E-4910-A571-BDAA5880E18D}" presName="rect1" presStyleLbl="trAlignAcc1" presStyleIdx="1" presStyleCnt="3" custScaleX="188041" custScaleY="121535">
        <dgm:presLayoutVars>
          <dgm:bulletEnabled val="1"/>
        </dgm:presLayoutVars>
      </dgm:prSet>
      <dgm:spPr/>
      <dgm:t>
        <a:bodyPr/>
        <a:lstStyle/>
        <a:p>
          <a:endParaRPr lang="es-EC"/>
        </a:p>
      </dgm:t>
    </dgm:pt>
    <dgm:pt modelId="{A368B123-D24D-4E57-9782-F54C0B5195A4}" type="pres">
      <dgm:prSet presAssocID="{310EF297-807E-4910-A571-BDAA5880E18D}" presName="rect2" presStyleLbl="fgImgPlace1" presStyleIdx="1" presStyleCnt="3" custLinFactX="-96157" custLinFactNeighborX="-100000" custLinFactNeighborY="-181"/>
      <dgm:spPr>
        <a:blipFill rotWithShape="1">
          <a:blip xmlns:r="http://schemas.openxmlformats.org/officeDocument/2006/relationships" r:embed="rId2"/>
          <a:stretch>
            <a:fillRect/>
          </a:stretch>
        </a:blipFill>
        <a:ln w="19050">
          <a:solidFill>
            <a:srgbClr val="0070C0"/>
          </a:solidFill>
        </a:ln>
      </dgm:spPr>
      <dgm:t>
        <a:bodyPr/>
        <a:lstStyle/>
        <a:p>
          <a:endParaRPr lang="es-MX"/>
        </a:p>
      </dgm:t>
    </dgm:pt>
    <dgm:pt modelId="{18C0D56D-E77B-4413-878B-6E3583A2724F}" type="pres">
      <dgm:prSet presAssocID="{1D48AB9B-66F9-44AA-985A-EE95B418CD76}" presName="sibTrans" presStyleCnt="0"/>
      <dgm:spPr/>
      <dgm:t>
        <a:bodyPr/>
        <a:lstStyle/>
        <a:p>
          <a:endParaRPr lang="es-MX"/>
        </a:p>
      </dgm:t>
    </dgm:pt>
    <dgm:pt modelId="{6946CF50-077D-40C3-9B97-ECE4C671FC27}" type="pres">
      <dgm:prSet presAssocID="{83DD48A9-8A8B-4F02-B428-207C3CFF30BE}" presName="composite" presStyleCnt="0"/>
      <dgm:spPr/>
      <dgm:t>
        <a:bodyPr/>
        <a:lstStyle/>
        <a:p>
          <a:endParaRPr lang="es-MX"/>
        </a:p>
      </dgm:t>
    </dgm:pt>
    <dgm:pt modelId="{35ACD93A-B898-49C5-95D5-36EBF82D95DA}" type="pres">
      <dgm:prSet presAssocID="{83DD48A9-8A8B-4F02-B428-207C3CFF30BE}" presName="rect1" presStyleLbl="trAlignAcc1" presStyleIdx="2" presStyleCnt="3" custScaleX="188041" custScaleY="121363">
        <dgm:presLayoutVars>
          <dgm:bulletEnabled val="1"/>
        </dgm:presLayoutVars>
      </dgm:prSet>
      <dgm:spPr/>
      <dgm:t>
        <a:bodyPr/>
        <a:lstStyle/>
        <a:p>
          <a:endParaRPr lang="es-EC"/>
        </a:p>
      </dgm:t>
    </dgm:pt>
    <dgm:pt modelId="{3AEA35BE-4857-49F5-8892-0C7B03A646DF}" type="pres">
      <dgm:prSet presAssocID="{83DD48A9-8A8B-4F02-B428-207C3CFF30BE}" presName="rect2" presStyleLbl="fgImgPlace1" presStyleIdx="2" presStyleCnt="3" custLinFactX="-96157" custLinFactNeighborX="-100000" custLinFactNeighborY="-181"/>
      <dgm:spPr>
        <a:blipFill rotWithShape="1">
          <a:blip xmlns:r="http://schemas.openxmlformats.org/officeDocument/2006/relationships" r:embed="rId2"/>
          <a:stretch>
            <a:fillRect/>
          </a:stretch>
        </a:blipFill>
        <a:ln w="19050">
          <a:solidFill>
            <a:srgbClr val="0070C0"/>
          </a:solidFill>
        </a:ln>
      </dgm:spPr>
      <dgm:t>
        <a:bodyPr/>
        <a:lstStyle/>
        <a:p>
          <a:endParaRPr lang="es-MX"/>
        </a:p>
      </dgm:t>
    </dgm:pt>
  </dgm:ptLst>
  <dgm:cxnLst>
    <dgm:cxn modelId="{B7797A44-39C7-43F3-AAF8-5EE070144278}" srcId="{32E9F733-5FE9-4E57-A87A-52363F7E5B4B}" destId="{310EF297-807E-4910-A571-BDAA5880E18D}" srcOrd="1" destOrd="0" parTransId="{7C1FC51A-B7F6-45BB-AAB4-FE98D4AB8442}" sibTransId="{1D48AB9B-66F9-44AA-985A-EE95B418CD76}"/>
    <dgm:cxn modelId="{CC52D721-66D1-4D43-A34B-EC9AD5B854BD}" srcId="{32E9F733-5FE9-4E57-A87A-52363F7E5B4B}" destId="{83DD48A9-8A8B-4F02-B428-207C3CFF30BE}" srcOrd="2" destOrd="0" parTransId="{B59B0C64-2039-42F5-AD15-2EBC83FEBB3E}" sibTransId="{E1208457-A466-46FD-A588-4187150A7D17}"/>
    <dgm:cxn modelId="{8473A441-6054-41CB-A3D9-1285373BD209}" type="presOf" srcId="{310EF297-807E-4910-A571-BDAA5880E18D}" destId="{6B2D3B43-4741-4D2A-8E01-E9C84803DFE2}" srcOrd="0" destOrd="0" presId="urn:microsoft.com/office/officeart/2008/layout/PictureStrips"/>
    <dgm:cxn modelId="{66205192-88DC-4888-BDDD-27F0BD9B6AF8}" type="presOf" srcId="{FD436FF5-6253-40CE-BEDE-8C56020C1597}" destId="{41284C49-9AF1-4BBE-A550-93A704C967D9}" srcOrd="0" destOrd="0" presId="urn:microsoft.com/office/officeart/2008/layout/PictureStrips"/>
    <dgm:cxn modelId="{9DE9AAAE-F355-4BDE-B687-D0697BD2429E}" srcId="{32E9F733-5FE9-4E57-A87A-52363F7E5B4B}" destId="{FD436FF5-6253-40CE-BEDE-8C56020C1597}" srcOrd="0" destOrd="0" parTransId="{516BDDCF-16F6-4C07-B505-FD72C45DC98A}" sibTransId="{CA6BDFD0-CA17-416D-8A9D-B0154A4D39DB}"/>
    <dgm:cxn modelId="{4CD699AD-02E1-4AE4-BD6A-E7DD218E6F21}" type="presOf" srcId="{83DD48A9-8A8B-4F02-B428-207C3CFF30BE}" destId="{35ACD93A-B898-49C5-95D5-36EBF82D95DA}" srcOrd="0" destOrd="0" presId="urn:microsoft.com/office/officeart/2008/layout/PictureStrips"/>
    <dgm:cxn modelId="{DB25303E-B7EC-4682-9384-D5925ADD708A}" type="presOf" srcId="{32E9F733-5FE9-4E57-A87A-52363F7E5B4B}" destId="{EB92FFDA-A5ED-42F6-86D9-95F12F3C1CEB}" srcOrd="0" destOrd="0" presId="urn:microsoft.com/office/officeart/2008/layout/PictureStrips"/>
    <dgm:cxn modelId="{166608BC-25C2-41A4-B352-ECE7237380CB}" type="presParOf" srcId="{EB92FFDA-A5ED-42F6-86D9-95F12F3C1CEB}" destId="{B4B3EF47-EA19-4777-957D-58CF502EE132}" srcOrd="0" destOrd="0" presId="urn:microsoft.com/office/officeart/2008/layout/PictureStrips"/>
    <dgm:cxn modelId="{CD879EE3-EF82-4F67-BFE6-D2D67D693CF7}" type="presParOf" srcId="{B4B3EF47-EA19-4777-957D-58CF502EE132}" destId="{41284C49-9AF1-4BBE-A550-93A704C967D9}" srcOrd="0" destOrd="0" presId="urn:microsoft.com/office/officeart/2008/layout/PictureStrips"/>
    <dgm:cxn modelId="{32EA8D08-10EE-40DE-9CD3-7C1CDF44C959}" type="presParOf" srcId="{B4B3EF47-EA19-4777-957D-58CF502EE132}" destId="{DE81CB1D-BA27-4B9A-8983-AE6B21D54039}" srcOrd="1" destOrd="0" presId="urn:microsoft.com/office/officeart/2008/layout/PictureStrips"/>
    <dgm:cxn modelId="{ABB53CC5-1C32-46AF-B6F0-AD7CB72147DE}" type="presParOf" srcId="{EB92FFDA-A5ED-42F6-86D9-95F12F3C1CEB}" destId="{DB7D2872-EAC3-4BBC-991A-7BAD88B471DA}" srcOrd="1" destOrd="0" presId="urn:microsoft.com/office/officeart/2008/layout/PictureStrips"/>
    <dgm:cxn modelId="{C789F1FD-A28B-458F-B83B-F17BFCE67E33}" type="presParOf" srcId="{EB92FFDA-A5ED-42F6-86D9-95F12F3C1CEB}" destId="{CD0CF618-262B-47B6-A178-1C0E862CF211}" srcOrd="2" destOrd="0" presId="urn:microsoft.com/office/officeart/2008/layout/PictureStrips"/>
    <dgm:cxn modelId="{DCCF8176-8D44-41FD-A4B6-41340284AFE7}" type="presParOf" srcId="{CD0CF618-262B-47B6-A178-1C0E862CF211}" destId="{6B2D3B43-4741-4D2A-8E01-E9C84803DFE2}" srcOrd="0" destOrd="0" presId="urn:microsoft.com/office/officeart/2008/layout/PictureStrips"/>
    <dgm:cxn modelId="{4657817A-2FDC-469D-B927-5A16FA3A13E3}" type="presParOf" srcId="{CD0CF618-262B-47B6-A178-1C0E862CF211}" destId="{A368B123-D24D-4E57-9782-F54C0B5195A4}" srcOrd="1" destOrd="0" presId="urn:microsoft.com/office/officeart/2008/layout/PictureStrips"/>
    <dgm:cxn modelId="{34929CDE-9CD7-4E5C-8F83-F6C8D0476498}" type="presParOf" srcId="{EB92FFDA-A5ED-42F6-86D9-95F12F3C1CEB}" destId="{18C0D56D-E77B-4413-878B-6E3583A2724F}" srcOrd="3" destOrd="0" presId="urn:microsoft.com/office/officeart/2008/layout/PictureStrips"/>
    <dgm:cxn modelId="{025A41F8-AC4C-4E62-9BF4-F0D89353A7FD}" type="presParOf" srcId="{EB92FFDA-A5ED-42F6-86D9-95F12F3C1CEB}" destId="{6946CF50-077D-40C3-9B97-ECE4C671FC27}" srcOrd="4" destOrd="0" presId="urn:microsoft.com/office/officeart/2008/layout/PictureStrips"/>
    <dgm:cxn modelId="{CC3E9991-1D81-4FDF-A525-78AD0AFABE5E}" type="presParOf" srcId="{6946CF50-077D-40C3-9B97-ECE4C671FC27}" destId="{35ACD93A-B898-49C5-95D5-36EBF82D95DA}" srcOrd="0" destOrd="0" presId="urn:microsoft.com/office/officeart/2008/layout/PictureStrips"/>
    <dgm:cxn modelId="{CF53C490-C0EC-453B-AF15-66B8DE5C2B9C}" type="presParOf" srcId="{6946CF50-077D-40C3-9B97-ECE4C671FC27}" destId="{3AEA35BE-4857-49F5-8892-0C7B03A646DF}" srcOrd="1" destOrd="0" presId="urn:microsoft.com/office/officeart/2008/layout/PictureStrip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32E9F733-5FE9-4E57-A87A-52363F7E5B4B}"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s-EC"/>
        </a:p>
      </dgm:t>
    </dgm:pt>
    <dgm:pt modelId="{5C1F7388-BCA9-47CA-8E9B-2FE930EA2D19}">
      <dgm:prSet custT="1"/>
      <dgm:spPr/>
      <dgm:t>
        <a:bodyPr/>
        <a:lstStyle/>
        <a:p>
          <a:pPr algn="just"/>
          <a:r>
            <a:rPr lang="es-EC" sz="1600" dirty="0" smtClean="0"/>
            <a:t>Al trabajar con varias cámaras es indispensable realizar configuraciones similares, para obtener video con iguales características en todas ellas. </a:t>
          </a:r>
          <a:endParaRPr lang="es-EC" sz="1600" dirty="0"/>
        </a:p>
      </dgm:t>
    </dgm:pt>
    <dgm:pt modelId="{7531A6C0-5555-4366-8D85-E90030D85C47}" type="parTrans" cxnId="{0275C06B-4E51-4FBF-99DB-C2DCAB241266}">
      <dgm:prSet/>
      <dgm:spPr/>
      <dgm:t>
        <a:bodyPr/>
        <a:lstStyle/>
        <a:p>
          <a:endParaRPr lang="es-EC"/>
        </a:p>
      </dgm:t>
    </dgm:pt>
    <dgm:pt modelId="{82C5FB89-A84F-4116-9406-9EF4DD443EB4}" type="sibTrans" cxnId="{0275C06B-4E51-4FBF-99DB-C2DCAB241266}">
      <dgm:prSet/>
      <dgm:spPr/>
      <dgm:t>
        <a:bodyPr/>
        <a:lstStyle/>
        <a:p>
          <a:endParaRPr lang="es-EC"/>
        </a:p>
      </dgm:t>
    </dgm:pt>
    <dgm:pt modelId="{0288B326-7D79-4905-84FB-C1CA3E81F61B}">
      <dgm:prSet custT="1"/>
      <dgm:spPr/>
      <dgm:t>
        <a:bodyPr/>
        <a:lstStyle/>
        <a:p>
          <a:pPr algn="just"/>
          <a:r>
            <a:rPr lang="es-EC" sz="1600" dirty="0" smtClean="0"/>
            <a:t>Contar con una planificación adecuada en las etapas de pre-producción, producción y post-producción permite el ahorro de tiempo y recursos, además de generar un producto televisivo de gran calidad. </a:t>
          </a:r>
          <a:endParaRPr lang="es-EC" sz="1600" dirty="0"/>
        </a:p>
      </dgm:t>
    </dgm:pt>
    <dgm:pt modelId="{3869F2A7-42C8-455B-AA3D-117025279CA1}" type="parTrans" cxnId="{AD1C9BEE-B74C-4E6B-A4A6-DE9069796AE7}">
      <dgm:prSet/>
      <dgm:spPr/>
      <dgm:t>
        <a:bodyPr/>
        <a:lstStyle/>
        <a:p>
          <a:endParaRPr lang="es-EC"/>
        </a:p>
      </dgm:t>
    </dgm:pt>
    <dgm:pt modelId="{033E2B26-5E6C-4BF9-85B0-344F8CBE3B94}" type="sibTrans" cxnId="{AD1C9BEE-B74C-4E6B-A4A6-DE9069796AE7}">
      <dgm:prSet/>
      <dgm:spPr/>
      <dgm:t>
        <a:bodyPr/>
        <a:lstStyle/>
        <a:p>
          <a:endParaRPr lang="es-EC"/>
        </a:p>
      </dgm:t>
    </dgm:pt>
    <dgm:pt modelId="{D84AF2FB-E9D5-451D-9647-CB84E6A6F766}">
      <dgm:prSet custT="1"/>
      <dgm:spPr/>
      <dgm:t>
        <a:bodyPr/>
        <a:lstStyle/>
        <a:p>
          <a:pPr algn="just"/>
          <a:r>
            <a:rPr lang="es-EC" sz="1600" dirty="0" smtClean="0"/>
            <a:t>La finalización del presente proyecto permite concluir que el éxito de cualquier producción audiovisual depende del talento humano y equipo mínimo necesario para el mismo. </a:t>
          </a:r>
          <a:endParaRPr lang="es-EC" sz="1600" dirty="0"/>
        </a:p>
      </dgm:t>
    </dgm:pt>
    <dgm:pt modelId="{5D604E36-CB13-4F52-B002-C96FAD2C0099}" type="parTrans" cxnId="{C1E2152E-15AB-49F3-BED2-F38C255D2FE4}">
      <dgm:prSet/>
      <dgm:spPr/>
      <dgm:t>
        <a:bodyPr/>
        <a:lstStyle/>
        <a:p>
          <a:endParaRPr lang="es-EC"/>
        </a:p>
      </dgm:t>
    </dgm:pt>
    <dgm:pt modelId="{E594F475-25D9-40F1-9BE3-E2583CCADBEF}" type="sibTrans" cxnId="{C1E2152E-15AB-49F3-BED2-F38C255D2FE4}">
      <dgm:prSet/>
      <dgm:spPr/>
      <dgm:t>
        <a:bodyPr/>
        <a:lstStyle/>
        <a:p>
          <a:endParaRPr lang="es-EC"/>
        </a:p>
      </dgm:t>
    </dgm:pt>
    <dgm:pt modelId="{EB92FFDA-A5ED-42F6-86D9-95F12F3C1CEB}" type="pres">
      <dgm:prSet presAssocID="{32E9F733-5FE9-4E57-A87A-52363F7E5B4B}" presName="Name0" presStyleCnt="0">
        <dgm:presLayoutVars>
          <dgm:dir/>
          <dgm:resizeHandles val="exact"/>
        </dgm:presLayoutVars>
      </dgm:prSet>
      <dgm:spPr/>
      <dgm:t>
        <a:bodyPr/>
        <a:lstStyle/>
        <a:p>
          <a:endParaRPr lang="es-EC"/>
        </a:p>
      </dgm:t>
    </dgm:pt>
    <dgm:pt modelId="{A68FC6DF-A6AE-4DF0-9603-E31ECDCD929E}" type="pres">
      <dgm:prSet presAssocID="{5C1F7388-BCA9-47CA-8E9B-2FE930EA2D19}" presName="composite" presStyleCnt="0"/>
      <dgm:spPr/>
      <dgm:t>
        <a:bodyPr/>
        <a:lstStyle/>
        <a:p>
          <a:endParaRPr lang="es-MX"/>
        </a:p>
      </dgm:t>
    </dgm:pt>
    <dgm:pt modelId="{50F10BBD-2049-4784-AB40-5A16BDEA6B2F}" type="pres">
      <dgm:prSet presAssocID="{5C1F7388-BCA9-47CA-8E9B-2FE930EA2D19}" presName="rect1" presStyleLbl="trAlignAcc1" presStyleIdx="0" presStyleCnt="3" custScaleX="169832">
        <dgm:presLayoutVars>
          <dgm:bulletEnabled val="1"/>
        </dgm:presLayoutVars>
      </dgm:prSet>
      <dgm:spPr/>
      <dgm:t>
        <a:bodyPr/>
        <a:lstStyle/>
        <a:p>
          <a:endParaRPr lang="es-EC"/>
        </a:p>
      </dgm:t>
    </dgm:pt>
    <dgm:pt modelId="{CF991A4C-2664-4B87-AE79-88D07231E86A}" type="pres">
      <dgm:prSet presAssocID="{5C1F7388-BCA9-47CA-8E9B-2FE930EA2D19}" presName="rect2" presStyleLbl="fgImgPlace1" presStyleIdx="0" presStyleCnt="3" custLinFactX="-79167" custLinFactNeighborX="-100000" custLinFactNeighborY="1650"/>
      <dgm:spPr>
        <a:blipFill rotWithShape="1">
          <a:blip xmlns:r="http://schemas.openxmlformats.org/officeDocument/2006/relationships" r:embed="rId1"/>
          <a:stretch>
            <a:fillRect/>
          </a:stretch>
        </a:blipFill>
        <a:ln w="12700">
          <a:solidFill>
            <a:srgbClr val="0070C0"/>
          </a:solidFill>
        </a:ln>
      </dgm:spPr>
      <dgm:t>
        <a:bodyPr/>
        <a:lstStyle/>
        <a:p>
          <a:endParaRPr lang="es-MX"/>
        </a:p>
      </dgm:t>
    </dgm:pt>
    <dgm:pt modelId="{E78464ED-FCFF-44B1-82C7-87A43B65BFDE}" type="pres">
      <dgm:prSet presAssocID="{82C5FB89-A84F-4116-9406-9EF4DD443EB4}" presName="sibTrans" presStyleCnt="0"/>
      <dgm:spPr/>
      <dgm:t>
        <a:bodyPr/>
        <a:lstStyle/>
        <a:p>
          <a:endParaRPr lang="es-MX"/>
        </a:p>
      </dgm:t>
    </dgm:pt>
    <dgm:pt modelId="{013F0A52-633B-4591-8711-E9B40A4DFC0C}" type="pres">
      <dgm:prSet presAssocID="{0288B326-7D79-4905-84FB-C1CA3E81F61B}" presName="composite" presStyleCnt="0"/>
      <dgm:spPr/>
      <dgm:t>
        <a:bodyPr/>
        <a:lstStyle/>
        <a:p>
          <a:endParaRPr lang="es-MX"/>
        </a:p>
      </dgm:t>
    </dgm:pt>
    <dgm:pt modelId="{16F8BF64-BFD6-441B-BE7F-490B43E6798B}" type="pres">
      <dgm:prSet presAssocID="{0288B326-7D79-4905-84FB-C1CA3E81F61B}" presName="rect1" presStyleLbl="trAlignAcc1" presStyleIdx="1" presStyleCnt="3" custScaleX="168220">
        <dgm:presLayoutVars>
          <dgm:bulletEnabled val="1"/>
        </dgm:presLayoutVars>
      </dgm:prSet>
      <dgm:spPr/>
      <dgm:t>
        <a:bodyPr/>
        <a:lstStyle/>
        <a:p>
          <a:endParaRPr lang="es-EC"/>
        </a:p>
      </dgm:t>
    </dgm:pt>
    <dgm:pt modelId="{4B257C01-352D-4F23-A64B-38AE56DE9947}" type="pres">
      <dgm:prSet presAssocID="{0288B326-7D79-4905-84FB-C1CA3E81F61B}" presName="rect2" presStyleLbl="fgImgPlace1" presStyleIdx="1" presStyleCnt="3" custLinFactX="-79167" custLinFactNeighborX="-100000" custLinFactNeighborY="1650"/>
      <dgm:spPr>
        <a:blipFill rotWithShape="1">
          <a:blip xmlns:r="http://schemas.openxmlformats.org/officeDocument/2006/relationships" r:embed="rId1"/>
          <a:stretch>
            <a:fillRect/>
          </a:stretch>
        </a:blipFill>
        <a:ln w="12700">
          <a:solidFill>
            <a:srgbClr val="0070C0"/>
          </a:solidFill>
        </a:ln>
      </dgm:spPr>
      <dgm:t>
        <a:bodyPr/>
        <a:lstStyle/>
        <a:p>
          <a:endParaRPr lang="es-MX"/>
        </a:p>
      </dgm:t>
    </dgm:pt>
    <dgm:pt modelId="{57B60E17-E9AA-4F78-BC6A-A01874C458B2}" type="pres">
      <dgm:prSet presAssocID="{033E2B26-5E6C-4BF9-85B0-344F8CBE3B94}" presName="sibTrans" presStyleCnt="0"/>
      <dgm:spPr/>
      <dgm:t>
        <a:bodyPr/>
        <a:lstStyle/>
        <a:p>
          <a:endParaRPr lang="es-MX"/>
        </a:p>
      </dgm:t>
    </dgm:pt>
    <dgm:pt modelId="{76B67D60-845B-4689-9470-79CBF782538D}" type="pres">
      <dgm:prSet presAssocID="{D84AF2FB-E9D5-451D-9647-CB84E6A6F766}" presName="composite" presStyleCnt="0"/>
      <dgm:spPr/>
      <dgm:t>
        <a:bodyPr/>
        <a:lstStyle/>
        <a:p>
          <a:endParaRPr lang="es-MX"/>
        </a:p>
      </dgm:t>
    </dgm:pt>
    <dgm:pt modelId="{45ABC144-4331-4F51-9B48-473405053E9B}" type="pres">
      <dgm:prSet presAssocID="{D84AF2FB-E9D5-451D-9647-CB84E6A6F766}" presName="rect1" presStyleLbl="trAlignAcc1" presStyleIdx="2" presStyleCnt="3" custScaleX="166093">
        <dgm:presLayoutVars>
          <dgm:bulletEnabled val="1"/>
        </dgm:presLayoutVars>
      </dgm:prSet>
      <dgm:spPr/>
      <dgm:t>
        <a:bodyPr/>
        <a:lstStyle/>
        <a:p>
          <a:endParaRPr lang="es-EC"/>
        </a:p>
      </dgm:t>
    </dgm:pt>
    <dgm:pt modelId="{A0013C13-58D9-4D41-96B3-4E21309F7517}" type="pres">
      <dgm:prSet presAssocID="{D84AF2FB-E9D5-451D-9647-CB84E6A6F766}" presName="rect2" presStyleLbl="fgImgPlace1" presStyleIdx="2" presStyleCnt="3" custLinFactX="-79167" custLinFactNeighborX="-100000" custLinFactNeighborY="1650"/>
      <dgm:spPr>
        <a:blipFill rotWithShape="1">
          <a:blip xmlns:r="http://schemas.openxmlformats.org/officeDocument/2006/relationships" r:embed="rId1"/>
          <a:stretch>
            <a:fillRect/>
          </a:stretch>
        </a:blipFill>
        <a:ln w="12700">
          <a:solidFill>
            <a:srgbClr val="0070C0"/>
          </a:solidFill>
        </a:ln>
      </dgm:spPr>
      <dgm:t>
        <a:bodyPr/>
        <a:lstStyle/>
        <a:p>
          <a:endParaRPr lang="es-MX"/>
        </a:p>
      </dgm:t>
    </dgm:pt>
  </dgm:ptLst>
  <dgm:cxnLst>
    <dgm:cxn modelId="{31E8EFAF-4CB5-4064-9246-D99B4A505234}" type="presOf" srcId="{5C1F7388-BCA9-47CA-8E9B-2FE930EA2D19}" destId="{50F10BBD-2049-4784-AB40-5A16BDEA6B2F}" srcOrd="0" destOrd="0" presId="urn:microsoft.com/office/officeart/2008/layout/PictureStrips"/>
    <dgm:cxn modelId="{AD1C9BEE-B74C-4E6B-A4A6-DE9069796AE7}" srcId="{32E9F733-5FE9-4E57-A87A-52363F7E5B4B}" destId="{0288B326-7D79-4905-84FB-C1CA3E81F61B}" srcOrd="1" destOrd="0" parTransId="{3869F2A7-42C8-455B-AA3D-117025279CA1}" sibTransId="{033E2B26-5E6C-4BF9-85B0-344F8CBE3B94}"/>
    <dgm:cxn modelId="{C1E2152E-15AB-49F3-BED2-F38C255D2FE4}" srcId="{32E9F733-5FE9-4E57-A87A-52363F7E5B4B}" destId="{D84AF2FB-E9D5-451D-9647-CB84E6A6F766}" srcOrd="2" destOrd="0" parTransId="{5D604E36-CB13-4F52-B002-C96FAD2C0099}" sibTransId="{E594F475-25D9-40F1-9BE3-E2583CCADBEF}"/>
    <dgm:cxn modelId="{C402C157-F17C-4EE0-A445-F9A9AFAA8346}" type="presOf" srcId="{D84AF2FB-E9D5-451D-9647-CB84E6A6F766}" destId="{45ABC144-4331-4F51-9B48-473405053E9B}" srcOrd="0" destOrd="0" presId="urn:microsoft.com/office/officeart/2008/layout/PictureStrips"/>
    <dgm:cxn modelId="{0275C06B-4E51-4FBF-99DB-C2DCAB241266}" srcId="{32E9F733-5FE9-4E57-A87A-52363F7E5B4B}" destId="{5C1F7388-BCA9-47CA-8E9B-2FE930EA2D19}" srcOrd="0" destOrd="0" parTransId="{7531A6C0-5555-4366-8D85-E90030D85C47}" sibTransId="{82C5FB89-A84F-4116-9406-9EF4DD443EB4}"/>
    <dgm:cxn modelId="{DD48E64B-C35F-47BC-B476-945EF6546A72}" type="presOf" srcId="{0288B326-7D79-4905-84FB-C1CA3E81F61B}" destId="{16F8BF64-BFD6-441B-BE7F-490B43E6798B}" srcOrd="0" destOrd="0" presId="urn:microsoft.com/office/officeart/2008/layout/PictureStrips"/>
    <dgm:cxn modelId="{66F1C2C5-39D2-4962-A452-846FFC7362BB}" type="presOf" srcId="{32E9F733-5FE9-4E57-A87A-52363F7E5B4B}" destId="{EB92FFDA-A5ED-42F6-86D9-95F12F3C1CEB}" srcOrd="0" destOrd="0" presId="urn:microsoft.com/office/officeart/2008/layout/PictureStrips"/>
    <dgm:cxn modelId="{25EE45AA-72BF-4D13-8F51-D8650FE8023E}" type="presParOf" srcId="{EB92FFDA-A5ED-42F6-86D9-95F12F3C1CEB}" destId="{A68FC6DF-A6AE-4DF0-9603-E31ECDCD929E}" srcOrd="0" destOrd="0" presId="urn:microsoft.com/office/officeart/2008/layout/PictureStrips"/>
    <dgm:cxn modelId="{292D097D-3800-46AF-8AC4-21717CED6998}" type="presParOf" srcId="{A68FC6DF-A6AE-4DF0-9603-E31ECDCD929E}" destId="{50F10BBD-2049-4784-AB40-5A16BDEA6B2F}" srcOrd="0" destOrd="0" presId="urn:microsoft.com/office/officeart/2008/layout/PictureStrips"/>
    <dgm:cxn modelId="{6182B731-3732-4306-9146-E998DD40ABBF}" type="presParOf" srcId="{A68FC6DF-A6AE-4DF0-9603-E31ECDCD929E}" destId="{CF991A4C-2664-4B87-AE79-88D07231E86A}" srcOrd="1" destOrd="0" presId="urn:microsoft.com/office/officeart/2008/layout/PictureStrips"/>
    <dgm:cxn modelId="{C56F9F3F-9E9E-4263-8B1B-FC34F85B2A7E}" type="presParOf" srcId="{EB92FFDA-A5ED-42F6-86D9-95F12F3C1CEB}" destId="{E78464ED-FCFF-44B1-82C7-87A43B65BFDE}" srcOrd="1" destOrd="0" presId="urn:microsoft.com/office/officeart/2008/layout/PictureStrips"/>
    <dgm:cxn modelId="{8EBEC378-712B-47B9-8A65-51E2E6B4E238}" type="presParOf" srcId="{EB92FFDA-A5ED-42F6-86D9-95F12F3C1CEB}" destId="{013F0A52-633B-4591-8711-E9B40A4DFC0C}" srcOrd="2" destOrd="0" presId="urn:microsoft.com/office/officeart/2008/layout/PictureStrips"/>
    <dgm:cxn modelId="{9EA44437-DA58-44A6-8F92-3FFF6DC96D30}" type="presParOf" srcId="{013F0A52-633B-4591-8711-E9B40A4DFC0C}" destId="{16F8BF64-BFD6-441B-BE7F-490B43E6798B}" srcOrd="0" destOrd="0" presId="urn:microsoft.com/office/officeart/2008/layout/PictureStrips"/>
    <dgm:cxn modelId="{5B73685E-2F65-45D6-85E3-95953DF2C2E7}" type="presParOf" srcId="{013F0A52-633B-4591-8711-E9B40A4DFC0C}" destId="{4B257C01-352D-4F23-A64B-38AE56DE9947}" srcOrd="1" destOrd="0" presId="urn:microsoft.com/office/officeart/2008/layout/PictureStrips"/>
    <dgm:cxn modelId="{08E40E0A-E49D-4DC3-A3C7-8B9260D14F47}" type="presParOf" srcId="{EB92FFDA-A5ED-42F6-86D9-95F12F3C1CEB}" destId="{57B60E17-E9AA-4F78-BC6A-A01874C458B2}" srcOrd="3" destOrd="0" presId="urn:microsoft.com/office/officeart/2008/layout/PictureStrips"/>
    <dgm:cxn modelId="{B78E4647-F840-4457-A03A-F8BAE0AAC2CA}" type="presParOf" srcId="{EB92FFDA-A5ED-42F6-86D9-95F12F3C1CEB}" destId="{76B67D60-845B-4689-9470-79CBF782538D}" srcOrd="4" destOrd="0" presId="urn:microsoft.com/office/officeart/2008/layout/PictureStrips"/>
    <dgm:cxn modelId="{29836E26-608A-4E4E-B808-D857323C3A93}" type="presParOf" srcId="{76B67D60-845B-4689-9470-79CBF782538D}" destId="{45ABC144-4331-4F51-9B48-473405053E9B}" srcOrd="0" destOrd="0" presId="urn:microsoft.com/office/officeart/2008/layout/PictureStrips"/>
    <dgm:cxn modelId="{E1FE1E13-273D-412E-A592-6B44D8E5C2E1}" type="presParOf" srcId="{76B67D60-845B-4689-9470-79CBF782538D}" destId="{A0013C13-58D9-4D41-96B3-4E21309F7517}" srcOrd="1" destOrd="0" presId="urn:microsoft.com/office/officeart/2008/layout/PictureStrip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2E9F733-5FE9-4E57-A87A-52363F7E5B4B}" type="doc">
      <dgm:prSet loTypeId="urn:microsoft.com/office/officeart/2005/8/layout/vList3#1" loCatId="list" qsTypeId="urn:microsoft.com/office/officeart/2005/8/quickstyle/simple2" qsCatId="simple" csTypeId="urn:microsoft.com/office/officeart/2005/8/colors/accent1_1" csCatId="accent1" phldr="1"/>
      <dgm:spPr/>
      <dgm:t>
        <a:bodyPr/>
        <a:lstStyle/>
        <a:p>
          <a:endParaRPr lang="es-EC"/>
        </a:p>
      </dgm:t>
    </dgm:pt>
    <dgm:pt modelId="{FD436FF5-6253-40CE-BEDE-8C56020C1597}">
      <dgm:prSet phldrT="[Texto]" custT="1"/>
      <dgm:spPr/>
      <dgm:t>
        <a:bodyPr/>
        <a:lstStyle/>
        <a:p>
          <a:pPr algn="just"/>
          <a:r>
            <a:rPr lang="es-EC" sz="1600" dirty="0" smtClean="0"/>
            <a:t>Se recomienda realizar mantenimientos periódicos de los equipos para mantenerlos en condiciones adecuadas de trabajo.</a:t>
          </a:r>
          <a:endParaRPr lang="es-EC" sz="1600" dirty="0"/>
        </a:p>
      </dgm:t>
    </dgm:pt>
    <dgm:pt modelId="{516BDDCF-16F6-4C07-B505-FD72C45DC98A}" type="parTrans" cxnId="{9DE9AAAE-F355-4BDE-B687-D0697BD2429E}">
      <dgm:prSet/>
      <dgm:spPr/>
      <dgm:t>
        <a:bodyPr/>
        <a:lstStyle/>
        <a:p>
          <a:endParaRPr lang="es-EC"/>
        </a:p>
      </dgm:t>
    </dgm:pt>
    <dgm:pt modelId="{CA6BDFD0-CA17-416D-8A9D-B0154A4D39DB}" type="sibTrans" cxnId="{9DE9AAAE-F355-4BDE-B687-D0697BD2429E}">
      <dgm:prSet/>
      <dgm:spPr/>
      <dgm:t>
        <a:bodyPr/>
        <a:lstStyle/>
        <a:p>
          <a:endParaRPr lang="es-EC"/>
        </a:p>
      </dgm:t>
    </dgm:pt>
    <dgm:pt modelId="{83DD48A9-8A8B-4F02-B428-207C3CFF30BE}">
      <dgm:prSet custT="1"/>
      <dgm:spPr/>
      <dgm:t>
        <a:bodyPr/>
        <a:lstStyle/>
        <a:p>
          <a:pPr algn="just"/>
          <a:r>
            <a:rPr lang="es-EC" sz="1600" dirty="0" smtClean="0"/>
            <a:t>Si se desea realizar producción y edición en vivo, o a su vez; agilizar el proceso de grabación con múltiples cámaras, se recomienda la adquisición de equipos como mezcladoras de video </a:t>
          </a:r>
          <a:r>
            <a:rPr lang="es-EC" sz="1600" i="1" dirty="0" smtClean="0"/>
            <a:t>(</a:t>
          </a:r>
          <a:r>
            <a:rPr lang="es-EC" sz="1600" i="1" dirty="0" err="1" smtClean="0"/>
            <a:t>switcher</a:t>
          </a:r>
          <a:r>
            <a:rPr lang="es-EC" sz="1600" i="1" dirty="0" smtClean="0"/>
            <a:t>) </a:t>
          </a:r>
          <a:r>
            <a:rPr lang="es-EC" sz="1600" dirty="0" smtClean="0"/>
            <a:t>y tituladores.</a:t>
          </a:r>
          <a:endParaRPr lang="es-EC" sz="1600" dirty="0"/>
        </a:p>
      </dgm:t>
    </dgm:pt>
    <dgm:pt modelId="{E1208457-A466-46FD-A588-4187150A7D17}" type="sibTrans" cxnId="{CC52D721-66D1-4D43-A34B-EC9AD5B854BD}">
      <dgm:prSet/>
      <dgm:spPr/>
      <dgm:t>
        <a:bodyPr/>
        <a:lstStyle/>
        <a:p>
          <a:endParaRPr lang="es-EC"/>
        </a:p>
      </dgm:t>
    </dgm:pt>
    <dgm:pt modelId="{B59B0C64-2039-42F5-AD15-2EBC83FEBB3E}" type="parTrans" cxnId="{CC52D721-66D1-4D43-A34B-EC9AD5B854BD}">
      <dgm:prSet/>
      <dgm:spPr/>
      <dgm:t>
        <a:bodyPr/>
        <a:lstStyle/>
        <a:p>
          <a:endParaRPr lang="es-EC"/>
        </a:p>
      </dgm:t>
    </dgm:pt>
    <dgm:pt modelId="{310EF297-807E-4910-A571-BDAA5880E18D}">
      <dgm:prSet custT="1"/>
      <dgm:spPr/>
      <dgm:t>
        <a:bodyPr/>
        <a:lstStyle/>
        <a:p>
          <a:pPr algn="just"/>
          <a:r>
            <a:rPr lang="es-EC" sz="1600" dirty="0" smtClean="0"/>
            <a:t>Se recomienda contar con un sistema para compartir archivos y carpetas entre Islas de Edición, esto es; una red interna con un servidor que almacene todo el material audiovisual y así facilitar las tareas de edición. </a:t>
          </a:r>
          <a:endParaRPr lang="es-EC" sz="1600" dirty="0"/>
        </a:p>
      </dgm:t>
    </dgm:pt>
    <dgm:pt modelId="{1D48AB9B-66F9-44AA-985A-EE95B418CD76}" type="sibTrans" cxnId="{B7797A44-39C7-43F3-AAF8-5EE070144278}">
      <dgm:prSet/>
      <dgm:spPr/>
      <dgm:t>
        <a:bodyPr/>
        <a:lstStyle/>
        <a:p>
          <a:endParaRPr lang="es-EC"/>
        </a:p>
      </dgm:t>
    </dgm:pt>
    <dgm:pt modelId="{7C1FC51A-B7F6-45BB-AAB4-FE98D4AB8442}" type="parTrans" cxnId="{B7797A44-39C7-43F3-AAF8-5EE070144278}">
      <dgm:prSet/>
      <dgm:spPr/>
      <dgm:t>
        <a:bodyPr/>
        <a:lstStyle/>
        <a:p>
          <a:endParaRPr lang="es-EC"/>
        </a:p>
      </dgm:t>
    </dgm:pt>
    <dgm:pt modelId="{C5BA237C-A235-402B-9581-3750B41A2E49}" type="pres">
      <dgm:prSet presAssocID="{32E9F733-5FE9-4E57-A87A-52363F7E5B4B}" presName="linearFlow" presStyleCnt="0">
        <dgm:presLayoutVars>
          <dgm:dir/>
          <dgm:resizeHandles val="exact"/>
        </dgm:presLayoutVars>
      </dgm:prSet>
      <dgm:spPr/>
      <dgm:t>
        <a:bodyPr/>
        <a:lstStyle/>
        <a:p>
          <a:endParaRPr lang="es-MX"/>
        </a:p>
      </dgm:t>
    </dgm:pt>
    <dgm:pt modelId="{9626BBAD-C25D-441B-9AE4-A63A0B892803}" type="pres">
      <dgm:prSet presAssocID="{FD436FF5-6253-40CE-BEDE-8C56020C1597}" presName="composite" presStyleCnt="0"/>
      <dgm:spPr/>
      <dgm:t>
        <a:bodyPr/>
        <a:lstStyle/>
        <a:p>
          <a:endParaRPr lang="es-MX"/>
        </a:p>
      </dgm:t>
    </dgm:pt>
    <dgm:pt modelId="{10D993CC-C2E4-4E16-A45F-E43FC79BEA47}" type="pres">
      <dgm:prSet presAssocID="{FD436FF5-6253-40CE-BEDE-8C56020C1597}" presName="imgShp" presStyleLbl="fgImgPlace1" presStyleIdx="0" presStyleCnt="3" custLinFactNeighborX="-35989" custLinFactNeighborY="244"/>
      <dgm:spPr>
        <a:blipFill rotWithShape="1">
          <a:blip xmlns:r="http://schemas.openxmlformats.org/officeDocument/2006/relationships" r:embed="rId1"/>
          <a:stretch>
            <a:fillRect/>
          </a:stretch>
        </a:blipFill>
      </dgm:spPr>
      <dgm:t>
        <a:bodyPr/>
        <a:lstStyle/>
        <a:p>
          <a:endParaRPr lang="es-MX"/>
        </a:p>
      </dgm:t>
    </dgm:pt>
    <dgm:pt modelId="{8CF6E73B-E2B3-4A84-B23B-A30D16D74E35}" type="pres">
      <dgm:prSet presAssocID="{FD436FF5-6253-40CE-BEDE-8C56020C1597}" presName="txShp" presStyleLbl="node1" presStyleIdx="0" presStyleCnt="3" custScaleX="117007">
        <dgm:presLayoutVars>
          <dgm:bulletEnabled val="1"/>
        </dgm:presLayoutVars>
      </dgm:prSet>
      <dgm:spPr/>
      <dgm:t>
        <a:bodyPr/>
        <a:lstStyle/>
        <a:p>
          <a:endParaRPr lang="es-MX"/>
        </a:p>
      </dgm:t>
    </dgm:pt>
    <dgm:pt modelId="{6215FC3F-BCC9-4283-B0EB-9F0C26CE9CD8}" type="pres">
      <dgm:prSet presAssocID="{CA6BDFD0-CA17-416D-8A9D-B0154A4D39DB}" presName="spacing" presStyleCnt="0"/>
      <dgm:spPr/>
      <dgm:t>
        <a:bodyPr/>
        <a:lstStyle/>
        <a:p>
          <a:endParaRPr lang="es-MX"/>
        </a:p>
      </dgm:t>
    </dgm:pt>
    <dgm:pt modelId="{CFA6FE7A-122F-41A7-A067-41E2D4056FEE}" type="pres">
      <dgm:prSet presAssocID="{310EF297-807E-4910-A571-BDAA5880E18D}" presName="composite" presStyleCnt="0"/>
      <dgm:spPr/>
      <dgm:t>
        <a:bodyPr/>
        <a:lstStyle/>
        <a:p>
          <a:endParaRPr lang="es-MX"/>
        </a:p>
      </dgm:t>
    </dgm:pt>
    <dgm:pt modelId="{C49F82B4-647F-458B-BBB6-970AA9F3E0E3}" type="pres">
      <dgm:prSet presAssocID="{310EF297-807E-4910-A571-BDAA5880E18D}" presName="imgShp" presStyleLbl="fgImgPlace1" presStyleIdx="1" presStyleCnt="3" custLinFactNeighborX="-35989" custLinFactNeighborY="244"/>
      <dgm:spPr>
        <a:blipFill rotWithShape="1">
          <a:blip xmlns:r="http://schemas.openxmlformats.org/officeDocument/2006/relationships" r:embed="rId2"/>
          <a:stretch>
            <a:fillRect/>
          </a:stretch>
        </a:blipFill>
      </dgm:spPr>
      <dgm:t>
        <a:bodyPr/>
        <a:lstStyle/>
        <a:p>
          <a:endParaRPr lang="es-MX"/>
        </a:p>
      </dgm:t>
    </dgm:pt>
    <dgm:pt modelId="{5BAF8493-3B01-499E-8BE2-3E7514636618}" type="pres">
      <dgm:prSet presAssocID="{310EF297-807E-4910-A571-BDAA5880E18D}" presName="txShp" presStyleLbl="node1" presStyleIdx="1" presStyleCnt="3" custScaleX="117007">
        <dgm:presLayoutVars>
          <dgm:bulletEnabled val="1"/>
        </dgm:presLayoutVars>
      </dgm:prSet>
      <dgm:spPr/>
      <dgm:t>
        <a:bodyPr/>
        <a:lstStyle/>
        <a:p>
          <a:endParaRPr lang="es-MX"/>
        </a:p>
      </dgm:t>
    </dgm:pt>
    <dgm:pt modelId="{4EC53249-3FE9-4DA2-9DFE-A0646A810BFC}" type="pres">
      <dgm:prSet presAssocID="{1D48AB9B-66F9-44AA-985A-EE95B418CD76}" presName="spacing" presStyleCnt="0"/>
      <dgm:spPr/>
      <dgm:t>
        <a:bodyPr/>
        <a:lstStyle/>
        <a:p>
          <a:endParaRPr lang="es-MX"/>
        </a:p>
      </dgm:t>
    </dgm:pt>
    <dgm:pt modelId="{8DE449F2-7324-4327-9527-EAAFD2DCC45B}" type="pres">
      <dgm:prSet presAssocID="{83DD48A9-8A8B-4F02-B428-207C3CFF30BE}" presName="composite" presStyleCnt="0"/>
      <dgm:spPr/>
      <dgm:t>
        <a:bodyPr/>
        <a:lstStyle/>
        <a:p>
          <a:endParaRPr lang="es-MX"/>
        </a:p>
      </dgm:t>
    </dgm:pt>
    <dgm:pt modelId="{C393956B-03EB-49F9-A0D2-6FD9791203FA}" type="pres">
      <dgm:prSet presAssocID="{83DD48A9-8A8B-4F02-B428-207C3CFF30BE}" presName="imgShp" presStyleLbl="fgImgPlace1" presStyleIdx="2" presStyleCnt="3" custLinFactNeighborX="-35989" custLinFactNeighborY="244"/>
      <dgm:spPr>
        <a:blipFill rotWithShape="1">
          <a:blip xmlns:r="http://schemas.openxmlformats.org/officeDocument/2006/relationships" r:embed="rId2"/>
          <a:stretch>
            <a:fillRect/>
          </a:stretch>
        </a:blipFill>
      </dgm:spPr>
      <dgm:t>
        <a:bodyPr/>
        <a:lstStyle/>
        <a:p>
          <a:endParaRPr lang="es-MX"/>
        </a:p>
      </dgm:t>
    </dgm:pt>
    <dgm:pt modelId="{C8038A92-7AE1-4EDD-A984-C04578D3B43F}" type="pres">
      <dgm:prSet presAssocID="{83DD48A9-8A8B-4F02-B428-207C3CFF30BE}" presName="txShp" presStyleLbl="node1" presStyleIdx="2" presStyleCnt="3" custScaleX="117007">
        <dgm:presLayoutVars>
          <dgm:bulletEnabled val="1"/>
        </dgm:presLayoutVars>
      </dgm:prSet>
      <dgm:spPr/>
      <dgm:t>
        <a:bodyPr/>
        <a:lstStyle/>
        <a:p>
          <a:endParaRPr lang="es-MX"/>
        </a:p>
      </dgm:t>
    </dgm:pt>
  </dgm:ptLst>
  <dgm:cxnLst>
    <dgm:cxn modelId="{CC52D721-66D1-4D43-A34B-EC9AD5B854BD}" srcId="{32E9F733-5FE9-4E57-A87A-52363F7E5B4B}" destId="{83DD48A9-8A8B-4F02-B428-207C3CFF30BE}" srcOrd="2" destOrd="0" parTransId="{B59B0C64-2039-42F5-AD15-2EBC83FEBB3E}" sibTransId="{E1208457-A466-46FD-A588-4187150A7D17}"/>
    <dgm:cxn modelId="{B7797A44-39C7-43F3-AAF8-5EE070144278}" srcId="{32E9F733-5FE9-4E57-A87A-52363F7E5B4B}" destId="{310EF297-807E-4910-A571-BDAA5880E18D}" srcOrd="1" destOrd="0" parTransId="{7C1FC51A-B7F6-45BB-AAB4-FE98D4AB8442}" sibTransId="{1D48AB9B-66F9-44AA-985A-EE95B418CD76}"/>
    <dgm:cxn modelId="{9DE9AAAE-F355-4BDE-B687-D0697BD2429E}" srcId="{32E9F733-5FE9-4E57-A87A-52363F7E5B4B}" destId="{FD436FF5-6253-40CE-BEDE-8C56020C1597}" srcOrd="0" destOrd="0" parTransId="{516BDDCF-16F6-4C07-B505-FD72C45DC98A}" sibTransId="{CA6BDFD0-CA17-416D-8A9D-B0154A4D39DB}"/>
    <dgm:cxn modelId="{6368CFC0-0293-46D5-9957-73E397DC8029}" type="presOf" srcId="{FD436FF5-6253-40CE-BEDE-8C56020C1597}" destId="{8CF6E73B-E2B3-4A84-B23B-A30D16D74E35}" srcOrd="0" destOrd="0" presId="urn:microsoft.com/office/officeart/2005/8/layout/vList3#1"/>
    <dgm:cxn modelId="{71F0F6DE-F474-4963-95D5-D56BA7532F69}" type="presOf" srcId="{83DD48A9-8A8B-4F02-B428-207C3CFF30BE}" destId="{C8038A92-7AE1-4EDD-A984-C04578D3B43F}" srcOrd="0" destOrd="0" presId="urn:microsoft.com/office/officeart/2005/8/layout/vList3#1"/>
    <dgm:cxn modelId="{01591CB6-2550-4DCD-BD1E-613D4C5D901E}" type="presOf" srcId="{310EF297-807E-4910-A571-BDAA5880E18D}" destId="{5BAF8493-3B01-499E-8BE2-3E7514636618}" srcOrd="0" destOrd="0" presId="urn:microsoft.com/office/officeart/2005/8/layout/vList3#1"/>
    <dgm:cxn modelId="{D6537C2C-8F1F-4EA5-BED3-244CC3F1C9FB}" type="presOf" srcId="{32E9F733-5FE9-4E57-A87A-52363F7E5B4B}" destId="{C5BA237C-A235-402B-9581-3750B41A2E49}" srcOrd="0" destOrd="0" presId="urn:microsoft.com/office/officeart/2005/8/layout/vList3#1"/>
    <dgm:cxn modelId="{36F0E079-DE8E-464C-B3FC-540EE3B315AE}" type="presParOf" srcId="{C5BA237C-A235-402B-9581-3750B41A2E49}" destId="{9626BBAD-C25D-441B-9AE4-A63A0B892803}" srcOrd="0" destOrd="0" presId="urn:microsoft.com/office/officeart/2005/8/layout/vList3#1"/>
    <dgm:cxn modelId="{58D6F6FE-13D0-44F3-AA5B-4DA40E2FFE5E}" type="presParOf" srcId="{9626BBAD-C25D-441B-9AE4-A63A0B892803}" destId="{10D993CC-C2E4-4E16-A45F-E43FC79BEA47}" srcOrd="0" destOrd="0" presId="urn:microsoft.com/office/officeart/2005/8/layout/vList3#1"/>
    <dgm:cxn modelId="{A86DAE38-D7BE-4EAB-84ED-AAFDE96956FA}" type="presParOf" srcId="{9626BBAD-C25D-441B-9AE4-A63A0B892803}" destId="{8CF6E73B-E2B3-4A84-B23B-A30D16D74E35}" srcOrd="1" destOrd="0" presId="urn:microsoft.com/office/officeart/2005/8/layout/vList3#1"/>
    <dgm:cxn modelId="{82DB6581-DF10-4F3F-8672-F0FCCBF10170}" type="presParOf" srcId="{C5BA237C-A235-402B-9581-3750B41A2E49}" destId="{6215FC3F-BCC9-4283-B0EB-9F0C26CE9CD8}" srcOrd="1" destOrd="0" presId="urn:microsoft.com/office/officeart/2005/8/layout/vList3#1"/>
    <dgm:cxn modelId="{3DF6DE26-E60E-4437-AD4B-5A8EBD6F52B8}" type="presParOf" srcId="{C5BA237C-A235-402B-9581-3750B41A2E49}" destId="{CFA6FE7A-122F-41A7-A067-41E2D4056FEE}" srcOrd="2" destOrd="0" presId="urn:microsoft.com/office/officeart/2005/8/layout/vList3#1"/>
    <dgm:cxn modelId="{98E39B9E-C1F2-486E-AA70-3275B90AA5AF}" type="presParOf" srcId="{CFA6FE7A-122F-41A7-A067-41E2D4056FEE}" destId="{C49F82B4-647F-458B-BBB6-970AA9F3E0E3}" srcOrd="0" destOrd="0" presId="urn:microsoft.com/office/officeart/2005/8/layout/vList3#1"/>
    <dgm:cxn modelId="{72AEC9EE-1B94-46B0-B422-0F621A7A9840}" type="presParOf" srcId="{CFA6FE7A-122F-41A7-A067-41E2D4056FEE}" destId="{5BAF8493-3B01-499E-8BE2-3E7514636618}" srcOrd="1" destOrd="0" presId="urn:microsoft.com/office/officeart/2005/8/layout/vList3#1"/>
    <dgm:cxn modelId="{EE09D80F-68FC-463B-9233-51CFBEE132CD}" type="presParOf" srcId="{C5BA237C-A235-402B-9581-3750B41A2E49}" destId="{4EC53249-3FE9-4DA2-9DFE-A0646A810BFC}" srcOrd="3" destOrd="0" presId="urn:microsoft.com/office/officeart/2005/8/layout/vList3#1"/>
    <dgm:cxn modelId="{CCB50CFB-1253-4D10-B83A-2837E32C92B5}" type="presParOf" srcId="{C5BA237C-A235-402B-9581-3750B41A2E49}" destId="{8DE449F2-7324-4327-9527-EAAFD2DCC45B}" srcOrd="4" destOrd="0" presId="urn:microsoft.com/office/officeart/2005/8/layout/vList3#1"/>
    <dgm:cxn modelId="{7FE429DD-5CEA-489B-BB49-4DB12924A115}" type="presParOf" srcId="{8DE449F2-7324-4327-9527-EAAFD2DCC45B}" destId="{C393956B-03EB-49F9-A0D2-6FD9791203FA}" srcOrd="0" destOrd="0" presId="urn:microsoft.com/office/officeart/2005/8/layout/vList3#1"/>
    <dgm:cxn modelId="{B951B978-1668-4FDF-A851-BEC107A90DB2}" type="presParOf" srcId="{8DE449F2-7324-4327-9527-EAAFD2DCC45B}" destId="{C8038A92-7AE1-4EDD-A984-C04578D3B43F}" srcOrd="1" destOrd="0" presId="urn:microsoft.com/office/officeart/2005/8/layout/vList3#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32E9F733-5FE9-4E57-A87A-52363F7E5B4B}" type="doc">
      <dgm:prSet loTypeId="urn:microsoft.com/office/officeart/2005/8/layout/vList3#2" loCatId="list" qsTypeId="urn:microsoft.com/office/officeart/2005/8/quickstyle/simple2" qsCatId="simple" csTypeId="urn:microsoft.com/office/officeart/2005/8/colors/accent1_1" csCatId="accent1" phldr="1"/>
      <dgm:spPr/>
      <dgm:t>
        <a:bodyPr/>
        <a:lstStyle/>
        <a:p>
          <a:endParaRPr lang="es-EC"/>
        </a:p>
      </dgm:t>
    </dgm:pt>
    <dgm:pt modelId="{D84AF2FB-E9D5-451D-9647-CB84E6A6F766}">
      <dgm:prSet custT="1"/>
      <dgm:spPr/>
      <dgm:t>
        <a:bodyPr/>
        <a:lstStyle/>
        <a:p>
          <a:pPr algn="just"/>
          <a:r>
            <a:rPr lang="es-EC" sz="1600" dirty="0" smtClean="0"/>
            <a:t>Se recomienda que el manejo y administración del set de televisión sea realizado por personal diverso y capacitado, tomando en cuenta los aspectos técnicos y creativos que se necesitan para desempeñar cada rol.</a:t>
          </a:r>
          <a:endParaRPr lang="es-EC" sz="1600" dirty="0"/>
        </a:p>
      </dgm:t>
    </dgm:pt>
    <dgm:pt modelId="{5D604E36-CB13-4F52-B002-C96FAD2C0099}" type="parTrans" cxnId="{C1E2152E-15AB-49F3-BED2-F38C255D2FE4}">
      <dgm:prSet/>
      <dgm:spPr/>
      <dgm:t>
        <a:bodyPr/>
        <a:lstStyle/>
        <a:p>
          <a:endParaRPr lang="es-EC"/>
        </a:p>
      </dgm:t>
    </dgm:pt>
    <dgm:pt modelId="{E594F475-25D9-40F1-9BE3-E2583CCADBEF}" type="sibTrans" cxnId="{C1E2152E-15AB-49F3-BED2-F38C255D2FE4}">
      <dgm:prSet/>
      <dgm:spPr/>
      <dgm:t>
        <a:bodyPr/>
        <a:lstStyle/>
        <a:p>
          <a:endParaRPr lang="es-EC"/>
        </a:p>
      </dgm:t>
    </dgm:pt>
    <dgm:pt modelId="{0288B326-7D79-4905-84FB-C1CA3E81F61B}">
      <dgm:prSet custT="1"/>
      <dgm:spPr/>
      <dgm:t>
        <a:bodyPr/>
        <a:lstStyle/>
        <a:p>
          <a:pPr algn="just"/>
          <a:r>
            <a:rPr lang="es-EC" sz="1600" dirty="0" smtClean="0"/>
            <a:t>Se recomienda actualizar de manera inmediata el sistema de edición, además la adquisición de </a:t>
          </a:r>
          <a:r>
            <a:rPr lang="es-EC" sz="1600" i="1" dirty="0" err="1" smtClean="0"/>
            <a:t>camcorders</a:t>
          </a:r>
          <a:r>
            <a:rPr lang="es-EC" sz="1600" dirty="0" smtClean="0"/>
            <a:t>  para contar con mayor calidad en las grabaciones.  </a:t>
          </a:r>
          <a:endParaRPr lang="es-EC" sz="1600" dirty="0"/>
        </a:p>
      </dgm:t>
    </dgm:pt>
    <dgm:pt modelId="{033E2B26-5E6C-4BF9-85B0-344F8CBE3B94}" type="sibTrans" cxnId="{AD1C9BEE-B74C-4E6B-A4A6-DE9069796AE7}">
      <dgm:prSet/>
      <dgm:spPr/>
      <dgm:t>
        <a:bodyPr/>
        <a:lstStyle/>
        <a:p>
          <a:endParaRPr lang="es-EC"/>
        </a:p>
      </dgm:t>
    </dgm:pt>
    <dgm:pt modelId="{3869F2A7-42C8-455B-AA3D-117025279CA1}" type="parTrans" cxnId="{AD1C9BEE-B74C-4E6B-A4A6-DE9069796AE7}">
      <dgm:prSet/>
      <dgm:spPr/>
      <dgm:t>
        <a:bodyPr/>
        <a:lstStyle/>
        <a:p>
          <a:endParaRPr lang="es-EC"/>
        </a:p>
      </dgm:t>
    </dgm:pt>
    <dgm:pt modelId="{5C1F7388-BCA9-47CA-8E9B-2FE930EA2D19}">
      <dgm:prSet custT="1"/>
      <dgm:spPr/>
      <dgm:t>
        <a:bodyPr/>
        <a:lstStyle/>
        <a:p>
          <a:pPr algn="just"/>
          <a:r>
            <a:rPr lang="es-EC" sz="1600" dirty="0" smtClean="0"/>
            <a:t>Adquirir sistemas que permitan la escalabilidad de sus capacidades y almacenamiento.</a:t>
          </a:r>
          <a:endParaRPr lang="es-EC" sz="1600" dirty="0"/>
        </a:p>
      </dgm:t>
    </dgm:pt>
    <dgm:pt modelId="{82C5FB89-A84F-4116-9406-9EF4DD443EB4}" type="sibTrans" cxnId="{0275C06B-4E51-4FBF-99DB-C2DCAB241266}">
      <dgm:prSet/>
      <dgm:spPr/>
      <dgm:t>
        <a:bodyPr/>
        <a:lstStyle/>
        <a:p>
          <a:endParaRPr lang="es-EC"/>
        </a:p>
      </dgm:t>
    </dgm:pt>
    <dgm:pt modelId="{7531A6C0-5555-4366-8D85-E90030D85C47}" type="parTrans" cxnId="{0275C06B-4E51-4FBF-99DB-C2DCAB241266}">
      <dgm:prSet/>
      <dgm:spPr/>
      <dgm:t>
        <a:bodyPr/>
        <a:lstStyle/>
        <a:p>
          <a:endParaRPr lang="es-EC"/>
        </a:p>
      </dgm:t>
    </dgm:pt>
    <dgm:pt modelId="{97AD2776-97A4-4379-832D-2B85E0E4B5CE}" type="pres">
      <dgm:prSet presAssocID="{32E9F733-5FE9-4E57-A87A-52363F7E5B4B}" presName="linearFlow" presStyleCnt="0">
        <dgm:presLayoutVars>
          <dgm:dir/>
          <dgm:resizeHandles val="exact"/>
        </dgm:presLayoutVars>
      </dgm:prSet>
      <dgm:spPr/>
      <dgm:t>
        <a:bodyPr/>
        <a:lstStyle/>
        <a:p>
          <a:endParaRPr lang="es-MX"/>
        </a:p>
      </dgm:t>
    </dgm:pt>
    <dgm:pt modelId="{D868EDA1-FA49-41C0-988C-C172301288B9}" type="pres">
      <dgm:prSet presAssocID="{5C1F7388-BCA9-47CA-8E9B-2FE930EA2D19}" presName="composite" presStyleCnt="0"/>
      <dgm:spPr/>
      <dgm:t>
        <a:bodyPr/>
        <a:lstStyle/>
        <a:p>
          <a:endParaRPr lang="es-MX"/>
        </a:p>
      </dgm:t>
    </dgm:pt>
    <dgm:pt modelId="{C40571B7-F526-4ABA-97D2-155AD3ED59CA}" type="pres">
      <dgm:prSet presAssocID="{5C1F7388-BCA9-47CA-8E9B-2FE930EA2D19}" presName="imgShp" presStyleLbl="fgImgPlace1" presStyleIdx="0" presStyleCnt="3" custLinFactNeighborX="-25840" custLinFactNeighborY="13488"/>
      <dgm:spPr>
        <a:blipFill rotWithShape="1">
          <a:blip xmlns:r="http://schemas.openxmlformats.org/officeDocument/2006/relationships" r:embed="rId1"/>
          <a:stretch>
            <a:fillRect/>
          </a:stretch>
        </a:blipFill>
      </dgm:spPr>
      <dgm:t>
        <a:bodyPr/>
        <a:lstStyle/>
        <a:p>
          <a:endParaRPr lang="es-MX"/>
        </a:p>
      </dgm:t>
    </dgm:pt>
    <dgm:pt modelId="{54E7FBE6-E163-4291-A4C6-DDF2DC10121A}" type="pres">
      <dgm:prSet presAssocID="{5C1F7388-BCA9-47CA-8E9B-2FE930EA2D19}" presName="txShp" presStyleLbl="node1" presStyleIdx="0" presStyleCnt="3" custScaleX="115043" custLinFactNeighborX="-147" custLinFactNeighborY="13662">
        <dgm:presLayoutVars>
          <dgm:bulletEnabled val="1"/>
        </dgm:presLayoutVars>
      </dgm:prSet>
      <dgm:spPr/>
      <dgm:t>
        <a:bodyPr/>
        <a:lstStyle/>
        <a:p>
          <a:endParaRPr lang="es-MX"/>
        </a:p>
      </dgm:t>
    </dgm:pt>
    <dgm:pt modelId="{9FA83C75-7ED8-42A6-8CD1-ED55F2604908}" type="pres">
      <dgm:prSet presAssocID="{82C5FB89-A84F-4116-9406-9EF4DD443EB4}" presName="spacing" presStyleCnt="0"/>
      <dgm:spPr/>
      <dgm:t>
        <a:bodyPr/>
        <a:lstStyle/>
        <a:p>
          <a:endParaRPr lang="es-MX"/>
        </a:p>
      </dgm:t>
    </dgm:pt>
    <dgm:pt modelId="{76599C9E-83C0-4E9D-9A81-A48823F34FE1}" type="pres">
      <dgm:prSet presAssocID="{0288B326-7D79-4905-84FB-C1CA3E81F61B}" presName="composite" presStyleCnt="0"/>
      <dgm:spPr/>
      <dgm:t>
        <a:bodyPr/>
        <a:lstStyle/>
        <a:p>
          <a:endParaRPr lang="es-MX"/>
        </a:p>
      </dgm:t>
    </dgm:pt>
    <dgm:pt modelId="{5FF02577-56B9-44BC-9A25-07008776FFDA}" type="pres">
      <dgm:prSet presAssocID="{0288B326-7D79-4905-84FB-C1CA3E81F61B}" presName="imgShp" presStyleLbl="fgImgPlace1" presStyleIdx="1" presStyleCnt="3" custLinFactNeighborX="-25249" custLinFactNeighborY="-174"/>
      <dgm:spPr>
        <a:blipFill rotWithShape="1">
          <a:blip xmlns:r="http://schemas.openxmlformats.org/officeDocument/2006/relationships" r:embed="rId1"/>
          <a:stretch>
            <a:fillRect/>
          </a:stretch>
        </a:blipFill>
      </dgm:spPr>
      <dgm:t>
        <a:bodyPr/>
        <a:lstStyle/>
        <a:p>
          <a:endParaRPr lang="es-MX"/>
        </a:p>
      </dgm:t>
    </dgm:pt>
    <dgm:pt modelId="{530F4DA2-D842-4295-834B-B30637C36B02}" type="pres">
      <dgm:prSet presAssocID="{0288B326-7D79-4905-84FB-C1CA3E81F61B}" presName="txShp" presStyleLbl="node1" presStyleIdx="1" presStyleCnt="3" custScaleX="115043">
        <dgm:presLayoutVars>
          <dgm:bulletEnabled val="1"/>
        </dgm:presLayoutVars>
      </dgm:prSet>
      <dgm:spPr/>
      <dgm:t>
        <a:bodyPr/>
        <a:lstStyle/>
        <a:p>
          <a:endParaRPr lang="es-MX"/>
        </a:p>
      </dgm:t>
    </dgm:pt>
    <dgm:pt modelId="{95B9ADA0-F838-4118-BD9E-A6A19BDCA69A}" type="pres">
      <dgm:prSet presAssocID="{033E2B26-5E6C-4BF9-85B0-344F8CBE3B94}" presName="spacing" presStyleCnt="0"/>
      <dgm:spPr/>
      <dgm:t>
        <a:bodyPr/>
        <a:lstStyle/>
        <a:p>
          <a:endParaRPr lang="es-MX"/>
        </a:p>
      </dgm:t>
    </dgm:pt>
    <dgm:pt modelId="{76F7B501-3CA5-4E11-A7E4-AD4456C3B76F}" type="pres">
      <dgm:prSet presAssocID="{D84AF2FB-E9D5-451D-9647-CB84E6A6F766}" presName="composite" presStyleCnt="0"/>
      <dgm:spPr/>
      <dgm:t>
        <a:bodyPr/>
        <a:lstStyle/>
        <a:p>
          <a:endParaRPr lang="es-MX"/>
        </a:p>
      </dgm:t>
    </dgm:pt>
    <dgm:pt modelId="{FEFBD3C7-8114-48E1-A27D-437F174FE80A}" type="pres">
      <dgm:prSet presAssocID="{D84AF2FB-E9D5-451D-9647-CB84E6A6F766}" presName="imgShp" presStyleLbl="fgImgPlace1" presStyleIdx="2" presStyleCnt="3" custLinFactNeighborX="-22757" custLinFactNeighborY="-14873"/>
      <dgm:spPr>
        <a:blipFill rotWithShape="1">
          <a:blip xmlns:r="http://schemas.openxmlformats.org/officeDocument/2006/relationships" r:embed="rId1"/>
          <a:stretch>
            <a:fillRect/>
          </a:stretch>
        </a:blipFill>
      </dgm:spPr>
      <dgm:t>
        <a:bodyPr/>
        <a:lstStyle/>
        <a:p>
          <a:endParaRPr lang="es-MX"/>
        </a:p>
      </dgm:t>
    </dgm:pt>
    <dgm:pt modelId="{700438A4-D30E-4D4E-BF2D-E2B4D89DCC79}" type="pres">
      <dgm:prSet presAssocID="{D84AF2FB-E9D5-451D-9647-CB84E6A6F766}" presName="txShp" presStyleLbl="node1" presStyleIdx="2" presStyleCnt="3" custScaleX="115043" custLinFactNeighborX="621" custLinFactNeighborY="-14699">
        <dgm:presLayoutVars>
          <dgm:bulletEnabled val="1"/>
        </dgm:presLayoutVars>
      </dgm:prSet>
      <dgm:spPr/>
      <dgm:t>
        <a:bodyPr/>
        <a:lstStyle/>
        <a:p>
          <a:endParaRPr lang="es-MX"/>
        </a:p>
      </dgm:t>
    </dgm:pt>
  </dgm:ptLst>
  <dgm:cxnLst>
    <dgm:cxn modelId="{D4C7A0E2-2DAE-40AC-9BD4-FFC43FA753A0}" type="presOf" srcId="{32E9F733-5FE9-4E57-A87A-52363F7E5B4B}" destId="{97AD2776-97A4-4379-832D-2B85E0E4B5CE}" srcOrd="0" destOrd="0" presId="urn:microsoft.com/office/officeart/2005/8/layout/vList3#2"/>
    <dgm:cxn modelId="{BED5F9F6-7ED3-44A9-A05A-2169C55BE1D3}" type="presOf" srcId="{D84AF2FB-E9D5-451D-9647-CB84E6A6F766}" destId="{700438A4-D30E-4D4E-BF2D-E2B4D89DCC79}" srcOrd="0" destOrd="0" presId="urn:microsoft.com/office/officeart/2005/8/layout/vList3#2"/>
    <dgm:cxn modelId="{AD1C9BEE-B74C-4E6B-A4A6-DE9069796AE7}" srcId="{32E9F733-5FE9-4E57-A87A-52363F7E5B4B}" destId="{0288B326-7D79-4905-84FB-C1CA3E81F61B}" srcOrd="1" destOrd="0" parTransId="{3869F2A7-42C8-455B-AA3D-117025279CA1}" sibTransId="{033E2B26-5E6C-4BF9-85B0-344F8CBE3B94}"/>
    <dgm:cxn modelId="{C1E2152E-15AB-49F3-BED2-F38C255D2FE4}" srcId="{32E9F733-5FE9-4E57-A87A-52363F7E5B4B}" destId="{D84AF2FB-E9D5-451D-9647-CB84E6A6F766}" srcOrd="2" destOrd="0" parTransId="{5D604E36-CB13-4F52-B002-C96FAD2C0099}" sibTransId="{E594F475-25D9-40F1-9BE3-E2583CCADBEF}"/>
    <dgm:cxn modelId="{0275C06B-4E51-4FBF-99DB-C2DCAB241266}" srcId="{32E9F733-5FE9-4E57-A87A-52363F7E5B4B}" destId="{5C1F7388-BCA9-47CA-8E9B-2FE930EA2D19}" srcOrd="0" destOrd="0" parTransId="{7531A6C0-5555-4366-8D85-E90030D85C47}" sibTransId="{82C5FB89-A84F-4116-9406-9EF4DD443EB4}"/>
    <dgm:cxn modelId="{DE2AE419-5262-469F-B0D0-BA70620FD00C}" type="presOf" srcId="{5C1F7388-BCA9-47CA-8E9B-2FE930EA2D19}" destId="{54E7FBE6-E163-4291-A4C6-DDF2DC10121A}" srcOrd="0" destOrd="0" presId="urn:microsoft.com/office/officeart/2005/8/layout/vList3#2"/>
    <dgm:cxn modelId="{79FDD3C0-8C15-42B0-AD1D-7CC1A4BF7B1A}" type="presOf" srcId="{0288B326-7D79-4905-84FB-C1CA3E81F61B}" destId="{530F4DA2-D842-4295-834B-B30637C36B02}" srcOrd="0" destOrd="0" presId="urn:microsoft.com/office/officeart/2005/8/layout/vList3#2"/>
    <dgm:cxn modelId="{E15EEE18-A0B8-4447-86A5-75A16B33F030}" type="presParOf" srcId="{97AD2776-97A4-4379-832D-2B85E0E4B5CE}" destId="{D868EDA1-FA49-41C0-988C-C172301288B9}" srcOrd="0" destOrd="0" presId="urn:microsoft.com/office/officeart/2005/8/layout/vList3#2"/>
    <dgm:cxn modelId="{2412F32B-596B-4C43-9D62-1FF0AAF5EE51}" type="presParOf" srcId="{D868EDA1-FA49-41C0-988C-C172301288B9}" destId="{C40571B7-F526-4ABA-97D2-155AD3ED59CA}" srcOrd="0" destOrd="0" presId="urn:microsoft.com/office/officeart/2005/8/layout/vList3#2"/>
    <dgm:cxn modelId="{C7304BE8-D050-4A8F-9993-9CC616A4C348}" type="presParOf" srcId="{D868EDA1-FA49-41C0-988C-C172301288B9}" destId="{54E7FBE6-E163-4291-A4C6-DDF2DC10121A}" srcOrd="1" destOrd="0" presId="urn:microsoft.com/office/officeart/2005/8/layout/vList3#2"/>
    <dgm:cxn modelId="{E1CCFF41-905B-424F-96A1-37D61E788BF2}" type="presParOf" srcId="{97AD2776-97A4-4379-832D-2B85E0E4B5CE}" destId="{9FA83C75-7ED8-42A6-8CD1-ED55F2604908}" srcOrd="1" destOrd="0" presId="urn:microsoft.com/office/officeart/2005/8/layout/vList3#2"/>
    <dgm:cxn modelId="{0B472833-5F07-41E7-907C-82D2E55C0865}" type="presParOf" srcId="{97AD2776-97A4-4379-832D-2B85E0E4B5CE}" destId="{76599C9E-83C0-4E9D-9A81-A48823F34FE1}" srcOrd="2" destOrd="0" presId="urn:microsoft.com/office/officeart/2005/8/layout/vList3#2"/>
    <dgm:cxn modelId="{C8339D60-843E-405B-8BFE-73A797C4FFB5}" type="presParOf" srcId="{76599C9E-83C0-4E9D-9A81-A48823F34FE1}" destId="{5FF02577-56B9-44BC-9A25-07008776FFDA}" srcOrd="0" destOrd="0" presId="urn:microsoft.com/office/officeart/2005/8/layout/vList3#2"/>
    <dgm:cxn modelId="{762B7C1A-03F2-4BEF-9EC2-94AFB9784B9E}" type="presParOf" srcId="{76599C9E-83C0-4E9D-9A81-A48823F34FE1}" destId="{530F4DA2-D842-4295-834B-B30637C36B02}" srcOrd="1" destOrd="0" presId="urn:microsoft.com/office/officeart/2005/8/layout/vList3#2"/>
    <dgm:cxn modelId="{248BDD20-C0FD-40FC-8367-B9B45270221B}" type="presParOf" srcId="{97AD2776-97A4-4379-832D-2B85E0E4B5CE}" destId="{95B9ADA0-F838-4118-BD9E-A6A19BDCA69A}" srcOrd="3" destOrd="0" presId="urn:microsoft.com/office/officeart/2005/8/layout/vList3#2"/>
    <dgm:cxn modelId="{2A24B2DC-0EE2-4854-9FC3-131D4AABE630}" type="presParOf" srcId="{97AD2776-97A4-4379-832D-2B85E0E4B5CE}" destId="{76F7B501-3CA5-4E11-A7E4-AD4456C3B76F}" srcOrd="4" destOrd="0" presId="urn:microsoft.com/office/officeart/2005/8/layout/vList3#2"/>
    <dgm:cxn modelId="{45B33976-89D5-4617-830B-8F2708D90107}" type="presParOf" srcId="{76F7B501-3CA5-4E11-A7E4-AD4456C3B76F}" destId="{FEFBD3C7-8114-48E1-A27D-437F174FE80A}" srcOrd="0" destOrd="0" presId="urn:microsoft.com/office/officeart/2005/8/layout/vList3#2"/>
    <dgm:cxn modelId="{6F005850-7613-4FF1-B730-BB62BF1A6B34}" type="presParOf" srcId="{76F7B501-3CA5-4E11-A7E4-AD4456C3B76F}" destId="{700438A4-D30E-4D4E-BF2D-E2B4D89DCC79}" srcOrd="1" destOrd="0" presId="urn:microsoft.com/office/officeart/2005/8/layout/vList3#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6888AE-070E-44DC-A7AD-F346522C4501}"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s-MX"/>
        </a:p>
      </dgm:t>
    </dgm:pt>
    <dgm:pt modelId="{F8260D23-5AAA-46C3-BF8A-8C8631D903D3}">
      <dgm:prSet phldrT="[Texto]"/>
      <dgm:spPr/>
      <dgm:t>
        <a:bodyPr/>
        <a:lstStyle/>
        <a:p>
          <a:r>
            <a:rPr lang="es-MX" dirty="0" smtClean="0"/>
            <a:t>Científico</a:t>
          </a:r>
          <a:endParaRPr lang="es-MX" dirty="0"/>
        </a:p>
      </dgm:t>
    </dgm:pt>
    <dgm:pt modelId="{05F7854F-9326-4FDB-B89C-5FDE9477F124}" type="parTrans" cxnId="{5DCDB1A7-B17E-4897-B814-04322A744FA5}">
      <dgm:prSet/>
      <dgm:spPr/>
      <dgm:t>
        <a:bodyPr/>
        <a:lstStyle/>
        <a:p>
          <a:endParaRPr lang="es-MX"/>
        </a:p>
      </dgm:t>
    </dgm:pt>
    <dgm:pt modelId="{E9EBED9C-C9EF-49FC-8265-C9F744D6F675}" type="sibTrans" cxnId="{5DCDB1A7-B17E-4897-B814-04322A744FA5}">
      <dgm:prSet/>
      <dgm:spPr/>
      <dgm:t>
        <a:bodyPr/>
        <a:lstStyle/>
        <a:p>
          <a:endParaRPr lang="es-MX"/>
        </a:p>
      </dgm:t>
    </dgm:pt>
    <dgm:pt modelId="{DB49A4A0-0651-4655-B892-5D37632DD692}">
      <dgm:prSet phldrT="[Texto]"/>
      <dgm:spPr/>
      <dgm:t>
        <a:bodyPr/>
        <a:lstStyle/>
        <a:p>
          <a:r>
            <a:rPr lang="es-MX" dirty="0" smtClean="0"/>
            <a:t>Social</a:t>
          </a:r>
          <a:endParaRPr lang="es-MX" dirty="0"/>
        </a:p>
      </dgm:t>
    </dgm:pt>
    <dgm:pt modelId="{8D668A59-288A-4770-BFCA-2B596CAE202B}" type="parTrans" cxnId="{5A7960A5-FAB4-4C77-8EBD-AB6E7E73874D}">
      <dgm:prSet/>
      <dgm:spPr/>
      <dgm:t>
        <a:bodyPr/>
        <a:lstStyle/>
        <a:p>
          <a:endParaRPr lang="es-MX"/>
        </a:p>
      </dgm:t>
    </dgm:pt>
    <dgm:pt modelId="{B2F691DC-F570-475B-BF63-95F9D252BB84}" type="sibTrans" cxnId="{5A7960A5-FAB4-4C77-8EBD-AB6E7E73874D}">
      <dgm:prSet/>
      <dgm:spPr/>
      <dgm:t>
        <a:bodyPr/>
        <a:lstStyle/>
        <a:p>
          <a:endParaRPr lang="es-MX"/>
        </a:p>
      </dgm:t>
    </dgm:pt>
    <dgm:pt modelId="{9EA66C43-2B31-4DF5-911F-D2FC2DDB9B53}">
      <dgm:prSet phldrT="[Texto]"/>
      <dgm:spPr/>
      <dgm:t>
        <a:bodyPr/>
        <a:lstStyle/>
        <a:p>
          <a:r>
            <a:rPr lang="es-MX" dirty="0" smtClean="0"/>
            <a:t>Compromiso con la sociedad</a:t>
          </a:r>
          <a:endParaRPr lang="es-MX" dirty="0"/>
        </a:p>
      </dgm:t>
    </dgm:pt>
    <dgm:pt modelId="{785627A4-4A6F-4834-8645-D960EEFF28DA}" type="parTrans" cxnId="{61A5E2E7-1A0F-4081-8F8D-588C50587B2A}">
      <dgm:prSet/>
      <dgm:spPr/>
      <dgm:t>
        <a:bodyPr/>
        <a:lstStyle/>
        <a:p>
          <a:endParaRPr lang="es-MX"/>
        </a:p>
      </dgm:t>
    </dgm:pt>
    <dgm:pt modelId="{03C5AA9D-F977-4145-A837-EFDC8C2ED2E3}" type="sibTrans" cxnId="{61A5E2E7-1A0F-4081-8F8D-588C50587B2A}">
      <dgm:prSet/>
      <dgm:spPr/>
      <dgm:t>
        <a:bodyPr/>
        <a:lstStyle/>
        <a:p>
          <a:endParaRPr lang="es-MX"/>
        </a:p>
      </dgm:t>
    </dgm:pt>
    <dgm:pt modelId="{1F0BCDB0-2463-452A-B6B2-3BCBAC0B2C0A}">
      <dgm:prSet phldrT="[Texto]"/>
      <dgm:spPr/>
      <dgm:t>
        <a:bodyPr/>
        <a:lstStyle/>
        <a:p>
          <a:r>
            <a:rPr lang="es-MX" dirty="0" smtClean="0"/>
            <a:t>Creativo</a:t>
          </a:r>
          <a:endParaRPr lang="es-MX" dirty="0"/>
        </a:p>
      </dgm:t>
    </dgm:pt>
    <dgm:pt modelId="{0C2C2202-E12D-48FC-9452-A7E9E627841F}" type="parTrans" cxnId="{01587404-FD2A-4434-BCAC-C15F93EED084}">
      <dgm:prSet/>
      <dgm:spPr/>
      <dgm:t>
        <a:bodyPr/>
        <a:lstStyle/>
        <a:p>
          <a:endParaRPr lang="es-MX"/>
        </a:p>
      </dgm:t>
    </dgm:pt>
    <dgm:pt modelId="{2AF66F50-A2F3-498B-A453-3CE3032C8F60}" type="sibTrans" cxnId="{01587404-FD2A-4434-BCAC-C15F93EED084}">
      <dgm:prSet/>
      <dgm:spPr/>
      <dgm:t>
        <a:bodyPr/>
        <a:lstStyle/>
        <a:p>
          <a:endParaRPr lang="es-MX"/>
        </a:p>
      </dgm:t>
    </dgm:pt>
    <dgm:pt modelId="{B6B3720F-84E7-4793-A994-26B37EACF2FC}" type="pres">
      <dgm:prSet presAssocID="{026888AE-070E-44DC-A7AD-F346522C4501}" presName="cycle" presStyleCnt="0">
        <dgm:presLayoutVars>
          <dgm:dir/>
          <dgm:resizeHandles val="exact"/>
        </dgm:presLayoutVars>
      </dgm:prSet>
      <dgm:spPr/>
      <dgm:t>
        <a:bodyPr/>
        <a:lstStyle/>
        <a:p>
          <a:endParaRPr lang="es-MX"/>
        </a:p>
      </dgm:t>
    </dgm:pt>
    <dgm:pt modelId="{1A8FD592-04F7-4771-8A3A-58EBCFAF84CE}" type="pres">
      <dgm:prSet presAssocID="{F8260D23-5AAA-46C3-BF8A-8C8631D903D3}" presName="dummy" presStyleCnt="0"/>
      <dgm:spPr/>
    </dgm:pt>
    <dgm:pt modelId="{E886FAFF-9F0A-4BF6-A008-65F8FE5A16EC}" type="pres">
      <dgm:prSet presAssocID="{F8260D23-5AAA-46C3-BF8A-8C8631D903D3}" presName="node" presStyleLbl="revTx" presStyleIdx="0" presStyleCnt="4">
        <dgm:presLayoutVars>
          <dgm:bulletEnabled val="1"/>
        </dgm:presLayoutVars>
      </dgm:prSet>
      <dgm:spPr/>
      <dgm:t>
        <a:bodyPr/>
        <a:lstStyle/>
        <a:p>
          <a:endParaRPr lang="es-MX"/>
        </a:p>
      </dgm:t>
    </dgm:pt>
    <dgm:pt modelId="{519CC633-CD9C-4561-9FB3-94BCA3CC7A17}" type="pres">
      <dgm:prSet presAssocID="{E9EBED9C-C9EF-49FC-8265-C9F744D6F675}" presName="sibTrans" presStyleLbl="node1" presStyleIdx="0" presStyleCnt="4"/>
      <dgm:spPr/>
      <dgm:t>
        <a:bodyPr/>
        <a:lstStyle/>
        <a:p>
          <a:endParaRPr lang="es-MX"/>
        </a:p>
      </dgm:t>
    </dgm:pt>
    <dgm:pt modelId="{F78E5434-2DD0-405A-8ACC-07243CB8150B}" type="pres">
      <dgm:prSet presAssocID="{DB49A4A0-0651-4655-B892-5D37632DD692}" presName="dummy" presStyleCnt="0"/>
      <dgm:spPr/>
    </dgm:pt>
    <dgm:pt modelId="{9EAF9183-48AA-4ADA-8CB4-5C9FA5A0A410}" type="pres">
      <dgm:prSet presAssocID="{DB49A4A0-0651-4655-B892-5D37632DD692}" presName="node" presStyleLbl="revTx" presStyleIdx="1" presStyleCnt="4">
        <dgm:presLayoutVars>
          <dgm:bulletEnabled val="1"/>
        </dgm:presLayoutVars>
      </dgm:prSet>
      <dgm:spPr/>
      <dgm:t>
        <a:bodyPr/>
        <a:lstStyle/>
        <a:p>
          <a:endParaRPr lang="es-MX"/>
        </a:p>
      </dgm:t>
    </dgm:pt>
    <dgm:pt modelId="{70C48955-A689-4E81-B114-EFDF8493895B}" type="pres">
      <dgm:prSet presAssocID="{B2F691DC-F570-475B-BF63-95F9D252BB84}" presName="sibTrans" presStyleLbl="node1" presStyleIdx="1" presStyleCnt="4"/>
      <dgm:spPr/>
      <dgm:t>
        <a:bodyPr/>
        <a:lstStyle/>
        <a:p>
          <a:endParaRPr lang="es-MX"/>
        </a:p>
      </dgm:t>
    </dgm:pt>
    <dgm:pt modelId="{F95FA0F5-2E14-41F3-86F7-3ACCCAB675C3}" type="pres">
      <dgm:prSet presAssocID="{9EA66C43-2B31-4DF5-911F-D2FC2DDB9B53}" presName="dummy" presStyleCnt="0"/>
      <dgm:spPr/>
    </dgm:pt>
    <dgm:pt modelId="{F39CE407-CB89-48AD-883B-E40FB34BF880}" type="pres">
      <dgm:prSet presAssocID="{9EA66C43-2B31-4DF5-911F-D2FC2DDB9B53}" presName="node" presStyleLbl="revTx" presStyleIdx="2" presStyleCnt="4">
        <dgm:presLayoutVars>
          <dgm:bulletEnabled val="1"/>
        </dgm:presLayoutVars>
      </dgm:prSet>
      <dgm:spPr/>
      <dgm:t>
        <a:bodyPr/>
        <a:lstStyle/>
        <a:p>
          <a:endParaRPr lang="es-MX"/>
        </a:p>
      </dgm:t>
    </dgm:pt>
    <dgm:pt modelId="{567D3B92-4A39-4329-AB89-83917DD45562}" type="pres">
      <dgm:prSet presAssocID="{03C5AA9D-F977-4145-A837-EFDC8C2ED2E3}" presName="sibTrans" presStyleLbl="node1" presStyleIdx="2" presStyleCnt="4"/>
      <dgm:spPr/>
      <dgm:t>
        <a:bodyPr/>
        <a:lstStyle/>
        <a:p>
          <a:endParaRPr lang="es-MX"/>
        </a:p>
      </dgm:t>
    </dgm:pt>
    <dgm:pt modelId="{7904237C-6C7B-49AF-A501-F563D1310370}" type="pres">
      <dgm:prSet presAssocID="{1F0BCDB0-2463-452A-B6B2-3BCBAC0B2C0A}" presName="dummy" presStyleCnt="0"/>
      <dgm:spPr/>
    </dgm:pt>
    <dgm:pt modelId="{8A4CC12D-1450-40A7-B44D-4DF957A8A8D7}" type="pres">
      <dgm:prSet presAssocID="{1F0BCDB0-2463-452A-B6B2-3BCBAC0B2C0A}" presName="node" presStyleLbl="revTx" presStyleIdx="3" presStyleCnt="4">
        <dgm:presLayoutVars>
          <dgm:bulletEnabled val="1"/>
        </dgm:presLayoutVars>
      </dgm:prSet>
      <dgm:spPr/>
      <dgm:t>
        <a:bodyPr/>
        <a:lstStyle/>
        <a:p>
          <a:endParaRPr lang="es-MX"/>
        </a:p>
      </dgm:t>
    </dgm:pt>
    <dgm:pt modelId="{3568A202-973B-4DE7-8CD5-EF1D8B647939}" type="pres">
      <dgm:prSet presAssocID="{2AF66F50-A2F3-498B-A453-3CE3032C8F60}" presName="sibTrans" presStyleLbl="node1" presStyleIdx="3" presStyleCnt="4"/>
      <dgm:spPr/>
      <dgm:t>
        <a:bodyPr/>
        <a:lstStyle/>
        <a:p>
          <a:endParaRPr lang="es-MX"/>
        </a:p>
      </dgm:t>
    </dgm:pt>
  </dgm:ptLst>
  <dgm:cxnLst>
    <dgm:cxn modelId="{B05246EA-7B38-46F6-B822-C04191A6511C}" type="presOf" srcId="{1F0BCDB0-2463-452A-B6B2-3BCBAC0B2C0A}" destId="{8A4CC12D-1450-40A7-B44D-4DF957A8A8D7}" srcOrd="0" destOrd="0" presId="urn:microsoft.com/office/officeart/2005/8/layout/cycle1"/>
    <dgm:cxn modelId="{DCA0D19F-8244-4F99-B065-D200FCE7BF35}" type="presOf" srcId="{DB49A4A0-0651-4655-B892-5D37632DD692}" destId="{9EAF9183-48AA-4ADA-8CB4-5C9FA5A0A410}" srcOrd="0" destOrd="0" presId="urn:microsoft.com/office/officeart/2005/8/layout/cycle1"/>
    <dgm:cxn modelId="{D86089D1-C8EE-4726-9554-5E1F5BFDAAA7}" type="presOf" srcId="{B2F691DC-F570-475B-BF63-95F9D252BB84}" destId="{70C48955-A689-4E81-B114-EFDF8493895B}" srcOrd="0" destOrd="0" presId="urn:microsoft.com/office/officeart/2005/8/layout/cycle1"/>
    <dgm:cxn modelId="{81B93EF2-535A-43C3-AB6A-03D05A14987E}" type="presOf" srcId="{9EA66C43-2B31-4DF5-911F-D2FC2DDB9B53}" destId="{F39CE407-CB89-48AD-883B-E40FB34BF880}" srcOrd="0" destOrd="0" presId="urn:microsoft.com/office/officeart/2005/8/layout/cycle1"/>
    <dgm:cxn modelId="{177955E9-7AD8-4CC8-A486-5A78F99ED923}" type="presOf" srcId="{026888AE-070E-44DC-A7AD-F346522C4501}" destId="{B6B3720F-84E7-4793-A994-26B37EACF2FC}" srcOrd="0" destOrd="0" presId="urn:microsoft.com/office/officeart/2005/8/layout/cycle1"/>
    <dgm:cxn modelId="{2E988EF5-9B42-4178-BBE8-BF07EB0D8FE1}" type="presOf" srcId="{E9EBED9C-C9EF-49FC-8265-C9F744D6F675}" destId="{519CC633-CD9C-4561-9FB3-94BCA3CC7A17}" srcOrd="0" destOrd="0" presId="urn:microsoft.com/office/officeart/2005/8/layout/cycle1"/>
    <dgm:cxn modelId="{7ADF0244-FE5B-44DA-93AF-3F3B9EC16764}" type="presOf" srcId="{F8260D23-5AAA-46C3-BF8A-8C8631D903D3}" destId="{E886FAFF-9F0A-4BF6-A008-65F8FE5A16EC}" srcOrd="0" destOrd="0" presId="urn:microsoft.com/office/officeart/2005/8/layout/cycle1"/>
    <dgm:cxn modelId="{5A7960A5-FAB4-4C77-8EBD-AB6E7E73874D}" srcId="{026888AE-070E-44DC-A7AD-F346522C4501}" destId="{DB49A4A0-0651-4655-B892-5D37632DD692}" srcOrd="1" destOrd="0" parTransId="{8D668A59-288A-4770-BFCA-2B596CAE202B}" sibTransId="{B2F691DC-F570-475B-BF63-95F9D252BB84}"/>
    <dgm:cxn modelId="{5DCDB1A7-B17E-4897-B814-04322A744FA5}" srcId="{026888AE-070E-44DC-A7AD-F346522C4501}" destId="{F8260D23-5AAA-46C3-BF8A-8C8631D903D3}" srcOrd="0" destOrd="0" parTransId="{05F7854F-9326-4FDB-B89C-5FDE9477F124}" sibTransId="{E9EBED9C-C9EF-49FC-8265-C9F744D6F675}"/>
    <dgm:cxn modelId="{8BD7E2E6-919D-439A-80AC-4CE94548BE55}" type="presOf" srcId="{03C5AA9D-F977-4145-A837-EFDC8C2ED2E3}" destId="{567D3B92-4A39-4329-AB89-83917DD45562}" srcOrd="0" destOrd="0" presId="urn:microsoft.com/office/officeart/2005/8/layout/cycle1"/>
    <dgm:cxn modelId="{F27B0729-F221-414B-88F6-3E3D12C1D5D5}" type="presOf" srcId="{2AF66F50-A2F3-498B-A453-3CE3032C8F60}" destId="{3568A202-973B-4DE7-8CD5-EF1D8B647939}" srcOrd="0" destOrd="0" presId="urn:microsoft.com/office/officeart/2005/8/layout/cycle1"/>
    <dgm:cxn modelId="{01587404-FD2A-4434-BCAC-C15F93EED084}" srcId="{026888AE-070E-44DC-A7AD-F346522C4501}" destId="{1F0BCDB0-2463-452A-B6B2-3BCBAC0B2C0A}" srcOrd="3" destOrd="0" parTransId="{0C2C2202-E12D-48FC-9452-A7E9E627841F}" sibTransId="{2AF66F50-A2F3-498B-A453-3CE3032C8F60}"/>
    <dgm:cxn modelId="{61A5E2E7-1A0F-4081-8F8D-588C50587B2A}" srcId="{026888AE-070E-44DC-A7AD-F346522C4501}" destId="{9EA66C43-2B31-4DF5-911F-D2FC2DDB9B53}" srcOrd="2" destOrd="0" parTransId="{785627A4-4A6F-4834-8645-D960EEFF28DA}" sibTransId="{03C5AA9D-F977-4145-A837-EFDC8C2ED2E3}"/>
    <dgm:cxn modelId="{618AC8D6-5A4A-4271-BB85-504B7A01E219}" type="presParOf" srcId="{B6B3720F-84E7-4793-A994-26B37EACF2FC}" destId="{1A8FD592-04F7-4771-8A3A-58EBCFAF84CE}" srcOrd="0" destOrd="0" presId="urn:microsoft.com/office/officeart/2005/8/layout/cycle1"/>
    <dgm:cxn modelId="{2B723D07-DBC0-4349-B4CE-8E08C24B99E1}" type="presParOf" srcId="{B6B3720F-84E7-4793-A994-26B37EACF2FC}" destId="{E886FAFF-9F0A-4BF6-A008-65F8FE5A16EC}" srcOrd="1" destOrd="0" presId="urn:microsoft.com/office/officeart/2005/8/layout/cycle1"/>
    <dgm:cxn modelId="{5639C1C7-A453-4082-93DA-67827414EF00}" type="presParOf" srcId="{B6B3720F-84E7-4793-A994-26B37EACF2FC}" destId="{519CC633-CD9C-4561-9FB3-94BCA3CC7A17}" srcOrd="2" destOrd="0" presId="urn:microsoft.com/office/officeart/2005/8/layout/cycle1"/>
    <dgm:cxn modelId="{1AE581C3-F918-4895-A823-20D1F787DBD3}" type="presParOf" srcId="{B6B3720F-84E7-4793-A994-26B37EACF2FC}" destId="{F78E5434-2DD0-405A-8ACC-07243CB8150B}" srcOrd="3" destOrd="0" presId="urn:microsoft.com/office/officeart/2005/8/layout/cycle1"/>
    <dgm:cxn modelId="{516D5E0A-108A-4EEF-9DB2-461E56CD8BE0}" type="presParOf" srcId="{B6B3720F-84E7-4793-A994-26B37EACF2FC}" destId="{9EAF9183-48AA-4ADA-8CB4-5C9FA5A0A410}" srcOrd="4" destOrd="0" presId="urn:microsoft.com/office/officeart/2005/8/layout/cycle1"/>
    <dgm:cxn modelId="{0CDCB027-E55F-4915-BCD0-B908BFF5447B}" type="presParOf" srcId="{B6B3720F-84E7-4793-A994-26B37EACF2FC}" destId="{70C48955-A689-4E81-B114-EFDF8493895B}" srcOrd="5" destOrd="0" presId="urn:microsoft.com/office/officeart/2005/8/layout/cycle1"/>
    <dgm:cxn modelId="{7A0B53C6-2B62-425B-87A8-AD3C2059B960}" type="presParOf" srcId="{B6B3720F-84E7-4793-A994-26B37EACF2FC}" destId="{F95FA0F5-2E14-41F3-86F7-3ACCCAB675C3}" srcOrd="6" destOrd="0" presId="urn:microsoft.com/office/officeart/2005/8/layout/cycle1"/>
    <dgm:cxn modelId="{2A19A6B2-91D8-4BF9-A58C-21B2D86A295F}" type="presParOf" srcId="{B6B3720F-84E7-4793-A994-26B37EACF2FC}" destId="{F39CE407-CB89-48AD-883B-E40FB34BF880}" srcOrd="7" destOrd="0" presId="urn:microsoft.com/office/officeart/2005/8/layout/cycle1"/>
    <dgm:cxn modelId="{B8375177-F566-4226-9D10-74BBF1A64AE1}" type="presParOf" srcId="{B6B3720F-84E7-4793-A994-26B37EACF2FC}" destId="{567D3B92-4A39-4329-AB89-83917DD45562}" srcOrd="8" destOrd="0" presId="urn:microsoft.com/office/officeart/2005/8/layout/cycle1"/>
    <dgm:cxn modelId="{88F8CA2B-BCF2-445B-B0AC-60797FCE2924}" type="presParOf" srcId="{B6B3720F-84E7-4793-A994-26B37EACF2FC}" destId="{7904237C-6C7B-49AF-A501-F563D1310370}" srcOrd="9" destOrd="0" presId="urn:microsoft.com/office/officeart/2005/8/layout/cycle1"/>
    <dgm:cxn modelId="{5B49FC8A-C821-4FA0-9A22-A868D198E9E5}" type="presParOf" srcId="{B6B3720F-84E7-4793-A994-26B37EACF2FC}" destId="{8A4CC12D-1450-40A7-B44D-4DF957A8A8D7}" srcOrd="10" destOrd="0" presId="urn:microsoft.com/office/officeart/2005/8/layout/cycle1"/>
    <dgm:cxn modelId="{9100E3AD-1A7F-46C2-AAD6-DDA4A4EEF2B3}" type="presParOf" srcId="{B6B3720F-84E7-4793-A994-26B37EACF2FC}" destId="{3568A202-973B-4DE7-8CD5-EF1D8B647939}" srcOrd="11" destOrd="0" presId="urn:microsoft.com/office/officeart/2005/8/layout/cycle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DE11DB-F259-4222-950B-14947DBECA14}" type="doc">
      <dgm:prSet loTypeId="urn:microsoft.com/office/officeart/2005/8/layout/vList6" loCatId="process" qsTypeId="urn:microsoft.com/office/officeart/2005/8/quickstyle/simple5" qsCatId="simple" csTypeId="urn:microsoft.com/office/officeart/2005/8/colors/accent1_2" csCatId="accent1" phldr="1"/>
      <dgm:spPr/>
      <dgm:t>
        <a:bodyPr/>
        <a:lstStyle/>
        <a:p>
          <a:endParaRPr lang="es-MX"/>
        </a:p>
      </dgm:t>
    </dgm:pt>
    <dgm:pt modelId="{A855E3A8-8856-4EAB-8B4D-9B237ECA6059}">
      <dgm:prSet phldrT="[Texto]"/>
      <dgm:spPr/>
      <dgm:t>
        <a:bodyPr/>
        <a:lstStyle/>
        <a:p>
          <a:r>
            <a:rPr lang="es-MX" dirty="0" smtClean="0"/>
            <a:t>Instalaciones y equipos</a:t>
          </a:r>
          <a:endParaRPr lang="es-MX" dirty="0"/>
        </a:p>
      </dgm:t>
    </dgm:pt>
    <dgm:pt modelId="{E6D21CCF-0161-4093-9592-3F5FA56ED863}" type="parTrans" cxnId="{946B9F96-477C-4F56-8A12-C8D6FCBED18A}">
      <dgm:prSet/>
      <dgm:spPr/>
      <dgm:t>
        <a:bodyPr/>
        <a:lstStyle/>
        <a:p>
          <a:endParaRPr lang="es-MX"/>
        </a:p>
      </dgm:t>
    </dgm:pt>
    <dgm:pt modelId="{B6694334-18E5-4691-85C9-4CB7B4FD7737}" type="sibTrans" cxnId="{946B9F96-477C-4F56-8A12-C8D6FCBED18A}">
      <dgm:prSet/>
      <dgm:spPr/>
      <dgm:t>
        <a:bodyPr/>
        <a:lstStyle/>
        <a:p>
          <a:endParaRPr lang="es-MX"/>
        </a:p>
      </dgm:t>
    </dgm:pt>
    <dgm:pt modelId="{66D46033-7257-408F-8E6A-E9DE171ED17D}">
      <dgm:prSet phldrT="[Texto]"/>
      <dgm:spPr/>
      <dgm:t>
        <a:bodyPr/>
        <a:lstStyle/>
        <a:p>
          <a:r>
            <a:rPr lang="es-MX" dirty="0" smtClean="0"/>
            <a:t>Inactivo desde 2006 aprox.</a:t>
          </a:r>
          <a:endParaRPr lang="es-MX" dirty="0"/>
        </a:p>
      </dgm:t>
    </dgm:pt>
    <dgm:pt modelId="{6BB75AA0-6A3F-4B77-B5D3-12597C2607B5}" type="parTrans" cxnId="{205F1A07-F4D5-4F6D-8831-6CB38455D70B}">
      <dgm:prSet/>
      <dgm:spPr/>
      <dgm:t>
        <a:bodyPr/>
        <a:lstStyle/>
        <a:p>
          <a:endParaRPr lang="es-MX"/>
        </a:p>
      </dgm:t>
    </dgm:pt>
    <dgm:pt modelId="{7B7D1D10-B0B0-41D4-8D4F-8F58B5B3B636}" type="sibTrans" cxnId="{205F1A07-F4D5-4F6D-8831-6CB38455D70B}">
      <dgm:prSet/>
      <dgm:spPr/>
      <dgm:t>
        <a:bodyPr/>
        <a:lstStyle/>
        <a:p>
          <a:endParaRPr lang="es-MX"/>
        </a:p>
      </dgm:t>
    </dgm:pt>
    <dgm:pt modelId="{491588F3-704A-4629-85FB-3CCCD9A74515}">
      <dgm:prSet phldrT="[Texto]"/>
      <dgm:spPr/>
      <dgm:t>
        <a:bodyPr/>
        <a:lstStyle/>
        <a:p>
          <a:r>
            <a:rPr lang="es-MX" dirty="0" smtClean="0"/>
            <a:t>Desarrollar material audiovisual de calidad</a:t>
          </a:r>
          <a:endParaRPr lang="es-MX" dirty="0"/>
        </a:p>
      </dgm:t>
    </dgm:pt>
    <dgm:pt modelId="{EBA09D8D-FDB1-4D89-8862-3B0758E8E9ED}" type="parTrans" cxnId="{2E8FDACA-ACB5-48F3-8131-0F9CCD9040A6}">
      <dgm:prSet/>
      <dgm:spPr/>
      <dgm:t>
        <a:bodyPr/>
        <a:lstStyle/>
        <a:p>
          <a:endParaRPr lang="es-MX"/>
        </a:p>
      </dgm:t>
    </dgm:pt>
    <dgm:pt modelId="{3110E62B-3FD2-450F-B5A1-0ECC52B03C62}" type="sibTrans" cxnId="{2E8FDACA-ACB5-48F3-8131-0F9CCD9040A6}">
      <dgm:prSet/>
      <dgm:spPr/>
      <dgm:t>
        <a:bodyPr/>
        <a:lstStyle/>
        <a:p>
          <a:endParaRPr lang="es-MX"/>
        </a:p>
      </dgm:t>
    </dgm:pt>
    <dgm:pt modelId="{8290DE76-5415-43E3-A812-CC95CCCE9AAB}">
      <dgm:prSet phldrT="[Texto]"/>
      <dgm:spPr/>
      <dgm:t>
        <a:bodyPr/>
        <a:lstStyle/>
        <a:p>
          <a:endParaRPr lang="es-MX" dirty="0"/>
        </a:p>
      </dgm:t>
    </dgm:pt>
    <dgm:pt modelId="{4789A1E0-D202-4A02-9B62-0E84D5CF8794}" type="parTrans" cxnId="{9BB07023-6629-4513-83F0-772B10F3A4CA}">
      <dgm:prSet/>
      <dgm:spPr/>
      <dgm:t>
        <a:bodyPr/>
        <a:lstStyle/>
        <a:p>
          <a:endParaRPr lang="es-MX"/>
        </a:p>
      </dgm:t>
    </dgm:pt>
    <dgm:pt modelId="{469CCC07-1298-4F07-A107-3FB3FA9C005D}" type="sibTrans" cxnId="{9BB07023-6629-4513-83F0-772B10F3A4CA}">
      <dgm:prSet/>
      <dgm:spPr/>
      <dgm:t>
        <a:bodyPr/>
        <a:lstStyle/>
        <a:p>
          <a:endParaRPr lang="es-MX"/>
        </a:p>
      </dgm:t>
    </dgm:pt>
    <dgm:pt modelId="{DF37FB15-9E76-4553-9F5C-2F8AF3585AB1}">
      <dgm:prSet phldrT="[Texto]"/>
      <dgm:spPr/>
      <dgm:t>
        <a:bodyPr/>
        <a:lstStyle/>
        <a:p>
          <a:r>
            <a:rPr lang="es-MX" sz="1100" dirty="0" smtClean="0"/>
            <a:t>Pre producción, producción y post producción</a:t>
          </a:r>
          <a:endParaRPr lang="es-MX" sz="1100" dirty="0"/>
        </a:p>
      </dgm:t>
    </dgm:pt>
    <dgm:pt modelId="{E87C6F61-0AF7-40CE-8007-05B5017FB98D}" type="parTrans" cxnId="{31811C7A-2CBE-484E-9E26-6B2E7DDC258E}">
      <dgm:prSet/>
      <dgm:spPr/>
      <dgm:t>
        <a:bodyPr/>
        <a:lstStyle/>
        <a:p>
          <a:endParaRPr lang="es-MX"/>
        </a:p>
      </dgm:t>
    </dgm:pt>
    <dgm:pt modelId="{06868B35-B827-4A8A-BCD3-1E26AAFBC215}" type="sibTrans" cxnId="{31811C7A-2CBE-484E-9E26-6B2E7DDC258E}">
      <dgm:prSet/>
      <dgm:spPr/>
      <dgm:t>
        <a:bodyPr/>
        <a:lstStyle/>
        <a:p>
          <a:endParaRPr lang="es-MX"/>
        </a:p>
      </dgm:t>
    </dgm:pt>
    <dgm:pt modelId="{01E989CE-51FF-4CF7-8DBC-01F0F5F0564D}">
      <dgm:prSet phldrT="[Texto]" custT="1"/>
      <dgm:spPr/>
      <dgm:t>
        <a:bodyPr/>
        <a:lstStyle/>
        <a:p>
          <a:endParaRPr lang="es-MX" sz="700" dirty="0"/>
        </a:p>
      </dgm:t>
    </dgm:pt>
    <dgm:pt modelId="{94ACE10D-C722-46F5-A5F1-7056DD0D53FA}" type="parTrans" cxnId="{1A3816A6-DBCC-475E-9493-6141E1D60EB2}">
      <dgm:prSet/>
      <dgm:spPr/>
      <dgm:t>
        <a:bodyPr/>
        <a:lstStyle/>
        <a:p>
          <a:endParaRPr lang="es-EC"/>
        </a:p>
      </dgm:t>
    </dgm:pt>
    <dgm:pt modelId="{00C9D072-FBEA-424E-A9F9-ADAF93B8C75F}" type="sibTrans" cxnId="{1A3816A6-DBCC-475E-9493-6141E1D60EB2}">
      <dgm:prSet/>
      <dgm:spPr/>
      <dgm:t>
        <a:bodyPr/>
        <a:lstStyle/>
        <a:p>
          <a:endParaRPr lang="es-EC"/>
        </a:p>
      </dgm:t>
    </dgm:pt>
    <dgm:pt modelId="{86B0FB01-4D68-409F-961E-F801653B771D}" type="pres">
      <dgm:prSet presAssocID="{D2DE11DB-F259-4222-950B-14947DBECA14}" presName="Name0" presStyleCnt="0">
        <dgm:presLayoutVars>
          <dgm:dir/>
          <dgm:animLvl val="lvl"/>
          <dgm:resizeHandles/>
        </dgm:presLayoutVars>
      </dgm:prSet>
      <dgm:spPr/>
      <dgm:t>
        <a:bodyPr/>
        <a:lstStyle/>
        <a:p>
          <a:endParaRPr lang="es-MX"/>
        </a:p>
      </dgm:t>
    </dgm:pt>
    <dgm:pt modelId="{F1E8AE3E-6A8C-46A8-9A03-5807B933A93E}" type="pres">
      <dgm:prSet presAssocID="{A855E3A8-8856-4EAB-8B4D-9B237ECA6059}" presName="linNode" presStyleCnt="0"/>
      <dgm:spPr/>
    </dgm:pt>
    <dgm:pt modelId="{A2AFA544-965A-40EE-BB8A-44B92C9EE638}" type="pres">
      <dgm:prSet presAssocID="{A855E3A8-8856-4EAB-8B4D-9B237ECA6059}" presName="parentShp" presStyleLbl="node1" presStyleIdx="0" presStyleCnt="2">
        <dgm:presLayoutVars>
          <dgm:bulletEnabled val="1"/>
        </dgm:presLayoutVars>
      </dgm:prSet>
      <dgm:spPr/>
      <dgm:t>
        <a:bodyPr/>
        <a:lstStyle/>
        <a:p>
          <a:endParaRPr lang="es-MX"/>
        </a:p>
      </dgm:t>
    </dgm:pt>
    <dgm:pt modelId="{5E07B8CA-B903-44AA-8A1E-FCCC34D070EC}" type="pres">
      <dgm:prSet presAssocID="{A855E3A8-8856-4EAB-8B4D-9B237ECA6059}" presName="childShp" presStyleLbl="bgAccFollowNode1" presStyleIdx="0" presStyleCnt="2">
        <dgm:presLayoutVars>
          <dgm:bulletEnabled val="1"/>
        </dgm:presLayoutVars>
      </dgm:prSet>
      <dgm:spPr/>
      <dgm:t>
        <a:bodyPr/>
        <a:lstStyle/>
        <a:p>
          <a:endParaRPr lang="es-MX"/>
        </a:p>
      </dgm:t>
    </dgm:pt>
    <dgm:pt modelId="{8C4520C6-5D9F-42E0-BB44-2E51589B9822}" type="pres">
      <dgm:prSet presAssocID="{B6694334-18E5-4691-85C9-4CB7B4FD7737}" presName="spacing" presStyleCnt="0"/>
      <dgm:spPr/>
    </dgm:pt>
    <dgm:pt modelId="{84EBEF7B-75BF-4BF3-9D80-63E409FA83A9}" type="pres">
      <dgm:prSet presAssocID="{491588F3-704A-4629-85FB-3CCCD9A74515}" presName="linNode" presStyleCnt="0"/>
      <dgm:spPr/>
    </dgm:pt>
    <dgm:pt modelId="{5E3D9C0B-07C2-493B-B762-3D466621E95F}" type="pres">
      <dgm:prSet presAssocID="{491588F3-704A-4629-85FB-3CCCD9A74515}" presName="parentShp" presStyleLbl="node1" presStyleIdx="1" presStyleCnt="2">
        <dgm:presLayoutVars>
          <dgm:bulletEnabled val="1"/>
        </dgm:presLayoutVars>
      </dgm:prSet>
      <dgm:spPr/>
      <dgm:t>
        <a:bodyPr/>
        <a:lstStyle/>
        <a:p>
          <a:endParaRPr lang="es-MX"/>
        </a:p>
      </dgm:t>
    </dgm:pt>
    <dgm:pt modelId="{5CF368B6-E580-4D6A-B462-CA1EC3500460}" type="pres">
      <dgm:prSet presAssocID="{491588F3-704A-4629-85FB-3CCCD9A74515}" presName="childShp" presStyleLbl="bgAccFollowNode1" presStyleIdx="1" presStyleCnt="2">
        <dgm:presLayoutVars>
          <dgm:bulletEnabled val="1"/>
        </dgm:presLayoutVars>
      </dgm:prSet>
      <dgm:spPr/>
      <dgm:t>
        <a:bodyPr/>
        <a:lstStyle/>
        <a:p>
          <a:endParaRPr lang="es-MX"/>
        </a:p>
      </dgm:t>
    </dgm:pt>
  </dgm:ptLst>
  <dgm:cxnLst>
    <dgm:cxn modelId="{BAD81B0E-5FF4-4021-A8FC-5DA011BF4272}" type="presOf" srcId="{491588F3-704A-4629-85FB-3CCCD9A74515}" destId="{5E3D9C0B-07C2-493B-B762-3D466621E95F}" srcOrd="0" destOrd="0" presId="urn:microsoft.com/office/officeart/2005/8/layout/vList6"/>
    <dgm:cxn modelId="{6E63C005-D7DE-42E4-9F1B-DEA66FB2B9DB}" type="presOf" srcId="{A855E3A8-8856-4EAB-8B4D-9B237ECA6059}" destId="{A2AFA544-965A-40EE-BB8A-44B92C9EE638}" srcOrd="0" destOrd="0" presId="urn:microsoft.com/office/officeart/2005/8/layout/vList6"/>
    <dgm:cxn modelId="{2E8FDACA-ACB5-48F3-8131-0F9CCD9040A6}" srcId="{D2DE11DB-F259-4222-950B-14947DBECA14}" destId="{491588F3-704A-4629-85FB-3CCCD9A74515}" srcOrd="1" destOrd="0" parTransId="{EBA09D8D-FDB1-4D89-8862-3B0758E8E9ED}" sibTransId="{3110E62B-3FD2-450F-B5A1-0ECC52B03C62}"/>
    <dgm:cxn modelId="{5BA0915B-402E-4CA3-AC39-DBD886C8F49D}" type="presOf" srcId="{D2DE11DB-F259-4222-950B-14947DBECA14}" destId="{86B0FB01-4D68-409F-961E-F801653B771D}" srcOrd="0" destOrd="0" presId="urn:microsoft.com/office/officeart/2005/8/layout/vList6"/>
    <dgm:cxn modelId="{205523A0-17CB-45D6-B5C2-F1D3005314CA}" type="presOf" srcId="{66D46033-7257-408F-8E6A-E9DE171ED17D}" destId="{5E07B8CA-B903-44AA-8A1E-FCCC34D070EC}" srcOrd="0" destOrd="1" presId="urn:microsoft.com/office/officeart/2005/8/layout/vList6"/>
    <dgm:cxn modelId="{205F1A07-F4D5-4F6D-8831-6CB38455D70B}" srcId="{A855E3A8-8856-4EAB-8B4D-9B237ECA6059}" destId="{66D46033-7257-408F-8E6A-E9DE171ED17D}" srcOrd="1" destOrd="0" parTransId="{6BB75AA0-6A3F-4B77-B5D3-12597C2607B5}" sibTransId="{7B7D1D10-B0B0-41D4-8D4F-8F58B5B3B636}"/>
    <dgm:cxn modelId="{1A3816A6-DBCC-475E-9493-6141E1D60EB2}" srcId="{491588F3-704A-4629-85FB-3CCCD9A74515}" destId="{01E989CE-51FF-4CF7-8DBC-01F0F5F0564D}" srcOrd="0" destOrd="0" parTransId="{94ACE10D-C722-46F5-A5F1-7056DD0D53FA}" sibTransId="{00C9D072-FBEA-424E-A9F9-ADAF93B8C75F}"/>
    <dgm:cxn modelId="{89C61973-A941-4546-8611-343B8C6391E1}" type="presOf" srcId="{01E989CE-51FF-4CF7-8DBC-01F0F5F0564D}" destId="{5CF368B6-E580-4D6A-B462-CA1EC3500460}" srcOrd="0" destOrd="0" presId="urn:microsoft.com/office/officeart/2005/8/layout/vList6"/>
    <dgm:cxn modelId="{946B9F96-477C-4F56-8A12-C8D6FCBED18A}" srcId="{D2DE11DB-F259-4222-950B-14947DBECA14}" destId="{A855E3A8-8856-4EAB-8B4D-9B237ECA6059}" srcOrd="0" destOrd="0" parTransId="{E6D21CCF-0161-4093-9592-3F5FA56ED863}" sibTransId="{B6694334-18E5-4691-85C9-4CB7B4FD7737}"/>
    <dgm:cxn modelId="{31811C7A-2CBE-484E-9E26-6B2E7DDC258E}" srcId="{491588F3-704A-4629-85FB-3CCCD9A74515}" destId="{DF37FB15-9E76-4553-9F5C-2F8AF3585AB1}" srcOrd="1" destOrd="0" parTransId="{E87C6F61-0AF7-40CE-8007-05B5017FB98D}" sibTransId="{06868B35-B827-4A8A-BCD3-1E26AAFBC215}"/>
    <dgm:cxn modelId="{B88627C2-95C2-43CB-962D-D3F369F522D0}" type="presOf" srcId="{DF37FB15-9E76-4553-9F5C-2F8AF3585AB1}" destId="{5CF368B6-E580-4D6A-B462-CA1EC3500460}" srcOrd="0" destOrd="1" presId="urn:microsoft.com/office/officeart/2005/8/layout/vList6"/>
    <dgm:cxn modelId="{2D8A3367-6BE2-453E-A682-ADDE0C97C7A5}" type="presOf" srcId="{8290DE76-5415-43E3-A812-CC95CCCE9AAB}" destId="{5E07B8CA-B903-44AA-8A1E-FCCC34D070EC}" srcOrd="0" destOrd="0" presId="urn:microsoft.com/office/officeart/2005/8/layout/vList6"/>
    <dgm:cxn modelId="{9BB07023-6629-4513-83F0-772B10F3A4CA}" srcId="{A855E3A8-8856-4EAB-8B4D-9B237ECA6059}" destId="{8290DE76-5415-43E3-A812-CC95CCCE9AAB}" srcOrd="0" destOrd="0" parTransId="{4789A1E0-D202-4A02-9B62-0E84D5CF8794}" sibTransId="{469CCC07-1298-4F07-A107-3FB3FA9C005D}"/>
    <dgm:cxn modelId="{B0F2A31A-22FB-4601-88EA-203262A50DD7}" type="presParOf" srcId="{86B0FB01-4D68-409F-961E-F801653B771D}" destId="{F1E8AE3E-6A8C-46A8-9A03-5807B933A93E}" srcOrd="0" destOrd="0" presId="urn:microsoft.com/office/officeart/2005/8/layout/vList6"/>
    <dgm:cxn modelId="{667F3F38-CCCA-4290-9F7C-CFDECC576224}" type="presParOf" srcId="{F1E8AE3E-6A8C-46A8-9A03-5807B933A93E}" destId="{A2AFA544-965A-40EE-BB8A-44B92C9EE638}" srcOrd="0" destOrd="0" presId="urn:microsoft.com/office/officeart/2005/8/layout/vList6"/>
    <dgm:cxn modelId="{DE6E52FA-9202-443E-A8B0-F581C9414501}" type="presParOf" srcId="{F1E8AE3E-6A8C-46A8-9A03-5807B933A93E}" destId="{5E07B8CA-B903-44AA-8A1E-FCCC34D070EC}" srcOrd="1" destOrd="0" presId="urn:microsoft.com/office/officeart/2005/8/layout/vList6"/>
    <dgm:cxn modelId="{46014B94-D1BF-4ED9-BF7D-4D26566041F0}" type="presParOf" srcId="{86B0FB01-4D68-409F-961E-F801653B771D}" destId="{8C4520C6-5D9F-42E0-BB44-2E51589B9822}" srcOrd="1" destOrd="0" presId="urn:microsoft.com/office/officeart/2005/8/layout/vList6"/>
    <dgm:cxn modelId="{D3526B58-46DC-457A-BEBA-F793981E0A12}" type="presParOf" srcId="{86B0FB01-4D68-409F-961E-F801653B771D}" destId="{84EBEF7B-75BF-4BF3-9D80-63E409FA83A9}" srcOrd="2" destOrd="0" presId="urn:microsoft.com/office/officeart/2005/8/layout/vList6"/>
    <dgm:cxn modelId="{A68C653F-A38B-4971-BF26-B56EB7D046D2}" type="presParOf" srcId="{84EBEF7B-75BF-4BF3-9D80-63E409FA83A9}" destId="{5E3D9C0B-07C2-493B-B762-3D466621E95F}" srcOrd="0" destOrd="0" presId="urn:microsoft.com/office/officeart/2005/8/layout/vList6"/>
    <dgm:cxn modelId="{67DD6AD6-72A2-40FE-BE7A-6C6731FD2D8F}" type="presParOf" srcId="{84EBEF7B-75BF-4BF3-9D80-63E409FA83A9}" destId="{5CF368B6-E580-4D6A-B462-CA1EC3500460}" srcOrd="1" destOrd="0" presId="urn:microsoft.com/office/officeart/2005/8/layout/vList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DE11DB-F259-4222-950B-14947DBECA14}" type="doc">
      <dgm:prSet loTypeId="urn:microsoft.com/office/officeart/2005/8/layout/chevron2" loCatId="process" qsTypeId="urn:microsoft.com/office/officeart/2005/8/quickstyle/simple5" qsCatId="simple" csTypeId="urn:microsoft.com/office/officeart/2005/8/colors/accent1_2" csCatId="accent1" phldr="1"/>
      <dgm:spPr/>
      <dgm:t>
        <a:bodyPr/>
        <a:lstStyle/>
        <a:p>
          <a:endParaRPr lang="es-MX"/>
        </a:p>
      </dgm:t>
    </dgm:pt>
    <dgm:pt modelId="{B42AC3A8-BDE7-4087-ABF0-AB7B7B8EFC41}">
      <dgm:prSet phldrT="[Texto]"/>
      <dgm:spPr/>
      <dgm:t>
        <a:bodyPr/>
        <a:lstStyle/>
        <a:p>
          <a:r>
            <a:rPr lang="es-MX" dirty="0" smtClean="0"/>
            <a:t>Audio</a:t>
          </a:r>
          <a:endParaRPr lang="es-MX" dirty="0"/>
        </a:p>
      </dgm:t>
    </dgm:pt>
    <dgm:pt modelId="{CB211A4E-5A3E-4AC2-9441-D1C7EAF67B97}" type="parTrans" cxnId="{17FE38C3-DFF5-4BA9-9138-75FD8E63A410}">
      <dgm:prSet/>
      <dgm:spPr/>
      <dgm:t>
        <a:bodyPr/>
        <a:lstStyle/>
        <a:p>
          <a:endParaRPr lang="es-MX"/>
        </a:p>
      </dgm:t>
    </dgm:pt>
    <dgm:pt modelId="{16466922-8574-43F8-8118-57C2F5A54C2E}" type="sibTrans" cxnId="{17FE38C3-DFF5-4BA9-9138-75FD8E63A410}">
      <dgm:prSet/>
      <dgm:spPr/>
      <dgm:t>
        <a:bodyPr/>
        <a:lstStyle/>
        <a:p>
          <a:endParaRPr lang="es-MX"/>
        </a:p>
      </dgm:t>
    </dgm:pt>
    <dgm:pt modelId="{5C8671D5-E36C-4802-B85C-DE6ED5B8A4B9}">
      <dgm:prSet phldrT="[Texto]"/>
      <dgm:spPr/>
      <dgm:t>
        <a:bodyPr/>
        <a:lstStyle/>
        <a:p>
          <a:r>
            <a:rPr lang="es-MX" dirty="0" smtClean="0"/>
            <a:t>Video</a:t>
          </a:r>
          <a:endParaRPr lang="es-MX" dirty="0"/>
        </a:p>
      </dgm:t>
    </dgm:pt>
    <dgm:pt modelId="{3AAD7923-8791-4485-AA2F-E0DE3ECEFEA9}" type="parTrans" cxnId="{DACD250E-7F25-4561-B9D1-7839868EEEDD}">
      <dgm:prSet/>
      <dgm:spPr/>
      <dgm:t>
        <a:bodyPr/>
        <a:lstStyle/>
        <a:p>
          <a:endParaRPr lang="es-MX"/>
        </a:p>
      </dgm:t>
    </dgm:pt>
    <dgm:pt modelId="{B657DE93-7E04-46B2-88D3-73E932353881}" type="sibTrans" cxnId="{DACD250E-7F25-4561-B9D1-7839868EEEDD}">
      <dgm:prSet/>
      <dgm:spPr/>
      <dgm:t>
        <a:bodyPr/>
        <a:lstStyle/>
        <a:p>
          <a:endParaRPr lang="es-MX"/>
        </a:p>
      </dgm:t>
    </dgm:pt>
    <dgm:pt modelId="{F0928458-D173-4752-9132-83D62F0EB75C}">
      <dgm:prSet phldrT="[Texto]"/>
      <dgm:spPr/>
      <dgm:t>
        <a:bodyPr/>
        <a:lstStyle/>
        <a:p>
          <a:r>
            <a:rPr lang="es-MX" dirty="0" smtClean="0"/>
            <a:t>Edición</a:t>
          </a:r>
          <a:endParaRPr lang="es-MX" dirty="0"/>
        </a:p>
      </dgm:t>
    </dgm:pt>
    <dgm:pt modelId="{D3297672-0683-427A-BB8F-D756F56486AD}" type="parTrans" cxnId="{5B3C1DA7-B6B0-4DA1-8807-D861254FF9F9}">
      <dgm:prSet/>
      <dgm:spPr/>
      <dgm:t>
        <a:bodyPr/>
        <a:lstStyle/>
        <a:p>
          <a:endParaRPr lang="es-MX"/>
        </a:p>
      </dgm:t>
    </dgm:pt>
    <dgm:pt modelId="{EB4CF3C0-B278-4965-8B86-7D7348CEC5BE}" type="sibTrans" cxnId="{5B3C1DA7-B6B0-4DA1-8807-D861254FF9F9}">
      <dgm:prSet/>
      <dgm:spPr/>
      <dgm:t>
        <a:bodyPr/>
        <a:lstStyle/>
        <a:p>
          <a:endParaRPr lang="es-MX"/>
        </a:p>
      </dgm:t>
    </dgm:pt>
    <dgm:pt modelId="{66D46033-7257-408F-8E6A-E9DE171ED17D}">
      <dgm:prSet phldrT="[Texto]"/>
      <dgm:spPr/>
      <dgm:t>
        <a:bodyPr/>
        <a:lstStyle/>
        <a:p>
          <a:r>
            <a:rPr lang="es-MX" dirty="0" smtClean="0"/>
            <a:t>Iluminación</a:t>
          </a:r>
          <a:endParaRPr lang="es-MX" dirty="0"/>
        </a:p>
      </dgm:t>
    </dgm:pt>
    <dgm:pt modelId="{7B7D1D10-B0B0-41D4-8D4F-8F58B5B3B636}" type="sibTrans" cxnId="{205F1A07-F4D5-4F6D-8831-6CB38455D70B}">
      <dgm:prSet/>
      <dgm:spPr/>
      <dgm:t>
        <a:bodyPr/>
        <a:lstStyle/>
        <a:p>
          <a:endParaRPr lang="es-MX"/>
        </a:p>
      </dgm:t>
    </dgm:pt>
    <dgm:pt modelId="{6BB75AA0-6A3F-4B77-B5D3-12597C2607B5}" type="parTrans" cxnId="{205F1A07-F4D5-4F6D-8831-6CB38455D70B}">
      <dgm:prSet/>
      <dgm:spPr/>
      <dgm:t>
        <a:bodyPr/>
        <a:lstStyle/>
        <a:p>
          <a:endParaRPr lang="es-MX"/>
        </a:p>
      </dgm:t>
    </dgm:pt>
    <dgm:pt modelId="{E95FD431-C05E-4776-9E9A-CF6176FDC657}">
      <dgm:prSet phldrT="[Texto]" custT="1"/>
      <dgm:spPr/>
      <dgm:t>
        <a:bodyPr/>
        <a:lstStyle/>
        <a:p>
          <a:r>
            <a:rPr lang="es-MX" sz="1600" b="0" dirty="0" smtClean="0"/>
            <a:t>✔</a:t>
          </a:r>
          <a:endParaRPr lang="es-MX" sz="1600" b="0" dirty="0"/>
        </a:p>
      </dgm:t>
    </dgm:pt>
    <dgm:pt modelId="{DD605496-20B1-46A8-8FA7-89F8102E6F93}" type="parTrans" cxnId="{2BF2F0D2-B61B-41AF-8D57-BF19A89D923E}">
      <dgm:prSet/>
      <dgm:spPr/>
      <dgm:t>
        <a:bodyPr/>
        <a:lstStyle/>
        <a:p>
          <a:endParaRPr lang="es-MX"/>
        </a:p>
      </dgm:t>
    </dgm:pt>
    <dgm:pt modelId="{01A8FB9B-92C4-4E9A-B260-34197C9FB5E2}" type="sibTrans" cxnId="{2BF2F0D2-B61B-41AF-8D57-BF19A89D923E}">
      <dgm:prSet/>
      <dgm:spPr/>
      <dgm:t>
        <a:bodyPr/>
        <a:lstStyle/>
        <a:p>
          <a:endParaRPr lang="es-MX"/>
        </a:p>
      </dgm:t>
    </dgm:pt>
    <dgm:pt modelId="{63A52A45-9F30-4C67-A1E4-E104BA1B3313}">
      <dgm:prSet phldrT="[Texto]" custT="1"/>
      <dgm:spPr/>
      <dgm:t>
        <a:bodyPr/>
        <a:lstStyle/>
        <a:p>
          <a:r>
            <a:rPr lang="es-MX" sz="1600" b="0" dirty="0" smtClean="0"/>
            <a:t>✔</a:t>
          </a:r>
          <a:endParaRPr lang="es-MX" sz="1600" b="0" dirty="0"/>
        </a:p>
      </dgm:t>
    </dgm:pt>
    <dgm:pt modelId="{1F33D512-3D2C-4096-997D-8B42272BCC29}" type="parTrans" cxnId="{C344A04A-69E6-4AEF-BEB3-B26FBEA1E74B}">
      <dgm:prSet/>
      <dgm:spPr/>
      <dgm:t>
        <a:bodyPr/>
        <a:lstStyle/>
        <a:p>
          <a:endParaRPr lang="es-MX"/>
        </a:p>
      </dgm:t>
    </dgm:pt>
    <dgm:pt modelId="{6DD75275-AB36-40EB-8E90-8A7D83790EDE}" type="sibTrans" cxnId="{C344A04A-69E6-4AEF-BEB3-B26FBEA1E74B}">
      <dgm:prSet/>
      <dgm:spPr/>
      <dgm:t>
        <a:bodyPr/>
        <a:lstStyle/>
        <a:p>
          <a:endParaRPr lang="es-MX"/>
        </a:p>
      </dgm:t>
    </dgm:pt>
    <dgm:pt modelId="{48FDE41A-4BA5-4D27-BD47-56FE55BDC0C6}">
      <dgm:prSet phldrT="[Texto]" custT="1"/>
      <dgm:spPr/>
      <dgm:t>
        <a:bodyPr/>
        <a:lstStyle/>
        <a:p>
          <a:r>
            <a:rPr lang="es-MX" sz="1600" b="0" dirty="0" smtClean="0"/>
            <a:t>✔</a:t>
          </a:r>
          <a:endParaRPr lang="es-MX" sz="1600" b="0" dirty="0"/>
        </a:p>
      </dgm:t>
    </dgm:pt>
    <dgm:pt modelId="{CDD81260-AECD-4320-8580-ECC36FF1BEAA}" type="parTrans" cxnId="{875F704F-1E95-4340-9898-4F36D555717F}">
      <dgm:prSet/>
      <dgm:spPr/>
      <dgm:t>
        <a:bodyPr/>
        <a:lstStyle/>
        <a:p>
          <a:endParaRPr lang="es-MX"/>
        </a:p>
      </dgm:t>
    </dgm:pt>
    <dgm:pt modelId="{61CBB9C0-D025-4003-B86B-78BC442B2BB5}" type="sibTrans" cxnId="{875F704F-1E95-4340-9898-4F36D555717F}">
      <dgm:prSet/>
      <dgm:spPr/>
      <dgm:t>
        <a:bodyPr/>
        <a:lstStyle/>
        <a:p>
          <a:endParaRPr lang="es-MX"/>
        </a:p>
      </dgm:t>
    </dgm:pt>
    <dgm:pt modelId="{217AB888-9773-4876-BB5A-80BAB2FC592E}">
      <dgm:prSet phldrT="[Texto]" custT="1"/>
      <dgm:spPr/>
      <dgm:t>
        <a:bodyPr/>
        <a:lstStyle/>
        <a:p>
          <a:r>
            <a:rPr lang="es-MX" sz="1600" b="0" dirty="0" smtClean="0"/>
            <a:t>✔</a:t>
          </a:r>
          <a:endParaRPr lang="es-MX" sz="1600" b="0" dirty="0"/>
        </a:p>
      </dgm:t>
    </dgm:pt>
    <dgm:pt modelId="{116D7E6D-1E10-460C-9866-6A5EF882F60E}" type="parTrans" cxnId="{BBFC22E1-48A8-4F2C-88C3-0956ECDF94B5}">
      <dgm:prSet/>
      <dgm:spPr/>
      <dgm:t>
        <a:bodyPr/>
        <a:lstStyle/>
        <a:p>
          <a:endParaRPr lang="es-MX"/>
        </a:p>
      </dgm:t>
    </dgm:pt>
    <dgm:pt modelId="{C3DE171C-5A3F-4516-B498-3C47883C7BD7}" type="sibTrans" cxnId="{BBFC22E1-48A8-4F2C-88C3-0956ECDF94B5}">
      <dgm:prSet/>
      <dgm:spPr/>
      <dgm:t>
        <a:bodyPr/>
        <a:lstStyle/>
        <a:p>
          <a:endParaRPr lang="es-MX"/>
        </a:p>
      </dgm:t>
    </dgm:pt>
    <dgm:pt modelId="{24FB85E7-C382-4EB0-A5AE-140DAE7F0898}" type="pres">
      <dgm:prSet presAssocID="{D2DE11DB-F259-4222-950B-14947DBECA14}" presName="linearFlow" presStyleCnt="0">
        <dgm:presLayoutVars>
          <dgm:dir/>
          <dgm:animLvl val="lvl"/>
          <dgm:resizeHandles val="exact"/>
        </dgm:presLayoutVars>
      </dgm:prSet>
      <dgm:spPr/>
      <dgm:t>
        <a:bodyPr/>
        <a:lstStyle/>
        <a:p>
          <a:endParaRPr lang="es-MX"/>
        </a:p>
      </dgm:t>
    </dgm:pt>
    <dgm:pt modelId="{D58A55CA-5B88-4BAE-B21A-47C71645EED7}" type="pres">
      <dgm:prSet presAssocID="{E95FD431-C05E-4776-9E9A-CF6176FDC657}" presName="composite" presStyleCnt="0"/>
      <dgm:spPr/>
      <dgm:t>
        <a:bodyPr/>
        <a:lstStyle/>
        <a:p>
          <a:endParaRPr lang="es-EC"/>
        </a:p>
      </dgm:t>
    </dgm:pt>
    <dgm:pt modelId="{79D5F0F5-E749-498F-AD86-76A722EBAA1B}" type="pres">
      <dgm:prSet presAssocID="{E95FD431-C05E-4776-9E9A-CF6176FDC657}" presName="parentText" presStyleLbl="alignNode1" presStyleIdx="0" presStyleCnt="4">
        <dgm:presLayoutVars>
          <dgm:chMax val="1"/>
          <dgm:bulletEnabled val="1"/>
        </dgm:presLayoutVars>
      </dgm:prSet>
      <dgm:spPr/>
      <dgm:t>
        <a:bodyPr/>
        <a:lstStyle/>
        <a:p>
          <a:endParaRPr lang="es-MX"/>
        </a:p>
      </dgm:t>
    </dgm:pt>
    <dgm:pt modelId="{03ECD8C9-E014-4DB2-8574-A2EC078983F9}" type="pres">
      <dgm:prSet presAssocID="{E95FD431-C05E-4776-9E9A-CF6176FDC657}" presName="descendantText" presStyleLbl="alignAcc1" presStyleIdx="0" presStyleCnt="4">
        <dgm:presLayoutVars>
          <dgm:bulletEnabled val="1"/>
        </dgm:presLayoutVars>
      </dgm:prSet>
      <dgm:spPr/>
      <dgm:t>
        <a:bodyPr/>
        <a:lstStyle/>
        <a:p>
          <a:endParaRPr lang="es-MX"/>
        </a:p>
      </dgm:t>
    </dgm:pt>
    <dgm:pt modelId="{DD410DC7-2490-4D42-808B-B7639DCF9751}" type="pres">
      <dgm:prSet presAssocID="{01A8FB9B-92C4-4E9A-B260-34197C9FB5E2}" presName="sp" presStyleCnt="0"/>
      <dgm:spPr/>
      <dgm:t>
        <a:bodyPr/>
        <a:lstStyle/>
        <a:p>
          <a:endParaRPr lang="es-EC"/>
        </a:p>
      </dgm:t>
    </dgm:pt>
    <dgm:pt modelId="{DE420952-5BF1-4A19-A81C-CB1C0D5F3034}" type="pres">
      <dgm:prSet presAssocID="{63A52A45-9F30-4C67-A1E4-E104BA1B3313}" presName="composite" presStyleCnt="0"/>
      <dgm:spPr/>
      <dgm:t>
        <a:bodyPr/>
        <a:lstStyle/>
        <a:p>
          <a:endParaRPr lang="es-EC"/>
        </a:p>
      </dgm:t>
    </dgm:pt>
    <dgm:pt modelId="{D0561A55-F55A-4D09-9C08-2BA52333CD98}" type="pres">
      <dgm:prSet presAssocID="{63A52A45-9F30-4C67-A1E4-E104BA1B3313}" presName="parentText" presStyleLbl="alignNode1" presStyleIdx="1" presStyleCnt="4">
        <dgm:presLayoutVars>
          <dgm:chMax val="1"/>
          <dgm:bulletEnabled val="1"/>
        </dgm:presLayoutVars>
      </dgm:prSet>
      <dgm:spPr/>
      <dgm:t>
        <a:bodyPr/>
        <a:lstStyle/>
        <a:p>
          <a:endParaRPr lang="es-MX"/>
        </a:p>
      </dgm:t>
    </dgm:pt>
    <dgm:pt modelId="{E59B8E0C-C46B-41B3-A0EA-CA3D4EBB49D1}" type="pres">
      <dgm:prSet presAssocID="{63A52A45-9F30-4C67-A1E4-E104BA1B3313}" presName="descendantText" presStyleLbl="alignAcc1" presStyleIdx="1" presStyleCnt="4">
        <dgm:presLayoutVars>
          <dgm:bulletEnabled val="1"/>
        </dgm:presLayoutVars>
      </dgm:prSet>
      <dgm:spPr/>
      <dgm:t>
        <a:bodyPr/>
        <a:lstStyle/>
        <a:p>
          <a:endParaRPr lang="es-MX"/>
        </a:p>
      </dgm:t>
    </dgm:pt>
    <dgm:pt modelId="{EE475B79-B23B-4F7E-B151-1EBD81CAA879}" type="pres">
      <dgm:prSet presAssocID="{6DD75275-AB36-40EB-8E90-8A7D83790EDE}" presName="sp" presStyleCnt="0"/>
      <dgm:spPr/>
      <dgm:t>
        <a:bodyPr/>
        <a:lstStyle/>
        <a:p>
          <a:endParaRPr lang="es-EC"/>
        </a:p>
      </dgm:t>
    </dgm:pt>
    <dgm:pt modelId="{D61780F8-94E4-46DD-9ACC-3BC139C52E15}" type="pres">
      <dgm:prSet presAssocID="{48FDE41A-4BA5-4D27-BD47-56FE55BDC0C6}" presName="composite" presStyleCnt="0"/>
      <dgm:spPr/>
      <dgm:t>
        <a:bodyPr/>
        <a:lstStyle/>
        <a:p>
          <a:endParaRPr lang="es-EC"/>
        </a:p>
      </dgm:t>
    </dgm:pt>
    <dgm:pt modelId="{EE0634F8-55FC-4E8E-AA24-78ADF82C60BB}" type="pres">
      <dgm:prSet presAssocID="{48FDE41A-4BA5-4D27-BD47-56FE55BDC0C6}" presName="parentText" presStyleLbl="alignNode1" presStyleIdx="2" presStyleCnt="4">
        <dgm:presLayoutVars>
          <dgm:chMax val="1"/>
          <dgm:bulletEnabled val="1"/>
        </dgm:presLayoutVars>
      </dgm:prSet>
      <dgm:spPr/>
      <dgm:t>
        <a:bodyPr/>
        <a:lstStyle/>
        <a:p>
          <a:endParaRPr lang="es-MX"/>
        </a:p>
      </dgm:t>
    </dgm:pt>
    <dgm:pt modelId="{E1582E32-1357-42B6-A86B-1EB9CDEF4FD6}" type="pres">
      <dgm:prSet presAssocID="{48FDE41A-4BA5-4D27-BD47-56FE55BDC0C6}" presName="descendantText" presStyleLbl="alignAcc1" presStyleIdx="2" presStyleCnt="4">
        <dgm:presLayoutVars>
          <dgm:bulletEnabled val="1"/>
        </dgm:presLayoutVars>
      </dgm:prSet>
      <dgm:spPr/>
      <dgm:t>
        <a:bodyPr/>
        <a:lstStyle/>
        <a:p>
          <a:endParaRPr lang="es-MX"/>
        </a:p>
      </dgm:t>
    </dgm:pt>
    <dgm:pt modelId="{77435565-63D8-41B7-8E7E-C0B6F4098A84}" type="pres">
      <dgm:prSet presAssocID="{61CBB9C0-D025-4003-B86B-78BC442B2BB5}" presName="sp" presStyleCnt="0"/>
      <dgm:spPr/>
      <dgm:t>
        <a:bodyPr/>
        <a:lstStyle/>
        <a:p>
          <a:endParaRPr lang="es-EC"/>
        </a:p>
      </dgm:t>
    </dgm:pt>
    <dgm:pt modelId="{62BAE0E4-BF72-435B-A30C-CA5D354441BD}" type="pres">
      <dgm:prSet presAssocID="{217AB888-9773-4876-BB5A-80BAB2FC592E}" presName="composite" presStyleCnt="0"/>
      <dgm:spPr/>
      <dgm:t>
        <a:bodyPr/>
        <a:lstStyle/>
        <a:p>
          <a:endParaRPr lang="es-EC"/>
        </a:p>
      </dgm:t>
    </dgm:pt>
    <dgm:pt modelId="{337830DA-6B2A-432F-8AB3-654FD4CB0F58}" type="pres">
      <dgm:prSet presAssocID="{217AB888-9773-4876-BB5A-80BAB2FC592E}" presName="parentText" presStyleLbl="alignNode1" presStyleIdx="3" presStyleCnt="4">
        <dgm:presLayoutVars>
          <dgm:chMax val="1"/>
          <dgm:bulletEnabled val="1"/>
        </dgm:presLayoutVars>
      </dgm:prSet>
      <dgm:spPr/>
      <dgm:t>
        <a:bodyPr/>
        <a:lstStyle/>
        <a:p>
          <a:endParaRPr lang="es-MX"/>
        </a:p>
      </dgm:t>
    </dgm:pt>
    <dgm:pt modelId="{DE1C7A00-C572-4EDA-AE69-6FDDCFBDA638}" type="pres">
      <dgm:prSet presAssocID="{217AB888-9773-4876-BB5A-80BAB2FC592E}" presName="descendantText" presStyleLbl="alignAcc1" presStyleIdx="3" presStyleCnt="4">
        <dgm:presLayoutVars>
          <dgm:bulletEnabled val="1"/>
        </dgm:presLayoutVars>
      </dgm:prSet>
      <dgm:spPr/>
      <dgm:t>
        <a:bodyPr/>
        <a:lstStyle/>
        <a:p>
          <a:endParaRPr lang="es-MX"/>
        </a:p>
      </dgm:t>
    </dgm:pt>
  </dgm:ptLst>
  <dgm:cxnLst>
    <dgm:cxn modelId="{5B3C1DA7-B6B0-4DA1-8807-D861254FF9F9}" srcId="{217AB888-9773-4876-BB5A-80BAB2FC592E}" destId="{F0928458-D173-4752-9132-83D62F0EB75C}" srcOrd="0" destOrd="0" parTransId="{D3297672-0683-427A-BB8F-D756F56486AD}" sibTransId="{EB4CF3C0-B278-4965-8B86-7D7348CEC5BE}"/>
    <dgm:cxn modelId="{5E675990-B3ED-4EF5-8091-9AD6383F7BD7}" type="presOf" srcId="{B42AC3A8-BDE7-4087-ABF0-AB7B7B8EFC41}" destId="{03ECD8C9-E014-4DB2-8574-A2EC078983F9}" srcOrd="0" destOrd="0" presId="urn:microsoft.com/office/officeart/2005/8/layout/chevron2"/>
    <dgm:cxn modelId="{1AE64374-FD29-4300-B55E-FA130083AED0}" type="presOf" srcId="{E95FD431-C05E-4776-9E9A-CF6176FDC657}" destId="{79D5F0F5-E749-498F-AD86-76A722EBAA1B}" srcOrd="0" destOrd="0" presId="urn:microsoft.com/office/officeart/2005/8/layout/chevron2"/>
    <dgm:cxn modelId="{756CDC18-D50A-431A-B2B2-06856E9C377C}" type="presOf" srcId="{F0928458-D173-4752-9132-83D62F0EB75C}" destId="{DE1C7A00-C572-4EDA-AE69-6FDDCFBDA638}" srcOrd="0" destOrd="0" presId="urn:microsoft.com/office/officeart/2005/8/layout/chevron2"/>
    <dgm:cxn modelId="{BBFC22E1-48A8-4F2C-88C3-0956ECDF94B5}" srcId="{D2DE11DB-F259-4222-950B-14947DBECA14}" destId="{217AB888-9773-4876-BB5A-80BAB2FC592E}" srcOrd="3" destOrd="0" parTransId="{116D7E6D-1E10-460C-9866-6A5EF882F60E}" sibTransId="{C3DE171C-5A3F-4516-B498-3C47883C7BD7}"/>
    <dgm:cxn modelId="{D725CF72-0EE2-49DA-8C74-92261F182ADC}" type="presOf" srcId="{66D46033-7257-408F-8E6A-E9DE171ED17D}" destId="{E59B8E0C-C46B-41B3-A0EA-CA3D4EBB49D1}" srcOrd="0" destOrd="0" presId="urn:microsoft.com/office/officeart/2005/8/layout/chevron2"/>
    <dgm:cxn modelId="{DACD250E-7F25-4561-B9D1-7839868EEEDD}" srcId="{48FDE41A-4BA5-4D27-BD47-56FE55BDC0C6}" destId="{5C8671D5-E36C-4802-B85C-DE6ED5B8A4B9}" srcOrd="0" destOrd="0" parTransId="{3AAD7923-8791-4485-AA2F-E0DE3ECEFEA9}" sibTransId="{B657DE93-7E04-46B2-88D3-73E932353881}"/>
    <dgm:cxn modelId="{BD196011-204C-4B8E-BAEC-043938B1F268}" type="presOf" srcId="{5C8671D5-E36C-4802-B85C-DE6ED5B8A4B9}" destId="{E1582E32-1357-42B6-A86B-1EB9CDEF4FD6}" srcOrd="0" destOrd="0" presId="urn:microsoft.com/office/officeart/2005/8/layout/chevron2"/>
    <dgm:cxn modelId="{875F704F-1E95-4340-9898-4F36D555717F}" srcId="{D2DE11DB-F259-4222-950B-14947DBECA14}" destId="{48FDE41A-4BA5-4D27-BD47-56FE55BDC0C6}" srcOrd="2" destOrd="0" parTransId="{CDD81260-AECD-4320-8580-ECC36FF1BEAA}" sibTransId="{61CBB9C0-D025-4003-B86B-78BC442B2BB5}"/>
    <dgm:cxn modelId="{2BF2F0D2-B61B-41AF-8D57-BF19A89D923E}" srcId="{D2DE11DB-F259-4222-950B-14947DBECA14}" destId="{E95FD431-C05E-4776-9E9A-CF6176FDC657}" srcOrd="0" destOrd="0" parTransId="{DD605496-20B1-46A8-8FA7-89F8102E6F93}" sibTransId="{01A8FB9B-92C4-4E9A-B260-34197C9FB5E2}"/>
    <dgm:cxn modelId="{205F1A07-F4D5-4F6D-8831-6CB38455D70B}" srcId="{63A52A45-9F30-4C67-A1E4-E104BA1B3313}" destId="{66D46033-7257-408F-8E6A-E9DE171ED17D}" srcOrd="0" destOrd="0" parTransId="{6BB75AA0-6A3F-4B77-B5D3-12597C2607B5}" sibTransId="{7B7D1D10-B0B0-41D4-8D4F-8F58B5B3B636}"/>
    <dgm:cxn modelId="{C70B7332-3B78-4E28-A1B1-32DB797B108F}" type="presOf" srcId="{D2DE11DB-F259-4222-950B-14947DBECA14}" destId="{24FB85E7-C382-4EB0-A5AE-140DAE7F0898}" srcOrd="0" destOrd="0" presId="urn:microsoft.com/office/officeart/2005/8/layout/chevron2"/>
    <dgm:cxn modelId="{C344A04A-69E6-4AEF-BEB3-B26FBEA1E74B}" srcId="{D2DE11DB-F259-4222-950B-14947DBECA14}" destId="{63A52A45-9F30-4C67-A1E4-E104BA1B3313}" srcOrd="1" destOrd="0" parTransId="{1F33D512-3D2C-4096-997D-8B42272BCC29}" sibTransId="{6DD75275-AB36-40EB-8E90-8A7D83790EDE}"/>
    <dgm:cxn modelId="{48162767-ED43-4783-90C3-42B9F6E8ECAB}" type="presOf" srcId="{217AB888-9773-4876-BB5A-80BAB2FC592E}" destId="{337830DA-6B2A-432F-8AB3-654FD4CB0F58}" srcOrd="0" destOrd="0" presId="urn:microsoft.com/office/officeart/2005/8/layout/chevron2"/>
    <dgm:cxn modelId="{B0658441-25AE-4626-A7F3-D27CCF0ACFB5}" type="presOf" srcId="{63A52A45-9F30-4C67-A1E4-E104BA1B3313}" destId="{D0561A55-F55A-4D09-9C08-2BA52333CD98}" srcOrd="0" destOrd="0" presId="urn:microsoft.com/office/officeart/2005/8/layout/chevron2"/>
    <dgm:cxn modelId="{17FE38C3-DFF5-4BA9-9138-75FD8E63A410}" srcId="{E95FD431-C05E-4776-9E9A-CF6176FDC657}" destId="{B42AC3A8-BDE7-4087-ABF0-AB7B7B8EFC41}" srcOrd="0" destOrd="0" parTransId="{CB211A4E-5A3E-4AC2-9441-D1C7EAF67B97}" sibTransId="{16466922-8574-43F8-8118-57C2F5A54C2E}"/>
    <dgm:cxn modelId="{984AFFF3-3687-4AFB-97A2-303E20C835B1}" type="presOf" srcId="{48FDE41A-4BA5-4D27-BD47-56FE55BDC0C6}" destId="{EE0634F8-55FC-4E8E-AA24-78ADF82C60BB}" srcOrd="0" destOrd="0" presId="urn:microsoft.com/office/officeart/2005/8/layout/chevron2"/>
    <dgm:cxn modelId="{672DD272-15D4-497F-A915-D4438E678D43}" type="presParOf" srcId="{24FB85E7-C382-4EB0-A5AE-140DAE7F0898}" destId="{D58A55CA-5B88-4BAE-B21A-47C71645EED7}" srcOrd="0" destOrd="0" presId="urn:microsoft.com/office/officeart/2005/8/layout/chevron2"/>
    <dgm:cxn modelId="{910BD7FE-CA2F-496A-BDF7-79D2292EB36D}" type="presParOf" srcId="{D58A55CA-5B88-4BAE-B21A-47C71645EED7}" destId="{79D5F0F5-E749-498F-AD86-76A722EBAA1B}" srcOrd="0" destOrd="0" presId="urn:microsoft.com/office/officeart/2005/8/layout/chevron2"/>
    <dgm:cxn modelId="{2A09FA89-65C3-46F5-A1B9-9F2394F7B67E}" type="presParOf" srcId="{D58A55CA-5B88-4BAE-B21A-47C71645EED7}" destId="{03ECD8C9-E014-4DB2-8574-A2EC078983F9}" srcOrd="1" destOrd="0" presId="urn:microsoft.com/office/officeart/2005/8/layout/chevron2"/>
    <dgm:cxn modelId="{2AE567BD-4B52-4B61-9C20-BFC0C4F4CFBE}" type="presParOf" srcId="{24FB85E7-C382-4EB0-A5AE-140DAE7F0898}" destId="{DD410DC7-2490-4D42-808B-B7639DCF9751}" srcOrd="1" destOrd="0" presId="urn:microsoft.com/office/officeart/2005/8/layout/chevron2"/>
    <dgm:cxn modelId="{4BA6F8AD-3B7B-4AD9-BC8B-76388D27C1B2}" type="presParOf" srcId="{24FB85E7-C382-4EB0-A5AE-140DAE7F0898}" destId="{DE420952-5BF1-4A19-A81C-CB1C0D5F3034}" srcOrd="2" destOrd="0" presId="urn:microsoft.com/office/officeart/2005/8/layout/chevron2"/>
    <dgm:cxn modelId="{201E65EA-EC05-4076-A3C5-36D848645729}" type="presParOf" srcId="{DE420952-5BF1-4A19-A81C-CB1C0D5F3034}" destId="{D0561A55-F55A-4D09-9C08-2BA52333CD98}" srcOrd="0" destOrd="0" presId="urn:microsoft.com/office/officeart/2005/8/layout/chevron2"/>
    <dgm:cxn modelId="{A18A3985-75D0-440B-A09C-85F6EF044DB8}" type="presParOf" srcId="{DE420952-5BF1-4A19-A81C-CB1C0D5F3034}" destId="{E59B8E0C-C46B-41B3-A0EA-CA3D4EBB49D1}" srcOrd="1" destOrd="0" presId="urn:microsoft.com/office/officeart/2005/8/layout/chevron2"/>
    <dgm:cxn modelId="{BDD814E7-6E4B-4255-947C-70FBE653C4A0}" type="presParOf" srcId="{24FB85E7-C382-4EB0-A5AE-140DAE7F0898}" destId="{EE475B79-B23B-4F7E-B151-1EBD81CAA879}" srcOrd="3" destOrd="0" presId="urn:microsoft.com/office/officeart/2005/8/layout/chevron2"/>
    <dgm:cxn modelId="{57B8C62F-3A4E-457D-8340-B80882884F37}" type="presParOf" srcId="{24FB85E7-C382-4EB0-A5AE-140DAE7F0898}" destId="{D61780F8-94E4-46DD-9ACC-3BC139C52E15}" srcOrd="4" destOrd="0" presId="urn:microsoft.com/office/officeart/2005/8/layout/chevron2"/>
    <dgm:cxn modelId="{F64F2CFC-6347-49CA-93F7-B33C359D2808}" type="presParOf" srcId="{D61780F8-94E4-46DD-9ACC-3BC139C52E15}" destId="{EE0634F8-55FC-4E8E-AA24-78ADF82C60BB}" srcOrd="0" destOrd="0" presId="urn:microsoft.com/office/officeart/2005/8/layout/chevron2"/>
    <dgm:cxn modelId="{E707221A-0000-49EE-881A-76854851962A}" type="presParOf" srcId="{D61780F8-94E4-46DD-9ACC-3BC139C52E15}" destId="{E1582E32-1357-42B6-A86B-1EB9CDEF4FD6}" srcOrd="1" destOrd="0" presId="urn:microsoft.com/office/officeart/2005/8/layout/chevron2"/>
    <dgm:cxn modelId="{ADE12958-EAB0-4EF6-BBCF-660412B065C8}" type="presParOf" srcId="{24FB85E7-C382-4EB0-A5AE-140DAE7F0898}" destId="{77435565-63D8-41B7-8E7E-C0B6F4098A84}" srcOrd="5" destOrd="0" presId="urn:microsoft.com/office/officeart/2005/8/layout/chevron2"/>
    <dgm:cxn modelId="{3B165BBC-ABAE-4E2C-818A-11E36692CDB2}" type="presParOf" srcId="{24FB85E7-C382-4EB0-A5AE-140DAE7F0898}" destId="{62BAE0E4-BF72-435B-A30C-CA5D354441BD}" srcOrd="6" destOrd="0" presId="urn:microsoft.com/office/officeart/2005/8/layout/chevron2"/>
    <dgm:cxn modelId="{A0A911EC-3817-4FBC-BBFE-30FDCBDBE28E}" type="presParOf" srcId="{62BAE0E4-BF72-435B-A30C-CA5D354441BD}" destId="{337830DA-6B2A-432F-8AB3-654FD4CB0F58}" srcOrd="0" destOrd="0" presId="urn:microsoft.com/office/officeart/2005/8/layout/chevron2"/>
    <dgm:cxn modelId="{B4978434-346D-48A9-A60D-7EB9F50222D2}" type="presParOf" srcId="{62BAE0E4-BF72-435B-A30C-CA5D354441BD}" destId="{DE1C7A00-C572-4EDA-AE69-6FDDCFBDA638}" srcOrd="1" destOrd="0" presId="urn:microsoft.com/office/officeart/2005/8/layout/chevron2"/>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10F479-2955-4ADC-AE36-7A5D59CAF568}" type="doc">
      <dgm:prSet loTypeId="urn:microsoft.com/office/officeart/2005/8/layout/vList6" loCatId="list" qsTypeId="urn:microsoft.com/office/officeart/2005/8/quickstyle/simple5" qsCatId="simple" csTypeId="urn:microsoft.com/office/officeart/2005/8/colors/accent1_2" csCatId="accent1" phldr="1"/>
      <dgm:spPr/>
      <dgm:t>
        <a:bodyPr/>
        <a:lstStyle/>
        <a:p>
          <a:endParaRPr lang="es-EC"/>
        </a:p>
      </dgm:t>
    </dgm:pt>
    <dgm:pt modelId="{D8738328-4DBB-450D-9F8A-016BEC6F68CD}">
      <dgm:prSet phldrT="[Texto]"/>
      <dgm:spPr/>
      <dgm:t>
        <a:bodyPr/>
        <a:lstStyle/>
        <a:p>
          <a:r>
            <a:rPr lang="es-EC" dirty="0" smtClean="0"/>
            <a:t>3</a:t>
          </a:r>
          <a:endParaRPr lang="es-EC" dirty="0"/>
        </a:p>
      </dgm:t>
    </dgm:pt>
    <dgm:pt modelId="{C86159BE-AD8B-4237-99F8-1014286915BB}" type="parTrans" cxnId="{165BF12F-E998-4FBB-9E3D-EA353B10F1A3}">
      <dgm:prSet/>
      <dgm:spPr/>
      <dgm:t>
        <a:bodyPr/>
        <a:lstStyle/>
        <a:p>
          <a:endParaRPr lang="es-EC"/>
        </a:p>
      </dgm:t>
    </dgm:pt>
    <dgm:pt modelId="{63EADD7B-14A9-45A0-ADAD-1E66C2E480A7}" type="sibTrans" cxnId="{165BF12F-E998-4FBB-9E3D-EA353B10F1A3}">
      <dgm:prSet/>
      <dgm:spPr/>
      <dgm:t>
        <a:bodyPr/>
        <a:lstStyle/>
        <a:p>
          <a:endParaRPr lang="es-EC"/>
        </a:p>
      </dgm:t>
    </dgm:pt>
    <dgm:pt modelId="{3AAF4ABE-FC2A-4024-9A5A-F6D25A4639EB}">
      <dgm:prSet phldrT="[Texto]"/>
      <dgm:spPr/>
      <dgm:t>
        <a:bodyPr/>
        <a:lstStyle/>
        <a:p>
          <a:r>
            <a:rPr lang="es-EC" sz="4300" dirty="0" smtClean="0"/>
            <a:t>OBJETIVOS</a:t>
          </a:r>
          <a:endParaRPr lang="es-EC" sz="4300" dirty="0"/>
        </a:p>
      </dgm:t>
    </dgm:pt>
    <dgm:pt modelId="{EC7785BF-82A1-4396-8A23-A065EB0C7499}" type="parTrans" cxnId="{2CCE3E6F-8640-4D4C-B96C-1CB32A0A9E49}">
      <dgm:prSet/>
      <dgm:spPr/>
      <dgm:t>
        <a:bodyPr/>
        <a:lstStyle/>
        <a:p>
          <a:endParaRPr lang="es-EC"/>
        </a:p>
      </dgm:t>
    </dgm:pt>
    <dgm:pt modelId="{C32CEFA4-BDB2-4AEF-86E7-F020BBF72CCF}" type="sibTrans" cxnId="{2CCE3E6F-8640-4D4C-B96C-1CB32A0A9E49}">
      <dgm:prSet/>
      <dgm:spPr/>
      <dgm:t>
        <a:bodyPr/>
        <a:lstStyle/>
        <a:p>
          <a:endParaRPr lang="es-EC"/>
        </a:p>
      </dgm:t>
    </dgm:pt>
    <dgm:pt modelId="{5DB7BD34-B99A-4848-A578-06AD1803D52A}">
      <dgm:prSet phldrT="[Texto]" custT="1"/>
      <dgm:spPr/>
      <dgm:t>
        <a:bodyPr/>
        <a:lstStyle/>
        <a:p>
          <a:endParaRPr lang="es-EC" sz="2400" dirty="0"/>
        </a:p>
      </dgm:t>
    </dgm:pt>
    <dgm:pt modelId="{8F22BC97-AEF7-491A-9247-DAB47D12BB4A}" type="parTrans" cxnId="{7B8E9B25-328E-4548-92EC-FA58B0F65F0D}">
      <dgm:prSet/>
      <dgm:spPr/>
      <dgm:t>
        <a:bodyPr/>
        <a:lstStyle/>
        <a:p>
          <a:endParaRPr lang="es-EC"/>
        </a:p>
      </dgm:t>
    </dgm:pt>
    <dgm:pt modelId="{5FA2E466-B85A-4E43-B6AB-A36434AF09D2}" type="sibTrans" cxnId="{7B8E9B25-328E-4548-92EC-FA58B0F65F0D}">
      <dgm:prSet/>
      <dgm:spPr/>
      <dgm:t>
        <a:bodyPr/>
        <a:lstStyle/>
        <a:p>
          <a:endParaRPr lang="es-EC"/>
        </a:p>
      </dgm:t>
    </dgm:pt>
    <dgm:pt modelId="{3CFE8D54-5C8C-4614-9134-B5C992F578F0}" type="pres">
      <dgm:prSet presAssocID="{F410F479-2955-4ADC-AE36-7A5D59CAF568}" presName="Name0" presStyleCnt="0">
        <dgm:presLayoutVars>
          <dgm:dir/>
          <dgm:animLvl val="lvl"/>
          <dgm:resizeHandles/>
        </dgm:presLayoutVars>
      </dgm:prSet>
      <dgm:spPr/>
      <dgm:t>
        <a:bodyPr/>
        <a:lstStyle/>
        <a:p>
          <a:endParaRPr lang="es-MX"/>
        </a:p>
      </dgm:t>
    </dgm:pt>
    <dgm:pt modelId="{43F6BF52-98A3-4FA6-9326-282782CCA7D8}" type="pres">
      <dgm:prSet presAssocID="{D8738328-4DBB-450D-9F8A-016BEC6F68CD}" presName="linNode" presStyleCnt="0"/>
      <dgm:spPr/>
    </dgm:pt>
    <dgm:pt modelId="{271B5C17-B6F0-41E5-9581-6BAA918D1872}" type="pres">
      <dgm:prSet presAssocID="{D8738328-4DBB-450D-9F8A-016BEC6F68CD}" presName="parentShp" presStyleLbl="node1" presStyleIdx="0" presStyleCnt="1" custScaleX="85950" custScaleY="80109">
        <dgm:presLayoutVars>
          <dgm:bulletEnabled val="1"/>
        </dgm:presLayoutVars>
      </dgm:prSet>
      <dgm:spPr/>
      <dgm:t>
        <a:bodyPr/>
        <a:lstStyle/>
        <a:p>
          <a:endParaRPr lang="es-EC"/>
        </a:p>
      </dgm:t>
    </dgm:pt>
    <dgm:pt modelId="{EA87EE41-8520-47BA-A2B9-8E98071C5D93}" type="pres">
      <dgm:prSet presAssocID="{D8738328-4DBB-450D-9F8A-016BEC6F68CD}" presName="childShp" presStyleLbl="bgAccFollowNode1" presStyleIdx="0" presStyleCnt="1" custScaleX="81819" custScaleY="80109">
        <dgm:presLayoutVars>
          <dgm:bulletEnabled val="1"/>
        </dgm:presLayoutVars>
      </dgm:prSet>
      <dgm:spPr/>
      <dgm:t>
        <a:bodyPr/>
        <a:lstStyle/>
        <a:p>
          <a:endParaRPr lang="es-EC"/>
        </a:p>
      </dgm:t>
    </dgm:pt>
  </dgm:ptLst>
  <dgm:cxnLst>
    <dgm:cxn modelId="{29986043-301D-4BDF-908A-AD59B0A0FBF1}" type="presOf" srcId="{D8738328-4DBB-450D-9F8A-016BEC6F68CD}" destId="{271B5C17-B6F0-41E5-9581-6BAA918D1872}" srcOrd="0" destOrd="0" presId="urn:microsoft.com/office/officeart/2005/8/layout/vList6"/>
    <dgm:cxn modelId="{2CCE3E6F-8640-4D4C-B96C-1CB32A0A9E49}" srcId="{D8738328-4DBB-450D-9F8A-016BEC6F68CD}" destId="{3AAF4ABE-FC2A-4024-9A5A-F6D25A4639EB}" srcOrd="1" destOrd="0" parTransId="{EC7785BF-82A1-4396-8A23-A065EB0C7499}" sibTransId="{C32CEFA4-BDB2-4AEF-86E7-F020BBF72CCF}"/>
    <dgm:cxn modelId="{0E105458-3851-4145-80E0-5BAB5A4B981E}" type="presOf" srcId="{3AAF4ABE-FC2A-4024-9A5A-F6D25A4639EB}" destId="{EA87EE41-8520-47BA-A2B9-8E98071C5D93}" srcOrd="0" destOrd="1" presId="urn:microsoft.com/office/officeart/2005/8/layout/vList6"/>
    <dgm:cxn modelId="{D21A7AB8-5EC9-442D-86EA-9B50D260567E}" type="presOf" srcId="{5DB7BD34-B99A-4848-A578-06AD1803D52A}" destId="{EA87EE41-8520-47BA-A2B9-8E98071C5D93}" srcOrd="0" destOrd="0" presId="urn:microsoft.com/office/officeart/2005/8/layout/vList6"/>
    <dgm:cxn modelId="{F814F4B7-37EB-46CC-B4E2-625CF590DC22}" type="presOf" srcId="{F410F479-2955-4ADC-AE36-7A5D59CAF568}" destId="{3CFE8D54-5C8C-4614-9134-B5C992F578F0}" srcOrd="0" destOrd="0" presId="urn:microsoft.com/office/officeart/2005/8/layout/vList6"/>
    <dgm:cxn modelId="{7B8E9B25-328E-4548-92EC-FA58B0F65F0D}" srcId="{D8738328-4DBB-450D-9F8A-016BEC6F68CD}" destId="{5DB7BD34-B99A-4848-A578-06AD1803D52A}" srcOrd="0" destOrd="0" parTransId="{8F22BC97-AEF7-491A-9247-DAB47D12BB4A}" sibTransId="{5FA2E466-B85A-4E43-B6AB-A36434AF09D2}"/>
    <dgm:cxn modelId="{165BF12F-E998-4FBB-9E3D-EA353B10F1A3}" srcId="{F410F479-2955-4ADC-AE36-7A5D59CAF568}" destId="{D8738328-4DBB-450D-9F8A-016BEC6F68CD}" srcOrd="0" destOrd="0" parTransId="{C86159BE-AD8B-4237-99F8-1014286915BB}" sibTransId="{63EADD7B-14A9-45A0-ADAD-1E66C2E480A7}"/>
    <dgm:cxn modelId="{9A342FE8-75A2-4DE4-BAE7-BB1374A3C49E}" type="presParOf" srcId="{3CFE8D54-5C8C-4614-9134-B5C992F578F0}" destId="{43F6BF52-98A3-4FA6-9326-282782CCA7D8}" srcOrd="0" destOrd="0" presId="urn:microsoft.com/office/officeart/2005/8/layout/vList6"/>
    <dgm:cxn modelId="{01FB62C9-FB3E-4ED3-847E-119E82593FFE}" type="presParOf" srcId="{43F6BF52-98A3-4FA6-9326-282782CCA7D8}" destId="{271B5C17-B6F0-41E5-9581-6BAA918D1872}" srcOrd="0" destOrd="0" presId="urn:microsoft.com/office/officeart/2005/8/layout/vList6"/>
    <dgm:cxn modelId="{16EBC648-F727-48E0-A228-D7571C895014}" type="presParOf" srcId="{43F6BF52-98A3-4FA6-9326-282782CCA7D8}" destId="{EA87EE41-8520-47BA-A2B9-8E98071C5D93}"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90EB5B-76DD-4262-B9A0-45E2C38EC5AD}">
      <dsp:nvSpPr>
        <dsp:cNvPr id="0" name=""/>
        <dsp:cNvSpPr/>
      </dsp:nvSpPr>
      <dsp:spPr>
        <a:xfrm rot="5400000">
          <a:off x="3406507" y="-1802657"/>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INTRODUCCIÓN</a:t>
          </a:r>
          <a:endParaRPr lang="es-EC" sz="1300" kern="1200" dirty="0"/>
        </a:p>
      </dsp:txBody>
      <dsp:txXfrm rot="5400000">
        <a:off x="3406507" y="-1802657"/>
        <a:ext cx="345678" cy="4039695"/>
      </dsp:txXfrm>
    </dsp:sp>
    <dsp:sp modelId="{ADD22F6D-9E76-474D-9298-DF14C6C16D4A}">
      <dsp:nvSpPr>
        <dsp:cNvPr id="0" name=""/>
        <dsp:cNvSpPr/>
      </dsp:nvSpPr>
      <dsp:spPr>
        <a:xfrm>
          <a:off x="712829" y="1141"/>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1</a:t>
          </a:r>
          <a:endParaRPr lang="es-EC" sz="1700" kern="1200" dirty="0"/>
        </a:p>
      </dsp:txBody>
      <dsp:txXfrm>
        <a:off x="712829" y="1141"/>
        <a:ext cx="846669" cy="432097"/>
      </dsp:txXfrm>
    </dsp:sp>
    <dsp:sp modelId="{CB78B357-2138-4988-AD5E-EB4FA89CFCF2}">
      <dsp:nvSpPr>
        <dsp:cNvPr id="0" name=""/>
        <dsp:cNvSpPr/>
      </dsp:nvSpPr>
      <dsp:spPr>
        <a:xfrm rot="5400000">
          <a:off x="3406507" y="-1348955"/>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ANTECEDENTES</a:t>
          </a:r>
          <a:endParaRPr lang="es-EC" sz="1300" kern="1200" dirty="0"/>
        </a:p>
      </dsp:txBody>
      <dsp:txXfrm rot="5400000">
        <a:off x="3406507" y="-1348955"/>
        <a:ext cx="345678" cy="4039695"/>
      </dsp:txXfrm>
    </dsp:sp>
    <dsp:sp modelId="{7CA4DFDB-0481-4C32-8D42-4B749E3BB6D7}">
      <dsp:nvSpPr>
        <dsp:cNvPr id="0" name=""/>
        <dsp:cNvSpPr/>
      </dsp:nvSpPr>
      <dsp:spPr>
        <a:xfrm>
          <a:off x="712829" y="454843"/>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2</a:t>
          </a:r>
          <a:endParaRPr lang="es-EC" sz="1700" kern="1200" dirty="0"/>
        </a:p>
      </dsp:txBody>
      <dsp:txXfrm>
        <a:off x="712829" y="454843"/>
        <a:ext cx="846669" cy="432097"/>
      </dsp:txXfrm>
    </dsp:sp>
    <dsp:sp modelId="{60EC1761-4E8C-41F7-BE65-C4806CFC0F5C}">
      <dsp:nvSpPr>
        <dsp:cNvPr id="0" name=""/>
        <dsp:cNvSpPr/>
      </dsp:nvSpPr>
      <dsp:spPr>
        <a:xfrm rot="5400000">
          <a:off x="3406507" y="-895252"/>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OBJETIVOS</a:t>
          </a:r>
          <a:endParaRPr lang="es-EC" sz="1300" kern="1200" dirty="0"/>
        </a:p>
      </dsp:txBody>
      <dsp:txXfrm rot="5400000">
        <a:off x="3406507" y="-895252"/>
        <a:ext cx="345678" cy="4039695"/>
      </dsp:txXfrm>
    </dsp:sp>
    <dsp:sp modelId="{107BF382-F153-44AD-85DC-B8F620334497}">
      <dsp:nvSpPr>
        <dsp:cNvPr id="0" name=""/>
        <dsp:cNvSpPr/>
      </dsp:nvSpPr>
      <dsp:spPr>
        <a:xfrm>
          <a:off x="712829" y="908546"/>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3</a:t>
          </a:r>
          <a:endParaRPr lang="es-EC" sz="1700" kern="1200" dirty="0"/>
        </a:p>
      </dsp:txBody>
      <dsp:txXfrm>
        <a:off x="712829" y="908546"/>
        <a:ext cx="846669" cy="432097"/>
      </dsp:txXfrm>
    </dsp:sp>
    <dsp:sp modelId="{B8838E7F-F59A-4942-A31F-4FF2DB53DEDC}">
      <dsp:nvSpPr>
        <dsp:cNvPr id="0" name=""/>
        <dsp:cNvSpPr/>
      </dsp:nvSpPr>
      <dsp:spPr>
        <a:xfrm rot="5400000">
          <a:off x="3406507" y="-441550"/>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FUNDAMENTOS DE VIDEO Y EDICIÓN</a:t>
          </a:r>
          <a:endParaRPr lang="es-EC" sz="1300" kern="1200" dirty="0"/>
        </a:p>
      </dsp:txBody>
      <dsp:txXfrm rot="5400000">
        <a:off x="3406507" y="-441550"/>
        <a:ext cx="345678" cy="4039695"/>
      </dsp:txXfrm>
    </dsp:sp>
    <dsp:sp modelId="{EF159CD9-C902-4631-B986-0BC634184475}">
      <dsp:nvSpPr>
        <dsp:cNvPr id="0" name=""/>
        <dsp:cNvSpPr/>
      </dsp:nvSpPr>
      <dsp:spPr>
        <a:xfrm>
          <a:off x="712829" y="1362248"/>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4</a:t>
          </a:r>
          <a:endParaRPr lang="es-EC" sz="1700" kern="1200" dirty="0"/>
        </a:p>
      </dsp:txBody>
      <dsp:txXfrm>
        <a:off x="712829" y="1362248"/>
        <a:ext cx="846669" cy="432097"/>
      </dsp:txXfrm>
    </dsp:sp>
    <dsp:sp modelId="{EA370ED8-5826-4B46-95D6-EEE63305F680}">
      <dsp:nvSpPr>
        <dsp:cNvPr id="0" name=""/>
        <dsp:cNvSpPr/>
      </dsp:nvSpPr>
      <dsp:spPr>
        <a:xfrm rot="5400000">
          <a:off x="3406507" y="12152"/>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CONDICIONES INICIALES DEL SET</a:t>
          </a:r>
          <a:endParaRPr lang="es-EC" sz="1300" kern="1200" dirty="0"/>
        </a:p>
      </dsp:txBody>
      <dsp:txXfrm rot="5400000">
        <a:off x="3406507" y="12152"/>
        <a:ext cx="345678" cy="4039695"/>
      </dsp:txXfrm>
    </dsp:sp>
    <dsp:sp modelId="{F31DA34F-2A2E-4EAF-8785-2EC72F2A9B25}">
      <dsp:nvSpPr>
        <dsp:cNvPr id="0" name=""/>
        <dsp:cNvSpPr/>
      </dsp:nvSpPr>
      <dsp:spPr>
        <a:xfrm>
          <a:off x="712829" y="1815951"/>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5</a:t>
          </a:r>
          <a:endParaRPr lang="es-EC" sz="1700" kern="1200" dirty="0"/>
        </a:p>
      </dsp:txBody>
      <dsp:txXfrm>
        <a:off x="712829" y="1815951"/>
        <a:ext cx="846669" cy="432097"/>
      </dsp:txXfrm>
    </dsp:sp>
    <dsp:sp modelId="{C94D4CAD-5505-4F5E-AA29-58B8FE1C1F4F}">
      <dsp:nvSpPr>
        <dsp:cNvPr id="0" name=""/>
        <dsp:cNvSpPr/>
      </dsp:nvSpPr>
      <dsp:spPr>
        <a:xfrm rot="5400000">
          <a:off x="3406507" y="465854"/>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DESARROLLO Y PRUEBAS DE FUNCIONAMIENTO</a:t>
          </a:r>
          <a:endParaRPr lang="es-EC" sz="1300" kern="1200" dirty="0"/>
        </a:p>
      </dsp:txBody>
      <dsp:txXfrm rot="5400000">
        <a:off x="3406507" y="465854"/>
        <a:ext cx="345678" cy="4039695"/>
      </dsp:txXfrm>
    </dsp:sp>
    <dsp:sp modelId="{2D2FF3A3-5308-4DD4-9D27-D6AE2A81381B}">
      <dsp:nvSpPr>
        <dsp:cNvPr id="0" name=""/>
        <dsp:cNvSpPr/>
      </dsp:nvSpPr>
      <dsp:spPr>
        <a:xfrm>
          <a:off x="712829" y="2269653"/>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6</a:t>
          </a:r>
          <a:endParaRPr lang="es-EC" sz="1700" kern="1200" dirty="0"/>
        </a:p>
      </dsp:txBody>
      <dsp:txXfrm>
        <a:off x="712829" y="2269653"/>
        <a:ext cx="846669" cy="432097"/>
      </dsp:txXfrm>
    </dsp:sp>
    <dsp:sp modelId="{A0F7126C-D815-4F08-A9A8-5066E5CC697E}">
      <dsp:nvSpPr>
        <dsp:cNvPr id="0" name=""/>
        <dsp:cNvSpPr/>
      </dsp:nvSpPr>
      <dsp:spPr>
        <a:xfrm rot="5400000">
          <a:off x="3406507" y="919557"/>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RESULTADOS</a:t>
          </a:r>
          <a:endParaRPr lang="es-EC" sz="1300" kern="1200" dirty="0"/>
        </a:p>
      </dsp:txBody>
      <dsp:txXfrm rot="5400000">
        <a:off x="3406507" y="919557"/>
        <a:ext cx="345678" cy="4039695"/>
      </dsp:txXfrm>
    </dsp:sp>
    <dsp:sp modelId="{71F4DC14-70A4-4192-BAB4-E8ADCCCAC733}">
      <dsp:nvSpPr>
        <dsp:cNvPr id="0" name=""/>
        <dsp:cNvSpPr/>
      </dsp:nvSpPr>
      <dsp:spPr>
        <a:xfrm>
          <a:off x="712829" y="2723356"/>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7</a:t>
          </a:r>
          <a:endParaRPr lang="es-EC" sz="1700" kern="1200" dirty="0"/>
        </a:p>
      </dsp:txBody>
      <dsp:txXfrm>
        <a:off x="712829" y="2723356"/>
        <a:ext cx="846669" cy="432097"/>
      </dsp:txXfrm>
    </dsp:sp>
    <dsp:sp modelId="{B58B1794-7D1E-48A9-A7D9-88F5102F7F93}">
      <dsp:nvSpPr>
        <dsp:cNvPr id="0" name=""/>
        <dsp:cNvSpPr/>
      </dsp:nvSpPr>
      <dsp:spPr>
        <a:xfrm rot="5400000">
          <a:off x="3406507" y="1373259"/>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PROPUESTA DE MEJORA</a:t>
          </a:r>
          <a:endParaRPr lang="es-EC" sz="1300" kern="1200" dirty="0"/>
        </a:p>
      </dsp:txBody>
      <dsp:txXfrm rot="5400000">
        <a:off x="3406507" y="1373259"/>
        <a:ext cx="345678" cy="4039695"/>
      </dsp:txXfrm>
    </dsp:sp>
    <dsp:sp modelId="{B960E0D7-8378-402D-9986-668982A8DF86}">
      <dsp:nvSpPr>
        <dsp:cNvPr id="0" name=""/>
        <dsp:cNvSpPr/>
      </dsp:nvSpPr>
      <dsp:spPr>
        <a:xfrm>
          <a:off x="712829" y="3177058"/>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8</a:t>
          </a:r>
          <a:endParaRPr lang="es-EC" sz="1700" kern="1200" dirty="0"/>
        </a:p>
      </dsp:txBody>
      <dsp:txXfrm>
        <a:off x="712829" y="3177058"/>
        <a:ext cx="846669" cy="432097"/>
      </dsp:txXfrm>
    </dsp:sp>
    <dsp:sp modelId="{A28F5010-F2D8-4B2C-B823-692FDF4ED883}">
      <dsp:nvSpPr>
        <dsp:cNvPr id="0" name=""/>
        <dsp:cNvSpPr/>
      </dsp:nvSpPr>
      <dsp:spPr>
        <a:xfrm rot="5400000">
          <a:off x="3406507" y="1826962"/>
          <a:ext cx="345678" cy="4039695"/>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CONCLUSIONES Y RECOMENDACIONES</a:t>
          </a:r>
          <a:endParaRPr lang="es-EC" sz="1300" kern="1200" dirty="0"/>
        </a:p>
      </dsp:txBody>
      <dsp:txXfrm rot="5400000">
        <a:off x="3406507" y="1826962"/>
        <a:ext cx="345678" cy="4039695"/>
      </dsp:txXfrm>
    </dsp:sp>
    <dsp:sp modelId="{E15DB15A-DBAA-4FD4-9D2A-3F3B37992363}">
      <dsp:nvSpPr>
        <dsp:cNvPr id="0" name=""/>
        <dsp:cNvSpPr/>
      </dsp:nvSpPr>
      <dsp:spPr>
        <a:xfrm>
          <a:off x="712829" y="3630761"/>
          <a:ext cx="846669" cy="432097"/>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s-EC" sz="1700" kern="1200" dirty="0" smtClean="0"/>
            <a:t>9</a:t>
          </a:r>
          <a:endParaRPr lang="es-EC" sz="1700" kern="1200" dirty="0"/>
        </a:p>
      </dsp:txBody>
      <dsp:txXfrm>
        <a:off x="712829" y="3630761"/>
        <a:ext cx="846669" cy="43209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2F90F1-FE53-458D-818A-4D41DDC15D38}">
      <dsp:nvSpPr>
        <dsp:cNvPr id="0" name=""/>
        <dsp:cNvSpPr/>
      </dsp:nvSpPr>
      <dsp:spPr>
        <a:xfrm>
          <a:off x="2848542" y="330703"/>
          <a:ext cx="4960451" cy="1760257"/>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just" defTabSz="711200">
            <a:lnSpc>
              <a:spcPct val="90000"/>
            </a:lnSpc>
            <a:spcBef>
              <a:spcPct val="0"/>
            </a:spcBef>
            <a:spcAft>
              <a:spcPct val="35000"/>
            </a:spcAft>
          </a:pPr>
          <a:r>
            <a:rPr lang="es-MX" sz="1600" kern="1200" dirty="0" smtClean="0"/>
            <a:t>Habilitar los sistemas de video y edición del Set de Televisión de la ESPE; para su puesta en marcha y uso posterior.</a:t>
          </a:r>
          <a:endParaRPr lang="es-MX" sz="1600" kern="1200" dirty="0"/>
        </a:p>
      </dsp:txBody>
      <dsp:txXfrm>
        <a:off x="3642215" y="330703"/>
        <a:ext cx="4166779" cy="1760257"/>
      </dsp:txXfrm>
    </dsp:sp>
    <dsp:sp modelId="{17D5BB35-54FF-4BF5-B397-EED232F8264A}">
      <dsp:nvSpPr>
        <dsp:cNvPr id="0" name=""/>
        <dsp:cNvSpPr/>
      </dsp:nvSpPr>
      <dsp:spPr>
        <a:xfrm>
          <a:off x="974833" y="0"/>
          <a:ext cx="2394810" cy="2193959"/>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OBJETIVO GENERAL</a:t>
          </a:r>
          <a:endParaRPr lang="es-MX" sz="1800" b="1" kern="1200" dirty="0">
            <a:effectLst>
              <a:outerShdw blurRad="38100" dist="38100" dir="2700000" algn="tl">
                <a:srgbClr val="000000">
                  <a:alpha val="43137"/>
                </a:srgbClr>
              </a:outerShdw>
            </a:effectLst>
          </a:endParaRPr>
        </a:p>
      </dsp:txBody>
      <dsp:txXfrm>
        <a:off x="974833" y="0"/>
        <a:ext cx="2394810" cy="2193959"/>
      </dsp:txXfrm>
    </dsp:sp>
    <dsp:sp modelId="{CAEC7309-71AD-4E00-860D-8A8165A47A8C}">
      <dsp:nvSpPr>
        <dsp:cNvPr id="0" name=""/>
        <dsp:cNvSpPr/>
      </dsp:nvSpPr>
      <dsp:spPr>
        <a:xfrm>
          <a:off x="2848535" y="2218100"/>
          <a:ext cx="6060655" cy="764458"/>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Plantear los lineamientos teóricos y prácticos de realización de productos audiovisuales.</a:t>
          </a:r>
          <a:endParaRPr lang="es-MX" sz="1600" kern="1200" dirty="0"/>
        </a:p>
      </dsp:txBody>
      <dsp:txXfrm>
        <a:off x="3818240" y="2218100"/>
        <a:ext cx="5090950" cy="764458"/>
      </dsp:txXfrm>
    </dsp:sp>
    <dsp:sp modelId="{B59765E2-7B22-4A39-8463-6575FEB38505}">
      <dsp:nvSpPr>
        <dsp:cNvPr id="0" name=""/>
        <dsp:cNvSpPr/>
      </dsp:nvSpPr>
      <dsp:spPr>
        <a:xfrm>
          <a:off x="2848535" y="2982559"/>
          <a:ext cx="6060655" cy="540072"/>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Realizar un estudio de las condiciones en que se encuentra el estudio de televisión.</a:t>
          </a:r>
          <a:endParaRPr lang="es-MX" sz="1600" kern="1200" dirty="0"/>
        </a:p>
      </dsp:txBody>
      <dsp:txXfrm>
        <a:off x="3818240" y="2982559"/>
        <a:ext cx="5090950" cy="540072"/>
      </dsp:txXfrm>
    </dsp:sp>
    <dsp:sp modelId="{AFE50448-AB8F-4653-BFA4-5CF40380C34B}">
      <dsp:nvSpPr>
        <dsp:cNvPr id="0" name=""/>
        <dsp:cNvSpPr/>
      </dsp:nvSpPr>
      <dsp:spPr>
        <a:xfrm>
          <a:off x="2848535" y="3522632"/>
          <a:ext cx="6060655" cy="671887"/>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Adecuar el Set de Televisión para la grabación y edición de un producto audiovisual. </a:t>
          </a:r>
          <a:endParaRPr lang="es-MX" sz="1600" kern="1200" dirty="0"/>
        </a:p>
      </dsp:txBody>
      <dsp:txXfrm>
        <a:off x="3818240" y="3522632"/>
        <a:ext cx="5090950" cy="671887"/>
      </dsp:txXfrm>
    </dsp:sp>
    <dsp:sp modelId="{ED24E37A-FE0B-4385-A844-3291E4331A1B}">
      <dsp:nvSpPr>
        <dsp:cNvPr id="0" name=""/>
        <dsp:cNvSpPr/>
      </dsp:nvSpPr>
      <dsp:spPr>
        <a:xfrm>
          <a:off x="2848535" y="4194519"/>
          <a:ext cx="6060655" cy="337821"/>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Realizar un mantenimiento de equipos.</a:t>
          </a:r>
          <a:endParaRPr lang="es-MX" sz="1600" kern="1200" dirty="0"/>
        </a:p>
      </dsp:txBody>
      <dsp:txXfrm>
        <a:off x="3818240" y="4194519"/>
        <a:ext cx="5090950" cy="337821"/>
      </dsp:txXfrm>
    </dsp:sp>
    <dsp:sp modelId="{182A7A6B-5504-4B8C-A369-360EFC0AF160}">
      <dsp:nvSpPr>
        <dsp:cNvPr id="0" name=""/>
        <dsp:cNvSpPr/>
      </dsp:nvSpPr>
      <dsp:spPr>
        <a:xfrm>
          <a:off x="2848535" y="4532341"/>
          <a:ext cx="6060655" cy="332197"/>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Diseñar, producir y realizar un piloto de video.</a:t>
          </a:r>
          <a:endParaRPr lang="es-MX" sz="1600" kern="1200" dirty="0"/>
        </a:p>
      </dsp:txBody>
      <dsp:txXfrm>
        <a:off x="3818240" y="4532341"/>
        <a:ext cx="5090950" cy="332197"/>
      </dsp:txXfrm>
    </dsp:sp>
    <dsp:sp modelId="{BA57EB1C-6AF9-4978-9FD8-B52B14C96FD7}">
      <dsp:nvSpPr>
        <dsp:cNvPr id="0" name=""/>
        <dsp:cNvSpPr/>
      </dsp:nvSpPr>
      <dsp:spPr>
        <a:xfrm>
          <a:off x="2848535" y="4864538"/>
          <a:ext cx="6060655" cy="362556"/>
        </a:xfrm>
        <a:prstGeom prst="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MX" sz="1600" kern="1200" dirty="0" smtClean="0"/>
            <a:t>Presentar el producto audiovisual final. </a:t>
          </a:r>
          <a:endParaRPr lang="es-MX" sz="1600" kern="1200" dirty="0"/>
        </a:p>
      </dsp:txBody>
      <dsp:txXfrm>
        <a:off x="3818240" y="4864538"/>
        <a:ext cx="5090950" cy="362556"/>
      </dsp:txXfrm>
    </dsp:sp>
    <dsp:sp modelId="{702DE1A9-2C24-415A-A6AD-4992922A7929}">
      <dsp:nvSpPr>
        <dsp:cNvPr id="0" name=""/>
        <dsp:cNvSpPr/>
      </dsp:nvSpPr>
      <dsp:spPr>
        <a:xfrm>
          <a:off x="984148" y="2274918"/>
          <a:ext cx="2458446" cy="2227489"/>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OBJETIVOS ESPECÍFICOS</a:t>
          </a:r>
          <a:endParaRPr lang="es-MX" sz="1800" b="1" kern="1200" dirty="0">
            <a:effectLst>
              <a:outerShdw blurRad="38100" dist="38100" dir="2700000" algn="tl">
                <a:srgbClr val="000000">
                  <a:alpha val="43137"/>
                </a:srgbClr>
              </a:outerShdw>
            </a:effectLst>
          </a:endParaRPr>
        </a:p>
      </dsp:txBody>
      <dsp:txXfrm>
        <a:off x="984148" y="2274918"/>
        <a:ext cx="2458446" cy="222748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341187" y="432054"/>
          <a:ext cx="4363680" cy="20319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s-EC" sz="1600" kern="1200" dirty="0"/>
        </a:p>
        <a:p>
          <a:pPr marL="228600" lvl="1" indent="-228600" algn="l" defTabSz="1155700">
            <a:lnSpc>
              <a:spcPct val="90000"/>
            </a:lnSpc>
            <a:spcBef>
              <a:spcPct val="0"/>
            </a:spcBef>
            <a:spcAft>
              <a:spcPct val="15000"/>
            </a:spcAft>
            <a:buChar char="••"/>
          </a:pPr>
          <a:r>
            <a:rPr lang="es-EC" sz="2600" kern="1200" dirty="0" smtClean="0"/>
            <a:t>FUNDAMENTOS DE VIDEO Y EDICIÓN</a:t>
          </a:r>
          <a:endParaRPr lang="es-EC" sz="2600" kern="1200" dirty="0"/>
        </a:p>
      </dsp:txBody>
      <dsp:txXfrm>
        <a:off x="3341187" y="432054"/>
        <a:ext cx="4363680" cy="2031987"/>
      </dsp:txXfrm>
    </dsp:sp>
    <dsp:sp modelId="{271B5C17-B6F0-41E5-9581-6BAA918D1872}">
      <dsp:nvSpPr>
        <dsp:cNvPr id="0" name=""/>
        <dsp:cNvSpPr/>
      </dsp:nvSpPr>
      <dsp:spPr>
        <a:xfrm>
          <a:off x="1008099" y="504051"/>
          <a:ext cx="2333088" cy="188799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4</a:t>
          </a:r>
          <a:endParaRPr lang="es-EC" sz="6500" kern="1200" dirty="0"/>
        </a:p>
      </dsp:txBody>
      <dsp:txXfrm>
        <a:off x="1008099" y="504051"/>
        <a:ext cx="2333088" cy="1887993"/>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0DE185-30E9-4F1B-973C-EF1FEDC7DE97}">
      <dsp:nvSpPr>
        <dsp:cNvPr id="0" name=""/>
        <dsp:cNvSpPr/>
      </dsp:nvSpPr>
      <dsp:spPr>
        <a:xfrm>
          <a:off x="4423171" y="1840052"/>
          <a:ext cx="720328" cy="342810"/>
        </a:xfrm>
        <a:custGeom>
          <a:avLst/>
          <a:gdLst/>
          <a:ahLst/>
          <a:cxnLst/>
          <a:rect l="0" t="0" r="0" b="0"/>
          <a:pathLst>
            <a:path>
              <a:moveTo>
                <a:pt x="0" y="0"/>
              </a:moveTo>
              <a:lnTo>
                <a:pt x="0" y="233615"/>
              </a:lnTo>
              <a:lnTo>
                <a:pt x="720328" y="233615"/>
              </a:lnTo>
              <a:lnTo>
                <a:pt x="720328" y="3428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DF3D23-1CF6-4FF3-82BC-5D69C2D9C19A}">
      <dsp:nvSpPr>
        <dsp:cNvPr id="0" name=""/>
        <dsp:cNvSpPr/>
      </dsp:nvSpPr>
      <dsp:spPr>
        <a:xfrm>
          <a:off x="3702843" y="1840052"/>
          <a:ext cx="720328" cy="342810"/>
        </a:xfrm>
        <a:custGeom>
          <a:avLst/>
          <a:gdLst/>
          <a:ahLst/>
          <a:cxnLst/>
          <a:rect l="0" t="0" r="0" b="0"/>
          <a:pathLst>
            <a:path>
              <a:moveTo>
                <a:pt x="720328" y="0"/>
              </a:moveTo>
              <a:lnTo>
                <a:pt x="720328" y="233615"/>
              </a:lnTo>
              <a:lnTo>
                <a:pt x="0" y="233615"/>
              </a:lnTo>
              <a:lnTo>
                <a:pt x="0" y="3428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8A33CE-FAC4-404B-8C90-0AE308524E38}">
      <dsp:nvSpPr>
        <dsp:cNvPr id="0" name=""/>
        <dsp:cNvSpPr/>
      </dsp:nvSpPr>
      <dsp:spPr>
        <a:xfrm>
          <a:off x="2982515" y="748754"/>
          <a:ext cx="1440656" cy="342810"/>
        </a:xfrm>
        <a:custGeom>
          <a:avLst/>
          <a:gdLst/>
          <a:ahLst/>
          <a:cxnLst/>
          <a:rect l="0" t="0" r="0" b="0"/>
          <a:pathLst>
            <a:path>
              <a:moveTo>
                <a:pt x="0" y="0"/>
              </a:moveTo>
              <a:lnTo>
                <a:pt x="0" y="233615"/>
              </a:lnTo>
              <a:lnTo>
                <a:pt x="1440656" y="233615"/>
              </a:lnTo>
              <a:lnTo>
                <a:pt x="1440656" y="34281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270444-1852-49A1-B740-D3C0B320925A}">
      <dsp:nvSpPr>
        <dsp:cNvPr id="0" name=""/>
        <dsp:cNvSpPr/>
      </dsp:nvSpPr>
      <dsp:spPr>
        <a:xfrm>
          <a:off x="1541859" y="1840052"/>
          <a:ext cx="720328" cy="342810"/>
        </a:xfrm>
        <a:custGeom>
          <a:avLst/>
          <a:gdLst/>
          <a:ahLst/>
          <a:cxnLst/>
          <a:rect l="0" t="0" r="0" b="0"/>
          <a:pathLst>
            <a:path>
              <a:moveTo>
                <a:pt x="0" y="0"/>
              </a:moveTo>
              <a:lnTo>
                <a:pt x="0" y="233615"/>
              </a:lnTo>
              <a:lnTo>
                <a:pt x="720328" y="233615"/>
              </a:lnTo>
              <a:lnTo>
                <a:pt x="720328" y="3428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D4F8850-970F-4D88-84A0-409B94EE99D7}">
      <dsp:nvSpPr>
        <dsp:cNvPr id="0" name=""/>
        <dsp:cNvSpPr/>
      </dsp:nvSpPr>
      <dsp:spPr>
        <a:xfrm>
          <a:off x="821531" y="1840052"/>
          <a:ext cx="720328" cy="342810"/>
        </a:xfrm>
        <a:custGeom>
          <a:avLst/>
          <a:gdLst/>
          <a:ahLst/>
          <a:cxnLst/>
          <a:rect l="0" t="0" r="0" b="0"/>
          <a:pathLst>
            <a:path>
              <a:moveTo>
                <a:pt x="720328" y="0"/>
              </a:moveTo>
              <a:lnTo>
                <a:pt x="720328" y="233615"/>
              </a:lnTo>
              <a:lnTo>
                <a:pt x="0" y="233615"/>
              </a:lnTo>
              <a:lnTo>
                <a:pt x="0" y="3428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09AB31-F7E3-4065-8B68-4CEA1B658A36}">
      <dsp:nvSpPr>
        <dsp:cNvPr id="0" name=""/>
        <dsp:cNvSpPr/>
      </dsp:nvSpPr>
      <dsp:spPr>
        <a:xfrm>
          <a:off x="1541859" y="748754"/>
          <a:ext cx="1440656" cy="342810"/>
        </a:xfrm>
        <a:custGeom>
          <a:avLst/>
          <a:gdLst/>
          <a:ahLst/>
          <a:cxnLst/>
          <a:rect l="0" t="0" r="0" b="0"/>
          <a:pathLst>
            <a:path>
              <a:moveTo>
                <a:pt x="1440656" y="0"/>
              </a:moveTo>
              <a:lnTo>
                <a:pt x="1440656" y="233615"/>
              </a:lnTo>
              <a:lnTo>
                <a:pt x="0" y="233615"/>
              </a:lnTo>
              <a:lnTo>
                <a:pt x="0" y="34281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166A51-CC15-4493-9EEE-C88EBBDBF7BD}">
      <dsp:nvSpPr>
        <dsp:cNvPr id="0" name=""/>
        <dsp:cNvSpPr/>
      </dsp:nvSpPr>
      <dsp:spPr>
        <a:xfrm>
          <a:off x="2393156" y="268"/>
          <a:ext cx="1178718" cy="748486"/>
        </a:xfrm>
        <a:prstGeom prst="roundRect">
          <a:avLst>
            <a:gd name="adj" fmla="val 10000"/>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sp>
    <dsp:sp modelId="{97B749E9-02A9-48FC-9A81-41626E03FD5B}">
      <dsp:nvSpPr>
        <dsp:cNvPr id="0" name=""/>
        <dsp:cNvSpPr/>
      </dsp:nvSpPr>
      <dsp:spPr>
        <a:xfrm>
          <a:off x="2524124" y="124688"/>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b="1" kern="1200" dirty="0" smtClean="0">
              <a:effectLst>
                <a:outerShdw blurRad="38100" dist="38100" dir="2700000" algn="tl">
                  <a:srgbClr val="000000">
                    <a:alpha val="43137"/>
                  </a:srgbClr>
                </a:outerShdw>
              </a:effectLst>
            </a:rPr>
            <a:t>SEÑAL DE VIDEO</a:t>
          </a:r>
          <a:endParaRPr lang="es-MX" sz="1100" b="1" kern="1200" dirty="0">
            <a:effectLst>
              <a:outerShdw blurRad="38100" dist="38100" dir="2700000" algn="tl">
                <a:srgbClr val="000000">
                  <a:alpha val="43137"/>
                </a:srgbClr>
              </a:outerShdw>
            </a:effectLst>
          </a:endParaRPr>
        </a:p>
      </dsp:txBody>
      <dsp:txXfrm>
        <a:off x="2524124" y="124688"/>
        <a:ext cx="1178718" cy="748486"/>
      </dsp:txXfrm>
    </dsp:sp>
    <dsp:sp modelId="{F64891B0-CBFE-4405-80BD-356CE822D788}">
      <dsp:nvSpPr>
        <dsp:cNvPr id="0" name=""/>
        <dsp:cNvSpPr/>
      </dsp:nvSpPr>
      <dsp:spPr>
        <a:xfrm>
          <a:off x="952499" y="1091565"/>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AA4A119-4034-4916-AA2C-738D311CEBDB}">
      <dsp:nvSpPr>
        <dsp:cNvPr id="0" name=""/>
        <dsp:cNvSpPr/>
      </dsp:nvSpPr>
      <dsp:spPr>
        <a:xfrm>
          <a:off x="1083468" y="1215985"/>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b="1" kern="1200" dirty="0" smtClean="0"/>
            <a:t>ANALÓGICA</a:t>
          </a:r>
          <a:endParaRPr lang="es-MX" sz="1100" b="1" kern="1200" dirty="0"/>
        </a:p>
      </dsp:txBody>
      <dsp:txXfrm>
        <a:off x="1083468" y="1215985"/>
        <a:ext cx="1178718" cy="748486"/>
      </dsp:txXfrm>
    </dsp:sp>
    <dsp:sp modelId="{9FF885E1-52F0-4952-89E4-D8799D70AB71}">
      <dsp:nvSpPr>
        <dsp:cNvPr id="0" name=""/>
        <dsp:cNvSpPr/>
      </dsp:nvSpPr>
      <dsp:spPr>
        <a:xfrm>
          <a:off x="232171" y="2182862"/>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F06626-A623-418C-A43D-08BD578B8933}">
      <dsp:nvSpPr>
        <dsp:cNvPr id="0" name=""/>
        <dsp:cNvSpPr/>
      </dsp:nvSpPr>
      <dsp:spPr>
        <a:xfrm>
          <a:off x="363140" y="2307283"/>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kern="1200" dirty="0" smtClean="0"/>
            <a:t>Señal eléctrica que varía con el tiempo</a:t>
          </a:r>
          <a:endParaRPr lang="es-MX" sz="1100" kern="1200" dirty="0"/>
        </a:p>
      </dsp:txBody>
      <dsp:txXfrm>
        <a:off x="363140" y="2307283"/>
        <a:ext cx="1178718" cy="748486"/>
      </dsp:txXfrm>
    </dsp:sp>
    <dsp:sp modelId="{36681CF0-7473-41AE-928B-46D81497B95A}">
      <dsp:nvSpPr>
        <dsp:cNvPr id="0" name=""/>
        <dsp:cNvSpPr/>
      </dsp:nvSpPr>
      <dsp:spPr>
        <a:xfrm>
          <a:off x="1672828" y="2182862"/>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9B1F3C-258A-4140-BB0C-C4254D78EF53}">
      <dsp:nvSpPr>
        <dsp:cNvPr id="0" name=""/>
        <dsp:cNvSpPr/>
      </dsp:nvSpPr>
      <dsp:spPr>
        <a:xfrm>
          <a:off x="1803796" y="2307283"/>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kern="1200" dirty="0" smtClean="0"/>
            <a:t>Barrido </a:t>
          </a:r>
          <a:r>
            <a:rPr lang="es-MX" sz="1100" i="1" kern="1200" dirty="0" err="1" smtClean="0"/>
            <a:t>Scanning</a:t>
          </a:r>
          <a:endParaRPr lang="es-MX" sz="1100" i="1" kern="1200" dirty="0"/>
        </a:p>
      </dsp:txBody>
      <dsp:txXfrm>
        <a:off x="1803796" y="2307283"/>
        <a:ext cx="1178718" cy="748486"/>
      </dsp:txXfrm>
    </dsp:sp>
    <dsp:sp modelId="{B9842C8B-A222-4A8F-A64F-74C0695870C4}">
      <dsp:nvSpPr>
        <dsp:cNvPr id="0" name=""/>
        <dsp:cNvSpPr/>
      </dsp:nvSpPr>
      <dsp:spPr>
        <a:xfrm>
          <a:off x="3833812" y="1091565"/>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C53117-B2DA-4DB7-998A-E23F9530DE9F}">
      <dsp:nvSpPr>
        <dsp:cNvPr id="0" name=""/>
        <dsp:cNvSpPr/>
      </dsp:nvSpPr>
      <dsp:spPr>
        <a:xfrm>
          <a:off x="3964781" y="1215985"/>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b="1" kern="1200" dirty="0" smtClean="0"/>
            <a:t>DIGITAL</a:t>
          </a:r>
          <a:endParaRPr lang="es-MX" sz="1100" b="1" kern="1200" dirty="0"/>
        </a:p>
      </dsp:txBody>
      <dsp:txXfrm>
        <a:off x="3964781" y="1215985"/>
        <a:ext cx="1178718" cy="748486"/>
      </dsp:txXfrm>
    </dsp:sp>
    <dsp:sp modelId="{2922C126-8C67-4606-AE1C-9EE94E66A936}">
      <dsp:nvSpPr>
        <dsp:cNvPr id="0" name=""/>
        <dsp:cNvSpPr/>
      </dsp:nvSpPr>
      <dsp:spPr>
        <a:xfrm>
          <a:off x="3113484" y="2182862"/>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95DD1C-8F65-48AE-A0F2-3E710ADD4734}">
      <dsp:nvSpPr>
        <dsp:cNvPr id="0" name=""/>
        <dsp:cNvSpPr/>
      </dsp:nvSpPr>
      <dsp:spPr>
        <a:xfrm>
          <a:off x="3244453" y="2307283"/>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kern="1200" dirty="0" smtClean="0"/>
            <a:t>Lenguaje binario</a:t>
          </a:r>
          <a:endParaRPr lang="es-MX" sz="1100" kern="1200" dirty="0"/>
        </a:p>
      </dsp:txBody>
      <dsp:txXfrm>
        <a:off x="3244453" y="2307283"/>
        <a:ext cx="1178718" cy="748486"/>
      </dsp:txXfrm>
    </dsp:sp>
    <dsp:sp modelId="{E3B4D618-8F1F-4379-874A-7F8AEB0CA2BF}">
      <dsp:nvSpPr>
        <dsp:cNvPr id="0" name=""/>
        <dsp:cNvSpPr/>
      </dsp:nvSpPr>
      <dsp:spPr>
        <a:xfrm>
          <a:off x="4554140" y="2182862"/>
          <a:ext cx="1178718" cy="748486"/>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5AB938-109B-4687-AD30-A05B20A98D4A}">
      <dsp:nvSpPr>
        <dsp:cNvPr id="0" name=""/>
        <dsp:cNvSpPr/>
      </dsp:nvSpPr>
      <dsp:spPr>
        <a:xfrm>
          <a:off x="4685109" y="2307283"/>
          <a:ext cx="1178718" cy="74848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i="1" kern="1200" dirty="0" smtClean="0"/>
            <a:t>Píxel</a:t>
          </a:r>
          <a:endParaRPr lang="es-MX" sz="1100" i="1" kern="1200" dirty="0"/>
        </a:p>
      </dsp:txBody>
      <dsp:txXfrm>
        <a:off x="4685109" y="2307283"/>
        <a:ext cx="1178718" cy="748486"/>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2A3468-BA04-4AC6-9B8D-DFA858E59F48}">
      <dsp:nvSpPr>
        <dsp:cNvPr id="0" name=""/>
        <dsp:cNvSpPr/>
      </dsp:nvSpPr>
      <dsp:spPr>
        <a:xfrm>
          <a:off x="1029660" y="0"/>
          <a:ext cx="4036680" cy="520286"/>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RELACIÓN DE ASPECTO  X:Y</a:t>
          </a:r>
          <a:endParaRPr lang="es-MX" sz="2000" b="1" kern="1200" dirty="0">
            <a:effectLst>
              <a:outerShdw blurRad="38100" dist="38100" dir="2700000" algn="tl">
                <a:srgbClr val="000000">
                  <a:alpha val="43137"/>
                </a:srgbClr>
              </a:outerShdw>
            </a:effectLst>
          </a:endParaRPr>
        </a:p>
      </dsp:txBody>
      <dsp:txXfrm>
        <a:off x="1029660" y="0"/>
        <a:ext cx="4036680" cy="520286"/>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4CF258-A27B-4EF4-9F14-0267D56296CD}">
      <dsp:nvSpPr>
        <dsp:cNvPr id="0" name=""/>
        <dsp:cNvSpPr/>
      </dsp:nvSpPr>
      <dsp:spPr>
        <a:xfrm>
          <a:off x="0" y="0"/>
          <a:ext cx="1458312" cy="87498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effectLst>
                <a:outerShdw blurRad="38100" dist="38100" dir="2700000" algn="tl">
                  <a:srgbClr val="000000">
                    <a:alpha val="43137"/>
                  </a:srgbClr>
                </a:outerShdw>
              </a:effectLst>
            </a:rPr>
            <a:t>HDTV</a:t>
          </a:r>
        </a:p>
        <a:p>
          <a:pPr lvl="0" algn="ctr" defTabSz="755650">
            <a:lnSpc>
              <a:spcPct val="90000"/>
            </a:lnSpc>
            <a:spcBef>
              <a:spcPct val="0"/>
            </a:spcBef>
            <a:spcAft>
              <a:spcPct val="35000"/>
            </a:spcAft>
          </a:pPr>
          <a:r>
            <a:rPr lang="es-MX" sz="1700" kern="1200" dirty="0" smtClean="0"/>
            <a:t>16:9</a:t>
          </a:r>
          <a:endParaRPr lang="es-MX" sz="1700" kern="1200" dirty="0"/>
        </a:p>
      </dsp:txBody>
      <dsp:txXfrm>
        <a:off x="0" y="0"/>
        <a:ext cx="1458312" cy="874987"/>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4CF258-A27B-4EF4-9F14-0267D56296CD}">
      <dsp:nvSpPr>
        <dsp:cNvPr id="0" name=""/>
        <dsp:cNvSpPr/>
      </dsp:nvSpPr>
      <dsp:spPr>
        <a:xfrm>
          <a:off x="0" y="120943"/>
          <a:ext cx="1458312" cy="87498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b="1" kern="1200" dirty="0" smtClean="0">
              <a:effectLst>
                <a:outerShdw blurRad="38100" dist="38100" dir="2700000" algn="tl">
                  <a:srgbClr val="000000">
                    <a:alpha val="43137"/>
                  </a:srgbClr>
                </a:outerShdw>
              </a:effectLst>
            </a:rPr>
            <a:t>TV y MONITORES</a:t>
          </a:r>
        </a:p>
        <a:p>
          <a:pPr lvl="0" algn="ctr" defTabSz="533400">
            <a:lnSpc>
              <a:spcPct val="90000"/>
            </a:lnSpc>
            <a:spcBef>
              <a:spcPct val="0"/>
            </a:spcBef>
            <a:spcAft>
              <a:spcPct val="35000"/>
            </a:spcAft>
          </a:pPr>
          <a:r>
            <a:rPr lang="es-MX" sz="1200" kern="1200" dirty="0" smtClean="0"/>
            <a:t>4:3</a:t>
          </a:r>
          <a:endParaRPr lang="es-MX" sz="1200" kern="1200" dirty="0"/>
        </a:p>
      </dsp:txBody>
      <dsp:txXfrm>
        <a:off x="0" y="120943"/>
        <a:ext cx="1458312" cy="874987"/>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4CF258-A27B-4EF4-9F14-0267D56296CD}">
      <dsp:nvSpPr>
        <dsp:cNvPr id="0" name=""/>
        <dsp:cNvSpPr/>
      </dsp:nvSpPr>
      <dsp:spPr>
        <a:xfrm>
          <a:off x="0" y="0"/>
          <a:ext cx="1454579" cy="872747"/>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effectLst>
                <a:outerShdw blurRad="38100" dist="38100" dir="2700000" algn="tl">
                  <a:srgbClr val="000000">
                    <a:alpha val="43137"/>
                  </a:srgbClr>
                </a:outerShdw>
              </a:effectLst>
            </a:rPr>
            <a:t>WIDESCREEN</a:t>
          </a:r>
        </a:p>
        <a:p>
          <a:pPr lvl="0" algn="ctr" defTabSz="755650">
            <a:lnSpc>
              <a:spcPct val="90000"/>
            </a:lnSpc>
            <a:spcBef>
              <a:spcPct val="0"/>
            </a:spcBef>
            <a:spcAft>
              <a:spcPct val="35000"/>
            </a:spcAft>
          </a:pPr>
          <a:r>
            <a:rPr lang="es-MX" sz="1700" kern="1200" dirty="0" smtClean="0"/>
            <a:t>&gt;4:3</a:t>
          </a:r>
          <a:endParaRPr lang="es-MX" sz="1700" kern="1200" dirty="0"/>
        </a:p>
      </dsp:txBody>
      <dsp:txXfrm>
        <a:off x="0" y="0"/>
        <a:ext cx="1454579" cy="872747"/>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3D320E3-A9F8-4ED8-BE39-E20916E27823}">
      <dsp:nvSpPr>
        <dsp:cNvPr id="0" name=""/>
        <dsp:cNvSpPr/>
      </dsp:nvSpPr>
      <dsp:spPr>
        <a:xfrm>
          <a:off x="3048000" y="985908"/>
          <a:ext cx="2387212" cy="276206"/>
        </a:xfrm>
        <a:custGeom>
          <a:avLst/>
          <a:gdLst/>
          <a:ahLst/>
          <a:cxnLst/>
          <a:rect l="0" t="0" r="0" b="0"/>
          <a:pathLst>
            <a:path>
              <a:moveTo>
                <a:pt x="0" y="0"/>
              </a:moveTo>
              <a:lnTo>
                <a:pt x="0" y="138103"/>
              </a:lnTo>
              <a:lnTo>
                <a:pt x="2387212" y="138103"/>
              </a:lnTo>
              <a:lnTo>
                <a:pt x="2387212" y="27620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15005F-4F41-4465-BB80-042F87D9ECF7}">
      <dsp:nvSpPr>
        <dsp:cNvPr id="0" name=""/>
        <dsp:cNvSpPr/>
      </dsp:nvSpPr>
      <dsp:spPr>
        <a:xfrm>
          <a:off x="3048000" y="985908"/>
          <a:ext cx="795737" cy="276206"/>
        </a:xfrm>
        <a:custGeom>
          <a:avLst/>
          <a:gdLst/>
          <a:ahLst/>
          <a:cxnLst/>
          <a:rect l="0" t="0" r="0" b="0"/>
          <a:pathLst>
            <a:path>
              <a:moveTo>
                <a:pt x="0" y="0"/>
              </a:moveTo>
              <a:lnTo>
                <a:pt x="0" y="138103"/>
              </a:lnTo>
              <a:lnTo>
                <a:pt x="795737" y="138103"/>
              </a:lnTo>
              <a:lnTo>
                <a:pt x="795737" y="27620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FA119C-8257-4F73-971A-D95AF87C5E8A}">
      <dsp:nvSpPr>
        <dsp:cNvPr id="0" name=""/>
        <dsp:cNvSpPr/>
      </dsp:nvSpPr>
      <dsp:spPr>
        <a:xfrm>
          <a:off x="2252262" y="985908"/>
          <a:ext cx="795737" cy="276206"/>
        </a:xfrm>
        <a:custGeom>
          <a:avLst/>
          <a:gdLst/>
          <a:ahLst/>
          <a:cxnLst/>
          <a:rect l="0" t="0" r="0" b="0"/>
          <a:pathLst>
            <a:path>
              <a:moveTo>
                <a:pt x="795737" y="0"/>
              </a:moveTo>
              <a:lnTo>
                <a:pt x="795737" y="138103"/>
              </a:lnTo>
              <a:lnTo>
                <a:pt x="0" y="138103"/>
              </a:lnTo>
              <a:lnTo>
                <a:pt x="0" y="27620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43AD1-A291-4195-875B-2359E0A0286B}">
      <dsp:nvSpPr>
        <dsp:cNvPr id="0" name=""/>
        <dsp:cNvSpPr/>
      </dsp:nvSpPr>
      <dsp:spPr>
        <a:xfrm>
          <a:off x="660787" y="985908"/>
          <a:ext cx="2387212" cy="276206"/>
        </a:xfrm>
        <a:custGeom>
          <a:avLst/>
          <a:gdLst/>
          <a:ahLst/>
          <a:cxnLst/>
          <a:rect l="0" t="0" r="0" b="0"/>
          <a:pathLst>
            <a:path>
              <a:moveTo>
                <a:pt x="2387212" y="0"/>
              </a:moveTo>
              <a:lnTo>
                <a:pt x="2387212" y="138103"/>
              </a:lnTo>
              <a:lnTo>
                <a:pt x="0" y="138103"/>
              </a:lnTo>
              <a:lnTo>
                <a:pt x="0" y="27620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A9F420-C6D7-4A41-94E5-F9ADE194C384}">
      <dsp:nvSpPr>
        <dsp:cNvPr id="0" name=""/>
        <dsp:cNvSpPr/>
      </dsp:nvSpPr>
      <dsp:spPr>
        <a:xfrm>
          <a:off x="2039886" y="328274"/>
          <a:ext cx="2016227" cy="657634"/>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w="9525" cap="flat" cmpd="sng" algn="ctr">
          <a:solidFill>
            <a:schemeClr val="accent3"/>
          </a:solidFill>
          <a:prstDash val="solid"/>
        </a:ln>
        <a:effectLst>
          <a:outerShdw blurRad="50800" dist="381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MX" sz="1700" b="1" kern="1200" dirty="0" smtClean="0">
              <a:effectLst>
                <a:outerShdw blurRad="38100" dist="38100" dir="2700000" algn="tl">
                  <a:srgbClr val="000000">
                    <a:alpha val="43137"/>
                  </a:srgbClr>
                </a:outerShdw>
              </a:effectLst>
            </a:rPr>
            <a:t>FORMATOS DE VIDEO DIGITAL</a:t>
          </a:r>
          <a:endParaRPr lang="es-MX" sz="1700" b="1" kern="1200" dirty="0">
            <a:effectLst>
              <a:outerShdw blurRad="38100" dist="38100" dir="2700000" algn="tl">
                <a:srgbClr val="000000">
                  <a:alpha val="43137"/>
                </a:srgbClr>
              </a:outerShdw>
            </a:effectLst>
          </a:endParaRPr>
        </a:p>
      </dsp:txBody>
      <dsp:txXfrm>
        <a:off x="2039886" y="328274"/>
        <a:ext cx="2016227" cy="657634"/>
      </dsp:txXfrm>
    </dsp:sp>
    <dsp:sp modelId="{CCB8D09D-6C5B-4BE8-9BD5-E4E2D4C29C37}">
      <dsp:nvSpPr>
        <dsp:cNvPr id="0" name=""/>
        <dsp:cNvSpPr/>
      </dsp:nvSpPr>
      <dsp:spPr>
        <a:xfrm>
          <a:off x="3153" y="1262115"/>
          <a:ext cx="1315268" cy="657634"/>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MX" sz="1700" kern="1200" dirty="0" smtClean="0"/>
            <a:t>HDV</a:t>
          </a:r>
          <a:endParaRPr lang="es-MX" sz="1700" kern="1200" dirty="0"/>
        </a:p>
      </dsp:txBody>
      <dsp:txXfrm>
        <a:off x="3153" y="1262115"/>
        <a:ext cx="1315268" cy="657634"/>
      </dsp:txXfrm>
    </dsp:sp>
    <dsp:sp modelId="{755B8085-BA31-4964-945A-106F7ED97440}">
      <dsp:nvSpPr>
        <dsp:cNvPr id="0" name=""/>
        <dsp:cNvSpPr/>
      </dsp:nvSpPr>
      <dsp:spPr>
        <a:xfrm>
          <a:off x="1594628" y="1262115"/>
          <a:ext cx="1315268" cy="657634"/>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MX" sz="1700" kern="1200" dirty="0" smtClean="0"/>
            <a:t>DV</a:t>
          </a:r>
          <a:endParaRPr lang="es-MX" sz="1700" kern="1200" dirty="0"/>
        </a:p>
      </dsp:txBody>
      <dsp:txXfrm>
        <a:off x="1594628" y="1262115"/>
        <a:ext cx="1315268" cy="657634"/>
      </dsp:txXfrm>
    </dsp:sp>
    <dsp:sp modelId="{2EFDF11F-FECF-4C08-BDD3-FC4E97934718}">
      <dsp:nvSpPr>
        <dsp:cNvPr id="0" name=""/>
        <dsp:cNvSpPr/>
      </dsp:nvSpPr>
      <dsp:spPr>
        <a:xfrm>
          <a:off x="3186103" y="1262115"/>
          <a:ext cx="1315268" cy="657634"/>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MX" sz="1700" kern="1200" dirty="0" smtClean="0"/>
            <a:t>DVCAM</a:t>
          </a:r>
          <a:endParaRPr lang="es-MX" sz="1700" kern="1200" dirty="0"/>
        </a:p>
      </dsp:txBody>
      <dsp:txXfrm>
        <a:off x="3186103" y="1262115"/>
        <a:ext cx="1315268" cy="657634"/>
      </dsp:txXfrm>
    </dsp:sp>
    <dsp:sp modelId="{F76A931E-254A-43C2-87DC-9AAA81DC0D03}">
      <dsp:nvSpPr>
        <dsp:cNvPr id="0" name=""/>
        <dsp:cNvSpPr/>
      </dsp:nvSpPr>
      <dsp:spPr>
        <a:xfrm>
          <a:off x="4777578" y="1262115"/>
          <a:ext cx="1315268" cy="657634"/>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MX" sz="1700" kern="1200" dirty="0" smtClean="0"/>
            <a:t>DVCPRO</a:t>
          </a:r>
          <a:endParaRPr lang="es-MX" sz="1700" kern="1200" dirty="0"/>
        </a:p>
      </dsp:txBody>
      <dsp:txXfrm>
        <a:off x="4777578" y="1262115"/>
        <a:ext cx="1315268" cy="657634"/>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2A3468-BA04-4AC6-9B8D-DFA858E59F48}">
      <dsp:nvSpPr>
        <dsp:cNvPr id="0" name=""/>
        <dsp:cNvSpPr/>
      </dsp:nvSpPr>
      <dsp:spPr>
        <a:xfrm>
          <a:off x="90515" y="0"/>
          <a:ext cx="1882521" cy="520286"/>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ACCESORIOS</a:t>
          </a:r>
          <a:endParaRPr lang="es-MX" sz="2000" b="1" kern="1200" dirty="0">
            <a:effectLst>
              <a:outerShdw blurRad="38100" dist="38100" dir="2700000" algn="tl">
                <a:srgbClr val="000000">
                  <a:alpha val="43137"/>
                </a:srgbClr>
              </a:outerShdw>
            </a:effectLst>
          </a:endParaRPr>
        </a:p>
      </dsp:txBody>
      <dsp:txXfrm>
        <a:off x="90515" y="0"/>
        <a:ext cx="1882521" cy="520286"/>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2A3468-BA04-4AC6-9B8D-DFA858E59F48}">
      <dsp:nvSpPr>
        <dsp:cNvPr id="0" name=""/>
        <dsp:cNvSpPr/>
      </dsp:nvSpPr>
      <dsp:spPr>
        <a:xfrm>
          <a:off x="447056" y="507"/>
          <a:ext cx="1065111" cy="520286"/>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EL VCR</a:t>
          </a:r>
          <a:endParaRPr lang="es-MX" sz="2000" b="1" kern="1200" dirty="0">
            <a:effectLst>
              <a:outerShdw blurRad="38100" dist="38100" dir="2700000" algn="tl">
                <a:srgbClr val="000000">
                  <a:alpha val="43137"/>
                </a:srgbClr>
              </a:outerShdw>
            </a:effectLst>
          </a:endParaRPr>
        </a:p>
      </dsp:txBody>
      <dsp:txXfrm>
        <a:off x="447056" y="507"/>
        <a:ext cx="1065111" cy="52028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629247" y="432054"/>
          <a:ext cx="3931604" cy="2031987"/>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endParaRPr lang="es-EC" sz="2400" kern="1200" dirty="0"/>
        </a:p>
        <a:p>
          <a:pPr marL="285750" lvl="1" indent="-285750" algn="l" defTabSz="1289050">
            <a:lnSpc>
              <a:spcPct val="90000"/>
            </a:lnSpc>
            <a:spcBef>
              <a:spcPct val="0"/>
            </a:spcBef>
            <a:spcAft>
              <a:spcPct val="15000"/>
            </a:spcAft>
            <a:buChar char="••"/>
          </a:pPr>
          <a:r>
            <a:rPr lang="es-EC" sz="2900" kern="1200" dirty="0" smtClean="0"/>
            <a:t>INTRODUCCIÓN</a:t>
          </a:r>
          <a:endParaRPr lang="es-EC" sz="2900" kern="1200" dirty="0"/>
        </a:p>
      </dsp:txBody>
      <dsp:txXfrm>
        <a:off x="3629247" y="432054"/>
        <a:ext cx="3931604" cy="2031987"/>
      </dsp:txXfrm>
    </dsp:sp>
    <dsp:sp modelId="{271B5C17-B6F0-41E5-9581-6BAA918D1872}">
      <dsp:nvSpPr>
        <dsp:cNvPr id="0" name=""/>
        <dsp:cNvSpPr/>
      </dsp:nvSpPr>
      <dsp:spPr>
        <a:xfrm>
          <a:off x="1152115" y="504051"/>
          <a:ext cx="2477131" cy="188799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a:lnSpc>
              <a:spcPct val="90000"/>
            </a:lnSpc>
            <a:spcBef>
              <a:spcPct val="0"/>
            </a:spcBef>
            <a:spcAft>
              <a:spcPct val="35000"/>
            </a:spcAft>
          </a:pPr>
          <a:r>
            <a:rPr lang="es-EC" sz="5400" kern="1200" dirty="0" smtClean="0"/>
            <a:t>1</a:t>
          </a:r>
          <a:endParaRPr lang="es-EC" sz="6500" kern="1200" dirty="0"/>
        </a:p>
      </dsp:txBody>
      <dsp:txXfrm>
        <a:off x="1152115" y="504051"/>
        <a:ext cx="2477131" cy="1887993"/>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2A3468-BA04-4AC6-9B8D-DFA858E59F48}">
      <dsp:nvSpPr>
        <dsp:cNvPr id="0" name=""/>
        <dsp:cNvSpPr/>
      </dsp:nvSpPr>
      <dsp:spPr>
        <a:xfrm>
          <a:off x="354330" y="507"/>
          <a:ext cx="1733901" cy="520286"/>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LA CAMARA</a:t>
          </a:r>
          <a:endParaRPr lang="es-MX" sz="2000" b="1" kern="1200" dirty="0">
            <a:effectLst>
              <a:outerShdw blurRad="38100" dist="38100" dir="2700000" algn="tl">
                <a:srgbClr val="000000">
                  <a:alpha val="43137"/>
                </a:srgbClr>
              </a:outerShdw>
            </a:effectLst>
          </a:endParaRPr>
        </a:p>
      </dsp:txBody>
      <dsp:txXfrm>
        <a:off x="354330" y="507"/>
        <a:ext cx="1733901" cy="520286"/>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7860B8-77F0-43F8-9AEB-A05BED906E35}">
      <dsp:nvSpPr>
        <dsp:cNvPr id="0" name=""/>
        <dsp:cNvSpPr/>
      </dsp:nvSpPr>
      <dsp:spPr>
        <a:xfrm rot="5400000">
          <a:off x="-98077" y="100151"/>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100151"/>
        <a:ext cx="653851" cy="457696"/>
      </dsp:txXfrm>
    </dsp:sp>
    <dsp:sp modelId="{29D6908C-650D-4F82-8611-417C79A00E9C}">
      <dsp:nvSpPr>
        <dsp:cNvPr id="0" name=""/>
        <dsp:cNvSpPr/>
      </dsp:nvSpPr>
      <dsp:spPr>
        <a:xfrm rot="5400000">
          <a:off x="2678019" y="-2218249"/>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Panel LCD de 3,5” (16:9)</a:t>
          </a:r>
          <a:endParaRPr lang="es-MX" sz="1200" kern="1200" dirty="0"/>
        </a:p>
      </dsp:txBody>
      <dsp:txXfrm rot="5400000">
        <a:off x="2678019" y="-2218249"/>
        <a:ext cx="425003" cy="4865650"/>
      </dsp:txXfrm>
    </dsp:sp>
    <dsp:sp modelId="{8A1937BD-EDDA-4A03-99DE-EB73BD80DF71}">
      <dsp:nvSpPr>
        <dsp:cNvPr id="0" name=""/>
        <dsp:cNvSpPr/>
      </dsp:nvSpPr>
      <dsp:spPr>
        <a:xfrm rot="5400000">
          <a:off x="-98077" y="667818"/>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667818"/>
        <a:ext cx="653851" cy="457696"/>
      </dsp:txXfrm>
    </dsp:sp>
    <dsp:sp modelId="{DB441AC2-3E20-45CB-8D98-EE087AF1ABE9}">
      <dsp:nvSpPr>
        <dsp:cNvPr id="0" name=""/>
        <dsp:cNvSpPr/>
      </dsp:nvSpPr>
      <dsp:spPr>
        <a:xfrm rot="5400000">
          <a:off x="2678019" y="-1650582"/>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Control de volumen independiente de dos canales de audio</a:t>
          </a:r>
          <a:endParaRPr lang="es-MX" sz="1200" kern="1200" dirty="0"/>
        </a:p>
      </dsp:txBody>
      <dsp:txXfrm rot="5400000">
        <a:off x="2678019" y="-1650582"/>
        <a:ext cx="425003" cy="4865650"/>
      </dsp:txXfrm>
    </dsp:sp>
    <dsp:sp modelId="{42EA86E9-6E69-4665-81DF-0A91FA26271A}">
      <dsp:nvSpPr>
        <dsp:cNvPr id="0" name=""/>
        <dsp:cNvSpPr/>
      </dsp:nvSpPr>
      <dsp:spPr>
        <a:xfrm rot="5400000">
          <a:off x="-98077" y="1235485"/>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1235485"/>
        <a:ext cx="653851" cy="457696"/>
      </dsp:txXfrm>
    </dsp:sp>
    <dsp:sp modelId="{7045953F-056D-4E6E-99D2-9B54FEDF16CF}">
      <dsp:nvSpPr>
        <dsp:cNvPr id="0" name=""/>
        <dsp:cNvSpPr/>
      </dsp:nvSpPr>
      <dsp:spPr>
        <a:xfrm rot="5400000">
          <a:off x="2678019" y="-1082916"/>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Visualización de los niveles de audio</a:t>
          </a:r>
          <a:endParaRPr lang="es-MX" sz="1200" kern="1200" dirty="0"/>
        </a:p>
      </dsp:txBody>
      <dsp:txXfrm rot="5400000">
        <a:off x="2678019" y="-1082916"/>
        <a:ext cx="425003" cy="4865650"/>
      </dsp:txXfrm>
    </dsp:sp>
    <dsp:sp modelId="{1B34BAAD-F3E7-42A1-B2BC-C029778C5775}">
      <dsp:nvSpPr>
        <dsp:cNvPr id="0" name=""/>
        <dsp:cNvSpPr/>
      </dsp:nvSpPr>
      <dsp:spPr>
        <a:xfrm rot="5400000">
          <a:off x="-98077" y="1803151"/>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1803151"/>
        <a:ext cx="653851" cy="457696"/>
      </dsp:txXfrm>
    </dsp:sp>
    <dsp:sp modelId="{51E27952-D095-46A6-A3AD-4FC32E4C1420}">
      <dsp:nvSpPr>
        <dsp:cNvPr id="0" name=""/>
        <dsp:cNvSpPr/>
      </dsp:nvSpPr>
      <dsp:spPr>
        <a:xfrm rot="5400000">
          <a:off x="2678019" y="-515249"/>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Programación de código de tiempo</a:t>
          </a:r>
          <a:endParaRPr lang="es-MX" sz="1200" kern="1200" dirty="0"/>
        </a:p>
      </dsp:txBody>
      <dsp:txXfrm rot="5400000">
        <a:off x="2678019" y="-515249"/>
        <a:ext cx="425003" cy="4865650"/>
      </dsp:txXfrm>
    </dsp:sp>
    <dsp:sp modelId="{844C86AC-6CAA-4DF5-8A4C-9FED1F10D023}">
      <dsp:nvSpPr>
        <dsp:cNvPr id="0" name=""/>
        <dsp:cNvSpPr/>
      </dsp:nvSpPr>
      <dsp:spPr>
        <a:xfrm rot="5400000">
          <a:off x="-98077" y="2370818"/>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2370818"/>
        <a:ext cx="653851" cy="457696"/>
      </dsp:txXfrm>
    </dsp:sp>
    <dsp:sp modelId="{EF28806E-186C-436C-82C6-6CC15F399373}">
      <dsp:nvSpPr>
        <dsp:cNvPr id="0" name=""/>
        <dsp:cNvSpPr/>
      </dsp:nvSpPr>
      <dsp:spPr>
        <a:xfrm rot="5400000">
          <a:off x="2678019" y="52417"/>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Salida en componentes analógicas</a:t>
          </a:r>
          <a:endParaRPr lang="es-MX" sz="1200" kern="1200" dirty="0"/>
        </a:p>
      </dsp:txBody>
      <dsp:txXfrm rot="5400000">
        <a:off x="2678019" y="52417"/>
        <a:ext cx="425003" cy="4865650"/>
      </dsp:txXfrm>
    </dsp:sp>
    <dsp:sp modelId="{B883B708-C3BA-43EF-BF93-BF77D3ACE54F}">
      <dsp:nvSpPr>
        <dsp:cNvPr id="0" name=""/>
        <dsp:cNvSpPr/>
      </dsp:nvSpPr>
      <dsp:spPr>
        <a:xfrm rot="5400000">
          <a:off x="-98077" y="2938485"/>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2938485"/>
        <a:ext cx="653851" cy="457696"/>
      </dsp:txXfrm>
    </dsp:sp>
    <dsp:sp modelId="{D1888D6E-ADF7-454E-BD29-FC7466A88115}">
      <dsp:nvSpPr>
        <dsp:cNvPr id="0" name=""/>
        <dsp:cNvSpPr/>
      </dsp:nvSpPr>
      <dsp:spPr>
        <a:xfrm rot="5400000">
          <a:off x="2678019" y="620083"/>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Diseño compacto y adaptable</a:t>
          </a:r>
          <a:endParaRPr lang="es-MX" sz="1200" kern="1200" dirty="0"/>
        </a:p>
      </dsp:txBody>
      <dsp:txXfrm rot="5400000">
        <a:off x="2678019" y="620083"/>
        <a:ext cx="425003" cy="4865650"/>
      </dsp:txXfrm>
    </dsp:sp>
    <dsp:sp modelId="{428C18D1-B24C-4BC2-89FE-3CF22E56333D}">
      <dsp:nvSpPr>
        <dsp:cNvPr id="0" name=""/>
        <dsp:cNvSpPr/>
      </dsp:nvSpPr>
      <dsp:spPr>
        <a:xfrm rot="5400000">
          <a:off x="-98077" y="3506152"/>
          <a:ext cx="653851" cy="457696"/>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MX" sz="1000" kern="1200" dirty="0" smtClean="0"/>
            <a:t>*</a:t>
          </a:r>
          <a:endParaRPr lang="es-MX" sz="1000" kern="1200" dirty="0"/>
        </a:p>
      </dsp:txBody>
      <dsp:txXfrm rot="5400000">
        <a:off x="-98077" y="3506152"/>
        <a:ext cx="653851" cy="457696"/>
      </dsp:txXfrm>
    </dsp:sp>
    <dsp:sp modelId="{4B4E16AB-905B-4894-B6D5-C1882C2A9188}">
      <dsp:nvSpPr>
        <dsp:cNvPr id="0" name=""/>
        <dsp:cNvSpPr/>
      </dsp:nvSpPr>
      <dsp:spPr>
        <a:xfrm rot="5400000">
          <a:off x="2678019" y="1187750"/>
          <a:ext cx="425003" cy="4865650"/>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smtClean="0"/>
            <a:t>Funcionamiento con baterías</a:t>
          </a:r>
          <a:endParaRPr lang="es-MX" sz="1200" kern="1200" dirty="0"/>
        </a:p>
      </dsp:txBody>
      <dsp:txXfrm rot="5400000">
        <a:off x="2678019" y="1187750"/>
        <a:ext cx="425003" cy="4865650"/>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2875"/>
          <a:ext cx="7781864" cy="557764"/>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kern="1200" dirty="0" smtClean="0"/>
            <a:t>Pre producción</a:t>
          </a:r>
          <a:endParaRPr lang="es-MX" sz="2000" kern="1200" dirty="0"/>
        </a:p>
      </dsp:txBody>
      <dsp:txXfrm>
        <a:off x="0" y="2875"/>
        <a:ext cx="7781864" cy="557764"/>
      </dsp:txXfrm>
    </dsp:sp>
    <dsp:sp modelId="{9CED0266-ECAC-48CF-A56D-E1B9688613E5}">
      <dsp:nvSpPr>
        <dsp:cNvPr id="0" name=""/>
        <dsp:cNvSpPr/>
      </dsp:nvSpPr>
      <dsp:spPr>
        <a:xfrm>
          <a:off x="0" y="560639"/>
          <a:ext cx="7781864" cy="1356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07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Definición del proyecto</a:t>
          </a:r>
          <a:endParaRPr lang="es-MX" sz="1600" kern="1200" dirty="0"/>
        </a:p>
        <a:p>
          <a:pPr marL="171450" lvl="1" indent="-171450" algn="l" defTabSz="711200">
            <a:lnSpc>
              <a:spcPct val="90000"/>
            </a:lnSpc>
            <a:spcBef>
              <a:spcPct val="0"/>
            </a:spcBef>
            <a:spcAft>
              <a:spcPct val="20000"/>
            </a:spcAft>
            <a:buChar char="••"/>
          </a:pPr>
          <a:r>
            <a:rPr lang="es-MX" sz="1600" kern="1200" dirty="0" smtClean="0"/>
            <a:t>Investigación del tema a tratar.</a:t>
          </a:r>
          <a:endParaRPr lang="es-MX" sz="1600" kern="1200" dirty="0"/>
        </a:p>
        <a:p>
          <a:pPr marL="171450" lvl="1" indent="-171450" algn="l" defTabSz="711200">
            <a:lnSpc>
              <a:spcPct val="90000"/>
            </a:lnSpc>
            <a:spcBef>
              <a:spcPct val="0"/>
            </a:spcBef>
            <a:spcAft>
              <a:spcPct val="20000"/>
            </a:spcAft>
            <a:buChar char="••"/>
          </a:pPr>
          <a:r>
            <a:rPr lang="es-MX" sz="1600" kern="1200" dirty="0" smtClean="0"/>
            <a:t>Guion</a:t>
          </a:r>
          <a:endParaRPr lang="es-MX" sz="1600" kern="1200" dirty="0"/>
        </a:p>
        <a:p>
          <a:pPr marL="171450" lvl="1" indent="-171450" algn="l" defTabSz="711200">
            <a:lnSpc>
              <a:spcPct val="90000"/>
            </a:lnSpc>
            <a:spcBef>
              <a:spcPct val="0"/>
            </a:spcBef>
            <a:spcAft>
              <a:spcPct val="20000"/>
            </a:spcAft>
            <a:buChar char="••"/>
          </a:pPr>
          <a:r>
            <a:rPr lang="es-MX" sz="1600" kern="1200" dirty="0" smtClean="0"/>
            <a:t>El estudio de TV </a:t>
          </a:r>
          <a:r>
            <a:rPr lang="es-MX" sz="1600" b="0" i="0" kern="1200" dirty="0" smtClean="0"/>
            <a:t>→ </a:t>
          </a:r>
          <a:r>
            <a:rPr lang="es-MX" sz="1600" kern="1200" dirty="0" smtClean="0"/>
            <a:t>Escenario </a:t>
          </a:r>
          <a:r>
            <a:rPr lang="es-MX" sz="1600" b="0" i="0" kern="1200" dirty="0" smtClean="0"/>
            <a:t>→ </a:t>
          </a:r>
          <a:r>
            <a:rPr lang="es-MX" sz="1600" kern="1200" dirty="0" smtClean="0"/>
            <a:t>Iluminación, audio y ajustes de cámaras.</a:t>
          </a:r>
          <a:endParaRPr lang="es-MX" sz="1600" kern="1200" dirty="0"/>
        </a:p>
      </dsp:txBody>
      <dsp:txXfrm>
        <a:off x="0" y="560639"/>
        <a:ext cx="7781864" cy="1356868"/>
      </dsp:txXfrm>
    </dsp:sp>
    <dsp:sp modelId="{0BB4751F-A2B4-495F-B293-E98EFB80A055}">
      <dsp:nvSpPr>
        <dsp:cNvPr id="0" name=""/>
        <dsp:cNvSpPr/>
      </dsp:nvSpPr>
      <dsp:spPr>
        <a:xfrm>
          <a:off x="0" y="1917508"/>
          <a:ext cx="7781864" cy="557764"/>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kern="1200" dirty="0" smtClean="0"/>
            <a:t>Producción</a:t>
          </a:r>
          <a:endParaRPr lang="es-MX" sz="2000" kern="1200" dirty="0"/>
        </a:p>
      </dsp:txBody>
      <dsp:txXfrm>
        <a:off x="0" y="1917508"/>
        <a:ext cx="7781864" cy="557764"/>
      </dsp:txXfrm>
    </dsp:sp>
    <dsp:sp modelId="{71EA9BFA-FFCF-49C0-8EAB-5B9B22801F7F}">
      <dsp:nvSpPr>
        <dsp:cNvPr id="0" name=""/>
        <dsp:cNvSpPr/>
      </dsp:nvSpPr>
      <dsp:spPr>
        <a:xfrm>
          <a:off x="0" y="2475272"/>
          <a:ext cx="7781864" cy="678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07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Talento humano.</a:t>
          </a:r>
          <a:endParaRPr lang="es-MX" sz="1600" kern="1200" dirty="0"/>
        </a:p>
        <a:p>
          <a:pPr marL="171450" lvl="1" indent="-171450" algn="l" defTabSz="711200">
            <a:lnSpc>
              <a:spcPct val="90000"/>
            </a:lnSpc>
            <a:spcBef>
              <a:spcPct val="0"/>
            </a:spcBef>
            <a:spcAft>
              <a:spcPct val="20000"/>
            </a:spcAft>
            <a:buChar char="••"/>
          </a:pPr>
          <a:r>
            <a:rPr lang="es-MX" sz="1600" kern="1200" dirty="0" smtClean="0"/>
            <a:t>Grabación.</a:t>
          </a:r>
          <a:endParaRPr lang="es-MX" sz="1600" kern="1200" dirty="0"/>
        </a:p>
      </dsp:txBody>
      <dsp:txXfrm>
        <a:off x="0" y="2475272"/>
        <a:ext cx="7781864" cy="678434"/>
      </dsp:txXfrm>
    </dsp:sp>
    <dsp:sp modelId="{6C3A462C-E1C9-49D2-97B8-AD95F29308E4}">
      <dsp:nvSpPr>
        <dsp:cNvPr id="0" name=""/>
        <dsp:cNvSpPr/>
      </dsp:nvSpPr>
      <dsp:spPr>
        <a:xfrm>
          <a:off x="0" y="3153706"/>
          <a:ext cx="7781864" cy="557764"/>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kern="1200" dirty="0" smtClean="0"/>
            <a:t>Post Producción</a:t>
          </a:r>
          <a:endParaRPr lang="es-MX" sz="2000" kern="1200" dirty="0"/>
        </a:p>
      </dsp:txBody>
      <dsp:txXfrm>
        <a:off x="0" y="3153706"/>
        <a:ext cx="7781864" cy="557764"/>
      </dsp:txXfrm>
    </dsp:sp>
    <dsp:sp modelId="{27A19750-A589-4DC4-B83C-82BA3709D1C9}">
      <dsp:nvSpPr>
        <dsp:cNvPr id="0" name=""/>
        <dsp:cNvSpPr/>
      </dsp:nvSpPr>
      <dsp:spPr>
        <a:xfrm>
          <a:off x="0" y="3711471"/>
          <a:ext cx="7781864" cy="100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07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Revisión o calificación</a:t>
          </a:r>
          <a:endParaRPr lang="es-MX" sz="1600" kern="1200" dirty="0"/>
        </a:p>
        <a:p>
          <a:pPr marL="171450" lvl="1" indent="-171450" algn="l" defTabSz="711200">
            <a:lnSpc>
              <a:spcPct val="90000"/>
            </a:lnSpc>
            <a:spcBef>
              <a:spcPct val="0"/>
            </a:spcBef>
            <a:spcAft>
              <a:spcPct val="20000"/>
            </a:spcAft>
            <a:buChar char="••"/>
          </a:pPr>
          <a:r>
            <a:rPr lang="es-MX" sz="1600" kern="1200" dirty="0" smtClean="0"/>
            <a:t>Toma de decisiones</a:t>
          </a:r>
          <a:endParaRPr lang="es-MX" sz="1600" kern="1200" dirty="0"/>
        </a:p>
        <a:p>
          <a:pPr marL="171450" lvl="1" indent="-171450" algn="l" defTabSz="711200">
            <a:lnSpc>
              <a:spcPct val="90000"/>
            </a:lnSpc>
            <a:spcBef>
              <a:spcPct val="0"/>
            </a:spcBef>
            <a:spcAft>
              <a:spcPct val="20000"/>
            </a:spcAft>
            <a:buChar char="••"/>
          </a:pPr>
          <a:r>
            <a:rPr lang="es-MX" sz="1600" kern="1200" dirty="0" smtClean="0"/>
            <a:t>Fase operacional </a:t>
          </a:r>
          <a:r>
            <a:rPr lang="es-MX" sz="1600" b="0" i="0" kern="1200" dirty="0" smtClean="0"/>
            <a:t>→ </a:t>
          </a:r>
          <a:r>
            <a:rPr lang="es-MX" sz="1600" kern="1200" dirty="0" smtClean="0"/>
            <a:t>Edición</a:t>
          </a:r>
          <a:endParaRPr lang="es-MX" sz="1600" kern="1200" dirty="0"/>
        </a:p>
      </dsp:txBody>
      <dsp:txXfrm>
        <a:off x="0" y="3711471"/>
        <a:ext cx="7781864" cy="1007372"/>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2A3468-BA04-4AC6-9B8D-DFA858E59F48}">
      <dsp:nvSpPr>
        <dsp:cNvPr id="0" name=""/>
        <dsp:cNvSpPr/>
      </dsp:nvSpPr>
      <dsp:spPr>
        <a:xfrm>
          <a:off x="1327634" y="0"/>
          <a:ext cx="3368723" cy="520286"/>
        </a:xfrm>
        <a:prstGeom prst="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REALIZACIÓN DE VIDEO</a:t>
          </a:r>
          <a:endParaRPr lang="es-MX" sz="2000" b="1" kern="1200" dirty="0">
            <a:effectLst>
              <a:outerShdw blurRad="38100" dist="38100" dir="2700000" algn="tl">
                <a:srgbClr val="000000">
                  <a:alpha val="43137"/>
                </a:srgbClr>
              </a:outerShdw>
            </a:effectLst>
          </a:endParaRPr>
        </a:p>
      </dsp:txBody>
      <dsp:txXfrm>
        <a:off x="1327634" y="0"/>
        <a:ext cx="3368723" cy="520286"/>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030656-CA08-4FA0-AB01-7CF4CAC5D444}">
      <dsp:nvSpPr>
        <dsp:cNvPr id="0" name=""/>
        <dsp:cNvSpPr/>
      </dsp:nvSpPr>
      <dsp:spPr>
        <a:xfrm>
          <a:off x="1950727" y="2060148"/>
          <a:ext cx="1351924" cy="1351924"/>
        </a:xfrm>
        <a:prstGeom prst="ellipse">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b="1" kern="1200" dirty="0" smtClean="0"/>
            <a:t>Objetivos</a:t>
          </a:r>
          <a:endParaRPr lang="es-MX" sz="1600" b="1" kern="1200" dirty="0"/>
        </a:p>
      </dsp:txBody>
      <dsp:txXfrm>
        <a:off x="1950727" y="2060148"/>
        <a:ext cx="1351924" cy="1351924"/>
      </dsp:txXfrm>
    </dsp:sp>
    <dsp:sp modelId="{626C20F5-5DF0-4375-AF88-FE68DC22D461}">
      <dsp:nvSpPr>
        <dsp:cNvPr id="0" name=""/>
        <dsp:cNvSpPr/>
      </dsp:nvSpPr>
      <dsp:spPr>
        <a:xfrm rot="10800000">
          <a:off x="642566" y="2543461"/>
          <a:ext cx="1236212" cy="385298"/>
        </a:xfrm>
        <a:prstGeom prst="lef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1BE12A5A-5DB7-4943-84AA-0CF402BCE1A8}">
      <dsp:nvSpPr>
        <dsp:cNvPr id="0" name=""/>
        <dsp:cNvSpPr/>
      </dsp:nvSpPr>
      <dsp:spPr>
        <a:xfrm>
          <a:off x="402" y="2222379"/>
          <a:ext cx="1284328" cy="102746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Ordenar</a:t>
          </a:r>
          <a:endParaRPr lang="es-MX" sz="1600" kern="1200" dirty="0"/>
        </a:p>
      </dsp:txBody>
      <dsp:txXfrm>
        <a:off x="402" y="2222379"/>
        <a:ext cx="1284328" cy="1027462"/>
      </dsp:txXfrm>
    </dsp:sp>
    <dsp:sp modelId="{E77194DB-A6F3-485D-80B8-33B69156607E}">
      <dsp:nvSpPr>
        <dsp:cNvPr id="0" name=""/>
        <dsp:cNvSpPr/>
      </dsp:nvSpPr>
      <dsp:spPr>
        <a:xfrm rot="13500000">
          <a:off x="1042663" y="1577540"/>
          <a:ext cx="1236212" cy="385298"/>
        </a:xfrm>
        <a:prstGeom prst="lef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674BE92-AC90-4089-BA08-A2EB957278A4}">
      <dsp:nvSpPr>
        <dsp:cNvPr id="0" name=""/>
        <dsp:cNvSpPr/>
      </dsp:nvSpPr>
      <dsp:spPr>
        <a:xfrm>
          <a:off x="581538" y="819391"/>
          <a:ext cx="1284328" cy="102746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Corregir</a:t>
          </a:r>
          <a:endParaRPr lang="es-MX" sz="1600" kern="1200" dirty="0"/>
        </a:p>
      </dsp:txBody>
      <dsp:txXfrm>
        <a:off x="581538" y="819391"/>
        <a:ext cx="1284328" cy="1027462"/>
      </dsp:txXfrm>
    </dsp:sp>
    <dsp:sp modelId="{1387E582-A320-45ED-9536-3B03DCCC6678}">
      <dsp:nvSpPr>
        <dsp:cNvPr id="0" name=""/>
        <dsp:cNvSpPr/>
      </dsp:nvSpPr>
      <dsp:spPr>
        <a:xfrm rot="16200000">
          <a:off x="1999358" y="1167144"/>
          <a:ext cx="1254662" cy="385298"/>
        </a:xfrm>
        <a:prstGeom prst="lef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A39902BB-7710-41B2-9072-E7E9D47A4E29}">
      <dsp:nvSpPr>
        <dsp:cNvPr id="0" name=""/>
        <dsp:cNvSpPr/>
      </dsp:nvSpPr>
      <dsp:spPr>
        <a:xfrm>
          <a:off x="1984525" y="218731"/>
          <a:ext cx="1284328" cy="102746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Realzar</a:t>
          </a:r>
          <a:endParaRPr lang="es-MX" sz="1600" kern="1200" dirty="0"/>
        </a:p>
      </dsp:txBody>
      <dsp:txXfrm>
        <a:off x="1984525" y="218731"/>
        <a:ext cx="1284328" cy="1027462"/>
      </dsp:txXfrm>
    </dsp:sp>
    <dsp:sp modelId="{E202CB2E-C06B-4222-A961-ABAB4BDE459A}">
      <dsp:nvSpPr>
        <dsp:cNvPr id="0" name=""/>
        <dsp:cNvSpPr/>
      </dsp:nvSpPr>
      <dsp:spPr>
        <a:xfrm rot="18900000">
          <a:off x="2974503" y="1577540"/>
          <a:ext cx="1236212" cy="385298"/>
        </a:xfrm>
        <a:prstGeom prst="lef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79D7DDC2-33E4-47F9-8246-A46C470D1A39}">
      <dsp:nvSpPr>
        <dsp:cNvPr id="0" name=""/>
        <dsp:cNvSpPr/>
      </dsp:nvSpPr>
      <dsp:spPr>
        <a:xfrm>
          <a:off x="3387513" y="819391"/>
          <a:ext cx="1284328" cy="102746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Integrar </a:t>
          </a:r>
          <a:endParaRPr lang="es-MX" sz="1600" kern="1200" dirty="0"/>
        </a:p>
      </dsp:txBody>
      <dsp:txXfrm>
        <a:off x="3387513" y="819391"/>
        <a:ext cx="1284328" cy="1027462"/>
      </dsp:txXfrm>
    </dsp:sp>
    <dsp:sp modelId="{176EAFCF-14FD-4959-ADBC-9FC46266F75A}">
      <dsp:nvSpPr>
        <dsp:cNvPr id="0" name=""/>
        <dsp:cNvSpPr/>
      </dsp:nvSpPr>
      <dsp:spPr>
        <a:xfrm>
          <a:off x="3374601" y="2543461"/>
          <a:ext cx="1236212" cy="385298"/>
        </a:xfrm>
        <a:prstGeom prst="leftArrow">
          <a:avLst>
            <a:gd name="adj1" fmla="val 60000"/>
            <a:gd name="adj2" fmla="val 50000"/>
          </a:avLst>
        </a:prstGeom>
        <a:gradFill rotWithShape="0">
          <a:gsLst>
            <a:gs pos="0">
              <a:schemeClr val="accent1">
                <a:tint val="60000"/>
                <a:hueOff val="0"/>
                <a:satOff val="0"/>
                <a:lumOff val="0"/>
                <a:alphaOff val="0"/>
                <a:shade val="15000"/>
                <a:satMod val="180000"/>
              </a:schemeClr>
            </a:gs>
            <a:gs pos="50000">
              <a:schemeClr val="accent1">
                <a:tint val="60000"/>
                <a:hueOff val="0"/>
                <a:satOff val="0"/>
                <a:lumOff val="0"/>
                <a:alphaOff val="0"/>
                <a:shade val="45000"/>
                <a:satMod val="170000"/>
              </a:schemeClr>
            </a:gs>
            <a:gs pos="70000">
              <a:schemeClr val="accent1">
                <a:tint val="60000"/>
                <a:hueOff val="0"/>
                <a:satOff val="0"/>
                <a:lumOff val="0"/>
                <a:alphaOff val="0"/>
                <a:tint val="99000"/>
                <a:shade val="65000"/>
                <a:satMod val="155000"/>
              </a:schemeClr>
            </a:gs>
            <a:gs pos="100000">
              <a:schemeClr val="accent1">
                <a:tint val="60000"/>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tint val="60000"/>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sp>
    <dsp:sp modelId="{635A92F3-F12F-442A-B245-99F1A450066D}">
      <dsp:nvSpPr>
        <dsp:cNvPr id="0" name=""/>
        <dsp:cNvSpPr/>
      </dsp:nvSpPr>
      <dsp:spPr>
        <a:xfrm>
          <a:off x="3968649" y="2222379"/>
          <a:ext cx="1284328" cy="102746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MX" sz="1600" kern="1200" dirty="0" smtClean="0"/>
            <a:t>Conversión de formato</a:t>
          </a:r>
          <a:endParaRPr lang="es-MX" sz="1600" kern="1200" dirty="0"/>
        </a:p>
      </dsp:txBody>
      <dsp:txXfrm>
        <a:off x="3968649" y="2222379"/>
        <a:ext cx="1284328" cy="1027462"/>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3A77AE-7E36-49E1-B363-88FCF416476F}">
      <dsp:nvSpPr>
        <dsp:cNvPr id="0" name=""/>
        <dsp:cNvSpPr/>
      </dsp:nvSpPr>
      <dsp:spPr>
        <a:xfrm>
          <a:off x="1398116" y="964"/>
          <a:ext cx="2115938" cy="45251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Edición </a:t>
          </a:r>
          <a:r>
            <a:rPr lang="es-MX" sz="1800" b="1" i="1" kern="1200" dirty="0" smtClean="0">
              <a:effectLst>
                <a:outerShdw blurRad="38100" dist="38100" dir="2700000" algn="tl">
                  <a:srgbClr val="000000">
                    <a:alpha val="43137"/>
                  </a:srgbClr>
                </a:outerShdw>
              </a:effectLst>
            </a:rPr>
            <a:t>off line</a:t>
          </a:r>
          <a:endParaRPr lang="es-MX" sz="1800" b="1" i="1" kern="1200" dirty="0">
            <a:effectLst>
              <a:outerShdw blurRad="38100" dist="38100" dir="2700000" algn="tl">
                <a:srgbClr val="000000">
                  <a:alpha val="43137"/>
                </a:srgbClr>
              </a:outerShdw>
            </a:effectLst>
          </a:endParaRPr>
        </a:p>
      </dsp:txBody>
      <dsp:txXfrm>
        <a:off x="1398116" y="964"/>
        <a:ext cx="2115938" cy="452512"/>
      </dsp:txXfrm>
    </dsp:sp>
    <dsp:sp modelId="{BB92AC15-CCBA-438E-8672-6CB8EAA728B6}">
      <dsp:nvSpPr>
        <dsp:cNvPr id="0" name=""/>
        <dsp:cNvSpPr/>
      </dsp:nvSpPr>
      <dsp:spPr>
        <a:xfrm>
          <a:off x="1609709" y="453476"/>
          <a:ext cx="211593" cy="339384"/>
        </a:xfrm>
        <a:custGeom>
          <a:avLst/>
          <a:gdLst/>
          <a:ahLst/>
          <a:cxnLst/>
          <a:rect l="0" t="0" r="0" b="0"/>
          <a:pathLst>
            <a:path>
              <a:moveTo>
                <a:pt x="0" y="0"/>
              </a:moveTo>
              <a:lnTo>
                <a:pt x="0" y="339384"/>
              </a:lnTo>
              <a:lnTo>
                <a:pt x="211593" y="33938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BF68A4-7E2A-4B5E-A766-A28FF0AFF691}">
      <dsp:nvSpPr>
        <dsp:cNvPr id="0" name=""/>
        <dsp:cNvSpPr/>
      </dsp:nvSpPr>
      <dsp:spPr>
        <a:xfrm>
          <a:off x="1821303" y="566605"/>
          <a:ext cx="1724687"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Copia del material original - edición</a:t>
          </a:r>
          <a:endParaRPr lang="es-MX" sz="1200" kern="1200" dirty="0"/>
        </a:p>
      </dsp:txBody>
      <dsp:txXfrm>
        <a:off x="1821303" y="566605"/>
        <a:ext cx="1724687" cy="452512"/>
      </dsp:txXfrm>
    </dsp:sp>
    <dsp:sp modelId="{446026B0-DFEB-4D5A-B870-21545D6D8148}">
      <dsp:nvSpPr>
        <dsp:cNvPr id="0" name=""/>
        <dsp:cNvSpPr/>
      </dsp:nvSpPr>
      <dsp:spPr>
        <a:xfrm>
          <a:off x="1609709" y="453476"/>
          <a:ext cx="211593" cy="905024"/>
        </a:xfrm>
        <a:custGeom>
          <a:avLst/>
          <a:gdLst/>
          <a:ahLst/>
          <a:cxnLst/>
          <a:rect l="0" t="0" r="0" b="0"/>
          <a:pathLst>
            <a:path>
              <a:moveTo>
                <a:pt x="0" y="0"/>
              </a:moveTo>
              <a:lnTo>
                <a:pt x="0" y="905024"/>
              </a:lnTo>
              <a:lnTo>
                <a:pt x="211593" y="90502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7C5553-59D9-4D74-9818-34A99ECAFD25}">
      <dsp:nvSpPr>
        <dsp:cNvPr id="0" name=""/>
        <dsp:cNvSpPr/>
      </dsp:nvSpPr>
      <dsp:spPr>
        <a:xfrm>
          <a:off x="1821303" y="1132245"/>
          <a:ext cx="856833"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Software</a:t>
          </a:r>
          <a:endParaRPr lang="es-MX" sz="1200" kern="1200" dirty="0"/>
        </a:p>
      </dsp:txBody>
      <dsp:txXfrm>
        <a:off x="1821303" y="1132245"/>
        <a:ext cx="856833" cy="452512"/>
      </dsp:txXfrm>
    </dsp:sp>
    <dsp:sp modelId="{00B97168-E136-43A5-9AAA-2846A69F6065}">
      <dsp:nvSpPr>
        <dsp:cNvPr id="0" name=""/>
        <dsp:cNvSpPr/>
      </dsp:nvSpPr>
      <dsp:spPr>
        <a:xfrm>
          <a:off x="1609709" y="453476"/>
          <a:ext cx="211593" cy="1470664"/>
        </a:xfrm>
        <a:custGeom>
          <a:avLst/>
          <a:gdLst/>
          <a:ahLst/>
          <a:cxnLst/>
          <a:rect l="0" t="0" r="0" b="0"/>
          <a:pathLst>
            <a:path>
              <a:moveTo>
                <a:pt x="0" y="0"/>
              </a:moveTo>
              <a:lnTo>
                <a:pt x="0" y="1470664"/>
              </a:lnTo>
              <a:lnTo>
                <a:pt x="211593" y="147066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C88306-EAE1-4669-A195-342646EC32C8}">
      <dsp:nvSpPr>
        <dsp:cNvPr id="0" name=""/>
        <dsp:cNvSpPr/>
      </dsp:nvSpPr>
      <dsp:spPr>
        <a:xfrm>
          <a:off x="1821303" y="1697885"/>
          <a:ext cx="1486281"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Versión borrador</a:t>
          </a:r>
          <a:endParaRPr lang="es-MX" sz="1200" kern="1200" dirty="0"/>
        </a:p>
      </dsp:txBody>
      <dsp:txXfrm>
        <a:off x="1821303" y="1697885"/>
        <a:ext cx="1486281" cy="452512"/>
      </dsp:txXfrm>
    </dsp:sp>
    <dsp:sp modelId="{13E6A320-C518-4E5D-95D1-C465C3137E21}">
      <dsp:nvSpPr>
        <dsp:cNvPr id="0" name=""/>
        <dsp:cNvSpPr/>
      </dsp:nvSpPr>
      <dsp:spPr>
        <a:xfrm>
          <a:off x="1609709" y="453476"/>
          <a:ext cx="211593" cy="2036305"/>
        </a:xfrm>
        <a:custGeom>
          <a:avLst/>
          <a:gdLst/>
          <a:ahLst/>
          <a:cxnLst/>
          <a:rect l="0" t="0" r="0" b="0"/>
          <a:pathLst>
            <a:path>
              <a:moveTo>
                <a:pt x="0" y="0"/>
              </a:moveTo>
              <a:lnTo>
                <a:pt x="0" y="2036305"/>
              </a:lnTo>
              <a:lnTo>
                <a:pt x="211593" y="203630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0A0178-ED75-4BDA-B772-E0D6740FD6F0}">
      <dsp:nvSpPr>
        <dsp:cNvPr id="0" name=""/>
        <dsp:cNvSpPr/>
      </dsp:nvSpPr>
      <dsp:spPr>
        <a:xfrm>
          <a:off x="1821303" y="2263526"/>
          <a:ext cx="1864980"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EDL (</a:t>
          </a:r>
          <a:r>
            <a:rPr lang="es-MX" sz="1200" i="1" kern="1200" dirty="0" err="1" smtClean="0"/>
            <a:t>Edit</a:t>
          </a:r>
          <a:r>
            <a:rPr lang="es-MX" sz="1200" i="1" kern="1200" dirty="0" smtClean="0"/>
            <a:t> </a:t>
          </a:r>
          <a:r>
            <a:rPr lang="es-MX" sz="1200" i="1" kern="1200" dirty="0" err="1" smtClean="0"/>
            <a:t>Decision</a:t>
          </a:r>
          <a:r>
            <a:rPr lang="es-MX" sz="1200" i="1" kern="1200" dirty="0" smtClean="0"/>
            <a:t> </a:t>
          </a:r>
          <a:r>
            <a:rPr lang="es-MX" sz="1200" i="1" kern="1200" dirty="0" err="1" smtClean="0"/>
            <a:t>List</a:t>
          </a:r>
          <a:r>
            <a:rPr lang="es-MX" sz="1200" kern="1200" dirty="0" smtClean="0"/>
            <a:t>)</a:t>
          </a:r>
          <a:endParaRPr lang="es-MX" sz="1200" kern="1200" dirty="0"/>
        </a:p>
      </dsp:txBody>
      <dsp:txXfrm>
        <a:off x="1821303" y="2263526"/>
        <a:ext cx="1864980" cy="452512"/>
      </dsp:txXfrm>
    </dsp:sp>
    <dsp:sp modelId="{BE0B7DBA-C1C4-44BC-9B24-F1B9C3776575}">
      <dsp:nvSpPr>
        <dsp:cNvPr id="0" name=""/>
        <dsp:cNvSpPr/>
      </dsp:nvSpPr>
      <dsp:spPr>
        <a:xfrm>
          <a:off x="3740310" y="964"/>
          <a:ext cx="2115938" cy="452512"/>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Edición </a:t>
          </a:r>
          <a:r>
            <a:rPr lang="es-MX" sz="1800" b="1" i="1" kern="1200" dirty="0" err="1" smtClean="0">
              <a:effectLst>
                <a:outerShdw blurRad="38100" dist="38100" dir="2700000" algn="tl">
                  <a:srgbClr val="000000">
                    <a:alpha val="43137"/>
                  </a:srgbClr>
                </a:outerShdw>
              </a:effectLst>
            </a:rPr>
            <a:t>on</a:t>
          </a:r>
          <a:r>
            <a:rPr lang="es-MX" sz="1800" b="1" i="1" kern="1200" dirty="0" smtClean="0">
              <a:effectLst>
                <a:outerShdw blurRad="38100" dist="38100" dir="2700000" algn="tl">
                  <a:srgbClr val="000000">
                    <a:alpha val="43137"/>
                  </a:srgbClr>
                </a:outerShdw>
              </a:effectLst>
            </a:rPr>
            <a:t> line</a:t>
          </a:r>
          <a:endParaRPr lang="es-MX" sz="1800" b="1" i="1" kern="1200" dirty="0">
            <a:effectLst>
              <a:outerShdw blurRad="38100" dist="38100" dir="2700000" algn="tl">
                <a:srgbClr val="000000">
                  <a:alpha val="43137"/>
                </a:srgbClr>
              </a:outerShdw>
            </a:effectLst>
          </a:endParaRPr>
        </a:p>
      </dsp:txBody>
      <dsp:txXfrm>
        <a:off x="3740310" y="964"/>
        <a:ext cx="2115938" cy="452512"/>
      </dsp:txXfrm>
    </dsp:sp>
    <dsp:sp modelId="{9831604F-3D4E-4C0D-9CE8-050A0260CC9A}">
      <dsp:nvSpPr>
        <dsp:cNvPr id="0" name=""/>
        <dsp:cNvSpPr/>
      </dsp:nvSpPr>
      <dsp:spPr>
        <a:xfrm>
          <a:off x="3951904" y="453476"/>
          <a:ext cx="211593" cy="339384"/>
        </a:xfrm>
        <a:custGeom>
          <a:avLst/>
          <a:gdLst/>
          <a:ahLst/>
          <a:cxnLst/>
          <a:rect l="0" t="0" r="0" b="0"/>
          <a:pathLst>
            <a:path>
              <a:moveTo>
                <a:pt x="0" y="0"/>
              </a:moveTo>
              <a:lnTo>
                <a:pt x="0" y="339384"/>
              </a:lnTo>
              <a:lnTo>
                <a:pt x="211593" y="33938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91723-2BB9-4B40-8556-44096F7C6CB0}">
      <dsp:nvSpPr>
        <dsp:cNvPr id="0" name=""/>
        <dsp:cNvSpPr/>
      </dsp:nvSpPr>
      <dsp:spPr>
        <a:xfrm>
          <a:off x="4163498" y="566605"/>
          <a:ext cx="1457350"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Material original </a:t>
          </a:r>
          <a:endParaRPr lang="es-MX" sz="1200" kern="1200" dirty="0"/>
        </a:p>
      </dsp:txBody>
      <dsp:txXfrm>
        <a:off x="4163498" y="566605"/>
        <a:ext cx="1457350" cy="452512"/>
      </dsp:txXfrm>
    </dsp:sp>
    <dsp:sp modelId="{C5D48A91-9FDC-44F0-9118-D585B35975FE}">
      <dsp:nvSpPr>
        <dsp:cNvPr id="0" name=""/>
        <dsp:cNvSpPr/>
      </dsp:nvSpPr>
      <dsp:spPr>
        <a:xfrm>
          <a:off x="3951904" y="453476"/>
          <a:ext cx="211593" cy="905024"/>
        </a:xfrm>
        <a:custGeom>
          <a:avLst/>
          <a:gdLst/>
          <a:ahLst/>
          <a:cxnLst/>
          <a:rect l="0" t="0" r="0" b="0"/>
          <a:pathLst>
            <a:path>
              <a:moveTo>
                <a:pt x="0" y="0"/>
              </a:moveTo>
              <a:lnTo>
                <a:pt x="0" y="905024"/>
              </a:lnTo>
              <a:lnTo>
                <a:pt x="211593" y="905024"/>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8CD1C7-EB6F-4A40-9DA8-7C04AC88DCE2}">
      <dsp:nvSpPr>
        <dsp:cNvPr id="0" name=""/>
        <dsp:cNvSpPr/>
      </dsp:nvSpPr>
      <dsp:spPr>
        <a:xfrm>
          <a:off x="4163498" y="1132245"/>
          <a:ext cx="1484269" cy="4525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kern="1200" dirty="0" smtClean="0"/>
            <a:t>Edición inmediata</a:t>
          </a:r>
          <a:endParaRPr lang="es-MX" sz="1200" kern="1200" dirty="0"/>
        </a:p>
      </dsp:txBody>
      <dsp:txXfrm>
        <a:off x="4163498" y="1132245"/>
        <a:ext cx="1484269" cy="452512"/>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82698D-47D1-46C2-B7ED-B38B2C4EE71C}">
      <dsp:nvSpPr>
        <dsp:cNvPr id="0" name=""/>
        <dsp:cNvSpPr/>
      </dsp:nvSpPr>
      <dsp:spPr>
        <a:xfrm>
          <a:off x="2092" y="95670"/>
          <a:ext cx="1861906" cy="744762"/>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MX" sz="1400" b="1" kern="1200" dirty="0" smtClean="0">
              <a:effectLst>
                <a:outerShdw blurRad="38100" dist="38100" dir="2700000" algn="tl">
                  <a:srgbClr val="000000">
                    <a:alpha val="43137"/>
                  </a:srgbClr>
                </a:outerShdw>
              </a:effectLst>
            </a:rPr>
            <a:t>TIMECODE</a:t>
          </a:r>
          <a:endParaRPr lang="es-MX" sz="1200" b="1" kern="1200" dirty="0">
            <a:effectLst>
              <a:outerShdw blurRad="38100" dist="38100" dir="2700000" algn="tl">
                <a:srgbClr val="000000">
                  <a:alpha val="43137"/>
                </a:srgbClr>
              </a:outerShdw>
            </a:effectLst>
          </a:endParaRPr>
        </a:p>
      </dsp:txBody>
      <dsp:txXfrm>
        <a:off x="2092" y="95670"/>
        <a:ext cx="1861906" cy="744762"/>
      </dsp:txXfrm>
    </dsp:sp>
    <dsp:sp modelId="{B6DF692C-7D43-4835-8FFE-AAEC08A55EBC}">
      <dsp:nvSpPr>
        <dsp:cNvPr id="0" name=""/>
        <dsp:cNvSpPr/>
      </dsp:nvSpPr>
      <dsp:spPr>
        <a:xfrm>
          <a:off x="1677807" y="95670"/>
          <a:ext cx="1861906" cy="744762"/>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2004" tIns="10668" rIns="10668" bIns="10668" numCol="1" spcCol="1270" anchor="ctr" anchorCtr="0">
          <a:noAutofit/>
        </a:bodyPr>
        <a:lstStyle/>
        <a:p>
          <a:pPr lvl="0" algn="ctr" defTabSz="355600">
            <a:lnSpc>
              <a:spcPct val="90000"/>
            </a:lnSpc>
            <a:spcBef>
              <a:spcPct val="0"/>
            </a:spcBef>
            <a:spcAft>
              <a:spcPct val="35000"/>
            </a:spcAft>
          </a:pPr>
          <a:r>
            <a:rPr lang="es-MX" sz="800" b="1" kern="1200" dirty="0" smtClean="0"/>
            <a:t>SMTPE</a:t>
          </a:r>
          <a:r>
            <a:rPr lang="es-MX" sz="800" kern="1200" dirty="0" smtClean="0"/>
            <a:t/>
          </a:r>
          <a:br>
            <a:rPr lang="es-MX" sz="800" kern="1200" dirty="0" smtClean="0"/>
          </a:br>
          <a:r>
            <a:rPr lang="es-MX" sz="800" kern="1200" dirty="0" smtClean="0"/>
            <a:t>(</a:t>
          </a:r>
          <a:r>
            <a:rPr lang="es-MX" sz="800" i="1" kern="1200" dirty="0" err="1" smtClean="0"/>
            <a:t>Society</a:t>
          </a:r>
          <a:r>
            <a:rPr lang="es-MX" sz="800" i="1" kern="1200" dirty="0" smtClean="0"/>
            <a:t> of </a:t>
          </a:r>
          <a:r>
            <a:rPr lang="es-MX" sz="800" i="1" kern="1200" dirty="0" err="1" smtClean="0"/>
            <a:t>Motion</a:t>
          </a:r>
          <a:r>
            <a:rPr lang="es-MX" sz="800" i="1" kern="1200" dirty="0" smtClean="0"/>
            <a:t> Picture and </a:t>
          </a:r>
          <a:r>
            <a:rPr lang="es-MX" sz="800" i="1" kern="1200" dirty="0" err="1" smtClean="0"/>
            <a:t>Television</a:t>
          </a:r>
          <a:r>
            <a:rPr lang="es-MX" sz="800" i="1" kern="1200" dirty="0" smtClean="0"/>
            <a:t> </a:t>
          </a:r>
          <a:r>
            <a:rPr lang="es-MX" sz="800" i="1" kern="1200" dirty="0" err="1" smtClean="0"/>
            <a:t>Engineers</a:t>
          </a:r>
          <a:r>
            <a:rPr lang="es-MX" sz="800" i="1" kern="1200" dirty="0" smtClean="0"/>
            <a:t>)</a:t>
          </a:r>
          <a:endParaRPr lang="es-MX" sz="800" kern="1200" dirty="0"/>
        </a:p>
      </dsp:txBody>
      <dsp:txXfrm>
        <a:off x="1677807" y="95670"/>
        <a:ext cx="1861906" cy="744762"/>
      </dsp:txXfrm>
    </dsp:sp>
    <dsp:sp modelId="{77325053-4433-4FF1-BB40-2BDBD37AE2F8}">
      <dsp:nvSpPr>
        <dsp:cNvPr id="0" name=""/>
        <dsp:cNvSpPr/>
      </dsp:nvSpPr>
      <dsp:spPr>
        <a:xfrm>
          <a:off x="3353522" y="95670"/>
          <a:ext cx="1861906" cy="744762"/>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s-MX" sz="900" kern="1200" dirty="0" smtClean="0"/>
            <a:t>Sincronizar audio y video</a:t>
          </a:r>
          <a:endParaRPr lang="es-MX" sz="900" kern="1200" dirty="0"/>
        </a:p>
      </dsp:txBody>
      <dsp:txXfrm>
        <a:off x="3353522" y="95670"/>
        <a:ext cx="1861906" cy="744762"/>
      </dsp:txXfrm>
    </dsp:sp>
    <dsp:sp modelId="{EC78EAB1-DF73-4C3D-BD06-76170413D12B}">
      <dsp:nvSpPr>
        <dsp:cNvPr id="0" name=""/>
        <dsp:cNvSpPr/>
      </dsp:nvSpPr>
      <dsp:spPr>
        <a:xfrm>
          <a:off x="5029238" y="95670"/>
          <a:ext cx="1861906" cy="744762"/>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s-MX" sz="900" kern="1200" dirty="0" smtClean="0"/>
            <a:t>Palabra digital de 8 dígitos.</a:t>
          </a:r>
          <a:endParaRPr lang="es-MX" sz="900" kern="1200" dirty="0"/>
        </a:p>
      </dsp:txBody>
      <dsp:txXfrm>
        <a:off x="5029238" y="95670"/>
        <a:ext cx="1861906" cy="744762"/>
      </dsp:txXfrm>
    </dsp:sp>
    <dsp:sp modelId="{3A795D9C-1C36-4EC8-9570-9124C8D0F8DD}">
      <dsp:nvSpPr>
        <dsp:cNvPr id="0" name=""/>
        <dsp:cNvSpPr/>
      </dsp:nvSpPr>
      <dsp:spPr>
        <a:xfrm>
          <a:off x="6704953" y="95670"/>
          <a:ext cx="1861906" cy="744762"/>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s-MX" sz="900" b="1" kern="1200" dirty="0" smtClean="0"/>
            <a:t>00:00:00:00 a 23:59:59:29 </a:t>
          </a:r>
          <a:endParaRPr lang="es-MX" sz="900" b="1" kern="1200" dirty="0"/>
        </a:p>
      </dsp:txBody>
      <dsp:txXfrm>
        <a:off x="6704953" y="95670"/>
        <a:ext cx="1861906" cy="744762"/>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3A77AE-7E36-49E1-B363-88FCF416476F}">
      <dsp:nvSpPr>
        <dsp:cNvPr id="0" name=""/>
        <dsp:cNvSpPr/>
      </dsp:nvSpPr>
      <dsp:spPr>
        <a:xfrm>
          <a:off x="1505812" y="641"/>
          <a:ext cx="2060259" cy="870468"/>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MX" sz="1600" b="1" u="none" kern="1200" dirty="0" smtClean="0">
              <a:effectLst>
                <a:outerShdw blurRad="38100" dist="38100" dir="2700000" algn="tl">
                  <a:srgbClr val="000000">
                    <a:alpha val="43137"/>
                  </a:srgbClr>
                </a:outerShdw>
              </a:effectLst>
            </a:rPr>
            <a:t>Edición lineal  </a:t>
          </a:r>
          <a:r>
            <a:rPr lang="es-MX" sz="1600" b="1" i="1" u="none" kern="1200" dirty="0" smtClean="0">
              <a:effectLst>
                <a:outerShdw blurRad="38100" dist="38100" dir="2700000" algn="tl">
                  <a:srgbClr val="000000">
                    <a:alpha val="43137"/>
                  </a:srgbClr>
                </a:outerShdw>
              </a:effectLst>
            </a:rPr>
            <a:t>Linear</a:t>
          </a:r>
          <a:r>
            <a:rPr lang="es-MX" sz="1600" b="1" u="none" kern="1200" dirty="0" smtClean="0">
              <a:effectLst>
                <a:outerShdw blurRad="38100" dist="38100" dir="2700000" algn="tl">
                  <a:srgbClr val="000000">
                    <a:alpha val="43137"/>
                  </a:srgbClr>
                </a:outerShdw>
              </a:effectLst>
            </a:rPr>
            <a:t> </a:t>
          </a:r>
          <a:r>
            <a:rPr lang="es-MX" sz="1600" b="1" i="1" u="none" kern="1200" dirty="0" err="1" smtClean="0">
              <a:effectLst>
                <a:outerShdw blurRad="38100" dist="38100" dir="2700000" algn="tl">
                  <a:srgbClr val="000000">
                    <a:alpha val="43137"/>
                  </a:srgbClr>
                </a:outerShdw>
              </a:effectLst>
            </a:rPr>
            <a:t>Editing</a:t>
          </a:r>
          <a:endParaRPr lang="es-MX" sz="1600" b="1" i="1" u="none" kern="1200" dirty="0">
            <a:effectLst>
              <a:outerShdw blurRad="38100" dist="38100" dir="2700000" algn="tl">
                <a:srgbClr val="000000">
                  <a:alpha val="43137"/>
                </a:srgbClr>
              </a:outerShdw>
            </a:effectLst>
          </a:endParaRPr>
        </a:p>
      </dsp:txBody>
      <dsp:txXfrm>
        <a:off x="1505812" y="641"/>
        <a:ext cx="2060259" cy="870468"/>
      </dsp:txXfrm>
    </dsp:sp>
    <dsp:sp modelId="{BB92AC15-CCBA-438E-8672-6CB8EAA728B6}">
      <dsp:nvSpPr>
        <dsp:cNvPr id="0" name=""/>
        <dsp:cNvSpPr/>
      </dsp:nvSpPr>
      <dsp:spPr>
        <a:xfrm>
          <a:off x="1711837" y="871110"/>
          <a:ext cx="206025" cy="652851"/>
        </a:xfrm>
        <a:custGeom>
          <a:avLst/>
          <a:gdLst/>
          <a:ahLst/>
          <a:cxnLst/>
          <a:rect l="0" t="0" r="0" b="0"/>
          <a:pathLst>
            <a:path>
              <a:moveTo>
                <a:pt x="0" y="0"/>
              </a:moveTo>
              <a:lnTo>
                <a:pt x="0" y="652851"/>
              </a:lnTo>
              <a:lnTo>
                <a:pt x="206025" y="65285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BF68A4-7E2A-4B5E-A766-A28FF0AFF691}">
      <dsp:nvSpPr>
        <dsp:cNvPr id="0" name=""/>
        <dsp:cNvSpPr/>
      </dsp:nvSpPr>
      <dsp:spPr>
        <a:xfrm>
          <a:off x="1917863" y="1088727"/>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Método original de edición electrónica de cintas de video.</a:t>
          </a:r>
          <a:endParaRPr lang="es-MX" sz="1050" kern="1200" dirty="0"/>
        </a:p>
      </dsp:txBody>
      <dsp:txXfrm>
        <a:off x="1917863" y="1088727"/>
        <a:ext cx="2057201" cy="870468"/>
      </dsp:txXfrm>
    </dsp:sp>
    <dsp:sp modelId="{9F226035-1A4D-4229-9868-9AE758CD4AFC}">
      <dsp:nvSpPr>
        <dsp:cNvPr id="0" name=""/>
        <dsp:cNvSpPr/>
      </dsp:nvSpPr>
      <dsp:spPr>
        <a:xfrm>
          <a:off x="1711837" y="871110"/>
          <a:ext cx="206025" cy="1740936"/>
        </a:xfrm>
        <a:custGeom>
          <a:avLst/>
          <a:gdLst/>
          <a:ahLst/>
          <a:cxnLst/>
          <a:rect l="0" t="0" r="0" b="0"/>
          <a:pathLst>
            <a:path>
              <a:moveTo>
                <a:pt x="0" y="0"/>
              </a:moveTo>
              <a:lnTo>
                <a:pt x="0" y="1740936"/>
              </a:lnTo>
              <a:lnTo>
                <a:pt x="206025" y="174093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1CD797-15DD-4B9A-B974-EEDF87B5E464}">
      <dsp:nvSpPr>
        <dsp:cNvPr id="0" name=""/>
        <dsp:cNvSpPr/>
      </dsp:nvSpPr>
      <dsp:spPr>
        <a:xfrm>
          <a:off x="1917863" y="2176812"/>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Material original se transfiere segmento a segmento a otra cinta.</a:t>
          </a:r>
          <a:endParaRPr lang="es-MX" sz="1050" kern="1200" dirty="0"/>
        </a:p>
      </dsp:txBody>
      <dsp:txXfrm>
        <a:off x="1917863" y="2176812"/>
        <a:ext cx="2057201" cy="870468"/>
      </dsp:txXfrm>
    </dsp:sp>
    <dsp:sp modelId="{3FDF9168-E756-4BD8-A4FD-A88C6940C8C3}">
      <dsp:nvSpPr>
        <dsp:cNvPr id="0" name=""/>
        <dsp:cNvSpPr/>
      </dsp:nvSpPr>
      <dsp:spPr>
        <a:xfrm>
          <a:off x="1711837" y="871110"/>
          <a:ext cx="206025" cy="2829021"/>
        </a:xfrm>
        <a:custGeom>
          <a:avLst/>
          <a:gdLst/>
          <a:ahLst/>
          <a:cxnLst/>
          <a:rect l="0" t="0" r="0" b="0"/>
          <a:pathLst>
            <a:path>
              <a:moveTo>
                <a:pt x="0" y="0"/>
              </a:moveTo>
              <a:lnTo>
                <a:pt x="0" y="2829021"/>
              </a:lnTo>
              <a:lnTo>
                <a:pt x="206025" y="282902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3FF7B8-0BD1-4C6D-8EDB-B224814F3ADE}">
      <dsp:nvSpPr>
        <dsp:cNvPr id="0" name=""/>
        <dsp:cNvSpPr/>
      </dsp:nvSpPr>
      <dsp:spPr>
        <a:xfrm>
          <a:off x="1917863" y="3264897"/>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Copias - deterioro de las cintas</a:t>
          </a:r>
          <a:endParaRPr lang="es-MX" sz="1050" kern="1200" dirty="0"/>
        </a:p>
      </dsp:txBody>
      <dsp:txXfrm>
        <a:off x="1917863" y="3264897"/>
        <a:ext cx="2057201" cy="870468"/>
      </dsp:txXfrm>
    </dsp:sp>
    <dsp:sp modelId="{BE0B7DBA-C1C4-44BC-9B24-F1B9C3776575}">
      <dsp:nvSpPr>
        <dsp:cNvPr id="0" name=""/>
        <dsp:cNvSpPr/>
      </dsp:nvSpPr>
      <dsp:spPr>
        <a:xfrm>
          <a:off x="4001305" y="641"/>
          <a:ext cx="2060259" cy="870468"/>
        </a:xfrm>
        <a:prstGeom prst="roundRect">
          <a:avLst>
            <a:gd name="adj" fmla="val 1000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MX" sz="1600" b="1" u="none" kern="1200" dirty="0" smtClean="0">
              <a:effectLst>
                <a:outerShdw blurRad="38100" dist="38100" dir="2700000" algn="tl">
                  <a:srgbClr val="000000">
                    <a:alpha val="43137"/>
                  </a:srgbClr>
                </a:outerShdw>
              </a:effectLst>
            </a:rPr>
            <a:t>Edición no lineal </a:t>
          </a:r>
          <a:r>
            <a:rPr lang="es-MX" sz="1600" b="1" i="1" u="none" kern="1200" dirty="0" smtClean="0">
              <a:effectLst>
                <a:outerShdw blurRad="38100" dist="38100" dir="2700000" algn="tl">
                  <a:srgbClr val="000000">
                    <a:alpha val="43137"/>
                  </a:srgbClr>
                </a:outerShdw>
              </a:effectLst>
            </a:rPr>
            <a:t>Non</a:t>
          </a:r>
          <a:r>
            <a:rPr lang="es-MX" sz="1600" b="1" u="none" kern="1200" dirty="0" smtClean="0">
              <a:effectLst>
                <a:outerShdw blurRad="38100" dist="38100" dir="2700000" algn="tl">
                  <a:srgbClr val="000000">
                    <a:alpha val="43137"/>
                  </a:srgbClr>
                </a:outerShdw>
              </a:effectLst>
            </a:rPr>
            <a:t> </a:t>
          </a:r>
          <a:r>
            <a:rPr lang="es-MX" sz="1600" b="1" i="1" u="none" kern="1200" dirty="0" smtClean="0">
              <a:effectLst>
                <a:outerShdw blurRad="38100" dist="38100" dir="2700000" algn="tl">
                  <a:srgbClr val="000000">
                    <a:alpha val="43137"/>
                  </a:srgbClr>
                </a:outerShdw>
              </a:effectLst>
            </a:rPr>
            <a:t>Linear</a:t>
          </a:r>
          <a:r>
            <a:rPr lang="es-MX" sz="1600" b="1" u="none" kern="1200" dirty="0" smtClean="0">
              <a:effectLst>
                <a:outerShdw blurRad="38100" dist="38100" dir="2700000" algn="tl">
                  <a:srgbClr val="000000">
                    <a:alpha val="43137"/>
                  </a:srgbClr>
                </a:outerShdw>
              </a:effectLst>
            </a:rPr>
            <a:t> </a:t>
          </a:r>
          <a:r>
            <a:rPr lang="es-MX" sz="1600" b="1" i="1" u="none" kern="1200" dirty="0" err="1" smtClean="0">
              <a:effectLst>
                <a:outerShdw blurRad="38100" dist="38100" dir="2700000" algn="tl">
                  <a:srgbClr val="000000">
                    <a:alpha val="43137"/>
                  </a:srgbClr>
                </a:outerShdw>
              </a:effectLst>
            </a:rPr>
            <a:t>Editing</a:t>
          </a:r>
          <a:endParaRPr lang="es-MX" sz="1600" b="1" i="1" u="none" kern="1200" dirty="0">
            <a:effectLst>
              <a:outerShdw blurRad="38100" dist="38100" dir="2700000" algn="tl">
                <a:srgbClr val="000000">
                  <a:alpha val="43137"/>
                </a:srgbClr>
              </a:outerShdw>
            </a:effectLst>
          </a:endParaRPr>
        </a:p>
      </dsp:txBody>
      <dsp:txXfrm>
        <a:off x="4001305" y="641"/>
        <a:ext cx="2060259" cy="870468"/>
      </dsp:txXfrm>
    </dsp:sp>
    <dsp:sp modelId="{9FB9FB8D-C9A2-4FE5-9B66-1C7BB914F4F8}">
      <dsp:nvSpPr>
        <dsp:cNvPr id="0" name=""/>
        <dsp:cNvSpPr/>
      </dsp:nvSpPr>
      <dsp:spPr>
        <a:xfrm>
          <a:off x="4207331" y="871110"/>
          <a:ext cx="206025" cy="652851"/>
        </a:xfrm>
        <a:custGeom>
          <a:avLst/>
          <a:gdLst/>
          <a:ahLst/>
          <a:cxnLst/>
          <a:rect l="0" t="0" r="0" b="0"/>
          <a:pathLst>
            <a:path>
              <a:moveTo>
                <a:pt x="0" y="0"/>
              </a:moveTo>
              <a:lnTo>
                <a:pt x="0" y="652851"/>
              </a:lnTo>
              <a:lnTo>
                <a:pt x="206025" y="65285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CDED5-0CB9-498A-BC8F-8BDA25A267D8}">
      <dsp:nvSpPr>
        <dsp:cNvPr id="0" name=""/>
        <dsp:cNvSpPr/>
      </dsp:nvSpPr>
      <dsp:spPr>
        <a:xfrm>
          <a:off x="4413356" y="1088727"/>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El video se transfiere digitalmente a los discos duros de un computador. </a:t>
          </a:r>
          <a:endParaRPr lang="es-MX" sz="1050" kern="1200" dirty="0"/>
        </a:p>
      </dsp:txBody>
      <dsp:txXfrm>
        <a:off x="4413356" y="1088727"/>
        <a:ext cx="2057201" cy="870468"/>
      </dsp:txXfrm>
    </dsp:sp>
    <dsp:sp modelId="{C59AC17E-C157-4011-99D2-5F9132877EE3}">
      <dsp:nvSpPr>
        <dsp:cNvPr id="0" name=""/>
        <dsp:cNvSpPr/>
      </dsp:nvSpPr>
      <dsp:spPr>
        <a:xfrm>
          <a:off x="4207331" y="871110"/>
          <a:ext cx="206025" cy="1740936"/>
        </a:xfrm>
        <a:custGeom>
          <a:avLst/>
          <a:gdLst/>
          <a:ahLst/>
          <a:cxnLst/>
          <a:rect l="0" t="0" r="0" b="0"/>
          <a:pathLst>
            <a:path>
              <a:moveTo>
                <a:pt x="0" y="0"/>
              </a:moveTo>
              <a:lnTo>
                <a:pt x="0" y="1740936"/>
              </a:lnTo>
              <a:lnTo>
                <a:pt x="206025" y="174093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01E5FA-D973-4E4C-9266-899FB35BB0ED}">
      <dsp:nvSpPr>
        <dsp:cNvPr id="0" name=""/>
        <dsp:cNvSpPr/>
      </dsp:nvSpPr>
      <dsp:spPr>
        <a:xfrm>
          <a:off x="4413356" y="2176812"/>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Software especializado de </a:t>
          </a:r>
          <a:r>
            <a:rPr lang="es-MX" sz="1050" kern="1200" dirty="0" err="1" smtClean="0"/>
            <a:t>edicion</a:t>
          </a:r>
          <a:endParaRPr lang="es-MX" sz="1050" kern="1200" dirty="0"/>
        </a:p>
      </dsp:txBody>
      <dsp:txXfrm>
        <a:off x="4413356" y="2176812"/>
        <a:ext cx="2057201" cy="870468"/>
      </dsp:txXfrm>
    </dsp:sp>
    <dsp:sp modelId="{4A97298F-BC75-44B4-89F2-3A87356CE639}">
      <dsp:nvSpPr>
        <dsp:cNvPr id="0" name=""/>
        <dsp:cNvSpPr/>
      </dsp:nvSpPr>
      <dsp:spPr>
        <a:xfrm>
          <a:off x="4207331" y="871110"/>
          <a:ext cx="206025" cy="2829021"/>
        </a:xfrm>
        <a:custGeom>
          <a:avLst/>
          <a:gdLst/>
          <a:ahLst/>
          <a:cxnLst/>
          <a:rect l="0" t="0" r="0" b="0"/>
          <a:pathLst>
            <a:path>
              <a:moveTo>
                <a:pt x="0" y="0"/>
              </a:moveTo>
              <a:lnTo>
                <a:pt x="0" y="2829021"/>
              </a:lnTo>
              <a:lnTo>
                <a:pt x="206025" y="282902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B485BA-4F0D-4774-89D9-E7BA5D67F753}">
      <dsp:nvSpPr>
        <dsp:cNvPr id="0" name=""/>
        <dsp:cNvSpPr/>
      </dsp:nvSpPr>
      <dsp:spPr>
        <a:xfrm>
          <a:off x="4413356" y="3264897"/>
          <a:ext cx="2057201" cy="870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es-MX" sz="1050" kern="1200" dirty="0" smtClean="0"/>
            <a:t>Múltiples líneas de tiempo (</a:t>
          </a:r>
          <a:r>
            <a:rPr lang="es-MX" sz="1050" i="1" kern="1200" dirty="0" smtClean="0"/>
            <a:t>time line</a:t>
          </a:r>
          <a:r>
            <a:rPr lang="es-MX" sz="1050" kern="1200" dirty="0" smtClean="0"/>
            <a:t>) .</a:t>
          </a:r>
          <a:endParaRPr lang="es-MX" sz="1050" kern="1200" dirty="0"/>
        </a:p>
      </dsp:txBody>
      <dsp:txXfrm>
        <a:off x="4413356" y="3264897"/>
        <a:ext cx="2057201" cy="870468"/>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D0F311E-A275-497E-AA40-9FF7AD137DA6}">
      <dsp:nvSpPr>
        <dsp:cNvPr id="0" name=""/>
        <dsp:cNvSpPr/>
      </dsp:nvSpPr>
      <dsp:spPr>
        <a:xfrm>
          <a:off x="2264181" y="2172432"/>
          <a:ext cx="2408068" cy="929565"/>
        </a:xfrm>
        <a:prstGeom prst="round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s-MX" sz="1700" b="1" i="1" kern="1200" dirty="0" smtClean="0">
              <a:effectLst>
                <a:outerShdw blurRad="38100" dist="38100" dir="2700000" algn="tl">
                  <a:srgbClr val="000000">
                    <a:alpha val="43137"/>
                  </a:srgbClr>
                </a:outerShdw>
              </a:effectLst>
            </a:rPr>
            <a:t>Non Linear </a:t>
          </a:r>
          <a:r>
            <a:rPr lang="es-MX" sz="1700" b="1" i="1" kern="1200" dirty="0" err="1" smtClean="0">
              <a:effectLst>
                <a:outerShdw blurRad="38100" dist="38100" dir="2700000" algn="tl">
                  <a:srgbClr val="000000">
                    <a:alpha val="43137"/>
                  </a:srgbClr>
                </a:outerShdw>
              </a:effectLst>
            </a:rPr>
            <a:t>Editing</a:t>
          </a:r>
          <a:endParaRPr lang="es-MX" sz="1700" b="1" i="1" kern="1200" dirty="0" smtClean="0">
            <a:effectLst>
              <a:outerShdw blurRad="38100" dist="38100" dir="2700000" algn="tl">
                <a:srgbClr val="000000">
                  <a:alpha val="43137"/>
                </a:srgbClr>
              </a:outerShdw>
            </a:effectLst>
          </a:endParaRPr>
        </a:p>
        <a:p>
          <a:pPr lvl="0" algn="ctr" defTabSz="755650">
            <a:lnSpc>
              <a:spcPct val="90000"/>
            </a:lnSpc>
            <a:spcBef>
              <a:spcPct val="0"/>
            </a:spcBef>
            <a:spcAft>
              <a:spcPct val="35000"/>
            </a:spcAft>
          </a:pPr>
          <a:r>
            <a:rPr lang="es-MX" sz="1700" b="1" kern="1200" dirty="0" smtClean="0">
              <a:effectLst>
                <a:outerShdw blurRad="38100" dist="38100" dir="2700000" algn="tl">
                  <a:srgbClr val="000000">
                    <a:alpha val="43137"/>
                  </a:srgbClr>
                </a:outerShdw>
              </a:effectLst>
            </a:rPr>
            <a:t>NLE</a:t>
          </a:r>
        </a:p>
      </dsp:txBody>
      <dsp:txXfrm>
        <a:off x="2264181" y="2172432"/>
        <a:ext cx="2408068" cy="929565"/>
      </dsp:txXfrm>
    </dsp:sp>
    <dsp:sp modelId="{75A96E48-69A9-4003-9DA5-3B038CC32D6F}">
      <dsp:nvSpPr>
        <dsp:cNvPr id="0" name=""/>
        <dsp:cNvSpPr/>
      </dsp:nvSpPr>
      <dsp:spPr>
        <a:xfrm rot="16200000">
          <a:off x="2920764" y="1624981"/>
          <a:ext cx="1094902" cy="0"/>
        </a:xfrm>
        <a:custGeom>
          <a:avLst/>
          <a:gdLst/>
          <a:ahLst/>
          <a:cxnLst/>
          <a:rect l="0" t="0" r="0" b="0"/>
          <a:pathLst>
            <a:path>
              <a:moveTo>
                <a:pt x="0" y="0"/>
              </a:moveTo>
              <a:lnTo>
                <a:pt x="1094902" y="0"/>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B616B3-4E99-456D-890B-0962B2A3DD33}">
      <dsp:nvSpPr>
        <dsp:cNvPr id="0" name=""/>
        <dsp:cNvSpPr/>
      </dsp:nvSpPr>
      <dsp:spPr>
        <a:xfrm>
          <a:off x="2553141" y="96080"/>
          <a:ext cx="1830149" cy="981450"/>
        </a:xfrm>
        <a:prstGeom prst="roundRect">
          <a:avLst/>
        </a:prstGeom>
        <a:gradFill rotWithShape="0">
          <a:gsLst>
            <a:gs pos="0">
              <a:schemeClr val="accent1">
                <a:alpha val="90000"/>
                <a:hueOff val="0"/>
                <a:satOff val="0"/>
                <a:lumOff val="0"/>
                <a:alphaOff val="-8000"/>
                <a:shade val="15000"/>
                <a:satMod val="180000"/>
              </a:schemeClr>
            </a:gs>
            <a:gs pos="50000">
              <a:schemeClr val="accent1">
                <a:alpha val="90000"/>
                <a:hueOff val="0"/>
                <a:satOff val="0"/>
                <a:lumOff val="0"/>
                <a:alphaOff val="-8000"/>
                <a:shade val="45000"/>
                <a:satMod val="170000"/>
              </a:schemeClr>
            </a:gs>
            <a:gs pos="70000">
              <a:schemeClr val="accent1">
                <a:alpha val="90000"/>
                <a:hueOff val="0"/>
                <a:satOff val="0"/>
                <a:lumOff val="0"/>
                <a:alphaOff val="-8000"/>
                <a:tint val="99000"/>
                <a:shade val="65000"/>
                <a:satMod val="155000"/>
              </a:schemeClr>
            </a:gs>
            <a:gs pos="100000">
              <a:schemeClr val="accent1">
                <a:alpha val="90000"/>
                <a:hueOff val="0"/>
                <a:satOff val="0"/>
                <a:lumOff val="0"/>
                <a:alphaOff val="-800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alpha val="90000"/>
              <a:hueOff val="0"/>
              <a:satOff val="0"/>
              <a:lumOff val="0"/>
              <a:alphaOff val="-800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Digitalización</a:t>
          </a:r>
          <a:endParaRPr lang="es-MX" sz="1800" kern="1200" dirty="0"/>
        </a:p>
      </dsp:txBody>
      <dsp:txXfrm>
        <a:off x="2553141" y="96080"/>
        <a:ext cx="1830149" cy="981450"/>
      </dsp:txXfrm>
    </dsp:sp>
    <dsp:sp modelId="{65B8E769-B36C-42F6-AEAC-8E02E86EC449}">
      <dsp:nvSpPr>
        <dsp:cNvPr id="0" name=""/>
        <dsp:cNvSpPr/>
      </dsp:nvSpPr>
      <dsp:spPr>
        <a:xfrm rot="20758766">
          <a:off x="4670039" y="2318576"/>
          <a:ext cx="148429" cy="0"/>
        </a:xfrm>
        <a:custGeom>
          <a:avLst/>
          <a:gdLst/>
          <a:ahLst/>
          <a:cxnLst/>
          <a:rect l="0" t="0" r="0" b="0"/>
          <a:pathLst>
            <a:path>
              <a:moveTo>
                <a:pt x="0" y="0"/>
              </a:moveTo>
              <a:lnTo>
                <a:pt x="148429" y="0"/>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364AF2-4355-41BC-B9A9-2A3E591FD30B}">
      <dsp:nvSpPr>
        <dsp:cNvPr id="0" name=""/>
        <dsp:cNvSpPr/>
      </dsp:nvSpPr>
      <dsp:spPr>
        <a:xfrm>
          <a:off x="4816258" y="1581369"/>
          <a:ext cx="1830149" cy="981450"/>
        </a:xfrm>
        <a:prstGeom prst="roundRect">
          <a:avLst/>
        </a:prstGeom>
        <a:gradFill rotWithShape="0">
          <a:gsLst>
            <a:gs pos="0">
              <a:schemeClr val="accent1">
                <a:alpha val="90000"/>
                <a:hueOff val="0"/>
                <a:satOff val="0"/>
                <a:lumOff val="0"/>
                <a:alphaOff val="-16000"/>
                <a:shade val="15000"/>
                <a:satMod val="180000"/>
              </a:schemeClr>
            </a:gs>
            <a:gs pos="50000">
              <a:schemeClr val="accent1">
                <a:alpha val="90000"/>
                <a:hueOff val="0"/>
                <a:satOff val="0"/>
                <a:lumOff val="0"/>
                <a:alphaOff val="-16000"/>
                <a:shade val="45000"/>
                <a:satMod val="170000"/>
              </a:schemeClr>
            </a:gs>
            <a:gs pos="70000">
              <a:schemeClr val="accent1">
                <a:alpha val="90000"/>
                <a:hueOff val="0"/>
                <a:satOff val="0"/>
                <a:lumOff val="0"/>
                <a:alphaOff val="-16000"/>
                <a:tint val="99000"/>
                <a:shade val="65000"/>
                <a:satMod val="155000"/>
              </a:schemeClr>
            </a:gs>
            <a:gs pos="100000">
              <a:schemeClr val="accent1">
                <a:alpha val="90000"/>
                <a:hueOff val="0"/>
                <a:satOff val="0"/>
                <a:lumOff val="0"/>
                <a:alphaOff val="-1600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alpha val="90000"/>
              <a:hueOff val="0"/>
              <a:satOff val="0"/>
              <a:lumOff val="0"/>
              <a:alphaOff val="-1600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Compresión</a:t>
          </a:r>
          <a:endParaRPr lang="es-MX" sz="1800" kern="1200" dirty="0"/>
        </a:p>
      </dsp:txBody>
      <dsp:txXfrm>
        <a:off x="4816258" y="1581369"/>
        <a:ext cx="1830149" cy="981450"/>
      </dsp:txXfrm>
    </dsp:sp>
    <dsp:sp modelId="{E9274650-E747-4718-B8FA-B954146ACB92}">
      <dsp:nvSpPr>
        <dsp:cNvPr id="0" name=""/>
        <dsp:cNvSpPr/>
      </dsp:nvSpPr>
      <dsp:spPr>
        <a:xfrm rot="3240000">
          <a:off x="3626723" y="3453652"/>
          <a:ext cx="869337" cy="0"/>
        </a:xfrm>
        <a:custGeom>
          <a:avLst/>
          <a:gdLst/>
          <a:ahLst/>
          <a:cxnLst/>
          <a:rect l="0" t="0" r="0" b="0"/>
          <a:pathLst>
            <a:path>
              <a:moveTo>
                <a:pt x="0" y="0"/>
              </a:moveTo>
              <a:lnTo>
                <a:pt x="869337" y="0"/>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26A28B-B48B-4558-94ED-A8A87800423E}">
      <dsp:nvSpPr>
        <dsp:cNvPr id="0" name=""/>
        <dsp:cNvSpPr/>
      </dsp:nvSpPr>
      <dsp:spPr>
        <a:xfrm>
          <a:off x="3758342" y="3805306"/>
          <a:ext cx="1830149" cy="981450"/>
        </a:xfrm>
        <a:prstGeom prst="roundRect">
          <a:avLst/>
        </a:prstGeom>
        <a:gradFill rotWithShape="0">
          <a:gsLst>
            <a:gs pos="0">
              <a:schemeClr val="accent1">
                <a:alpha val="90000"/>
                <a:hueOff val="0"/>
                <a:satOff val="0"/>
                <a:lumOff val="0"/>
                <a:alphaOff val="-24000"/>
                <a:shade val="15000"/>
                <a:satMod val="180000"/>
              </a:schemeClr>
            </a:gs>
            <a:gs pos="50000">
              <a:schemeClr val="accent1">
                <a:alpha val="90000"/>
                <a:hueOff val="0"/>
                <a:satOff val="0"/>
                <a:lumOff val="0"/>
                <a:alphaOff val="-24000"/>
                <a:shade val="45000"/>
                <a:satMod val="170000"/>
              </a:schemeClr>
            </a:gs>
            <a:gs pos="70000">
              <a:schemeClr val="accent1">
                <a:alpha val="90000"/>
                <a:hueOff val="0"/>
                <a:satOff val="0"/>
                <a:lumOff val="0"/>
                <a:alphaOff val="-24000"/>
                <a:tint val="99000"/>
                <a:shade val="65000"/>
                <a:satMod val="155000"/>
              </a:schemeClr>
            </a:gs>
            <a:gs pos="100000">
              <a:schemeClr val="accent1">
                <a:alpha val="90000"/>
                <a:hueOff val="0"/>
                <a:satOff val="0"/>
                <a:lumOff val="0"/>
                <a:alphaOff val="-2400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alpha val="90000"/>
              <a:hueOff val="0"/>
              <a:satOff val="0"/>
              <a:lumOff val="0"/>
              <a:alphaOff val="-2400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t>Almacenamiento</a:t>
          </a:r>
          <a:endParaRPr lang="es-MX" sz="1600" kern="1200" dirty="0"/>
        </a:p>
      </dsp:txBody>
      <dsp:txXfrm>
        <a:off x="3758342" y="3805306"/>
        <a:ext cx="1830149" cy="981450"/>
      </dsp:txXfrm>
    </dsp:sp>
    <dsp:sp modelId="{C8468D93-552B-4741-8E04-1DEFEE432FA0}">
      <dsp:nvSpPr>
        <dsp:cNvPr id="0" name=""/>
        <dsp:cNvSpPr/>
      </dsp:nvSpPr>
      <dsp:spPr>
        <a:xfrm rot="7560000">
          <a:off x="2440370" y="3453652"/>
          <a:ext cx="869337" cy="0"/>
        </a:xfrm>
        <a:custGeom>
          <a:avLst/>
          <a:gdLst/>
          <a:ahLst/>
          <a:cxnLst/>
          <a:rect l="0" t="0" r="0" b="0"/>
          <a:pathLst>
            <a:path>
              <a:moveTo>
                <a:pt x="0" y="0"/>
              </a:moveTo>
              <a:lnTo>
                <a:pt x="869337" y="0"/>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998A06-5213-41E3-AFDB-8012240D5BEF}">
      <dsp:nvSpPr>
        <dsp:cNvPr id="0" name=""/>
        <dsp:cNvSpPr/>
      </dsp:nvSpPr>
      <dsp:spPr>
        <a:xfrm>
          <a:off x="1347940" y="3805306"/>
          <a:ext cx="1830149" cy="981450"/>
        </a:xfrm>
        <a:prstGeom prst="roundRect">
          <a:avLst/>
        </a:prstGeom>
        <a:gradFill rotWithShape="0">
          <a:gsLst>
            <a:gs pos="0">
              <a:schemeClr val="accent1">
                <a:alpha val="90000"/>
                <a:hueOff val="0"/>
                <a:satOff val="0"/>
                <a:lumOff val="0"/>
                <a:alphaOff val="-32000"/>
                <a:shade val="15000"/>
                <a:satMod val="180000"/>
              </a:schemeClr>
            </a:gs>
            <a:gs pos="50000">
              <a:schemeClr val="accent1">
                <a:alpha val="90000"/>
                <a:hueOff val="0"/>
                <a:satOff val="0"/>
                <a:lumOff val="0"/>
                <a:alphaOff val="-32000"/>
                <a:shade val="45000"/>
                <a:satMod val="170000"/>
              </a:schemeClr>
            </a:gs>
            <a:gs pos="70000">
              <a:schemeClr val="accent1">
                <a:alpha val="90000"/>
                <a:hueOff val="0"/>
                <a:satOff val="0"/>
                <a:lumOff val="0"/>
                <a:alphaOff val="-32000"/>
                <a:tint val="99000"/>
                <a:shade val="65000"/>
                <a:satMod val="155000"/>
              </a:schemeClr>
            </a:gs>
            <a:gs pos="100000">
              <a:schemeClr val="accent1">
                <a:alpha val="90000"/>
                <a:hueOff val="0"/>
                <a:satOff val="0"/>
                <a:lumOff val="0"/>
                <a:alphaOff val="-3200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alpha val="90000"/>
              <a:hueOff val="0"/>
              <a:satOff val="0"/>
              <a:lumOff val="0"/>
              <a:alphaOff val="-3200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Ajuste</a:t>
          </a:r>
          <a:endParaRPr lang="es-MX" sz="1800" kern="1200" dirty="0"/>
        </a:p>
      </dsp:txBody>
      <dsp:txXfrm>
        <a:off x="1347940" y="3805306"/>
        <a:ext cx="1830149" cy="981450"/>
      </dsp:txXfrm>
    </dsp:sp>
    <dsp:sp modelId="{28D6938B-E9D9-4294-8FCD-A89045CEF80F}">
      <dsp:nvSpPr>
        <dsp:cNvPr id="0" name=""/>
        <dsp:cNvSpPr/>
      </dsp:nvSpPr>
      <dsp:spPr>
        <a:xfrm rot="11637583">
          <a:off x="2107556" y="2318739"/>
          <a:ext cx="158972" cy="0"/>
        </a:xfrm>
        <a:custGeom>
          <a:avLst/>
          <a:gdLst/>
          <a:ahLst/>
          <a:cxnLst/>
          <a:rect l="0" t="0" r="0" b="0"/>
          <a:pathLst>
            <a:path>
              <a:moveTo>
                <a:pt x="0" y="0"/>
              </a:moveTo>
              <a:lnTo>
                <a:pt x="158972" y="0"/>
              </a:lnTo>
            </a:path>
          </a:pathLst>
        </a:custGeom>
        <a:noFill/>
        <a:ln w="55000" cap="flat" cmpd="thickThin"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A9EDF6-9E67-4154-8BE0-C3F619378173}">
      <dsp:nvSpPr>
        <dsp:cNvPr id="0" name=""/>
        <dsp:cNvSpPr/>
      </dsp:nvSpPr>
      <dsp:spPr>
        <a:xfrm>
          <a:off x="279754" y="1581368"/>
          <a:ext cx="1830149" cy="981450"/>
        </a:xfrm>
        <a:prstGeom prst="roundRect">
          <a:avLst/>
        </a:prstGeom>
        <a:gradFill rotWithShape="0">
          <a:gsLst>
            <a:gs pos="0">
              <a:schemeClr val="accent1">
                <a:alpha val="90000"/>
                <a:hueOff val="0"/>
                <a:satOff val="0"/>
                <a:lumOff val="0"/>
                <a:alphaOff val="-40000"/>
                <a:shade val="15000"/>
                <a:satMod val="180000"/>
              </a:schemeClr>
            </a:gs>
            <a:gs pos="50000">
              <a:schemeClr val="accent1">
                <a:alpha val="90000"/>
                <a:hueOff val="0"/>
                <a:satOff val="0"/>
                <a:lumOff val="0"/>
                <a:alphaOff val="-40000"/>
                <a:shade val="45000"/>
                <a:satMod val="170000"/>
              </a:schemeClr>
            </a:gs>
            <a:gs pos="70000">
              <a:schemeClr val="accent1">
                <a:alpha val="90000"/>
                <a:hueOff val="0"/>
                <a:satOff val="0"/>
                <a:lumOff val="0"/>
                <a:alphaOff val="-40000"/>
                <a:tint val="99000"/>
                <a:shade val="65000"/>
                <a:satMod val="155000"/>
              </a:schemeClr>
            </a:gs>
            <a:gs pos="100000">
              <a:schemeClr val="accent1">
                <a:alpha val="90000"/>
                <a:hueOff val="0"/>
                <a:satOff val="0"/>
                <a:lumOff val="0"/>
                <a:alphaOff val="-4000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alpha val="90000"/>
              <a:hueOff val="0"/>
              <a:satOff val="0"/>
              <a:lumOff val="0"/>
              <a:alphaOff val="-4000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t>Conversión</a:t>
          </a:r>
          <a:endParaRPr lang="es-MX" sz="1800" kern="1200" dirty="0"/>
        </a:p>
      </dsp:txBody>
      <dsp:txXfrm>
        <a:off x="279754" y="1581368"/>
        <a:ext cx="1830149" cy="9814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51CA7A-2F81-45BC-AE55-00C0FC103AF7}">
      <dsp:nvSpPr>
        <dsp:cNvPr id="0" name=""/>
        <dsp:cNvSpPr/>
      </dsp:nvSpPr>
      <dsp:spPr>
        <a:xfrm rot="5400000">
          <a:off x="4649884" y="-1875972"/>
          <a:ext cx="797264" cy="47515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smtClean="0"/>
            <a:t>Avances ciencia y tecnología</a:t>
          </a:r>
          <a:endParaRPr lang="es-MX" sz="1600" kern="1200" dirty="0"/>
        </a:p>
        <a:p>
          <a:pPr marL="171450" lvl="1" indent="-171450" algn="l" defTabSz="711200">
            <a:lnSpc>
              <a:spcPct val="90000"/>
            </a:lnSpc>
            <a:spcBef>
              <a:spcPct val="0"/>
            </a:spcBef>
            <a:spcAft>
              <a:spcPct val="15000"/>
            </a:spcAft>
            <a:buChar char="••"/>
          </a:pPr>
          <a:r>
            <a:rPr lang="es-MX" sz="1600" kern="1200" dirty="0" smtClean="0"/>
            <a:t>Difundir información, conocimiento</a:t>
          </a:r>
          <a:endParaRPr lang="es-MX" sz="1600" kern="1200" dirty="0"/>
        </a:p>
      </dsp:txBody>
      <dsp:txXfrm rot="5400000">
        <a:off x="4649884" y="-1875972"/>
        <a:ext cx="797264" cy="4751544"/>
      </dsp:txXfrm>
    </dsp:sp>
    <dsp:sp modelId="{B8FEF6E5-E91B-4ED7-8951-BF956C9541EF}">
      <dsp:nvSpPr>
        <dsp:cNvPr id="0" name=""/>
        <dsp:cNvSpPr/>
      </dsp:nvSpPr>
      <dsp:spPr>
        <a:xfrm>
          <a:off x="0" y="1509"/>
          <a:ext cx="2672744" cy="9965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b="0" kern="1200" dirty="0" smtClean="0">
              <a:effectLst>
                <a:outerShdw blurRad="38100" dist="38100" dir="2700000" algn="tl">
                  <a:srgbClr val="000000">
                    <a:alpha val="43137"/>
                  </a:srgbClr>
                </a:outerShdw>
              </a:effectLst>
            </a:rPr>
            <a:t>Comunicación y la Sociedad</a:t>
          </a:r>
          <a:endParaRPr lang="es-MX" sz="2000" b="0" kern="1200" dirty="0">
            <a:effectLst>
              <a:outerShdw blurRad="38100" dist="38100" dir="2700000" algn="tl">
                <a:srgbClr val="000000">
                  <a:alpha val="43137"/>
                </a:srgbClr>
              </a:outerShdw>
            </a:effectLst>
          </a:endParaRPr>
        </a:p>
      </dsp:txBody>
      <dsp:txXfrm>
        <a:off x="0" y="1509"/>
        <a:ext cx="2672744" cy="996580"/>
      </dsp:txXfrm>
    </dsp:sp>
    <dsp:sp modelId="{097B93B5-3AE3-44E7-88E7-6197898CA819}">
      <dsp:nvSpPr>
        <dsp:cNvPr id="0" name=""/>
        <dsp:cNvSpPr/>
      </dsp:nvSpPr>
      <dsp:spPr>
        <a:xfrm rot="5400000">
          <a:off x="4649884" y="-829562"/>
          <a:ext cx="797264" cy="47515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smtClean="0"/>
            <a:t>Grabación, almacenamiento, transmisión.</a:t>
          </a:r>
          <a:endParaRPr lang="es-MX" sz="1600" kern="1200" dirty="0"/>
        </a:p>
        <a:p>
          <a:pPr marL="171450" lvl="1" indent="-171450" algn="l" defTabSz="711200">
            <a:lnSpc>
              <a:spcPct val="90000"/>
            </a:lnSpc>
            <a:spcBef>
              <a:spcPct val="0"/>
            </a:spcBef>
            <a:spcAft>
              <a:spcPct val="15000"/>
            </a:spcAft>
            <a:buChar char="••"/>
          </a:pPr>
          <a:r>
            <a:rPr lang="es-MX" sz="1600" kern="1200" dirty="0" smtClean="0"/>
            <a:t>Procesamiento del video.</a:t>
          </a:r>
          <a:endParaRPr lang="es-MX" sz="1600" kern="1200" dirty="0"/>
        </a:p>
      </dsp:txBody>
      <dsp:txXfrm rot="5400000">
        <a:off x="4649884" y="-829562"/>
        <a:ext cx="797264" cy="4751544"/>
      </dsp:txXfrm>
    </dsp:sp>
    <dsp:sp modelId="{6A75A0B0-0D1E-4262-B7EF-70468F138BAC}">
      <dsp:nvSpPr>
        <dsp:cNvPr id="0" name=""/>
        <dsp:cNvSpPr/>
      </dsp:nvSpPr>
      <dsp:spPr>
        <a:xfrm>
          <a:off x="0" y="1047919"/>
          <a:ext cx="2672744" cy="9965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effectLst>
                <a:outerShdw blurRad="38100" dist="38100" dir="2700000" algn="tl">
                  <a:srgbClr val="000000">
                    <a:alpha val="43137"/>
                  </a:srgbClr>
                </a:outerShdw>
              </a:effectLst>
            </a:rPr>
            <a:t>Video y Edición</a:t>
          </a:r>
          <a:endParaRPr lang="es-MX" sz="2000" kern="1200" dirty="0">
            <a:effectLst>
              <a:outerShdw blurRad="38100" dist="38100" dir="2700000" algn="tl">
                <a:srgbClr val="000000">
                  <a:alpha val="43137"/>
                </a:srgbClr>
              </a:outerShdw>
            </a:effectLst>
          </a:endParaRPr>
        </a:p>
      </dsp:txBody>
      <dsp:txXfrm>
        <a:off x="0" y="1047919"/>
        <a:ext cx="2672744" cy="996580"/>
      </dsp:txXfrm>
    </dsp:sp>
    <dsp:sp modelId="{4F6F24EE-FF18-404E-A435-73A8679960DF}">
      <dsp:nvSpPr>
        <dsp:cNvPr id="0" name=""/>
        <dsp:cNvSpPr/>
      </dsp:nvSpPr>
      <dsp:spPr>
        <a:xfrm rot="5400000">
          <a:off x="4649884" y="216847"/>
          <a:ext cx="797264" cy="475154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smtClean="0"/>
            <a:t>Material de video de alta calidad</a:t>
          </a:r>
          <a:endParaRPr lang="es-MX" sz="1600" kern="1200" dirty="0"/>
        </a:p>
        <a:p>
          <a:pPr marL="171450" lvl="1" indent="-171450" algn="l" defTabSz="711200">
            <a:lnSpc>
              <a:spcPct val="90000"/>
            </a:lnSpc>
            <a:spcBef>
              <a:spcPct val="0"/>
            </a:spcBef>
            <a:spcAft>
              <a:spcPct val="15000"/>
            </a:spcAft>
            <a:buChar char="••"/>
          </a:pPr>
          <a:r>
            <a:rPr lang="es-MX" sz="1600" kern="1200" dirty="0" smtClean="0"/>
            <a:t>Impacto positivo en el espectador</a:t>
          </a:r>
          <a:endParaRPr lang="es-MX" sz="1600" kern="1200" dirty="0"/>
        </a:p>
      </dsp:txBody>
      <dsp:txXfrm rot="5400000">
        <a:off x="4649884" y="216847"/>
        <a:ext cx="797264" cy="4751544"/>
      </dsp:txXfrm>
    </dsp:sp>
    <dsp:sp modelId="{3D081772-A444-4DE9-914E-F7D3992F8972}">
      <dsp:nvSpPr>
        <dsp:cNvPr id="0" name=""/>
        <dsp:cNvSpPr/>
      </dsp:nvSpPr>
      <dsp:spPr>
        <a:xfrm>
          <a:off x="0" y="2094329"/>
          <a:ext cx="2672744" cy="9965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s-MX" sz="2000" kern="1200" dirty="0" smtClean="0">
              <a:effectLst>
                <a:outerShdw blurRad="38100" dist="38100" dir="2700000" algn="tl">
                  <a:srgbClr val="000000">
                    <a:alpha val="43137"/>
                  </a:srgbClr>
                </a:outerShdw>
              </a:effectLst>
            </a:rPr>
            <a:t>Producto Audiovisual</a:t>
          </a:r>
          <a:endParaRPr lang="es-MX" sz="2000" kern="1200" dirty="0">
            <a:effectLst>
              <a:outerShdw blurRad="38100" dist="38100" dir="2700000" algn="tl">
                <a:srgbClr val="000000">
                  <a:alpha val="43137"/>
                </a:srgbClr>
              </a:outerShdw>
            </a:effectLst>
          </a:endParaRPr>
        </a:p>
      </dsp:txBody>
      <dsp:txXfrm>
        <a:off x="0" y="2094329"/>
        <a:ext cx="2672744" cy="996580"/>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20279B3-CA06-4A15-9D92-4B31F91AFA30}">
      <dsp:nvSpPr>
        <dsp:cNvPr id="0" name=""/>
        <dsp:cNvSpPr/>
      </dsp:nvSpPr>
      <dsp:spPr>
        <a:xfrm>
          <a:off x="0" y="423679"/>
          <a:ext cx="4248151" cy="9355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9704" tIns="187452" rIns="329704" bIns="64008" numCol="1" spcCol="1270" anchor="t" anchorCtr="0">
          <a:noAutofit/>
        </a:bodyPr>
        <a:lstStyle/>
        <a:p>
          <a:pPr marL="57150" lvl="1" indent="-57150" algn="l" defTabSz="400050">
            <a:lnSpc>
              <a:spcPct val="90000"/>
            </a:lnSpc>
            <a:spcBef>
              <a:spcPct val="0"/>
            </a:spcBef>
            <a:spcAft>
              <a:spcPct val="15000"/>
            </a:spcAft>
            <a:buChar char="••"/>
          </a:pPr>
          <a:r>
            <a:rPr lang="es-MX" sz="900" i="1" kern="1200" dirty="0" err="1" smtClean="0"/>
            <a:t>FireWire</a:t>
          </a:r>
          <a:r>
            <a:rPr lang="es-MX" sz="900" kern="1200" dirty="0" smtClean="0"/>
            <a:t> , estándar multiplataforma para la entrada y salida de datos en serie a gran velocidad y en tiempo real. </a:t>
          </a:r>
          <a:endParaRPr lang="es-MX" sz="900" kern="1200" dirty="0"/>
        </a:p>
        <a:p>
          <a:pPr marL="57150" lvl="1" indent="-57150" algn="l" defTabSz="400050">
            <a:lnSpc>
              <a:spcPct val="90000"/>
            </a:lnSpc>
            <a:spcBef>
              <a:spcPct val="0"/>
            </a:spcBef>
            <a:spcAft>
              <a:spcPct val="15000"/>
            </a:spcAft>
            <a:buChar char="••"/>
          </a:pPr>
          <a:r>
            <a:rPr lang="es-MX" sz="900" kern="1200" dirty="0" smtClean="0"/>
            <a:t>Interconexión entre dispositivos digitales como cámaras digitales y videocámaras y computadoras, adquisición.</a:t>
          </a:r>
          <a:endParaRPr lang="es-MX" sz="900" kern="1200" dirty="0"/>
        </a:p>
      </dsp:txBody>
      <dsp:txXfrm>
        <a:off x="0" y="423679"/>
        <a:ext cx="4248151" cy="935550"/>
      </dsp:txXfrm>
    </dsp:sp>
    <dsp:sp modelId="{E4D830DE-6FE3-4D70-8DEB-E63E15BC9449}">
      <dsp:nvSpPr>
        <dsp:cNvPr id="0" name=""/>
        <dsp:cNvSpPr/>
      </dsp:nvSpPr>
      <dsp:spPr>
        <a:xfrm>
          <a:off x="212407" y="290839"/>
          <a:ext cx="2973705" cy="2656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2399" tIns="0" rIns="112399" bIns="0" numCol="1" spcCol="1270" anchor="ctr" anchorCtr="0">
          <a:noAutofit/>
        </a:bodyPr>
        <a:lstStyle/>
        <a:p>
          <a:pPr lvl="0" algn="l" defTabSz="400050">
            <a:lnSpc>
              <a:spcPct val="90000"/>
            </a:lnSpc>
            <a:spcBef>
              <a:spcPct val="0"/>
            </a:spcBef>
            <a:spcAft>
              <a:spcPct val="35000"/>
            </a:spcAft>
          </a:pPr>
          <a:r>
            <a:rPr lang="es-MX" sz="900" kern="1200" dirty="0" smtClean="0"/>
            <a:t>Soporte IEEE 1394</a:t>
          </a:r>
          <a:endParaRPr lang="es-MX" sz="900" kern="1200" dirty="0"/>
        </a:p>
      </dsp:txBody>
      <dsp:txXfrm>
        <a:off x="212407" y="290839"/>
        <a:ext cx="2973705" cy="265680"/>
      </dsp:txXfrm>
    </dsp:sp>
    <dsp:sp modelId="{DD843637-2597-419A-981F-81DBA9F603D3}">
      <dsp:nvSpPr>
        <dsp:cNvPr id="0" name=""/>
        <dsp:cNvSpPr/>
      </dsp:nvSpPr>
      <dsp:spPr>
        <a:xfrm>
          <a:off x="0" y="1540669"/>
          <a:ext cx="4248151" cy="4110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9704" tIns="187452" rIns="329704" bIns="64008"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El mayor espacio disponible</a:t>
          </a:r>
          <a:endParaRPr lang="es-MX" sz="900" kern="1200" dirty="0"/>
        </a:p>
      </dsp:txBody>
      <dsp:txXfrm>
        <a:off x="0" y="1540669"/>
        <a:ext cx="4248151" cy="411075"/>
      </dsp:txXfrm>
    </dsp:sp>
    <dsp:sp modelId="{8223F33F-497A-4C9F-A840-31D4426BB784}">
      <dsp:nvSpPr>
        <dsp:cNvPr id="0" name=""/>
        <dsp:cNvSpPr/>
      </dsp:nvSpPr>
      <dsp:spPr>
        <a:xfrm>
          <a:off x="212407" y="1407829"/>
          <a:ext cx="2973705" cy="2656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2399" tIns="0" rIns="112399" bIns="0" numCol="1" spcCol="1270" anchor="ctr" anchorCtr="0">
          <a:noAutofit/>
        </a:bodyPr>
        <a:lstStyle/>
        <a:p>
          <a:pPr lvl="0" algn="l" defTabSz="400050">
            <a:lnSpc>
              <a:spcPct val="90000"/>
            </a:lnSpc>
            <a:spcBef>
              <a:spcPct val="0"/>
            </a:spcBef>
            <a:spcAft>
              <a:spcPct val="35000"/>
            </a:spcAft>
          </a:pPr>
          <a:r>
            <a:rPr lang="es-MX" sz="900" kern="1200" dirty="0" smtClean="0"/>
            <a:t>Discos Duros</a:t>
          </a:r>
          <a:endParaRPr lang="es-MX" sz="900" kern="1200" dirty="0"/>
        </a:p>
      </dsp:txBody>
      <dsp:txXfrm>
        <a:off x="212407" y="1407829"/>
        <a:ext cx="2973705" cy="265680"/>
      </dsp:txXfrm>
    </dsp:sp>
    <dsp:sp modelId="{348DE425-E6C2-4DD4-863C-1AF5C3E08561}">
      <dsp:nvSpPr>
        <dsp:cNvPr id="0" name=""/>
        <dsp:cNvSpPr/>
      </dsp:nvSpPr>
      <dsp:spPr>
        <a:xfrm>
          <a:off x="0" y="2133184"/>
          <a:ext cx="4248151" cy="595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9704" tIns="187452" rIns="329704" bIns="64008"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Procesadores robustos y veloces.</a:t>
          </a:r>
          <a:endParaRPr lang="es-MX" sz="900" kern="1200" dirty="0"/>
        </a:p>
        <a:p>
          <a:pPr marL="57150" lvl="1" indent="-57150" algn="l" defTabSz="400050">
            <a:lnSpc>
              <a:spcPct val="90000"/>
            </a:lnSpc>
            <a:spcBef>
              <a:spcPct val="0"/>
            </a:spcBef>
            <a:spcAft>
              <a:spcPct val="15000"/>
            </a:spcAft>
            <a:buChar char="••"/>
          </a:pPr>
          <a:r>
            <a:rPr lang="es-MX" sz="900" kern="1200" dirty="0" smtClean="0"/>
            <a:t>256MB de RAM</a:t>
          </a:r>
          <a:endParaRPr lang="es-MX" sz="900" kern="1200" dirty="0"/>
        </a:p>
      </dsp:txBody>
      <dsp:txXfrm>
        <a:off x="0" y="2133184"/>
        <a:ext cx="4248151" cy="595350"/>
      </dsp:txXfrm>
    </dsp:sp>
    <dsp:sp modelId="{D34A203E-32A4-4F2A-8743-F79C97C1E64C}">
      <dsp:nvSpPr>
        <dsp:cNvPr id="0" name=""/>
        <dsp:cNvSpPr/>
      </dsp:nvSpPr>
      <dsp:spPr>
        <a:xfrm>
          <a:off x="212407" y="2000344"/>
          <a:ext cx="2973705" cy="2656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2399" tIns="0" rIns="112399" bIns="0" numCol="1" spcCol="1270" anchor="ctr" anchorCtr="0">
          <a:noAutofit/>
        </a:bodyPr>
        <a:lstStyle/>
        <a:p>
          <a:pPr lvl="0" algn="l" defTabSz="400050">
            <a:lnSpc>
              <a:spcPct val="90000"/>
            </a:lnSpc>
            <a:spcBef>
              <a:spcPct val="0"/>
            </a:spcBef>
            <a:spcAft>
              <a:spcPct val="35000"/>
            </a:spcAft>
          </a:pPr>
          <a:r>
            <a:rPr lang="es-MX" sz="900" kern="1200" dirty="0" smtClean="0"/>
            <a:t>Procesadores y RAM</a:t>
          </a:r>
          <a:endParaRPr lang="es-MX" sz="900" kern="1200" dirty="0"/>
        </a:p>
      </dsp:txBody>
      <dsp:txXfrm>
        <a:off x="212407" y="2000344"/>
        <a:ext cx="2973705" cy="265680"/>
      </dsp:txXfrm>
    </dsp:sp>
    <dsp:sp modelId="{CC926389-DA01-4898-B471-1C4373D178FC}">
      <dsp:nvSpPr>
        <dsp:cNvPr id="0" name=""/>
        <dsp:cNvSpPr/>
      </dsp:nvSpPr>
      <dsp:spPr>
        <a:xfrm>
          <a:off x="0" y="2909974"/>
          <a:ext cx="4248151" cy="7654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9704" tIns="187452" rIns="329704" bIns="64008"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Windows, NTFS y versión de 64-bit.</a:t>
          </a:r>
          <a:endParaRPr lang="es-MX" sz="900" kern="1200" dirty="0"/>
        </a:p>
        <a:p>
          <a:pPr marL="57150" lvl="1" indent="-57150" algn="l" defTabSz="400050">
            <a:lnSpc>
              <a:spcPct val="90000"/>
            </a:lnSpc>
            <a:spcBef>
              <a:spcPct val="0"/>
            </a:spcBef>
            <a:spcAft>
              <a:spcPct val="15000"/>
            </a:spcAft>
            <a:buChar char="••"/>
          </a:pPr>
          <a:r>
            <a:rPr lang="es-MX" sz="900" kern="1200" dirty="0" smtClean="0"/>
            <a:t>Apple “Macintosh” o “Mac” se recomienda la última versión de sistema operativo Mac OS</a:t>
          </a:r>
          <a:endParaRPr lang="es-MX" sz="900" kern="1200" dirty="0"/>
        </a:p>
      </dsp:txBody>
      <dsp:txXfrm>
        <a:off x="0" y="2909974"/>
        <a:ext cx="4248151" cy="765450"/>
      </dsp:txXfrm>
    </dsp:sp>
    <dsp:sp modelId="{996D123A-E40B-4989-A44E-71B5AFB6AA99}">
      <dsp:nvSpPr>
        <dsp:cNvPr id="0" name=""/>
        <dsp:cNvSpPr/>
      </dsp:nvSpPr>
      <dsp:spPr>
        <a:xfrm>
          <a:off x="212407" y="2777134"/>
          <a:ext cx="2973705" cy="2656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2399" tIns="0" rIns="112399" bIns="0" numCol="1" spcCol="1270" anchor="ctr" anchorCtr="0">
          <a:noAutofit/>
        </a:bodyPr>
        <a:lstStyle/>
        <a:p>
          <a:pPr lvl="0" algn="l" defTabSz="400050">
            <a:lnSpc>
              <a:spcPct val="90000"/>
            </a:lnSpc>
            <a:spcBef>
              <a:spcPct val="0"/>
            </a:spcBef>
            <a:spcAft>
              <a:spcPct val="35000"/>
            </a:spcAft>
          </a:pPr>
          <a:r>
            <a:rPr lang="es-MX" sz="900" kern="1200" dirty="0" smtClean="0"/>
            <a:t>Sistema Operativo</a:t>
          </a:r>
          <a:endParaRPr lang="es-MX" sz="900" kern="1200" dirty="0"/>
        </a:p>
      </dsp:txBody>
      <dsp:txXfrm>
        <a:off x="212407" y="2777134"/>
        <a:ext cx="2973705" cy="265680"/>
      </dsp:txXfrm>
    </dsp:sp>
    <dsp:sp modelId="{04AA839B-0596-4797-BF4B-960DDFC893E3}">
      <dsp:nvSpPr>
        <dsp:cNvPr id="0" name=""/>
        <dsp:cNvSpPr/>
      </dsp:nvSpPr>
      <dsp:spPr>
        <a:xfrm>
          <a:off x="0" y="3856864"/>
          <a:ext cx="4248151" cy="595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29704" tIns="187452" rIns="329704" bIns="64008"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Se recomienda al menos 128MB de RAM.</a:t>
          </a:r>
          <a:endParaRPr lang="es-MX" sz="900" kern="1200" dirty="0"/>
        </a:p>
        <a:p>
          <a:pPr marL="57150" lvl="1" indent="-57150" algn="l" defTabSz="400050">
            <a:lnSpc>
              <a:spcPct val="90000"/>
            </a:lnSpc>
            <a:spcBef>
              <a:spcPct val="0"/>
            </a:spcBef>
            <a:spcAft>
              <a:spcPct val="15000"/>
            </a:spcAft>
            <a:buChar char="••"/>
          </a:pPr>
          <a:r>
            <a:rPr lang="es-MX" sz="900" kern="1200" dirty="0" smtClean="0"/>
            <a:t>Soporte completo de </a:t>
          </a:r>
          <a:r>
            <a:rPr lang="es-MX" sz="900" i="1" kern="1200" dirty="0" err="1" smtClean="0"/>
            <a:t>DirectDraw</a:t>
          </a:r>
          <a:r>
            <a:rPr lang="es-MX" sz="900" kern="1200" dirty="0" smtClean="0"/>
            <a:t> y </a:t>
          </a:r>
          <a:r>
            <a:rPr lang="es-MX" sz="900" i="1" kern="1200" dirty="0" err="1" smtClean="0"/>
            <a:t>OpenGL</a:t>
          </a:r>
          <a:r>
            <a:rPr lang="es-MX" sz="900" kern="1200" dirty="0" smtClean="0"/>
            <a:t> para efectos.</a:t>
          </a:r>
          <a:endParaRPr lang="es-MX" sz="900" kern="1200" dirty="0"/>
        </a:p>
      </dsp:txBody>
      <dsp:txXfrm>
        <a:off x="0" y="3856864"/>
        <a:ext cx="4248151" cy="595350"/>
      </dsp:txXfrm>
    </dsp:sp>
    <dsp:sp modelId="{6BE71C02-F6D9-4E9D-86F7-B9089DE2095D}">
      <dsp:nvSpPr>
        <dsp:cNvPr id="0" name=""/>
        <dsp:cNvSpPr/>
      </dsp:nvSpPr>
      <dsp:spPr>
        <a:xfrm>
          <a:off x="212407" y="3724024"/>
          <a:ext cx="2973705" cy="265680"/>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2399" tIns="0" rIns="112399" bIns="0" numCol="1" spcCol="1270" anchor="ctr" anchorCtr="0">
          <a:noAutofit/>
        </a:bodyPr>
        <a:lstStyle/>
        <a:p>
          <a:pPr lvl="0" algn="l" defTabSz="400050">
            <a:lnSpc>
              <a:spcPct val="90000"/>
            </a:lnSpc>
            <a:spcBef>
              <a:spcPct val="0"/>
            </a:spcBef>
            <a:spcAft>
              <a:spcPct val="35000"/>
            </a:spcAft>
          </a:pPr>
          <a:r>
            <a:rPr lang="es-MX" sz="900" kern="1200" dirty="0" smtClean="0"/>
            <a:t>Tarjeta Gráfica</a:t>
          </a:r>
          <a:endParaRPr lang="es-MX" sz="900" kern="1200" dirty="0"/>
        </a:p>
      </dsp:txBody>
      <dsp:txXfrm>
        <a:off x="212407" y="3724024"/>
        <a:ext cx="2973705" cy="265680"/>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614204C-4285-4546-BB51-A14A0043A2E9}">
      <dsp:nvSpPr>
        <dsp:cNvPr id="0" name=""/>
        <dsp:cNvSpPr/>
      </dsp:nvSpPr>
      <dsp:spPr>
        <a:xfrm>
          <a:off x="3134031" y="1400"/>
          <a:ext cx="1936637" cy="1110834"/>
        </a:xfrm>
        <a:prstGeom prst="rightArrow">
          <a:avLst>
            <a:gd name="adj1" fmla="val 75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C70A15A-23F3-4AD7-B8C7-46A8A44E7422}">
      <dsp:nvSpPr>
        <dsp:cNvPr id="0" name=""/>
        <dsp:cNvSpPr/>
      </dsp:nvSpPr>
      <dsp:spPr>
        <a:xfrm>
          <a:off x="789831" y="1400"/>
          <a:ext cx="2344199" cy="1110834"/>
        </a:xfrm>
        <a:prstGeom prst="round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MX" sz="1600" kern="1200" dirty="0" smtClean="0"/>
            <a:t>CORTE</a:t>
          </a:r>
          <a:endParaRPr lang="es-MX" sz="1600" kern="1200" dirty="0"/>
        </a:p>
      </dsp:txBody>
      <dsp:txXfrm>
        <a:off x="789831" y="1400"/>
        <a:ext cx="2344199" cy="1110834"/>
      </dsp:txXfrm>
    </dsp:sp>
    <dsp:sp modelId="{CC92640C-70E5-42F1-B1BA-2080A90CB480}">
      <dsp:nvSpPr>
        <dsp:cNvPr id="0" name=""/>
        <dsp:cNvSpPr/>
      </dsp:nvSpPr>
      <dsp:spPr>
        <a:xfrm>
          <a:off x="3134031" y="1223318"/>
          <a:ext cx="1936637" cy="1110834"/>
        </a:xfrm>
        <a:prstGeom prst="rightArrow">
          <a:avLst>
            <a:gd name="adj1" fmla="val 75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CA2980A-7F38-427C-9D91-59BBCCC117B6}">
      <dsp:nvSpPr>
        <dsp:cNvPr id="0" name=""/>
        <dsp:cNvSpPr/>
      </dsp:nvSpPr>
      <dsp:spPr>
        <a:xfrm>
          <a:off x="789831" y="1223318"/>
          <a:ext cx="2344199" cy="1110834"/>
        </a:xfrm>
        <a:prstGeom prst="roundRect">
          <a:avLst/>
        </a:prstGeom>
        <a:gradFill rotWithShape="0">
          <a:gsLst>
            <a:gs pos="0">
              <a:schemeClr val="accent1">
                <a:shade val="50000"/>
                <a:hueOff val="173080"/>
                <a:satOff val="-12641"/>
                <a:lumOff val="22987"/>
                <a:alphaOff val="0"/>
                <a:shade val="15000"/>
                <a:satMod val="180000"/>
              </a:schemeClr>
            </a:gs>
            <a:gs pos="50000">
              <a:schemeClr val="accent1">
                <a:shade val="50000"/>
                <a:hueOff val="173080"/>
                <a:satOff val="-12641"/>
                <a:lumOff val="22987"/>
                <a:alphaOff val="0"/>
                <a:shade val="45000"/>
                <a:satMod val="170000"/>
              </a:schemeClr>
            </a:gs>
            <a:gs pos="70000">
              <a:schemeClr val="accent1">
                <a:shade val="50000"/>
                <a:hueOff val="173080"/>
                <a:satOff val="-12641"/>
                <a:lumOff val="22987"/>
                <a:alphaOff val="0"/>
                <a:tint val="99000"/>
                <a:shade val="65000"/>
                <a:satMod val="155000"/>
              </a:schemeClr>
            </a:gs>
            <a:gs pos="100000">
              <a:schemeClr val="accent1">
                <a:shade val="50000"/>
                <a:hueOff val="173080"/>
                <a:satOff val="-12641"/>
                <a:lumOff val="22987"/>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MX" sz="1600" kern="1200" dirty="0" smtClean="0"/>
            <a:t>DISOLVENCIA</a:t>
          </a:r>
          <a:endParaRPr lang="es-MX" sz="1600" kern="1200" dirty="0"/>
        </a:p>
      </dsp:txBody>
      <dsp:txXfrm>
        <a:off x="789831" y="1223318"/>
        <a:ext cx="2344199" cy="1110834"/>
      </dsp:txXfrm>
    </dsp:sp>
    <dsp:sp modelId="{A4330540-5E11-434D-B78C-858559D6C80E}">
      <dsp:nvSpPr>
        <dsp:cNvPr id="0" name=""/>
        <dsp:cNvSpPr/>
      </dsp:nvSpPr>
      <dsp:spPr>
        <a:xfrm>
          <a:off x="3134031" y="2445236"/>
          <a:ext cx="1936637" cy="1110834"/>
        </a:xfrm>
        <a:prstGeom prst="rightArrow">
          <a:avLst>
            <a:gd name="adj1" fmla="val 75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E9F601-F2AF-448A-9089-F598CD591B16}">
      <dsp:nvSpPr>
        <dsp:cNvPr id="0" name=""/>
        <dsp:cNvSpPr/>
      </dsp:nvSpPr>
      <dsp:spPr>
        <a:xfrm>
          <a:off x="789831" y="2445236"/>
          <a:ext cx="2344199" cy="1110834"/>
        </a:xfrm>
        <a:prstGeom prst="roundRect">
          <a:avLst/>
        </a:prstGeom>
        <a:gradFill rotWithShape="0">
          <a:gsLst>
            <a:gs pos="0">
              <a:schemeClr val="accent1">
                <a:shade val="50000"/>
                <a:hueOff val="346161"/>
                <a:satOff val="-25283"/>
                <a:lumOff val="45974"/>
                <a:alphaOff val="0"/>
                <a:shade val="15000"/>
                <a:satMod val="180000"/>
              </a:schemeClr>
            </a:gs>
            <a:gs pos="50000">
              <a:schemeClr val="accent1">
                <a:shade val="50000"/>
                <a:hueOff val="346161"/>
                <a:satOff val="-25283"/>
                <a:lumOff val="45974"/>
                <a:alphaOff val="0"/>
                <a:shade val="45000"/>
                <a:satMod val="170000"/>
              </a:schemeClr>
            </a:gs>
            <a:gs pos="70000">
              <a:schemeClr val="accent1">
                <a:shade val="50000"/>
                <a:hueOff val="346161"/>
                <a:satOff val="-25283"/>
                <a:lumOff val="45974"/>
                <a:alphaOff val="0"/>
                <a:tint val="99000"/>
                <a:shade val="65000"/>
                <a:satMod val="155000"/>
              </a:schemeClr>
            </a:gs>
            <a:gs pos="100000">
              <a:schemeClr val="accent1">
                <a:shade val="50000"/>
                <a:hueOff val="346161"/>
                <a:satOff val="-25283"/>
                <a:lumOff val="45974"/>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MX" sz="1600" kern="1200" dirty="0" smtClean="0"/>
            <a:t>BARRIDO</a:t>
          </a:r>
          <a:endParaRPr lang="es-MX" sz="1600" kern="1200" dirty="0"/>
        </a:p>
      </dsp:txBody>
      <dsp:txXfrm>
        <a:off x="789831" y="2445236"/>
        <a:ext cx="2344199" cy="1110834"/>
      </dsp:txXfrm>
    </dsp:sp>
    <dsp:sp modelId="{4B39A5FA-D56D-45AB-B28F-C477768A7F44}">
      <dsp:nvSpPr>
        <dsp:cNvPr id="0" name=""/>
        <dsp:cNvSpPr/>
      </dsp:nvSpPr>
      <dsp:spPr>
        <a:xfrm>
          <a:off x="3134031" y="3667154"/>
          <a:ext cx="1936637" cy="1110834"/>
        </a:xfrm>
        <a:prstGeom prst="rightArrow">
          <a:avLst>
            <a:gd name="adj1" fmla="val 75000"/>
            <a:gd name="adj2" fmla="val 50000"/>
          </a:avLst>
        </a:prstGeom>
        <a:solidFill>
          <a:schemeClr val="accent1">
            <a:alpha val="90000"/>
            <a:tint val="55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1DFE9E0-58BD-4C2F-B1DF-5768B50A318C}">
      <dsp:nvSpPr>
        <dsp:cNvPr id="0" name=""/>
        <dsp:cNvSpPr/>
      </dsp:nvSpPr>
      <dsp:spPr>
        <a:xfrm>
          <a:off x="789831" y="3667154"/>
          <a:ext cx="2344199" cy="1110834"/>
        </a:xfrm>
        <a:prstGeom prst="roundRect">
          <a:avLst/>
        </a:prstGeom>
        <a:gradFill rotWithShape="0">
          <a:gsLst>
            <a:gs pos="0">
              <a:schemeClr val="accent1">
                <a:shade val="50000"/>
                <a:hueOff val="173080"/>
                <a:satOff val="-12641"/>
                <a:lumOff val="22987"/>
                <a:alphaOff val="0"/>
                <a:shade val="15000"/>
                <a:satMod val="180000"/>
              </a:schemeClr>
            </a:gs>
            <a:gs pos="50000">
              <a:schemeClr val="accent1">
                <a:shade val="50000"/>
                <a:hueOff val="173080"/>
                <a:satOff val="-12641"/>
                <a:lumOff val="22987"/>
                <a:alphaOff val="0"/>
                <a:shade val="45000"/>
                <a:satMod val="170000"/>
              </a:schemeClr>
            </a:gs>
            <a:gs pos="70000">
              <a:schemeClr val="accent1">
                <a:shade val="50000"/>
                <a:hueOff val="173080"/>
                <a:satOff val="-12641"/>
                <a:lumOff val="22987"/>
                <a:alphaOff val="0"/>
                <a:tint val="99000"/>
                <a:shade val="65000"/>
                <a:satMod val="155000"/>
              </a:schemeClr>
            </a:gs>
            <a:gs pos="100000">
              <a:schemeClr val="accent1">
                <a:shade val="50000"/>
                <a:hueOff val="173080"/>
                <a:satOff val="-12641"/>
                <a:lumOff val="22987"/>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s-MX" sz="1600" kern="1200" dirty="0" smtClean="0"/>
            <a:t>DESVANECIMIENTO </a:t>
          </a:r>
          <a:endParaRPr lang="es-MX" sz="1600" kern="1200" dirty="0"/>
        </a:p>
      </dsp:txBody>
      <dsp:txXfrm>
        <a:off x="789831" y="3667154"/>
        <a:ext cx="2344199" cy="1110834"/>
      </dsp:txXfrm>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2981150" y="288031"/>
          <a:ext cx="5083755"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EC" sz="1800" kern="1200" dirty="0"/>
        </a:p>
        <a:p>
          <a:pPr marL="285750" lvl="1" indent="-285750" algn="l" defTabSz="1333500">
            <a:lnSpc>
              <a:spcPct val="90000"/>
            </a:lnSpc>
            <a:spcBef>
              <a:spcPct val="0"/>
            </a:spcBef>
            <a:spcAft>
              <a:spcPct val="15000"/>
            </a:spcAft>
            <a:buChar char="••"/>
          </a:pPr>
          <a:r>
            <a:rPr lang="es-EC" sz="3000" kern="1200" dirty="0" smtClean="0"/>
            <a:t>CONDICIONES INICIALES DEL SET</a:t>
          </a:r>
          <a:endParaRPr lang="es-EC" sz="3000" kern="1200" dirty="0"/>
        </a:p>
      </dsp:txBody>
      <dsp:txXfrm>
        <a:off x="2981150" y="288031"/>
        <a:ext cx="5083755" cy="2320033"/>
      </dsp:txXfrm>
    </dsp:sp>
    <dsp:sp modelId="{271B5C17-B6F0-41E5-9581-6BAA918D1872}">
      <dsp:nvSpPr>
        <dsp:cNvPr id="0" name=""/>
        <dsp:cNvSpPr/>
      </dsp:nvSpPr>
      <dsp:spPr>
        <a:xfrm>
          <a:off x="648061" y="504051"/>
          <a:ext cx="2333088" cy="188799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5</a:t>
          </a:r>
          <a:endParaRPr lang="es-EC" sz="6500" kern="1200" dirty="0"/>
        </a:p>
      </dsp:txBody>
      <dsp:txXfrm>
        <a:off x="648061" y="504051"/>
        <a:ext cx="2333088" cy="1887993"/>
      </dsp:txXfrm>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706909-6112-49B1-AF13-5D6F554727E0}">
      <dsp:nvSpPr>
        <dsp:cNvPr id="0" name=""/>
        <dsp:cNvSpPr/>
      </dsp:nvSpPr>
      <dsp:spPr>
        <a:xfrm rot="5400000">
          <a:off x="-135834" y="137039"/>
          <a:ext cx="905562" cy="633893"/>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1</a:t>
          </a:r>
          <a:endParaRPr lang="es-MX" sz="1400" kern="1200" dirty="0"/>
        </a:p>
      </dsp:txBody>
      <dsp:txXfrm rot="5400000">
        <a:off x="-135834" y="137039"/>
        <a:ext cx="905562" cy="633893"/>
      </dsp:txXfrm>
    </dsp:sp>
    <dsp:sp modelId="{AB461659-B3A8-428C-813E-C87ACC844764}">
      <dsp:nvSpPr>
        <dsp:cNvPr id="0" name=""/>
        <dsp:cNvSpPr/>
      </dsp:nvSpPr>
      <dsp:spPr>
        <a:xfrm rot="5400000">
          <a:off x="1994104" y="-1359005"/>
          <a:ext cx="588615" cy="330903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MX" sz="1900" kern="1200" dirty="0" smtClean="0"/>
            <a:t>Estudio de grabación</a:t>
          </a:r>
          <a:endParaRPr lang="es-MX" sz="1900" kern="1200" dirty="0"/>
        </a:p>
      </dsp:txBody>
      <dsp:txXfrm rot="5400000">
        <a:off x="1994104" y="-1359005"/>
        <a:ext cx="588615" cy="3309036"/>
      </dsp:txXfrm>
    </dsp:sp>
    <dsp:sp modelId="{93155823-6EDA-41EB-A16B-E667DAD12CC0}">
      <dsp:nvSpPr>
        <dsp:cNvPr id="0" name=""/>
        <dsp:cNvSpPr/>
      </dsp:nvSpPr>
      <dsp:spPr>
        <a:xfrm rot="5400000">
          <a:off x="-135834" y="889325"/>
          <a:ext cx="905562" cy="633893"/>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2</a:t>
          </a:r>
          <a:endParaRPr lang="es-MX" sz="1400" kern="1200" dirty="0"/>
        </a:p>
      </dsp:txBody>
      <dsp:txXfrm rot="5400000">
        <a:off x="-135834" y="889325"/>
        <a:ext cx="905562" cy="633893"/>
      </dsp:txXfrm>
    </dsp:sp>
    <dsp:sp modelId="{77EC4B68-3E5D-46EC-93A4-216C24A9CE3D}">
      <dsp:nvSpPr>
        <dsp:cNvPr id="0" name=""/>
        <dsp:cNvSpPr/>
      </dsp:nvSpPr>
      <dsp:spPr>
        <a:xfrm rot="5400000">
          <a:off x="1994104" y="-606718"/>
          <a:ext cx="588615" cy="330903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MX" sz="1900" kern="1200" dirty="0" smtClean="0"/>
            <a:t>Sala de edición de video</a:t>
          </a:r>
          <a:endParaRPr lang="es-MX" sz="1900" kern="1200" dirty="0"/>
        </a:p>
      </dsp:txBody>
      <dsp:txXfrm rot="5400000">
        <a:off x="1994104" y="-606718"/>
        <a:ext cx="588615" cy="3309036"/>
      </dsp:txXfrm>
    </dsp:sp>
    <dsp:sp modelId="{BD544296-069E-41AC-B1AC-2EC02753C798}">
      <dsp:nvSpPr>
        <dsp:cNvPr id="0" name=""/>
        <dsp:cNvSpPr/>
      </dsp:nvSpPr>
      <dsp:spPr>
        <a:xfrm rot="5400000">
          <a:off x="-135834" y="1641612"/>
          <a:ext cx="905562" cy="633893"/>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3</a:t>
          </a:r>
          <a:endParaRPr lang="es-MX" sz="1400" kern="1200" dirty="0"/>
        </a:p>
      </dsp:txBody>
      <dsp:txXfrm rot="5400000">
        <a:off x="-135834" y="1641612"/>
        <a:ext cx="905562" cy="633893"/>
      </dsp:txXfrm>
    </dsp:sp>
    <dsp:sp modelId="{48468E2B-74E8-45C2-86BF-1EBEE0FCB6CA}">
      <dsp:nvSpPr>
        <dsp:cNvPr id="0" name=""/>
        <dsp:cNvSpPr/>
      </dsp:nvSpPr>
      <dsp:spPr>
        <a:xfrm rot="5400000">
          <a:off x="1994104" y="145567"/>
          <a:ext cx="588615" cy="330903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MX" sz="1900" kern="1200" dirty="0" smtClean="0"/>
            <a:t>Sala de locución,</a:t>
          </a:r>
          <a:endParaRPr lang="es-MX" sz="1900" kern="1200" dirty="0"/>
        </a:p>
      </dsp:txBody>
      <dsp:txXfrm rot="5400000">
        <a:off x="1994104" y="145567"/>
        <a:ext cx="588615" cy="3309036"/>
      </dsp:txXfrm>
    </dsp:sp>
    <dsp:sp modelId="{B41A226C-C299-4A43-BBC8-FBE9EBB42C8D}">
      <dsp:nvSpPr>
        <dsp:cNvPr id="0" name=""/>
        <dsp:cNvSpPr/>
      </dsp:nvSpPr>
      <dsp:spPr>
        <a:xfrm rot="5400000">
          <a:off x="-135834" y="2393899"/>
          <a:ext cx="905562" cy="633893"/>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4</a:t>
          </a:r>
          <a:endParaRPr lang="es-MX" sz="1400" kern="1200" dirty="0"/>
        </a:p>
      </dsp:txBody>
      <dsp:txXfrm rot="5400000">
        <a:off x="-135834" y="2393899"/>
        <a:ext cx="905562" cy="633893"/>
      </dsp:txXfrm>
    </dsp:sp>
    <dsp:sp modelId="{C96C7C03-0EB4-4D8F-BABE-01B2F6F7FB8B}">
      <dsp:nvSpPr>
        <dsp:cNvPr id="0" name=""/>
        <dsp:cNvSpPr/>
      </dsp:nvSpPr>
      <dsp:spPr>
        <a:xfrm rot="5400000">
          <a:off x="1994104" y="897854"/>
          <a:ext cx="588615" cy="330903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s-MX" sz="1900" kern="1200" smtClean="0"/>
            <a:t>Área de control de audio</a:t>
          </a:r>
          <a:endParaRPr lang="es-MX" sz="1900" kern="1200" dirty="0"/>
        </a:p>
      </dsp:txBody>
      <dsp:txXfrm rot="5400000">
        <a:off x="1994104" y="897854"/>
        <a:ext cx="588615" cy="3309036"/>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DBF5BF-4A11-4BB1-BB4E-B5E0F34CD2BA}">
      <dsp:nvSpPr>
        <dsp:cNvPr id="0" name=""/>
        <dsp:cNvSpPr/>
      </dsp:nvSpPr>
      <dsp:spPr>
        <a:xfrm>
          <a:off x="0" y="318967"/>
          <a:ext cx="6343900" cy="30240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357" tIns="249936" rIns="492357"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Microsoft Windows XP Professional 64bits </a:t>
          </a:r>
          <a:r>
            <a:rPr lang="es-MX" sz="1200" kern="1200" dirty="0" err="1" smtClean="0"/>
            <a:t>Service</a:t>
          </a:r>
          <a:r>
            <a:rPr lang="es-MX" sz="1200" kern="1200" dirty="0" smtClean="0"/>
            <a:t> Pack 3 (SP3)</a:t>
          </a:r>
          <a:endParaRPr lang="es-MX" sz="1200" kern="1200" dirty="0"/>
        </a:p>
        <a:p>
          <a:pPr marL="114300" lvl="1" indent="-114300" algn="l" defTabSz="533400">
            <a:lnSpc>
              <a:spcPct val="90000"/>
            </a:lnSpc>
            <a:spcBef>
              <a:spcPct val="0"/>
            </a:spcBef>
            <a:spcAft>
              <a:spcPct val="15000"/>
            </a:spcAft>
            <a:buChar char="••"/>
          </a:pPr>
          <a:r>
            <a:rPr lang="es-MX" sz="1200" kern="1200" dirty="0" smtClean="0"/>
            <a:t>(</a:t>
          </a:r>
          <a:r>
            <a:rPr lang="es-MX" sz="1200" kern="1200" dirty="0" err="1" smtClean="0"/>
            <a:t>DirectX</a:t>
          </a:r>
          <a:r>
            <a:rPr lang="es-MX" sz="1200" kern="1200" dirty="0" smtClean="0"/>
            <a:t> 9.0c)</a:t>
          </a:r>
          <a:endParaRPr lang="es-MX" sz="1200" kern="1200" dirty="0"/>
        </a:p>
        <a:p>
          <a:pPr marL="114300" lvl="1" indent="-114300" algn="l" defTabSz="533400">
            <a:lnSpc>
              <a:spcPct val="90000"/>
            </a:lnSpc>
            <a:spcBef>
              <a:spcPct val="0"/>
            </a:spcBef>
            <a:spcAft>
              <a:spcPct val="15000"/>
            </a:spcAft>
            <a:buChar char="••"/>
          </a:pPr>
          <a:r>
            <a:rPr lang="es-MX" sz="1200" kern="1200" dirty="0" smtClean="0"/>
            <a:t>Procesador Intel </a:t>
          </a:r>
          <a:r>
            <a:rPr lang="es-MX" sz="1200" kern="1200" dirty="0" err="1" smtClean="0"/>
            <a:t>Xeon</a:t>
          </a:r>
          <a:r>
            <a:rPr lang="es-MX" sz="1200" kern="1200" dirty="0" smtClean="0"/>
            <a:t>, 3200 MHz (16 x 200)</a:t>
          </a:r>
          <a:endParaRPr lang="es-MX" sz="1200" kern="1200" dirty="0"/>
        </a:p>
        <a:p>
          <a:pPr marL="114300" lvl="1" indent="-114300" algn="l" defTabSz="533400">
            <a:lnSpc>
              <a:spcPct val="90000"/>
            </a:lnSpc>
            <a:spcBef>
              <a:spcPct val="0"/>
            </a:spcBef>
            <a:spcAft>
              <a:spcPct val="15000"/>
            </a:spcAft>
            <a:buChar char="••"/>
          </a:pPr>
          <a:r>
            <a:rPr lang="pt-BR" sz="1200" kern="1200" dirty="0" smtClean="0"/>
            <a:t>Memoria RAM 2048 MB</a:t>
          </a:r>
          <a:endParaRPr lang="es-MX" sz="1200" kern="1200" dirty="0"/>
        </a:p>
        <a:p>
          <a:pPr marL="114300" lvl="1" indent="-114300" algn="l" defTabSz="533400">
            <a:lnSpc>
              <a:spcPct val="90000"/>
            </a:lnSpc>
            <a:spcBef>
              <a:spcPct val="0"/>
            </a:spcBef>
            <a:spcAft>
              <a:spcPct val="15000"/>
            </a:spcAft>
            <a:buChar char="••"/>
          </a:pPr>
          <a:r>
            <a:rPr lang="pt-BR" sz="1200" kern="1200" dirty="0" smtClean="0"/>
            <a:t>Tarjeta gráfica NVIDIA Quadro FX 1400 (128 MB)</a:t>
          </a:r>
          <a:endParaRPr lang="es-MX" sz="1200" kern="1200" dirty="0"/>
        </a:p>
        <a:p>
          <a:pPr marL="114300" lvl="1" indent="-114300" algn="l" defTabSz="533400">
            <a:lnSpc>
              <a:spcPct val="90000"/>
            </a:lnSpc>
            <a:spcBef>
              <a:spcPct val="0"/>
            </a:spcBef>
            <a:spcAft>
              <a:spcPct val="15000"/>
            </a:spcAft>
            <a:buChar char="••"/>
          </a:pPr>
          <a:r>
            <a:rPr lang="es-MX" sz="1200" kern="1200" dirty="0" smtClean="0"/>
            <a:t>Tarjeta de sonido integrada</a:t>
          </a:r>
          <a:endParaRPr lang="es-MX" sz="1200" kern="1200" dirty="0"/>
        </a:p>
        <a:p>
          <a:pPr marL="114300" lvl="1" indent="-114300" algn="l" defTabSz="533400">
            <a:lnSpc>
              <a:spcPct val="90000"/>
            </a:lnSpc>
            <a:spcBef>
              <a:spcPct val="0"/>
            </a:spcBef>
            <a:spcAft>
              <a:spcPct val="15000"/>
            </a:spcAft>
            <a:buChar char="••"/>
          </a:pPr>
          <a:r>
            <a:rPr lang="es-MX" sz="1200" kern="1200" dirty="0" smtClean="0"/>
            <a:t>Disco duro FUJITSU SCSI (73 GB, 15000 RPM, Ultra320 SCSI)</a:t>
          </a:r>
          <a:endParaRPr lang="es-MX" sz="1200" kern="1200" dirty="0"/>
        </a:p>
        <a:p>
          <a:pPr marL="114300" lvl="1" indent="-114300" algn="l" defTabSz="533400">
            <a:lnSpc>
              <a:spcPct val="90000"/>
            </a:lnSpc>
            <a:spcBef>
              <a:spcPct val="0"/>
            </a:spcBef>
            <a:spcAft>
              <a:spcPct val="15000"/>
            </a:spcAft>
            <a:buChar char="••"/>
          </a:pPr>
          <a:r>
            <a:rPr lang="es-MX" sz="1200" kern="1200" dirty="0" smtClean="0"/>
            <a:t>Lector óptico HL-DT-ST DVDRRW GWA-4166B LG </a:t>
          </a:r>
          <a:r>
            <a:rPr lang="es-MX" sz="1200" kern="1200" dirty="0" err="1" smtClean="0"/>
            <a:t>Electronics</a:t>
          </a:r>
          <a:endParaRPr lang="es-MX" sz="1200" kern="1200" dirty="0"/>
        </a:p>
        <a:p>
          <a:pPr marL="114300" lvl="1" indent="-114300" algn="l" defTabSz="533400">
            <a:lnSpc>
              <a:spcPct val="90000"/>
            </a:lnSpc>
            <a:spcBef>
              <a:spcPct val="0"/>
            </a:spcBef>
            <a:spcAft>
              <a:spcPct val="15000"/>
            </a:spcAft>
            <a:buChar char="••"/>
          </a:pPr>
          <a:r>
            <a:rPr lang="es-MX" sz="1200" kern="1200" dirty="0" smtClean="0"/>
            <a:t>Lector óptico HL-DT-ST RW/DVD GCC-4482B LG </a:t>
          </a:r>
          <a:r>
            <a:rPr lang="es-MX" sz="1200" kern="1200" dirty="0" err="1" smtClean="0"/>
            <a:t>Electronics</a:t>
          </a:r>
          <a:endParaRPr lang="es-MX" sz="1200" kern="1200" dirty="0"/>
        </a:p>
        <a:p>
          <a:pPr marL="114300" lvl="1" indent="-114300" algn="l" defTabSz="533400">
            <a:lnSpc>
              <a:spcPct val="90000"/>
            </a:lnSpc>
            <a:spcBef>
              <a:spcPct val="0"/>
            </a:spcBef>
            <a:spcAft>
              <a:spcPct val="15000"/>
            </a:spcAft>
            <a:buChar char="••"/>
          </a:pPr>
          <a:r>
            <a:rPr lang="es-MX" sz="1200" kern="1200" dirty="0" smtClean="0"/>
            <a:t>Disco Local (NTFS)</a:t>
          </a:r>
          <a:endParaRPr lang="es-MX" sz="1200" kern="1200" dirty="0"/>
        </a:p>
        <a:p>
          <a:pPr marL="114300" lvl="1" indent="-114300" algn="l" defTabSz="533400">
            <a:lnSpc>
              <a:spcPct val="90000"/>
            </a:lnSpc>
            <a:spcBef>
              <a:spcPct val="0"/>
            </a:spcBef>
            <a:spcAft>
              <a:spcPct val="15000"/>
            </a:spcAft>
            <a:buChar char="••"/>
          </a:pPr>
          <a:r>
            <a:rPr lang="es-MX" sz="1200" kern="1200" dirty="0" smtClean="0"/>
            <a:t>8 puertos USB 2.0, 1 serial, 1 paralelo, 2 PS/2, 1 RJ-45 y 2 IEEE-1394.</a:t>
          </a:r>
          <a:endParaRPr lang="es-MX" sz="1200" kern="1200" dirty="0"/>
        </a:p>
      </dsp:txBody>
      <dsp:txXfrm>
        <a:off x="0" y="318967"/>
        <a:ext cx="6343900" cy="3024000"/>
      </dsp:txXfrm>
    </dsp:sp>
    <dsp:sp modelId="{E6D5D4C9-F81A-4A75-9FAC-EBE8A38DCA11}">
      <dsp:nvSpPr>
        <dsp:cNvPr id="0" name=""/>
        <dsp:cNvSpPr/>
      </dsp:nvSpPr>
      <dsp:spPr>
        <a:xfrm>
          <a:off x="317195" y="141847"/>
          <a:ext cx="4440730" cy="35424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849" tIns="0" rIns="167849" bIns="0" numCol="1" spcCol="1270" anchor="ctr" anchorCtr="0">
          <a:noAutofit/>
        </a:bodyPr>
        <a:lstStyle/>
        <a:p>
          <a:pPr lvl="0" algn="l" defTabSz="622300">
            <a:lnSpc>
              <a:spcPct val="90000"/>
            </a:lnSpc>
            <a:spcBef>
              <a:spcPct val="0"/>
            </a:spcBef>
            <a:spcAft>
              <a:spcPct val="35000"/>
            </a:spcAft>
          </a:pPr>
          <a:r>
            <a:rPr lang="es-EC" sz="1400" b="1" kern="1200" dirty="0" smtClean="0"/>
            <a:t>HP WORKSTATION xw8200M</a:t>
          </a:r>
          <a:endParaRPr lang="es-MX" sz="1400" kern="1200" dirty="0"/>
        </a:p>
      </dsp:txBody>
      <dsp:txXfrm>
        <a:off x="317195" y="141847"/>
        <a:ext cx="4440730" cy="354240"/>
      </dsp:txXfrm>
    </dsp:sp>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DBF5BF-4A11-4BB1-BB4E-B5E0F34CD2BA}">
      <dsp:nvSpPr>
        <dsp:cNvPr id="0" name=""/>
        <dsp:cNvSpPr/>
      </dsp:nvSpPr>
      <dsp:spPr>
        <a:xfrm>
          <a:off x="0" y="264330"/>
          <a:ext cx="6343900" cy="63945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2357" tIns="291592" rIns="492357"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smtClean="0"/>
            <a:t>Resolución	1280 x 1024 @ 60Hz</a:t>
          </a:r>
          <a:endParaRPr lang="es-MX" sz="1400" kern="1200" dirty="0"/>
        </a:p>
      </dsp:txBody>
      <dsp:txXfrm>
        <a:off x="0" y="264330"/>
        <a:ext cx="6343900" cy="639450"/>
      </dsp:txXfrm>
    </dsp:sp>
    <dsp:sp modelId="{E6D5D4C9-F81A-4A75-9FAC-EBE8A38DCA11}">
      <dsp:nvSpPr>
        <dsp:cNvPr id="0" name=""/>
        <dsp:cNvSpPr/>
      </dsp:nvSpPr>
      <dsp:spPr>
        <a:xfrm>
          <a:off x="317195" y="57690"/>
          <a:ext cx="4440730" cy="41328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849" tIns="0" rIns="167849" bIns="0" numCol="1" spcCol="1270" anchor="ctr" anchorCtr="0">
          <a:noAutofit/>
        </a:bodyPr>
        <a:lstStyle/>
        <a:p>
          <a:pPr lvl="0" algn="l" defTabSz="622300">
            <a:lnSpc>
              <a:spcPct val="90000"/>
            </a:lnSpc>
            <a:spcBef>
              <a:spcPct val="0"/>
            </a:spcBef>
            <a:spcAft>
              <a:spcPct val="35000"/>
            </a:spcAft>
          </a:pPr>
          <a:r>
            <a:rPr lang="es-MX" sz="1400" b="1" kern="1200" dirty="0" smtClean="0"/>
            <a:t>MONITOR LCD PANTALLA PLANA HP L1702 17”</a:t>
          </a:r>
          <a:endParaRPr lang="es-MX" sz="1400" kern="1200" dirty="0"/>
        </a:p>
      </dsp:txBody>
      <dsp:txXfrm>
        <a:off x="317195" y="57690"/>
        <a:ext cx="4440730" cy="413280"/>
      </dsp:txXfrm>
    </dsp:sp>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355546" y="288031"/>
          <a:ext cx="4997392"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endParaRPr lang="es-EC" sz="2500" kern="1200" dirty="0"/>
        </a:p>
        <a:p>
          <a:pPr marL="228600" lvl="1" indent="-228600" algn="l" defTabSz="1111250">
            <a:lnSpc>
              <a:spcPct val="90000"/>
            </a:lnSpc>
            <a:spcBef>
              <a:spcPct val="0"/>
            </a:spcBef>
            <a:spcAft>
              <a:spcPct val="15000"/>
            </a:spcAft>
            <a:buChar char="••"/>
          </a:pPr>
          <a:r>
            <a:rPr lang="es-EC" sz="2500" kern="1200" dirty="0" smtClean="0"/>
            <a:t>DESARROLLO Y PRUEBAS DE FUNCIONAMIENTO</a:t>
          </a:r>
          <a:endParaRPr lang="es-EC" sz="2500" kern="1200" dirty="0"/>
        </a:p>
      </dsp:txBody>
      <dsp:txXfrm>
        <a:off x="3355546" y="288031"/>
        <a:ext cx="4997392" cy="2320033"/>
      </dsp:txXfrm>
    </dsp:sp>
    <dsp:sp modelId="{271B5C17-B6F0-41E5-9581-6BAA918D1872}">
      <dsp:nvSpPr>
        <dsp:cNvPr id="0" name=""/>
        <dsp:cNvSpPr/>
      </dsp:nvSpPr>
      <dsp:spPr>
        <a:xfrm>
          <a:off x="360028"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6</a:t>
          </a:r>
          <a:endParaRPr lang="es-EC" sz="6500" kern="1200" dirty="0"/>
        </a:p>
      </dsp:txBody>
      <dsp:txXfrm>
        <a:off x="360028" y="288031"/>
        <a:ext cx="2995518" cy="2320033"/>
      </dsp:txXfrm>
    </dsp:sp>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23C066-5564-48E5-8745-B60683300953}">
      <dsp:nvSpPr>
        <dsp:cNvPr id="0" name=""/>
        <dsp:cNvSpPr/>
      </dsp:nvSpPr>
      <dsp:spPr>
        <a:xfrm rot="5400000">
          <a:off x="1359203" y="238540"/>
          <a:ext cx="1600197" cy="152512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MX" sz="1000" kern="1200" dirty="0" smtClean="0"/>
            <a:t>Desmontaje de equipos</a:t>
          </a:r>
          <a:endParaRPr lang="es-MX" sz="1000" kern="1200" dirty="0"/>
        </a:p>
        <a:p>
          <a:pPr marL="57150" lvl="1" indent="-57150" algn="l" defTabSz="444500">
            <a:lnSpc>
              <a:spcPct val="90000"/>
            </a:lnSpc>
            <a:spcBef>
              <a:spcPct val="0"/>
            </a:spcBef>
            <a:spcAft>
              <a:spcPct val="15000"/>
            </a:spcAft>
            <a:buChar char="••"/>
          </a:pPr>
          <a:r>
            <a:rPr lang="es-MX" sz="1000" kern="1200" dirty="0" smtClean="0"/>
            <a:t>Limpieza de las instalaciones</a:t>
          </a:r>
          <a:endParaRPr lang="es-MX" sz="1000" kern="1200" dirty="0"/>
        </a:p>
        <a:p>
          <a:pPr marL="57150" lvl="1" indent="-57150" algn="l" defTabSz="444500">
            <a:lnSpc>
              <a:spcPct val="90000"/>
            </a:lnSpc>
            <a:spcBef>
              <a:spcPct val="0"/>
            </a:spcBef>
            <a:spcAft>
              <a:spcPct val="15000"/>
            </a:spcAft>
            <a:buChar char="••"/>
          </a:pPr>
          <a:r>
            <a:rPr lang="es-MX" sz="1000" kern="1200" dirty="0" smtClean="0"/>
            <a:t>Mantenimiento de los equipos</a:t>
          </a:r>
          <a:endParaRPr lang="es-MX" sz="1000" kern="1200" dirty="0"/>
        </a:p>
      </dsp:txBody>
      <dsp:txXfrm rot="5400000">
        <a:off x="1359203" y="238540"/>
        <a:ext cx="1600197" cy="1525120"/>
      </dsp:txXfrm>
    </dsp:sp>
    <dsp:sp modelId="{44A47AD2-3468-4333-AB85-5AA7FB4287A4}">
      <dsp:nvSpPr>
        <dsp:cNvPr id="0" name=""/>
        <dsp:cNvSpPr/>
      </dsp:nvSpPr>
      <dsp:spPr>
        <a:xfrm>
          <a:off x="524" y="977"/>
          <a:ext cx="1396217" cy="2000246"/>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MX" sz="1100" b="1" kern="1200" dirty="0" smtClean="0"/>
            <a:t>ADECUACIONES</a:t>
          </a:r>
          <a:endParaRPr lang="es-MX" sz="1100" b="1" kern="1200" dirty="0"/>
        </a:p>
      </dsp:txBody>
      <dsp:txXfrm>
        <a:off x="524" y="977"/>
        <a:ext cx="1396217" cy="2000246"/>
      </dsp:txXfrm>
    </dsp:sp>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3BC409-EAEB-439A-B112-FE0B2655E2F4}">
      <dsp:nvSpPr>
        <dsp:cNvPr id="0" name=""/>
        <dsp:cNvSpPr/>
      </dsp:nvSpPr>
      <dsp:spPr>
        <a:xfrm>
          <a:off x="504055" y="15136"/>
          <a:ext cx="1737291" cy="604820"/>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s-EC" sz="1400" kern="1200" dirty="0" smtClean="0"/>
            <a:t>Limpieza de lentes</a:t>
          </a:r>
          <a:endParaRPr lang="es-EC" sz="1400" kern="1200" dirty="0"/>
        </a:p>
      </dsp:txBody>
      <dsp:txXfrm>
        <a:off x="504055" y="15136"/>
        <a:ext cx="1737291" cy="604820"/>
      </dsp:txXfrm>
    </dsp:sp>
    <dsp:sp modelId="{EA86634A-9283-4799-90D7-30720940B990}">
      <dsp:nvSpPr>
        <dsp:cNvPr id="0" name=""/>
        <dsp:cNvSpPr/>
      </dsp:nvSpPr>
      <dsp:spPr>
        <a:xfrm>
          <a:off x="504080" y="635076"/>
          <a:ext cx="1710000" cy="604820"/>
        </a:xfrm>
        <a:prstGeom prst="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s-EC" sz="1400" kern="1200" dirty="0" smtClean="0"/>
            <a:t>Cintas limpiadoras cabezales</a:t>
          </a:r>
          <a:endParaRPr lang="es-EC" sz="1400" kern="1200" dirty="0"/>
        </a:p>
      </dsp:txBody>
      <dsp:txXfrm>
        <a:off x="504080" y="635076"/>
        <a:ext cx="1710000" cy="604820"/>
      </dsp:txXfrm>
    </dsp:sp>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21654"/>
          <a:ext cx="3960440" cy="50337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kern="1200" dirty="0" smtClean="0">
              <a:effectLst>
                <a:outerShdw blurRad="38100" dist="38100" dir="2700000" algn="tl">
                  <a:srgbClr val="000000">
                    <a:alpha val="43137"/>
                  </a:srgbClr>
                </a:outerShdw>
              </a:effectLst>
            </a:rPr>
            <a:t>Pre producción</a:t>
          </a:r>
          <a:endParaRPr lang="es-MX" sz="1600" b="1" kern="1200" dirty="0">
            <a:effectLst>
              <a:outerShdw blurRad="38100" dist="38100" dir="2700000" algn="tl">
                <a:srgbClr val="000000">
                  <a:alpha val="43137"/>
                </a:srgbClr>
              </a:outerShdw>
            </a:effectLst>
          </a:endParaRPr>
        </a:p>
      </dsp:txBody>
      <dsp:txXfrm>
        <a:off x="0" y="21654"/>
        <a:ext cx="3960440" cy="503377"/>
      </dsp:txXfrm>
    </dsp:sp>
    <dsp:sp modelId="{9CED0266-ECAC-48CF-A56D-E1B9688613E5}">
      <dsp:nvSpPr>
        <dsp:cNvPr id="0" name=""/>
        <dsp:cNvSpPr/>
      </dsp:nvSpPr>
      <dsp:spPr>
        <a:xfrm>
          <a:off x="0" y="547663"/>
          <a:ext cx="3960440" cy="16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44"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s-MX" sz="1200" kern="1200" dirty="0" smtClean="0"/>
            <a:t>Definición del proyecto: programa tipo opinión DIALOGANDO ESPE - TV</a:t>
          </a:r>
          <a:endParaRPr lang="es-MX" sz="1200" kern="1200" dirty="0"/>
        </a:p>
        <a:p>
          <a:pPr marL="114300" lvl="1" indent="-114300" algn="l" defTabSz="533400">
            <a:lnSpc>
              <a:spcPct val="90000"/>
            </a:lnSpc>
            <a:spcBef>
              <a:spcPct val="0"/>
            </a:spcBef>
            <a:spcAft>
              <a:spcPct val="20000"/>
            </a:spcAft>
            <a:buChar char="••"/>
          </a:pPr>
          <a:r>
            <a:rPr lang="es-MX" sz="1200" kern="1200" dirty="0" smtClean="0"/>
            <a:t>“Participación de las mujeres en la carrera de electrónica”.</a:t>
          </a:r>
          <a:endParaRPr lang="es-MX" sz="1200" kern="1200" dirty="0"/>
        </a:p>
        <a:p>
          <a:pPr marL="114300" lvl="1" indent="-114300" algn="l" defTabSz="533400">
            <a:lnSpc>
              <a:spcPct val="90000"/>
            </a:lnSpc>
            <a:spcBef>
              <a:spcPct val="0"/>
            </a:spcBef>
            <a:spcAft>
              <a:spcPct val="20000"/>
            </a:spcAft>
            <a:buChar char="••"/>
          </a:pPr>
          <a:r>
            <a:rPr lang="es-MX" sz="1200" kern="1200" dirty="0" smtClean="0"/>
            <a:t> Escenario, estilo minimalista, un presentador varios invitados.</a:t>
          </a:r>
          <a:endParaRPr lang="es-MX" sz="1200" kern="1200" dirty="0"/>
        </a:p>
        <a:p>
          <a:pPr marL="114300" lvl="1" indent="-114300" algn="l" defTabSz="533400">
            <a:lnSpc>
              <a:spcPct val="90000"/>
            </a:lnSpc>
            <a:spcBef>
              <a:spcPct val="0"/>
            </a:spcBef>
            <a:spcAft>
              <a:spcPct val="20000"/>
            </a:spcAft>
            <a:buChar char="••"/>
          </a:pPr>
          <a:r>
            <a:rPr lang="es-MX" sz="1200" kern="1200" dirty="0" smtClean="0"/>
            <a:t> Iluminación, de acuerdo al escenario.</a:t>
          </a:r>
          <a:endParaRPr lang="es-MX" sz="1200" kern="1200" dirty="0"/>
        </a:p>
      </dsp:txBody>
      <dsp:txXfrm>
        <a:off x="0" y="547663"/>
        <a:ext cx="3960440" cy="164823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715584" y="288031"/>
          <a:ext cx="4277317"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endParaRPr lang="es-EC" sz="3200" kern="1200" dirty="0"/>
        </a:p>
        <a:p>
          <a:pPr marL="285750" lvl="1" indent="-285750" algn="l" defTabSz="1422400">
            <a:lnSpc>
              <a:spcPct val="90000"/>
            </a:lnSpc>
            <a:spcBef>
              <a:spcPct val="0"/>
            </a:spcBef>
            <a:spcAft>
              <a:spcPct val="15000"/>
            </a:spcAft>
            <a:buChar char="••"/>
          </a:pPr>
          <a:r>
            <a:rPr lang="es-EC" sz="3200" kern="1200" dirty="0" smtClean="0"/>
            <a:t>ANTECEDENTES</a:t>
          </a:r>
          <a:endParaRPr lang="es-EC" sz="3200" kern="1200" dirty="0"/>
        </a:p>
      </dsp:txBody>
      <dsp:txXfrm>
        <a:off x="3715584" y="288031"/>
        <a:ext cx="4277317" cy="2320033"/>
      </dsp:txXfrm>
    </dsp:sp>
    <dsp:sp modelId="{271B5C17-B6F0-41E5-9581-6BAA918D1872}">
      <dsp:nvSpPr>
        <dsp:cNvPr id="0" name=""/>
        <dsp:cNvSpPr/>
      </dsp:nvSpPr>
      <dsp:spPr>
        <a:xfrm>
          <a:off x="720065"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2</a:t>
          </a:r>
          <a:endParaRPr lang="es-EC" sz="6500" kern="1200" dirty="0"/>
        </a:p>
      </dsp:txBody>
      <dsp:txXfrm>
        <a:off x="720065" y="288031"/>
        <a:ext cx="2995518" cy="2320033"/>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19" y="346898"/>
          <a:ext cx="2258044" cy="50337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MX" sz="1600" b="1" kern="1200" dirty="0" smtClean="0">
              <a:effectLst>
                <a:outerShdw blurRad="38100" dist="38100" dir="2700000" algn="tl">
                  <a:srgbClr val="000000">
                    <a:alpha val="43137"/>
                  </a:srgbClr>
                </a:outerShdw>
              </a:effectLst>
            </a:rPr>
            <a:t>Pre producción</a:t>
          </a:r>
          <a:endParaRPr lang="es-MX" sz="1600" b="1" kern="1200" dirty="0">
            <a:effectLst>
              <a:outerShdw blurRad="38100" dist="38100" dir="2700000" algn="tl">
                <a:srgbClr val="000000">
                  <a:alpha val="43137"/>
                </a:srgbClr>
              </a:outerShdw>
            </a:effectLst>
          </a:endParaRPr>
        </a:p>
      </dsp:txBody>
      <dsp:txXfrm>
        <a:off x="19" y="346898"/>
        <a:ext cx="2258044" cy="503377"/>
      </dsp:txXfrm>
    </dsp:sp>
    <dsp:sp modelId="{9CED0266-ECAC-48CF-A56D-E1B9688613E5}">
      <dsp:nvSpPr>
        <dsp:cNvPr id="0" name=""/>
        <dsp:cNvSpPr/>
      </dsp:nvSpPr>
      <dsp:spPr>
        <a:xfrm>
          <a:off x="0" y="833581"/>
          <a:ext cx="396044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44" tIns="15240" rIns="85344" bIns="15240" numCol="1" spcCol="1270" anchor="t" anchorCtr="0">
          <a:noAutofit/>
        </a:bodyPr>
        <a:lstStyle/>
        <a:p>
          <a:pPr marL="114300" lvl="1" indent="-114300" algn="l" defTabSz="533400">
            <a:lnSpc>
              <a:spcPct val="90000"/>
            </a:lnSpc>
            <a:spcBef>
              <a:spcPct val="0"/>
            </a:spcBef>
            <a:spcAft>
              <a:spcPct val="20000"/>
            </a:spcAft>
            <a:buChar char="••"/>
          </a:pPr>
          <a:endParaRPr lang="es-MX" sz="1200" kern="1200" dirty="0"/>
        </a:p>
        <a:p>
          <a:pPr marL="114300" lvl="1" indent="-114300" algn="l" defTabSz="533400">
            <a:lnSpc>
              <a:spcPct val="90000"/>
            </a:lnSpc>
            <a:spcBef>
              <a:spcPct val="0"/>
            </a:spcBef>
            <a:spcAft>
              <a:spcPct val="20000"/>
            </a:spcAft>
            <a:buChar char="••"/>
          </a:pPr>
          <a:r>
            <a:rPr lang="es-MX" sz="1200" kern="1200" dirty="0" smtClean="0"/>
            <a:t>Ubicación de las cámaras.</a:t>
          </a:r>
          <a:endParaRPr lang="es-MX" sz="1200" kern="1200" dirty="0"/>
        </a:p>
        <a:p>
          <a:pPr marL="114300" lvl="1" indent="-114300" algn="l" defTabSz="533400">
            <a:lnSpc>
              <a:spcPct val="90000"/>
            </a:lnSpc>
            <a:spcBef>
              <a:spcPct val="0"/>
            </a:spcBef>
            <a:spcAft>
              <a:spcPct val="20000"/>
            </a:spcAft>
            <a:buChar char="••"/>
          </a:pPr>
          <a:r>
            <a:rPr lang="es-MX" sz="1200" kern="1200" dirty="0" smtClean="0"/>
            <a:t>Configuración de cámaras.</a:t>
          </a:r>
          <a:endParaRPr lang="es-MX" sz="1200" kern="1200" dirty="0"/>
        </a:p>
      </dsp:txBody>
      <dsp:txXfrm>
        <a:off x="0" y="833581"/>
        <a:ext cx="3960440" cy="1076400"/>
      </dsp:txXfrm>
    </dsp:sp>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180465"/>
          <a:ext cx="6912768"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MX" sz="2400" b="1" kern="1200" dirty="0" smtClean="0">
              <a:effectLst>
                <a:outerShdw blurRad="38100" dist="38100" dir="2700000" algn="tl">
                  <a:srgbClr val="000000">
                    <a:alpha val="43137"/>
                  </a:srgbClr>
                </a:outerShdw>
              </a:effectLst>
            </a:rPr>
            <a:t>Producción</a:t>
          </a:r>
          <a:endParaRPr lang="es-MX" sz="2400" b="1" kern="1200" dirty="0">
            <a:effectLst>
              <a:outerShdw blurRad="38100" dist="38100" dir="2700000" algn="tl">
                <a:srgbClr val="000000">
                  <a:alpha val="43137"/>
                </a:srgbClr>
              </a:outerShdw>
            </a:effectLst>
          </a:endParaRPr>
        </a:p>
      </dsp:txBody>
      <dsp:txXfrm>
        <a:off x="0" y="180465"/>
        <a:ext cx="6912768" cy="495633"/>
      </dsp:txXfrm>
    </dsp:sp>
    <dsp:sp modelId="{9CED0266-ECAC-48CF-A56D-E1B9688613E5}">
      <dsp:nvSpPr>
        <dsp:cNvPr id="0" name=""/>
        <dsp:cNvSpPr/>
      </dsp:nvSpPr>
      <dsp:spPr>
        <a:xfrm>
          <a:off x="0" y="837989"/>
          <a:ext cx="6912768"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48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MX" sz="1800" kern="1200" dirty="0" smtClean="0"/>
            <a:t>La grabación del programa “DIALOGANDO - ESPE TV” se realizo el día 11 de febrero del 2012 con el talento humano previamente seleccionado.</a:t>
          </a:r>
          <a:endParaRPr lang="es-MX" sz="1800" kern="1200" dirty="0"/>
        </a:p>
      </dsp:txBody>
      <dsp:txXfrm>
        <a:off x="0" y="837989"/>
        <a:ext cx="6912768" cy="1059840"/>
      </dsp:txXfrm>
    </dsp:sp>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113850"/>
          <a:ext cx="7255868" cy="50337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b="1" kern="1200" dirty="0" smtClean="0">
              <a:effectLst>
                <a:outerShdw blurRad="38100" dist="38100" dir="2700000" algn="tl">
                  <a:srgbClr val="000000">
                    <a:alpha val="43137"/>
                  </a:srgbClr>
                </a:outerShdw>
              </a:effectLst>
            </a:rPr>
            <a:t>Post producción</a:t>
          </a:r>
          <a:endParaRPr lang="es-MX" sz="1800" b="1" kern="1200" dirty="0">
            <a:effectLst>
              <a:outerShdw blurRad="38100" dist="38100" dir="2700000" algn="tl">
                <a:srgbClr val="000000">
                  <a:alpha val="43137"/>
                </a:srgbClr>
              </a:outerShdw>
            </a:effectLst>
          </a:endParaRPr>
        </a:p>
      </dsp:txBody>
      <dsp:txXfrm>
        <a:off x="0" y="113850"/>
        <a:ext cx="7255868" cy="503377"/>
      </dsp:txXfrm>
    </dsp:sp>
    <dsp:sp modelId="{9CED0266-ECAC-48CF-A56D-E1B9688613E5}">
      <dsp:nvSpPr>
        <dsp:cNvPr id="0" name=""/>
        <dsp:cNvSpPr/>
      </dsp:nvSpPr>
      <dsp:spPr>
        <a:xfrm>
          <a:off x="0" y="682213"/>
          <a:ext cx="7255868" cy="1379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7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Identificar el material.</a:t>
          </a:r>
          <a:endParaRPr lang="es-MX" sz="1600" kern="1200" dirty="0"/>
        </a:p>
        <a:p>
          <a:pPr marL="171450" lvl="1" indent="-171450" algn="l" defTabSz="711200">
            <a:lnSpc>
              <a:spcPct val="90000"/>
            </a:lnSpc>
            <a:spcBef>
              <a:spcPct val="0"/>
            </a:spcBef>
            <a:spcAft>
              <a:spcPct val="20000"/>
            </a:spcAft>
            <a:buChar char="••"/>
          </a:pPr>
          <a:r>
            <a:rPr lang="es-MX" sz="1600" kern="1200" dirty="0" smtClean="0"/>
            <a:t>Pre visualizar el material grabado.</a:t>
          </a:r>
          <a:endParaRPr lang="es-MX" sz="1600" kern="1200" dirty="0"/>
        </a:p>
        <a:p>
          <a:pPr marL="171450" lvl="1" indent="-171450" algn="l" defTabSz="711200">
            <a:lnSpc>
              <a:spcPct val="90000"/>
            </a:lnSpc>
            <a:spcBef>
              <a:spcPct val="0"/>
            </a:spcBef>
            <a:spcAft>
              <a:spcPct val="20000"/>
            </a:spcAft>
            <a:buChar char="••"/>
          </a:pPr>
          <a:r>
            <a:rPr lang="es-MX" sz="1600" kern="1200" dirty="0" smtClean="0"/>
            <a:t>Crear un nuevo proyecto de AVID </a:t>
          </a:r>
          <a:r>
            <a:rPr lang="es-MX" sz="1600" kern="1200" dirty="0" err="1" smtClean="0"/>
            <a:t>Xpress</a:t>
          </a:r>
          <a:r>
            <a:rPr lang="es-MX" sz="1600" kern="1200" dirty="0" smtClean="0"/>
            <a:t> Pro</a:t>
          </a:r>
          <a:endParaRPr lang="es-MX" sz="1600" kern="1200" dirty="0"/>
        </a:p>
        <a:p>
          <a:pPr marL="171450" lvl="1" indent="-171450" algn="l" defTabSz="711200">
            <a:lnSpc>
              <a:spcPct val="90000"/>
            </a:lnSpc>
            <a:spcBef>
              <a:spcPct val="0"/>
            </a:spcBef>
            <a:spcAft>
              <a:spcPct val="20000"/>
            </a:spcAft>
            <a:buChar char="••"/>
          </a:pPr>
          <a:r>
            <a:rPr lang="es-MX" sz="1600" kern="1200" dirty="0" smtClean="0"/>
            <a:t>Capturar el video - digitalización</a:t>
          </a:r>
          <a:endParaRPr lang="es-MX" sz="1600" kern="1200" dirty="0"/>
        </a:p>
      </dsp:txBody>
      <dsp:txXfrm>
        <a:off x="0" y="682213"/>
        <a:ext cx="7255868" cy="1379137"/>
      </dsp:txXfrm>
    </dsp:sp>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327804"/>
          <a:ext cx="6023019"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Post producción</a:t>
          </a:r>
          <a:endParaRPr lang="es-MX" sz="2000" b="1" kern="1200" dirty="0">
            <a:effectLst>
              <a:outerShdw blurRad="38100" dist="38100" dir="2700000" algn="tl">
                <a:srgbClr val="000000">
                  <a:alpha val="43137"/>
                </a:srgbClr>
              </a:outerShdw>
            </a:effectLst>
          </a:endParaRPr>
        </a:p>
      </dsp:txBody>
      <dsp:txXfrm>
        <a:off x="0" y="327804"/>
        <a:ext cx="6023019" cy="495633"/>
      </dsp:txXfrm>
    </dsp:sp>
    <dsp:sp modelId="{9CED0266-ECAC-48CF-A56D-E1B9688613E5}">
      <dsp:nvSpPr>
        <dsp:cNvPr id="0" name=""/>
        <dsp:cNvSpPr/>
      </dsp:nvSpPr>
      <dsp:spPr>
        <a:xfrm>
          <a:off x="0" y="837989"/>
          <a:ext cx="6023019"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23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Recopilación de material base (audio, imágenes)</a:t>
          </a:r>
          <a:endParaRPr lang="es-MX" sz="1600" kern="1200" dirty="0"/>
        </a:p>
        <a:p>
          <a:pPr marL="171450" lvl="1" indent="-171450" algn="l" defTabSz="711200">
            <a:lnSpc>
              <a:spcPct val="90000"/>
            </a:lnSpc>
            <a:spcBef>
              <a:spcPct val="0"/>
            </a:spcBef>
            <a:spcAft>
              <a:spcPct val="20000"/>
            </a:spcAft>
            <a:buChar char="••"/>
          </a:pPr>
          <a:r>
            <a:rPr lang="es-MX" sz="1600" kern="1200" dirty="0" smtClean="0"/>
            <a:t>Crear </a:t>
          </a:r>
          <a:r>
            <a:rPr lang="es-MX" sz="1600" i="1" kern="1200" dirty="0" err="1" smtClean="0"/>
            <a:t>bin</a:t>
          </a:r>
          <a:r>
            <a:rPr lang="es-MX" sz="1600" kern="1200" dirty="0" smtClean="0"/>
            <a:t> de secuencias de proyecto</a:t>
          </a:r>
          <a:endParaRPr lang="es-MX" sz="1600" kern="1200" dirty="0"/>
        </a:p>
      </dsp:txBody>
      <dsp:txXfrm>
        <a:off x="0" y="837989"/>
        <a:ext cx="6023019" cy="1059840"/>
      </dsp:txXfrm>
    </dsp:sp>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327804"/>
          <a:ext cx="6835012"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Post producción</a:t>
          </a:r>
          <a:endParaRPr lang="es-MX" sz="2000" b="1" kern="1200" dirty="0">
            <a:effectLst>
              <a:outerShdw blurRad="38100" dist="38100" dir="2700000" algn="tl">
                <a:srgbClr val="000000">
                  <a:alpha val="43137"/>
                </a:srgbClr>
              </a:outerShdw>
            </a:effectLst>
          </a:endParaRPr>
        </a:p>
      </dsp:txBody>
      <dsp:txXfrm>
        <a:off x="0" y="327804"/>
        <a:ext cx="6835012" cy="495633"/>
      </dsp:txXfrm>
    </dsp:sp>
    <dsp:sp modelId="{9CED0266-ECAC-48CF-A56D-E1B9688613E5}">
      <dsp:nvSpPr>
        <dsp:cNvPr id="0" name=""/>
        <dsp:cNvSpPr/>
      </dsp:nvSpPr>
      <dsp:spPr>
        <a:xfrm>
          <a:off x="0" y="837989"/>
          <a:ext cx="6835012"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1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Edición de secuencias de entrevistas</a:t>
          </a:r>
          <a:endParaRPr lang="es-MX" sz="1600" kern="1200" dirty="0"/>
        </a:p>
        <a:p>
          <a:pPr marL="171450" lvl="1" indent="-171450" algn="l" defTabSz="711200">
            <a:lnSpc>
              <a:spcPct val="90000"/>
            </a:lnSpc>
            <a:spcBef>
              <a:spcPct val="0"/>
            </a:spcBef>
            <a:spcAft>
              <a:spcPct val="20000"/>
            </a:spcAft>
            <a:buChar char="••"/>
          </a:pPr>
          <a:r>
            <a:rPr lang="es-MX" sz="1600" kern="1200" dirty="0" smtClean="0"/>
            <a:t>Herramientas </a:t>
          </a:r>
          <a:r>
            <a:rPr lang="es-MX" sz="1600" i="1" kern="1200" dirty="0" smtClean="0"/>
            <a:t>Mark in, Mark </a:t>
          </a:r>
          <a:r>
            <a:rPr lang="es-MX" sz="1600" i="1" kern="1200" dirty="0" err="1" smtClean="0"/>
            <a:t>out</a:t>
          </a:r>
          <a:r>
            <a:rPr lang="es-MX" sz="1600" i="1" kern="1200" dirty="0" smtClean="0"/>
            <a:t> y </a:t>
          </a:r>
          <a:r>
            <a:rPr lang="es-MX" sz="1600" i="1" kern="1200" dirty="0" err="1" smtClean="0"/>
            <a:t>Extract</a:t>
          </a:r>
          <a:endParaRPr lang="es-MX" sz="1600" i="1" kern="1200" dirty="0"/>
        </a:p>
        <a:p>
          <a:pPr marL="171450" lvl="1" indent="-171450" algn="l" defTabSz="711200">
            <a:lnSpc>
              <a:spcPct val="90000"/>
            </a:lnSpc>
            <a:spcBef>
              <a:spcPct val="0"/>
            </a:spcBef>
            <a:spcAft>
              <a:spcPct val="20000"/>
            </a:spcAft>
            <a:buChar char="••"/>
          </a:pPr>
          <a:r>
            <a:rPr lang="es-MX" sz="1600" i="0" kern="1200" dirty="0" smtClean="0"/>
            <a:t>Transiciones con </a:t>
          </a:r>
          <a:r>
            <a:rPr lang="es-MX" sz="1600" i="1" kern="1200" dirty="0" smtClean="0"/>
            <a:t>Quick </a:t>
          </a:r>
          <a:r>
            <a:rPr lang="es-MX" sz="1600" i="1" kern="1200" dirty="0" err="1" smtClean="0"/>
            <a:t>Transition</a:t>
          </a:r>
          <a:endParaRPr lang="es-MX" sz="1600" i="1" kern="1200" dirty="0"/>
        </a:p>
      </dsp:txBody>
      <dsp:txXfrm>
        <a:off x="0" y="837989"/>
        <a:ext cx="6835012" cy="1059840"/>
      </dsp:txXfrm>
    </dsp:sp>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327804"/>
          <a:ext cx="7976371"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Post producción</a:t>
          </a:r>
          <a:endParaRPr lang="es-MX" sz="2000" b="1" kern="1200" dirty="0">
            <a:effectLst>
              <a:outerShdw blurRad="38100" dist="38100" dir="2700000" algn="tl">
                <a:srgbClr val="000000">
                  <a:alpha val="43137"/>
                </a:srgbClr>
              </a:outerShdw>
            </a:effectLst>
          </a:endParaRPr>
        </a:p>
      </dsp:txBody>
      <dsp:txXfrm>
        <a:off x="0" y="327804"/>
        <a:ext cx="7976371" cy="495633"/>
      </dsp:txXfrm>
    </dsp:sp>
    <dsp:sp modelId="{9CED0266-ECAC-48CF-A56D-E1B9688613E5}">
      <dsp:nvSpPr>
        <dsp:cNvPr id="0" name=""/>
        <dsp:cNvSpPr/>
      </dsp:nvSpPr>
      <dsp:spPr>
        <a:xfrm>
          <a:off x="0" y="837989"/>
          <a:ext cx="7976371"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25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Crear secuencias de comerciales (integración audio – imagen)</a:t>
          </a:r>
          <a:endParaRPr lang="es-MX" sz="1600" kern="1200" dirty="0"/>
        </a:p>
        <a:p>
          <a:pPr marL="171450" lvl="1" indent="-171450" algn="l" defTabSz="711200">
            <a:lnSpc>
              <a:spcPct val="90000"/>
            </a:lnSpc>
            <a:spcBef>
              <a:spcPct val="0"/>
            </a:spcBef>
            <a:spcAft>
              <a:spcPct val="20000"/>
            </a:spcAft>
            <a:buChar char="••"/>
          </a:pPr>
          <a:r>
            <a:rPr lang="es-MX" sz="1600" kern="1200" dirty="0" smtClean="0"/>
            <a:t>Edición secuencia de entrada, uso de </a:t>
          </a:r>
          <a:r>
            <a:rPr lang="es-MX" sz="1600" i="1" kern="1200" dirty="0" err="1" smtClean="0"/>
            <a:t>Title</a:t>
          </a:r>
          <a:r>
            <a:rPr lang="es-MX" sz="1600" i="1" kern="1200" dirty="0" smtClean="0"/>
            <a:t> </a:t>
          </a:r>
          <a:r>
            <a:rPr lang="es-MX" sz="1600" i="1" kern="1200" dirty="0" err="1" smtClean="0"/>
            <a:t>Tool</a:t>
          </a:r>
          <a:endParaRPr lang="es-MX" sz="1600" i="1" kern="1200" dirty="0"/>
        </a:p>
        <a:p>
          <a:pPr marL="171450" lvl="1" indent="-171450" algn="l" defTabSz="711200">
            <a:lnSpc>
              <a:spcPct val="90000"/>
            </a:lnSpc>
            <a:spcBef>
              <a:spcPct val="0"/>
            </a:spcBef>
            <a:spcAft>
              <a:spcPct val="20000"/>
            </a:spcAft>
            <a:buChar char="••"/>
          </a:pPr>
          <a:r>
            <a:rPr lang="es-MX" sz="1600" i="0" kern="1200" dirty="0" smtClean="0"/>
            <a:t>Edición créditos de final de programa</a:t>
          </a:r>
          <a:endParaRPr lang="es-MX" sz="1600" i="1" kern="1200" dirty="0"/>
        </a:p>
      </dsp:txBody>
      <dsp:txXfrm>
        <a:off x="0" y="837989"/>
        <a:ext cx="7976371" cy="1059840"/>
      </dsp:txXfrm>
    </dsp:sp>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165756"/>
          <a:ext cx="8837853"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Post producción</a:t>
          </a:r>
          <a:endParaRPr lang="es-MX" sz="2000" b="1" kern="1200" dirty="0">
            <a:effectLst>
              <a:outerShdw blurRad="38100" dist="38100" dir="2700000" algn="tl">
                <a:srgbClr val="000000">
                  <a:alpha val="43137"/>
                </a:srgbClr>
              </a:outerShdw>
            </a:effectLst>
          </a:endParaRPr>
        </a:p>
      </dsp:txBody>
      <dsp:txXfrm>
        <a:off x="0" y="165756"/>
        <a:ext cx="8837853" cy="495633"/>
      </dsp:txXfrm>
    </dsp:sp>
    <dsp:sp modelId="{9CED0266-ECAC-48CF-A56D-E1B9688613E5}">
      <dsp:nvSpPr>
        <dsp:cNvPr id="0" name=""/>
        <dsp:cNvSpPr/>
      </dsp:nvSpPr>
      <dsp:spPr>
        <a:xfrm>
          <a:off x="0" y="739620"/>
          <a:ext cx="8837853" cy="135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602"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smtClean="0"/>
            <a:t>Crear secuencia MASTER</a:t>
          </a:r>
          <a:endParaRPr lang="es-MX" sz="1600" kern="1200" dirty="0"/>
        </a:p>
        <a:p>
          <a:pPr marL="171450" lvl="1" indent="-171450" algn="l" defTabSz="711200">
            <a:lnSpc>
              <a:spcPct val="90000"/>
            </a:lnSpc>
            <a:spcBef>
              <a:spcPct val="0"/>
            </a:spcBef>
            <a:spcAft>
              <a:spcPct val="20000"/>
            </a:spcAft>
            <a:buChar char="••"/>
          </a:pPr>
          <a:r>
            <a:rPr lang="es-MX" sz="1600" kern="1200" dirty="0" smtClean="0"/>
            <a:t>Herramientas “</a:t>
          </a:r>
          <a:r>
            <a:rPr lang="es-MX" sz="1600" i="1" kern="1200" dirty="0" err="1" smtClean="0"/>
            <a:t>Segment</a:t>
          </a:r>
          <a:r>
            <a:rPr lang="es-MX" sz="1600" i="1" kern="1200" dirty="0" smtClean="0"/>
            <a:t> </a:t>
          </a:r>
          <a:r>
            <a:rPr lang="es-MX" sz="1600" i="1" kern="1200" dirty="0" err="1" smtClean="0"/>
            <a:t>Mode</a:t>
          </a:r>
          <a:r>
            <a:rPr lang="es-MX" sz="1600" i="1" kern="1200" dirty="0" smtClean="0"/>
            <a:t> (</a:t>
          </a:r>
          <a:r>
            <a:rPr lang="es-MX" sz="1600" i="1" kern="1200" dirty="0" err="1" smtClean="0"/>
            <a:t>Lift</a:t>
          </a:r>
          <a:r>
            <a:rPr lang="es-MX" sz="1600" i="1" kern="1200" dirty="0" smtClean="0"/>
            <a:t>/</a:t>
          </a:r>
          <a:r>
            <a:rPr lang="es-MX" sz="1600" i="1" kern="1200" dirty="0" err="1" smtClean="0"/>
            <a:t>Overwrite</a:t>
          </a:r>
          <a:r>
            <a:rPr lang="es-MX" sz="1600" i="1" kern="1200" dirty="0" smtClean="0"/>
            <a:t>)</a:t>
          </a:r>
          <a:r>
            <a:rPr lang="es-MX" sz="1600" kern="1200" dirty="0" smtClean="0"/>
            <a:t>” y “</a:t>
          </a:r>
          <a:r>
            <a:rPr lang="es-MX" sz="1600" i="1" kern="1200" dirty="0" smtClean="0"/>
            <a:t>(</a:t>
          </a:r>
          <a:r>
            <a:rPr lang="es-MX" sz="1600" i="1" kern="1200" dirty="0" err="1" smtClean="0"/>
            <a:t>Extract</a:t>
          </a:r>
          <a:r>
            <a:rPr lang="es-MX" sz="1600" i="1" kern="1200" dirty="0" smtClean="0"/>
            <a:t>/</a:t>
          </a:r>
          <a:r>
            <a:rPr lang="es-MX" sz="1600" i="1" kern="1200" dirty="0" err="1" smtClean="0"/>
            <a:t>Splice</a:t>
          </a:r>
          <a:r>
            <a:rPr lang="es-MX" sz="1600" i="1" kern="1200" dirty="0" smtClean="0"/>
            <a:t>-in)”</a:t>
          </a:r>
          <a:r>
            <a:rPr lang="es-MX" sz="1600" kern="1200" dirty="0" smtClean="0"/>
            <a:t> </a:t>
          </a:r>
          <a:endParaRPr lang="es-MX" sz="1600" kern="1200" dirty="0"/>
        </a:p>
        <a:p>
          <a:pPr marL="171450" lvl="1" indent="-171450" algn="l" defTabSz="711200">
            <a:lnSpc>
              <a:spcPct val="90000"/>
            </a:lnSpc>
            <a:spcBef>
              <a:spcPct val="0"/>
            </a:spcBef>
            <a:spcAft>
              <a:spcPct val="20000"/>
            </a:spcAft>
            <a:buChar char="••"/>
          </a:pPr>
          <a:r>
            <a:rPr lang="es-MX" sz="1600" kern="1200" dirty="0" smtClean="0"/>
            <a:t>Correcciones de color mediante </a:t>
          </a:r>
          <a:r>
            <a:rPr lang="es-MX" sz="1600" i="1" kern="1200" dirty="0" smtClean="0"/>
            <a:t>“Color </a:t>
          </a:r>
          <a:r>
            <a:rPr lang="es-MX" sz="1600" i="1" kern="1200" dirty="0" err="1" smtClean="0"/>
            <a:t>Correction</a:t>
          </a:r>
          <a:r>
            <a:rPr lang="es-MX" sz="1600" i="1" kern="1200" dirty="0" smtClean="0"/>
            <a:t>” </a:t>
          </a:r>
          <a:endParaRPr lang="es-MX" sz="1600" kern="1200" dirty="0"/>
        </a:p>
        <a:p>
          <a:pPr marL="171450" lvl="1" indent="-171450" algn="l" defTabSz="711200">
            <a:lnSpc>
              <a:spcPct val="90000"/>
            </a:lnSpc>
            <a:spcBef>
              <a:spcPct val="0"/>
            </a:spcBef>
            <a:spcAft>
              <a:spcPct val="20000"/>
            </a:spcAft>
            <a:buChar char="••"/>
          </a:pPr>
          <a:r>
            <a:rPr lang="es-MX" sz="1600" kern="1200" dirty="0" smtClean="0"/>
            <a:t>Manejo de música y audio, herramienta </a:t>
          </a:r>
          <a:r>
            <a:rPr lang="es-MX" sz="1600" i="1" kern="1200" dirty="0" smtClean="0"/>
            <a:t>“Audio </a:t>
          </a:r>
          <a:r>
            <a:rPr lang="es-MX" sz="1600" i="1" kern="1200" dirty="0" err="1" smtClean="0"/>
            <a:t>Mix</a:t>
          </a:r>
          <a:r>
            <a:rPr lang="es-MX" sz="1600" i="1" kern="1200" dirty="0" smtClean="0"/>
            <a:t> </a:t>
          </a:r>
          <a:r>
            <a:rPr lang="es-MX" sz="1600" i="1" kern="1200" dirty="0" err="1" smtClean="0"/>
            <a:t>Tool</a:t>
          </a:r>
          <a:r>
            <a:rPr lang="es-MX" sz="1600" i="1" kern="1200" dirty="0" smtClean="0"/>
            <a:t>”</a:t>
          </a:r>
          <a:endParaRPr lang="es-MX" sz="1600" i="1" kern="1200" dirty="0"/>
        </a:p>
      </dsp:txBody>
      <dsp:txXfrm>
        <a:off x="0" y="739620"/>
        <a:ext cx="8837853" cy="1357920"/>
      </dsp:txXfrm>
    </dsp:sp>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1FCEAD-DFCA-43A9-A378-3ACBAF68CC1D}">
      <dsp:nvSpPr>
        <dsp:cNvPr id="0" name=""/>
        <dsp:cNvSpPr/>
      </dsp:nvSpPr>
      <dsp:spPr>
        <a:xfrm>
          <a:off x="0" y="331969"/>
          <a:ext cx="6912768" cy="4956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Post producción</a:t>
          </a:r>
          <a:endParaRPr lang="es-MX" sz="2000" b="1" kern="1200" dirty="0">
            <a:effectLst>
              <a:outerShdw blurRad="38100" dist="38100" dir="2700000" algn="tl">
                <a:srgbClr val="000000">
                  <a:alpha val="43137"/>
                </a:srgbClr>
              </a:outerShdw>
            </a:effectLst>
          </a:endParaRPr>
        </a:p>
      </dsp:txBody>
      <dsp:txXfrm>
        <a:off x="0" y="331969"/>
        <a:ext cx="6912768" cy="495633"/>
      </dsp:txXfrm>
    </dsp:sp>
    <dsp:sp modelId="{9CED0266-ECAC-48CF-A56D-E1B9688613E5}">
      <dsp:nvSpPr>
        <dsp:cNvPr id="0" name=""/>
        <dsp:cNvSpPr/>
      </dsp:nvSpPr>
      <dsp:spPr>
        <a:xfrm>
          <a:off x="0" y="888660"/>
          <a:ext cx="6912768"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48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MX" sz="1600" kern="1200" dirty="0" smtClean="0"/>
            <a:t>Finalizar y exportar proyecto</a:t>
          </a:r>
          <a:endParaRPr lang="es-MX" sz="1600" kern="1200" dirty="0"/>
        </a:p>
        <a:p>
          <a:pPr marL="171450" lvl="1" indent="-171450" algn="l" defTabSz="711200">
            <a:lnSpc>
              <a:spcPct val="90000"/>
            </a:lnSpc>
            <a:spcBef>
              <a:spcPct val="0"/>
            </a:spcBef>
            <a:spcAft>
              <a:spcPct val="20000"/>
            </a:spcAft>
            <a:buChar char="••"/>
          </a:pPr>
          <a:r>
            <a:rPr lang="es-MX" sz="1600" kern="1200" dirty="0" smtClean="0"/>
            <a:t>Duración del programa final: 00:53:57:02</a:t>
          </a:r>
          <a:endParaRPr lang="es-MX" sz="1600" kern="1200" dirty="0"/>
        </a:p>
        <a:p>
          <a:pPr marL="171450" lvl="1" indent="-171450" algn="l" defTabSz="711200">
            <a:lnSpc>
              <a:spcPct val="90000"/>
            </a:lnSpc>
            <a:spcBef>
              <a:spcPct val="0"/>
            </a:spcBef>
            <a:spcAft>
              <a:spcPct val="20000"/>
            </a:spcAft>
            <a:buChar char="••"/>
          </a:pPr>
          <a:r>
            <a:rPr lang="es-MX" sz="1600" kern="1200" dirty="0" smtClean="0"/>
            <a:t>Creación de propaganda</a:t>
          </a:r>
          <a:endParaRPr lang="es-MX" sz="1600" kern="1200" dirty="0"/>
        </a:p>
      </dsp:txBody>
      <dsp:txXfrm>
        <a:off x="0" y="888660"/>
        <a:ext cx="6912768" cy="1059840"/>
      </dsp:txXfrm>
    </dsp:sp>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715584" y="288031"/>
          <a:ext cx="4277317"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endParaRPr lang="es-EC" sz="2800" kern="1200" dirty="0"/>
        </a:p>
        <a:p>
          <a:pPr marL="285750" lvl="1" indent="-285750" algn="l" defTabSz="1689100">
            <a:lnSpc>
              <a:spcPct val="90000"/>
            </a:lnSpc>
            <a:spcBef>
              <a:spcPct val="0"/>
            </a:spcBef>
            <a:spcAft>
              <a:spcPct val="15000"/>
            </a:spcAft>
            <a:buChar char="••"/>
          </a:pPr>
          <a:r>
            <a:rPr lang="es-EC" sz="3800" kern="1200" dirty="0" smtClean="0"/>
            <a:t>RESULTADOS</a:t>
          </a:r>
          <a:endParaRPr lang="es-EC" sz="3800" kern="1200" dirty="0"/>
        </a:p>
      </dsp:txBody>
      <dsp:txXfrm>
        <a:off x="3715584" y="288031"/>
        <a:ext cx="4277317" cy="2320033"/>
      </dsp:txXfrm>
    </dsp:sp>
    <dsp:sp modelId="{271B5C17-B6F0-41E5-9581-6BAA918D1872}">
      <dsp:nvSpPr>
        <dsp:cNvPr id="0" name=""/>
        <dsp:cNvSpPr/>
      </dsp:nvSpPr>
      <dsp:spPr>
        <a:xfrm>
          <a:off x="720065"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7</a:t>
          </a:r>
          <a:endParaRPr lang="es-EC" sz="6500" kern="1200" dirty="0"/>
        </a:p>
      </dsp:txBody>
      <dsp:txXfrm>
        <a:off x="720065" y="288031"/>
        <a:ext cx="2995518" cy="2320033"/>
      </dsp:txXfrm>
    </dsp:sp>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355546" y="288031"/>
          <a:ext cx="4997392"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s-EC" sz="2000" kern="1200" dirty="0"/>
        </a:p>
        <a:p>
          <a:pPr marL="285750" lvl="1" indent="-285750" algn="l" defTabSz="1333500">
            <a:lnSpc>
              <a:spcPct val="90000"/>
            </a:lnSpc>
            <a:spcBef>
              <a:spcPct val="0"/>
            </a:spcBef>
            <a:spcAft>
              <a:spcPct val="15000"/>
            </a:spcAft>
            <a:buChar char="••"/>
          </a:pPr>
          <a:r>
            <a:rPr lang="es-EC" sz="3000" kern="1200" dirty="0" smtClean="0"/>
            <a:t>PROPUESTA DE MEJORA</a:t>
          </a:r>
          <a:endParaRPr lang="es-EC" sz="3000" kern="1200" dirty="0"/>
        </a:p>
      </dsp:txBody>
      <dsp:txXfrm>
        <a:off x="3355546" y="288031"/>
        <a:ext cx="4997392" cy="2320033"/>
      </dsp:txXfrm>
    </dsp:sp>
    <dsp:sp modelId="{271B5C17-B6F0-41E5-9581-6BAA918D1872}">
      <dsp:nvSpPr>
        <dsp:cNvPr id="0" name=""/>
        <dsp:cNvSpPr/>
      </dsp:nvSpPr>
      <dsp:spPr>
        <a:xfrm>
          <a:off x="360028"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8</a:t>
          </a:r>
          <a:endParaRPr lang="es-EC" sz="6500" kern="1200" dirty="0"/>
        </a:p>
      </dsp:txBody>
      <dsp:txXfrm>
        <a:off x="360028" y="288031"/>
        <a:ext cx="2995518" cy="232003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C2B0ED8-5B0D-497E-915E-1528E4EDD00E}">
      <dsp:nvSpPr>
        <dsp:cNvPr id="0" name=""/>
        <dsp:cNvSpPr/>
      </dsp:nvSpPr>
      <dsp:spPr>
        <a:xfrm>
          <a:off x="0" y="0"/>
          <a:ext cx="6096000" cy="488292"/>
        </a:xfrm>
        <a:prstGeom prst="roundRect">
          <a:avLst/>
        </a:prstGeom>
        <a:gradFill rotWithShape="1">
          <a:gsLst>
            <a:gs pos="0">
              <a:schemeClr val="accent3">
                <a:shade val="15000"/>
                <a:satMod val="180000"/>
              </a:schemeClr>
            </a:gs>
            <a:gs pos="50000">
              <a:schemeClr val="accent3">
                <a:shade val="45000"/>
                <a:satMod val="170000"/>
              </a:schemeClr>
            </a:gs>
            <a:gs pos="70000">
              <a:schemeClr val="accent3">
                <a:tint val="99000"/>
                <a:shade val="65000"/>
                <a:satMod val="155000"/>
              </a:schemeClr>
            </a:gs>
            <a:gs pos="100000">
              <a:schemeClr val="accent3">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3">
              <a:satMod val="300000"/>
            </a:schemeClr>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b="1" kern="1200" dirty="0" smtClean="0">
              <a:effectLst>
                <a:outerShdw blurRad="38100" dist="38100" dir="2700000" algn="tl">
                  <a:srgbClr val="000000">
                    <a:alpha val="43137"/>
                  </a:srgbClr>
                </a:outerShdw>
              </a:effectLst>
            </a:rPr>
            <a:t>JUSTIFICATIVO</a:t>
          </a:r>
          <a:endParaRPr lang="es-MX" sz="1700" b="1" kern="1200" dirty="0">
            <a:effectLst>
              <a:outerShdw blurRad="38100" dist="38100" dir="2700000" algn="tl">
                <a:srgbClr val="000000">
                  <a:alpha val="43137"/>
                </a:srgbClr>
              </a:outerShdw>
            </a:effectLst>
          </a:endParaRPr>
        </a:p>
      </dsp:txBody>
      <dsp:txXfrm>
        <a:off x="0" y="0"/>
        <a:ext cx="6096000" cy="488292"/>
      </dsp:txXfrm>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B18CBB-84E9-4E4D-AE51-88BCCCD0CBF5}">
      <dsp:nvSpPr>
        <dsp:cNvPr id="0" name=""/>
        <dsp:cNvSpPr/>
      </dsp:nvSpPr>
      <dsp:spPr>
        <a:xfrm>
          <a:off x="0" y="149141"/>
          <a:ext cx="3866884" cy="1546753"/>
        </a:xfrm>
        <a:prstGeom prst="leftRightRibbon">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45D1D-1D3A-4257-BDA0-791709FFED42}">
      <dsp:nvSpPr>
        <dsp:cNvPr id="0" name=""/>
        <dsp:cNvSpPr/>
      </dsp:nvSpPr>
      <dsp:spPr>
        <a:xfrm>
          <a:off x="464026" y="419823"/>
          <a:ext cx="1276071" cy="757909"/>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lvl="0" algn="ctr" defTabSz="466725">
            <a:lnSpc>
              <a:spcPct val="90000"/>
            </a:lnSpc>
            <a:spcBef>
              <a:spcPct val="0"/>
            </a:spcBef>
            <a:spcAft>
              <a:spcPct val="35000"/>
            </a:spcAft>
          </a:pPr>
          <a:r>
            <a:rPr lang="es-MX" sz="1050" b="1" i="1" kern="1200" dirty="0" err="1" smtClean="0"/>
            <a:t>Camcorder</a:t>
          </a:r>
          <a:r>
            <a:rPr lang="es-MX" sz="1050" b="1" kern="1200" dirty="0" smtClean="0"/>
            <a:t> JVC SD/HD de estado sólido GY-HM 150E</a:t>
          </a:r>
          <a:endParaRPr lang="es-MX" sz="1050" b="0" kern="1200" dirty="0"/>
        </a:p>
      </dsp:txBody>
      <dsp:txXfrm>
        <a:off x="464026" y="419823"/>
        <a:ext cx="1276071" cy="757909"/>
      </dsp:txXfrm>
    </dsp:sp>
    <dsp:sp modelId="{9553EE6B-CB48-4D62-B3E8-A79A10B5BF1A}">
      <dsp:nvSpPr>
        <dsp:cNvPr id="0" name=""/>
        <dsp:cNvSpPr/>
      </dsp:nvSpPr>
      <dsp:spPr>
        <a:xfrm>
          <a:off x="1933442" y="667304"/>
          <a:ext cx="1508084" cy="757909"/>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lvl="0" algn="ctr" defTabSz="466725">
            <a:lnSpc>
              <a:spcPct val="90000"/>
            </a:lnSpc>
            <a:spcBef>
              <a:spcPct val="0"/>
            </a:spcBef>
            <a:spcAft>
              <a:spcPct val="35000"/>
            </a:spcAft>
          </a:pPr>
          <a:r>
            <a:rPr lang="es-MX" sz="1050" b="1" i="1" kern="1200" dirty="0" err="1" smtClean="0"/>
            <a:t>Camcorder</a:t>
          </a:r>
          <a:r>
            <a:rPr lang="es-MX" sz="1050" b="1" kern="1200" dirty="0" smtClean="0"/>
            <a:t> SONY HXR-NX5N</a:t>
          </a:r>
          <a:endParaRPr lang="es-MX" sz="1050" b="0" kern="1200" dirty="0"/>
        </a:p>
      </dsp:txBody>
      <dsp:txXfrm>
        <a:off x="1933442" y="667304"/>
        <a:ext cx="1508084" cy="757909"/>
      </dsp:txXfrm>
    </dsp:sp>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B18CBB-84E9-4E4D-AE51-88BCCCD0CBF5}">
      <dsp:nvSpPr>
        <dsp:cNvPr id="0" name=""/>
        <dsp:cNvSpPr/>
      </dsp:nvSpPr>
      <dsp:spPr>
        <a:xfrm>
          <a:off x="0" y="149141"/>
          <a:ext cx="3866884" cy="1546753"/>
        </a:xfrm>
        <a:prstGeom prst="leftRightRibbon">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A45D1D-1D3A-4257-BDA0-791709FFED42}">
      <dsp:nvSpPr>
        <dsp:cNvPr id="0" name=""/>
        <dsp:cNvSpPr/>
      </dsp:nvSpPr>
      <dsp:spPr>
        <a:xfrm>
          <a:off x="464026" y="419823"/>
          <a:ext cx="1276071" cy="757909"/>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lvl="0" algn="ctr" defTabSz="466725">
            <a:lnSpc>
              <a:spcPct val="90000"/>
            </a:lnSpc>
            <a:spcBef>
              <a:spcPct val="0"/>
            </a:spcBef>
            <a:spcAft>
              <a:spcPct val="35000"/>
            </a:spcAft>
          </a:pPr>
          <a:r>
            <a:rPr lang="en-US" sz="1050" b="1" kern="1200" dirty="0" smtClean="0"/>
            <a:t>PC HP Workstation z400 + AVID Media Composer 6</a:t>
          </a:r>
          <a:endParaRPr lang="es-MX" sz="1050" b="1" kern="1200" dirty="0"/>
        </a:p>
      </dsp:txBody>
      <dsp:txXfrm>
        <a:off x="464026" y="419823"/>
        <a:ext cx="1276071" cy="757909"/>
      </dsp:txXfrm>
    </dsp:sp>
    <dsp:sp modelId="{9553EE6B-CB48-4D62-B3E8-A79A10B5BF1A}">
      <dsp:nvSpPr>
        <dsp:cNvPr id="0" name=""/>
        <dsp:cNvSpPr/>
      </dsp:nvSpPr>
      <dsp:spPr>
        <a:xfrm>
          <a:off x="1933442" y="667304"/>
          <a:ext cx="1508084" cy="757909"/>
        </a:xfrm>
        <a:prstGeom prst="rect">
          <a:avLst/>
        </a:prstGeom>
        <a:noFill/>
        <a:ln w="55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39116" rIns="0" bIns="41910" numCol="1" spcCol="1270" anchor="ctr" anchorCtr="0">
          <a:noAutofit/>
        </a:bodyPr>
        <a:lstStyle/>
        <a:p>
          <a:pPr lvl="0" algn="ctr" defTabSz="466725">
            <a:lnSpc>
              <a:spcPct val="90000"/>
            </a:lnSpc>
            <a:spcBef>
              <a:spcPct val="0"/>
            </a:spcBef>
            <a:spcAft>
              <a:spcPct val="35000"/>
            </a:spcAft>
          </a:pPr>
          <a:r>
            <a:rPr lang="en-US" sz="1050" b="1" kern="1200" dirty="0" smtClean="0"/>
            <a:t>IMAC INTEL CORE i5 3.1 GHZ + FINAL CUT STUDIO X</a:t>
          </a:r>
          <a:endParaRPr lang="es-MX" sz="1050" b="1" kern="1200" dirty="0"/>
        </a:p>
      </dsp:txBody>
      <dsp:txXfrm>
        <a:off x="1933442" y="667304"/>
        <a:ext cx="1508084" cy="757909"/>
      </dsp:txXfrm>
    </dsp:sp>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355546" y="288031"/>
          <a:ext cx="4997392"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endParaRPr lang="es-EC" sz="1800" kern="1200" dirty="0"/>
        </a:p>
        <a:p>
          <a:pPr marL="285750" lvl="1" indent="-285750" algn="l" defTabSz="1333500">
            <a:lnSpc>
              <a:spcPct val="90000"/>
            </a:lnSpc>
            <a:spcBef>
              <a:spcPct val="0"/>
            </a:spcBef>
            <a:spcAft>
              <a:spcPct val="15000"/>
            </a:spcAft>
            <a:buChar char="••"/>
          </a:pPr>
          <a:r>
            <a:rPr lang="es-EC" sz="3000" kern="1200" dirty="0" smtClean="0"/>
            <a:t>CONCLUSIONES Y RECOMENDACIONES</a:t>
          </a:r>
          <a:endParaRPr lang="es-EC" sz="3000" kern="1200" dirty="0"/>
        </a:p>
      </dsp:txBody>
      <dsp:txXfrm>
        <a:off x="3355546" y="288031"/>
        <a:ext cx="4997392" cy="2320033"/>
      </dsp:txXfrm>
    </dsp:sp>
    <dsp:sp modelId="{271B5C17-B6F0-41E5-9581-6BAA918D1872}">
      <dsp:nvSpPr>
        <dsp:cNvPr id="0" name=""/>
        <dsp:cNvSpPr/>
      </dsp:nvSpPr>
      <dsp:spPr>
        <a:xfrm>
          <a:off x="360028"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9</a:t>
          </a:r>
          <a:endParaRPr lang="es-EC" sz="6500" kern="1200" dirty="0"/>
        </a:p>
      </dsp:txBody>
      <dsp:txXfrm>
        <a:off x="360028" y="288031"/>
        <a:ext cx="2995518" cy="2320033"/>
      </dsp:txXfrm>
    </dsp:sp>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284C49-9AF1-4BBE-A550-93A704C967D9}">
      <dsp:nvSpPr>
        <dsp:cNvPr id="0" name=""/>
        <dsp:cNvSpPr/>
      </dsp:nvSpPr>
      <dsp:spPr>
        <a:xfrm>
          <a:off x="569350" y="280362"/>
          <a:ext cx="7502259" cy="1246779"/>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4485"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El set se encuentra totalmente operativo, como resultado de la habilitación de los equipos y sistemas de video y edición. El mismo está en condiciones adecuadas de funcionamiento. </a:t>
          </a:r>
          <a:endParaRPr lang="es-EC" sz="1600" kern="1200" dirty="0"/>
        </a:p>
      </dsp:txBody>
      <dsp:txXfrm>
        <a:off x="569350" y="280362"/>
        <a:ext cx="7502259" cy="1246779"/>
      </dsp:txXfrm>
    </dsp:sp>
    <dsp:sp modelId="{DE81CB1D-BA27-4B9A-8983-AE6B21D54039}">
      <dsp:nvSpPr>
        <dsp:cNvPr id="0" name=""/>
        <dsp:cNvSpPr/>
      </dsp:nvSpPr>
      <dsp:spPr>
        <a:xfrm>
          <a:off x="447444" y="97902"/>
          <a:ext cx="872745" cy="1309118"/>
        </a:xfrm>
        <a:prstGeom prst="rect">
          <a:avLst/>
        </a:prstGeom>
        <a:blipFill rotWithShape="1">
          <a:blip xmlns:r="http://schemas.openxmlformats.org/officeDocument/2006/relationships" r:embed="rId1"/>
          <a:stretch>
            <a:fillRect/>
          </a:stretch>
        </a:blipFill>
        <a:ln w="19050" cap="flat" cmpd="sng" algn="ctr">
          <a:solidFill>
            <a:srgbClr val="0070C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6B2D3B43-4741-4D2A-8E01-E9C84803DFE2}">
      <dsp:nvSpPr>
        <dsp:cNvPr id="0" name=""/>
        <dsp:cNvSpPr/>
      </dsp:nvSpPr>
      <dsp:spPr>
        <a:xfrm>
          <a:off x="569350" y="1715671"/>
          <a:ext cx="7502259" cy="151527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4485"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Mediante la realización eficaz del piloto de programa televisivo; se concluye que la infraestructura posee las condiciones mínimas necesarias para desarrollar productos audiovisuales de calidad, aunque debe tomarse en cuenta la naturaleza del programa que se desee.</a:t>
          </a:r>
          <a:endParaRPr lang="es-EC" sz="1600" kern="1200" dirty="0"/>
        </a:p>
      </dsp:txBody>
      <dsp:txXfrm>
        <a:off x="569350" y="1715671"/>
        <a:ext cx="7502259" cy="1515273"/>
      </dsp:txXfrm>
    </dsp:sp>
    <dsp:sp modelId="{A368B123-D24D-4E57-9782-F54C0B5195A4}">
      <dsp:nvSpPr>
        <dsp:cNvPr id="0" name=""/>
        <dsp:cNvSpPr/>
      </dsp:nvSpPr>
      <dsp:spPr>
        <a:xfrm>
          <a:off x="447444" y="1667458"/>
          <a:ext cx="872745" cy="1309118"/>
        </a:xfrm>
        <a:prstGeom prst="rect">
          <a:avLst/>
        </a:prstGeom>
        <a:blipFill rotWithShape="1">
          <a:blip xmlns:r="http://schemas.openxmlformats.org/officeDocument/2006/relationships" r:embed="rId2"/>
          <a:stretch>
            <a:fillRect/>
          </a:stretch>
        </a:blipFill>
        <a:ln w="19050" cap="flat" cmpd="sng" algn="ctr">
          <a:solidFill>
            <a:srgbClr val="0070C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 modelId="{35ACD93A-B898-49C5-95D5-36EBF82D95DA}">
      <dsp:nvSpPr>
        <dsp:cNvPr id="0" name=""/>
        <dsp:cNvSpPr/>
      </dsp:nvSpPr>
      <dsp:spPr>
        <a:xfrm>
          <a:off x="569350" y="3420547"/>
          <a:ext cx="7502259" cy="1513128"/>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44485"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Contar con un número limitado de cámaras dificulta el trabajo ya que no se puede obtener las tomas necesarias para desarrollar el video. La ubicación de las mismas debe ser en lugares estratégicos que permitan obtener planos adecuados para evitar realizar un trabajo de edición extenso. </a:t>
          </a:r>
          <a:endParaRPr lang="es-EC" sz="1600" kern="1200" dirty="0"/>
        </a:p>
      </dsp:txBody>
      <dsp:txXfrm>
        <a:off x="569350" y="3420547"/>
        <a:ext cx="7502259" cy="1513128"/>
      </dsp:txXfrm>
    </dsp:sp>
    <dsp:sp modelId="{3AEA35BE-4857-49F5-8892-0C7B03A646DF}">
      <dsp:nvSpPr>
        <dsp:cNvPr id="0" name=""/>
        <dsp:cNvSpPr/>
      </dsp:nvSpPr>
      <dsp:spPr>
        <a:xfrm>
          <a:off x="447444" y="3371262"/>
          <a:ext cx="872745" cy="1309118"/>
        </a:xfrm>
        <a:prstGeom prst="rect">
          <a:avLst/>
        </a:prstGeom>
        <a:blipFill rotWithShape="1">
          <a:blip xmlns:r="http://schemas.openxmlformats.org/officeDocument/2006/relationships" r:embed="rId2"/>
          <a:stretch>
            <a:fillRect/>
          </a:stretch>
        </a:blipFill>
        <a:ln w="19050" cap="flat" cmpd="sng" algn="ctr">
          <a:solidFill>
            <a:srgbClr val="0070C0"/>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1">
          <a:scrgbClr r="0" g="0" b="0"/>
        </a:effectRef>
        <a:fontRef idx="minor"/>
      </dsp:style>
    </dsp:sp>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F10BBD-2049-4784-AB40-5A16BDEA6B2F}">
      <dsp:nvSpPr>
        <dsp:cNvPr id="0" name=""/>
        <dsp:cNvSpPr/>
      </dsp:nvSpPr>
      <dsp:spPr>
        <a:xfrm>
          <a:off x="667752" y="310331"/>
          <a:ext cx="7305455" cy="134424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0501"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Al trabajar con varias cámaras es indispensable realizar configuraciones similares, para obtener video con iguales características en todas ellas. </a:t>
          </a:r>
          <a:endParaRPr lang="es-EC" sz="1600" kern="1200" dirty="0"/>
        </a:p>
      </dsp:txBody>
      <dsp:txXfrm>
        <a:off x="667752" y="310331"/>
        <a:ext cx="7305455" cy="1344243"/>
      </dsp:txXfrm>
    </dsp:sp>
    <dsp:sp modelId="{CF991A4C-2664-4B87-AE79-88D07231E86A}">
      <dsp:nvSpPr>
        <dsp:cNvPr id="0" name=""/>
        <dsp:cNvSpPr/>
      </dsp:nvSpPr>
      <dsp:spPr>
        <a:xfrm>
          <a:off x="304550" y="139452"/>
          <a:ext cx="940970" cy="1411455"/>
        </a:xfrm>
        <a:prstGeom prst="rect">
          <a:avLst/>
        </a:prstGeom>
        <a:blipFill rotWithShape="1">
          <a:blip xmlns:r="http://schemas.openxmlformats.org/officeDocument/2006/relationships" r:embed="rId1"/>
          <a:stretch>
            <a:fillRect/>
          </a:stretch>
        </a:blipFill>
        <a:ln w="12700" cap="flat" cmpd="thickThin" algn="ctr">
          <a:solidFill>
            <a:srgbClr val="0070C0"/>
          </a:solidFill>
          <a:prstDash val="solid"/>
        </a:ln>
        <a:effectLst/>
      </dsp:spPr>
      <dsp:style>
        <a:lnRef idx="2">
          <a:scrgbClr r="0" g="0" b="0"/>
        </a:lnRef>
        <a:fillRef idx="1">
          <a:scrgbClr r="0" g="0" b="0"/>
        </a:fillRef>
        <a:effectRef idx="0">
          <a:scrgbClr r="0" g="0" b="0"/>
        </a:effectRef>
        <a:fontRef idx="minor"/>
      </dsp:style>
    </dsp:sp>
    <dsp:sp modelId="{16F8BF64-BFD6-441B-BE7F-490B43E6798B}">
      <dsp:nvSpPr>
        <dsp:cNvPr id="0" name=""/>
        <dsp:cNvSpPr/>
      </dsp:nvSpPr>
      <dsp:spPr>
        <a:xfrm>
          <a:off x="702422" y="2002584"/>
          <a:ext cx="7236114" cy="134424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0501"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Contar con una planificación adecuada en las etapas de pre-producción, producción y post-producción permite el ahorro de tiempo y recursos, además de generar un producto televisivo de gran calidad. </a:t>
          </a:r>
          <a:endParaRPr lang="es-EC" sz="1600" kern="1200" dirty="0"/>
        </a:p>
      </dsp:txBody>
      <dsp:txXfrm>
        <a:off x="702422" y="2002584"/>
        <a:ext cx="7236114" cy="1344243"/>
      </dsp:txXfrm>
    </dsp:sp>
    <dsp:sp modelId="{4B257C01-352D-4F23-A64B-38AE56DE9947}">
      <dsp:nvSpPr>
        <dsp:cNvPr id="0" name=""/>
        <dsp:cNvSpPr/>
      </dsp:nvSpPr>
      <dsp:spPr>
        <a:xfrm>
          <a:off x="304550" y="1831704"/>
          <a:ext cx="940970" cy="1411455"/>
        </a:xfrm>
        <a:prstGeom prst="rect">
          <a:avLst/>
        </a:prstGeom>
        <a:blipFill rotWithShape="1">
          <a:blip xmlns:r="http://schemas.openxmlformats.org/officeDocument/2006/relationships" r:embed="rId1"/>
          <a:stretch>
            <a:fillRect/>
          </a:stretch>
        </a:blipFill>
        <a:ln w="12700" cap="flat" cmpd="thickThin" algn="ctr">
          <a:solidFill>
            <a:srgbClr val="0070C0"/>
          </a:solidFill>
          <a:prstDash val="solid"/>
        </a:ln>
        <a:effectLst/>
      </dsp:spPr>
      <dsp:style>
        <a:lnRef idx="2">
          <a:scrgbClr r="0" g="0" b="0"/>
        </a:lnRef>
        <a:fillRef idx="1">
          <a:scrgbClr r="0" g="0" b="0"/>
        </a:fillRef>
        <a:effectRef idx="0">
          <a:scrgbClr r="0" g="0" b="0"/>
        </a:effectRef>
        <a:fontRef idx="minor"/>
      </dsp:style>
    </dsp:sp>
    <dsp:sp modelId="{45ABC144-4331-4F51-9B48-473405053E9B}">
      <dsp:nvSpPr>
        <dsp:cNvPr id="0" name=""/>
        <dsp:cNvSpPr/>
      </dsp:nvSpPr>
      <dsp:spPr>
        <a:xfrm>
          <a:off x="748170" y="3694836"/>
          <a:ext cx="7144619" cy="1344243"/>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0501" tIns="60960" rIns="60960" bIns="60960" numCol="1" spcCol="1270" anchor="ctr" anchorCtr="0">
          <a:noAutofit/>
        </a:bodyPr>
        <a:lstStyle/>
        <a:p>
          <a:pPr lvl="0" algn="just" defTabSz="711200">
            <a:lnSpc>
              <a:spcPct val="90000"/>
            </a:lnSpc>
            <a:spcBef>
              <a:spcPct val="0"/>
            </a:spcBef>
            <a:spcAft>
              <a:spcPct val="35000"/>
            </a:spcAft>
          </a:pPr>
          <a:r>
            <a:rPr lang="es-EC" sz="1600" kern="1200" dirty="0" smtClean="0"/>
            <a:t>La finalización del presente proyecto permite concluir que el éxito de cualquier producción audiovisual depende del talento humano y equipo mínimo necesario para el mismo. </a:t>
          </a:r>
          <a:endParaRPr lang="es-EC" sz="1600" kern="1200" dirty="0"/>
        </a:p>
      </dsp:txBody>
      <dsp:txXfrm>
        <a:off x="748170" y="3694836"/>
        <a:ext cx="7144619" cy="1344243"/>
      </dsp:txXfrm>
    </dsp:sp>
    <dsp:sp modelId="{A0013C13-58D9-4D41-96B3-4E21309F7517}">
      <dsp:nvSpPr>
        <dsp:cNvPr id="0" name=""/>
        <dsp:cNvSpPr/>
      </dsp:nvSpPr>
      <dsp:spPr>
        <a:xfrm>
          <a:off x="304550" y="3523957"/>
          <a:ext cx="940970" cy="1411455"/>
        </a:xfrm>
        <a:prstGeom prst="rect">
          <a:avLst/>
        </a:prstGeom>
        <a:blipFill rotWithShape="1">
          <a:blip xmlns:r="http://schemas.openxmlformats.org/officeDocument/2006/relationships" r:embed="rId1"/>
          <a:stretch>
            <a:fillRect/>
          </a:stretch>
        </a:blipFill>
        <a:ln w="12700" cap="flat" cmpd="thickThin"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F6E73B-E2B3-4A84-B23B-A30D16D74E35}">
      <dsp:nvSpPr>
        <dsp:cNvPr id="0" name=""/>
        <dsp:cNvSpPr/>
      </dsp:nvSpPr>
      <dsp:spPr>
        <a:xfrm rot="10800000">
          <a:off x="1063532" y="575"/>
          <a:ext cx="6723501" cy="1396477"/>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15808"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Se recomienda realizar mantenimientos periódicos de los equipos para mantenerlos en condiciones adecuadas de trabajo.</a:t>
          </a:r>
          <a:endParaRPr lang="es-EC" sz="1600" kern="1200" dirty="0"/>
        </a:p>
      </dsp:txBody>
      <dsp:txXfrm rot="10800000">
        <a:off x="1063532" y="575"/>
        <a:ext cx="6723501" cy="1396477"/>
      </dsp:txXfrm>
    </dsp:sp>
    <dsp:sp modelId="{10D993CC-C2E4-4E16-A45F-E43FC79BEA47}">
      <dsp:nvSpPr>
        <dsp:cNvPr id="0" name=""/>
        <dsp:cNvSpPr/>
      </dsp:nvSpPr>
      <dsp:spPr>
        <a:xfrm>
          <a:off x="351347" y="3982"/>
          <a:ext cx="1396477" cy="1396477"/>
        </a:xfrm>
        <a:prstGeom prst="ellipse">
          <a:avLst/>
        </a:prstGeom>
        <a:blipFill rotWithShape="1">
          <a:blip xmlns:r="http://schemas.openxmlformats.org/officeDocument/2006/relationships" r:embed="rId1"/>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5BAF8493-3B01-499E-8BE2-3E7514636618}">
      <dsp:nvSpPr>
        <dsp:cNvPr id="0" name=""/>
        <dsp:cNvSpPr/>
      </dsp:nvSpPr>
      <dsp:spPr>
        <a:xfrm rot="10800000">
          <a:off x="1063532" y="1813910"/>
          <a:ext cx="6723501" cy="1396477"/>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15808"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Se recomienda contar con un sistema para compartir archivos y carpetas entre Islas de Edición, esto es; una red interna con un servidor que almacene todo el material audiovisual y así facilitar las tareas de edición. </a:t>
          </a:r>
          <a:endParaRPr lang="es-EC" sz="1600" kern="1200" dirty="0"/>
        </a:p>
      </dsp:txBody>
      <dsp:txXfrm rot="10800000">
        <a:off x="1063532" y="1813910"/>
        <a:ext cx="6723501" cy="1396477"/>
      </dsp:txXfrm>
    </dsp:sp>
    <dsp:sp modelId="{C49F82B4-647F-458B-BBB6-970AA9F3E0E3}">
      <dsp:nvSpPr>
        <dsp:cNvPr id="0" name=""/>
        <dsp:cNvSpPr/>
      </dsp:nvSpPr>
      <dsp:spPr>
        <a:xfrm>
          <a:off x="351347" y="1817318"/>
          <a:ext cx="1396477" cy="1396477"/>
        </a:xfrm>
        <a:prstGeom prst="ellipse">
          <a:avLst/>
        </a:prstGeom>
        <a:blipFill rotWithShape="1">
          <a:blip xmlns:r="http://schemas.openxmlformats.org/officeDocument/2006/relationships" r:embed="rId2"/>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C8038A92-7AE1-4EDD-A984-C04578D3B43F}">
      <dsp:nvSpPr>
        <dsp:cNvPr id="0" name=""/>
        <dsp:cNvSpPr/>
      </dsp:nvSpPr>
      <dsp:spPr>
        <a:xfrm rot="10800000">
          <a:off x="1063532" y="3627246"/>
          <a:ext cx="6723501" cy="1396477"/>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15808"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Si se desea realizar producción y edición en vivo, o a su vez; agilizar el proceso de grabación con múltiples cámaras, se recomienda la adquisición de equipos como mezcladoras de video </a:t>
          </a:r>
          <a:r>
            <a:rPr lang="es-EC" sz="1600" i="1" kern="1200" dirty="0" smtClean="0"/>
            <a:t>(</a:t>
          </a:r>
          <a:r>
            <a:rPr lang="es-EC" sz="1600" i="1" kern="1200" dirty="0" err="1" smtClean="0"/>
            <a:t>switcher</a:t>
          </a:r>
          <a:r>
            <a:rPr lang="es-EC" sz="1600" i="1" kern="1200" dirty="0" smtClean="0"/>
            <a:t>) </a:t>
          </a:r>
          <a:r>
            <a:rPr lang="es-EC" sz="1600" kern="1200" dirty="0" smtClean="0"/>
            <a:t>y tituladores.</a:t>
          </a:r>
          <a:endParaRPr lang="es-EC" sz="1600" kern="1200" dirty="0"/>
        </a:p>
      </dsp:txBody>
      <dsp:txXfrm rot="10800000">
        <a:off x="1063532" y="3627246"/>
        <a:ext cx="6723501" cy="1396477"/>
      </dsp:txXfrm>
    </dsp:sp>
    <dsp:sp modelId="{C393956B-03EB-49F9-A0D2-6FD9791203FA}">
      <dsp:nvSpPr>
        <dsp:cNvPr id="0" name=""/>
        <dsp:cNvSpPr/>
      </dsp:nvSpPr>
      <dsp:spPr>
        <a:xfrm>
          <a:off x="351347" y="3627821"/>
          <a:ext cx="1396477" cy="1396477"/>
        </a:xfrm>
        <a:prstGeom prst="ellipse">
          <a:avLst/>
        </a:prstGeom>
        <a:blipFill rotWithShape="1">
          <a:blip xmlns:r="http://schemas.openxmlformats.org/officeDocument/2006/relationships" r:embed="rId2"/>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4E7FBE6-E163-4291-A4C6-DDF2DC10121A}">
      <dsp:nvSpPr>
        <dsp:cNvPr id="0" name=""/>
        <dsp:cNvSpPr/>
      </dsp:nvSpPr>
      <dsp:spPr>
        <a:xfrm rot="10800000">
          <a:off x="1148562" y="198109"/>
          <a:ext cx="6610645" cy="1431812"/>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1390"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Adquirir sistemas que permitan la escalabilidad de sus capacidades y almacenamiento.</a:t>
          </a:r>
          <a:endParaRPr lang="es-EC" sz="1600" kern="1200" dirty="0"/>
        </a:p>
      </dsp:txBody>
      <dsp:txXfrm rot="10800000">
        <a:off x="1148562" y="198109"/>
        <a:ext cx="6610645" cy="1431812"/>
      </dsp:txXfrm>
    </dsp:sp>
    <dsp:sp modelId="{C40571B7-F526-4ABA-97D2-155AD3ED59CA}">
      <dsp:nvSpPr>
        <dsp:cNvPr id="0" name=""/>
        <dsp:cNvSpPr/>
      </dsp:nvSpPr>
      <dsp:spPr>
        <a:xfrm>
          <a:off x="503325" y="195618"/>
          <a:ext cx="1431812" cy="1431812"/>
        </a:xfrm>
        <a:prstGeom prst="ellipse">
          <a:avLst/>
        </a:prstGeom>
        <a:blipFill rotWithShape="1">
          <a:blip xmlns:r="http://schemas.openxmlformats.org/officeDocument/2006/relationships" r:embed="rId1"/>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530F4DA2-D842-4295-834B-B30637C36B02}">
      <dsp:nvSpPr>
        <dsp:cNvPr id="0" name=""/>
        <dsp:cNvSpPr/>
      </dsp:nvSpPr>
      <dsp:spPr>
        <a:xfrm rot="10800000">
          <a:off x="1157009" y="1861715"/>
          <a:ext cx="6610645" cy="1431812"/>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1390"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Se recomienda actualizar de manera inmediata el sistema de edición, además la adquisición de </a:t>
          </a:r>
          <a:r>
            <a:rPr lang="es-EC" sz="1600" i="1" kern="1200" dirty="0" err="1" smtClean="0"/>
            <a:t>camcorders</a:t>
          </a:r>
          <a:r>
            <a:rPr lang="es-EC" sz="1600" kern="1200" dirty="0" smtClean="0"/>
            <a:t>  para contar con mayor calidad en las grabaciones.  </a:t>
          </a:r>
          <a:endParaRPr lang="es-EC" sz="1600" kern="1200" dirty="0"/>
        </a:p>
      </dsp:txBody>
      <dsp:txXfrm rot="10800000">
        <a:off x="1157009" y="1861715"/>
        <a:ext cx="6610645" cy="1431812"/>
      </dsp:txXfrm>
    </dsp:sp>
    <dsp:sp modelId="{5FF02577-56B9-44BC-9A25-07008776FFDA}">
      <dsp:nvSpPr>
        <dsp:cNvPr id="0" name=""/>
        <dsp:cNvSpPr/>
      </dsp:nvSpPr>
      <dsp:spPr>
        <a:xfrm>
          <a:off x="511787" y="1859223"/>
          <a:ext cx="1431812" cy="1431812"/>
        </a:xfrm>
        <a:prstGeom prst="ellipse">
          <a:avLst/>
        </a:prstGeom>
        <a:blipFill rotWithShape="1">
          <a:blip xmlns:r="http://schemas.openxmlformats.org/officeDocument/2006/relationships" r:embed="rId1"/>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 modelId="{700438A4-D30E-4D4E-BF2D-E2B4D89DCC79}">
      <dsp:nvSpPr>
        <dsp:cNvPr id="0" name=""/>
        <dsp:cNvSpPr/>
      </dsp:nvSpPr>
      <dsp:spPr>
        <a:xfrm rot="10800000">
          <a:off x="1192693" y="3510472"/>
          <a:ext cx="6610645" cy="1431812"/>
        </a:xfrm>
        <a:prstGeom prst="homePlate">
          <a:avLst/>
        </a:prstGeom>
        <a:solidFill>
          <a:schemeClr val="lt1">
            <a:hueOff val="0"/>
            <a:satOff val="0"/>
            <a:lumOff val="0"/>
            <a:alphaOff val="0"/>
          </a:schemeClr>
        </a:solid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1390"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Se recomienda que el manejo y administración del set de televisión sea realizado por personal diverso y capacitado, tomando en cuenta los aspectos técnicos y creativos que se necesitan para desempeñar cada rol.</a:t>
          </a:r>
          <a:endParaRPr lang="es-EC" sz="1600" kern="1200" dirty="0"/>
        </a:p>
      </dsp:txBody>
      <dsp:txXfrm rot="10800000">
        <a:off x="1192693" y="3510472"/>
        <a:ext cx="6610645" cy="1431812"/>
      </dsp:txXfrm>
    </dsp:sp>
    <dsp:sp modelId="{FEFBD3C7-8114-48E1-A27D-437F174FE80A}">
      <dsp:nvSpPr>
        <dsp:cNvPr id="0" name=""/>
        <dsp:cNvSpPr/>
      </dsp:nvSpPr>
      <dsp:spPr>
        <a:xfrm>
          <a:off x="547468" y="3507981"/>
          <a:ext cx="1431812" cy="1431812"/>
        </a:xfrm>
        <a:prstGeom prst="ellipse">
          <a:avLst/>
        </a:prstGeom>
        <a:blipFill rotWithShape="1">
          <a:blip xmlns:r="http://schemas.openxmlformats.org/officeDocument/2006/relationships" r:embed="rId1"/>
          <a:stretch>
            <a:fillRect/>
          </a:stretch>
        </a:blipFill>
        <a:ln w="63500" cap="flat" cmpd="thickThin" algn="ctr">
          <a:solidFill>
            <a:schemeClr val="accent1">
              <a:shade val="80000"/>
              <a:hueOff val="0"/>
              <a:satOff val="0"/>
              <a:lumOff val="0"/>
              <a:alphaOff val="0"/>
            </a:schemeClr>
          </a:solidFill>
          <a:prstDash val="solid"/>
        </a:ln>
        <a:effectLst>
          <a:outerShdw blurRad="50800" dist="38100" dir="5400000" rotWithShape="0">
            <a:srgbClr val="000000">
              <a:alpha val="35000"/>
            </a:srgbClr>
          </a:outerShdw>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86FAFF-9F0A-4BF6-A008-65F8FE5A16EC}">
      <dsp:nvSpPr>
        <dsp:cNvPr id="0" name=""/>
        <dsp:cNvSpPr/>
      </dsp:nvSpPr>
      <dsp:spPr>
        <a:xfrm>
          <a:off x="3768268" y="104031"/>
          <a:ext cx="1649000" cy="1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Científico</a:t>
          </a:r>
          <a:endParaRPr lang="es-MX" sz="2000" kern="1200" dirty="0"/>
        </a:p>
      </dsp:txBody>
      <dsp:txXfrm>
        <a:off x="3768268" y="104031"/>
        <a:ext cx="1649000" cy="1649000"/>
      </dsp:txXfrm>
    </dsp:sp>
    <dsp:sp modelId="{519CC633-CD9C-4561-9FB3-94BCA3CC7A17}">
      <dsp:nvSpPr>
        <dsp:cNvPr id="0" name=""/>
        <dsp:cNvSpPr/>
      </dsp:nvSpPr>
      <dsp:spPr>
        <a:xfrm>
          <a:off x="862700" y="-30"/>
          <a:ext cx="4658630" cy="4658630"/>
        </a:xfrm>
        <a:prstGeom prst="circularArrow">
          <a:avLst>
            <a:gd name="adj1" fmla="val 6902"/>
            <a:gd name="adj2" fmla="val 465375"/>
            <a:gd name="adj3" fmla="val 549318"/>
            <a:gd name="adj4" fmla="val 20585307"/>
            <a:gd name="adj5" fmla="val 8053"/>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AF9183-48AA-4ADA-8CB4-5C9FA5A0A410}">
      <dsp:nvSpPr>
        <dsp:cNvPr id="0" name=""/>
        <dsp:cNvSpPr/>
      </dsp:nvSpPr>
      <dsp:spPr>
        <a:xfrm>
          <a:off x="3768268" y="2905537"/>
          <a:ext cx="1649000" cy="1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Social</a:t>
          </a:r>
          <a:endParaRPr lang="es-MX" sz="2000" kern="1200" dirty="0"/>
        </a:p>
      </dsp:txBody>
      <dsp:txXfrm>
        <a:off x="3768268" y="2905537"/>
        <a:ext cx="1649000" cy="1649000"/>
      </dsp:txXfrm>
    </dsp:sp>
    <dsp:sp modelId="{70C48955-A689-4E81-B114-EFDF8493895B}">
      <dsp:nvSpPr>
        <dsp:cNvPr id="0" name=""/>
        <dsp:cNvSpPr/>
      </dsp:nvSpPr>
      <dsp:spPr>
        <a:xfrm>
          <a:off x="862700" y="-30"/>
          <a:ext cx="4658630" cy="4658630"/>
        </a:xfrm>
        <a:prstGeom prst="circularArrow">
          <a:avLst>
            <a:gd name="adj1" fmla="val 6902"/>
            <a:gd name="adj2" fmla="val 465375"/>
            <a:gd name="adj3" fmla="val 5949318"/>
            <a:gd name="adj4" fmla="val 4385307"/>
            <a:gd name="adj5" fmla="val 8053"/>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CE407-CB89-48AD-883B-E40FB34BF880}">
      <dsp:nvSpPr>
        <dsp:cNvPr id="0" name=""/>
        <dsp:cNvSpPr/>
      </dsp:nvSpPr>
      <dsp:spPr>
        <a:xfrm>
          <a:off x="966762" y="2905537"/>
          <a:ext cx="1649000" cy="1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Compromiso con la sociedad</a:t>
          </a:r>
          <a:endParaRPr lang="es-MX" sz="2000" kern="1200" dirty="0"/>
        </a:p>
      </dsp:txBody>
      <dsp:txXfrm>
        <a:off x="966762" y="2905537"/>
        <a:ext cx="1649000" cy="1649000"/>
      </dsp:txXfrm>
    </dsp:sp>
    <dsp:sp modelId="{567D3B92-4A39-4329-AB89-83917DD45562}">
      <dsp:nvSpPr>
        <dsp:cNvPr id="0" name=""/>
        <dsp:cNvSpPr/>
      </dsp:nvSpPr>
      <dsp:spPr>
        <a:xfrm>
          <a:off x="862700" y="-30"/>
          <a:ext cx="4658630" cy="4658630"/>
        </a:xfrm>
        <a:prstGeom prst="circularArrow">
          <a:avLst>
            <a:gd name="adj1" fmla="val 6902"/>
            <a:gd name="adj2" fmla="val 465375"/>
            <a:gd name="adj3" fmla="val 11349318"/>
            <a:gd name="adj4" fmla="val 9785307"/>
            <a:gd name="adj5" fmla="val 8053"/>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A4CC12D-1450-40A7-B44D-4DF957A8A8D7}">
      <dsp:nvSpPr>
        <dsp:cNvPr id="0" name=""/>
        <dsp:cNvSpPr/>
      </dsp:nvSpPr>
      <dsp:spPr>
        <a:xfrm>
          <a:off x="966762" y="104031"/>
          <a:ext cx="1649000" cy="16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MX" sz="2000" kern="1200" dirty="0" smtClean="0"/>
            <a:t>Creativo</a:t>
          </a:r>
          <a:endParaRPr lang="es-MX" sz="2000" kern="1200" dirty="0"/>
        </a:p>
      </dsp:txBody>
      <dsp:txXfrm>
        <a:off x="966762" y="104031"/>
        <a:ext cx="1649000" cy="1649000"/>
      </dsp:txXfrm>
    </dsp:sp>
    <dsp:sp modelId="{3568A202-973B-4DE7-8CD5-EF1D8B647939}">
      <dsp:nvSpPr>
        <dsp:cNvPr id="0" name=""/>
        <dsp:cNvSpPr/>
      </dsp:nvSpPr>
      <dsp:spPr>
        <a:xfrm>
          <a:off x="862700" y="-30"/>
          <a:ext cx="4658630" cy="4658630"/>
        </a:xfrm>
        <a:prstGeom prst="circularArrow">
          <a:avLst>
            <a:gd name="adj1" fmla="val 6902"/>
            <a:gd name="adj2" fmla="val 465375"/>
            <a:gd name="adj3" fmla="val 16749318"/>
            <a:gd name="adj4" fmla="val 15185307"/>
            <a:gd name="adj5" fmla="val 8053"/>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07B8CA-B903-44AA-8A1E-FCCC34D070EC}">
      <dsp:nvSpPr>
        <dsp:cNvPr id="0" name=""/>
        <dsp:cNvSpPr/>
      </dsp:nvSpPr>
      <dsp:spPr>
        <a:xfrm>
          <a:off x="1561729" y="227"/>
          <a:ext cx="2342595" cy="88740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s-MX" sz="1100" kern="1200" dirty="0"/>
        </a:p>
        <a:p>
          <a:pPr marL="57150" lvl="1" indent="-57150" algn="l" defTabSz="488950">
            <a:lnSpc>
              <a:spcPct val="90000"/>
            </a:lnSpc>
            <a:spcBef>
              <a:spcPct val="0"/>
            </a:spcBef>
            <a:spcAft>
              <a:spcPct val="15000"/>
            </a:spcAft>
            <a:buChar char="••"/>
          </a:pPr>
          <a:r>
            <a:rPr lang="es-MX" sz="1100" kern="1200" dirty="0" smtClean="0"/>
            <a:t>Inactivo desde 2006 aprox.</a:t>
          </a:r>
          <a:endParaRPr lang="es-MX" sz="1100" kern="1200" dirty="0"/>
        </a:p>
      </dsp:txBody>
      <dsp:txXfrm>
        <a:off x="1561729" y="227"/>
        <a:ext cx="2342595" cy="887403"/>
      </dsp:txXfrm>
    </dsp:sp>
    <dsp:sp modelId="{A2AFA544-965A-40EE-BB8A-44B92C9EE638}">
      <dsp:nvSpPr>
        <dsp:cNvPr id="0" name=""/>
        <dsp:cNvSpPr/>
      </dsp:nvSpPr>
      <dsp:spPr>
        <a:xfrm>
          <a:off x="0" y="227"/>
          <a:ext cx="1561730" cy="88740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MX" sz="1100" kern="1200" dirty="0" smtClean="0"/>
            <a:t>Instalaciones y equipos</a:t>
          </a:r>
          <a:endParaRPr lang="es-MX" sz="1100" kern="1200" dirty="0"/>
        </a:p>
      </dsp:txBody>
      <dsp:txXfrm>
        <a:off x="0" y="227"/>
        <a:ext cx="1561730" cy="887403"/>
      </dsp:txXfrm>
    </dsp:sp>
    <dsp:sp modelId="{5CF368B6-E580-4D6A-B462-CA1EC3500460}">
      <dsp:nvSpPr>
        <dsp:cNvPr id="0" name=""/>
        <dsp:cNvSpPr/>
      </dsp:nvSpPr>
      <dsp:spPr>
        <a:xfrm>
          <a:off x="1561729" y="976371"/>
          <a:ext cx="2342595" cy="88740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445" tIns="4445" rIns="4445" bIns="4445" numCol="1" spcCol="1270" anchor="t" anchorCtr="0">
          <a:noAutofit/>
        </a:bodyPr>
        <a:lstStyle/>
        <a:p>
          <a:pPr marL="57150" lvl="1" indent="-57150" algn="l" defTabSz="311150">
            <a:lnSpc>
              <a:spcPct val="90000"/>
            </a:lnSpc>
            <a:spcBef>
              <a:spcPct val="0"/>
            </a:spcBef>
            <a:spcAft>
              <a:spcPct val="15000"/>
            </a:spcAft>
            <a:buChar char="••"/>
          </a:pPr>
          <a:endParaRPr lang="es-MX" sz="700" kern="1200" dirty="0"/>
        </a:p>
        <a:p>
          <a:pPr marL="57150" lvl="1" indent="-57150" algn="l" defTabSz="488950">
            <a:lnSpc>
              <a:spcPct val="90000"/>
            </a:lnSpc>
            <a:spcBef>
              <a:spcPct val="0"/>
            </a:spcBef>
            <a:spcAft>
              <a:spcPct val="15000"/>
            </a:spcAft>
            <a:buChar char="••"/>
          </a:pPr>
          <a:r>
            <a:rPr lang="es-MX" sz="1100" kern="1200" dirty="0" smtClean="0"/>
            <a:t>Pre producción, producción y post producción</a:t>
          </a:r>
          <a:endParaRPr lang="es-MX" sz="1100" kern="1200" dirty="0"/>
        </a:p>
      </dsp:txBody>
      <dsp:txXfrm>
        <a:off x="1561729" y="976371"/>
        <a:ext cx="2342595" cy="887403"/>
      </dsp:txXfrm>
    </dsp:sp>
    <dsp:sp modelId="{5E3D9C0B-07C2-493B-B762-3D466621E95F}">
      <dsp:nvSpPr>
        <dsp:cNvPr id="0" name=""/>
        <dsp:cNvSpPr/>
      </dsp:nvSpPr>
      <dsp:spPr>
        <a:xfrm>
          <a:off x="0" y="976371"/>
          <a:ext cx="1561730" cy="88740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s-MX" sz="1100" kern="1200" dirty="0" smtClean="0"/>
            <a:t>Desarrollar material audiovisual de calidad</a:t>
          </a:r>
          <a:endParaRPr lang="es-MX" sz="1100" kern="1200" dirty="0"/>
        </a:p>
      </dsp:txBody>
      <dsp:txXfrm>
        <a:off x="0" y="976371"/>
        <a:ext cx="1561730" cy="887403"/>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9D5F0F5-E749-498F-AD86-76A722EBAA1B}">
      <dsp:nvSpPr>
        <dsp:cNvPr id="0" name=""/>
        <dsp:cNvSpPr/>
      </dsp:nvSpPr>
      <dsp:spPr>
        <a:xfrm rot="5400000">
          <a:off x="-93956" y="96417"/>
          <a:ext cx="626379" cy="438465"/>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9525" cap="flat" cmpd="sng" algn="ctr">
          <a:solidFill>
            <a:schemeClr val="accent1">
              <a:hueOff val="0"/>
              <a:satOff val="0"/>
              <a:lumOff val="0"/>
              <a:alphaOff val="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b="0" kern="1200" dirty="0" smtClean="0"/>
            <a:t>✔</a:t>
          </a:r>
          <a:endParaRPr lang="es-MX" sz="1600" b="0" kern="1200" dirty="0"/>
        </a:p>
      </dsp:txBody>
      <dsp:txXfrm rot="5400000">
        <a:off x="-93956" y="96417"/>
        <a:ext cx="626379" cy="438465"/>
      </dsp:txXfrm>
    </dsp:sp>
    <dsp:sp modelId="{03ECD8C9-E014-4DB2-8574-A2EC078983F9}">
      <dsp:nvSpPr>
        <dsp:cNvPr id="0" name=""/>
        <dsp:cNvSpPr/>
      </dsp:nvSpPr>
      <dsp:spPr>
        <a:xfrm rot="5400000">
          <a:off x="1413022" y="-972096"/>
          <a:ext cx="407360" cy="235647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Audio</a:t>
          </a:r>
          <a:endParaRPr lang="es-MX" sz="1800" kern="1200" dirty="0"/>
        </a:p>
      </dsp:txBody>
      <dsp:txXfrm rot="5400000">
        <a:off x="1413022" y="-972096"/>
        <a:ext cx="407360" cy="2356475"/>
      </dsp:txXfrm>
    </dsp:sp>
    <dsp:sp modelId="{D0561A55-F55A-4D09-9C08-2BA52333CD98}">
      <dsp:nvSpPr>
        <dsp:cNvPr id="0" name=""/>
        <dsp:cNvSpPr/>
      </dsp:nvSpPr>
      <dsp:spPr>
        <a:xfrm rot="5400000">
          <a:off x="-93956" y="555821"/>
          <a:ext cx="626379" cy="438465"/>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9525" cap="flat" cmpd="sng" algn="ctr">
          <a:solidFill>
            <a:schemeClr val="accent1">
              <a:hueOff val="0"/>
              <a:satOff val="0"/>
              <a:lumOff val="0"/>
              <a:alphaOff val="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b="0" kern="1200" dirty="0" smtClean="0"/>
            <a:t>✔</a:t>
          </a:r>
          <a:endParaRPr lang="es-MX" sz="1600" b="0" kern="1200" dirty="0"/>
        </a:p>
      </dsp:txBody>
      <dsp:txXfrm rot="5400000">
        <a:off x="-93956" y="555821"/>
        <a:ext cx="626379" cy="438465"/>
      </dsp:txXfrm>
    </dsp:sp>
    <dsp:sp modelId="{E59B8E0C-C46B-41B3-A0EA-CA3D4EBB49D1}">
      <dsp:nvSpPr>
        <dsp:cNvPr id="0" name=""/>
        <dsp:cNvSpPr/>
      </dsp:nvSpPr>
      <dsp:spPr>
        <a:xfrm rot="5400000">
          <a:off x="1413129" y="-512799"/>
          <a:ext cx="407146" cy="235647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Iluminación</a:t>
          </a:r>
          <a:endParaRPr lang="es-MX" sz="1800" kern="1200" dirty="0"/>
        </a:p>
      </dsp:txBody>
      <dsp:txXfrm rot="5400000">
        <a:off x="1413129" y="-512799"/>
        <a:ext cx="407146" cy="2356475"/>
      </dsp:txXfrm>
    </dsp:sp>
    <dsp:sp modelId="{EE0634F8-55FC-4E8E-AA24-78ADF82C60BB}">
      <dsp:nvSpPr>
        <dsp:cNvPr id="0" name=""/>
        <dsp:cNvSpPr/>
      </dsp:nvSpPr>
      <dsp:spPr>
        <a:xfrm rot="5400000">
          <a:off x="-93956" y="1015226"/>
          <a:ext cx="626379" cy="438465"/>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9525" cap="flat" cmpd="sng" algn="ctr">
          <a:solidFill>
            <a:schemeClr val="accent1">
              <a:hueOff val="0"/>
              <a:satOff val="0"/>
              <a:lumOff val="0"/>
              <a:alphaOff val="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b="0" kern="1200" dirty="0" smtClean="0"/>
            <a:t>✔</a:t>
          </a:r>
          <a:endParaRPr lang="es-MX" sz="1600" b="0" kern="1200" dirty="0"/>
        </a:p>
      </dsp:txBody>
      <dsp:txXfrm rot="5400000">
        <a:off x="-93956" y="1015226"/>
        <a:ext cx="626379" cy="438465"/>
      </dsp:txXfrm>
    </dsp:sp>
    <dsp:sp modelId="{E1582E32-1357-42B6-A86B-1EB9CDEF4FD6}">
      <dsp:nvSpPr>
        <dsp:cNvPr id="0" name=""/>
        <dsp:cNvSpPr/>
      </dsp:nvSpPr>
      <dsp:spPr>
        <a:xfrm rot="5400000">
          <a:off x="1413129" y="-53394"/>
          <a:ext cx="407146" cy="235647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Video</a:t>
          </a:r>
          <a:endParaRPr lang="es-MX" sz="1800" kern="1200" dirty="0"/>
        </a:p>
      </dsp:txBody>
      <dsp:txXfrm rot="5400000">
        <a:off x="1413129" y="-53394"/>
        <a:ext cx="407146" cy="2356475"/>
      </dsp:txXfrm>
    </dsp:sp>
    <dsp:sp modelId="{337830DA-6B2A-432F-8AB3-654FD4CB0F58}">
      <dsp:nvSpPr>
        <dsp:cNvPr id="0" name=""/>
        <dsp:cNvSpPr/>
      </dsp:nvSpPr>
      <dsp:spPr>
        <a:xfrm rot="5400000">
          <a:off x="-93956" y="1474630"/>
          <a:ext cx="626379" cy="438465"/>
        </a:xfrm>
        <a:prstGeom prst="chevron">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w="9525" cap="flat" cmpd="sng" algn="ctr">
          <a:solidFill>
            <a:schemeClr val="accent1">
              <a:hueOff val="0"/>
              <a:satOff val="0"/>
              <a:lumOff val="0"/>
              <a:alphaOff val="0"/>
            </a:schemeClr>
          </a:solidFill>
          <a:prstDash val="soli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MX" sz="1600" b="0" kern="1200" dirty="0" smtClean="0"/>
            <a:t>✔</a:t>
          </a:r>
          <a:endParaRPr lang="es-MX" sz="1600" b="0" kern="1200" dirty="0"/>
        </a:p>
      </dsp:txBody>
      <dsp:txXfrm rot="5400000">
        <a:off x="-93956" y="1474630"/>
        <a:ext cx="626379" cy="438465"/>
      </dsp:txXfrm>
    </dsp:sp>
    <dsp:sp modelId="{DE1C7A00-C572-4EDA-AE69-6FDDCFBDA638}">
      <dsp:nvSpPr>
        <dsp:cNvPr id="0" name=""/>
        <dsp:cNvSpPr/>
      </dsp:nvSpPr>
      <dsp:spPr>
        <a:xfrm rot="5400000">
          <a:off x="1413129" y="406009"/>
          <a:ext cx="407146" cy="235647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MX" sz="1800" kern="1200" dirty="0" smtClean="0"/>
            <a:t>Edición</a:t>
          </a:r>
          <a:endParaRPr lang="es-MX" sz="1800" kern="1200" dirty="0"/>
        </a:p>
      </dsp:txBody>
      <dsp:txXfrm rot="5400000">
        <a:off x="1413129" y="406009"/>
        <a:ext cx="407146" cy="235647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87EE41-8520-47BA-A2B9-8E98071C5D93}">
      <dsp:nvSpPr>
        <dsp:cNvPr id="0" name=""/>
        <dsp:cNvSpPr/>
      </dsp:nvSpPr>
      <dsp:spPr>
        <a:xfrm>
          <a:off x="3715584" y="288031"/>
          <a:ext cx="4277317" cy="2320033"/>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endParaRPr lang="es-EC" sz="2400" kern="1200" dirty="0"/>
        </a:p>
        <a:p>
          <a:pPr marL="285750" lvl="1" indent="-285750" algn="l" defTabSz="1911350">
            <a:lnSpc>
              <a:spcPct val="90000"/>
            </a:lnSpc>
            <a:spcBef>
              <a:spcPct val="0"/>
            </a:spcBef>
            <a:spcAft>
              <a:spcPct val="15000"/>
            </a:spcAft>
            <a:buChar char="••"/>
          </a:pPr>
          <a:r>
            <a:rPr lang="es-EC" sz="4300" kern="1200" dirty="0" smtClean="0"/>
            <a:t>OBJETIVOS</a:t>
          </a:r>
          <a:endParaRPr lang="es-EC" sz="4300" kern="1200" dirty="0"/>
        </a:p>
      </dsp:txBody>
      <dsp:txXfrm>
        <a:off x="3715584" y="288031"/>
        <a:ext cx="4277317" cy="2320033"/>
      </dsp:txXfrm>
    </dsp:sp>
    <dsp:sp modelId="{271B5C17-B6F0-41E5-9581-6BAA918D1872}">
      <dsp:nvSpPr>
        <dsp:cNvPr id="0" name=""/>
        <dsp:cNvSpPr/>
      </dsp:nvSpPr>
      <dsp:spPr>
        <a:xfrm>
          <a:off x="720065" y="288031"/>
          <a:ext cx="2995518" cy="2320033"/>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1">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smtClean="0"/>
            <a:t>3</a:t>
          </a:r>
          <a:endParaRPr lang="es-EC" sz="6500" kern="1200" dirty="0"/>
        </a:p>
      </dsp:txBody>
      <dsp:txXfrm>
        <a:off x="720065" y="288031"/>
        <a:ext cx="2995518" cy="232003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9.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diagrams.loki3.com/VaryingWidthList+Icon">
  <dgm:title val="Lista de ancho variable"/>
  <dgm:desc val="Se usa para destacar elementos con diferentes importancias. Adecuado para grandes cantidades de texto de nivel 1. El ancho de cada forma se determina de forma independiente según s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66E1B017-A973-4305-8F11-60ADECA2CD5F}" type="datetimeFigureOut">
              <a:rPr lang="es-EC" smtClean="0"/>
              <a:pPr/>
              <a:t>13/05/2012</a:t>
            </a:fld>
            <a:endParaRPr lang="es-EC"/>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EC"/>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D7368319-1B0B-4AE5-8963-EF4B35AAD27A}"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66E1B017-A973-4305-8F11-60ADECA2CD5F}" type="datetimeFigureOut">
              <a:rPr lang="es-EC" smtClean="0"/>
              <a:pPr/>
              <a:t>13/05/2012</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66E1B017-A973-4305-8F11-60ADECA2CD5F}" type="datetimeFigureOut">
              <a:rPr lang="es-EC" smtClean="0"/>
              <a:pPr/>
              <a:t>13/05/2012</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D7368319-1B0B-4AE5-8963-EF4B35AAD27A}"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66E1B017-A973-4305-8F11-60ADECA2CD5F}" type="datetimeFigureOut">
              <a:rPr lang="es-EC" smtClean="0"/>
              <a:pPr/>
              <a:t>13/05/2012</a:t>
            </a:fld>
            <a:endParaRPr lang="es-EC"/>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EC"/>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D7368319-1B0B-4AE5-8963-EF4B35AAD27A}" type="slidenum">
              <a:rPr lang="es-EC" smtClean="0"/>
              <a:pPr/>
              <a:t>‹Nº›</a:t>
            </a:fld>
            <a:endParaRPr lang="es-EC"/>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6E1B017-A973-4305-8F11-60ADECA2CD5F}" type="datetimeFigureOut">
              <a:rPr lang="es-EC" smtClean="0"/>
              <a:pPr/>
              <a:t>13/05/2012</a:t>
            </a:fld>
            <a:endParaRPr lang="es-EC"/>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EC"/>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7368319-1B0B-4AE5-8963-EF4B35AAD27A}"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jpeg"/><Relationship Id="rId7" Type="http://schemas.openxmlformats.org/officeDocument/2006/relationships/diagramColors" Target="../diagrams/colors12.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diagramLayout" Target="../diagrams/layout14.xml"/><Relationship Id="rId18" Type="http://schemas.openxmlformats.org/officeDocument/2006/relationships/diagramLayout" Target="../diagrams/layout15.xml"/><Relationship Id="rId26" Type="http://schemas.microsoft.com/office/2007/relationships/diagramDrawing" Target="../diagrams/drawing16.xml"/><Relationship Id="rId3" Type="http://schemas.openxmlformats.org/officeDocument/2006/relationships/image" Target="../media/image2.jpeg"/><Relationship Id="rId21" Type="http://schemas.microsoft.com/office/2007/relationships/diagramDrawing" Target="../diagrams/drawing15.xml"/><Relationship Id="rId7" Type="http://schemas.openxmlformats.org/officeDocument/2006/relationships/diagramColors" Target="../diagrams/colors13.xml"/><Relationship Id="rId12" Type="http://schemas.openxmlformats.org/officeDocument/2006/relationships/diagramData" Target="../diagrams/data14.xml"/><Relationship Id="rId17" Type="http://schemas.openxmlformats.org/officeDocument/2006/relationships/diagramData" Target="../diagrams/data15.xml"/><Relationship Id="rId25" Type="http://schemas.openxmlformats.org/officeDocument/2006/relationships/diagramColors" Target="../diagrams/colors16.xml"/><Relationship Id="rId2" Type="http://schemas.openxmlformats.org/officeDocument/2006/relationships/image" Target="../media/image4.jpeg"/><Relationship Id="rId16" Type="http://schemas.microsoft.com/office/2007/relationships/diagramDrawing" Target="../diagrams/drawing14.xml"/><Relationship Id="rId20" Type="http://schemas.openxmlformats.org/officeDocument/2006/relationships/diagramColors" Target="../diagrams/colors15.xml"/><Relationship Id="rId1" Type="http://schemas.openxmlformats.org/officeDocument/2006/relationships/slideLayout" Target="../slideLayouts/slideLayout8.xml"/><Relationship Id="rId6" Type="http://schemas.openxmlformats.org/officeDocument/2006/relationships/diagramQuickStyle" Target="../diagrams/quickStyle13.xml"/><Relationship Id="rId11" Type="http://schemas.openxmlformats.org/officeDocument/2006/relationships/image" Target="../media/image12.jpeg"/><Relationship Id="rId24" Type="http://schemas.openxmlformats.org/officeDocument/2006/relationships/diagramQuickStyle" Target="../diagrams/quickStyle16.xml"/><Relationship Id="rId5" Type="http://schemas.openxmlformats.org/officeDocument/2006/relationships/diagramLayout" Target="../diagrams/layout13.xml"/><Relationship Id="rId15" Type="http://schemas.openxmlformats.org/officeDocument/2006/relationships/diagramColors" Target="../diagrams/colors14.xml"/><Relationship Id="rId23" Type="http://schemas.openxmlformats.org/officeDocument/2006/relationships/diagramLayout" Target="../diagrams/layout16.xml"/><Relationship Id="rId10" Type="http://schemas.openxmlformats.org/officeDocument/2006/relationships/image" Target="../media/image11.jpeg"/><Relationship Id="rId19" Type="http://schemas.openxmlformats.org/officeDocument/2006/relationships/diagramQuickStyle" Target="../diagrams/quickStyle15.xml"/><Relationship Id="rId4" Type="http://schemas.openxmlformats.org/officeDocument/2006/relationships/diagramData" Target="../diagrams/data13.xml"/><Relationship Id="rId9" Type="http://schemas.openxmlformats.org/officeDocument/2006/relationships/image" Target="../media/image10.jpeg"/><Relationship Id="rId14" Type="http://schemas.openxmlformats.org/officeDocument/2006/relationships/diagramQuickStyle" Target="../diagrams/quickStyle14.xml"/><Relationship Id="rId22" Type="http://schemas.openxmlformats.org/officeDocument/2006/relationships/diagramData" Target="../diagrams/data16.xml"/></Relationships>
</file>

<file path=ppt/slides/_rels/slide1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jpeg"/><Relationship Id="rId7" Type="http://schemas.openxmlformats.org/officeDocument/2006/relationships/diagramColors" Target="../diagrams/colors17.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4.xml.rels><?xml version="1.0" encoding="UTF-8" standalone="yes"?>
<Relationships xmlns="http://schemas.openxmlformats.org/package/2006/relationships"><Relationship Id="rId8" Type="http://schemas.microsoft.com/office/2007/relationships/diagramDrawing" Target="../diagrams/drawing18.xml"/><Relationship Id="rId13" Type="http://schemas.openxmlformats.org/officeDocument/2006/relationships/diagramLayout" Target="../diagrams/layout19.xml"/><Relationship Id="rId18" Type="http://schemas.openxmlformats.org/officeDocument/2006/relationships/diagramData" Target="../diagrams/data20.xml"/><Relationship Id="rId3" Type="http://schemas.openxmlformats.org/officeDocument/2006/relationships/image" Target="../media/image2.jpeg"/><Relationship Id="rId21" Type="http://schemas.openxmlformats.org/officeDocument/2006/relationships/diagramColors" Target="../diagrams/colors20.xml"/><Relationship Id="rId7" Type="http://schemas.openxmlformats.org/officeDocument/2006/relationships/diagramColors" Target="../diagrams/colors18.xml"/><Relationship Id="rId12" Type="http://schemas.openxmlformats.org/officeDocument/2006/relationships/diagramData" Target="../diagrams/data19.xml"/><Relationship Id="rId17" Type="http://schemas.openxmlformats.org/officeDocument/2006/relationships/image" Target="../media/image16.jpeg"/><Relationship Id="rId2" Type="http://schemas.openxmlformats.org/officeDocument/2006/relationships/image" Target="../media/image4.jpeg"/><Relationship Id="rId16" Type="http://schemas.microsoft.com/office/2007/relationships/diagramDrawing" Target="../diagrams/drawing19.xml"/><Relationship Id="rId20" Type="http://schemas.openxmlformats.org/officeDocument/2006/relationships/diagramQuickStyle" Target="../diagrams/quickStyle20.xml"/><Relationship Id="rId1" Type="http://schemas.openxmlformats.org/officeDocument/2006/relationships/slideLayout" Target="../slideLayouts/slideLayout8.xml"/><Relationship Id="rId6" Type="http://schemas.openxmlformats.org/officeDocument/2006/relationships/diagramQuickStyle" Target="../diagrams/quickStyle18.xml"/><Relationship Id="rId11" Type="http://schemas.openxmlformats.org/officeDocument/2006/relationships/image" Target="../media/image15.jpeg"/><Relationship Id="rId5" Type="http://schemas.openxmlformats.org/officeDocument/2006/relationships/diagramLayout" Target="../diagrams/layout18.xml"/><Relationship Id="rId15" Type="http://schemas.openxmlformats.org/officeDocument/2006/relationships/diagramColors" Target="../diagrams/colors19.xml"/><Relationship Id="rId23" Type="http://schemas.openxmlformats.org/officeDocument/2006/relationships/image" Target="../media/image17.jpeg"/><Relationship Id="rId10" Type="http://schemas.openxmlformats.org/officeDocument/2006/relationships/image" Target="../media/image14.jpeg"/><Relationship Id="rId19" Type="http://schemas.openxmlformats.org/officeDocument/2006/relationships/diagramLayout" Target="../diagrams/layout20.xml"/><Relationship Id="rId4" Type="http://schemas.openxmlformats.org/officeDocument/2006/relationships/diagramData" Target="../diagrams/data18.xml"/><Relationship Id="rId9" Type="http://schemas.openxmlformats.org/officeDocument/2006/relationships/image" Target="../media/image13.jpeg"/><Relationship Id="rId14" Type="http://schemas.openxmlformats.org/officeDocument/2006/relationships/diagramQuickStyle" Target="../diagrams/quickStyle19.xml"/><Relationship Id="rId22" Type="http://schemas.microsoft.com/office/2007/relationships/diagramDrawing" Target="../diagrams/drawing20.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2.jpeg"/><Relationship Id="rId7" Type="http://schemas.openxmlformats.org/officeDocument/2006/relationships/diagramQuickStyle" Target="../diagrams/quickStyle21.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18.jpeg"/><Relationship Id="rId9" Type="http://schemas.microsoft.com/office/2007/relationships/diagramDrawing" Target="../diagrams/drawing21.xml"/></Relationships>
</file>

<file path=ppt/slides/_rels/slide17.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18" Type="http://schemas.microsoft.com/office/2007/relationships/diagramDrawing" Target="../diagrams/drawing24.xml"/><Relationship Id="rId3" Type="http://schemas.openxmlformats.org/officeDocument/2006/relationships/image" Target="../media/image2.jpeg"/><Relationship Id="rId7" Type="http://schemas.openxmlformats.org/officeDocument/2006/relationships/diagramColors" Target="../diagrams/colors22.xml"/><Relationship Id="rId12" Type="http://schemas.openxmlformats.org/officeDocument/2006/relationships/diagramColors" Target="../diagrams/colors23.xml"/><Relationship Id="rId17" Type="http://schemas.openxmlformats.org/officeDocument/2006/relationships/diagramColors" Target="../diagrams/colors24.xml"/><Relationship Id="rId2" Type="http://schemas.openxmlformats.org/officeDocument/2006/relationships/image" Target="../media/image4.jpeg"/><Relationship Id="rId16" Type="http://schemas.openxmlformats.org/officeDocument/2006/relationships/diagramQuickStyle" Target="../diagrams/quickStyle24.xml"/><Relationship Id="rId1" Type="http://schemas.openxmlformats.org/officeDocument/2006/relationships/slideLayout" Target="../slideLayouts/slideLayout8.xml"/><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5" Type="http://schemas.openxmlformats.org/officeDocument/2006/relationships/diagramLayout" Target="../diagrams/layout24.xml"/><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 Id="rId14" Type="http://schemas.openxmlformats.org/officeDocument/2006/relationships/diagramData" Target="../diagrams/data24.xml"/></Relationships>
</file>

<file path=ppt/slides/_rels/slide18.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jpeg"/><Relationship Id="rId7" Type="http://schemas.openxmlformats.org/officeDocument/2006/relationships/diagramColors" Target="../diagrams/colors25.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9.xml.rels><?xml version="1.0" encoding="UTF-8" standalone="yes"?>
<Relationships xmlns="http://schemas.openxmlformats.org/package/2006/relationships"><Relationship Id="rId8" Type="http://schemas.microsoft.com/office/2007/relationships/diagramDrawing" Target="../diagrams/drawing26.xml"/><Relationship Id="rId13" Type="http://schemas.microsoft.com/office/2007/relationships/diagramDrawing" Target="../diagrams/drawing27.xml"/><Relationship Id="rId3" Type="http://schemas.openxmlformats.org/officeDocument/2006/relationships/image" Target="../media/image2.jpeg"/><Relationship Id="rId7" Type="http://schemas.openxmlformats.org/officeDocument/2006/relationships/diagramColors" Target="../diagrams/colors26.xml"/><Relationship Id="rId12" Type="http://schemas.openxmlformats.org/officeDocument/2006/relationships/diagramColors" Target="../diagrams/colors27.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26.xml"/><Relationship Id="rId11" Type="http://schemas.openxmlformats.org/officeDocument/2006/relationships/diagramQuickStyle" Target="../diagrams/quickStyle27.xml"/><Relationship Id="rId5" Type="http://schemas.openxmlformats.org/officeDocument/2006/relationships/diagramLayout" Target="../diagrams/layout26.xml"/><Relationship Id="rId10" Type="http://schemas.openxmlformats.org/officeDocument/2006/relationships/diagramLayout" Target="../diagrams/layout27.xml"/><Relationship Id="rId4" Type="http://schemas.openxmlformats.org/officeDocument/2006/relationships/diagramData" Target="../diagrams/data26.xml"/><Relationship Id="rId9" Type="http://schemas.openxmlformats.org/officeDocument/2006/relationships/diagramData" Target="../diagrams/data2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4.jpeg"/><Relationship Id="rId7" Type="http://schemas.openxmlformats.org/officeDocument/2006/relationships/diagramQuickStyle" Target="../diagrams/quickStyle28.xml"/><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diagramLayout" Target="../diagrams/layout28.xml"/><Relationship Id="rId5" Type="http://schemas.openxmlformats.org/officeDocument/2006/relationships/diagramData" Target="../diagrams/data28.xml"/><Relationship Id="rId10" Type="http://schemas.openxmlformats.org/officeDocument/2006/relationships/image" Target="../media/image20.jpeg"/><Relationship Id="rId4" Type="http://schemas.openxmlformats.org/officeDocument/2006/relationships/image" Target="../media/image2.jpeg"/><Relationship Id="rId9" Type="http://schemas.microsoft.com/office/2007/relationships/diagramDrawing" Target="../diagrams/drawing28.xml"/></Relationships>
</file>

<file path=ppt/slides/_rels/slide21.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jpeg"/><Relationship Id="rId7" Type="http://schemas.openxmlformats.org/officeDocument/2006/relationships/diagramColors" Target="../diagrams/colors29.xml"/><Relationship Id="rId12"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29.xml"/><Relationship Id="rId11" Type="http://schemas.openxmlformats.org/officeDocument/2006/relationships/image" Target="../media/image23.jpeg"/><Relationship Id="rId5" Type="http://schemas.openxmlformats.org/officeDocument/2006/relationships/diagramLayout" Target="../diagrams/layout29.xml"/><Relationship Id="rId10" Type="http://schemas.openxmlformats.org/officeDocument/2006/relationships/image" Target="../media/image22.jpeg"/><Relationship Id="rId4" Type="http://schemas.openxmlformats.org/officeDocument/2006/relationships/diagramData" Target="../diagrams/data29.xml"/><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30.xml"/><Relationship Id="rId7" Type="http://schemas.microsoft.com/office/2007/relationships/diagramDrawing" Target="../diagrams/drawing30.xml"/><Relationship Id="rId12"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diagramColors" Target="../diagrams/colors30.xml"/><Relationship Id="rId11" Type="http://schemas.openxmlformats.org/officeDocument/2006/relationships/image" Target="../media/image28.jpeg"/><Relationship Id="rId5" Type="http://schemas.openxmlformats.org/officeDocument/2006/relationships/diagramQuickStyle" Target="../diagrams/quickStyle30.xml"/><Relationship Id="rId10" Type="http://schemas.openxmlformats.org/officeDocument/2006/relationships/image" Target="../media/image27.jpeg"/><Relationship Id="rId4" Type="http://schemas.openxmlformats.org/officeDocument/2006/relationships/diagramLayout" Target="../diagrams/layout30.xml"/><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2.jpeg"/><Relationship Id="rId7" Type="http://schemas.openxmlformats.org/officeDocument/2006/relationships/diagramColors" Target="../diagrams/colors31.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8.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2.jpeg"/><Relationship Id="rId7" Type="http://schemas.openxmlformats.org/officeDocument/2006/relationships/diagramQuickStyle" Target="../diagrams/quickStyle33.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30.jpeg"/><Relationship Id="rId9" Type="http://schemas.microsoft.com/office/2007/relationships/diagramDrawing" Target="../diagrams/drawing3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34.xml"/><Relationship Id="rId13" Type="http://schemas.openxmlformats.org/officeDocument/2006/relationships/diagramColors" Target="../diagrams/colors35.xml"/><Relationship Id="rId3" Type="http://schemas.openxmlformats.org/officeDocument/2006/relationships/image" Target="../media/image2.jpeg"/><Relationship Id="rId7" Type="http://schemas.openxmlformats.org/officeDocument/2006/relationships/diagramQuickStyle" Target="../diagrams/quickStyle34.xml"/><Relationship Id="rId12" Type="http://schemas.openxmlformats.org/officeDocument/2006/relationships/diagramQuickStyle" Target="../diagrams/quickStyle35.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Layout" Target="../diagrams/layout34.xml"/><Relationship Id="rId11" Type="http://schemas.openxmlformats.org/officeDocument/2006/relationships/diagramLayout" Target="../diagrams/layout35.xml"/><Relationship Id="rId5" Type="http://schemas.openxmlformats.org/officeDocument/2006/relationships/diagramData" Target="../diagrams/data34.xml"/><Relationship Id="rId15" Type="http://schemas.openxmlformats.org/officeDocument/2006/relationships/image" Target="../media/image34.jpeg"/><Relationship Id="rId10" Type="http://schemas.openxmlformats.org/officeDocument/2006/relationships/diagramData" Target="../diagrams/data35.xml"/><Relationship Id="rId4" Type="http://schemas.openxmlformats.org/officeDocument/2006/relationships/image" Target="../media/image33.jpeg"/><Relationship Id="rId9" Type="http://schemas.microsoft.com/office/2007/relationships/diagramDrawing" Target="../diagrams/drawing34.xml"/><Relationship Id="rId14" Type="http://schemas.microsoft.com/office/2007/relationships/diagramDrawing" Target="../diagrams/drawing35.xm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8.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37.xml"/><Relationship Id="rId13" Type="http://schemas.openxmlformats.org/officeDocument/2006/relationships/diagramQuickStyle" Target="../diagrams/quickStyle38.xml"/><Relationship Id="rId3" Type="http://schemas.openxmlformats.org/officeDocument/2006/relationships/image" Target="../media/image4.jpeg"/><Relationship Id="rId7" Type="http://schemas.openxmlformats.org/officeDocument/2006/relationships/diagramQuickStyle" Target="../diagrams/quickStyle37.xml"/><Relationship Id="rId12" Type="http://schemas.openxmlformats.org/officeDocument/2006/relationships/diagramLayout" Target="../diagrams/layout38.xml"/><Relationship Id="rId2" Type="http://schemas.openxmlformats.org/officeDocument/2006/relationships/image" Target="../media/image45.jpeg"/><Relationship Id="rId16"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diagramLayout" Target="../diagrams/layout37.xml"/><Relationship Id="rId11" Type="http://schemas.openxmlformats.org/officeDocument/2006/relationships/diagramData" Target="../diagrams/data38.xml"/><Relationship Id="rId5" Type="http://schemas.openxmlformats.org/officeDocument/2006/relationships/diagramData" Target="../diagrams/data37.xml"/><Relationship Id="rId15" Type="http://schemas.microsoft.com/office/2007/relationships/diagramDrawing" Target="../diagrams/drawing38.xml"/><Relationship Id="rId10" Type="http://schemas.openxmlformats.org/officeDocument/2006/relationships/image" Target="../media/image46.jpeg"/><Relationship Id="rId4" Type="http://schemas.openxmlformats.org/officeDocument/2006/relationships/image" Target="../media/image2.jpeg"/><Relationship Id="rId9" Type="http://schemas.microsoft.com/office/2007/relationships/diagramDrawing" Target="../diagrams/drawing37.xml"/><Relationship Id="rId14" Type="http://schemas.openxmlformats.org/officeDocument/2006/relationships/diagramColors" Target="../diagrams/colors38.xml"/></Relationships>
</file>

<file path=ppt/slides/_rels/slide33.xml.rels><?xml version="1.0" encoding="UTF-8" standalone="yes"?>
<Relationships xmlns="http://schemas.openxmlformats.org/package/2006/relationships"><Relationship Id="rId8" Type="http://schemas.microsoft.com/office/2007/relationships/diagramDrawing" Target="../diagrams/drawing39.xml"/><Relationship Id="rId13" Type="http://schemas.openxmlformats.org/officeDocument/2006/relationships/image" Target="../media/image51.jpeg"/><Relationship Id="rId3" Type="http://schemas.openxmlformats.org/officeDocument/2006/relationships/image" Target="../media/image2.jpeg"/><Relationship Id="rId7" Type="http://schemas.openxmlformats.org/officeDocument/2006/relationships/diagramColors" Target="../diagrams/colors39.xml"/><Relationship Id="rId12"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39.xml"/><Relationship Id="rId11" Type="http://schemas.microsoft.com/office/2007/relationships/hdphoto" Target="../media/hdphoto2.wdp"/><Relationship Id="rId5" Type="http://schemas.openxmlformats.org/officeDocument/2006/relationships/diagramLayout" Target="../diagrams/layout39.xml"/><Relationship Id="rId10" Type="http://schemas.openxmlformats.org/officeDocument/2006/relationships/image" Target="../media/image49.jpeg"/><Relationship Id="rId4" Type="http://schemas.openxmlformats.org/officeDocument/2006/relationships/diagramData" Target="../diagrams/data39.xml"/><Relationship Id="rId9" Type="http://schemas.openxmlformats.org/officeDocument/2006/relationships/image" Target="../media/image48.jpeg"/><Relationship Id="rId14" Type="http://schemas.openxmlformats.org/officeDocument/2006/relationships/image" Target="../media/image52.jpe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40.xml"/><Relationship Id="rId3" Type="http://schemas.openxmlformats.org/officeDocument/2006/relationships/image" Target="../media/image54.jpeg"/><Relationship Id="rId7" Type="http://schemas.openxmlformats.org/officeDocument/2006/relationships/diagramLayout" Target="../diagrams/layout40.xml"/><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diagramData" Target="../diagrams/data40.xml"/><Relationship Id="rId11" Type="http://schemas.openxmlformats.org/officeDocument/2006/relationships/image" Target="../media/image55.jpeg"/><Relationship Id="rId5" Type="http://schemas.openxmlformats.org/officeDocument/2006/relationships/image" Target="../media/image2.jpeg"/><Relationship Id="rId10" Type="http://schemas.microsoft.com/office/2007/relationships/diagramDrawing" Target="../diagrams/drawing40.xml"/><Relationship Id="rId4" Type="http://schemas.openxmlformats.org/officeDocument/2006/relationships/image" Target="../media/image4.jpeg"/><Relationship Id="rId9" Type="http://schemas.openxmlformats.org/officeDocument/2006/relationships/diagramColors" Target="../diagrams/colors4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1.xml"/><Relationship Id="rId3" Type="http://schemas.openxmlformats.org/officeDocument/2006/relationships/image" Target="../media/image4.jpeg"/><Relationship Id="rId7" Type="http://schemas.openxmlformats.org/officeDocument/2006/relationships/diagramQuickStyle" Target="../diagrams/quickStyle41.xml"/><Relationship Id="rId2"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diagramLayout" Target="../diagrams/layout41.xml"/><Relationship Id="rId11" Type="http://schemas.microsoft.com/office/2007/relationships/hdphoto" Target="../media/hdphoto3.wdp"/><Relationship Id="rId5" Type="http://schemas.openxmlformats.org/officeDocument/2006/relationships/diagramData" Target="../diagrams/data41.xml"/><Relationship Id="rId10" Type="http://schemas.openxmlformats.org/officeDocument/2006/relationships/image" Target="../media/image57.jpeg"/><Relationship Id="rId4" Type="http://schemas.openxmlformats.org/officeDocument/2006/relationships/image" Target="../media/image2.jpeg"/><Relationship Id="rId9" Type="http://schemas.microsoft.com/office/2007/relationships/diagramDrawing" Target="../diagrams/drawing41.xml"/></Relationships>
</file>

<file path=ppt/slides/_rels/slide36.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2.jpeg"/><Relationship Id="rId7" Type="http://schemas.openxmlformats.org/officeDocument/2006/relationships/diagramColors" Target="../diagrams/colors42.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2.xml"/><Relationship Id="rId11" Type="http://schemas.openxmlformats.org/officeDocument/2006/relationships/image" Target="../media/image60.png"/><Relationship Id="rId5" Type="http://schemas.openxmlformats.org/officeDocument/2006/relationships/diagramLayout" Target="../diagrams/layout42.xml"/><Relationship Id="rId10" Type="http://schemas.openxmlformats.org/officeDocument/2006/relationships/image" Target="../media/image59.png"/><Relationship Id="rId4" Type="http://schemas.openxmlformats.org/officeDocument/2006/relationships/diagramData" Target="../diagrams/data42.xml"/><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2.jpeg"/><Relationship Id="rId7" Type="http://schemas.openxmlformats.org/officeDocument/2006/relationships/diagramColors" Target="../diagrams/colors43.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3.xml"/><Relationship Id="rId11" Type="http://schemas.openxmlformats.org/officeDocument/2006/relationships/image" Target="../media/image63.png"/><Relationship Id="rId5" Type="http://schemas.openxmlformats.org/officeDocument/2006/relationships/diagramLayout" Target="../diagrams/layout43.xml"/><Relationship Id="rId10" Type="http://schemas.openxmlformats.org/officeDocument/2006/relationships/image" Target="../media/image62.png"/><Relationship Id="rId4" Type="http://schemas.openxmlformats.org/officeDocument/2006/relationships/diagramData" Target="../diagrams/data43.xml"/><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2.jpeg"/><Relationship Id="rId7" Type="http://schemas.openxmlformats.org/officeDocument/2006/relationships/diagramColors" Target="../diagrams/colors44.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4.xml"/><Relationship Id="rId5" Type="http://schemas.openxmlformats.org/officeDocument/2006/relationships/diagramLayout" Target="../diagrams/layout44.xml"/><Relationship Id="rId10" Type="http://schemas.openxmlformats.org/officeDocument/2006/relationships/image" Target="../media/image65.png"/><Relationship Id="rId4" Type="http://schemas.openxmlformats.org/officeDocument/2006/relationships/diagramData" Target="../diagrams/data44.xml"/><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image" Target="../media/image2.jpeg"/><Relationship Id="rId7" Type="http://schemas.openxmlformats.org/officeDocument/2006/relationships/diagramColors" Target="../diagrams/colors45.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5.xml"/><Relationship Id="rId11" Type="http://schemas.openxmlformats.org/officeDocument/2006/relationships/image" Target="../media/image68.png"/><Relationship Id="rId5" Type="http://schemas.openxmlformats.org/officeDocument/2006/relationships/diagramLayout" Target="../diagrams/layout45.xml"/><Relationship Id="rId10" Type="http://schemas.openxmlformats.org/officeDocument/2006/relationships/image" Target="../media/image67.png"/><Relationship Id="rId4" Type="http://schemas.openxmlformats.org/officeDocument/2006/relationships/diagramData" Target="../diagrams/data45.xml"/><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2.jpeg"/><Relationship Id="rId7" Type="http://schemas.openxmlformats.org/officeDocument/2006/relationships/diagramColors" Target="../diagrams/colors46.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6.xml"/><Relationship Id="rId11" Type="http://schemas.openxmlformats.org/officeDocument/2006/relationships/image" Target="../media/image63.png"/><Relationship Id="rId5" Type="http://schemas.openxmlformats.org/officeDocument/2006/relationships/diagramLayout" Target="../diagrams/layout46.xml"/><Relationship Id="rId10" Type="http://schemas.openxmlformats.org/officeDocument/2006/relationships/image" Target="../media/image70.png"/><Relationship Id="rId4" Type="http://schemas.openxmlformats.org/officeDocument/2006/relationships/diagramData" Target="../diagrams/data46.xml"/><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image" Target="../media/image2.jpeg"/><Relationship Id="rId7" Type="http://schemas.openxmlformats.org/officeDocument/2006/relationships/diagramColors" Target="../diagrams/colors47.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47.xml"/><Relationship Id="rId11" Type="http://schemas.openxmlformats.org/officeDocument/2006/relationships/image" Target="../media/image73.png"/><Relationship Id="rId5" Type="http://schemas.openxmlformats.org/officeDocument/2006/relationships/diagramLayout" Target="../diagrams/layout47.xml"/><Relationship Id="rId10" Type="http://schemas.openxmlformats.org/officeDocument/2006/relationships/image" Target="../media/image72.png"/><Relationship Id="rId4" Type="http://schemas.openxmlformats.org/officeDocument/2006/relationships/diagramData" Target="../diagrams/data47.xml"/><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8.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4.jpeg"/><Relationship Id="rId4" Type="http://schemas.openxmlformats.org/officeDocument/2006/relationships/hyperlink" Target="PROPAGANDA.mov" TargetMode="Externa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8.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50.xml"/><Relationship Id="rId3" Type="http://schemas.openxmlformats.org/officeDocument/2006/relationships/image" Target="../media/image76.jpeg"/><Relationship Id="rId7" Type="http://schemas.openxmlformats.org/officeDocument/2006/relationships/diagramLayout" Target="../diagrams/layout50.xml"/><Relationship Id="rId2" Type="http://schemas.openxmlformats.org/officeDocument/2006/relationships/image" Target="../media/image75.jpeg"/><Relationship Id="rId1" Type="http://schemas.openxmlformats.org/officeDocument/2006/relationships/slideLayout" Target="../slideLayouts/slideLayout8.xml"/><Relationship Id="rId6" Type="http://schemas.openxmlformats.org/officeDocument/2006/relationships/diagramData" Target="../diagrams/data50.xml"/><Relationship Id="rId11" Type="http://schemas.openxmlformats.org/officeDocument/2006/relationships/image" Target="../media/image77.jpeg"/><Relationship Id="rId5" Type="http://schemas.openxmlformats.org/officeDocument/2006/relationships/image" Target="../media/image2.jpeg"/><Relationship Id="rId10" Type="http://schemas.microsoft.com/office/2007/relationships/diagramDrawing" Target="../diagrams/drawing50.xml"/><Relationship Id="rId4" Type="http://schemas.openxmlformats.org/officeDocument/2006/relationships/image" Target="../media/image4.jpeg"/><Relationship Id="rId9" Type="http://schemas.openxmlformats.org/officeDocument/2006/relationships/diagramColors" Target="../diagrams/colors50.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51.xml"/><Relationship Id="rId3" Type="http://schemas.openxmlformats.org/officeDocument/2006/relationships/image" Target="../media/image4.jpeg"/><Relationship Id="rId7" Type="http://schemas.openxmlformats.org/officeDocument/2006/relationships/image" Target="../media/image81.png"/><Relationship Id="rId12" Type="http://schemas.microsoft.com/office/2007/relationships/diagramDrawing" Target="../diagrams/drawing51.xml"/><Relationship Id="rId2" Type="http://schemas.openxmlformats.org/officeDocument/2006/relationships/image" Target="../media/image78.jpeg"/><Relationship Id="rId1" Type="http://schemas.openxmlformats.org/officeDocument/2006/relationships/slideLayout" Target="../slideLayouts/slideLayout8.xml"/><Relationship Id="rId6" Type="http://schemas.openxmlformats.org/officeDocument/2006/relationships/image" Target="../media/image80.png"/><Relationship Id="rId11" Type="http://schemas.openxmlformats.org/officeDocument/2006/relationships/diagramColors" Target="../diagrams/colors51.xml"/><Relationship Id="rId5" Type="http://schemas.openxmlformats.org/officeDocument/2006/relationships/image" Target="../media/image79.jpeg"/><Relationship Id="rId10" Type="http://schemas.openxmlformats.org/officeDocument/2006/relationships/diagramQuickStyle" Target="../diagrams/quickStyle51.xml"/><Relationship Id="rId4" Type="http://schemas.openxmlformats.org/officeDocument/2006/relationships/image" Target="../media/image2.jpeg"/><Relationship Id="rId9" Type="http://schemas.openxmlformats.org/officeDocument/2006/relationships/diagramLayout" Target="../diagrams/layout5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8.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48.xml.rels><?xml version="1.0" encoding="UTF-8" standalone="yes"?>
<Relationships xmlns="http://schemas.openxmlformats.org/package/2006/relationships"><Relationship Id="rId8" Type="http://schemas.microsoft.com/office/2007/relationships/diagramDrawing" Target="../diagrams/drawing53.xml"/><Relationship Id="rId3" Type="http://schemas.openxmlformats.org/officeDocument/2006/relationships/image" Target="../media/image2.jpeg"/><Relationship Id="rId7" Type="http://schemas.openxmlformats.org/officeDocument/2006/relationships/diagramColors" Target="../diagrams/colors53.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53.xml"/><Relationship Id="rId5" Type="http://schemas.openxmlformats.org/officeDocument/2006/relationships/diagramLayout" Target="../diagrams/layout53.xml"/><Relationship Id="rId4" Type="http://schemas.openxmlformats.org/officeDocument/2006/relationships/diagramData" Target="../diagrams/data53.xml"/></Relationships>
</file>

<file path=ppt/slides/_rels/slide49.xml.rels><?xml version="1.0" encoding="UTF-8" standalone="yes"?>
<Relationships xmlns="http://schemas.openxmlformats.org/package/2006/relationships"><Relationship Id="rId8" Type="http://schemas.microsoft.com/office/2007/relationships/diagramDrawing" Target="../diagrams/drawing54.xml"/><Relationship Id="rId3" Type="http://schemas.openxmlformats.org/officeDocument/2006/relationships/image" Target="../media/image2.jpeg"/><Relationship Id="rId7" Type="http://schemas.openxmlformats.org/officeDocument/2006/relationships/diagramColors" Target="../diagrams/colors54.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54.xml"/><Relationship Id="rId5" Type="http://schemas.openxmlformats.org/officeDocument/2006/relationships/diagramLayout" Target="../diagrams/layout54.xml"/><Relationship Id="rId4" Type="http://schemas.openxmlformats.org/officeDocument/2006/relationships/diagramData" Target="../diagrams/data5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2.jpeg"/><Relationship Id="rId7" Type="http://schemas.openxmlformats.org/officeDocument/2006/relationships/diagramColors" Target="../diagrams/colors55.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s>
</file>

<file path=ppt/slides/_rels/slide51.xml.rels><?xml version="1.0" encoding="UTF-8" standalone="yes"?>
<Relationships xmlns="http://schemas.openxmlformats.org/package/2006/relationships"><Relationship Id="rId8" Type="http://schemas.microsoft.com/office/2007/relationships/diagramDrawing" Target="../diagrams/drawing56.xml"/><Relationship Id="rId3" Type="http://schemas.openxmlformats.org/officeDocument/2006/relationships/image" Target="../media/image2.jpeg"/><Relationship Id="rId7" Type="http://schemas.openxmlformats.org/officeDocument/2006/relationships/diagramColors" Target="../diagrams/colors56.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56.xml"/><Relationship Id="rId5" Type="http://schemas.openxmlformats.org/officeDocument/2006/relationships/diagramLayout" Target="../diagrams/layout56.xml"/><Relationship Id="rId4" Type="http://schemas.openxmlformats.org/officeDocument/2006/relationships/diagramData" Target="../diagrams/data56.xm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jpeg"/><Relationship Id="rId7" Type="http://schemas.openxmlformats.org/officeDocument/2006/relationships/image" Target="../media/image70.png"/><Relationship Id="rId12"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85.png"/><Relationship Id="rId11" Type="http://schemas.openxmlformats.org/officeDocument/2006/relationships/image" Target="../media/image89.jpeg"/><Relationship Id="rId5" Type="http://schemas.openxmlformats.org/officeDocument/2006/relationships/image" Target="../media/image84.png"/><Relationship Id="rId10" Type="http://schemas.openxmlformats.org/officeDocument/2006/relationships/image" Target="../media/image88.jpeg"/><Relationship Id="rId4" Type="http://schemas.openxmlformats.org/officeDocument/2006/relationships/image" Target="../media/image60.png"/><Relationship Id="rId9" Type="http://schemas.openxmlformats.org/officeDocument/2006/relationships/image" Target="../media/image87.jpe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diagramColors" Target="../diagrams/colors6.xml"/><Relationship Id="rId3" Type="http://schemas.openxmlformats.org/officeDocument/2006/relationships/image" Target="../media/image2.jpeg"/><Relationship Id="rId7" Type="http://schemas.openxmlformats.org/officeDocument/2006/relationships/diagramColors" Target="../diagrams/colors5.xml"/><Relationship Id="rId12" Type="http://schemas.openxmlformats.org/officeDocument/2006/relationships/diagramQuickStyle" Target="../diagrams/quickStyle6.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5.xml"/><Relationship Id="rId11" Type="http://schemas.openxmlformats.org/officeDocument/2006/relationships/diagramLayout" Target="../diagrams/layout6.xml"/><Relationship Id="rId5" Type="http://schemas.openxmlformats.org/officeDocument/2006/relationships/diagramLayout" Target="../diagrams/layout5.xml"/><Relationship Id="rId15" Type="http://schemas.openxmlformats.org/officeDocument/2006/relationships/image" Target="../media/image6.jpeg"/><Relationship Id="rId10" Type="http://schemas.openxmlformats.org/officeDocument/2006/relationships/diagramData" Target="../diagrams/data6.xml"/><Relationship Id="rId4" Type="http://schemas.openxmlformats.org/officeDocument/2006/relationships/diagramData" Target="../diagrams/data5.xml"/><Relationship Id="rId9" Type="http://schemas.openxmlformats.org/officeDocument/2006/relationships/image" Target="../media/image5.jpeg"/><Relationship Id="rId14" Type="http://schemas.microsoft.com/office/2007/relationships/diagramDrawing" Target="../diagrams/drawing6.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image" Target="../media/image2.jpeg"/><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image" Target="../media/image4.jpeg"/><Relationship Id="rId16" Type="http://schemas.microsoft.com/office/2007/relationships/diagramDrawing" Target="../diagrams/drawing8.xml"/><Relationship Id="rId1" Type="http://schemas.openxmlformats.org/officeDocument/2006/relationships/slideLayout" Target="../slideLayouts/slideLayout8.xml"/><Relationship Id="rId6" Type="http://schemas.openxmlformats.org/officeDocument/2006/relationships/image" Target="../media/image8.jpeg"/><Relationship Id="rId11" Type="http://schemas.microsoft.com/office/2007/relationships/diagramDrawing" Target="../diagrams/drawing7.xml"/><Relationship Id="rId5" Type="http://schemas.microsoft.com/office/2007/relationships/hdphoto" Target="../media/hdphoto1.wdp"/><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image" Target="../media/image7.jpeg"/><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jpeg"/><Relationship Id="rId7" Type="http://schemas.openxmlformats.org/officeDocument/2006/relationships/diagramColors" Target="../diagrams/colors10.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1" name="Picture 3" descr="D:\Descargas\TESIS\10844_115208754989_106916624989_723839_459281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404664"/>
            <a:ext cx="1800200"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67944" y="5036252"/>
            <a:ext cx="1632756" cy="16373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Título"/>
          <p:cNvSpPr>
            <a:spLocks noGrp="1"/>
          </p:cNvSpPr>
          <p:nvPr>
            <p:ph type="title"/>
          </p:nvPr>
        </p:nvSpPr>
        <p:spPr>
          <a:xfrm>
            <a:off x="323528" y="4149080"/>
            <a:ext cx="8568952" cy="1152128"/>
          </a:xfrm>
        </p:spPr>
        <p:txBody>
          <a:bodyPr>
            <a:normAutofit/>
          </a:bodyPr>
          <a:lstStyle/>
          <a:p>
            <a:pPr algn="ctr"/>
            <a:r>
              <a:rPr lang="es-EC" sz="2400" dirty="0" smtClean="0">
                <a:solidFill>
                  <a:schemeClr val="tx1"/>
                </a:solidFill>
                <a:latin typeface="Perpetua" pitchFamily="18" charset="0"/>
              </a:rPr>
              <a:t>EVA PATRICIA OCHOA BÓSQUEZ</a:t>
            </a:r>
            <a:br>
              <a:rPr lang="es-EC" sz="2400" dirty="0" smtClean="0">
                <a:solidFill>
                  <a:schemeClr val="tx1"/>
                </a:solidFill>
                <a:latin typeface="Perpetua" pitchFamily="18" charset="0"/>
              </a:rPr>
            </a:br>
            <a:r>
              <a:rPr lang="es-EC" sz="2400" dirty="0" smtClean="0">
                <a:solidFill>
                  <a:schemeClr val="tx1"/>
                </a:solidFill>
                <a:latin typeface="Perpetua" pitchFamily="18" charset="0"/>
              </a:rPr>
              <a:t>STHEPANIE MICHELLE MUÑOZ MONTENEGRO</a:t>
            </a:r>
            <a:endParaRPr lang="es-EC" sz="2400" dirty="0">
              <a:solidFill>
                <a:schemeClr val="tx1"/>
              </a:solidFill>
              <a:latin typeface="Perpetua" pitchFamily="18" charset="0"/>
            </a:endParaRPr>
          </a:p>
        </p:txBody>
      </p:sp>
      <p:sp>
        <p:nvSpPr>
          <p:cNvPr id="5" name="4 CuadroTexto"/>
          <p:cNvSpPr txBox="1"/>
          <p:nvPr/>
        </p:nvSpPr>
        <p:spPr>
          <a:xfrm>
            <a:off x="2712368" y="704599"/>
            <a:ext cx="5976664" cy="1200329"/>
          </a:xfrm>
          <a:prstGeom prst="rect">
            <a:avLst/>
          </a:prstGeom>
          <a:noFill/>
        </p:spPr>
        <p:txBody>
          <a:bodyPr wrap="square" rtlCol="0">
            <a:spAutoFit/>
          </a:bodyPr>
          <a:lstStyle/>
          <a:p>
            <a:r>
              <a:rPr lang="es-EC" sz="2400" b="1" dirty="0" smtClean="0">
                <a:solidFill>
                  <a:schemeClr val="tx1"/>
                </a:solidFill>
                <a:effectLst>
                  <a:outerShdw blurRad="38100" dist="38100" dir="2700000" algn="tl">
                    <a:srgbClr val="000000">
                      <a:alpha val="43137"/>
                    </a:srgbClr>
                  </a:outerShdw>
                </a:effectLst>
                <a:latin typeface="Perpetua" pitchFamily="18" charset="0"/>
              </a:rPr>
              <a:t>ESCUELA POLITÉCNICA DEL EJÉRCITO</a:t>
            </a:r>
          </a:p>
          <a:p>
            <a:r>
              <a:rPr lang="es-EC" sz="2400" b="1" dirty="0" smtClean="0">
                <a:effectLst>
                  <a:outerShdw blurRad="38100" dist="38100" dir="2700000" algn="tl">
                    <a:srgbClr val="000000">
                      <a:alpha val="43137"/>
                    </a:srgbClr>
                  </a:outerShdw>
                </a:effectLst>
                <a:latin typeface="Perpetua" pitchFamily="18" charset="0"/>
              </a:rPr>
              <a:t>Departamento de Eléctrica y Electrónica</a:t>
            </a:r>
          </a:p>
          <a:p>
            <a:r>
              <a:rPr lang="es-EC" sz="2400" b="1" dirty="0" smtClean="0">
                <a:effectLst>
                  <a:outerShdw blurRad="38100" dist="38100" dir="2700000" algn="tl">
                    <a:srgbClr val="000000">
                      <a:alpha val="43137"/>
                    </a:srgbClr>
                  </a:outerShdw>
                </a:effectLst>
                <a:latin typeface="Perpetua" pitchFamily="18" charset="0"/>
              </a:rPr>
              <a:t>Carrera de Telecomunicaciones</a:t>
            </a:r>
            <a:endParaRPr lang="es-EC" sz="2400" dirty="0">
              <a:effectLst>
                <a:outerShdw blurRad="38100" dist="38100" dir="2700000" algn="tl">
                  <a:srgbClr val="000000">
                    <a:alpha val="43137"/>
                  </a:srgbClr>
                </a:outerShdw>
              </a:effectLst>
            </a:endParaRPr>
          </a:p>
        </p:txBody>
      </p:sp>
      <p:sp>
        <p:nvSpPr>
          <p:cNvPr id="6" name="5 CuadroTexto"/>
          <p:cNvSpPr txBox="1"/>
          <p:nvPr/>
        </p:nvSpPr>
        <p:spPr>
          <a:xfrm>
            <a:off x="251520" y="2348880"/>
            <a:ext cx="8640960" cy="1569660"/>
          </a:xfrm>
          <a:prstGeom prst="rect">
            <a:avLst/>
          </a:prstGeom>
          <a:noFill/>
        </p:spPr>
        <p:txBody>
          <a:bodyPr wrap="square" rtlCol="0">
            <a:spAutoFit/>
          </a:bodyPr>
          <a:lstStyle/>
          <a:p>
            <a:pPr algn="ctr"/>
            <a:r>
              <a:rPr lang="es-EC" sz="3200" b="1" dirty="0" smtClean="0">
                <a:solidFill>
                  <a:schemeClr val="tx1"/>
                </a:solidFill>
                <a:latin typeface="Perpetua" pitchFamily="18" charset="0"/>
              </a:rPr>
              <a:t>“ADECUACIÓN DEL SISTEMA DE </a:t>
            </a:r>
            <a:br>
              <a:rPr lang="es-EC" sz="3200" b="1" dirty="0" smtClean="0">
                <a:solidFill>
                  <a:schemeClr val="tx1"/>
                </a:solidFill>
                <a:latin typeface="Perpetua" pitchFamily="18" charset="0"/>
              </a:rPr>
            </a:br>
            <a:r>
              <a:rPr lang="es-EC" sz="3200" b="1" dirty="0" smtClean="0">
                <a:solidFill>
                  <a:schemeClr val="tx1"/>
                </a:solidFill>
                <a:latin typeface="Perpetua" pitchFamily="18" charset="0"/>
              </a:rPr>
              <a:t>VIDEO Y EDICIÓN DEL SET DE TELEVISIÓN </a:t>
            </a:r>
            <a:br>
              <a:rPr lang="es-EC" sz="3200" b="1" dirty="0" smtClean="0">
                <a:solidFill>
                  <a:schemeClr val="tx1"/>
                </a:solidFill>
                <a:latin typeface="Perpetua" pitchFamily="18" charset="0"/>
              </a:rPr>
            </a:br>
            <a:r>
              <a:rPr lang="es-EC" sz="3200" b="1" dirty="0" smtClean="0">
                <a:solidFill>
                  <a:schemeClr val="tx1"/>
                </a:solidFill>
                <a:latin typeface="Perpetua" pitchFamily="18" charset="0"/>
              </a:rPr>
              <a:t>DE LA ESCUELA POLITÉCNICA DEL EJÉRCITO”</a:t>
            </a:r>
            <a:endParaRPr lang="es-EC" sz="3200" dirty="0"/>
          </a:p>
        </p:txBody>
      </p:sp>
    </p:spTree>
    <p:extLst>
      <p:ext uri="{BB962C8B-B14F-4D97-AF65-F5344CB8AC3E}">
        <p14:creationId xmlns:p14="http://schemas.microsoft.com/office/powerpoint/2010/main" xmlns="" val="3657717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3514989696"/>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3" name="2 Diagrama"/>
          <p:cNvGraphicFramePr/>
          <p:nvPr>
            <p:extLst>
              <p:ext uri="{D42A27DB-BD31-4B8C-83A1-F6EECF244321}">
                <p14:modId xmlns:p14="http://schemas.microsoft.com/office/powerpoint/2010/main" xmlns="" val="2774140205"/>
              </p:ext>
            </p:extLst>
          </p:nvPr>
        </p:nvGraphicFramePr>
        <p:xfrm>
          <a:off x="1428328" y="1052736"/>
          <a:ext cx="6096000" cy="3056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4"/>
          <p:cNvPicPr>
            <a:picLocks noChangeAspect="1" noChangeArrowheads="1"/>
          </p:cNvPicPr>
          <p:nvPr/>
        </p:nvPicPr>
        <p:blipFill>
          <a:blip r:embed="rId9" cstate="print"/>
          <a:srcRect/>
          <a:stretch>
            <a:fillRect/>
          </a:stretch>
        </p:blipFill>
        <p:spPr bwMode="auto">
          <a:xfrm>
            <a:off x="3059832" y="4293096"/>
            <a:ext cx="2714625" cy="1524000"/>
          </a:xfrm>
          <a:prstGeom prst="rect">
            <a:avLst/>
          </a:prstGeom>
          <a:noFill/>
          <a:ln w="9525">
            <a:noFill/>
            <a:miter lim="800000"/>
            <a:headEnd/>
            <a:tailEnd/>
          </a:ln>
        </p:spPr>
      </p:pic>
    </p:spTree>
    <p:extLst>
      <p:ext uri="{BB962C8B-B14F-4D97-AF65-F5344CB8AC3E}">
        <p14:creationId xmlns:p14="http://schemas.microsoft.com/office/powerpoint/2010/main" xmlns="" val="230325162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53166A51-CC15-4493-9EEE-C88EBBDBF7BD}"/>
                                            </p:graphicEl>
                                          </p:spTgt>
                                        </p:tgtEl>
                                        <p:attrNameLst>
                                          <p:attrName>style.visibility</p:attrName>
                                        </p:attrNameLst>
                                      </p:cBhvr>
                                      <p:to>
                                        <p:strVal val="visible"/>
                                      </p:to>
                                    </p:set>
                                    <p:animEffect transition="in" filter="fade">
                                      <p:cBhvr>
                                        <p:cTn id="7" dur="2000"/>
                                        <p:tgtEl>
                                          <p:spTgt spid="3">
                                            <p:graphicEl>
                                              <a:dgm id="{53166A51-CC15-4493-9EEE-C88EBBDBF7B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graphicEl>
                                              <a:dgm id="{97B749E9-02A9-48FC-9A81-41626E03FD5B}"/>
                                            </p:graphicEl>
                                          </p:spTgt>
                                        </p:tgtEl>
                                        <p:attrNameLst>
                                          <p:attrName>style.visibility</p:attrName>
                                        </p:attrNameLst>
                                      </p:cBhvr>
                                      <p:to>
                                        <p:strVal val="visible"/>
                                      </p:to>
                                    </p:set>
                                    <p:animEffect transition="in" filter="fade">
                                      <p:cBhvr>
                                        <p:cTn id="10" dur="2000"/>
                                        <p:tgtEl>
                                          <p:spTgt spid="3">
                                            <p:graphicEl>
                                              <a:dgm id="{97B749E9-02A9-48FC-9A81-41626E03FD5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4E09AB31-F7E3-4065-8B68-4CEA1B658A36}"/>
                                            </p:graphicEl>
                                          </p:spTgt>
                                        </p:tgtEl>
                                        <p:attrNameLst>
                                          <p:attrName>style.visibility</p:attrName>
                                        </p:attrNameLst>
                                      </p:cBhvr>
                                      <p:to>
                                        <p:strVal val="visible"/>
                                      </p:to>
                                    </p:set>
                                    <p:animEffect transition="in" filter="fade">
                                      <p:cBhvr>
                                        <p:cTn id="15" dur="2000"/>
                                        <p:tgtEl>
                                          <p:spTgt spid="3">
                                            <p:graphicEl>
                                              <a:dgm id="{4E09AB31-F7E3-4065-8B68-4CEA1B658A3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F64891B0-CBFE-4405-80BD-356CE822D788}"/>
                                            </p:graphicEl>
                                          </p:spTgt>
                                        </p:tgtEl>
                                        <p:attrNameLst>
                                          <p:attrName>style.visibility</p:attrName>
                                        </p:attrNameLst>
                                      </p:cBhvr>
                                      <p:to>
                                        <p:strVal val="visible"/>
                                      </p:to>
                                    </p:set>
                                    <p:animEffect transition="in" filter="fade">
                                      <p:cBhvr>
                                        <p:cTn id="18" dur="2000"/>
                                        <p:tgtEl>
                                          <p:spTgt spid="3">
                                            <p:graphicEl>
                                              <a:dgm id="{F64891B0-CBFE-4405-80BD-356CE822D788}"/>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graphicEl>
                                              <a:dgm id="{5AA4A119-4034-4916-AA2C-738D311CEBDB}"/>
                                            </p:graphicEl>
                                          </p:spTgt>
                                        </p:tgtEl>
                                        <p:attrNameLst>
                                          <p:attrName>style.visibility</p:attrName>
                                        </p:attrNameLst>
                                      </p:cBhvr>
                                      <p:to>
                                        <p:strVal val="visible"/>
                                      </p:to>
                                    </p:set>
                                    <p:animEffect transition="in" filter="fade">
                                      <p:cBhvr>
                                        <p:cTn id="21" dur="2000"/>
                                        <p:tgtEl>
                                          <p:spTgt spid="3">
                                            <p:graphicEl>
                                              <a:dgm id="{5AA4A119-4034-4916-AA2C-738D311CEBD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graphicEl>
                                              <a:dgm id="{F88A33CE-FAC4-404B-8C90-0AE308524E38}"/>
                                            </p:graphicEl>
                                          </p:spTgt>
                                        </p:tgtEl>
                                        <p:attrNameLst>
                                          <p:attrName>style.visibility</p:attrName>
                                        </p:attrNameLst>
                                      </p:cBhvr>
                                      <p:to>
                                        <p:strVal val="visible"/>
                                      </p:to>
                                    </p:set>
                                    <p:animEffect transition="in" filter="fade">
                                      <p:cBhvr>
                                        <p:cTn id="26" dur="2000"/>
                                        <p:tgtEl>
                                          <p:spTgt spid="3">
                                            <p:graphicEl>
                                              <a:dgm id="{F88A33CE-FAC4-404B-8C90-0AE308524E38}"/>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graphicEl>
                                              <a:dgm id="{B9842C8B-A222-4A8F-A64F-74C0695870C4}"/>
                                            </p:graphicEl>
                                          </p:spTgt>
                                        </p:tgtEl>
                                        <p:attrNameLst>
                                          <p:attrName>style.visibility</p:attrName>
                                        </p:attrNameLst>
                                      </p:cBhvr>
                                      <p:to>
                                        <p:strVal val="visible"/>
                                      </p:to>
                                    </p:set>
                                    <p:animEffect transition="in" filter="fade">
                                      <p:cBhvr>
                                        <p:cTn id="29" dur="2000"/>
                                        <p:tgtEl>
                                          <p:spTgt spid="3">
                                            <p:graphicEl>
                                              <a:dgm id="{B9842C8B-A222-4A8F-A64F-74C0695870C4}"/>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graphicEl>
                                              <a:dgm id="{61C53117-B2DA-4DB7-998A-E23F9530DE9F}"/>
                                            </p:graphicEl>
                                          </p:spTgt>
                                        </p:tgtEl>
                                        <p:attrNameLst>
                                          <p:attrName>style.visibility</p:attrName>
                                        </p:attrNameLst>
                                      </p:cBhvr>
                                      <p:to>
                                        <p:strVal val="visible"/>
                                      </p:to>
                                    </p:set>
                                    <p:animEffect transition="in" filter="fade">
                                      <p:cBhvr>
                                        <p:cTn id="32" dur="2000"/>
                                        <p:tgtEl>
                                          <p:spTgt spid="3">
                                            <p:graphicEl>
                                              <a:dgm id="{61C53117-B2DA-4DB7-998A-E23F9530DE9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graphicEl>
                                              <a:dgm id="{7D4F8850-970F-4D88-84A0-409B94EE99D7}"/>
                                            </p:graphicEl>
                                          </p:spTgt>
                                        </p:tgtEl>
                                        <p:attrNameLst>
                                          <p:attrName>style.visibility</p:attrName>
                                        </p:attrNameLst>
                                      </p:cBhvr>
                                      <p:to>
                                        <p:strVal val="visible"/>
                                      </p:to>
                                    </p:set>
                                    <p:animEffect transition="in" filter="fade">
                                      <p:cBhvr>
                                        <p:cTn id="37" dur="2000"/>
                                        <p:tgtEl>
                                          <p:spTgt spid="3">
                                            <p:graphicEl>
                                              <a:dgm id="{7D4F8850-970F-4D88-84A0-409B94EE99D7}"/>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graphicEl>
                                              <a:dgm id="{9FF885E1-52F0-4952-89E4-D8799D70AB71}"/>
                                            </p:graphicEl>
                                          </p:spTgt>
                                        </p:tgtEl>
                                        <p:attrNameLst>
                                          <p:attrName>style.visibility</p:attrName>
                                        </p:attrNameLst>
                                      </p:cBhvr>
                                      <p:to>
                                        <p:strVal val="visible"/>
                                      </p:to>
                                    </p:set>
                                    <p:animEffect transition="in" filter="fade">
                                      <p:cBhvr>
                                        <p:cTn id="40" dur="2000"/>
                                        <p:tgtEl>
                                          <p:spTgt spid="3">
                                            <p:graphicEl>
                                              <a:dgm id="{9FF885E1-52F0-4952-89E4-D8799D70AB71}"/>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graphicEl>
                                              <a:dgm id="{D4F06626-A623-418C-A43D-08BD578B8933}"/>
                                            </p:graphicEl>
                                          </p:spTgt>
                                        </p:tgtEl>
                                        <p:attrNameLst>
                                          <p:attrName>style.visibility</p:attrName>
                                        </p:attrNameLst>
                                      </p:cBhvr>
                                      <p:to>
                                        <p:strVal val="visible"/>
                                      </p:to>
                                    </p:set>
                                    <p:animEffect transition="in" filter="fade">
                                      <p:cBhvr>
                                        <p:cTn id="43" dur="2000"/>
                                        <p:tgtEl>
                                          <p:spTgt spid="3">
                                            <p:graphicEl>
                                              <a:dgm id="{D4F06626-A623-418C-A43D-08BD578B893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graphicEl>
                                              <a:dgm id="{29270444-1852-49A1-B740-D3C0B320925A}"/>
                                            </p:graphicEl>
                                          </p:spTgt>
                                        </p:tgtEl>
                                        <p:attrNameLst>
                                          <p:attrName>style.visibility</p:attrName>
                                        </p:attrNameLst>
                                      </p:cBhvr>
                                      <p:to>
                                        <p:strVal val="visible"/>
                                      </p:to>
                                    </p:set>
                                    <p:animEffect transition="in" filter="fade">
                                      <p:cBhvr>
                                        <p:cTn id="48" dur="2000"/>
                                        <p:tgtEl>
                                          <p:spTgt spid="3">
                                            <p:graphicEl>
                                              <a:dgm id="{29270444-1852-49A1-B740-D3C0B320925A}"/>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graphicEl>
                                              <a:dgm id="{36681CF0-7473-41AE-928B-46D81497B95A}"/>
                                            </p:graphicEl>
                                          </p:spTgt>
                                        </p:tgtEl>
                                        <p:attrNameLst>
                                          <p:attrName>style.visibility</p:attrName>
                                        </p:attrNameLst>
                                      </p:cBhvr>
                                      <p:to>
                                        <p:strVal val="visible"/>
                                      </p:to>
                                    </p:set>
                                    <p:animEffect transition="in" filter="fade">
                                      <p:cBhvr>
                                        <p:cTn id="51" dur="2000"/>
                                        <p:tgtEl>
                                          <p:spTgt spid="3">
                                            <p:graphicEl>
                                              <a:dgm id="{36681CF0-7473-41AE-928B-46D81497B95A}"/>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graphicEl>
                                              <a:dgm id="{949B1F3C-258A-4140-BB0C-C4254D78EF53}"/>
                                            </p:graphicEl>
                                          </p:spTgt>
                                        </p:tgtEl>
                                        <p:attrNameLst>
                                          <p:attrName>style.visibility</p:attrName>
                                        </p:attrNameLst>
                                      </p:cBhvr>
                                      <p:to>
                                        <p:strVal val="visible"/>
                                      </p:to>
                                    </p:set>
                                    <p:animEffect transition="in" filter="fade">
                                      <p:cBhvr>
                                        <p:cTn id="54" dur="2000"/>
                                        <p:tgtEl>
                                          <p:spTgt spid="3">
                                            <p:graphicEl>
                                              <a:dgm id="{949B1F3C-258A-4140-BB0C-C4254D78EF53}"/>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graphicEl>
                                              <a:dgm id="{E4DF3D23-1CF6-4FF3-82BC-5D69C2D9C19A}"/>
                                            </p:graphicEl>
                                          </p:spTgt>
                                        </p:tgtEl>
                                        <p:attrNameLst>
                                          <p:attrName>style.visibility</p:attrName>
                                        </p:attrNameLst>
                                      </p:cBhvr>
                                      <p:to>
                                        <p:strVal val="visible"/>
                                      </p:to>
                                    </p:set>
                                    <p:animEffect transition="in" filter="fade">
                                      <p:cBhvr>
                                        <p:cTn id="59" dur="2000"/>
                                        <p:tgtEl>
                                          <p:spTgt spid="3">
                                            <p:graphicEl>
                                              <a:dgm id="{E4DF3D23-1CF6-4FF3-82BC-5D69C2D9C19A}"/>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graphicEl>
                                              <a:dgm id="{2922C126-8C67-4606-AE1C-9EE94E66A936}"/>
                                            </p:graphicEl>
                                          </p:spTgt>
                                        </p:tgtEl>
                                        <p:attrNameLst>
                                          <p:attrName>style.visibility</p:attrName>
                                        </p:attrNameLst>
                                      </p:cBhvr>
                                      <p:to>
                                        <p:strVal val="visible"/>
                                      </p:to>
                                    </p:set>
                                    <p:animEffect transition="in" filter="fade">
                                      <p:cBhvr>
                                        <p:cTn id="62" dur="2000"/>
                                        <p:tgtEl>
                                          <p:spTgt spid="3">
                                            <p:graphicEl>
                                              <a:dgm id="{2922C126-8C67-4606-AE1C-9EE94E66A936}"/>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graphicEl>
                                              <a:dgm id="{5595DD1C-8F65-48AE-A0F2-3E710ADD4734}"/>
                                            </p:graphicEl>
                                          </p:spTgt>
                                        </p:tgtEl>
                                        <p:attrNameLst>
                                          <p:attrName>style.visibility</p:attrName>
                                        </p:attrNameLst>
                                      </p:cBhvr>
                                      <p:to>
                                        <p:strVal val="visible"/>
                                      </p:to>
                                    </p:set>
                                    <p:animEffect transition="in" filter="fade">
                                      <p:cBhvr>
                                        <p:cTn id="65" dur="2000"/>
                                        <p:tgtEl>
                                          <p:spTgt spid="3">
                                            <p:graphicEl>
                                              <a:dgm id="{5595DD1C-8F65-48AE-A0F2-3E710ADD473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graphicEl>
                                              <a:dgm id="{0D0DE185-30E9-4F1B-973C-EF1FEDC7DE97}"/>
                                            </p:graphicEl>
                                          </p:spTgt>
                                        </p:tgtEl>
                                        <p:attrNameLst>
                                          <p:attrName>style.visibility</p:attrName>
                                        </p:attrNameLst>
                                      </p:cBhvr>
                                      <p:to>
                                        <p:strVal val="visible"/>
                                      </p:to>
                                    </p:set>
                                    <p:animEffect transition="in" filter="fade">
                                      <p:cBhvr>
                                        <p:cTn id="70" dur="2000"/>
                                        <p:tgtEl>
                                          <p:spTgt spid="3">
                                            <p:graphicEl>
                                              <a:dgm id="{0D0DE185-30E9-4F1B-973C-EF1FEDC7DE97}"/>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graphicEl>
                                              <a:dgm id="{E3B4D618-8F1F-4379-874A-7F8AEB0CA2BF}"/>
                                            </p:graphicEl>
                                          </p:spTgt>
                                        </p:tgtEl>
                                        <p:attrNameLst>
                                          <p:attrName>style.visibility</p:attrName>
                                        </p:attrNameLst>
                                      </p:cBhvr>
                                      <p:to>
                                        <p:strVal val="visible"/>
                                      </p:to>
                                    </p:set>
                                    <p:animEffect transition="in" filter="fade">
                                      <p:cBhvr>
                                        <p:cTn id="73" dur="2000"/>
                                        <p:tgtEl>
                                          <p:spTgt spid="3">
                                            <p:graphicEl>
                                              <a:dgm id="{E3B4D618-8F1F-4379-874A-7F8AEB0CA2BF}"/>
                                            </p:graphic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graphicEl>
                                              <a:dgm id="{625AB938-109B-4687-AD30-A05B20A98D4A}"/>
                                            </p:graphicEl>
                                          </p:spTgt>
                                        </p:tgtEl>
                                        <p:attrNameLst>
                                          <p:attrName>style.visibility</p:attrName>
                                        </p:attrNameLst>
                                      </p:cBhvr>
                                      <p:to>
                                        <p:strVal val="visible"/>
                                      </p:to>
                                    </p:set>
                                    <p:animEffect transition="in" filter="fade">
                                      <p:cBhvr>
                                        <p:cTn id="76" dur="2000"/>
                                        <p:tgtEl>
                                          <p:spTgt spid="3">
                                            <p:graphicEl>
                                              <a:dgm id="{625AB938-109B-4687-AD30-A05B20A98D4A}"/>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18" name="17 Diagrama"/>
          <p:cNvGraphicFramePr/>
          <p:nvPr>
            <p:extLst>
              <p:ext uri="{D42A27DB-BD31-4B8C-83A1-F6EECF244321}">
                <p14:modId xmlns:p14="http://schemas.microsoft.com/office/powerpoint/2010/main" xmlns="" val="4191451030"/>
              </p:ext>
            </p:extLst>
          </p:nvPr>
        </p:nvGraphicFramePr>
        <p:xfrm>
          <a:off x="1696484" y="794037"/>
          <a:ext cx="6096000" cy="520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6" name="Picture 8" descr="C:\Users\Nadiazul\Pictures\TFR590F.tmp.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2359" y="3933056"/>
            <a:ext cx="2248250"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C:\Users\Nadiazul\Pictures\TFR7057.tmp.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788024" y="3933055"/>
            <a:ext cx="2169285" cy="1749177"/>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C:\Users\Nadiazul\Pictures\TFRE536.tmp.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123728" y="1606187"/>
            <a:ext cx="3024337" cy="182904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3 Diagrama"/>
          <p:cNvGraphicFramePr/>
          <p:nvPr>
            <p:extLst>
              <p:ext uri="{D42A27DB-BD31-4B8C-83A1-F6EECF244321}">
                <p14:modId xmlns:p14="http://schemas.microsoft.com/office/powerpoint/2010/main" xmlns="" val="3246429567"/>
              </p:ext>
            </p:extLst>
          </p:nvPr>
        </p:nvGraphicFramePr>
        <p:xfrm>
          <a:off x="5330395" y="1959369"/>
          <a:ext cx="1458312" cy="8935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5" name="24 Diagrama"/>
          <p:cNvGraphicFramePr/>
          <p:nvPr>
            <p:extLst>
              <p:ext uri="{D42A27DB-BD31-4B8C-83A1-F6EECF244321}">
                <p14:modId xmlns:p14="http://schemas.microsoft.com/office/powerpoint/2010/main" xmlns="" val="2973918974"/>
              </p:ext>
            </p:extLst>
          </p:nvPr>
        </p:nvGraphicFramePr>
        <p:xfrm>
          <a:off x="2906740" y="4249204"/>
          <a:ext cx="1458312" cy="116790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7" name="26 Diagrama"/>
          <p:cNvGraphicFramePr/>
          <p:nvPr>
            <p:extLst>
              <p:ext uri="{D42A27DB-BD31-4B8C-83A1-F6EECF244321}">
                <p14:modId xmlns:p14="http://schemas.microsoft.com/office/powerpoint/2010/main" xmlns="" val="2941690653"/>
              </p:ext>
            </p:extLst>
          </p:nvPr>
        </p:nvGraphicFramePr>
        <p:xfrm>
          <a:off x="7098112" y="4371000"/>
          <a:ext cx="1530822" cy="87328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xmlns="" val="243839980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7"/>
                                        </p:tgtEl>
                                        <p:attrNameLst>
                                          <p:attrName>style.visibility</p:attrName>
                                        </p:attrNameLst>
                                      </p:cBhvr>
                                      <p:to>
                                        <p:strVal val="visible"/>
                                      </p:to>
                                    </p:set>
                                    <p:animEffect transition="in" filter="fade">
                                      <p:cBhvr>
                                        <p:cTn id="15" dur="500"/>
                                        <p:tgtEl>
                                          <p:spTgt spid="20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2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2" name="1 Diagrama"/>
          <p:cNvGraphicFramePr/>
          <p:nvPr>
            <p:extLst>
              <p:ext uri="{D42A27DB-BD31-4B8C-83A1-F6EECF244321}">
                <p14:modId xmlns:p14="http://schemas.microsoft.com/office/powerpoint/2010/main" xmlns="" val="1099863587"/>
              </p:ext>
            </p:extLst>
          </p:nvPr>
        </p:nvGraphicFramePr>
        <p:xfrm>
          <a:off x="1550868" y="692696"/>
          <a:ext cx="6096000" cy="2248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19 Tabla"/>
          <p:cNvGraphicFramePr>
            <a:graphicFrameLocks noGrp="1"/>
          </p:cNvGraphicFramePr>
          <p:nvPr>
            <p:extLst>
              <p:ext uri="{D42A27DB-BD31-4B8C-83A1-F6EECF244321}">
                <p14:modId xmlns:p14="http://schemas.microsoft.com/office/powerpoint/2010/main" xmlns="" val="318318559"/>
              </p:ext>
            </p:extLst>
          </p:nvPr>
        </p:nvGraphicFramePr>
        <p:xfrm>
          <a:off x="1658500" y="3717032"/>
          <a:ext cx="5937835" cy="2352520"/>
        </p:xfrm>
        <a:graphic>
          <a:graphicData uri="http://schemas.openxmlformats.org/drawingml/2006/table">
            <a:tbl>
              <a:tblPr firstRow="1" firstCol="1" bandRow="1">
                <a:tableStyleId>{5C22544A-7EE6-4342-B048-85BDC9FD1C3A}</a:tableStyleId>
              </a:tblPr>
              <a:tblGrid>
                <a:gridCol w="1250914"/>
                <a:gridCol w="2272291"/>
                <a:gridCol w="2414630"/>
              </a:tblGrid>
              <a:tr h="259013">
                <a:tc>
                  <a:txBody>
                    <a:bodyPr/>
                    <a:lstStyle/>
                    <a:p>
                      <a:pPr algn="ctr">
                        <a:lnSpc>
                          <a:spcPct val="115000"/>
                        </a:lnSpc>
                        <a:spcAft>
                          <a:spcPts val="0"/>
                        </a:spcAft>
                      </a:pPr>
                      <a:r>
                        <a:rPr lang="es-EC" sz="1600" dirty="0">
                          <a:effectLst/>
                        </a:rPr>
                        <a:t> </a:t>
                      </a:r>
                      <a:endParaRPr lang="es-MX"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600" dirty="0">
                          <a:effectLst/>
                        </a:rPr>
                        <a:t>1080i</a:t>
                      </a:r>
                      <a:endParaRPr lang="es-MX"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600" dirty="0">
                          <a:effectLst/>
                        </a:rPr>
                        <a:t>720P</a:t>
                      </a:r>
                      <a:endParaRPr lang="es-MX" sz="1400" dirty="0">
                        <a:effectLst/>
                        <a:latin typeface="Calibri"/>
                        <a:ea typeface="Calibri"/>
                        <a:cs typeface="Times New Roman"/>
                      </a:endParaRPr>
                    </a:p>
                  </a:txBody>
                  <a:tcPr marL="68580" marR="68580" marT="0" marB="0" anchor="ctr"/>
                </a:tc>
              </a:tr>
              <a:tr h="259013">
                <a:tc>
                  <a:txBody>
                    <a:bodyPr/>
                    <a:lstStyle/>
                    <a:p>
                      <a:pPr algn="ctr">
                        <a:lnSpc>
                          <a:spcPct val="115000"/>
                        </a:lnSpc>
                        <a:spcAft>
                          <a:spcPts val="0"/>
                        </a:spcAft>
                      </a:pPr>
                      <a:r>
                        <a:rPr lang="es-EC" sz="1400">
                          <a:effectLst/>
                        </a:rPr>
                        <a:t>Media</a:t>
                      </a:r>
                      <a:endParaRPr lang="es-MX"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Mini-DV</a:t>
                      </a:r>
                      <a:endParaRPr lang="es-MX"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Mini-DV</a:t>
                      </a:r>
                      <a:endParaRPr lang="es-MX" sz="1100">
                        <a:effectLst/>
                        <a:latin typeface="Calibri"/>
                        <a:ea typeface="Calibri"/>
                        <a:cs typeface="Times New Roman"/>
                      </a:endParaRPr>
                    </a:p>
                  </a:txBody>
                  <a:tcPr marL="68580" marR="68580" marT="0" marB="0" anchor="ctr"/>
                </a:tc>
              </a:tr>
              <a:tr h="259013">
                <a:tc>
                  <a:txBody>
                    <a:bodyPr/>
                    <a:lstStyle/>
                    <a:p>
                      <a:pPr algn="ctr">
                        <a:lnSpc>
                          <a:spcPct val="115000"/>
                        </a:lnSpc>
                        <a:spcAft>
                          <a:spcPts val="0"/>
                        </a:spcAft>
                      </a:pPr>
                      <a:r>
                        <a:rPr lang="es-EC" sz="1400">
                          <a:effectLst/>
                        </a:rPr>
                        <a:t>Pixeles</a:t>
                      </a:r>
                      <a:endParaRPr lang="es-MX"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1440 x 1080</a:t>
                      </a:r>
                      <a:endParaRPr lang="es-MX"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a:effectLst/>
                        </a:rPr>
                        <a:t>1280 x 720</a:t>
                      </a:r>
                      <a:endParaRPr lang="es-MX" sz="1100" dirty="0">
                        <a:effectLst/>
                        <a:latin typeface="Calibri"/>
                        <a:ea typeface="Calibri"/>
                        <a:cs typeface="Times New Roman"/>
                      </a:endParaRPr>
                    </a:p>
                  </a:txBody>
                  <a:tcPr marL="68580" marR="68580" marT="0" marB="0" anchor="ctr"/>
                </a:tc>
              </a:tr>
              <a:tr h="518026">
                <a:tc>
                  <a:txBody>
                    <a:bodyPr/>
                    <a:lstStyle/>
                    <a:p>
                      <a:pPr algn="ctr">
                        <a:lnSpc>
                          <a:spcPct val="115000"/>
                        </a:lnSpc>
                        <a:spcAft>
                          <a:spcPts val="0"/>
                        </a:spcAft>
                      </a:pPr>
                      <a:r>
                        <a:rPr lang="es-EC" sz="1400">
                          <a:effectLst/>
                        </a:rPr>
                        <a:t>Señal Video</a:t>
                      </a:r>
                      <a:endParaRPr lang="es-MX"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1080/50i y 1080/60i</a:t>
                      </a:r>
                      <a:endParaRPr lang="es-MX"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720/25p, 720/50p, 720/30p, 720/60p</a:t>
                      </a:r>
                      <a:endParaRPr lang="es-MX" sz="1100">
                        <a:effectLst/>
                        <a:latin typeface="Calibri"/>
                        <a:ea typeface="Calibri"/>
                        <a:cs typeface="Times New Roman"/>
                      </a:endParaRPr>
                    </a:p>
                  </a:txBody>
                  <a:tcPr marL="68580" marR="68580" marT="0" marB="0" anchor="ctr"/>
                </a:tc>
              </a:tr>
              <a:tr h="518026">
                <a:tc>
                  <a:txBody>
                    <a:bodyPr/>
                    <a:lstStyle/>
                    <a:p>
                      <a:pPr algn="ctr">
                        <a:lnSpc>
                          <a:spcPct val="115000"/>
                        </a:lnSpc>
                        <a:spcAft>
                          <a:spcPts val="0"/>
                        </a:spcAft>
                      </a:pPr>
                      <a:r>
                        <a:rPr lang="es-EC" sz="1400">
                          <a:effectLst/>
                        </a:rPr>
                        <a:t>Compresión</a:t>
                      </a:r>
                      <a:endParaRPr lang="es-MX" sz="12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Video: MPEG-2, Audio: MPEG-1 Audio Layer II</a:t>
                      </a:r>
                      <a:endParaRPr lang="es-MX"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a:effectLst/>
                        </a:rPr>
                        <a:t>Video: MPEG-2, Audio: MPEG-1 Audio Layer II</a:t>
                      </a:r>
                      <a:endParaRPr lang="es-MX" sz="1100">
                        <a:effectLst/>
                        <a:latin typeface="Calibri"/>
                        <a:ea typeface="Calibri"/>
                        <a:cs typeface="Times New Roman"/>
                      </a:endParaRPr>
                    </a:p>
                  </a:txBody>
                  <a:tcPr marL="68580" marR="68580" marT="0" marB="0" anchor="ctr"/>
                </a:tc>
              </a:tr>
              <a:tr h="518026">
                <a:tc>
                  <a:txBody>
                    <a:bodyPr/>
                    <a:lstStyle/>
                    <a:p>
                      <a:pPr algn="ctr">
                        <a:lnSpc>
                          <a:spcPct val="115000"/>
                        </a:lnSpc>
                        <a:spcAft>
                          <a:spcPts val="0"/>
                        </a:spcAft>
                      </a:pPr>
                      <a:r>
                        <a:rPr lang="es-EC" sz="1400" dirty="0" err="1" smtClean="0">
                          <a:effectLst/>
                        </a:rPr>
                        <a:t>Interfase</a:t>
                      </a:r>
                      <a:r>
                        <a:rPr lang="es-EC" sz="1400" dirty="0" smtClean="0">
                          <a:effectLst/>
                        </a:rPr>
                        <a:t> </a:t>
                      </a:r>
                      <a:r>
                        <a:rPr lang="es-EC" sz="1400" dirty="0" err="1">
                          <a:effectLst/>
                        </a:rPr>
                        <a:t>Stream</a:t>
                      </a:r>
                      <a:endParaRPr lang="es-MX"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rPr>
                        <a:t>IEEE </a:t>
                      </a:r>
                      <a:r>
                        <a:rPr lang="es-EC" sz="1200" dirty="0">
                          <a:effectLst/>
                        </a:rPr>
                        <a:t>1394 (MPEG2-TS</a:t>
                      </a:r>
                      <a:endParaRPr lang="es-MX"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smtClean="0">
                          <a:effectLst/>
                        </a:rPr>
                        <a:t>IEEE </a:t>
                      </a:r>
                      <a:r>
                        <a:rPr lang="es-EC" sz="1200" dirty="0">
                          <a:effectLst/>
                        </a:rPr>
                        <a:t>1394 (MPEG2-TS)</a:t>
                      </a:r>
                      <a:endParaRPr lang="es-MX" sz="1100" dirty="0">
                        <a:effectLst/>
                        <a:latin typeface="Calibri"/>
                        <a:ea typeface="Calibri"/>
                        <a:cs typeface="Times New Roman"/>
                      </a:endParaRPr>
                    </a:p>
                  </a:txBody>
                  <a:tcPr marL="68580" marR="68580" marT="0" marB="0" anchor="ctr"/>
                </a:tc>
              </a:tr>
            </a:tbl>
          </a:graphicData>
        </a:graphic>
      </p:graphicFrame>
      <p:sp>
        <p:nvSpPr>
          <p:cNvPr id="3" name="2 Flecha abajo"/>
          <p:cNvSpPr/>
          <p:nvPr/>
        </p:nvSpPr>
        <p:spPr>
          <a:xfrm>
            <a:off x="2055415" y="2780928"/>
            <a:ext cx="360040" cy="72008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236994372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19" name="18 Diagrama"/>
          <p:cNvGraphicFramePr/>
          <p:nvPr>
            <p:extLst>
              <p:ext uri="{D42A27DB-BD31-4B8C-83A1-F6EECF244321}">
                <p14:modId xmlns:p14="http://schemas.microsoft.com/office/powerpoint/2010/main" xmlns="" val="623408504"/>
              </p:ext>
            </p:extLst>
          </p:nvPr>
        </p:nvGraphicFramePr>
        <p:xfrm>
          <a:off x="5364088" y="1556792"/>
          <a:ext cx="2063552" cy="520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170" name="Picture 2" descr="C:\Users\Nadiazul\Pictures\TFR6DCB.tmp.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67944" y="2708920"/>
            <a:ext cx="2001914" cy="3044577"/>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Nadiazul\Pictures\TFR9BCF.tmp.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156176" y="2348880"/>
            <a:ext cx="2372700" cy="1331218"/>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C:\Users\Nadiazul\Pictures\TFR85BF.tmp.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156176" y="3717032"/>
            <a:ext cx="2356919" cy="2017731"/>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0" name="19 Diagrama"/>
          <p:cNvGraphicFramePr/>
          <p:nvPr>
            <p:extLst>
              <p:ext uri="{D42A27DB-BD31-4B8C-83A1-F6EECF244321}">
                <p14:modId xmlns:p14="http://schemas.microsoft.com/office/powerpoint/2010/main" xmlns="" val="2110080042"/>
              </p:ext>
            </p:extLst>
          </p:nvPr>
        </p:nvGraphicFramePr>
        <p:xfrm>
          <a:off x="1331640" y="3212976"/>
          <a:ext cx="1512168" cy="5207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1" name="Picture 2" descr="C:\Users\Nadiazul\Pictures\TFR9759.tmp.jp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827584" y="3933056"/>
            <a:ext cx="2564573" cy="1555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8" name="17 Diagrama"/>
          <p:cNvGraphicFramePr/>
          <p:nvPr>
            <p:extLst>
              <p:ext uri="{D42A27DB-BD31-4B8C-83A1-F6EECF244321}">
                <p14:modId xmlns:p14="http://schemas.microsoft.com/office/powerpoint/2010/main" xmlns="" val="2110080042"/>
              </p:ext>
            </p:extLst>
          </p:nvPr>
        </p:nvGraphicFramePr>
        <p:xfrm>
          <a:off x="1115616" y="980728"/>
          <a:ext cx="2088232" cy="52079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22" name="Picture 2" descr="C:\Users\Nadiazul\Pictures\TFR4DA3.tmp.jpg"/>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043608" y="1700808"/>
            <a:ext cx="2088232" cy="1406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64263876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fade">
                                      <p:cBhvr>
                                        <p:cTn id="13" dur="500"/>
                                        <p:tgtEl>
                                          <p:spTgt spid="7171"/>
                                        </p:tgtEl>
                                      </p:cBhvr>
                                    </p:animEffec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2"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sp>
        <p:nvSpPr>
          <p:cNvPr id="23" name="22 Rectángulo"/>
          <p:cNvSpPr/>
          <p:nvPr/>
        </p:nvSpPr>
        <p:spPr>
          <a:xfrm>
            <a:off x="2479611" y="754991"/>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a:t>Cámara de Video HVR-Z1U/Z1N</a:t>
            </a:r>
            <a:endParaRPr lang="es-MX" sz="2000" b="1" kern="1200" dirty="0" smtClean="0">
              <a:effectLst>
                <a:outerShdw blurRad="38100" dist="38100" dir="2700000" algn="tl">
                  <a:srgbClr val="000000">
                    <a:alpha val="43137"/>
                  </a:srgbClr>
                </a:outerShdw>
              </a:effectLst>
            </a:endParaRPr>
          </a:p>
        </p:txBody>
      </p:sp>
      <p:pic>
        <p:nvPicPr>
          <p:cNvPr id="24" name="Picture 2" descr="C:\Users\Nadiazul\Pictures\TFR4DA3.tm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348880"/>
            <a:ext cx="3099792" cy="2088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25" name="24 Tabla"/>
          <p:cNvGraphicFramePr>
            <a:graphicFrameLocks noGrp="1"/>
          </p:cNvGraphicFramePr>
          <p:nvPr>
            <p:extLst>
              <p:ext uri="{D42A27DB-BD31-4B8C-83A1-F6EECF244321}">
                <p14:modId xmlns:p14="http://schemas.microsoft.com/office/powerpoint/2010/main" xmlns="" val="76984674"/>
              </p:ext>
            </p:extLst>
          </p:nvPr>
        </p:nvGraphicFramePr>
        <p:xfrm>
          <a:off x="3099792" y="1484784"/>
          <a:ext cx="5631490" cy="4678822"/>
        </p:xfrm>
        <a:graphic>
          <a:graphicData uri="http://schemas.openxmlformats.org/drawingml/2006/table">
            <a:tbl>
              <a:tblPr firstRow="1" firstCol="1" bandRow="1">
                <a:tableStyleId>{5C22544A-7EE6-4342-B048-85BDC9FD1C3A}</a:tableStyleId>
              </a:tblPr>
              <a:tblGrid>
                <a:gridCol w="1757567"/>
                <a:gridCol w="3873923"/>
              </a:tblGrid>
              <a:tr h="268900">
                <a:tc>
                  <a:txBody>
                    <a:bodyPr/>
                    <a:lstStyle/>
                    <a:p>
                      <a:pPr algn="ctr">
                        <a:lnSpc>
                          <a:spcPct val="150000"/>
                        </a:lnSpc>
                        <a:spcAft>
                          <a:spcPts val="0"/>
                        </a:spcAft>
                      </a:pPr>
                      <a:r>
                        <a:rPr lang="es-EC" sz="1400" dirty="0">
                          <a:effectLst>
                            <a:outerShdw blurRad="38100" dist="38100" dir="2700000" algn="tl">
                              <a:srgbClr val="000000">
                                <a:alpha val="43137"/>
                              </a:srgbClr>
                            </a:outerShdw>
                          </a:effectLst>
                        </a:rPr>
                        <a:t>CARACTERISTICA</a:t>
                      </a:r>
                      <a:endParaRPr lang="es-MX" sz="1400" dirty="0">
                        <a:effectLst>
                          <a:outerShdw blurRad="38100" dist="38100" dir="2700000" algn="tl">
                            <a:srgbClr val="000000">
                              <a:alpha val="43137"/>
                            </a:srgbClr>
                          </a:outerShdw>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outerShdw blurRad="38100" dist="38100" dir="2700000" algn="tl">
                              <a:srgbClr val="000000">
                                <a:alpha val="43137"/>
                              </a:srgbClr>
                            </a:outerShdw>
                          </a:effectLst>
                        </a:rPr>
                        <a:t>DEFINICION</a:t>
                      </a:r>
                      <a:endParaRPr lang="es-MX" sz="1400" dirty="0">
                        <a:effectLst>
                          <a:outerShdw blurRad="38100" dist="38100" dir="2700000" algn="tl">
                            <a:srgbClr val="000000">
                              <a:alpha val="43137"/>
                            </a:srgbClr>
                          </a:outerShdw>
                        </a:effectLst>
                        <a:latin typeface="Calibri"/>
                        <a:ea typeface="Calibri"/>
                        <a:cs typeface="Times New Roman"/>
                      </a:endParaRPr>
                    </a:p>
                  </a:txBody>
                  <a:tcPr marL="68580" marR="68580" marT="0" marB="0" anchor="ctr"/>
                </a:tc>
              </a:tr>
              <a:tr h="244455">
                <a:tc>
                  <a:txBody>
                    <a:bodyPr/>
                    <a:lstStyle/>
                    <a:p>
                      <a:pPr algn="ctr">
                        <a:lnSpc>
                          <a:spcPct val="150000"/>
                        </a:lnSpc>
                        <a:spcAft>
                          <a:spcPts val="0"/>
                        </a:spcAft>
                      </a:pPr>
                      <a:r>
                        <a:rPr lang="es-EC" sz="1050" dirty="0">
                          <a:effectLst/>
                        </a:rPr>
                        <a:t>60/50 Intercambiable</a:t>
                      </a:r>
                      <a:endParaRPr lang="es-MX"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a:effectLst/>
                        </a:rPr>
                        <a:t>Capacidad de grabar HDV o DVCAM</a:t>
                      </a:r>
                      <a:endParaRPr lang="es-MX" sz="1200">
                        <a:effectLst/>
                        <a:latin typeface="Calibri"/>
                        <a:ea typeface="Calibri"/>
                        <a:cs typeface="Times New Roman"/>
                      </a:endParaRPr>
                    </a:p>
                  </a:txBody>
                  <a:tcPr marL="68580" marR="68580" marT="0" marB="0" anchor="ctr"/>
                </a:tc>
              </a:tr>
              <a:tr h="488910">
                <a:tc>
                  <a:txBody>
                    <a:bodyPr/>
                    <a:lstStyle/>
                    <a:p>
                      <a:pPr algn="ctr">
                        <a:lnSpc>
                          <a:spcPct val="150000"/>
                        </a:lnSpc>
                        <a:spcAft>
                          <a:spcPts val="0"/>
                        </a:spcAft>
                      </a:pPr>
                      <a:r>
                        <a:rPr lang="es-EC" sz="1050">
                          <a:effectLst/>
                        </a:rPr>
                        <a:t>Corrección de color </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a:effectLst/>
                        </a:rPr>
                        <a:t>Permite ajustar el color de un objeto apuntado sin afectar el color de otros </a:t>
                      </a:r>
                      <a:endParaRPr lang="es-MX" sz="1200">
                        <a:effectLst/>
                        <a:latin typeface="Calibri"/>
                        <a:ea typeface="Calibri"/>
                        <a:cs typeface="Times New Roman"/>
                      </a:endParaRPr>
                    </a:p>
                  </a:txBody>
                  <a:tcPr marL="68580" marR="68580" marT="0" marB="0" anchor="ctr"/>
                </a:tc>
              </a:tr>
              <a:tr h="488910">
                <a:tc>
                  <a:txBody>
                    <a:bodyPr/>
                    <a:lstStyle/>
                    <a:p>
                      <a:pPr algn="ctr">
                        <a:lnSpc>
                          <a:spcPct val="115000"/>
                        </a:lnSpc>
                        <a:spcAft>
                          <a:spcPts val="1000"/>
                        </a:spcAft>
                      </a:pPr>
                      <a:r>
                        <a:rPr lang="es-EC" sz="1050">
                          <a:effectLst/>
                        </a:rPr>
                        <a:t>Control de grabación externo</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a:effectLst/>
                        </a:rPr>
                        <a:t>VCR o grabadores de Disco Duro pueden ser controlados vía i.LINK. </a:t>
                      </a:r>
                      <a:endParaRPr lang="es-MX" sz="1200">
                        <a:effectLst/>
                        <a:latin typeface="Calibri"/>
                        <a:ea typeface="Calibri"/>
                        <a:cs typeface="Times New Roman"/>
                      </a:endParaRPr>
                    </a:p>
                  </a:txBody>
                  <a:tcPr marL="68580" marR="68580" marT="0" marB="0" anchor="ctr"/>
                </a:tc>
              </a:tr>
              <a:tr h="488910">
                <a:tc>
                  <a:txBody>
                    <a:bodyPr/>
                    <a:lstStyle/>
                    <a:p>
                      <a:pPr algn="ctr">
                        <a:lnSpc>
                          <a:spcPct val="115000"/>
                        </a:lnSpc>
                        <a:spcAft>
                          <a:spcPts val="1000"/>
                        </a:spcAft>
                      </a:pPr>
                      <a:r>
                        <a:rPr lang="es-EC" sz="1050" dirty="0" err="1">
                          <a:effectLst/>
                        </a:rPr>
                        <a:t>Hyper</a:t>
                      </a:r>
                      <a:r>
                        <a:rPr lang="es-EC" sz="1050" dirty="0">
                          <a:effectLst/>
                        </a:rPr>
                        <a:t> Ganancia</a:t>
                      </a:r>
                      <a:endParaRPr lang="es-MX"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a:effectLst/>
                        </a:rPr>
                        <a:t>ganancia más de 18 Db, grabación en condiciones extremas de baja luz.</a:t>
                      </a:r>
                      <a:endParaRPr lang="es-MX" sz="1200">
                        <a:effectLst/>
                        <a:latin typeface="Calibri"/>
                        <a:ea typeface="Calibri"/>
                        <a:cs typeface="Times New Roman"/>
                      </a:endParaRPr>
                    </a:p>
                  </a:txBody>
                  <a:tcPr marL="68580" marR="68580" marT="0" marB="0" anchor="ctr"/>
                </a:tc>
              </a:tr>
              <a:tr h="244455">
                <a:tc>
                  <a:txBody>
                    <a:bodyPr/>
                    <a:lstStyle/>
                    <a:p>
                      <a:pPr algn="ctr">
                        <a:lnSpc>
                          <a:spcPct val="115000"/>
                        </a:lnSpc>
                        <a:spcAft>
                          <a:spcPts val="1000"/>
                        </a:spcAft>
                      </a:pPr>
                      <a:r>
                        <a:rPr lang="es-EC" sz="1050">
                          <a:effectLst/>
                        </a:rPr>
                        <a:t>Estampilla de fecha y hora</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a:effectLst/>
                        </a:rPr>
                        <a:t>La fecha y hora pueden ser grabadas en cinta</a:t>
                      </a:r>
                      <a:endParaRPr lang="es-MX" sz="1200">
                        <a:effectLst/>
                        <a:latin typeface="Calibri"/>
                        <a:ea typeface="Calibri"/>
                        <a:cs typeface="Times New Roman"/>
                      </a:endParaRPr>
                    </a:p>
                  </a:txBody>
                  <a:tcPr marL="68580" marR="68580" marT="0" marB="0" anchor="ctr"/>
                </a:tc>
              </a:tr>
              <a:tr h="488910">
                <a:tc>
                  <a:txBody>
                    <a:bodyPr/>
                    <a:lstStyle/>
                    <a:p>
                      <a:pPr algn="ctr">
                        <a:lnSpc>
                          <a:spcPct val="115000"/>
                        </a:lnSpc>
                        <a:spcAft>
                          <a:spcPts val="1000"/>
                        </a:spcAft>
                      </a:pPr>
                      <a:r>
                        <a:rPr lang="es-EC" sz="1050">
                          <a:effectLst/>
                        </a:rPr>
                        <a:t>Conectores XLR y fuente de poder para Micrófonos</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dirty="0">
                          <a:effectLst/>
                        </a:rPr>
                        <a:t>Dos conectores XLR están integrados al igual que un micrófono estéreo. </a:t>
                      </a:r>
                      <a:endParaRPr lang="es-MX" sz="1200" dirty="0">
                        <a:effectLst/>
                        <a:latin typeface="Calibri"/>
                        <a:ea typeface="Calibri"/>
                        <a:cs typeface="Times New Roman"/>
                      </a:endParaRPr>
                    </a:p>
                  </a:txBody>
                  <a:tcPr marL="68580" marR="68580" marT="0" marB="0" anchor="ctr"/>
                </a:tc>
              </a:tr>
              <a:tr h="733365">
                <a:tc>
                  <a:txBody>
                    <a:bodyPr/>
                    <a:lstStyle/>
                    <a:p>
                      <a:pPr algn="ctr">
                        <a:lnSpc>
                          <a:spcPct val="115000"/>
                        </a:lnSpc>
                        <a:spcAft>
                          <a:spcPts val="1000"/>
                        </a:spcAft>
                      </a:pPr>
                      <a:r>
                        <a:rPr lang="es-EC" sz="1050">
                          <a:effectLst/>
                        </a:rPr>
                        <a:t>Shot Transition Start Timer</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dirty="0">
                          <a:effectLst/>
                        </a:rPr>
                        <a:t>Esto ajusta el tiempo de retardo para comenzar a grabar. El temporizador puede seleccionarse en retardos de 5-, 10- o 20- segundos</a:t>
                      </a:r>
                      <a:endParaRPr lang="es-MX" sz="1200" dirty="0">
                        <a:effectLst/>
                        <a:latin typeface="Calibri"/>
                        <a:ea typeface="Calibri"/>
                        <a:cs typeface="Times New Roman"/>
                      </a:endParaRPr>
                    </a:p>
                  </a:txBody>
                  <a:tcPr marL="68580" marR="68580" marT="0" marB="0" anchor="ctr"/>
                </a:tc>
              </a:tr>
              <a:tr h="244455">
                <a:tc>
                  <a:txBody>
                    <a:bodyPr/>
                    <a:lstStyle/>
                    <a:p>
                      <a:pPr algn="ctr">
                        <a:lnSpc>
                          <a:spcPct val="115000"/>
                        </a:lnSpc>
                        <a:spcAft>
                          <a:spcPts val="1000"/>
                        </a:spcAft>
                      </a:pPr>
                      <a:r>
                        <a:rPr lang="es-EC" sz="1050">
                          <a:effectLst/>
                        </a:rPr>
                        <a:t>Zoom</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50" dirty="0">
                          <a:effectLst/>
                        </a:rPr>
                        <a:t>Zoom óptico de 12 aumentos (12x)</a:t>
                      </a:r>
                      <a:endParaRPr lang="es-MX" sz="1200" dirty="0">
                        <a:effectLst/>
                        <a:latin typeface="Calibri"/>
                        <a:ea typeface="Calibri"/>
                        <a:cs typeface="Times New Roman"/>
                      </a:endParaRPr>
                    </a:p>
                  </a:txBody>
                  <a:tcPr marL="68580" marR="68580" marT="0" marB="0" anchor="ctr"/>
                </a:tc>
              </a:tr>
              <a:tr h="374831">
                <a:tc>
                  <a:txBody>
                    <a:bodyPr/>
                    <a:lstStyle/>
                    <a:p>
                      <a:pPr algn="ctr">
                        <a:lnSpc>
                          <a:spcPct val="115000"/>
                        </a:lnSpc>
                        <a:spcAft>
                          <a:spcPts val="1000"/>
                        </a:spcAft>
                      </a:pPr>
                      <a:r>
                        <a:rPr lang="es-EC" sz="1050">
                          <a:effectLst/>
                        </a:rPr>
                        <a:t>Temperatura mínima de operación </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0 °C</a:t>
                      </a:r>
                      <a:endParaRPr lang="es-MX" sz="1200" dirty="0">
                        <a:effectLst/>
                        <a:latin typeface="Calibri"/>
                        <a:ea typeface="Calibri"/>
                        <a:cs typeface="Times New Roman"/>
                      </a:endParaRPr>
                    </a:p>
                  </a:txBody>
                  <a:tcPr marL="68580" marR="68580" marT="0" marB="0" anchor="ctr"/>
                </a:tc>
              </a:tr>
              <a:tr h="374831">
                <a:tc>
                  <a:txBody>
                    <a:bodyPr/>
                    <a:lstStyle/>
                    <a:p>
                      <a:pPr algn="ctr">
                        <a:lnSpc>
                          <a:spcPct val="115000"/>
                        </a:lnSpc>
                        <a:spcAft>
                          <a:spcPts val="1000"/>
                        </a:spcAft>
                      </a:pPr>
                      <a:r>
                        <a:rPr lang="es-EC" sz="1050">
                          <a:effectLst/>
                        </a:rPr>
                        <a:t>Temperatura maxima de operación </a:t>
                      </a:r>
                      <a:endParaRPr lang="es-MX" sz="12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40 °C</a:t>
                      </a:r>
                      <a:endParaRPr lang="es-MX" sz="12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364263876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2"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sp>
        <p:nvSpPr>
          <p:cNvPr id="18" name="17 Rectángulo"/>
          <p:cNvSpPr/>
          <p:nvPr/>
        </p:nvSpPr>
        <p:spPr>
          <a:xfrm>
            <a:off x="2479611" y="754991"/>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a:effectLst>
                  <a:outerShdw blurRad="38100" dist="38100" dir="2700000" algn="tl">
                    <a:srgbClr val="000000">
                      <a:alpha val="43137"/>
                    </a:srgbClr>
                  </a:outerShdw>
                </a:effectLst>
              </a:rPr>
              <a:t>SONY HVR-M10U</a:t>
            </a:r>
            <a:endParaRPr lang="es-MX" sz="2000" b="1" kern="1200" dirty="0" smtClean="0">
              <a:effectLst>
                <a:outerShdw blurRad="38100" dist="38100" dir="2700000" algn="tl">
                  <a:srgbClr val="000000">
                    <a:alpha val="43137"/>
                  </a:srgbClr>
                </a:outerShdw>
              </a:effectLst>
            </a:endParaRPr>
          </a:p>
        </p:txBody>
      </p:sp>
      <p:pic>
        <p:nvPicPr>
          <p:cNvPr id="19" name="Picture 2" descr="C:\Users\Nadiazul\Pictures\TFRAC66.tm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735" y="2636912"/>
            <a:ext cx="3237726" cy="1451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20" name="19 Diagrama"/>
          <p:cNvGraphicFramePr/>
          <p:nvPr>
            <p:extLst>
              <p:ext uri="{D42A27DB-BD31-4B8C-83A1-F6EECF244321}">
                <p14:modId xmlns:p14="http://schemas.microsoft.com/office/powerpoint/2010/main" xmlns="" val="1173718663"/>
              </p:ext>
            </p:extLst>
          </p:nvPr>
        </p:nvGraphicFramePr>
        <p:xfrm>
          <a:off x="3318885" y="1556792"/>
          <a:ext cx="5323347"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64263876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18" name="17 Diagrama"/>
          <p:cNvGraphicFramePr/>
          <p:nvPr>
            <p:extLst>
              <p:ext uri="{D42A27DB-BD31-4B8C-83A1-F6EECF244321}">
                <p14:modId xmlns:p14="http://schemas.microsoft.com/office/powerpoint/2010/main" xmlns="" val="3966366219"/>
              </p:ext>
            </p:extLst>
          </p:nvPr>
        </p:nvGraphicFramePr>
        <p:xfrm>
          <a:off x="1696484" y="794037"/>
          <a:ext cx="6096000" cy="520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1 Diagrama"/>
          <p:cNvGraphicFramePr/>
          <p:nvPr>
            <p:extLst>
              <p:ext uri="{D42A27DB-BD31-4B8C-83A1-F6EECF244321}">
                <p14:modId xmlns:p14="http://schemas.microsoft.com/office/powerpoint/2010/main" xmlns="" val="3602102939"/>
              </p:ext>
            </p:extLst>
          </p:nvPr>
        </p:nvGraphicFramePr>
        <p:xfrm>
          <a:off x="707936" y="1326430"/>
          <a:ext cx="7781864" cy="47217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19 Diagrama"/>
          <p:cNvGraphicFramePr/>
          <p:nvPr>
            <p:extLst>
              <p:ext uri="{D42A27DB-BD31-4B8C-83A1-F6EECF244321}">
                <p14:modId xmlns:p14="http://schemas.microsoft.com/office/powerpoint/2010/main" xmlns="" val="3297897450"/>
              </p:ext>
            </p:extLst>
          </p:nvPr>
        </p:nvGraphicFramePr>
        <p:xfrm>
          <a:off x="1586872" y="604533"/>
          <a:ext cx="6023992" cy="5207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xmlns="" val="209088518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sp>
        <p:nvSpPr>
          <p:cNvPr id="23" name="22 Rectángulo"/>
          <p:cNvSpPr/>
          <p:nvPr/>
        </p:nvSpPr>
        <p:spPr>
          <a:xfrm>
            <a:off x="2479611" y="692696"/>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EDICIÓN</a:t>
            </a:r>
            <a:endParaRPr lang="es-MX" sz="2000" b="1" kern="1200" dirty="0">
              <a:effectLst>
                <a:outerShdw blurRad="38100" dist="38100" dir="2700000" algn="tl">
                  <a:srgbClr val="000000">
                    <a:alpha val="43137"/>
                  </a:srgbClr>
                </a:outerShdw>
              </a:effectLst>
            </a:endParaRPr>
          </a:p>
        </p:txBody>
      </p:sp>
      <p:graphicFrame>
        <p:nvGraphicFramePr>
          <p:cNvPr id="4" name="3 Diagrama"/>
          <p:cNvGraphicFramePr/>
          <p:nvPr>
            <p:extLst>
              <p:ext uri="{D42A27DB-BD31-4B8C-83A1-F6EECF244321}">
                <p14:modId xmlns:p14="http://schemas.microsoft.com/office/powerpoint/2010/main" xmlns="" val="1982661961"/>
              </p:ext>
            </p:extLst>
          </p:nvPr>
        </p:nvGraphicFramePr>
        <p:xfrm>
          <a:off x="1981314" y="2469293"/>
          <a:ext cx="5253380" cy="3650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4 Rectángulo redondeado"/>
          <p:cNvSpPr/>
          <p:nvPr/>
        </p:nvSpPr>
        <p:spPr>
          <a:xfrm>
            <a:off x="3064445" y="1412776"/>
            <a:ext cx="3087115" cy="33855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p>
        </p:txBody>
      </p:sp>
      <p:sp>
        <p:nvSpPr>
          <p:cNvPr id="2" name="1 CuadroTexto"/>
          <p:cNvSpPr txBox="1"/>
          <p:nvPr/>
        </p:nvSpPr>
        <p:spPr>
          <a:xfrm>
            <a:off x="3047320" y="1412776"/>
            <a:ext cx="3121367" cy="338554"/>
          </a:xfrm>
          <a:prstGeom prst="rect">
            <a:avLst/>
          </a:prstGeom>
          <a:noFill/>
        </p:spPr>
        <p:txBody>
          <a:bodyPr wrap="none" rtlCol="0">
            <a:spAutoFit/>
          </a:bodyPr>
          <a:lstStyle/>
          <a:p>
            <a:r>
              <a:rPr lang="es-MX" sz="1600" dirty="0" smtClean="0">
                <a:solidFill>
                  <a:schemeClr val="bg1"/>
                </a:solidFill>
              </a:rPr>
              <a:t>Material adquirido es </a:t>
            </a:r>
            <a:r>
              <a:rPr lang="es-MX" sz="1600" dirty="0">
                <a:solidFill>
                  <a:schemeClr val="bg1"/>
                </a:solidFill>
              </a:rPr>
              <a:t>reunido</a:t>
            </a:r>
            <a:endParaRPr lang="es-EC" sz="1600" dirty="0">
              <a:solidFill>
                <a:schemeClr val="bg1"/>
              </a:solidFill>
            </a:endParaRPr>
          </a:p>
        </p:txBody>
      </p:sp>
      <p:sp>
        <p:nvSpPr>
          <p:cNvPr id="7" name="6 Rectángulo redondeado"/>
          <p:cNvSpPr/>
          <p:nvPr/>
        </p:nvSpPr>
        <p:spPr>
          <a:xfrm>
            <a:off x="1763688" y="1988840"/>
            <a:ext cx="5688632" cy="33855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2 Rectángulo"/>
          <p:cNvSpPr/>
          <p:nvPr/>
        </p:nvSpPr>
        <p:spPr>
          <a:xfrm>
            <a:off x="1430516" y="1988840"/>
            <a:ext cx="6336704" cy="338554"/>
          </a:xfrm>
          <a:prstGeom prst="rect">
            <a:avLst/>
          </a:prstGeom>
        </p:spPr>
        <p:txBody>
          <a:bodyPr wrap="square">
            <a:spAutoFit/>
          </a:bodyPr>
          <a:lstStyle/>
          <a:p>
            <a:pPr algn="ctr"/>
            <a:r>
              <a:rPr lang="es-MX" sz="1600" dirty="0" smtClean="0">
                <a:solidFill>
                  <a:schemeClr val="bg1"/>
                </a:solidFill>
              </a:rPr>
              <a:t>Gráficos</a:t>
            </a:r>
            <a:r>
              <a:rPr lang="es-MX" sz="1600" dirty="0">
                <a:solidFill>
                  <a:schemeClr val="bg1"/>
                </a:solidFill>
              </a:rPr>
              <a:t>, música, efectos de sonido y efectos especiales</a:t>
            </a:r>
            <a:endParaRPr lang="es-EC" sz="1600" dirty="0">
              <a:solidFill>
                <a:schemeClr val="bg1"/>
              </a:solidFill>
            </a:endParaRPr>
          </a:p>
        </p:txBody>
      </p:sp>
      <p:cxnSp>
        <p:nvCxnSpPr>
          <p:cNvPr id="18" name="17 Conector recto de flecha"/>
          <p:cNvCxnSpPr>
            <a:endCxn id="2" idx="0"/>
          </p:cNvCxnSpPr>
          <p:nvPr/>
        </p:nvCxnSpPr>
        <p:spPr>
          <a:xfrm>
            <a:off x="4608002" y="1212982"/>
            <a:ext cx="2" cy="199794"/>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0" name="19 Conector recto de flecha"/>
          <p:cNvCxnSpPr>
            <a:stCxn id="5" idx="2"/>
            <a:endCxn id="3" idx="0"/>
          </p:cNvCxnSpPr>
          <p:nvPr/>
        </p:nvCxnSpPr>
        <p:spPr>
          <a:xfrm flipH="1">
            <a:off x="4598868" y="1751330"/>
            <a:ext cx="9135" cy="23751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xmlns="" val="199619146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18" name="17 Diagrama"/>
          <p:cNvGraphicFramePr/>
          <p:nvPr>
            <p:extLst>
              <p:ext uri="{D42A27DB-BD31-4B8C-83A1-F6EECF244321}">
                <p14:modId xmlns:p14="http://schemas.microsoft.com/office/powerpoint/2010/main" xmlns="" val="2350307768"/>
              </p:ext>
            </p:extLst>
          </p:nvPr>
        </p:nvGraphicFramePr>
        <p:xfrm>
          <a:off x="952232" y="3140968"/>
          <a:ext cx="7254365" cy="2717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9" name="18 Grupo"/>
          <p:cNvGrpSpPr/>
          <p:nvPr/>
        </p:nvGrpSpPr>
        <p:grpSpPr>
          <a:xfrm>
            <a:off x="2688577" y="2420888"/>
            <a:ext cx="3820581" cy="448278"/>
            <a:chOff x="928743" y="0"/>
            <a:chExt cx="4238514" cy="520286"/>
          </a:xfrm>
        </p:grpSpPr>
        <p:sp>
          <p:nvSpPr>
            <p:cNvPr id="20" name="19 Rectángulo"/>
            <p:cNvSpPr/>
            <p:nvPr/>
          </p:nvSpPr>
          <p:spPr>
            <a:xfrm>
              <a:off x="928743" y="0"/>
              <a:ext cx="4238514" cy="520286"/>
            </a:xfrm>
            <a:prstGeom prst="rect">
              <a:avLst/>
            </a:prstGeom>
          </p:spPr>
          <p:style>
            <a:lnRef idx="0">
              <a:schemeClr val="accent3"/>
            </a:lnRef>
            <a:fillRef idx="3">
              <a:schemeClr val="accent3"/>
            </a:fillRef>
            <a:effectRef idx="3">
              <a:schemeClr val="accent3"/>
            </a:effectRef>
            <a:fontRef idx="minor">
              <a:schemeClr val="lt1"/>
            </a:fontRef>
          </p:style>
        </p:sp>
        <p:sp>
          <p:nvSpPr>
            <p:cNvPr id="21" name="20 Rectángulo"/>
            <p:cNvSpPr/>
            <p:nvPr/>
          </p:nvSpPr>
          <p:spPr>
            <a:xfrm>
              <a:off x="928743" y="0"/>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FORMAS DE EDICIÓN</a:t>
              </a:r>
            </a:p>
          </p:txBody>
        </p:sp>
      </p:grpSp>
      <p:graphicFrame>
        <p:nvGraphicFramePr>
          <p:cNvPr id="22" name="21 Diagrama"/>
          <p:cNvGraphicFramePr/>
          <p:nvPr>
            <p:extLst>
              <p:ext uri="{D42A27DB-BD31-4B8C-83A1-F6EECF244321}">
                <p14:modId xmlns:p14="http://schemas.microsoft.com/office/powerpoint/2010/main" xmlns="" val="2751834814"/>
              </p:ext>
            </p:extLst>
          </p:nvPr>
        </p:nvGraphicFramePr>
        <p:xfrm>
          <a:off x="314392" y="1052736"/>
          <a:ext cx="8568952" cy="9361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xmlns="" val="353851510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sp>
        <p:nvSpPr>
          <p:cNvPr id="11" name="10 CuadroTexto"/>
          <p:cNvSpPr txBox="1"/>
          <p:nvPr/>
        </p:nvSpPr>
        <p:spPr>
          <a:xfrm>
            <a:off x="1691680" y="908720"/>
            <a:ext cx="5832648" cy="523220"/>
          </a:xfrm>
          <a:prstGeom prst="rect">
            <a:avLst/>
          </a:prstGeom>
          <a:noFill/>
        </p:spPr>
        <p:txBody>
          <a:bodyPr wrap="square" rtlCol="0">
            <a:spAutoFit/>
          </a:bodyPr>
          <a:lstStyle/>
          <a:p>
            <a:pPr algn="ctr"/>
            <a:r>
              <a:rPr lang="es-EC" sz="2800" b="1" dirty="0" smtClean="0">
                <a:effectLst>
                  <a:outerShdw blurRad="38100" dist="38100" dir="2700000" algn="tl">
                    <a:srgbClr val="000000">
                      <a:alpha val="43137"/>
                    </a:srgbClr>
                  </a:outerShdw>
                </a:effectLst>
              </a:rPr>
              <a:t>AGENDA</a:t>
            </a:r>
            <a:endParaRPr lang="es-EC" b="1" dirty="0">
              <a:effectLst>
                <a:outerShdw blurRad="38100" dist="38100" dir="2700000" algn="tl">
                  <a:srgbClr val="000000">
                    <a:alpha val="43137"/>
                  </a:srgbClr>
                </a:outerShdw>
              </a:effectLst>
            </a:endParaRPr>
          </a:p>
        </p:txBody>
      </p:sp>
      <p:graphicFrame>
        <p:nvGraphicFramePr>
          <p:cNvPr id="12" name="11 Diagrama"/>
          <p:cNvGraphicFramePr/>
          <p:nvPr>
            <p:extLst>
              <p:ext uri="{D42A27DB-BD31-4B8C-83A1-F6EECF244321}">
                <p14:modId xmlns:p14="http://schemas.microsoft.com/office/powerpoint/2010/main" xmlns="" val="305970202"/>
              </p:ext>
            </p:extLst>
          </p:nvPr>
        </p:nvGraphicFramePr>
        <p:xfrm>
          <a:off x="1428328" y="1700808"/>
          <a:ext cx="631202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43242035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graphicEl>
                                              <a:dgm id="{ADD22F6D-9E76-474D-9298-DF14C6C16D4A}"/>
                                            </p:graphicEl>
                                          </p:spTgt>
                                        </p:tgtEl>
                                        <p:attrNameLst>
                                          <p:attrName>style.visibility</p:attrName>
                                        </p:attrNameLst>
                                      </p:cBhvr>
                                      <p:to>
                                        <p:strVal val="visible"/>
                                      </p:to>
                                    </p:set>
                                    <p:animEffect transition="in" filter="fade">
                                      <p:cBhvr>
                                        <p:cTn id="7" dur="500"/>
                                        <p:tgtEl>
                                          <p:spTgt spid="12">
                                            <p:graphicEl>
                                              <a:dgm id="{ADD22F6D-9E76-474D-9298-DF14C6C16D4A}"/>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graphicEl>
                                              <a:dgm id="{9390EB5B-76DD-4262-B9A0-45E2C38EC5AD}"/>
                                            </p:graphicEl>
                                          </p:spTgt>
                                        </p:tgtEl>
                                        <p:attrNameLst>
                                          <p:attrName>style.visibility</p:attrName>
                                        </p:attrNameLst>
                                      </p:cBhvr>
                                      <p:to>
                                        <p:strVal val="visible"/>
                                      </p:to>
                                    </p:set>
                                    <p:animEffect transition="in" filter="fade">
                                      <p:cBhvr>
                                        <p:cTn id="11" dur="500"/>
                                        <p:tgtEl>
                                          <p:spTgt spid="12">
                                            <p:graphicEl>
                                              <a:dgm id="{9390EB5B-76DD-4262-B9A0-45E2C38EC5A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graphicEl>
                                              <a:dgm id="{7CA4DFDB-0481-4C32-8D42-4B749E3BB6D7}"/>
                                            </p:graphicEl>
                                          </p:spTgt>
                                        </p:tgtEl>
                                        <p:attrNameLst>
                                          <p:attrName>style.visibility</p:attrName>
                                        </p:attrNameLst>
                                      </p:cBhvr>
                                      <p:to>
                                        <p:strVal val="visible"/>
                                      </p:to>
                                    </p:set>
                                    <p:animEffect transition="in" filter="fade">
                                      <p:cBhvr>
                                        <p:cTn id="15" dur="500"/>
                                        <p:tgtEl>
                                          <p:spTgt spid="12">
                                            <p:graphicEl>
                                              <a:dgm id="{7CA4DFDB-0481-4C32-8D42-4B749E3BB6D7}"/>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graphicEl>
                                              <a:dgm id="{CB78B357-2138-4988-AD5E-EB4FA89CFCF2}"/>
                                            </p:graphicEl>
                                          </p:spTgt>
                                        </p:tgtEl>
                                        <p:attrNameLst>
                                          <p:attrName>style.visibility</p:attrName>
                                        </p:attrNameLst>
                                      </p:cBhvr>
                                      <p:to>
                                        <p:strVal val="visible"/>
                                      </p:to>
                                    </p:set>
                                    <p:animEffect transition="in" filter="fade">
                                      <p:cBhvr>
                                        <p:cTn id="19" dur="500"/>
                                        <p:tgtEl>
                                          <p:spTgt spid="12">
                                            <p:graphicEl>
                                              <a:dgm id="{CB78B357-2138-4988-AD5E-EB4FA89CFCF2}"/>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graphicEl>
                                              <a:dgm id="{107BF382-F153-44AD-85DC-B8F620334497}"/>
                                            </p:graphicEl>
                                          </p:spTgt>
                                        </p:tgtEl>
                                        <p:attrNameLst>
                                          <p:attrName>style.visibility</p:attrName>
                                        </p:attrNameLst>
                                      </p:cBhvr>
                                      <p:to>
                                        <p:strVal val="visible"/>
                                      </p:to>
                                    </p:set>
                                    <p:animEffect transition="in" filter="fade">
                                      <p:cBhvr>
                                        <p:cTn id="23" dur="500"/>
                                        <p:tgtEl>
                                          <p:spTgt spid="12">
                                            <p:graphicEl>
                                              <a:dgm id="{107BF382-F153-44AD-85DC-B8F620334497}"/>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graphicEl>
                                              <a:dgm id="{60EC1761-4E8C-41F7-BE65-C4806CFC0F5C}"/>
                                            </p:graphicEl>
                                          </p:spTgt>
                                        </p:tgtEl>
                                        <p:attrNameLst>
                                          <p:attrName>style.visibility</p:attrName>
                                        </p:attrNameLst>
                                      </p:cBhvr>
                                      <p:to>
                                        <p:strVal val="visible"/>
                                      </p:to>
                                    </p:set>
                                    <p:animEffect transition="in" filter="fade">
                                      <p:cBhvr>
                                        <p:cTn id="27" dur="500"/>
                                        <p:tgtEl>
                                          <p:spTgt spid="12">
                                            <p:graphicEl>
                                              <a:dgm id="{60EC1761-4E8C-41F7-BE65-C4806CFC0F5C}"/>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graphicEl>
                                              <a:dgm id="{EF159CD9-C902-4631-B986-0BC634184475}"/>
                                            </p:graphicEl>
                                          </p:spTgt>
                                        </p:tgtEl>
                                        <p:attrNameLst>
                                          <p:attrName>style.visibility</p:attrName>
                                        </p:attrNameLst>
                                      </p:cBhvr>
                                      <p:to>
                                        <p:strVal val="visible"/>
                                      </p:to>
                                    </p:set>
                                    <p:animEffect transition="in" filter="fade">
                                      <p:cBhvr>
                                        <p:cTn id="31" dur="500"/>
                                        <p:tgtEl>
                                          <p:spTgt spid="12">
                                            <p:graphicEl>
                                              <a:dgm id="{EF159CD9-C902-4631-B986-0BC634184475}"/>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graphicEl>
                                              <a:dgm id="{B8838E7F-F59A-4942-A31F-4FF2DB53DEDC}"/>
                                            </p:graphicEl>
                                          </p:spTgt>
                                        </p:tgtEl>
                                        <p:attrNameLst>
                                          <p:attrName>style.visibility</p:attrName>
                                        </p:attrNameLst>
                                      </p:cBhvr>
                                      <p:to>
                                        <p:strVal val="visible"/>
                                      </p:to>
                                    </p:set>
                                    <p:animEffect transition="in" filter="fade">
                                      <p:cBhvr>
                                        <p:cTn id="35" dur="500"/>
                                        <p:tgtEl>
                                          <p:spTgt spid="12">
                                            <p:graphicEl>
                                              <a:dgm id="{B8838E7F-F59A-4942-A31F-4FF2DB53DEDC}"/>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graphicEl>
                                              <a:dgm id="{F31DA34F-2A2E-4EAF-8785-2EC72F2A9B25}"/>
                                            </p:graphicEl>
                                          </p:spTgt>
                                        </p:tgtEl>
                                        <p:attrNameLst>
                                          <p:attrName>style.visibility</p:attrName>
                                        </p:attrNameLst>
                                      </p:cBhvr>
                                      <p:to>
                                        <p:strVal val="visible"/>
                                      </p:to>
                                    </p:set>
                                    <p:animEffect transition="in" filter="fade">
                                      <p:cBhvr>
                                        <p:cTn id="39" dur="500"/>
                                        <p:tgtEl>
                                          <p:spTgt spid="12">
                                            <p:graphicEl>
                                              <a:dgm id="{F31DA34F-2A2E-4EAF-8785-2EC72F2A9B25}"/>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2">
                                            <p:graphicEl>
                                              <a:dgm id="{EA370ED8-5826-4B46-95D6-EEE63305F680}"/>
                                            </p:graphicEl>
                                          </p:spTgt>
                                        </p:tgtEl>
                                        <p:attrNameLst>
                                          <p:attrName>style.visibility</p:attrName>
                                        </p:attrNameLst>
                                      </p:cBhvr>
                                      <p:to>
                                        <p:strVal val="visible"/>
                                      </p:to>
                                    </p:set>
                                    <p:animEffect transition="in" filter="fade">
                                      <p:cBhvr>
                                        <p:cTn id="43" dur="500"/>
                                        <p:tgtEl>
                                          <p:spTgt spid="12">
                                            <p:graphicEl>
                                              <a:dgm id="{EA370ED8-5826-4B46-95D6-EEE63305F680}"/>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graphicEl>
                                              <a:dgm id="{2D2FF3A3-5308-4DD4-9D27-D6AE2A81381B}"/>
                                            </p:graphicEl>
                                          </p:spTgt>
                                        </p:tgtEl>
                                        <p:attrNameLst>
                                          <p:attrName>style.visibility</p:attrName>
                                        </p:attrNameLst>
                                      </p:cBhvr>
                                      <p:to>
                                        <p:strVal val="visible"/>
                                      </p:to>
                                    </p:set>
                                    <p:animEffect transition="in" filter="fade">
                                      <p:cBhvr>
                                        <p:cTn id="47" dur="500"/>
                                        <p:tgtEl>
                                          <p:spTgt spid="12">
                                            <p:graphicEl>
                                              <a:dgm id="{2D2FF3A3-5308-4DD4-9D27-D6AE2A81381B}"/>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graphicEl>
                                              <a:dgm id="{C94D4CAD-5505-4F5E-AA29-58B8FE1C1F4F}"/>
                                            </p:graphicEl>
                                          </p:spTgt>
                                        </p:tgtEl>
                                        <p:attrNameLst>
                                          <p:attrName>style.visibility</p:attrName>
                                        </p:attrNameLst>
                                      </p:cBhvr>
                                      <p:to>
                                        <p:strVal val="visible"/>
                                      </p:to>
                                    </p:set>
                                    <p:animEffect transition="in" filter="fade">
                                      <p:cBhvr>
                                        <p:cTn id="51" dur="500"/>
                                        <p:tgtEl>
                                          <p:spTgt spid="12">
                                            <p:graphicEl>
                                              <a:dgm id="{C94D4CAD-5505-4F5E-AA29-58B8FE1C1F4F}"/>
                                            </p:graphic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graphicEl>
                                              <a:dgm id="{71F4DC14-70A4-4192-BAB4-E8ADCCCAC733}"/>
                                            </p:graphicEl>
                                          </p:spTgt>
                                        </p:tgtEl>
                                        <p:attrNameLst>
                                          <p:attrName>style.visibility</p:attrName>
                                        </p:attrNameLst>
                                      </p:cBhvr>
                                      <p:to>
                                        <p:strVal val="visible"/>
                                      </p:to>
                                    </p:set>
                                    <p:animEffect transition="in" filter="fade">
                                      <p:cBhvr>
                                        <p:cTn id="55" dur="500"/>
                                        <p:tgtEl>
                                          <p:spTgt spid="12">
                                            <p:graphicEl>
                                              <a:dgm id="{71F4DC14-70A4-4192-BAB4-E8ADCCCAC733}"/>
                                            </p:graphic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2">
                                            <p:graphicEl>
                                              <a:dgm id="{A0F7126C-D815-4F08-A9A8-5066E5CC697E}"/>
                                            </p:graphicEl>
                                          </p:spTgt>
                                        </p:tgtEl>
                                        <p:attrNameLst>
                                          <p:attrName>style.visibility</p:attrName>
                                        </p:attrNameLst>
                                      </p:cBhvr>
                                      <p:to>
                                        <p:strVal val="visible"/>
                                      </p:to>
                                    </p:set>
                                    <p:animEffect transition="in" filter="fade">
                                      <p:cBhvr>
                                        <p:cTn id="59" dur="500"/>
                                        <p:tgtEl>
                                          <p:spTgt spid="12">
                                            <p:graphicEl>
                                              <a:dgm id="{A0F7126C-D815-4F08-A9A8-5066E5CC697E}"/>
                                            </p:graphic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12">
                                            <p:graphicEl>
                                              <a:dgm id="{B960E0D7-8378-402D-9986-668982A8DF86}"/>
                                            </p:graphicEl>
                                          </p:spTgt>
                                        </p:tgtEl>
                                        <p:attrNameLst>
                                          <p:attrName>style.visibility</p:attrName>
                                        </p:attrNameLst>
                                      </p:cBhvr>
                                      <p:to>
                                        <p:strVal val="visible"/>
                                      </p:to>
                                    </p:set>
                                    <p:animEffect transition="in" filter="fade">
                                      <p:cBhvr>
                                        <p:cTn id="63" dur="500"/>
                                        <p:tgtEl>
                                          <p:spTgt spid="12">
                                            <p:graphicEl>
                                              <a:dgm id="{B960E0D7-8378-402D-9986-668982A8DF86}"/>
                                            </p:graphicEl>
                                          </p:spTgt>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2">
                                            <p:graphicEl>
                                              <a:dgm id="{B58B1794-7D1E-48A9-A7D9-88F5102F7F93}"/>
                                            </p:graphicEl>
                                          </p:spTgt>
                                        </p:tgtEl>
                                        <p:attrNameLst>
                                          <p:attrName>style.visibility</p:attrName>
                                        </p:attrNameLst>
                                      </p:cBhvr>
                                      <p:to>
                                        <p:strVal val="visible"/>
                                      </p:to>
                                    </p:set>
                                    <p:animEffect transition="in" filter="fade">
                                      <p:cBhvr>
                                        <p:cTn id="67" dur="500"/>
                                        <p:tgtEl>
                                          <p:spTgt spid="12">
                                            <p:graphicEl>
                                              <a:dgm id="{B58B1794-7D1E-48A9-A7D9-88F5102F7F93}"/>
                                            </p:graphicEl>
                                          </p:spTgt>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12">
                                            <p:graphicEl>
                                              <a:dgm id="{E15DB15A-DBAA-4FD4-9D2A-3F3B37992363}"/>
                                            </p:graphicEl>
                                          </p:spTgt>
                                        </p:tgtEl>
                                        <p:attrNameLst>
                                          <p:attrName>style.visibility</p:attrName>
                                        </p:attrNameLst>
                                      </p:cBhvr>
                                      <p:to>
                                        <p:strVal val="visible"/>
                                      </p:to>
                                    </p:set>
                                    <p:animEffect transition="in" filter="fade">
                                      <p:cBhvr>
                                        <p:cTn id="71" dur="500"/>
                                        <p:tgtEl>
                                          <p:spTgt spid="12">
                                            <p:graphicEl>
                                              <a:dgm id="{E15DB15A-DBAA-4FD4-9D2A-3F3B37992363}"/>
                                            </p:graphicEl>
                                          </p:spTgt>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2">
                                            <p:graphicEl>
                                              <a:dgm id="{A28F5010-F2D8-4B2C-B823-692FDF4ED883}"/>
                                            </p:graphicEl>
                                          </p:spTgt>
                                        </p:tgtEl>
                                        <p:attrNameLst>
                                          <p:attrName>style.visibility</p:attrName>
                                        </p:attrNameLst>
                                      </p:cBhvr>
                                      <p:to>
                                        <p:strVal val="visible"/>
                                      </p:to>
                                    </p:set>
                                    <p:animEffect transition="in" filter="fade">
                                      <p:cBhvr>
                                        <p:cTn id="75" dur="500"/>
                                        <p:tgtEl>
                                          <p:spTgt spid="12">
                                            <p:graphicEl>
                                              <a:dgm id="{A28F5010-F2D8-4B2C-B823-692FDF4ED8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t0.gstatic.com/images?q=tbn:ANd9GcT2VGw_uM8yWofbOC5Un8-wkvPNBHTkKEijQcUgZ1q3wSe4OaTXK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44208" y="1519899"/>
            <a:ext cx="2436654" cy="1354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18" name="17 Diagrama"/>
          <p:cNvGraphicFramePr/>
          <p:nvPr>
            <p:extLst>
              <p:ext uri="{D42A27DB-BD31-4B8C-83A1-F6EECF244321}">
                <p14:modId xmlns:p14="http://schemas.microsoft.com/office/powerpoint/2010/main" xmlns="" val="514230084"/>
              </p:ext>
            </p:extLst>
          </p:nvPr>
        </p:nvGraphicFramePr>
        <p:xfrm>
          <a:off x="79465" y="1628800"/>
          <a:ext cx="7976371" cy="4136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9" name="18 Grupo"/>
          <p:cNvGrpSpPr/>
          <p:nvPr/>
        </p:nvGrpSpPr>
        <p:grpSpPr>
          <a:xfrm>
            <a:off x="2319078" y="834407"/>
            <a:ext cx="4238514" cy="520286"/>
            <a:chOff x="928743" y="0"/>
            <a:chExt cx="4238514" cy="520286"/>
          </a:xfrm>
        </p:grpSpPr>
        <p:sp>
          <p:nvSpPr>
            <p:cNvPr id="20" name="19 Rectángulo"/>
            <p:cNvSpPr/>
            <p:nvPr/>
          </p:nvSpPr>
          <p:spPr>
            <a:xfrm>
              <a:off x="928743" y="0"/>
              <a:ext cx="4238514" cy="520286"/>
            </a:xfrm>
            <a:prstGeom prst="rect">
              <a:avLst/>
            </a:prstGeom>
          </p:spPr>
          <p:style>
            <a:lnRef idx="0">
              <a:schemeClr val="accent3"/>
            </a:lnRef>
            <a:fillRef idx="3">
              <a:schemeClr val="accent3"/>
            </a:fillRef>
            <a:effectRef idx="3">
              <a:schemeClr val="accent3"/>
            </a:effectRef>
            <a:fontRef idx="minor">
              <a:schemeClr val="lt1"/>
            </a:fontRef>
          </p:style>
        </p:sp>
        <p:sp>
          <p:nvSpPr>
            <p:cNvPr id="21" name="20 Rectángulo"/>
            <p:cNvSpPr/>
            <p:nvPr/>
          </p:nvSpPr>
          <p:spPr>
            <a:xfrm>
              <a:off x="928743" y="0"/>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kern="1200" dirty="0" smtClean="0">
                  <a:effectLst>
                    <a:outerShdw blurRad="38100" dist="38100" dir="2700000" algn="tl">
                      <a:srgbClr val="000000">
                        <a:alpha val="43137"/>
                      </a:srgbClr>
                    </a:outerShdw>
                  </a:effectLst>
                </a:rPr>
                <a:t>SISTEMAS DE EDICIÓN</a:t>
              </a:r>
            </a:p>
          </p:txBody>
        </p:sp>
      </p:grpSp>
      <p:pic>
        <p:nvPicPr>
          <p:cNvPr id="2" name="Picture 2" descr="http://t3.gstatic.com/images?q=tbn:ANd9GcSOfDhdniaDYUEUuwzsibyAeh6b3XF0G3abHoEZakwF6Ihwm8B5"/>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64025" y="1628800"/>
            <a:ext cx="1387757" cy="1608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73510179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2" name="1 Diagrama"/>
          <p:cNvGraphicFramePr/>
          <p:nvPr>
            <p:extLst>
              <p:ext uri="{D42A27DB-BD31-4B8C-83A1-F6EECF244321}">
                <p14:modId xmlns:p14="http://schemas.microsoft.com/office/powerpoint/2010/main" xmlns="" val="1840146806"/>
              </p:ext>
            </p:extLst>
          </p:nvPr>
        </p:nvGraphicFramePr>
        <p:xfrm>
          <a:off x="1267903" y="968539"/>
          <a:ext cx="6936432" cy="48828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21 CuadroTexto"/>
          <p:cNvSpPr txBox="1"/>
          <p:nvPr/>
        </p:nvSpPr>
        <p:spPr>
          <a:xfrm>
            <a:off x="425406" y="2671294"/>
            <a:ext cx="1107996" cy="738664"/>
          </a:xfrm>
          <a:prstGeom prst="rect">
            <a:avLst/>
          </a:prstGeom>
          <a:noFill/>
        </p:spPr>
        <p:txBody>
          <a:bodyPr wrap="none" rtlCol="0">
            <a:spAutoFit/>
          </a:bodyPr>
          <a:lstStyle/>
          <a:p>
            <a:pPr marL="285750" indent="-285750">
              <a:buFontTx/>
              <a:buChar char="-"/>
            </a:pPr>
            <a:r>
              <a:rPr lang="es-MX" sz="1400" dirty="0" smtClean="0"/>
              <a:t>*.</a:t>
            </a:r>
            <a:r>
              <a:rPr lang="es-MX" sz="1400" dirty="0" err="1" smtClean="0"/>
              <a:t>mov</a:t>
            </a:r>
            <a:endParaRPr lang="es-MX" sz="1400" dirty="0" smtClean="0"/>
          </a:p>
          <a:p>
            <a:pPr marL="285750" indent="-285750">
              <a:buFontTx/>
              <a:buChar char="-"/>
            </a:pPr>
            <a:r>
              <a:rPr lang="es-MX" sz="1400" dirty="0" smtClean="0"/>
              <a:t>*.</a:t>
            </a:r>
            <a:r>
              <a:rPr lang="es-MX" sz="1400" dirty="0" err="1" smtClean="0"/>
              <a:t>avi</a:t>
            </a:r>
            <a:endParaRPr lang="es-MX" sz="1400" dirty="0" smtClean="0"/>
          </a:p>
          <a:p>
            <a:pPr marL="285750" indent="-285750">
              <a:buFontTx/>
              <a:buChar char="-"/>
            </a:pPr>
            <a:r>
              <a:rPr lang="es-MX" sz="1400" dirty="0" smtClean="0"/>
              <a:t>*.</a:t>
            </a:r>
            <a:r>
              <a:rPr lang="es-MX" sz="1400" dirty="0" err="1" smtClean="0"/>
              <a:t>mpeg</a:t>
            </a:r>
            <a:endParaRPr lang="es-MX" sz="1400" dirty="0"/>
          </a:p>
        </p:txBody>
      </p:sp>
      <p:pic>
        <p:nvPicPr>
          <p:cNvPr id="2050" name="Picture 2" descr="http://t3.gstatic.com/images?q=tbn:ANd9GcQJOgIbljMmAGl5NX_8ie4zfMPXBuxwVSxQJDtxeaRKc5r3A80"/>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96136" y="1197048"/>
            <a:ext cx="1806292" cy="731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AutoShape 4" descr="data:image/jpeg;base64,/9j/4AAQSkZJRgABAQAAAQABAAD/2wCEAAkGBhQSERQUExQVFRUVFRUUFRQVFBcUFBUUFBQVFBUXFBUXHCYeFxkjGRUUHy8gIycpLCwtFR4xNTAqNSYrLCkBCQoKDgwOGg8PGi0gHyQsKiwpKiw0NC8pKS0tKSwsLCosLCwtLDUsLCwpLywsLCksKikpKSwsKSksLCwsLCwpLP/AABEIANUA7AMBIgACEQEDEQH/xAAbAAACAgMBAAAAAAAAAAAAAAAEBQMGAAECB//EAEMQAAEEAAQDBQQHBgUCBwAAAAEAAgMRBBIhMQUTQQYiUWFxMoGRoRRCsbLB0fAVI1Jys+EHYoKSwkPSJDM0Y5Oj8f/EABkBAQEAAwEAAAAAAAAAAAAAAAABAgMEBf/EACkRAQEAAgEDAwMDBQAAAAAAAAABAhEDEiExBBNBUXGxImGhIzKB0fD/2gAMAwEAAhEDEQA/APP5W6oZydYjCpdNBSIFtacVOIFhgKKGzrC9dujXAjtBoWURFh11h8MmUeGQLyyloI2aFCPFIO2PWzNv6H7EO56imk0PofsQexcI6ebGf1HKx4Q+z6D7HFVvgrv6bPm9ysmDHsfyj7HIG8Ww9f8AtXc+368SuIth+v4VmJdp+vFBSe3RrDSfzM+81ebmdegf4gTf+Gl8nM+bmry906A84hQyYhAOxCidPaJoXzlPHKlTJEQyVFNGzqOWVB89cPnQECdExTpTmRmHCIPD7XbGqOEIyFiDTIrU30dTxRonlIaBzYZAS4RWOWFL54kUn+ihcSQJiY0LMgUzQrmKFESrlqCeFiLCEa9d85B1Mlk6NlkQz2dUABaSo5BQPofsR/0YnyC3Jw/unTofsQeqcEOjf5I/vuVlwR9j0H3CqvwkaN/kj93eeFZsJs3yaPuFA3h2Hv8A+NLMVt7/AMVzALDfX8B+Skn29/4oKB2/AOGkvxZ95q8skh8CvV+3EdwSD/Mz7zCvPJMBpqCPNAgkYRuoQ205nwhG+oQ7cLWqCCGAqfkJhBCFuWNApcyly2O0ZI1biiQcRYZFshpEwRKR0KDiFiNiah4mplhILQEYaG0TyUXh8Pop/opQQPgtCT4NWdmE8lHPgtEFNlwxS/ERK2YrCJFi4kFaxIooXm0meOYkzvaA80E4mUrZFGwu3LfkpTIa2/BBG96JwsVn9aIO9VY+B8MMhAAvr5erig6wfC7138zt7k0HZxzxo0n3UNqVq4bwNrQL1Py+CdRRAdEFZw2Ecw0QRozppfMdeqf4P6voPuuRwH69FjQP1SAjDbD1/AKXEN0/Xihs9LDIfFBXO0GBfLHIxjbNsPrWUkfIqrS8Ic3RwLT/AJhp8dl6Xahlia4UQCEXTyTHYGulfYkeJZlP2hep8Z7OBwJZp/lOxXnPHMIWEhwIPnuPzBRAGHxCmklSpklFFtfYQcyOUmHKjLCtsNIG8BU5CCw0iZRMtBxh49U9weHUeBwCeYbDgBB3g4Ezbhb6LWEiTNkVBBF9FUckKbmJQTRikFY4hCqvjmbq5cRYqzxCK0FTxoSnk28b79PenuNj1QWAw+aaME1bqurr3dUAXLA+sfSgo3N8yr7heyzZdsR/9Qse7OpHf4di/wD1B/8AiH/ego3D8CZJGtGpPj8b9F6fwjBNiaGj3nqT4lLIezLcK8HmGQuaRqwNoXrVEptBIgcRu0RLXpWycKVuJQMeYt81L/pC0cSgYGULOel/0lcnEoGPPXJnS7nrk4hGQ2aRVntLwgTxmgA8Dun/AInxBTd06EnkRK8hOHIcRR0JFdRW9omKEKx8X7NyulfLHE57HEEllEh1d62jXz26pfHhSDR0Pg4UfeDsiBW4c9CCtGI9WpmzCEbtPqFMzDeB9xQK42BM8FIo8ThiGklvQ6j+yEw8pCItOExKbwYgKqYXFJpBi9gPiguXD3Wm4YkHCJNlYGPsIoiVqUYyUhOJSlmMiBQI58RmKX4mCwUzxGGBPggp4y3fZBV+I4NJ8NOYZWSVeRwdXjSuLmBxo6ITGcAzDQINYDERy5MrspzOzPOlXqANfUe9NsFx1zQ3mtsOFh2gNDT37eSVcBwIjeWyAZSP1qnE3CnAF8X7xga9oa4i2g7lvjRdam4lsl1R8jI5xbXCx1G4604dEK7hkg2o+YP5pOxtd6NxBYwOfZo5rogeO6e4fiD3NadCSOjdT7lVDlkg3Y74X9izmuG4I9QQi/pjj1+VfJdDGP8AH5IAfpS19KRxxT9NTqLG2oWDFO8fs/JAD9KWc9HCZ5uiTQs7DqtfSnfxFAFzXeB+BW8r/wCB/wDtKKOId/E74rb3uBILtvB1oBvosh+ofeQPxUjOEvO5DR62fguzKfE/ErRJonNsay2c3qPJAfh8OGNof3J6rc2Ga8U9rXD/ADAH4WlpcfErkbizQvU66IydS9n4T7LSw+LXafA2gsRwDwLXfzaH4hED9eawu9ftRKR47hRax3dI7p62Niq2W0Fe+IP/AHcmt9x2pFfVOlKmx4NzjZCI4h/XqnXDI+pQmG4eb2T/AAGAqifggccMiJViig0Snh84FJwJ0BDkBjYdEY40hsRjAAgUF3iocQw15H4Jm5rX7EKObAnpVIKpjIutEKXBcRrQ6hMOI8Neb0B86VcxnD3tJLcw/XRBaGRMeLBo/mguItkhaC1xIaLcNC2zqAK1OtFLOG42SO3FjngUAQRpRGbfXrXlaLZx7mvaxzM1lxJIpgyjM7vDQaaVa57nLe7k65luUrjxzHhxkcXPJrRhaQ4mzmvQsAoeZ9Ex4bxSMhrWvpw02O6nx+Fa9pyZQNQ0N6D06nfXzVVn4bye9QYdw5zXWQ1rr0vxI112WjLmzx7y9nPl6nPHvPC6xtBcG3qTrofmppMNldlsa+vxpVrs9inxxGSSrPesdGAWNCoOM8XqNkzpA1/dfTw4B9+y0Zb8vgph6q5XW04/WXO6Xb9j6gZxfodB5a7LU+AiYLdNW31Op2A1VBwHFZ3gAyHM2iehJvvUCfPbyTTFNfDA8yNEtFrhbnV3XACsuoOvj4pPVW5aJ63K5612WTCxQy0RMO8ARoLo30J8ii5eGRCv3x28Grz+CaH6QGtzNo5QARkzRMDdBvQEleqaycRaMW1hvI40bzCqb4Dfa1c/U3GyVln6y42LfHwSM6cw+7L80vdhQJQ2+6bINi6utq8bVPx3ah3Ok5Tyxpc11vND0FbfNJ+LcarFwnnO1i6kvBu3EFwqvh1Unqrbr7sZ6y3LX3et/sWOjq7TX2h+Sgdh8O2gSS6ry8wXXjVJf2FxjZDq+yWUWnxtLu03CgJmuZK4Ot+TQEtHVvm31UvqMujrY31eXt+5B7OI4YuygEnU+2RdIXEcZwzXAE6vDgwZXkFw1rNtmr6qqEsBa6N2YjNrmI1a7rYHS+qNwvCHTgNz2Q7OwkhgbM0miS0WPXzWvj9TlldNfF63POyX5Eftd7pAGHKDfSx6LtrMRdZndCNgCD7k44dwqNzea4AOPttB9l/1tPWz706jkia3SrHiuudXzXbj1/NV7C8Emf7TnUd9dKRg4G1miJxfGT9UJVNinOPeJpdMu5t2S7m2p2tbqDqEMcWfFQzS6/YsgwznG+iqnHDZTassPshIuG4CvNWSJmmyCZzrS/FQaJi0hRSkIK/NERt4/r3LqPFSNHj6/gjMUQDuEMMSy9Sg6HEnHzUwxLCO8NUG7GxqNvEYljldRjndQfieGwvaLIAIvoNATufmlLOywyvcyYkOJDW5ra1o9oCxoSdyN0VjMTCG2NgCaA8PI7oLBSx5KhDgQ46ur6wDhqNDuue66a5Mrj026IMXwqdk1MkqiA0E9XefvQnG+ImSMh4F1RyyOy2O7VHp181YzK1rxbjmsULFXr49bpLuJYhvNjBtzc4BNggm9dQbpcnJe812cPLrqknbQfHu5eHj0vmtaxouyWgWSD40B16qvcW4k2blwCPvZoy45shLnHLH3SLOWrIul6Px6MPhiogU9ta5dgfgPRUkQ4j6ZEHG4+aAyQBjgbzGT97vYNaWnHjJ2Thxm5J9/wBzThGBbDiQ1+paNL2za38k2/xDjc2NnLk5duaKMjY80dgvaCT3iQKoam1xjICyc0LOjs2pOump2I8kr/xF4pE+OAPDszTzWloGmR7WkOs7d4bLDCSbk87Y8ck6sfnav4Rzm4h5yNDWhrg4Npzi4i2l31tgrFwxsmJxYcwAZGhxF6E7kG9fJIeC4cyYt9PDj+7tgJJbluybFC+lK3cGkEOMDHlwNOsmiHWe6M3TS1pktym/Go58JbnN+NT8K5xHDFmLeJI6GZrsoaACd8tdRaTdqpBnguF3tygyEVdn2QW3texTzj2Kf9Llc0iTK8UaLqafX1SbtJJic0TWFgzEysDRkNl3ez59Xeiywn9W37suOb5rr9/wufYpxzsdkpras5idXgH46fNc9sWEYs5Yw47N7riRmae8ANPaq1x2ZxjmMaCas1o4AZzWlfFN+J8XInblAd3ak7wGVune/msHRTHKe30phlj7Vxqp4fhhdGz93kkzd9uVzRv5qw8I4e0NFtohtHS+/d6eoKk/b7mjvR2QzWng20EU8tq0FD2hlJtkZIuvDXoPgE4+iZLx+3hle6wNwkhkIaTy3NFjKO4b2G1tvwRWH4cQRZ60Rpr5UV5/xTtRiA9jiRGJCGa2/vB2rm5RYGuxTGTtHb5Mshyh1trQEXpvqvUwylkr2MMplIt03Dome16oKVkewG+iUT8XBLC43mZmFWKBJ3vr1965bxAE6E+VLdhezfx3Zn9EZdUB4lMcLhmDetPJVtuM3Nn4famWEmzbEfFZtqwsc1ux1RTcQKSnDix0RjQQgmMhQ80xpcF5UUgQCYlpPX5JVjo61B9Qf7JlNd66JPxPGxxg62gFbA5xoXXjaIhwbGayPHokL+POeSAQ0LvDxZiLtx+Klm5pMpuaWLE8dZkqNpdlrWwdxW29GkuwM2JkLmcsNZo9j2tI0ohzHXduFAjyCccF4PfkCCDtr1r5Jhi2thIqSiK+tTd+6T03XNcb3ji6bd435V09mJHvDz5GzrqNQVJJ2cZJJ7QBL8xAB3N/j9qZT8fBY1wcHRn2nxmw3XKXAjcB3VJG4gsxMrT33NcHMt3ecKuiG9fJcfJMcHDy9OGr9Oxhx7hThA6OOwY6kYbN0ASRe91a8/nljY7DvEpD2yue4OzE0CBsNANTqV6tjmlzQdSJG9QQKy2QPMG15dxuNrC3nYeiSWlwL4stvNl5qnte0AgjxTDXVpMJJnqb7X8rpjWudI10hoOjOmtGtvWrtLO02EcImlsUcxaQCS10jxzCA7KAdNs2umiaftKLEYbDShjg1zRTA4uc3KRGRmI1o1r10QXbTCuOHjdzOW0PeXFz3AA5HDvZATuWkaHwWvok5LGq4dPJYXdhsQx3EXNym3NLSS6//Kyjbpea9087SnJir5eYAsaRlNkXlJaWncA2kHZnFuixUTi5paYe/wCyHF+lH+J1gWrR2rj/AHjH2GhzhrmyhzKN2AfRXKzo7M8rOj9PlUc4OIkBJY3MGOt+uVu2o66eaUdpXwF0FSW5j3g0eZlF9wOPQmirHPhxzjmGriAzLWtHKSR12PVKeMYB0mKh/wDDl0eTLzMpy5m5tS5vdB60dVo4ct53f0rl9Plvkty+l/B7wGCPOCSdMpIymh0rXqSoMa+sVMGuLeYWveOWHWLy5QTXdJI16ppwHhzpHNOUDuZ3HXoabmvT3eaG4pgoxzDRe4mjma51i9qHRu49Frx3Me7Xjvo1YlPDpX8xwOxEfsAWPaIabuhfXqEdw7BSxBoG2rqq6Nfaq6ziJieeTo3YA2b+OtnwVswPa2MAZwSBobbWZ1bC9N/NdHBhjlp0em48cvHkLh+KtlkYx8JcGudkNtGUx6veR4eqYHB4adxJoFxH99/LRMWuje3LYDiO8AG6ZtS2xuoY+DBpL2gHZrSD4G6XqSPbmPxC7G9mY77moofWO+p3PTZK8RwnJVNcPMFM8ZhpowaJuy4nfr/+pW/isla0ei24TUbsMdTYQYZwPtGvNMME94QLOKAHUV5+PiicPxcF2h0WbYseDxBpMBIfBB8NnsDZO2NFIBJyAlmJx+Xp8URM+0mx5KAfH467N/BVziRL9AjpmkmhqhposuvVAJw7gmuZ5oKzcMnjbIxrBZLgAN7PTT3KoTY0g1a5w+Nc1weDq0gj3IPVncaBjL2RsLmEcxgBzZLolgGhIs9Oi54vigwteSaD43NLXMa9pLshzBw1jIdrv7lWOF4/OI3Q3zczs2vjqB6UHKwYZ8eKaH3RAAezQ7ODhYPS+vmQtPLjbP0ufmwys3h5J34eN8whgM0TcW6bEsEjoxAMTEQ2eNgBzA37TXaa2ErxvCnMY7Eut5hnjZKWkPc1seUhzn2HNOuQu1zAA6UmfaE40BpigY5kJxBZkhiAJLmAONm2sdE6YEtPtNFnomeP4U2WTE5TkBgw+IBd32SFgkFSN0FkUCLO4K5eTjtu/rHFzcdy1lfNhnwjAulg1kByF9W5znZSDTT4Oa7S1Xe0GBcZYnFxZFHh3sleXODAc1W0EFgLWkO13BPgrd2FwIZhG2TzCDzGm+680cp9BXiou0EQmwUo/wCm/O14vIXtLMtNJ63r7lPb/TLfol4p0S36d/nwqkOFkdhsM508U7h3HyxyNe17mSkFuZu7jEQ43tSccb4dzopGd17QJSAXAW0RgFtsaaJHUBLuyuEhZw8ujZK2sVK2XmSMe7mRsETiMjQ0Npv9yrRDgGxSljCe8wFviA68wFDXQfNXLjnX99LnxT3Lfi6eL4XhmaXCTZS3mvjDY7Dg10YfkZI4nM3QOFVrSvGP4eXwRvyueHsGaqbXMILbJs7WaoFdduuz8vPwzYRZkxDWi60aCXWHHYtGY3rurf2UwLxhKzHmZ5ATd0Q6qzEWQAFr9u5ZdN/dh7OWWXTfHfv/AJVaPsvZ5r3hoY4Ny5SSXljdj8FT52AzDNihoXxDD1IO9G8Z3FwbyrALSaJOoXqnHS5kJZkcea9xJF5hlAAqhofyVFj4Vh5YMViGxPMkUme87msAmoScuPYHuNB3Oi1+1hjbjPOq57xYYW4yd+mrn2UwlRZi4PzMadCT5m9OqTcWYIgTZLs5seIJ28XakCk64bhxhoo3B+duRtguO5I5dCrDQCT7ks4hH9JjwWRrozJI9jXcxxLSx5dmccmY21ho2KzBZZYb45Plty4t8cknf6FmL4Ly2B5FE3I4HKNKtuupabJPl4JPwThsWOmjDWPaIIxO0S5HMLpicjn5bdmrvBp6EE0vTuGYXlRkPABkeXOBDNczjYAvWhSWY7ieHijkqPl82MgctjdAI3PccpAbbWgHXrXgtuHHhh3rbhw8fHN3tVJ4pG6KZwzZGAmjbQXBorTWrJ2tbwvbLI+g8uYwUDdgnrl8rvXyVh412fifEyOBwY7kU0SMNZQ0EuJA7rjep11JXl+KwzowA5um+catIPskO8CLq9TvS3Y+dbdGH92t/wDeb/p6XB2qY8d4ITGxMdqw6+Co+CmOyZw4gjY6Lrdw2bCHUfoeiJwvDdj8OmiiwuO2tPMOWltt38PNBPw+215J62c1/ZJIZaOqaRvFIIBqhsXBYRsLdFqZmiCrYjD0SknEp6CsnE5ANB4qs46LNaCvudbrWzOpMVHSXucgacP4q6J4e0mx51Y2pXLheNsRvgvMGPL96IBJIIJ2DV5y2RNeD8SdC6wTlcKcB1B0Ne5B7Fw7HtmZmHo5p3F9DfT7UuxnBJpjJG+WoXkkNsltB0b4m5DQDRkcDrs5JMBjchbJACQ2MOeL0OtOsXtt6K0wcVa5odqLF1WywywmXlrz48c/KfskxsGG5exzyknbUvIFXtQAA9AlnGHSswckYf8AvZHyuaSRViNxYCTpVtadkceIjwJWjxEH6vxr8lhlxbxknx2asuCXGSXxNFnCX40cPmErs0jiHQj905xYY2Zw/JTSS/OdSTScYji5E0TS2y0to5iKzgtdQAogDf1UH7Tv6o+JWv2i7wHzVy47fH7fwzy4rl4vft/APtx2Ydj5MM4SFgYHtk7rXENc6OQOZZBDs0Yb5Aq2N4g1ujQALJoADUnUnzVeOOfrQBoWabdDx9Fwca/+L4ALZpu1o44li3vaMji12Zp0dQIBtwPuUYoAta0NaS7utFDvm3HTqSUodjHfxH7FkkjwSC42PB1hTpm9sPbx6tmcUAbQGYZayi9O60tHyU7MWR1+aQl58T8VyQKJsXdBtbjqbSYyeFmEx7Q2xr2yFhc4WxweNrsdLPTVR4p0clCQMeBsHAOqxWm/TRLK8PxW2jUZgS3qBoT71emHTj9B75Yycxq8pbsfZO40QsEWHY1zAwZHAZgQXAhooAh16AbIYuoa6epG3RDy42MXcjB6vaPxTpnnR0Y73op452XgDXyQF0eUFxYbcw0Ce6SbZt5hV/DT2FbOJ8ahfHJUkdmNzQGOuzlI6dVSYwQqyNGupG4fGVsUpa8oqMILLg+ICxaexvaR/dVPBxWQn8LTlCAqCZQ43FaJd9NpB4rGeaAbFzWUJIxSE2VHKECHiEaUPjVgxcSWTQoAAETEuCxdtQOuFcSMdgk5XCjR8SPloFe8BI0MjJoirILgLvzXmDZVnNQepDFsH12Dyzt0+Cx2PZ/G33G15UcRW2iLw3aF7fa1Hj1Qekv4ow5QXDutoU3pfXxUbuLMG1n3KqYfi2bofh50PmihiulG/TyJ+wFA+PGmi6DtRRqhY8N1w7jQ6MPvI/BKjmr2T8P14rRa7+A/L80DJ/GT0YPebUJ4y/oGj3H80ox+OMbS4t0Hpqq/iO0D3aDuj5oLPi+0727OF+AaD8bQJ7RznXmEegaPsCrzJvErvnoD8VxeU/8AVk/3kfYUtfjXE2XuPq8n8VFNiEvfPRQN24gLYfaUx4goyCVAzhaiWsQ2Hci2uQdMYi8Oy0I1yY4NiB5wqHZPosPpslHDXKwwtFIKG6VRkrkFaJQdtW3Baa5ae9AHiY0pxITSd6VzuRKDcFsRroDVTgIQC8UoTMjJ6QL49UVp0q00rfKW8iB3gTt/p++U6boW6dB843+CTYH8Gf1CE3gPsHyH3HhA1gsBvXvb/wCpl/JdvFh1/wAZP3vyUUI7rfHMfvRfBTO6jzP/ADCCvcf1jPr+Kq5iVo4zqD6pDIxAMCsLl0WLMiJA0gQro005K4kgRS9jEVC5adFS0xAzw8yNZIlUBRcT0BudH4DEJSHI7BhBaMJPWqcw4/QKu4ZyL5yBG2VaL0CyZdc1AWJlqSbRBmVRPmQdYiVLpXKSaVQWjFlrT5l0dlC9qLHDnWumhbbEpeWioyxcmP8AFT5aWFAdw/f3N/quTXD7x+YH3JSfsSjBO75/0j1/euTSADNHv7I+GSU/mgcxOtjf5ifi6NSynU9Nf+T0KyXus9SfnGsxM9An/PXvzu0QKeMbH+b8GpI9qccSfZcP8wr/AGtS4tQAPaos6LlagpWIkTMlW3OQYfS75yK7kC4a1ac9dRlBPExEMCibIpWORBULEwgCAhkCLZMimEc1KT6al5mUfOQAxylShyxYjFhKHlK0sQDPWMWLEEi2AsWIsdZV3S0sRXLwuAFixAXgh3v9v9VwTTDv1j/lH9KVYsQGR+yz/X8jHS3iH6E/+6f6jlixAsx259f+LUC8LaxAPIELKFixAJIoSsWINtUrVixEqQOUrJFixBPHIpWTlYsRUonKzmLF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4" name="Picture 6" descr="http://www.dabax.net/files/data.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028384" y="2600985"/>
            <a:ext cx="973888" cy="879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http://t2.gstatic.com/images?q=tbn:ANd9GcSWCMnQyimv4e6glJSAA3mNn0jtzzsU_aTuEji1bX3Dowkn1Ygw"/>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001814" y="4797152"/>
            <a:ext cx="1323766" cy="888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8" name="Picture 10" descr="http://t2.gstatic.com/images?q=tbn:ANd9GcQWVRVVc4lNg1Xj0zwXu_tpsU1cindK-vGbZ1R-Xd28OmrMflRVj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149287" y="4762504"/>
            <a:ext cx="1336501" cy="958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36146445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graphicFrame>
        <p:nvGraphicFramePr>
          <p:cNvPr id="4" name="3 Diagrama"/>
          <p:cNvGraphicFramePr/>
          <p:nvPr>
            <p:extLst>
              <p:ext uri="{D42A27DB-BD31-4B8C-83A1-F6EECF244321}">
                <p14:modId xmlns:p14="http://schemas.microsoft.com/office/powerpoint/2010/main" xmlns="" val="1016476461"/>
              </p:ext>
            </p:extLst>
          </p:nvPr>
        </p:nvGraphicFramePr>
        <p:xfrm>
          <a:off x="251520" y="1554866"/>
          <a:ext cx="4248151" cy="4743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17 Rectángulo"/>
          <p:cNvSpPr/>
          <p:nvPr/>
        </p:nvSpPr>
        <p:spPr>
          <a:xfrm>
            <a:off x="2570096" y="578163"/>
            <a:ext cx="405754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1600" b="1" kern="1200" dirty="0" smtClean="0">
                <a:effectLst>
                  <a:outerShdw blurRad="38100" dist="38100" dir="2700000" algn="tl">
                    <a:srgbClr val="000000">
                      <a:alpha val="43137"/>
                    </a:srgbClr>
                  </a:outerShdw>
                </a:effectLst>
              </a:rPr>
              <a:t>SISTEMAS DE EDICIÓN NO LINEAL NLE</a:t>
            </a:r>
          </a:p>
        </p:txBody>
      </p:sp>
      <p:pic>
        <p:nvPicPr>
          <p:cNvPr id="3074" name="Picture 2" descr="http://t3.gstatic.com/images?q=tbn:ANd9GcT7aQ71FNRx1wyQYbHEQuwFmd8OVgYc5oEvKtfStQodyOKeqXEALA"/>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853299" y="1799953"/>
            <a:ext cx="1711873" cy="1887861"/>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t2.gstatic.com/images?q=tbn:ANd9GcRiQ2AZdHU6bhsdJhiR1Op8wgccqS3MB3pwb9QjtgBnMIQz__Wa"/>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43555" y="2432213"/>
            <a:ext cx="1739530" cy="1810693"/>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t0.gstatic.com/images?q=tbn:ANd9GcQeUEocZBx4ERpF4gqUzD65Rzl1pHpaotL2NxpcXZmCXmT4r09b"/>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733113" y="3206295"/>
            <a:ext cx="1499944" cy="2073221"/>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t1.gstatic.com/images?q=tbn:ANd9GcTGxlPhPi7rGgQX7WrtCKTxtO-tXscakBZgi-3QJ0IGFKmRYMXB"/>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249168" y="4101174"/>
            <a:ext cx="1408399" cy="205202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Rectángulo redondeado"/>
          <p:cNvSpPr/>
          <p:nvPr/>
        </p:nvSpPr>
        <p:spPr>
          <a:xfrm>
            <a:off x="6139800" y="1268760"/>
            <a:ext cx="1186626" cy="36933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2" name="1 CuadroTexto"/>
          <p:cNvSpPr txBox="1"/>
          <p:nvPr/>
        </p:nvSpPr>
        <p:spPr>
          <a:xfrm>
            <a:off x="6139800" y="1268760"/>
            <a:ext cx="1151277" cy="369332"/>
          </a:xfrm>
          <a:prstGeom prst="rect">
            <a:avLst/>
          </a:prstGeom>
          <a:noFill/>
        </p:spPr>
        <p:txBody>
          <a:bodyPr wrap="none" rtlCol="0">
            <a:spAutoFit/>
          </a:bodyPr>
          <a:lstStyle/>
          <a:p>
            <a:pPr algn="ctr"/>
            <a:r>
              <a:rPr lang="es-EC" dirty="0" smtClean="0">
                <a:solidFill>
                  <a:schemeClr val="bg1"/>
                </a:solidFill>
                <a:effectLst>
                  <a:outerShdw blurRad="38100" dist="38100" dir="2700000" algn="tl">
                    <a:srgbClr val="000000">
                      <a:alpha val="43137"/>
                    </a:srgbClr>
                  </a:outerShdw>
                </a:effectLst>
              </a:rPr>
              <a:t>Software</a:t>
            </a:r>
            <a:endParaRPr lang="es-EC" dirty="0">
              <a:solidFill>
                <a:schemeClr val="bg1"/>
              </a:solidFill>
              <a:effectLst>
                <a:outerShdw blurRad="38100" dist="38100" dir="2700000" algn="tl">
                  <a:srgbClr val="000000">
                    <a:alpha val="43137"/>
                  </a:srgbClr>
                </a:outerShdw>
              </a:effectLst>
            </a:endParaRPr>
          </a:p>
        </p:txBody>
      </p:sp>
      <p:sp>
        <p:nvSpPr>
          <p:cNvPr id="6" name="5 Rectángulo redondeado"/>
          <p:cNvSpPr/>
          <p:nvPr/>
        </p:nvSpPr>
        <p:spPr>
          <a:xfrm>
            <a:off x="1626861" y="1268760"/>
            <a:ext cx="1252266" cy="36933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5" name="4 CuadroTexto"/>
          <p:cNvSpPr txBox="1"/>
          <p:nvPr/>
        </p:nvSpPr>
        <p:spPr>
          <a:xfrm>
            <a:off x="1655461" y="1268760"/>
            <a:ext cx="1252266" cy="369332"/>
          </a:xfrm>
          <a:prstGeom prst="rect">
            <a:avLst/>
          </a:prstGeom>
          <a:noFill/>
        </p:spPr>
        <p:txBody>
          <a:bodyPr wrap="none" rtlCol="0">
            <a:spAutoFit/>
          </a:bodyPr>
          <a:lstStyle/>
          <a:p>
            <a:pPr algn="ctr"/>
            <a:r>
              <a:rPr lang="es-EC" dirty="0" smtClean="0">
                <a:solidFill>
                  <a:schemeClr val="bg1"/>
                </a:solidFill>
                <a:effectLst>
                  <a:outerShdw blurRad="38100" dist="38100" dir="2700000" algn="tl">
                    <a:srgbClr val="000000">
                      <a:alpha val="43137"/>
                    </a:srgbClr>
                  </a:outerShdw>
                </a:effectLst>
              </a:rPr>
              <a:t>Hardware</a:t>
            </a:r>
            <a:endParaRPr lang="es-EC" dirty="0">
              <a:solidFill>
                <a:schemeClr val="bg1"/>
              </a:solidFill>
              <a:effectLst>
                <a:outerShdw blurRad="38100" dist="38100" dir="2700000" algn="tl">
                  <a:srgbClr val="000000">
                    <a:alpha val="43137"/>
                  </a:srgbClr>
                </a:outerShdw>
              </a:effectLst>
            </a:endParaRPr>
          </a:p>
        </p:txBody>
      </p:sp>
      <p:pic>
        <p:nvPicPr>
          <p:cNvPr id="1026" name="Picture 2" descr="D:\Descargas\TESIS\logotele.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659374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fade">
                                      <p:cBhvr>
                                        <p:cTn id="11" dur="500"/>
                                        <p:tgtEl>
                                          <p:spTgt spid="30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84"/>
                                        </p:tgtEl>
                                        <p:attrNameLst>
                                          <p:attrName>style.visibility</p:attrName>
                                        </p:attrNameLst>
                                      </p:cBhvr>
                                      <p:to>
                                        <p:strVal val="visible"/>
                                      </p:to>
                                    </p:set>
                                    <p:animEffect transition="in" filter="fade">
                                      <p:cBhvr>
                                        <p:cTn id="15" dur="500"/>
                                        <p:tgtEl>
                                          <p:spTgt spid="30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fade">
                                      <p:cBhvr>
                                        <p:cTn id="19"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FUNDAMENTOS DE VIDEO Y EDICIÓN</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4</a:t>
              </a:r>
              <a:endParaRPr lang="es-EC" kern="1200" dirty="0"/>
            </a:p>
          </p:txBody>
        </p:sp>
      </p:grpSp>
      <p:sp>
        <p:nvSpPr>
          <p:cNvPr id="18" name="17 Rectángulo"/>
          <p:cNvSpPr/>
          <p:nvPr/>
        </p:nvSpPr>
        <p:spPr>
          <a:xfrm>
            <a:off x="2479611" y="578163"/>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smtClean="0">
                <a:effectLst>
                  <a:outerShdw blurRad="38100" dist="38100" dir="2700000" algn="tl">
                    <a:srgbClr val="000000">
                      <a:alpha val="43137"/>
                    </a:srgbClr>
                  </a:outerShdw>
                </a:effectLst>
              </a:rPr>
              <a:t>TRANSICIONES</a:t>
            </a:r>
            <a:endParaRPr lang="es-MX" sz="2000" b="1" kern="1200" dirty="0" smtClean="0">
              <a:effectLst>
                <a:outerShdw blurRad="38100" dist="38100" dir="2700000" algn="tl">
                  <a:srgbClr val="000000">
                    <a:alpha val="43137"/>
                  </a:srgbClr>
                </a:outerShdw>
              </a:effectLst>
            </a:endParaRPr>
          </a:p>
        </p:txBody>
      </p:sp>
      <p:graphicFrame>
        <p:nvGraphicFramePr>
          <p:cNvPr id="2" name="1 Diagrama"/>
          <p:cNvGraphicFramePr/>
          <p:nvPr>
            <p:extLst>
              <p:ext uri="{D42A27DB-BD31-4B8C-83A1-F6EECF244321}">
                <p14:modId xmlns:p14="http://schemas.microsoft.com/office/powerpoint/2010/main" xmlns="" val="2002761490"/>
              </p:ext>
            </p:extLst>
          </p:nvPr>
        </p:nvGraphicFramePr>
        <p:xfrm>
          <a:off x="323528" y="1268759"/>
          <a:ext cx="5860500" cy="4779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http://t1.gstatic.com/images?q=tbn:ANd9GcT9RfFGQJmE3BkAdqU7u87rK9uXIwR1sly4Gtla8HD4CBh2kwcu"/>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06488" y="1105017"/>
            <a:ext cx="1889659" cy="1308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 name="Picture 2" descr="http://t1.gstatic.com/images?q=tbn:ANd9GcT9RfFGQJmE3BkAdqU7u87rK9uXIwR1sly4Gtla8HD4CBh2kwcu"/>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06488" y="2289493"/>
            <a:ext cx="1889659" cy="1308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4" name="Picture 2" descr="http://t1.gstatic.com/images?q=tbn:ANd9GcT9RfFGQJmE3BkAdqU7u87rK9uXIwR1sly4Gtla8HD4CBh2kwcu"/>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696626" y="3598258"/>
            <a:ext cx="1889659" cy="1308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5" name="Picture 2" descr="http://t1.gstatic.com/images?q=tbn:ANd9GcT9RfFGQJmE3BkAdqU7u87rK9uXIwR1sly4Gtla8HD4CBh2kwcu"/>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10377" y="4867226"/>
            <a:ext cx="1889659" cy="1308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114404889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2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1703817421"/>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sp>
        <p:nvSpPr>
          <p:cNvPr id="21" name="20 Rectángulo"/>
          <p:cNvSpPr/>
          <p:nvPr/>
        </p:nvSpPr>
        <p:spPr>
          <a:xfrm>
            <a:off x="2479611" y="754991"/>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smtClean="0">
                <a:effectLst>
                  <a:outerShdw blurRad="38100" dist="38100" dir="2700000" algn="tl">
                    <a:srgbClr val="000000">
                      <a:alpha val="43137"/>
                    </a:srgbClr>
                  </a:outerShdw>
                </a:effectLst>
              </a:rPr>
              <a:t>ESTRUCTURA DEL SET</a:t>
            </a:r>
            <a:endParaRPr lang="es-MX" sz="2000" b="1" kern="1200" dirty="0" smtClean="0">
              <a:effectLst>
                <a:outerShdw blurRad="38100" dist="38100" dir="2700000" algn="tl">
                  <a:srgbClr val="000000">
                    <a:alpha val="43137"/>
                  </a:srgbClr>
                </a:outerShdw>
              </a:effectLst>
            </a:endParaRPr>
          </a:p>
        </p:txBody>
      </p:sp>
      <p:pic>
        <p:nvPicPr>
          <p:cNvPr id="8194" name="Picture 2" descr="C:\Users\Nadiazul\Pictures\TFR4ECA.tm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1556792"/>
            <a:ext cx="4536504" cy="4311853"/>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2 Diagrama"/>
          <p:cNvGraphicFramePr/>
          <p:nvPr>
            <p:extLst>
              <p:ext uri="{D42A27DB-BD31-4B8C-83A1-F6EECF244321}">
                <p14:modId xmlns:p14="http://schemas.microsoft.com/office/powerpoint/2010/main" xmlns="" val="904792230"/>
              </p:ext>
            </p:extLst>
          </p:nvPr>
        </p:nvGraphicFramePr>
        <p:xfrm>
          <a:off x="4927831" y="2130302"/>
          <a:ext cx="3942930" cy="31648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8" name="17 Grupo"/>
          <p:cNvGrpSpPr/>
          <p:nvPr/>
        </p:nvGrpSpPr>
        <p:grpSpPr>
          <a:xfrm>
            <a:off x="2479611" y="2976773"/>
            <a:ext cx="633894" cy="905562"/>
            <a:chOff x="0" y="1205"/>
            <a:chExt cx="633894" cy="905562"/>
          </a:xfrm>
        </p:grpSpPr>
        <p:sp>
          <p:nvSpPr>
            <p:cNvPr id="19" name="18 Cheurón"/>
            <p:cNvSpPr/>
            <p:nvPr/>
          </p:nvSpPr>
          <p:spPr>
            <a:xfrm rot="5400000">
              <a:off x="-135834" y="137039"/>
              <a:ext cx="905562" cy="63389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urón 4"/>
            <p:cNvSpPr/>
            <p:nvPr/>
          </p:nvSpPr>
          <p:spPr>
            <a:xfrm>
              <a:off x="1" y="318152"/>
              <a:ext cx="633893" cy="271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1</a:t>
              </a:r>
              <a:endParaRPr lang="es-MX" sz="1400" kern="1200" dirty="0"/>
            </a:p>
          </p:txBody>
        </p:sp>
      </p:grpSp>
      <p:grpSp>
        <p:nvGrpSpPr>
          <p:cNvPr id="22" name="21 Grupo"/>
          <p:cNvGrpSpPr/>
          <p:nvPr/>
        </p:nvGrpSpPr>
        <p:grpSpPr>
          <a:xfrm>
            <a:off x="1439652" y="2936556"/>
            <a:ext cx="252028" cy="476993"/>
            <a:chOff x="0" y="753491"/>
            <a:chExt cx="633894" cy="905562"/>
          </a:xfrm>
        </p:grpSpPr>
        <p:sp>
          <p:nvSpPr>
            <p:cNvPr id="23" name="22 Cheurón"/>
            <p:cNvSpPr/>
            <p:nvPr/>
          </p:nvSpPr>
          <p:spPr>
            <a:xfrm rot="5400000">
              <a:off x="-135834" y="889325"/>
              <a:ext cx="905562" cy="63389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Cheurón 4"/>
            <p:cNvSpPr/>
            <p:nvPr/>
          </p:nvSpPr>
          <p:spPr>
            <a:xfrm>
              <a:off x="1" y="1070438"/>
              <a:ext cx="633893" cy="271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2</a:t>
              </a:r>
              <a:endParaRPr lang="es-MX" sz="1400" kern="1200" dirty="0"/>
            </a:p>
          </p:txBody>
        </p:sp>
      </p:grpSp>
      <p:grpSp>
        <p:nvGrpSpPr>
          <p:cNvPr id="25" name="24 Grupo"/>
          <p:cNvGrpSpPr/>
          <p:nvPr/>
        </p:nvGrpSpPr>
        <p:grpSpPr>
          <a:xfrm>
            <a:off x="1482070" y="3712718"/>
            <a:ext cx="233080" cy="444992"/>
            <a:chOff x="0" y="1505778"/>
            <a:chExt cx="633894" cy="905562"/>
          </a:xfrm>
        </p:grpSpPr>
        <p:sp>
          <p:nvSpPr>
            <p:cNvPr id="26" name="25 Cheurón"/>
            <p:cNvSpPr/>
            <p:nvPr/>
          </p:nvSpPr>
          <p:spPr>
            <a:xfrm rot="5400000">
              <a:off x="-135834" y="1641612"/>
              <a:ext cx="905562" cy="63389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Cheurón 4"/>
            <p:cNvSpPr/>
            <p:nvPr/>
          </p:nvSpPr>
          <p:spPr>
            <a:xfrm>
              <a:off x="1" y="1822725"/>
              <a:ext cx="633893" cy="271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3</a:t>
              </a:r>
              <a:endParaRPr lang="es-MX" sz="1400" kern="1200" dirty="0"/>
            </a:p>
          </p:txBody>
        </p:sp>
      </p:grpSp>
      <p:grpSp>
        <p:nvGrpSpPr>
          <p:cNvPr id="28" name="27 Grupo"/>
          <p:cNvGrpSpPr/>
          <p:nvPr/>
        </p:nvGrpSpPr>
        <p:grpSpPr>
          <a:xfrm rot="16200000">
            <a:off x="1411818" y="4328702"/>
            <a:ext cx="271805" cy="344608"/>
            <a:chOff x="0" y="2258065"/>
            <a:chExt cx="633894" cy="905562"/>
          </a:xfrm>
        </p:grpSpPr>
        <p:sp>
          <p:nvSpPr>
            <p:cNvPr id="29" name="28 Cheurón"/>
            <p:cNvSpPr/>
            <p:nvPr/>
          </p:nvSpPr>
          <p:spPr>
            <a:xfrm rot="5400000">
              <a:off x="-135834" y="2393899"/>
              <a:ext cx="905562" cy="63389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Cheurón 4"/>
            <p:cNvSpPr/>
            <p:nvPr/>
          </p:nvSpPr>
          <p:spPr>
            <a:xfrm>
              <a:off x="1" y="2575012"/>
              <a:ext cx="633893" cy="271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MX" sz="1400" kern="1200" dirty="0" smtClean="0"/>
                <a:t>4</a:t>
              </a:r>
              <a:endParaRPr lang="es-MX" sz="1400" kern="1200" dirty="0"/>
            </a:p>
          </p:txBody>
        </p:sp>
      </p:grpSp>
    </p:spTree>
    <p:extLst>
      <p:ext uri="{BB962C8B-B14F-4D97-AF65-F5344CB8AC3E}">
        <p14:creationId xmlns:p14="http://schemas.microsoft.com/office/powerpoint/2010/main" xmlns="" val="230218837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sp>
        <p:nvSpPr>
          <p:cNvPr id="21" name="20 Rectángulo"/>
          <p:cNvSpPr/>
          <p:nvPr/>
        </p:nvSpPr>
        <p:spPr>
          <a:xfrm>
            <a:off x="2479611" y="754991"/>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smtClean="0">
                <a:effectLst>
                  <a:outerShdw blurRad="38100" dist="38100" dir="2700000" algn="tl">
                    <a:srgbClr val="000000">
                      <a:alpha val="43137"/>
                    </a:srgbClr>
                  </a:outerShdw>
                </a:effectLst>
              </a:rPr>
              <a:t>ESTUDIO DE GRABACIÓN</a:t>
            </a:r>
            <a:endParaRPr lang="es-MX" sz="2000" b="1" kern="1200" dirty="0" smtClean="0">
              <a:effectLst>
                <a:outerShdw blurRad="38100" dist="38100" dir="2700000" algn="tl">
                  <a:srgbClr val="000000">
                    <a:alpha val="43137"/>
                  </a:srgbClr>
                </a:outerShdw>
              </a:effectLst>
            </a:endParaRPr>
          </a:p>
        </p:txBody>
      </p:sp>
      <p:pic>
        <p:nvPicPr>
          <p:cNvPr id="9219" name="Picture 3" descr="C:\Users\Nadiazul\Pictures\DSC00256.JPG"/>
          <p:cNvPicPr preferRelativeResize="0">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78799" y="1628800"/>
            <a:ext cx="4640137" cy="3480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11548880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sp>
        <p:nvSpPr>
          <p:cNvPr id="21" name="20 Rectángulo"/>
          <p:cNvSpPr/>
          <p:nvPr/>
        </p:nvSpPr>
        <p:spPr>
          <a:xfrm>
            <a:off x="2479611" y="692696"/>
            <a:ext cx="4238514" cy="520286"/>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MX" sz="2000" b="1" dirty="0" smtClean="0">
                <a:effectLst>
                  <a:outerShdw blurRad="38100" dist="38100" dir="2700000" algn="tl">
                    <a:srgbClr val="000000">
                      <a:alpha val="43137"/>
                    </a:srgbClr>
                  </a:outerShdw>
                </a:effectLst>
              </a:rPr>
              <a:t>SALA DE EDICIÓN DE VIDEO</a:t>
            </a:r>
            <a:endParaRPr lang="es-MX" sz="2000" b="1" kern="1200" dirty="0" smtClean="0">
              <a:effectLst>
                <a:outerShdw blurRad="38100" dist="38100" dir="2700000" algn="tl">
                  <a:srgbClr val="000000">
                    <a:alpha val="43137"/>
                  </a:srgbClr>
                </a:outerShdw>
              </a:effectLst>
            </a:endParaRPr>
          </a:p>
        </p:txBody>
      </p:sp>
      <p:sp>
        <p:nvSpPr>
          <p:cNvPr id="6" name="5 Rectángulo redondeado"/>
          <p:cNvSpPr/>
          <p:nvPr/>
        </p:nvSpPr>
        <p:spPr>
          <a:xfrm>
            <a:off x="5076056" y="1406055"/>
            <a:ext cx="2130711" cy="33855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4" name="3 Rectángulo redondeado"/>
          <p:cNvSpPr/>
          <p:nvPr/>
        </p:nvSpPr>
        <p:spPr>
          <a:xfrm>
            <a:off x="1678602" y="1406055"/>
            <a:ext cx="233910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290" name="Picture 2" descr="G:\Documentos\Electrónica\Final ESPE\TESIS\Capítulos\TESIS R\fotos\camara\DSC0563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8761" y="1977954"/>
            <a:ext cx="5080213" cy="381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1 CuadroTexto"/>
          <p:cNvSpPr txBox="1"/>
          <p:nvPr/>
        </p:nvSpPr>
        <p:spPr>
          <a:xfrm>
            <a:off x="1678602" y="1406055"/>
            <a:ext cx="2339102" cy="338554"/>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s-MX" sz="1600" dirty="0">
                <a:solidFill>
                  <a:schemeClr val="bg1"/>
                </a:solidFill>
              </a:rPr>
              <a:t>Á</a:t>
            </a:r>
            <a:r>
              <a:rPr lang="es-MX" sz="1600" dirty="0" smtClean="0">
                <a:solidFill>
                  <a:schemeClr val="bg1"/>
                </a:solidFill>
              </a:rPr>
              <a:t>rea control </a:t>
            </a:r>
            <a:r>
              <a:rPr lang="es-MX" sz="1600" dirty="0">
                <a:solidFill>
                  <a:schemeClr val="bg1"/>
                </a:solidFill>
              </a:rPr>
              <a:t>de </a:t>
            </a:r>
            <a:r>
              <a:rPr lang="es-MX" sz="1600" dirty="0" smtClean="0">
                <a:solidFill>
                  <a:schemeClr val="bg1"/>
                </a:solidFill>
              </a:rPr>
              <a:t>audio</a:t>
            </a:r>
            <a:endParaRPr lang="es-EC" sz="1600" dirty="0">
              <a:solidFill>
                <a:schemeClr val="bg1"/>
              </a:solidFill>
            </a:endParaRPr>
          </a:p>
        </p:txBody>
      </p:sp>
      <p:sp>
        <p:nvSpPr>
          <p:cNvPr id="3" name="2 Rectángulo"/>
          <p:cNvSpPr/>
          <p:nvPr/>
        </p:nvSpPr>
        <p:spPr>
          <a:xfrm>
            <a:off x="5076056" y="1406055"/>
            <a:ext cx="2130711" cy="338554"/>
          </a:xfrm>
          <a:prstGeom prst="rect">
            <a:avLst/>
          </a:prstGeom>
        </p:spPr>
        <p:txBody>
          <a:bodyPr wrap="none">
            <a:spAutoFit/>
          </a:bodyPr>
          <a:lstStyle/>
          <a:p>
            <a:r>
              <a:rPr lang="es-MX" sz="1600" dirty="0">
                <a:solidFill>
                  <a:schemeClr val="bg1"/>
                </a:solidFill>
              </a:rPr>
              <a:t>E</a:t>
            </a:r>
            <a:r>
              <a:rPr lang="es-MX" sz="1600" dirty="0" smtClean="0">
                <a:solidFill>
                  <a:schemeClr val="bg1"/>
                </a:solidFill>
              </a:rPr>
              <a:t>studio </a:t>
            </a:r>
            <a:r>
              <a:rPr lang="es-MX" sz="1600" dirty="0">
                <a:solidFill>
                  <a:schemeClr val="bg1"/>
                </a:solidFill>
              </a:rPr>
              <a:t>de locución</a:t>
            </a:r>
            <a:endParaRPr lang="es-EC" sz="1600" dirty="0">
              <a:solidFill>
                <a:schemeClr val="bg1"/>
              </a:solidFill>
            </a:endParaRPr>
          </a:p>
        </p:txBody>
      </p:sp>
    </p:spTree>
    <p:extLst>
      <p:ext uri="{BB962C8B-B14F-4D97-AF65-F5344CB8AC3E}">
        <p14:creationId xmlns:p14="http://schemas.microsoft.com/office/powerpoint/2010/main" xmlns="" val="87437026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376557"/>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pic>
        <p:nvPicPr>
          <p:cNvPr id="18" name="17 Imagen" descr="http://h20000.www2.hp.com/bc/docs/support/SupportDocument/c00216946/c00217446.jpg"/>
          <p:cNvPicPr/>
          <p:nvPr/>
        </p:nvPicPr>
        <p:blipFill>
          <a:blip r:embed="rId4" cstate="print"/>
          <a:srcRect/>
          <a:stretch>
            <a:fillRect/>
          </a:stretch>
        </p:blipFill>
        <p:spPr bwMode="auto">
          <a:xfrm>
            <a:off x="652396" y="993851"/>
            <a:ext cx="1317366" cy="2199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1 Diagrama"/>
          <p:cNvGraphicFramePr/>
          <p:nvPr>
            <p:extLst>
              <p:ext uri="{D42A27DB-BD31-4B8C-83A1-F6EECF244321}">
                <p14:modId xmlns:p14="http://schemas.microsoft.com/office/powerpoint/2010/main" xmlns="" val="1467736048"/>
              </p:ext>
            </p:extLst>
          </p:nvPr>
        </p:nvGraphicFramePr>
        <p:xfrm>
          <a:off x="2298332" y="794037"/>
          <a:ext cx="6343900" cy="3484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2" name="21 Diagrama"/>
          <p:cNvGraphicFramePr/>
          <p:nvPr>
            <p:extLst>
              <p:ext uri="{D42A27DB-BD31-4B8C-83A1-F6EECF244321}">
                <p14:modId xmlns:p14="http://schemas.microsoft.com/office/powerpoint/2010/main" xmlns="" val="1594862751"/>
              </p:ext>
            </p:extLst>
          </p:nvPr>
        </p:nvGraphicFramePr>
        <p:xfrm>
          <a:off x="2298332" y="4581128"/>
          <a:ext cx="6343900" cy="9614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3" name="22 Imagen" descr="http://h20000.www2.hp.com/bc/docs/support/SupportDocument/c00347826/c00347827.jpg"/>
          <p:cNvPicPr/>
          <p:nvPr/>
        </p:nvPicPr>
        <p:blipFill>
          <a:blip r:embed="rId15" cstate="print"/>
          <a:srcRect/>
          <a:stretch>
            <a:fillRect/>
          </a:stretch>
        </p:blipFill>
        <p:spPr bwMode="auto">
          <a:xfrm>
            <a:off x="350672" y="3922034"/>
            <a:ext cx="1920813" cy="2101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923362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6894066" y="1118567"/>
            <a:ext cx="963725" cy="3693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a:solidFill>
                <a:schemeClr val="bg1"/>
              </a:solidFill>
            </a:endParaRPr>
          </a:p>
        </p:txBody>
      </p:sp>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376557"/>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pic>
        <p:nvPicPr>
          <p:cNvPr id="20" name="19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8760" y="729193"/>
            <a:ext cx="4114800" cy="1141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20 Imagen"/>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83560" y="729193"/>
            <a:ext cx="1050925" cy="114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21 Imagen" descr="G:\DVD\XPRO\setup.bmp"/>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37978" y="2204864"/>
            <a:ext cx="3488668"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22 Imagen" descr="http://archive.digidesign.com/download/images/avidptle.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23669" y="3789039"/>
            <a:ext cx="2040819" cy="1296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23 Imagen" descr="G:\DVD\AFX\setup.bmp"/>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2735" y="4243783"/>
            <a:ext cx="2135009" cy="1515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24 Imagen" descr="G:\DVD\A3D\setup.bmp"/>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277886" y="4243783"/>
            <a:ext cx="2222106" cy="1597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25 Imagen" descr="G:\DVD\ADVD\Setup.bmp"/>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499992" y="4243783"/>
            <a:ext cx="2320336" cy="1597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18 Imagen"/>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37903" y="2204864"/>
            <a:ext cx="1870402"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Cruz"/>
          <p:cNvSpPr/>
          <p:nvPr/>
        </p:nvSpPr>
        <p:spPr>
          <a:xfrm>
            <a:off x="4846859" y="2924944"/>
            <a:ext cx="310602" cy="288032"/>
          </a:xfrm>
          <a:prstGeom prst="plus">
            <a:avLst>
              <a:gd name="adj" fmla="val 480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74" name="Picture 2" descr="https://encrypted-tbn2.google.com/images?q=tbn:ANd9GcQA7Vy9C1e0iog_Zvf3-kUHO2Hbu_Dj1CILVOx4gd2WqiuPITuyvw"/>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002144" y="5001646"/>
            <a:ext cx="1883867" cy="95688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Rectángulo"/>
          <p:cNvSpPr/>
          <p:nvPr/>
        </p:nvSpPr>
        <p:spPr>
          <a:xfrm>
            <a:off x="6820328" y="1118567"/>
            <a:ext cx="1111202" cy="369332"/>
          </a:xfrm>
          <a:prstGeom prst="rect">
            <a:avLst/>
          </a:prstGeom>
        </p:spPr>
        <p:txBody>
          <a:bodyPr wrap="none">
            <a:spAutoFit/>
          </a:bodyPr>
          <a:lstStyle/>
          <a:p>
            <a:pPr algn="ctr"/>
            <a:r>
              <a:rPr lang="es-EC" dirty="0" smtClean="0">
                <a:solidFill>
                  <a:schemeClr val="bg1"/>
                </a:solidFill>
                <a:effectLst>
                  <a:outerShdw blurRad="38100" dist="38100" dir="2700000" algn="tl">
                    <a:srgbClr val="000000">
                      <a:alpha val="43137"/>
                    </a:srgbClr>
                  </a:outerShdw>
                </a:effectLst>
              </a:rPr>
              <a:t>  v4.5.1 </a:t>
            </a:r>
            <a:endParaRPr lang="es-EC"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9526627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3074"/>
                                        </p:tgtEl>
                                        <p:attrNameLst>
                                          <p:attrName>style.visibility</p:attrName>
                                        </p:attrNameLst>
                                      </p:cBhvr>
                                      <p:to>
                                        <p:strVal val="visible"/>
                                      </p:to>
                                    </p:set>
                                    <p:animEffect transition="in" filter="fade">
                                      <p:cBhvr>
                                        <p:cTn id="4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1001892053"/>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91146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376557"/>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CONDICIONES INICIALES DEL SET</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5</a:t>
              </a:r>
              <a:endParaRPr lang="es-EC" kern="1200" dirty="0"/>
            </a:p>
          </p:txBody>
        </p:sp>
      </p:grpSp>
      <p:pic>
        <p:nvPicPr>
          <p:cNvPr id="2050" name="Picture 2" descr="http://pic.leech.it/i/fd9f2/d067c531f7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0407" y="1772816"/>
            <a:ext cx="4108985" cy="2971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25" name="24 Tabla"/>
          <p:cNvGraphicFramePr>
            <a:graphicFrameLocks noGrp="1"/>
          </p:cNvGraphicFramePr>
          <p:nvPr>
            <p:extLst>
              <p:ext uri="{D42A27DB-BD31-4B8C-83A1-F6EECF244321}">
                <p14:modId xmlns:p14="http://schemas.microsoft.com/office/powerpoint/2010/main" xmlns="" val="1933091004"/>
              </p:ext>
            </p:extLst>
          </p:nvPr>
        </p:nvGraphicFramePr>
        <p:xfrm>
          <a:off x="4306065" y="851116"/>
          <a:ext cx="4590454" cy="5040557"/>
        </p:xfrm>
        <a:graphic>
          <a:graphicData uri="http://schemas.openxmlformats.org/drawingml/2006/table">
            <a:tbl>
              <a:tblPr firstRow="1" firstCol="1" bandRow="1">
                <a:tableStyleId>{5C22544A-7EE6-4342-B048-85BDC9FD1C3A}</a:tableStyleId>
              </a:tblPr>
              <a:tblGrid>
                <a:gridCol w="1513715"/>
                <a:gridCol w="3076739"/>
              </a:tblGrid>
              <a:tr h="296943">
                <a:tc gridSpan="2">
                  <a:txBody>
                    <a:bodyPr/>
                    <a:lstStyle/>
                    <a:p>
                      <a:pPr marL="95885" algn="ctr">
                        <a:lnSpc>
                          <a:spcPct val="150000"/>
                        </a:lnSpc>
                        <a:spcAft>
                          <a:spcPts val="0"/>
                        </a:spcAft>
                        <a:tabLst>
                          <a:tab pos="2512060" algn="l"/>
                        </a:tabLst>
                      </a:pPr>
                      <a:r>
                        <a:rPr lang="es-MX" sz="1200" dirty="0">
                          <a:effectLst>
                            <a:outerShdw blurRad="38100" dist="38100" dir="2700000" algn="tl">
                              <a:srgbClr val="000000">
                                <a:alpha val="43137"/>
                              </a:srgbClr>
                            </a:outerShdw>
                          </a:effectLst>
                        </a:rPr>
                        <a:t>CARACTERÍSTICAS AVID XPRESS PRO</a:t>
                      </a:r>
                      <a:endParaRPr lang="es-MX" sz="1400" dirty="0">
                        <a:effectLst>
                          <a:outerShdw blurRad="38100" dist="38100" dir="2700000" algn="tl">
                            <a:srgbClr val="000000">
                              <a:alpha val="43137"/>
                            </a:srgbClr>
                          </a:outerShdw>
                        </a:effectLst>
                        <a:latin typeface="Calibri"/>
                        <a:ea typeface="Calibri"/>
                        <a:cs typeface="Times New Roman"/>
                      </a:endParaRPr>
                    </a:p>
                  </a:txBody>
                  <a:tcPr marL="61874" marR="61874" marT="0" marB="0" anchor="ctr"/>
                </a:tc>
                <a:tc hMerge="1">
                  <a:txBody>
                    <a:bodyPr/>
                    <a:lstStyle/>
                    <a:p>
                      <a:endParaRPr lang="es-MX"/>
                    </a:p>
                  </a:txBody>
                  <a:tcPr/>
                </a:tc>
              </a:tr>
              <a:tr h="212102">
                <a:tc rowSpan="4">
                  <a:txBody>
                    <a:bodyPr/>
                    <a:lstStyle/>
                    <a:p>
                      <a:pPr algn="ctr"/>
                      <a:r>
                        <a:rPr lang="es-EC" sz="1050" dirty="0">
                          <a:effectLst/>
                        </a:rPr>
                        <a:t>Diseño </a:t>
                      </a:r>
                      <a:r>
                        <a:rPr lang="es-EC" sz="1050" dirty="0" smtClean="0">
                          <a:effectLst/>
                        </a:rPr>
                        <a:t>en </a:t>
                      </a:r>
                      <a:r>
                        <a:rPr lang="es-EC" sz="1050" dirty="0">
                          <a:effectLst/>
                        </a:rPr>
                        <a:t>Tiempo Real</a:t>
                      </a:r>
                      <a:endParaRPr lang="es-MX" sz="1100" b="1" dirty="0">
                        <a:effectLst/>
                        <a:latin typeface="Calibri"/>
                        <a:ea typeface="Times New Roman"/>
                        <a:cs typeface="Times New Roman"/>
                      </a:endParaRPr>
                    </a:p>
                  </a:txBody>
                  <a:tcPr marL="61874" marR="61874" marT="0" marB="0" anchor="ctr"/>
                </a:tc>
                <a:tc>
                  <a:txBody>
                    <a:bodyPr/>
                    <a:lstStyle/>
                    <a:p>
                      <a:pPr marL="95885" algn="ctr">
                        <a:lnSpc>
                          <a:spcPct val="150000"/>
                        </a:lnSpc>
                        <a:spcAft>
                          <a:spcPts val="0"/>
                        </a:spcAft>
                        <a:tabLst>
                          <a:tab pos="2512060" algn="l"/>
                        </a:tabLst>
                      </a:pPr>
                      <a:r>
                        <a:rPr lang="es-MX" sz="900" dirty="0">
                          <a:effectLst/>
                        </a:rPr>
                        <a:t>Estabilización de imagen.</a:t>
                      </a:r>
                      <a:endParaRPr lang="es-MX" sz="1000" dirty="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Efectos personalizables.</a:t>
                      </a:r>
                      <a:endParaRPr lang="es-MX" sz="1000" dirty="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a:effectLst/>
                        </a:rPr>
                        <a:t>Efectos 2D y 3D.</a:t>
                      </a:r>
                      <a:endParaRPr lang="es-MX" sz="100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Pre visualización de efectos en tiempo real.</a:t>
                      </a:r>
                      <a:endParaRPr lang="es-MX" sz="1000" dirty="0">
                        <a:effectLst/>
                        <a:latin typeface="Calibri"/>
                        <a:ea typeface="Calibri"/>
                        <a:cs typeface="Times New Roman"/>
                      </a:endParaRPr>
                    </a:p>
                  </a:txBody>
                  <a:tcPr marL="61874" marR="61874" marT="0" marB="0" anchor="ctr"/>
                </a:tc>
              </a:tr>
              <a:tr h="428318">
                <a:tc rowSpan="6">
                  <a:txBody>
                    <a:bodyPr/>
                    <a:lstStyle/>
                    <a:p>
                      <a:pPr algn="ctr">
                        <a:lnSpc>
                          <a:spcPct val="150000"/>
                        </a:lnSpc>
                        <a:spcAft>
                          <a:spcPts val="0"/>
                        </a:spcAft>
                        <a:tabLst>
                          <a:tab pos="2512060" algn="l"/>
                        </a:tabLst>
                      </a:pPr>
                      <a:r>
                        <a:rPr lang="es-MX" sz="1050" dirty="0" smtClean="0">
                          <a:effectLst/>
                        </a:rPr>
                        <a:t>Facilidad </a:t>
                      </a:r>
                      <a:r>
                        <a:rPr lang="es-MX" sz="1050" dirty="0">
                          <a:effectLst/>
                        </a:rPr>
                        <a:t>de Uso Mejorada</a:t>
                      </a:r>
                      <a:endParaRPr lang="es-MX" sz="1100" dirty="0">
                        <a:effectLst/>
                        <a:latin typeface="Calibri"/>
                        <a:ea typeface="Calibri"/>
                        <a:cs typeface="Times New Roman"/>
                      </a:endParaRPr>
                    </a:p>
                  </a:txBody>
                  <a:tcPr marL="61874" marR="61874" marT="0" marB="0" anchor="ctr"/>
                </a:tc>
                <a:tc>
                  <a:txBody>
                    <a:bodyPr/>
                    <a:lstStyle/>
                    <a:p>
                      <a:pPr marL="95885" algn="ctr">
                        <a:lnSpc>
                          <a:spcPct val="150000"/>
                        </a:lnSpc>
                        <a:spcAft>
                          <a:spcPts val="0"/>
                        </a:spcAft>
                        <a:tabLst>
                          <a:tab pos="2512060" algn="l"/>
                        </a:tabLst>
                      </a:pPr>
                      <a:r>
                        <a:rPr lang="es-MX" sz="900" dirty="0" smtClean="0">
                          <a:effectLst/>
                        </a:rPr>
                        <a:t>Edición</a:t>
                      </a:r>
                      <a:r>
                        <a:rPr lang="es-MX" sz="900" baseline="0" dirty="0" smtClean="0">
                          <a:effectLst/>
                        </a:rPr>
                        <a:t> </a:t>
                      </a:r>
                      <a:r>
                        <a:rPr lang="es-MX" sz="900" dirty="0" err="1" smtClean="0">
                          <a:effectLst/>
                        </a:rPr>
                        <a:t>Multi</a:t>
                      </a:r>
                      <a:r>
                        <a:rPr lang="es-MX" sz="900" dirty="0" smtClean="0">
                          <a:effectLst/>
                        </a:rPr>
                        <a:t>-cámara </a:t>
                      </a:r>
                      <a:r>
                        <a:rPr lang="es-MX" sz="900" dirty="0">
                          <a:effectLst/>
                        </a:rPr>
                        <a:t>para visualización simultánea </a:t>
                      </a:r>
                      <a:endParaRPr lang="es-MX" sz="1000" dirty="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a:effectLst/>
                        </a:rPr>
                        <a:t>Corrección automática de color profesional.</a:t>
                      </a:r>
                      <a:endParaRPr lang="es-MX" sz="100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a:effectLst/>
                        </a:rPr>
                        <a:t>Efectos Timewarp (deformación del tiempo).</a:t>
                      </a:r>
                      <a:endParaRPr lang="es-MX" sz="100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a:effectLst/>
                        </a:rPr>
                        <a:t>Edición con remplazo o desplazamiento.</a:t>
                      </a:r>
                      <a:endParaRPr lang="es-MX" sz="1000">
                        <a:effectLst/>
                        <a:latin typeface="Calibri"/>
                        <a:ea typeface="Calibri"/>
                        <a:cs typeface="Times New Roman"/>
                      </a:endParaRPr>
                    </a:p>
                  </a:txBody>
                  <a:tcPr marL="61874" marR="61874" marT="0" marB="0" anchor="ctr"/>
                </a:tc>
              </a:tr>
              <a:tr h="212102">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Interfaz de usuario personalizable.</a:t>
                      </a:r>
                      <a:endParaRPr lang="es-MX" sz="1000" dirty="0">
                        <a:effectLst/>
                        <a:latin typeface="Calibri"/>
                        <a:ea typeface="Calibri"/>
                        <a:cs typeface="Times New Roman"/>
                      </a:endParaRPr>
                    </a:p>
                  </a:txBody>
                  <a:tcPr marL="61874" marR="61874" marT="0" marB="0" anchor="ctr"/>
                </a:tc>
              </a:tr>
              <a:tr h="428318">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Protección del usuario con </a:t>
                      </a:r>
                      <a:r>
                        <a:rPr lang="es-MX" sz="900" i="1" dirty="0" err="1">
                          <a:effectLst/>
                        </a:rPr>
                        <a:t>AutoSave</a:t>
                      </a:r>
                      <a:r>
                        <a:rPr lang="es-MX" sz="900" dirty="0">
                          <a:effectLst/>
                        </a:rPr>
                        <a:t> y 32 niveles de anulación de la última acción.</a:t>
                      </a:r>
                      <a:endParaRPr lang="es-MX" sz="1000" dirty="0">
                        <a:effectLst/>
                        <a:latin typeface="Calibri"/>
                        <a:ea typeface="Calibri"/>
                        <a:cs typeface="Times New Roman"/>
                      </a:endParaRPr>
                    </a:p>
                  </a:txBody>
                  <a:tcPr marL="61874" marR="61874" marT="0" marB="0" anchor="ctr"/>
                </a:tc>
              </a:tr>
              <a:tr h="428318">
                <a:tc rowSpan="4">
                  <a:txBody>
                    <a:bodyPr/>
                    <a:lstStyle/>
                    <a:p>
                      <a:pPr marL="0" indent="0" algn="ctr">
                        <a:lnSpc>
                          <a:spcPct val="150000"/>
                        </a:lnSpc>
                        <a:spcAft>
                          <a:spcPts val="0"/>
                        </a:spcAft>
                        <a:tabLst>
                          <a:tab pos="2512060" algn="l"/>
                        </a:tabLst>
                      </a:pPr>
                      <a:r>
                        <a:rPr lang="es-MX" sz="1050" dirty="0">
                          <a:effectLst/>
                        </a:rPr>
                        <a:t>Funciones de Corrección de Color </a:t>
                      </a:r>
                      <a:r>
                        <a:rPr lang="es-MX" sz="1050" dirty="0" smtClean="0">
                          <a:effectLst/>
                        </a:rPr>
                        <a:t>Profesionales</a:t>
                      </a:r>
                      <a:endParaRPr lang="es-MX" sz="1100" dirty="0">
                        <a:effectLst/>
                        <a:latin typeface="Calibri"/>
                        <a:ea typeface="Calibri"/>
                        <a:cs typeface="Times New Roman"/>
                      </a:endParaRPr>
                    </a:p>
                  </a:txBody>
                  <a:tcPr marL="61874" marR="61874" marT="0" marB="0" anchor="ctr"/>
                </a:tc>
                <a:tc>
                  <a:txBody>
                    <a:bodyPr/>
                    <a:lstStyle/>
                    <a:p>
                      <a:pPr marL="95885" algn="ctr">
                        <a:lnSpc>
                          <a:spcPct val="150000"/>
                        </a:lnSpc>
                        <a:spcAft>
                          <a:spcPts val="0"/>
                        </a:spcAft>
                        <a:tabLst>
                          <a:tab pos="2512060" algn="l"/>
                        </a:tabLst>
                      </a:pPr>
                      <a:r>
                        <a:rPr lang="es-MX" sz="900" dirty="0">
                          <a:effectLst/>
                        </a:rPr>
                        <a:t>El </a:t>
                      </a:r>
                      <a:r>
                        <a:rPr lang="es-MX" sz="900" i="1" dirty="0" err="1">
                          <a:effectLst/>
                        </a:rPr>
                        <a:t>One-Step</a:t>
                      </a:r>
                      <a:r>
                        <a:rPr lang="es-MX" sz="900" i="1" dirty="0">
                          <a:effectLst/>
                        </a:rPr>
                        <a:t> </a:t>
                      </a:r>
                      <a:r>
                        <a:rPr lang="es-MX" sz="900" i="1" dirty="0" err="1">
                          <a:effectLst/>
                        </a:rPr>
                        <a:t>AutoCorrect</a:t>
                      </a:r>
                      <a:r>
                        <a:rPr lang="es-MX" sz="900" i="1" dirty="0">
                          <a:effectLst/>
                        </a:rPr>
                        <a:t> </a:t>
                      </a:r>
                      <a:r>
                        <a:rPr lang="es-MX" sz="900" i="1" dirty="0" smtClean="0">
                          <a:effectLst/>
                        </a:rPr>
                        <a:t> </a:t>
                      </a:r>
                      <a:r>
                        <a:rPr lang="es-MX" sz="900" dirty="0" smtClean="0">
                          <a:effectLst/>
                        </a:rPr>
                        <a:t>para corregir </a:t>
                      </a:r>
                      <a:r>
                        <a:rPr lang="es-MX" sz="900" dirty="0">
                          <a:effectLst/>
                        </a:rPr>
                        <a:t>toda una secuencia con un solo clic.</a:t>
                      </a:r>
                      <a:endParaRPr lang="es-MX" sz="1000" dirty="0">
                        <a:effectLst/>
                        <a:latin typeface="Calibri"/>
                        <a:ea typeface="Calibri"/>
                        <a:cs typeface="Times New Roman"/>
                      </a:endParaRPr>
                    </a:p>
                  </a:txBody>
                  <a:tcPr marL="61874" marR="61874" marT="0" marB="0" anchor="ctr"/>
                </a:tc>
              </a:tr>
              <a:tr h="428318">
                <a:tc vMerge="1">
                  <a:txBody>
                    <a:bodyPr/>
                    <a:lstStyle/>
                    <a:p>
                      <a:endParaRPr lang="es-MX"/>
                    </a:p>
                  </a:txBody>
                  <a:tcPr/>
                </a:tc>
                <a:tc>
                  <a:txBody>
                    <a:bodyPr/>
                    <a:lstStyle/>
                    <a:p>
                      <a:pPr marL="95885" algn="ctr">
                        <a:lnSpc>
                          <a:spcPct val="150000"/>
                        </a:lnSpc>
                        <a:spcAft>
                          <a:spcPts val="0"/>
                        </a:spcAft>
                        <a:tabLst>
                          <a:tab pos="2512060" algn="l"/>
                        </a:tabLst>
                      </a:pPr>
                      <a:r>
                        <a:rPr lang="es-MX" sz="900" i="1" dirty="0" err="1">
                          <a:effectLst/>
                        </a:rPr>
                        <a:t>NaturalMatch</a:t>
                      </a:r>
                      <a:r>
                        <a:rPr lang="es-MX" sz="900" dirty="0">
                          <a:effectLst/>
                        </a:rPr>
                        <a:t> </a:t>
                      </a:r>
                      <a:r>
                        <a:rPr lang="es-MX" sz="900" dirty="0" smtClean="0">
                          <a:effectLst/>
                        </a:rPr>
                        <a:t>para</a:t>
                      </a:r>
                      <a:r>
                        <a:rPr lang="es-MX" sz="900" baseline="0" dirty="0" smtClean="0">
                          <a:effectLst/>
                        </a:rPr>
                        <a:t> </a:t>
                      </a:r>
                      <a:r>
                        <a:rPr lang="es-MX" sz="900" dirty="0" smtClean="0">
                          <a:effectLst/>
                        </a:rPr>
                        <a:t>igualar </a:t>
                      </a:r>
                      <a:r>
                        <a:rPr lang="es-MX" sz="900" dirty="0">
                          <a:effectLst/>
                        </a:rPr>
                        <a:t>tonos de piel entre distintas </a:t>
                      </a:r>
                      <a:r>
                        <a:rPr lang="es-MX" sz="900" dirty="0" smtClean="0">
                          <a:effectLst/>
                        </a:rPr>
                        <a:t>escenas</a:t>
                      </a:r>
                      <a:endParaRPr lang="es-MX" sz="1000" dirty="0">
                        <a:effectLst/>
                        <a:latin typeface="Calibri"/>
                        <a:ea typeface="Calibri"/>
                        <a:cs typeface="Times New Roman"/>
                      </a:endParaRPr>
                    </a:p>
                  </a:txBody>
                  <a:tcPr marL="61874" marR="61874" marT="0" marB="0" anchor="ctr"/>
                </a:tc>
              </a:tr>
              <a:tr h="268828">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Hasta 3 ventanas de corrección de color.</a:t>
                      </a:r>
                      <a:endParaRPr lang="es-MX" sz="1000" dirty="0">
                        <a:effectLst/>
                        <a:latin typeface="Calibri"/>
                        <a:ea typeface="Calibri"/>
                        <a:cs typeface="Times New Roman"/>
                      </a:endParaRPr>
                    </a:p>
                  </a:txBody>
                  <a:tcPr marL="61874" marR="61874" marT="0" marB="0" anchor="ctr"/>
                </a:tc>
              </a:tr>
              <a:tr h="448503">
                <a:tc vMerge="1">
                  <a:txBody>
                    <a:bodyPr/>
                    <a:lstStyle/>
                    <a:p>
                      <a:endParaRPr lang="es-MX"/>
                    </a:p>
                  </a:txBody>
                  <a:tcPr/>
                </a:tc>
                <a:tc>
                  <a:txBody>
                    <a:bodyPr/>
                    <a:lstStyle/>
                    <a:p>
                      <a:pPr marL="95885" algn="ctr">
                        <a:lnSpc>
                          <a:spcPct val="150000"/>
                        </a:lnSpc>
                        <a:spcAft>
                          <a:spcPts val="0"/>
                        </a:spcAft>
                        <a:tabLst>
                          <a:tab pos="2512060" algn="l"/>
                        </a:tabLst>
                      </a:pPr>
                      <a:r>
                        <a:rPr lang="es-MX" sz="900" dirty="0">
                          <a:effectLst/>
                        </a:rPr>
                        <a:t>Monitores avanzados en forma de ondas y </a:t>
                      </a:r>
                      <a:r>
                        <a:rPr lang="es-MX" sz="900" b="1" dirty="0" err="1">
                          <a:effectLst/>
                        </a:rPr>
                        <a:t>vectorscopio</a:t>
                      </a:r>
                      <a:r>
                        <a:rPr lang="es-MX" sz="900" dirty="0">
                          <a:effectLst/>
                        </a:rPr>
                        <a:t>.</a:t>
                      </a:r>
                      <a:endParaRPr lang="es-MX" sz="1000" dirty="0">
                        <a:effectLst/>
                        <a:latin typeface="Calibri"/>
                        <a:ea typeface="Calibri"/>
                        <a:cs typeface="Times New Roman"/>
                      </a:endParaRPr>
                    </a:p>
                  </a:txBody>
                  <a:tcPr marL="61874" marR="61874" marT="0" marB="0" anchor="ctr"/>
                </a:tc>
              </a:tr>
              <a:tr h="616195">
                <a:tc>
                  <a:txBody>
                    <a:bodyPr/>
                    <a:lstStyle/>
                    <a:p>
                      <a:pPr marL="0" indent="0" algn="ctr">
                        <a:lnSpc>
                          <a:spcPct val="150000"/>
                        </a:lnSpc>
                        <a:spcAft>
                          <a:spcPts val="0"/>
                        </a:spcAft>
                        <a:tabLst>
                          <a:tab pos="2512060" algn="l"/>
                        </a:tabLst>
                      </a:pPr>
                      <a:r>
                        <a:rPr lang="es-MX" sz="1050" dirty="0" smtClean="0">
                          <a:effectLst/>
                        </a:rPr>
                        <a:t>Soporte de </a:t>
                      </a:r>
                      <a:r>
                        <a:rPr lang="es-MX" sz="1050" baseline="0" dirty="0" smtClean="0">
                          <a:effectLst/>
                        </a:rPr>
                        <a:t>varios formatos</a:t>
                      </a:r>
                      <a:endParaRPr lang="es-MX" sz="1100" dirty="0">
                        <a:effectLst/>
                        <a:latin typeface="Calibri"/>
                        <a:ea typeface="Calibri"/>
                        <a:cs typeface="Times New Roman"/>
                      </a:endParaRPr>
                    </a:p>
                  </a:txBody>
                  <a:tcPr marL="61874" marR="61874" marT="0" marB="0" anchor="ctr"/>
                </a:tc>
                <a:tc>
                  <a:txBody>
                    <a:bodyPr/>
                    <a:lstStyle/>
                    <a:p>
                      <a:pPr marL="95885" algn="ctr">
                        <a:lnSpc>
                          <a:spcPct val="150000"/>
                        </a:lnSpc>
                        <a:spcAft>
                          <a:spcPts val="0"/>
                        </a:spcAft>
                        <a:tabLst>
                          <a:tab pos="2512060" algn="l"/>
                        </a:tabLst>
                      </a:pPr>
                      <a:r>
                        <a:rPr lang="es-MX" sz="900" dirty="0">
                          <a:effectLst/>
                        </a:rPr>
                        <a:t>Soporte para </a:t>
                      </a:r>
                      <a:r>
                        <a:rPr lang="es-MX" sz="900" b="1" dirty="0">
                          <a:effectLst/>
                        </a:rPr>
                        <a:t>MXF, AAF y OMF</a:t>
                      </a:r>
                      <a:r>
                        <a:rPr lang="es-MX" sz="900" dirty="0">
                          <a:effectLst/>
                        </a:rPr>
                        <a:t>.</a:t>
                      </a:r>
                      <a:endParaRPr lang="es-MX" sz="1000" dirty="0">
                        <a:effectLst/>
                        <a:latin typeface="Calibri"/>
                        <a:ea typeface="Calibri"/>
                        <a:cs typeface="Times New Roman"/>
                      </a:endParaRPr>
                    </a:p>
                  </a:txBody>
                  <a:tcPr marL="61874" marR="61874" marT="0" marB="0" anchor="ctr"/>
                </a:tc>
              </a:tr>
            </a:tbl>
          </a:graphicData>
        </a:graphic>
      </p:graphicFrame>
      <p:sp>
        <p:nvSpPr>
          <p:cNvPr id="3" name="2 Rectángulo redondeado"/>
          <p:cNvSpPr/>
          <p:nvPr/>
        </p:nvSpPr>
        <p:spPr>
          <a:xfrm>
            <a:off x="1152525" y="1290004"/>
            <a:ext cx="2007999" cy="3693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 name="1 CuadroTexto"/>
          <p:cNvSpPr txBox="1"/>
          <p:nvPr/>
        </p:nvSpPr>
        <p:spPr>
          <a:xfrm>
            <a:off x="1169273" y="1290004"/>
            <a:ext cx="1991251" cy="369332"/>
          </a:xfrm>
          <a:prstGeom prst="rect">
            <a:avLst/>
          </a:prstGeom>
          <a:noFill/>
        </p:spPr>
        <p:txBody>
          <a:bodyPr wrap="none" rtlCol="0">
            <a:spAutoFit/>
          </a:bodyPr>
          <a:lstStyle/>
          <a:p>
            <a:r>
              <a:rPr lang="es-MX" b="1" dirty="0" smtClean="0">
                <a:solidFill>
                  <a:schemeClr val="bg1"/>
                </a:solidFill>
                <a:effectLst>
                  <a:outerShdw blurRad="38100" dist="38100" dir="2700000" algn="tl">
                    <a:srgbClr val="000000">
                      <a:alpha val="43137"/>
                    </a:srgbClr>
                  </a:outerShdw>
                </a:effectLst>
              </a:rPr>
              <a:t>AVID </a:t>
            </a:r>
            <a:r>
              <a:rPr lang="es-MX" b="1" dirty="0" err="1" smtClean="0">
                <a:solidFill>
                  <a:schemeClr val="bg1"/>
                </a:solidFill>
                <a:effectLst>
                  <a:outerShdw blurRad="38100" dist="38100" dir="2700000" algn="tl">
                    <a:srgbClr val="000000">
                      <a:alpha val="43137"/>
                    </a:srgbClr>
                  </a:outerShdw>
                </a:effectLst>
              </a:rPr>
              <a:t>Xpress</a:t>
            </a:r>
            <a:r>
              <a:rPr lang="es-MX" b="1" dirty="0" smtClean="0">
                <a:solidFill>
                  <a:schemeClr val="bg1"/>
                </a:solidFill>
                <a:effectLst>
                  <a:outerShdw blurRad="38100" dist="38100" dir="2700000" algn="tl">
                    <a:srgbClr val="000000">
                      <a:alpha val="43137"/>
                    </a:srgbClr>
                  </a:outerShdw>
                </a:effectLst>
              </a:rPr>
              <a:t> Pro</a:t>
            </a:r>
            <a:endParaRPr lang="es-MX"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5098225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4118873398"/>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encrypted-tbn1.google.com/images?q=tbn:ANd9GcTffXaJw5lKsV8YaXIom1TfKMtSC1ma49erAcW2KR6JwLC_D-a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3907" y="3645024"/>
            <a:ext cx="1765780" cy="2357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sp>
        <p:nvSpPr>
          <p:cNvPr id="6" name="5 Rectángulo redondeado"/>
          <p:cNvSpPr/>
          <p:nvPr/>
        </p:nvSpPr>
        <p:spPr>
          <a:xfrm>
            <a:off x="4644008" y="3107733"/>
            <a:ext cx="1944216" cy="3572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pic>
        <p:nvPicPr>
          <p:cNvPr id="1026"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5292080" y="6178376"/>
            <a:ext cx="2943192"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3" name="2 Diagrama"/>
          <p:cNvGraphicFramePr/>
          <p:nvPr>
            <p:extLst>
              <p:ext uri="{D42A27DB-BD31-4B8C-83A1-F6EECF244321}">
                <p14:modId xmlns:p14="http://schemas.microsoft.com/office/powerpoint/2010/main" xmlns="" val="2221571982"/>
              </p:ext>
            </p:extLst>
          </p:nvPr>
        </p:nvGraphicFramePr>
        <p:xfrm>
          <a:off x="251520" y="1284174"/>
          <a:ext cx="2922387" cy="2002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3 Tabla"/>
          <p:cNvGraphicFramePr>
            <a:graphicFrameLocks noGrp="1"/>
          </p:cNvGraphicFramePr>
          <p:nvPr>
            <p:extLst>
              <p:ext uri="{D42A27DB-BD31-4B8C-83A1-F6EECF244321}">
                <p14:modId xmlns:p14="http://schemas.microsoft.com/office/powerpoint/2010/main" xmlns="" val="647257979"/>
              </p:ext>
            </p:extLst>
          </p:nvPr>
        </p:nvGraphicFramePr>
        <p:xfrm>
          <a:off x="5076056" y="3645023"/>
          <a:ext cx="3312368" cy="2403125"/>
        </p:xfrm>
        <a:graphic>
          <a:graphicData uri="http://schemas.openxmlformats.org/drawingml/2006/table">
            <a:tbl>
              <a:tblPr firstRow="1" firstCol="1" bandRow="1">
                <a:tableStyleId>{5C22544A-7EE6-4342-B048-85BDC9FD1C3A}</a:tableStyleId>
              </a:tblPr>
              <a:tblGrid>
                <a:gridCol w="1152128"/>
                <a:gridCol w="2160240"/>
              </a:tblGrid>
              <a:tr h="267014">
                <a:tc>
                  <a:txBody>
                    <a:bodyPr/>
                    <a:lstStyle/>
                    <a:p>
                      <a:pPr algn="ctr">
                        <a:lnSpc>
                          <a:spcPct val="150000"/>
                        </a:lnSpc>
                        <a:spcAft>
                          <a:spcPts val="0"/>
                        </a:spcAft>
                        <a:tabLst>
                          <a:tab pos="2512060" algn="l"/>
                        </a:tabLst>
                      </a:pPr>
                      <a:r>
                        <a:rPr lang="es-ES" sz="1100" dirty="0">
                          <a:effectLst>
                            <a:outerShdw blurRad="38100" dist="38100" dir="2700000" algn="tl">
                              <a:srgbClr val="000000">
                                <a:alpha val="43137"/>
                              </a:srgbClr>
                            </a:outerShdw>
                          </a:effectLst>
                        </a:rPr>
                        <a:t>Característica</a:t>
                      </a:r>
                      <a:endParaRPr lang="es-MX" sz="1100" dirty="0">
                        <a:effectLst>
                          <a:outerShdw blurRad="38100" dist="38100" dir="2700000" algn="tl">
                            <a:srgbClr val="000000">
                              <a:alpha val="43137"/>
                            </a:srgbClr>
                          </a:outerShdw>
                        </a:effectLst>
                        <a:latin typeface="Calibri"/>
                        <a:ea typeface="Calibri"/>
                        <a:cs typeface="Times New Roman"/>
                      </a:endParaRPr>
                    </a:p>
                  </a:txBody>
                  <a:tcPr marL="68580" marR="68580" marT="0" marB="0" anchor="ctr"/>
                </a:tc>
                <a:tc>
                  <a:txBody>
                    <a:bodyPr/>
                    <a:lstStyle/>
                    <a:p>
                      <a:pPr algn="ctr">
                        <a:lnSpc>
                          <a:spcPct val="150000"/>
                        </a:lnSpc>
                        <a:spcAft>
                          <a:spcPts val="0"/>
                        </a:spcAft>
                        <a:tabLst>
                          <a:tab pos="2512060" algn="l"/>
                        </a:tabLst>
                      </a:pPr>
                      <a:r>
                        <a:rPr lang="es-ES" sz="1100" dirty="0">
                          <a:effectLst>
                            <a:outerShdw blurRad="38100" dist="38100" dir="2700000" algn="tl">
                              <a:srgbClr val="000000">
                                <a:alpha val="43137"/>
                              </a:srgbClr>
                            </a:outerShdw>
                          </a:effectLst>
                        </a:rPr>
                        <a:t>Descripción</a:t>
                      </a:r>
                      <a:endParaRPr lang="es-MX" sz="1100" dirty="0">
                        <a:effectLst>
                          <a:outerShdw blurRad="38100" dist="38100" dir="2700000" algn="tl">
                            <a:srgbClr val="000000">
                              <a:alpha val="43137"/>
                            </a:srgbClr>
                          </a:outerShdw>
                        </a:effectLst>
                        <a:latin typeface="Calibri"/>
                        <a:ea typeface="Calibri"/>
                        <a:cs typeface="Times New Roman"/>
                      </a:endParaRPr>
                    </a:p>
                  </a:txBody>
                  <a:tcPr marL="68580" marR="68580" marT="0" marB="0" anchor="ctr"/>
                </a:tc>
              </a:tr>
              <a:tr h="1335069">
                <a:tc rowSpan="2">
                  <a:txBody>
                    <a:bodyPr/>
                    <a:lstStyle/>
                    <a:p>
                      <a:pPr algn="ctr">
                        <a:lnSpc>
                          <a:spcPct val="150000"/>
                        </a:lnSpc>
                        <a:spcAft>
                          <a:spcPts val="0"/>
                        </a:spcAft>
                        <a:tabLst>
                          <a:tab pos="2512060" algn="l"/>
                        </a:tabLst>
                      </a:pPr>
                      <a:r>
                        <a:rPr lang="es-MX" sz="1400" b="0" dirty="0">
                          <a:effectLst/>
                        </a:rPr>
                        <a:t>Disco duro</a:t>
                      </a:r>
                      <a:endParaRPr lang="es-MX" sz="1400" b="0" dirty="0">
                        <a:effectLst/>
                        <a:latin typeface="Calibri"/>
                        <a:ea typeface="Calibri"/>
                        <a:cs typeface="Times New Roman"/>
                      </a:endParaRPr>
                    </a:p>
                  </a:txBody>
                  <a:tcPr marL="68580" marR="68580" marT="0" marB="0" anchor="ctr"/>
                </a:tc>
                <a:tc>
                  <a:txBody>
                    <a:bodyPr/>
                    <a:lstStyle/>
                    <a:p>
                      <a:pPr algn="ctr">
                        <a:lnSpc>
                          <a:spcPct val="150000"/>
                        </a:lnSpc>
                        <a:spcAft>
                          <a:spcPts val="0"/>
                        </a:spcAft>
                        <a:tabLst>
                          <a:tab pos="2512060" algn="l"/>
                        </a:tabLst>
                      </a:pPr>
                      <a:r>
                        <a:rPr lang="es-MX" sz="1100" dirty="0">
                          <a:effectLst/>
                        </a:rPr>
                        <a:t>FUJITSU MAU3073NP SCSI Disk </a:t>
                      </a:r>
                      <a:r>
                        <a:rPr lang="es-MX" sz="1100" dirty="0" err="1">
                          <a:effectLst/>
                        </a:rPr>
                        <a:t>Device</a:t>
                      </a:r>
                      <a:r>
                        <a:rPr lang="es-MX" sz="1100" dirty="0">
                          <a:effectLst/>
                        </a:rPr>
                        <a:t> (73 GB, 15000 RPM, Ultra320 SCSI)</a:t>
                      </a:r>
                      <a:endParaRPr lang="es-MX" sz="1100" dirty="0">
                        <a:effectLst/>
                        <a:latin typeface="Calibri"/>
                        <a:ea typeface="Calibri"/>
                        <a:cs typeface="Times New Roman"/>
                      </a:endParaRPr>
                    </a:p>
                  </a:txBody>
                  <a:tcPr marL="68580" marR="68580" marT="0" marB="0" anchor="ctr"/>
                </a:tc>
              </a:tr>
              <a:tr h="801042">
                <a:tc vMerge="1">
                  <a:txBody>
                    <a:bodyPr/>
                    <a:lstStyle/>
                    <a:p>
                      <a:endParaRPr lang="es-MX"/>
                    </a:p>
                  </a:txBody>
                  <a:tcPr/>
                </a:tc>
                <a:tc>
                  <a:txBody>
                    <a:bodyPr/>
                    <a:lstStyle/>
                    <a:p>
                      <a:pPr algn="ctr">
                        <a:lnSpc>
                          <a:spcPct val="150000"/>
                        </a:lnSpc>
                        <a:spcAft>
                          <a:spcPts val="0"/>
                        </a:spcAft>
                        <a:tabLst>
                          <a:tab pos="2512060" algn="l"/>
                        </a:tabLst>
                      </a:pPr>
                      <a:r>
                        <a:rPr lang="es-MX" sz="1100" dirty="0">
                          <a:effectLst/>
                        </a:rPr>
                        <a:t>Hitachi HDP725016GLAT80 (149 GB, IDE)</a:t>
                      </a:r>
                      <a:endParaRPr lang="es-MX" sz="1100" dirty="0">
                        <a:effectLst/>
                        <a:latin typeface="Calibri"/>
                        <a:ea typeface="Calibri"/>
                        <a:cs typeface="Times New Roman"/>
                      </a:endParaRPr>
                    </a:p>
                  </a:txBody>
                  <a:tcPr marL="68580" marR="68580" marT="0" marB="0" anchor="ctr"/>
                </a:tc>
              </a:tr>
            </a:tbl>
          </a:graphicData>
        </a:graphic>
      </p:graphicFrame>
      <p:sp>
        <p:nvSpPr>
          <p:cNvPr id="2" name="1 CuadroTexto"/>
          <p:cNvSpPr txBox="1"/>
          <p:nvPr/>
        </p:nvSpPr>
        <p:spPr>
          <a:xfrm>
            <a:off x="4736181" y="3107733"/>
            <a:ext cx="1689885" cy="338554"/>
          </a:xfrm>
          <a:prstGeom prst="rect">
            <a:avLst/>
          </a:prstGeom>
          <a:noFill/>
        </p:spPr>
        <p:txBody>
          <a:bodyPr wrap="none" rtlCol="0">
            <a:spAutoFit/>
          </a:bodyPr>
          <a:lstStyle/>
          <a:p>
            <a:pPr algn="ctr"/>
            <a:r>
              <a:rPr lang="es-MX" sz="1600" b="1" dirty="0" smtClean="0">
                <a:solidFill>
                  <a:schemeClr val="bg1"/>
                </a:solidFill>
              </a:rPr>
              <a:t>HP </a:t>
            </a:r>
            <a:r>
              <a:rPr lang="es-MX" sz="1600" b="1" i="1" dirty="0" err="1" smtClean="0">
                <a:solidFill>
                  <a:schemeClr val="bg1"/>
                </a:solidFill>
              </a:rPr>
              <a:t>workstation</a:t>
            </a:r>
            <a:endParaRPr lang="es-MX" sz="1600" b="1" i="1" dirty="0">
              <a:solidFill>
                <a:schemeClr val="bg1"/>
              </a:solidFill>
            </a:endParaRPr>
          </a:p>
        </p:txBody>
      </p:sp>
      <p:pic>
        <p:nvPicPr>
          <p:cNvPr id="2050" name="Picture 2" descr="http://graphics8.nytimes.com/images/2011/04/08/technology/08gw-lens/08gw-lens-blog480.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95510" y="1379175"/>
            <a:ext cx="2481342" cy="1447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18 Rectángulo redondeado"/>
          <p:cNvSpPr/>
          <p:nvPr/>
        </p:nvSpPr>
        <p:spPr>
          <a:xfrm>
            <a:off x="4644008" y="794037"/>
            <a:ext cx="1944216" cy="35728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0" name="19 CuadroTexto"/>
          <p:cNvSpPr txBox="1"/>
          <p:nvPr/>
        </p:nvSpPr>
        <p:spPr>
          <a:xfrm>
            <a:off x="4601532" y="794037"/>
            <a:ext cx="1959191" cy="338554"/>
          </a:xfrm>
          <a:prstGeom prst="rect">
            <a:avLst/>
          </a:prstGeom>
          <a:noFill/>
        </p:spPr>
        <p:txBody>
          <a:bodyPr wrap="none" rtlCol="0">
            <a:spAutoFit/>
          </a:bodyPr>
          <a:lstStyle/>
          <a:p>
            <a:pPr algn="ctr"/>
            <a:r>
              <a:rPr lang="es-MX" sz="1600" b="1" dirty="0" smtClean="0">
                <a:solidFill>
                  <a:schemeClr val="bg1"/>
                </a:solidFill>
              </a:rPr>
              <a:t>Cámaras de video</a:t>
            </a:r>
            <a:endParaRPr lang="es-MX" sz="1600" b="1" i="1" dirty="0">
              <a:solidFill>
                <a:schemeClr val="bg1"/>
              </a:solidFill>
            </a:endParaRPr>
          </a:p>
        </p:txBody>
      </p:sp>
      <p:graphicFrame>
        <p:nvGraphicFramePr>
          <p:cNvPr id="7" name="6 Diagrama"/>
          <p:cNvGraphicFramePr/>
          <p:nvPr>
            <p:extLst>
              <p:ext uri="{D42A27DB-BD31-4B8C-83A1-F6EECF244321}">
                <p14:modId xmlns:p14="http://schemas.microsoft.com/office/powerpoint/2010/main" xmlns="" val="929019467"/>
              </p:ext>
            </p:extLst>
          </p:nvPr>
        </p:nvGraphicFramePr>
        <p:xfrm>
          <a:off x="5724128" y="1482943"/>
          <a:ext cx="2718162" cy="12399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1" name="20 Imagen" descr="G:\DVD\XPRO\setup.bmp"/>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94729" y="3879628"/>
            <a:ext cx="2658784" cy="1496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82793697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9"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1106633983"/>
              </p:ext>
            </p:extLst>
          </p:nvPr>
        </p:nvGraphicFramePr>
        <p:xfrm>
          <a:off x="323528" y="828774"/>
          <a:ext cx="3960440" cy="224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17 Imagen" descr="\\intcomex\XEC\UIOPurchasing\xecsmuno\My Documents\Enterprise Business\Stephanie Muñoz\TESIS\fotos set\DSC00213.JPG"/>
          <p:cNvPicPr/>
          <p:nvPr/>
        </p:nvPicPr>
        <p:blipFill>
          <a:blip r:embed="rId9" cstate="print"/>
          <a:srcRect/>
          <a:stretch>
            <a:fillRect/>
          </a:stretch>
        </p:blipFill>
        <p:spPr bwMode="auto">
          <a:xfrm>
            <a:off x="4819431" y="755879"/>
            <a:ext cx="3212587" cy="2382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18 Imagen" descr="D:\Descargas\TESIS\camara\DSC05610.JPG"/>
          <p:cNvPicPr/>
          <p:nvPr/>
        </p:nvPicPr>
        <p:blipFill>
          <a:blip r:embed="rId10" cstate="print">
            <a:extLst>
              <a:ext uri="{BEBA8EAE-BF5A-486C-A8C5-ECC9F3942E4B}">
                <a14:imgProps xmlns:a14="http://schemas.microsoft.com/office/drawing/2010/main" xmlns="">
                  <a14:imgLayer r:embed="rId11">
                    <a14:imgEffect>
                      <a14:sharpenSoften amount="25000"/>
                    </a14:imgEffect>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a:off x="4826550" y="3462333"/>
            <a:ext cx="3633881" cy="2585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19 Imagen" descr="\\intcomex\XEC\UIOPurchasing\xecsmuno\My Documents\Enterprise Business\Stephanie Muñoz\TESIS\fotos set\DSC00237.JPG"/>
          <p:cNvPicPr/>
          <p:nvPr/>
        </p:nvPicPr>
        <p:blipFill>
          <a:blip r:embed="rId12" cstate="print"/>
          <a:srcRect/>
          <a:stretch>
            <a:fillRect/>
          </a:stretch>
        </p:blipFill>
        <p:spPr bwMode="auto">
          <a:xfrm>
            <a:off x="250058" y="3140968"/>
            <a:ext cx="3269615" cy="2452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20 Imagen" descr="\\intcomex\XEC\UIOPurchasing\xecsmuno\My Documents\Enterprise Business\Stephanie Muñoz\TESIS\fotos set\DSC00256.JPG"/>
          <p:cNvPicPr/>
          <p:nvPr/>
        </p:nvPicPr>
        <p:blipFill>
          <a:blip r:embed="rId13" cstate="print"/>
          <a:srcRect/>
          <a:stretch>
            <a:fillRect/>
          </a:stretch>
        </p:blipFill>
        <p:spPr bwMode="auto">
          <a:xfrm>
            <a:off x="545389" y="3462333"/>
            <a:ext cx="2952328" cy="225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21 Imagen" descr="\\intcomex\XEC\UIOPurchasing\xecsmuno\My Documents\Enterprise Business\Stephanie Muñoz\TESIS\fotos set\DSC00240.JPG"/>
          <p:cNvPicPr/>
          <p:nvPr/>
        </p:nvPicPr>
        <p:blipFill>
          <a:blip r:embed="rId14" cstate="print"/>
          <a:srcRect r="15398"/>
          <a:stretch>
            <a:fillRect/>
          </a:stretch>
        </p:blipFill>
        <p:spPr bwMode="auto">
          <a:xfrm>
            <a:off x="979404" y="3682183"/>
            <a:ext cx="3080331" cy="246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0885111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pic>
        <p:nvPicPr>
          <p:cNvPr id="19" name="18 Imagen" descr="\\intcomex\XEC\UIOPurchasing\xecsmuno\My Documents\Enterprise Business\Stephanie Muñoz\TESIS\fotos set\DSC00260.JPG"/>
          <p:cNvPicPr/>
          <p:nvPr/>
        </p:nvPicPr>
        <p:blipFill>
          <a:blip r:embed="rId2" cstate="print"/>
          <a:srcRect l="16633"/>
          <a:stretch>
            <a:fillRect/>
          </a:stretch>
        </p:blipFill>
        <p:spPr bwMode="auto">
          <a:xfrm>
            <a:off x="3253102" y="2952174"/>
            <a:ext cx="2638425" cy="2373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17 Imagen" descr="\\intcomex\XEC\UIOPurchasing\xecsmuno\My Documents\Enterprise Business\Stephanie Muñoz\TESIS\fotos set\DSC00261.JPG"/>
          <p:cNvPicPr/>
          <p:nvPr/>
        </p:nvPicPr>
        <p:blipFill>
          <a:blip r:embed="rId3" cstate="print"/>
          <a:srcRect/>
          <a:stretch>
            <a:fillRect/>
          </a:stretch>
        </p:blipFill>
        <p:spPr bwMode="auto">
          <a:xfrm rot="5400000">
            <a:off x="597038" y="3119066"/>
            <a:ext cx="2703830" cy="2027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D:\Descargas\TESIS\logotel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2633690915"/>
              </p:ext>
            </p:extLst>
          </p:nvPr>
        </p:nvGraphicFramePr>
        <p:xfrm>
          <a:off x="480448" y="705842"/>
          <a:ext cx="3960440" cy="22401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19 Imagen" descr="\\intcomex\XEC\UIOPurchasing\xecsmuno\My Documents\Enterprise Business\Stephanie Muñoz\TESIS\fotos set\DSC00263.JPG"/>
          <p:cNvPicPr/>
          <p:nvPr/>
        </p:nvPicPr>
        <p:blipFill>
          <a:blip r:embed="rId11" cstate="print"/>
          <a:srcRect/>
          <a:stretch>
            <a:fillRect/>
          </a:stretch>
        </p:blipFill>
        <p:spPr bwMode="auto">
          <a:xfrm rot="5400000">
            <a:off x="6035650" y="3148804"/>
            <a:ext cx="2692400" cy="201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1 Tabla"/>
          <p:cNvGraphicFramePr>
            <a:graphicFrameLocks noGrp="1"/>
          </p:cNvGraphicFramePr>
          <p:nvPr>
            <p:extLst>
              <p:ext uri="{D42A27DB-BD31-4B8C-83A1-F6EECF244321}">
                <p14:modId xmlns:p14="http://schemas.microsoft.com/office/powerpoint/2010/main" xmlns="" val="1670947037"/>
              </p:ext>
            </p:extLst>
          </p:nvPr>
        </p:nvGraphicFramePr>
        <p:xfrm>
          <a:off x="3015758" y="818887"/>
          <a:ext cx="5701030" cy="1962044"/>
        </p:xfrm>
        <a:graphic>
          <a:graphicData uri="http://schemas.openxmlformats.org/drawingml/2006/table">
            <a:tbl>
              <a:tblPr firstRow="1" firstCol="1" bandRow="1">
                <a:tableStyleId>{5C22544A-7EE6-4342-B048-85BDC9FD1C3A}</a:tableStyleId>
              </a:tblPr>
              <a:tblGrid>
                <a:gridCol w="2204314"/>
                <a:gridCol w="3496716"/>
              </a:tblGrid>
              <a:tr h="258216">
                <a:tc>
                  <a:txBody>
                    <a:bodyPr/>
                    <a:lstStyle/>
                    <a:p>
                      <a:pPr algn="ctr">
                        <a:lnSpc>
                          <a:spcPct val="150000"/>
                        </a:lnSpc>
                        <a:spcAft>
                          <a:spcPts val="0"/>
                        </a:spcAft>
                      </a:pPr>
                      <a:r>
                        <a:rPr lang="es-EC" sz="1100" dirty="0">
                          <a:effectLst/>
                        </a:rPr>
                        <a:t>CARACTERISTICA</a:t>
                      </a:r>
                      <a:endParaRPr lang="es-MX" sz="14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CONFIGURACION </a:t>
                      </a:r>
                      <a:endParaRPr lang="es-MX" sz="1400" dirty="0">
                        <a:effectLst/>
                        <a:latin typeface="Calibri"/>
                        <a:ea typeface="Calibri"/>
                        <a:cs typeface="Times New Roman"/>
                      </a:endParaRPr>
                    </a:p>
                  </a:txBody>
                  <a:tcPr marL="68580" marR="68580" marT="0" marB="0" anchor="ctr"/>
                </a:tc>
              </a:tr>
              <a:tr h="193521">
                <a:tc>
                  <a:txBody>
                    <a:bodyPr/>
                    <a:lstStyle/>
                    <a:p>
                      <a:pPr algn="ctr">
                        <a:lnSpc>
                          <a:spcPct val="115000"/>
                        </a:lnSpc>
                        <a:spcAft>
                          <a:spcPts val="1000"/>
                        </a:spcAft>
                      </a:pPr>
                      <a:r>
                        <a:rPr lang="es-EC" sz="1000" b="0" dirty="0" err="1">
                          <a:effectLst/>
                        </a:rPr>
                        <a:t>Preajuste</a:t>
                      </a:r>
                      <a:r>
                        <a:rPr lang="es-EC" sz="1000" b="0" dirty="0">
                          <a:effectLst/>
                        </a:rPr>
                        <a:t> balance blanco</a:t>
                      </a:r>
                      <a:endParaRPr lang="es-MX" sz="11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s-EC" sz="1000">
                          <a:effectLst/>
                        </a:rPr>
                        <a:t>Manual</a:t>
                      </a:r>
                      <a:endParaRPr lang="es-MX" sz="1100">
                        <a:effectLst/>
                        <a:latin typeface="Calibri"/>
                        <a:ea typeface="Calibri"/>
                        <a:cs typeface="Times New Roman"/>
                      </a:endParaRPr>
                    </a:p>
                  </a:txBody>
                  <a:tcPr marL="68580" marR="68580" marT="0" marB="0" anchor="ctr"/>
                </a:tc>
              </a:tr>
              <a:tr h="187211">
                <a:tc>
                  <a:txBody>
                    <a:bodyPr/>
                    <a:lstStyle/>
                    <a:p>
                      <a:pPr algn="ctr">
                        <a:lnSpc>
                          <a:spcPct val="115000"/>
                        </a:lnSpc>
                        <a:spcAft>
                          <a:spcPts val="1000"/>
                        </a:spcAft>
                      </a:pPr>
                      <a:r>
                        <a:rPr lang="es-EC" sz="1000" b="0" dirty="0">
                          <a:effectLst/>
                        </a:rPr>
                        <a:t>Configuración ganancia</a:t>
                      </a:r>
                      <a:endParaRPr lang="es-MX" sz="1100" b="0" dirty="0">
                        <a:effectLst/>
                        <a:latin typeface="Calibri"/>
                        <a:ea typeface="Calibri"/>
                        <a:cs typeface="Times New Roman"/>
                      </a:endParaRPr>
                    </a:p>
                  </a:txBody>
                  <a:tcPr marL="68580" marR="68580" marT="0" marB="0" anchor="ctr"/>
                </a:tc>
                <a:tc>
                  <a:txBody>
                    <a:bodyPr/>
                    <a:lstStyle/>
                    <a:p>
                      <a:pPr algn="ctr"/>
                      <a:r>
                        <a:rPr lang="es-EC" sz="1000" dirty="0">
                          <a:effectLst/>
                        </a:rPr>
                        <a:t>H . 18 </a:t>
                      </a:r>
                      <a:r>
                        <a:rPr lang="es-EC" sz="1000" dirty="0" err="1">
                          <a:effectLst/>
                        </a:rPr>
                        <a:t>db</a:t>
                      </a:r>
                      <a:r>
                        <a:rPr lang="es-EC" sz="1000" dirty="0">
                          <a:effectLst/>
                        </a:rPr>
                        <a:t>, M. 9 dB, L. 0 dB</a:t>
                      </a:r>
                      <a:endParaRPr lang="es-MX" sz="1100" dirty="0">
                        <a:effectLst/>
                        <a:latin typeface="Calibri"/>
                        <a:ea typeface="Times New Roman"/>
                        <a:cs typeface="Times New Roman"/>
                      </a:endParaRPr>
                    </a:p>
                  </a:txBody>
                  <a:tcPr marL="68580" marR="68580" marT="0" marB="0" anchor="ctr"/>
                </a:tc>
              </a:tr>
              <a:tr h="187211">
                <a:tc>
                  <a:txBody>
                    <a:bodyPr/>
                    <a:lstStyle/>
                    <a:p>
                      <a:pPr algn="ctr">
                        <a:lnSpc>
                          <a:spcPct val="115000"/>
                        </a:lnSpc>
                        <a:spcAft>
                          <a:spcPts val="1000"/>
                        </a:spcAft>
                      </a:pPr>
                      <a:r>
                        <a:rPr lang="es-EC" sz="1000" b="0">
                          <a:effectLst/>
                        </a:rPr>
                        <a:t>Corrección de Color</a:t>
                      </a:r>
                      <a:endParaRPr lang="es-MX" sz="1100" b="0">
                        <a:effectLst/>
                        <a:latin typeface="Calibri"/>
                        <a:ea typeface="Calibri"/>
                        <a:cs typeface="Times New Roman"/>
                      </a:endParaRPr>
                    </a:p>
                  </a:txBody>
                  <a:tcPr marL="68580" marR="68580" marT="0" marB="0" anchor="ctr"/>
                </a:tc>
                <a:tc>
                  <a:txBody>
                    <a:bodyPr/>
                    <a:lstStyle/>
                    <a:p>
                      <a:pPr algn="ctr"/>
                      <a:r>
                        <a:rPr lang="es-EC" sz="1000" dirty="0">
                          <a:effectLst/>
                        </a:rPr>
                        <a:t>Desactivado</a:t>
                      </a:r>
                      <a:endParaRPr lang="es-MX" sz="1100" dirty="0">
                        <a:effectLst/>
                        <a:latin typeface="Calibri"/>
                        <a:ea typeface="Times New Roman"/>
                        <a:cs typeface="Times New Roman"/>
                      </a:endParaRPr>
                    </a:p>
                  </a:txBody>
                  <a:tcPr marL="68580" marR="68580" marT="0" marB="0" anchor="ctr"/>
                </a:tc>
              </a:tr>
              <a:tr h="187211">
                <a:tc>
                  <a:txBody>
                    <a:bodyPr/>
                    <a:lstStyle/>
                    <a:p>
                      <a:pPr algn="ctr">
                        <a:lnSpc>
                          <a:spcPct val="115000"/>
                        </a:lnSpc>
                        <a:spcAft>
                          <a:spcPts val="1000"/>
                        </a:spcAft>
                      </a:pPr>
                      <a:r>
                        <a:rPr lang="es-EC" sz="1000" b="0">
                          <a:effectLst/>
                        </a:rPr>
                        <a:t>Formato de grabación</a:t>
                      </a:r>
                      <a:endParaRPr lang="es-MX" sz="1100" b="0">
                        <a:effectLst/>
                        <a:latin typeface="Calibri"/>
                        <a:ea typeface="Calibri"/>
                        <a:cs typeface="Times New Roman"/>
                      </a:endParaRPr>
                    </a:p>
                  </a:txBody>
                  <a:tcPr marL="68580" marR="68580" marT="0" marB="0" anchor="ctr"/>
                </a:tc>
                <a:tc>
                  <a:txBody>
                    <a:bodyPr/>
                    <a:lstStyle/>
                    <a:p>
                      <a:pPr algn="ctr"/>
                      <a:r>
                        <a:rPr lang="es-EC" sz="1000" dirty="0">
                          <a:effectLst/>
                        </a:rPr>
                        <a:t>HDV1080i</a:t>
                      </a:r>
                      <a:endParaRPr lang="es-MX" sz="1100" dirty="0">
                        <a:effectLst/>
                        <a:latin typeface="Calibri"/>
                        <a:ea typeface="Times New Roman"/>
                        <a:cs typeface="Times New Roman"/>
                      </a:endParaRPr>
                    </a:p>
                  </a:txBody>
                  <a:tcPr marL="68580" marR="68580" marT="0" marB="0" anchor="ctr"/>
                </a:tc>
              </a:tr>
              <a:tr h="187211">
                <a:tc>
                  <a:txBody>
                    <a:bodyPr/>
                    <a:lstStyle/>
                    <a:p>
                      <a:pPr algn="ctr">
                        <a:lnSpc>
                          <a:spcPct val="115000"/>
                        </a:lnSpc>
                        <a:spcAft>
                          <a:spcPts val="1000"/>
                        </a:spcAft>
                      </a:pPr>
                      <a:r>
                        <a:rPr lang="es-EC" sz="1000" b="0" dirty="0">
                          <a:effectLst/>
                        </a:rPr>
                        <a:t>Modo de grabación</a:t>
                      </a:r>
                      <a:endParaRPr lang="es-MX" sz="1100" b="0" dirty="0">
                        <a:effectLst/>
                        <a:latin typeface="Calibri"/>
                        <a:ea typeface="Calibri"/>
                        <a:cs typeface="Times New Roman"/>
                      </a:endParaRPr>
                    </a:p>
                  </a:txBody>
                  <a:tcPr marL="68580" marR="68580" marT="0" marB="0" anchor="ctr"/>
                </a:tc>
                <a:tc>
                  <a:txBody>
                    <a:bodyPr/>
                    <a:lstStyle/>
                    <a:p>
                      <a:pPr algn="ctr"/>
                      <a:r>
                        <a:rPr lang="es-EC" sz="1000" dirty="0" err="1">
                          <a:effectLst/>
                        </a:rPr>
                        <a:t>dvSP</a:t>
                      </a:r>
                      <a:endParaRPr lang="es-MX" sz="1100" dirty="0">
                        <a:effectLst/>
                        <a:latin typeface="Calibri"/>
                        <a:ea typeface="Times New Roman"/>
                        <a:cs typeface="Times New Roman"/>
                      </a:endParaRPr>
                    </a:p>
                  </a:txBody>
                  <a:tcPr marL="68580" marR="68580" marT="0" marB="0" anchor="ctr"/>
                </a:tc>
              </a:tr>
              <a:tr h="187211">
                <a:tc>
                  <a:txBody>
                    <a:bodyPr/>
                    <a:lstStyle/>
                    <a:p>
                      <a:pPr algn="ctr">
                        <a:lnSpc>
                          <a:spcPct val="115000"/>
                        </a:lnSpc>
                        <a:spcAft>
                          <a:spcPts val="1000"/>
                        </a:spcAft>
                      </a:pPr>
                      <a:r>
                        <a:rPr lang="es-EC" sz="1000" b="0" dirty="0">
                          <a:effectLst/>
                        </a:rPr>
                        <a:t>Monitoreo de Audio </a:t>
                      </a:r>
                      <a:endParaRPr lang="es-MX" sz="1100" b="0" dirty="0">
                        <a:effectLst/>
                        <a:latin typeface="Calibri"/>
                        <a:ea typeface="Calibri"/>
                        <a:cs typeface="Times New Roman"/>
                      </a:endParaRPr>
                    </a:p>
                  </a:txBody>
                  <a:tcPr marL="68580" marR="68580" marT="0" marB="0" anchor="ctr"/>
                </a:tc>
                <a:tc>
                  <a:txBody>
                    <a:bodyPr/>
                    <a:lstStyle/>
                    <a:p>
                      <a:pPr algn="ctr"/>
                      <a:r>
                        <a:rPr lang="es-EC" sz="1000">
                          <a:effectLst/>
                        </a:rPr>
                        <a:t>Se selecciona CH1, (Canal 1).</a:t>
                      </a:r>
                      <a:endParaRPr lang="es-MX" sz="1100">
                        <a:effectLst/>
                        <a:latin typeface="Calibri"/>
                        <a:ea typeface="Times New Roman"/>
                        <a:cs typeface="Times New Roman"/>
                      </a:endParaRPr>
                    </a:p>
                  </a:txBody>
                  <a:tcPr marL="68580" marR="68580" marT="0" marB="0" anchor="ctr"/>
                </a:tc>
              </a:tr>
              <a:tr h="187211">
                <a:tc>
                  <a:txBody>
                    <a:bodyPr/>
                    <a:lstStyle/>
                    <a:p>
                      <a:pPr algn="ctr">
                        <a:lnSpc>
                          <a:spcPct val="115000"/>
                        </a:lnSpc>
                        <a:spcAft>
                          <a:spcPts val="1000"/>
                        </a:spcAft>
                      </a:pPr>
                      <a:r>
                        <a:rPr lang="es-EC" sz="1000" b="0" dirty="0">
                          <a:effectLst/>
                        </a:rPr>
                        <a:t>Limite de audio</a:t>
                      </a:r>
                      <a:endParaRPr lang="es-MX" sz="1100" b="0" dirty="0">
                        <a:effectLst/>
                        <a:latin typeface="Calibri"/>
                        <a:ea typeface="Calibri"/>
                        <a:cs typeface="Times New Roman"/>
                      </a:endParaRPr>
                    </a:p>
                  </a:txBody>
                  <a:tcPr marL="68580" marR="68580" marT="0" marB="0" anchor="ctr"/>
                </a:tc>
                <a:tc>
                  <a:txBody>
                    <a:bodyPr/>
                    <a:lstStyle/>
                    <a:p>
                      <a:pPr algn="ctr"/>
                      <a:r>
                        <a:rPr lang="es-EC" sz="1000">
                          <a:effectLst/>
                        </a:rPr>
                        <a:t>Desactivado</a:t>
                      </a:r>
                      <a:endParaRPr lang="es-MX" sz="1100">
                        <a:effectLst/>
                        <a:latin typeface="Calibri"/>
                        <a:ea typeface="Times New Roman"/>
                        <a:cs typeface="Times New Roman"/>
                      </a:endParaRPr>
                    </a:p>
                  </a:txBody>
                  <a:tcPr marL="68580" marR="68580" marT="0" marB="0" anchor="ctr"/>
                </a:tc>
              </a:tr>
              <a:tr h="387041">
                <a:tc>
                  <a:txBody>
                    <a:bodyPr/>
                    <a:lstStyle/>
                    <a:p>
                      <a:pPr algn="ctr">
                        <a:lnSpc>
                          <a:spcPct val="115000"/>
                        </a:lnSpc>
                        <a:spcAft>
                          <a:spcPts val="1000"/>
                        </a:spcAft>
                      </a:pPr>
                      <a:r>
                        <a:rPr lang="es-EC" sz="1000" b="0" dirty="0">
                          <a:effectLst/>
                        </a:rPr>
                        <a:t>Seleccionar Micrófono</a:t>
                      </a:r>
                      <a:endParaRPr lang="es-MX" sz="1100" b="0" dirty="0">
                        <a:effectLst/>
                        <a:latin typeface="Calibri"/>
                        <a:ea typeface="Calibri"/>
                        <a:cs typeface="Times New Roman"/>
                      </a:endParaRPr>
                    </a:p>
                  </a:txBody>
                  <a:tcPr marL="68580" marR="68580" marT="0" marB="0" anchor="ctr"/>
                </a:tc>
                <a:tc>
                  <a:txBody>
                    <a:bodyPr/>
                    <a:lstStyle/>
                    <a:p>
                      <a:pPr algn="ctr">
                        <a:lnSpc>
                          <a:spcPct val="115000"/>
                        </a:lnSpc>
                        <a:spcAft>
                          <a:spcPts val="1000"/>
                        </a:spcAft>
                      </a:pPr>
                      <a:r>
                        <a:rPr lang="es-EC" sz="1000" dirty="0">
                          <a:effectLst/>
                        </a:rPr>
                        <a:t>Cámara 1 (desactivado), Cámara 2 (externo), Cámara 3 (interno)</a:t>
                      </a:r>
                      <a:endParaRPr lang="es-MX"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277913601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descr="\\intcomex\XEC\UIOPurchasing\xecsmuno\My Documents\Enterprise Business\Stephanie Muñoz\TESIS\fotos set\DSC00278.JPG"/>
          <p:cNvPicPr/>
          <p:nvPr/>
        </p:nvPicPr>
        <p:blipFill>
          <a:blip r:embed="rId2" cstate="print"/>
          <a:srcRect/>
          <a:stretch>
            <a:fillRect/>
          </a:stretch>
        </p:blipFill>
        <p:spPr bwMode="auto">
          <a:xfrm>
            <a:off x="857904" y="2724709"/>
            <a:ext cx="3252853" cy="2418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1298111475"/>
              </p:ext>
            </p:extLst>
          </p:nvPr>
        </p:nvGraphicFramePr>
        <p:xfrm>
          <a:off x="1115616" y="728256"/>
          <a:ext cx="6912768" cy="2240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18 Imagen" descr="\\intcomex\XEC\UIOPurchasing\xecsmuno\My Documents\Enterprise Business\Stephanie Muñoz\TESIS\fotos set\DSC00275.JPG"/>
          <p:cNvPicPr/>
          <p:nvPr/>
        </p:nvPicPr>
        <p:blipFill>
          <a:blip r:embed="rId10" cstate="print">
            <a:extLst>
              <a:ext uri="{BEBA8EAE-BF5A-486C-A8C5-ECC9F3942E4B}">
                <a14:imgProps xmlns:a14="http://schemas.microsoft.com/office/drawing/2010/main" xmlns="">
                  <a14:imgLayer r:embed="rId11">
                    <a14:imgEffect>
                      <a14:brightnessContrast bright="40000" contrast="-20000"/>
                    </a14:imgEffect>
                  </a14:imgLayer>
                </a14:imgProps>
              </a:ext>
            </a:extLst>
          </a:blip>
          <a:srcRect/>
          <a:stretch>
            <a:fillRect/>
          </a:stretch>
        </p:blipFill>
        <p:spPr bwMode="auto">
          <a:xfrm>
            <a:off x="4971747" y="2724709"/>
            <a:ext cx="3429516" cy="2418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3616447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1879508916"/>
              </p:ext>
            </p:extLst>
          </p:nvPr>
        </p:nvGraphicFramePr>
        <p:xfrm>
          <a:off x="979404" y="490246"/>
          <a:ext cx="7255868" cy="224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530" name="Picture 2" descr="G:\Documentos\Electrónica\Final ESPE\TESIS\Capítulos\TESIS R\fotos\capturas\35.bmp"/>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8901" t="24788" r="49687" b="30329"/>
          <a:stretch/>
        </p:blipFill>
        <p:spPr bwMode="auto">
          <a:xfrm>
            <a:off x="3261864" y="2622153"/>
            <a:ext cx="2831698" cy="3236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2531" name="Picture 3" descr="G:\Documentos\Electrónica\Final ESPE\TESIS\Capítulos\TESIS R\fotos\capturas\1.bmp"/>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1005" t="14272" r="21005" b="34273"/>
          <a:stretch/>
        </p:blipFill>
        <p:spPr bwMode="auto">
          <a:xfrm>
            <a:off x="571539" y="2860474"/>
            <a:ext cx="3888432" cy="2760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2532" name="Picture 4" descr="G:\Documentos\Electrónica\Final ESPE\TESIS\Capítulos\TESIS R\fotos\capturas\6.bmp"/>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23850" r="72385" b="49483"/>
          <a:stretch/>
        </p:blipFill>
        <p:spPr bwMode="auto">
          <a:xfrm>
            <a:off x="5292080" y="3239259"/>
            <a:ext cx="2592288" cy="2002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088552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fade">
                                      <p:cBhvr>
                                        <p:cTn id="12" dur="500"/>
                                        <p:tgtEl>
                                          <p:spTgt spid="225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fade">
                                      <p:cBhvr>
                                        <p:cTn id="1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3306974927"/>
              </p:ext>
            </p:extLst>
          </p:nvPr>
        </p:nvGraphicFramePr>
        <p:xfrm>
          <a:off x="1587358" y="416580"/>
          <a:ext cx="6023019" cy="224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17 Imagen" descr="D:\Descargas\TESIS\CAPTURAS\5.bmp"/>
          <p:cNvPicPr/>
          <p:nvPr/>
        </p:nvPicPr>
        <p:blipFill rotWithShape="1">
          <a:blip r:embed="rId9" cstate="print">
            <a:extLst>
              <a:ext uri="{28A0092B-C50C-407E-A947-70E740481C1C}">
                <a14:useLocalDpi xmlns:a14="http://schemas.microsoft.com/office/drawing/2010/main" xmlns="" val="0"/>
              </a:ext>
            </a:extLst>
          </a:blip>
          <a:srcRect t="23613" r="62101" b="55874"/>
          <a:stretch/>
        </p:blipFill>
        <p:spPr bwMode="auto">
          <a:xfrm>
            <a:off x="556069" y="2132856"/>
            <a:ext cx="4231955" cy="21602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9" name="18 Imagen" descr="D:\Descargas\TESIS\CAPTURAS\4.bmp"/>
          <p:cNvPicPr/>
          <p:nvPr/>
        </p:nvPicPr>
        <p:blipFill rotWithShape="1">
          <a:blip r:embed="rId10" cstate="print">
            <a:extLst>
              <a:ext uri="{28A0092B-C50C-407E-A947-70E740481C1C}">
                <a14:useLocalDpi xmlns:a14="http://schemas.microsoft.com/office/drawing/2010/main" xmlns="" val="0"/>
              </a:ext>
            </a:extLst>
          </a:blip>
          <a:srcRect t="23613" r="74262" b="54988"/>
          <a:stretch/>
        </p:blipFill>
        <p:spPr bwMode="auto">
          <a:xfrm>
            <a:off x="2437557" y="2636912"/>
            <a:ext cx="3344644" cy="210773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0" name="19 Imagen" descr="D:\Descargas\TESIS\CAPTURAS\20.bmp"/>
          <p:cNvPicPr/>
          <p:nvPr/>
        </p:nvPicPr>
        <p:blipFill rotWithShape="1">
          <a:blip r:embed="rId11" cstate="print">
            <a:extLst>
              <a:ext uri="{28A0092B-C50C-407E-A947-70E740481C1C}">
                <a14:useLocalDpi xmlns:a14="http://schemas.microsoft.com/office/drawing/2010/main" xmlns="" val="0"/>
              </a:ext>
            </a:extLst>
          </a:blip>
          <a:srcRect t="23119" r="62810" b="47018"/>
          <a:stretch/>
        </p:blipFill>
        <p:spPr bwMode="auto">
          <a:xfrm>
            <a:off x="3724042" y="3140968"/>
            <a:ext cx="4232334" cy="280831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07303806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1820367287"/>
              </p:ext>
            </p:extLst>
          </p:nvPr>
        </p:nvGraphicFramePr>
        <p:xfrm>
          <a:off x="1115617" y="416581"/>
          <a:ext cx="6835012" cy="224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17 Imagen" descr="D:\Descargas\TESIS\CAPTURAS\17.bmp"/>
          <p:cNvPicPr/>
          <p:nvPr/>
        </p:nvPicPr>
        <p:blipFill rotWithShape="1">
          <a:blip r:embed="rId9" cstate="print">
            <a:extLst>
              <a:ext uri="{28A0092B-C50C-407E-A947-70E740481C1C}">
                <a14:useLocalDpi xmlns:a14="http://schemas.microsoft.com/office/drawing/2010/main" xmlns="" val="0"/>
              </a:ext>
            </a:extLst>
          </a:blip>
          <a:srcRect l="591" t="4722" r="1299" b="14404"/>
          <a:stretch/>
        </p:blipFill>
        <p:spPr bwMode="auto">
          <a:xfrm>
            <a:off x="1115616" y="2446118"/>
            <a:ext cx="5506085" cy="363093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9" name="18 Imagen" descr="D:\Descargas\TESIS\CAPTURAS\26.bmp"/>
          <p:cNvPicPr/>
          <p:nvPr/>
        </p:nvPicPr>
        <p:blipFill rotWithShape="1">
          <a:blip r:embed="rId10" cstate="print">
            <a:extLst>
              <a:ext uri="{28A0092B-C50C-407E-A947-70E740481C1C}">
                <a14:useLocalDpi xmlns:a14="http://schemas.microsoft.com/office/drawing/2010/main" xmlns="" val="0"/>
              </a:ext>
            </a:extLst>
          </a:blip>
          <a:srcRect l="36624" t="33353" r="36245" b="35360"/>
          <a:stretch/>
        </p:blipFill>
        <p:spPr bwMode="auto">
          <a:xfrm>
            <a:off x="4788024" y="2729340"/>
            <a:ext cx="3162605" cy="316835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7653820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3495172602"/>
              </p:ext>
            </p:extLst>
          </p:nvPr>
        </p:nvGraphicFramePr>
        <p:xfrm>
          <a:off x="556069" y="416581"/>
          <a:ext cx="7976371" cy="2240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17 Imagen" descr="D:\Descargas\TESIS\CAPTURAS\12.bmp"/>
          <p:cNvPicPr/>
          <p:nvPr/>
        </p:nvPicPr>
        <p:blipFill rotWithShape="1">
          <a:blip r:embed="rId9" cstate="print">
            <a:extLst>
              <a:ext uri="{28A0092B-C50C-407E-A947-70E740481C1C}">
                <a14:useLocalDpi xmlns:a14="http://schemas.microsoft.com/office/drawing/2010/main" xmlns="" val="0"/>
              </a:ext>
            </a:extLst>
          </a:blip>
          <a:srcRect l="708" t="4721" r="4014" b="14552"/>
          <a:stretch/>
        </p:blipFill>
        <p:spPr bwMode="auto">
          <a:xfrm>
            <a:off x="556069" y="2450833"/>
            <a:ext cx="5346700" cy="362394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9" name="18 Imagen" descr="D:\Descargas\TESIS\CAPTURAS\22.bmp"/>
          <p:cNvPicPr/>
          <p:nvPr/>
        </p:nvPicPr>
        <p:blipFill rotWithShape="1">
          <a:blip r:embed="rId10" cstate="print">
            <a:extLst>
              <a:ext uri="{28A0092B-C50C-407E-A947-70E740481C1C}">
                <a14:useLocalDpi xmlns:a14="http://schemas.microsoft.com/office/drawing/2010/main" xmlns="" val="0"/>
              </a:ext>
            </a:extLst>
          </a:blip>
          <a:srcRect l="26800" t="10773" r="21606" b="30785"/>
          <a:stretch/>
        </p:blipFill>
        <p:spPr bwMode="auto">
          <a:xfrm>
            <a:off x="1850105" y="2567241"/>
            <a:ext cx="4052664" cy="339112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0" name="19 Imagen" descr="C:\Users\Nadiazul\Documents\Final ESPE\TESIS\Capítulos\TESIS R\fotos\capturas\3.bmp"/>
          <p:cNvPicPr/>
          <p:nvPr/>
        </p:nvPicPr>
        <p:blipFill rotWithShape="1">
          <a:blip r:embed="rId11" cstate="print">
            <a:extLst>
              <a:ext uri="{28A0092B-C50C-407E-A947-70E740481C1C}">
                <a14:useLocalDpi xmlns:a14="http://schemas.microsoft.com/office/drawing/2010/main" xmlns="" val="0"/>
              </a:ext>
            </a:extLst>
          </a:blip>
          <a:srcRect l="59268" t="5017" b="46577"/>
          <a:stretch/>
        </p:blipFill>
        <p:spPr bwMode="auto">
          <a:xfrm>
            <a:off x="4211960" y="2697321"/>
            <a:ext cx="3692808" cy="31309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4599073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INTRODUCCIÓN</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1</a:t>
              </a:r>
              <a:endParaRPr lang="es-EC" sz="2200" kern="1200" dirty="0"/>
            </a:p>
          </p:txBody>
        </p:sp>
      </p:grpSp>
      <p:graphicFrame>
        <p:nvGraphicFramePr>
          <p:cNvPr id="2" name="1 Diagrama"/>
          <p:cNvGraphicFramePr/>
          <p:nvPr>
            <p:extLst>
              <p:ext uri="{D42A27DB-BD31-4B8C-83A1-F6EECF244321}">
                <p14:modId xmlns:p14="http://schemas.microsoft.com/office/powerpoint/2010/main" xmlns="" val="2213589450"/>
              </p:ext>
            </p:extLst>
          </p:nvPr>
        </p:nvGraphicFramePr>
        <p:xfrm>
          <a:off x="857903" y="1124744"/>
          <a:ext cx="7424289" cy="3092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CuadroTexto"/>
          <p:cNvSpPr txBox="1"/>
          <p:nvPr/>
        </p:nvSpPr>
        <p:spPr>
          <a:xfrm>
            <a:off x="564176" y="5157192"/>
            <a:ext cx="8161784" cy="769441"/>
          </a:xfrm>
          <a:prstGeom prst="rect">
            <a:avLst/>
          </a:prstGeom>
          <a:ln cap="rnd">
            <a:round/>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s-MX" sz="1200" dirty="0" smtClean="0"/>
          </a:p>
          <a:p>
            <a:pPr algn="ctr"/>
            <a:r>
              <a:rPr lang="es-MX" sz="2000" dirty="0" smtClean="0">
                <a:solidFill>
                  <a:schemeClr val="bg1"/>
                </a:solidFill>
                <a:effectLst>
                  <a:outerShdw blurRad="38100" dist="38100" dir="2700000" algn="tl">
                    <a:srgbClr val="000000">
                      <a:alpha val="43137"/>
                    </a:srgbClr>
                  </a:outerShdw>
                </a:effectLst>
              </a:rPr>
              <a:t>FACTORES TECNOLÓGICOS, HUMANOS Y ECONÓMICOS</a:t>
            </a:r>
          </a:p>
          <a:p>
            <a:pPr algn="ctr"/>
            <a:endParaRPr lang="es-MX" sz="1200" dirty="0"/>
          </a:p>
        </p:txBody>
      </p:sp>
      <p:sp>
        <p:nvSpPr>
          <p:cNvPr id="5" name="4 Flecha abajo"/>
          <p:cNvSpPr/>
          <p:nvPr/>
        </p:nvSpPr>
        <p:spPr>
          <a:xfrm>
            <a:off x="4346840" y="4243068"/>
            <a:ext cx="504056" cy="7597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xmlns="" val="295104900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860501446"/>
              </p:ext>
            </p:extLst>
          </p:nvPr>
        </p:nvGraphicFramePr>
        <p:xfrm>
          <a:off x="159907" y="578163"/>
          <a:ext cx="8837853" cy="2341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17 Imagen"/>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3528" y="2697544"/>
            <a:ext cx="5605780" cy="3366135"/>
          </a:xfrm>
          <a:prstGeom prst="rect">
            <a:avLst/>
          </a:prstGeom>
          <a:ln>
            <a:noFill/>
          </a:ln>
          <a:effectLst>
            <a:outerShdw blurRad="292100" dist="139700" dir="2700000" algn="tl" rotWithShape="0">
              <a:srgbClr val="333333">
                <a:alpha val="65000"/>
              </a:srgbClr>
            </a:outerShdw>
          </a:effectLst>
        </p:spPr>
      </p:pic>
      <p:pic>
        <p:nvPicPr>
          <p:cNvPr id="20" name="19 Imagen" descr="C:\Users\Nadiazul\Documents\Final ESPE\TESIS\Capítulos\TESIS R\fotos\capturas\2.bmp"/>
          <p:cNvPicPr/>
          <p:nvPr/>
        </p:nvPicPr>
        <p:blipFill rotWithShape="1">
          <a:blip r:embed="rId10" cstate="print">
            <a:extLst>
              <a:ext uri="{28A0092B-C50C-407E-A947-70E740481C1C}">
                <a14:useLocalDpi xmlns:a14="http://schemas.microsoft.com/office/drawing/2010/main" xmlns="" val="0"/>
              </a:ext>
            </a:extLst>
          </a:blip>
          <a:srcRect l="18418" t="4722" b="3188"/>
          <a:stretch/>
        </p:blipFill>
        <p:spPr bwMode="auto">
          <a:xfrm>
            <a:off x="4526752" y="2849768"/>
            <a:ext cx="3600400" cy="319838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1" name="20 Imagen" descr="C:\Users\Nadiazul\Documents\Final ESPE\TESIS\Capítulos\TESIS R\fotos\capturas\20.bmp"/>
          <p:cNvPicPr/>
          <p:nvPr/>
        </p:nvPicPr>
        <p:blipFill rotWithShape="1">
          <a:blip r:embed="rId11" cstate="print">
            <a:extLst>
              <a:ext uri="{28A0092B-C50C-407E-A947-70E740481C1C}">
                <a14:useLocalDpi xmlns:a14="http://schemas.microsoft.com/office/drawing/2010/main" xmlns="" val="0"/>
              </a:ext>
            </a:extLst>
          </a:blip>
          <a:srcRect l="42385" t="44475" r="42503" b="24291"/>
          <a:stretch/>
        </p:blipFill>
        <p:spPr bwMode="auto">
          <a:xfrm>
            <a:off x="7020272" y="2564904"/>
            <a:ext cx="1514475" cy="250444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786564864"/>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DESARROLLO Y PRUEBAS DE FUNCIONAMIENTO</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6</a:t>
              </a:r>
              <a:endParaRPr lang="es-EC" kern="1200" dirty="0"/>
            </a:p>
          </p:txBody>
        </p:sp>
      </p:grpSp>
      <p:graphicFrame>
        <p:nvGraphicFramePr>
          <p:cNvPr id="12" name="11 Diagrama"/>
          <p:cNvGraphicFramePr/>
          <p:nvPr>
            <p:extLst>
              <p:ext uri="{D42A27DB-BD31-4B8C-83A1-F6EECF244321}">
                <p14:modId xmlns:p14="http://schemas.microsoft.com/office/powerpoint/2010/main" xmlns="" val="2456962311"/>
              </p:ext>
            </p:extLst>
          </p:nvPr>
        </p:nvGraphicFramePr>
        <p:xfrm>
          <a:off x="1187625" y="206001"/>
          <a:ext cx="6912768" cy="2341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21 Imagen" descr="C:\Users\Nadiazul\Documents\Final ESPE\TESIS\Capítulos\TESIS R\fotos\capturas\43.bmp"/>
          <p:cNvPicPr/>
          <p:nvPr/>
        </p:nvPicPr>
        <p:blipFill rotWithShape="1">
          <a:blip r:embed="rId9" cstate="print">
            <a:extLst>
              <a:ext uri="{28A0092B-C50C-407E-A947-70E740481C1C}">
                <a14:useLocalDpi xmlns:a14="http://schemas.microsoft.com/office/drawing/2010/main" xmlns="" val="0"/>
              </a:ext>
            </a:extLst>
          </a:blip>
          <a:srcRect l="33058" t="20220" r="32940" b="22667"/>
          <a:stretch/>
        </p:blipFill>
        <p:spPr bwMode="auto">
          <a:xfrm>
            <a:off x="583917" y="2132856"/>
            <a:ext cx="2398395" cy="32226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23" name="22 Imagen" descr="C:\Users\Nadiazul\Documents\Final ESPE\TESIS\Capítulos\TESIS R\fotos\capturas\49.bmp"/>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67744" y="2477789"/>
            <a:ext cx="4174217" cy="3108821"/>
          </a:xfrm>
          <a:prstGeom prst="rect">
            <a:avLst/>
          </a:prstGeom>
          <a:ln>
            <a:noFill/>
          </a:ln>
          <a:effectLst>
            <a:outerShdw blurRad="292100" dist="139700" dir="2700000" algn="tl" rotWithShape="0">
              <a:srgbClr val="333333">
                <a:alpha val="65000"/>
              </a:srgbClr>
            </a:outerShdw>
          </a:effectLst>
        </p:spPr>
      </p:pic>
      <p:pic>
        <p:nvPicPr>
          <p:cNvPr id="24" name="23 Imagen" descr="C:\Users\Nadiazul\Documents\Final ESPE\TESIS\Capítulos\TESIS R\fotos\capturas\50.bmp"/>
          <p:cNvPicPr/>
          <p:nvPr/>
        </p:nvPicPr>
        <p:blipFill rotWithShape="1">
          <a:blip r:embed="rId11" cstate="print">
            <a:extLst>
              <a:ext uri="{28A0092B-C50C-407E-A947-70E740481C1C}">
                <a14:useLocalDpi xmlns:a14="http://schemas.microsoft.com/office/drawing/2010/main" xmlns="" val="0"/>
              </a:ext>
            </a:extLst>
          </a:blip>
          <a:srcRect l="827" t="20956" r="1179" b="12485"/>
          <a:stretch/>
        </p:blipFill>
        <p:spPr bwMode="auto">
          <a:xfrm>
            <a:off x="3148472" y="3059839"/>
            <a:ext cx="5499100" cy="29883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53515907"/>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1275450773"/>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RESULTADOS</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7</a:t>
              </a:r>
              <a:endParaRPr lang="es-EC" kern="1200" dirty="0"/>
            </a:p>
          </p:txBody>
        </p:sp>
      </p:grpSp>
      <p:sp>
        <p:nvSpPr>
          <p:cNvPr id="2" name="1 Rectángulo"/>
          <p:cNvSpPr/>
          <p:nvPr/>
        </p:nvSpPr>
        <p:spPr>
          <a:xfrm>
            <a:off x="710435" y="1268760"/>
            <a:ext cx="7776864" cy="193899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6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VIDEO PROPAGANDA</a:t>
            </a:r>
            <a:endParaRPr lang="es-ES" sz="6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3" name="Picture 2" descr="https://encrypted-tbn0.google.com/images?q=tbn:ANd9GcTxuIV9JNVESeR7xvtNBjaG2OKPG4ECd8Z9WbyvgBYG_6c9mxljNA">
            <a:hlinkClick r:id="rId4" action="ppaction://hlinkfile"/>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7131" t="29673" r="37489" b="28282"/>
          <a:stretch/>
        </p:blipFill>
        <p:spPr bwMode="auto">
          <a:xfrm>
            <a:off x="3930722" y="3501008"/>
            <a:ext cx="1336289" cy="12396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307579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2036408173"/>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encrypted-tbn3.google.com/images?q=tbn:ANd9GcTSYyF_wokOB60WbIubAOpiTQqsk9Utr0CfvBvAWcZyMxeV7u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287" y="1263724"/>
            <a:ext cx="2647950" cy="1724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8" name="Picture 14" descr="http://www.panoramaaudiovisual.com/wp-content/uploads/2010/01/HXR-NX5_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30453" y="2125736"/>
            <a:ext cx="2667307" cy="1726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D:\Descargas\TESIS\logotel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PROPUESTA DE MEJORA</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8</a:t>
              </a:r>
              <a:endParaRPr lang="es-EC" kern="1200" dirty="0"/>
            </a:p>
          </p:txBody>
        </p:sp>
      </p:grpSp>
      <p:sp>
        <p:nvSpPr>
          <p:cNvPr id="12" name="11 Rectángulo redondeado"/>
          <p:cNvSpPr/>
          <p:nvPr/>
        </p:nvSpPr>
        <p:spPr>
          <a:xfrm>
            <a:off x="1308231" y="578163"/>
            <a:ext cx="6264696" cy="47472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0" name="19 Rectángulo"/>
          <p:cNvSpPr/>
          <p:nvPr/>
        </p:nvSpPr>
        <p:spPr>
          <a:xfrm>
            <a:off x="952232" y="630858"/>
            <a:ext cx="7329960" cy="369332"/>
          </a:xfrm>
          <a:prstGeom prst="rect">
            <a:avLst/>
          </a:prstGeom>
        </p:spPr>
        <p:txBody>
          <a:bodyPr wrap="square">
            <a:spAutoFit/>
          </a:bodyPr>
          <a:lstStyle/>
          <a:p>
            <a:pPr lvl="1"/>
            <a:r>
              <a:rPr lang="es-MX" b="1" dirty="0">
                <a:solidFill>
                  <a:schemeClr val="bg1"/>
                </a:solidFill>
                <a:effectLst>
                  <a:outerShdw blurRad="38100" dist="38100" dir="2700000" algn="tl">
                    <a:srgbClr val="000000">
                      <a:alpha val="43137"/>
                    </a:srgbClr>
                  </a:outerShdw>
                </a:effectLst>
              </a:rPr>
              <a:t>Adquisición de Equipos de </a:t>
            </a:r>
            <a:r>
              <a:rPr lang="es-MX" b="1" dirty="0" smtClean="0">
                <a:solidFill>
                  <a:schemeClr val="bg1"/>
                </a:solidFill>
                <a:effectLst>
                  <a:outerShdw blurRad="38100" dist="38100" dir="2700000" algn="tl">
                    <a:srgbClr val="000000">
                      <a:alpha val="43137"/>
                    </a:srgbClr>
                  </a:outerShdw>
                </a:effectLst>
              </a:rPr>
              <a:t>video para </a:t>
            </a:r>
            <a:r>
              <a:rPr lang="es-MX" b="1" dirty="0">
                <a:solidFill>
                  <a:schemeClr val="bg1"/>
                </a:solidFill>
                <a:effectLst>
                  <a:outerShdw blurRad="38100" dist="38100" dir="2700000" algn="tl">
                    <a:srgbClr val="000000">
                      <a:alpha val="43137"/>
                    </a:srgbClr>
                  </a:outerShdw>
                </a:effectLst>
              </a:rPr>
              <a:t>el  set de </a:t>
            </a:r>
            <a:r>
              <a:rPr lang="es-MX" b="1" dirty="0" smtClean="0">
                <a:solidFill>
                  <a:schemeClr val="bg1"/>
                </a:solidFill>
                <a:effectLst>
                  <a:outerShdw blurRad="38100" dist="38100" dir="2700000" algn="tl">
                    <a:srgbClr val="000000">
                      <a:alpha val="43137"/>
                    </a:srgbClr>
                  </a:outerShdw>
                </a:effectLst>
              </a:rPr>
              <a:t>TV</a:t>
            </a:r>
            <a:endParaRPr lang="es-MX" sz="2000" b="1" dirty="0">
              <a:solidFill>
                <a:schemeClr val="bg1"/>
              </a:solidFill>
              <a:effectLst>
                <a:outerShdw blurRad="38100" dist="38100" dir="2700000" algn="tl">
                  <a:srgbClr val="000000">
                    <a:alpha val="43137"/>
                  </a:srgbClr>
                </a:outerShdw>
              </a:effectLst>
            </a:endParaRPr>
          </a:p>
        </p:txBody>
      </p:sp>
      <p:graphicFrame>
        <p:nvGraphicFramePr>
          <p:cNvPr id="2" name="1 Diagrama"/>
          <p:cNvGraphicFramePr/>
          <p:nvPr>
            <p:extLst>
              <p:ext uri="{D42A27DB-BD31-4B8C-83A1-F6EECF244321}">
                <p14:modId xmlns:p14="http://schemas.microsoft.com/office/powerpoint/2010/main" xmlns="" val="1060917616"/>
              </p:ext>
            </p:extLst>
          </p:nvPr>
        </p:nvGraphicFramePr>
        <p:xfrm>
          <a:off x="2683770" y="1844824"/>
          <a:ext cx="3866884" cy="18450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AutoShape 2" descr="data:image/jpeg;base64,/9j/4AAQSkZJRgABAQAAAQABAAD/2wCEAAkGBhQSERUQEhQWEhQUEA8WEhAVEhQXFxIYFBQVFRYVFBQZGyYeGBkkGRIUHy8sIycpLCwsFR4xNTAqNSYrLCkBCQoKDgwOGA8PGCofHCQ1NSwpLCk1KSkpKSwpKSkqKSksLCkvKSksLCwsKSksKSksKSkpKSwsLCksLCksLCkpLP/AABEIAMYA/gMBIgACEQEDEQH/xAAcAAEAAgIDAQAAAAAAAAAAAAAABQYEBwIDCAH/xABOEAABAwIDAgcMBwUECgMAAAABAAIDBBEFEiEHMQZBUWFxkbETFSIyNVNzgZKhwdEUFiNCUlSTM3KCwuEkg6LSCBdDYqOyw+Lw8URjZP/EABoBAQADAQEBAAAAAAAAAAAAAAABAgMEBQb/xAApEQEAAgEBBwMFAQEAAAAAAAAAAQIDERITITEyUVIEBRQiM0FxsZFC/9oADAMBAAIRAxEAPwC68DOBlHLQ08slPG974mlzy3Vx11Oqm/qBQflYvZ/qvmz/AMm0voG9pViW2TJfbt9U82NKV2Y4K99QKD8rF7P9U+oFB+Vi9k/NWFFTeX8pX3de0K99QKD8rF7J+afUCg/Kxez/AFVhRN5fyk3de0K99QKD8rF7J+afUCg/KxeyfmrCiby/lJu69oV3/V/QflYvZPzT/V/QflYvZPzViRN5fyk3deyvfUCg/Kxeyfmvh4AUH5WL2T81YkTeX8pN3XsiabgxTRtyMhY1vIBYLt7xQebb71Ioua2DHadZrEy1i9o4RKO7xQ+bb707xQ+bb71Ioo+Ni8YTvL95R3eKDzbU7xQeaapFE+Ni8Y/yDeX7yju8UPm2+9O8UPm2+9SKJ8bF4wby/eUd3ih8233p3ig801SKJ8bF4wby/eUd3ih8233p3ig821SKJ8bF4x/hvL95R3eKHzbfeneKHzbfesitxKOFueV7Y28r3AdV96p+L7WaWO4hD6h3K0ZWe07U+oJ8bF4wby/eVo7xQ+baneKHzbfetR4ntYrJD9mWQN4g1ocfW51+wLY/A3hHJURRmZmV74g8Pb4j+XT7ruPk5E+Ni8YN5fvKV7xQ+bb707xw+bb7/mpFFHxsXjBvL95R3eKHzbfeneGDzbfepFFPxsPhBvL95V3Z/wCTaX0De0qxKu7P/JtL6BvaVYl1ZOuzHH0wIiKi4iIgIiICIiAiIgIiICIiAiL4Sg+osWvxSKBndJpGRNH3nva0dZK17wh290EF2w56t482MrPXI74AoNmXWJiOLw07DJPKyFo+9I9rR7yvOfCDb3Xz3bBkpGHzYzP/AFHfABUGurJqh/dJpHyuP35HuceslB6H4QbfaCC7YA+rePwDIz236n1Aqv1W1StnYCMtNmF8sergDuBe7j6AFqjg7gbppRoXBvhEAXvyDrV/hwGR2+zebj6hu9atFZlWbRHNgVdW+R2eR7nuP3nOJPWV0Bt9Bc8ys1PgsbHWlGbTS1xezb6kX1925ZjKOKOUBtg9ugANrsvYvJ5RY7leKSznL2UiTTmW+eBUGWnpxyUsXva35rQ+IS3e4jlK9DcHYcrGD8MMQ6mgfBZy1idU0iIoSIiIK7s/8m0voG9pViVd2f8Ak2l9A3tKsSvk67KY+mBERUXEREBERAREQEREBFxe8AXJsACSTxWWu+EW3TD6a7Y3OqnjS0Q8C/PI7Tqug2KSsetxKKFhkmkZEwb3vcGjrK874/t+rp7tp2spWncWjukntuFh6mhUDEcQqKl/dKiV8rvxSPc4+q+5B6H4QbeMPp7thL6p44oxZnrkdb3ArWmP7fa+e7YAylafwDPJ7btOpoWvG0w49V2hgG4WQK+vnqH90nkfK4/ekeXH1XOi6W0vKbrvX1rb6DXmQcGxgbguSyIKMucGjVx3NaMx6grvwd4CRlwfPnsLEta9l78QI3Dl3ncrRWZZzkrHBw4HuNPl1DS4tLybaag29SnajHGjNY5gZLc1hbcekLO+qtK7Rkz4nnc2TLYnkDhoVW8XwOSAkeMG7zbUdK0+qIZzs2l3VPCE+EG2GuhuT793LxKMq8Tc92Ym5ta51WC6VdbpVSbS1isQ+tdmkDeV7R1kBenMLZbNzWC8v4J4dZAz8VTCP+I1eo8N+90qqzNREUJEREFd2f8Ak2l9A3tKsSruz/ybS+gb2lWJXyddlMfTAiIqLiIiAiIgIiICIiCpbWK0xYRVvBsTDkB9I9rOxxXlSKAWBOq9I7fKrLhDm+cqKdnU4v8A+mvOkbdAOhAAX2y7e5gf7zuQbh0njXZFSl1iePdz/ujj9SI10duC0LZZg2R2SMAukf8Aha0XNuc6Ac5VnooXTMDe6x9ykl7i2BkLcoGRxa65aH5rga79d+tlzjwGSKGzmNjjdGS57zYvc9tmxsG5xAIJtuvvCgcOJhle0tHg3BLhxhwsAeci2nEtIjTmxm0zrMMGXB522zRPF9xyEg9S748OAH2r+5aaNAuT+9qtgYxgT30rJ2F2QMGYBxtm3k5RotcVzLOsFaaRHFSMk3nRnMxZkXgwNI5XHxn9J4uhWShxt4aAXHnA5fiqng+HF7sx3N3dKnYqV17WKVmZ/CbVpEazKzw4j3RpBFxx33f+1k4fioje3P8AassWuD9bsO8X6N3QsqXgqY6aOUuDR94G923A8K283v2LopaRv+ziMzhve/Rg9V7dZW9cczxcd81Y4K/wj4KyR1LmQMdJE5okjeBoGO1Bc7cOTXkUDVUwj0c9rnfgYc1ulw06rq+8KZ2OpI3VEptFK6Mx09rHOM7Gnc0WDXcqolRwiawEU8TIRY+GfDkP8R0HqCpatY5tMeXLbTSODq4CeHidK3/9LD7N3fBencD3Sn/7iOpjB815k2UMz4tT83dXdUT16dwIfZuPLNN7nFvwXNL0ISKIihIiIgruz/ybS+gb2lWJV3Z/5NpfQN7SrEr5OuymPpgREVFxERAREQEREBERBqH/AEj6q1HTRfjqnOt+5G4f9RaQjYTu0HG4rbH+kdUXmoYRrZs77fvOjaP+UrX1BgDpXNBN7/caCSAObk9ynREzEc0fDH4QbGC8kgajQnmbx/8Amiu+C4cyjyz1Dr1EniAtzGIAOJfl3DQaX5NymuBuFxRS5WNa4tvneXA2sMxaCN7rDc3rVVxHEHVWIvfMMjXte1o4o2FrmNdYcnxWsV2eMuTebyZiPw6sSq3Vb808zg3MLk65Ixc6AdHEsCiqnCQnMdGhrczWuIbxXBFtyt1RA6lc1sEMMjn08LSZi02e9occjXEAusW9GZfMPonwuc6tjjYZHZvtP2hO67GNu4+4K0xxVi30pTA8WnqmfQY2+FI2xlIs2Ng8Z5HMN3OVOYVSYTSERMj+mTXs+TKH3PGS4+C3cq1i3CP6PC5tNCY31H2eeRtnZBbSOPf4TiRvO5RuzsuNaTUOyCLPdjvBDS23g5dwN79SmZ1nRWsTFdWz8Q4JUM7gGx9xkADsjLNNucDQjoUTBBHTyuZMGU5AJYxpDnvA3nNvA6lA8JOGLo6uKaN/gFxaQDymzXOPJcqw7R8P+k0DaxoDZoLFwHJ94X5NbjmKvFthjbHvOp9wLhFHPI+nI8B4Iu879+Xi4j2hVbE6stc6N5JyucLbhobbuJRmB4tlkjlbytPvHxspHh2A2rcRqHhrr/vAHf03WlrfmrHFjiLaW/Cv49Wj6JIw73T05bruyiW+nQ5VJ9sriXfdNha9zz8ikMdqcxDb7tSOLrULUeKVx5J4vVxxpGi37E4s2KNP4YJz1gN/mXpPAh9i08pkPXI4/FeeNg8X9umf+GlP+KRnyXonBR/Z4vRsPWL/ABWbdnIiICIiCu7P/JtL6BvaVYlXdn/k2l9A3tKsSvk67KY+mBERUXEREBERAREQEREGhtrdN9Kx6lpcwYBTx3eRcNu6R5NuPQKXnoxTxGlw+B0kr2kOmIBkdyknc0a7ucb1B8IgZ+E8wB/ZRNFxvGWFoNvW8qbxnhIKVrWtkEbnOdrYvecttzQQ0auPjHk0XRjrGzq8/PktvYpHJTsBw2qjmZcPYIpZHS3sLOAFg5ztNefnUzRYFE6pllaS7PGA0Bv2cd8u+V2hO61r7lk8KcZM1BHiEYa6Vj2Ry908K2YXjeGeIHHXi7FWKPEpZw8vcbmlLWOJ3OZro3cCbAaDjU6o2ZtGvJmYvPLLOTG2Rrg59iwuuBZrABlFxYMA38q50mIyRQftWtc2R2QvbncHAjOC4+E1u6+Xlvbeo/BuGngtFVJK8NPiB5a0gWsXAaut0qP4VSMlkz0kckcLvCLn6ZnuuXeFuI1014yq7Uc2kUmOD4ytb3WOcvkksRJUZNHAtdcNbI7j00PKTyLFw3Fnh0gbcmQv3kk3c64ueM71KYdhV6HujQC/urmS+FcWcAYzycTgunBsObC7PIb2tcAHTkOY2U1rPNF71iJq2RwA4CxmFzqlokMrbOa7cAeIchU/T4U2Fk9GJjO0wkhr9XRtsWhpdx7x1KiVO0gMjyxuubWuBr1cvQprZpirpmVlS++VkO88Z1JJPQAr207sK7U6aQ1phOYOy2NmvIvrxHlVt2lS/wBoZd26mguSLcR3D1qnCtkc8uda2YkXJ3X5ysjHsUdUHujzmcWtaOhotv5NAs4twdF6fVFpQVTq4no15Vi1byGEaa24vipKGgc7+gXDG8LMcIcQRd4GvQVSazzTXJXaiuq5bCWWfVyHcIYhfpLif+Veh6BgbGxo3CNgHQGgLQOxGAmCsI3udGwew/8AzL0HG2wA5AAs3Y5IiICIiCu7P/JtL6BvaVYlXdn/AJNpfQN7SrEr5OuymPpgREVFxERAREQEREBEXF7rC6DztQz90x3EJrnSWZotx2kDLdFmLu4Z4QXMjmPg5ZZA5tibBzQc191rtK+bLKB1TUV0wBOaYa87nyP3q+4vwaklgfHrctIZvJBA0t06j+IrsppsPJzbW/4Rwa7wmOoNO+KENEeQSSOduaGm1wNSbF2/n5lhUNMwS5e6EkXzFsegLxYE3txkWU/huC/RcPndK+z6lncg13g2FwXkg2NmgHm61UmyMiaWxSue67OIlpy3y5bDQgHj3XKprxbTwjXVJVuEwRyuETfAYC1rnuaXPygDNbKG3JF9Fg1FbHfdG534gHSO9p9wPUug0E0pFmPcTxlhtv33PMsxvBCcC9rG9xoraTPKHHbJWON7JXgrO4yva+7YZWBrmm3gkG7ZAOUGx5xccazsc4OOc+2RoOUWIOjxxOB4wVBxYDUi2tteJpVooMRqo2NZlZI0b2vjcWnnFvEP7tuhbVrpHJyz6iNrjeFRPBWVz8oidobZi0gX5uX1Kz8IcSbhmGmiZ+3qPH5QOO/q09ZUsOEtW0HucEMJt+0DZHkdGZVHEeDRnkMs0jpHuPhOd2AcQWe6nThDon3DFFom1uEdlFFQ5xspakG4Wvzqxw8FI2rLZg7BxBKentHNz+o91peNKsbC6EvsAbeofNR20mh7lDCMxdmkdpppZvN0qyx0oCp+0c27i3989g+Cvmrs45Y+3ZoyepiNFz2Hxf2V5/FVgdTGfNb3WldikVqOL/eqpD1Fo/lW6l576wREQEREFd2f+TaX0De0qxKu7P8AybS+gb2lWJXyddlMfTAiIqLiIiAiIgIiICj8fqe50s8n4Ked3sscfgpBV7aDG92G1bImlz300jGtFtS/weP95BozZZjM0EMjadr3vke7RugBEYDXFx03k6bybcqs1BiGIzOyyVroAXWDc4vbW93dS1vDs7xE6CItHIZox7syyY9lWIO3tYOmZvwutYtGnJy3wTa21FtGwMULM15qhkxbuc6drj02LlhNxikboXwjnBZf3KqR7G6073Qt/vHHsasuPYlUnfPCOjuh/lW8ep0jTZhwz7XrbWclk7Lwmo2bqgH90u+SN2g0TRYzSnoDjZR0WwqQ+NVMHRE4/wAwWSNhLRbPWWuQB9iBcncBd+9R8q3aEx7Rh11mZl1T7Q6QeLJMf7v/ALlhP2lQjc2Q9Q+KsEWwWD71TKeiNg7SVmRbB6P701Qf4ox/Io+VdaPafTdp/wBU1+1Fo3RPPS+y6ztYcPFh65XfBbCi2HYeN/d3dMo+DQsuLYxhg3wvd0zSfAhVn1GSfy0j2z00f8tWTbV5juhYP4pPmsJ+0upO4MHqd8St2RbJsMH/AMVp6ZJT/OsyLZxhrd1HD62k9pKrvsndrHofT+ENAP2jVfE8D+EKIxbHZqkh0z85aCG7hYE34l6ij4FULfFo6Yf3EfxCy4uD9M3xaeEdEEY/lVJva3OW1MGPHOtaxEqNscjtS0g5XSu/xvPwC28qbgzR9NsAAAZLAAACwI0AVyVGwiIgIiIK7s/8m0voG9pViVc2fG+G0voW9pVjU2ttWmYRFZp9M84ERFCRERAREQEREBRPCZ9qd3OWD/ED8FLLHraJsrCx2423GxFkFBjWS1TknBAfdlc3+Fh+C4jgifPu/TjU6oRTV2tUkOCjvPu/TjXIcF3efd+nH8k1GA0Kn8KcHrJcSo5IcxpYywzAS5GgiQklwvd3g23A8nGtgfVl3n3fpR/Jchwcf5936cfyRLHaFzAXeOD7/Pu/Tj+SjeEFJNBD3RkxcQ5oIdGzcbi+g5bIhnBc1SRjlV5wfpNXz6wVX4x+kxBeQvoCp2G4zUSStY+XK1xAJETLjrCuAwST8y79KL/Kg5pddfeOX8y79KH/ACrqm4NyuFjVyAcdooRfm8VBDcEqkSVb3NN7NlPW4fNXhRWC8HY6a5Zq51szyACbcVgLAKVUJEREBERBW9nnkyl9CO0qyKt7PPJlL6EdpVkVa8oa5/u2/c/0REVmQiL4XBB9RdZnHKuJqR70HcixXVZ4gPWgqjyDfbfx9SDKRYwqub3/ANF9+lcx6x170GQix/pnMfd80NYBvuPUgyEWEcYi43gWFzodOk7gvsla4hromd1a4XzB7R0b96DMRYBrJPNHraf5lwNdJ5tw/hHwKCSUVwkDTA5rnBuYtAJ5QQfgjq5/4Xj+A/JV/GqIVFw5kxcNxLZA0dGlkGG3DW+cYnelvnGdajRwJlduzN9v4rtZs/l45HjoDfi9ShnxYUA4EPboQd6vkJu0HlA7FR8J4AhkjXyPkdlIOUubY+oD4q9NCSl9REUAiIgIiICIiCt7PPJlL6EdpVkVb2eeTKX0I7SrIq15Q1z/AHbfuf6IiKzJ1VMOZpaCW3+8N4UccHk4pjx+M3l6HBSyIIoUEw1zsdu0II3da+GCYfdYd/3j8gpZEEK9s2v2fJa2XeOPx+jqXHusg/2bgbaeC46nfewOinF8sgr0tcY2kkPcQLC0bgXXP4fkumTFpbDLC4m1tGPIt/FlHvVnslkFMmq653iRW0++5rR7LRf/ABKGrsGxWU6TQx9EeY+08uK2ZZMqDVmGcC8QEzXzzsnYD4THukAIO8WGgV/w89xjDHvzO4ySB6hfiG5SmVY9XQNkFnjMOQi46kEbW8IYY9XytFuIOueoKs4jtPhbo17W85IJ6gbD3qyy8C6R2joI3cxYCkXAujb4tPEOiJnyQUKTalGT+2cegjsAUngfDaSofkh7o88eZng7/wARA7VdY8Bhb4rGjoY0dgXeKFo3IOTGmwvvsL23X5lyyrtDUsg6sq7Qll9QEREBERAREQEREFb2eeTKX0I7SrIq3s88mUvoR2lWRVryhrn+7b9z/RERWZCIiAiIgIiICIiAiIgIiICIiAiIgIiICIiAiIgIiICIiAiIgrezzyZS+hHaVZERVryhrn+7b9z/AEREVmQiIgIiICIiAiIgIiICIiAiIgIiICIiAiIgLiSiKJHJERSCIiA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data:image/jpeg;base64,/9j/4AAQSkZJRgABAQAAAQABAAD/2wCEAAkGBhQSERUQEhQWEhQUEA8WEhAVEhQXFxIYFBQVFRYVFBQZGyYeGBkkGRIUHy8sIycpLCwsFR4xNTAqNSYrLCkBCQoKDgwOGA8PGCofHCQ1NSwpLCk1KSkpKSwpKSkqKSksLCkvKSksLCwsKSksKSksKSkpKSwsLCksLCksLCkpLP/AABEIAMYA/gMBIgACEQEDEQH/xAAcAAEAAgIDAQAAAAAAAAAAAAAABQYEBwIDCAH/xABOEAABAwIDAgcMBwUECgMAAAABAAIDBBEFEiEHMQZBUWFxkbETFSIyNVNzgZKhwdEUFiNCUlSTM3KCwuEkg6LSCBdDYqOyw+Lw8URjZP/EABoBAQADAQEBAAAAAAAAAAAAAAABAgMEBQb/xAApEQEAAgEBBwMFAQEAAAAAAAAAAQIDERITITEyUVIEBRQiM0FxsZFC/9oADAMBAAIRAxEAPwC68DOBlHLQ08slPG974mlzy3Vx11Oqm/qBQflYvZ/qvmz/AMm0voG9pViW2TJfbt9U82NKV2Y4K99QKD8rF7P9U+oFB+Vi9k/NWFFTeX8pX3de0K99QKD8rF7J+afUCg/Kxez/AFVhRN5fyk3de0K99QKD8rF7J+afUCg/KxeyfmrCiby/lJu69oV3/V/QflYvZPzT/V/QflYvZPzViRN5fyk3deyvfUCg/Kxeyfmvh4AUH5WL2T81YkTeX8pN3XsiabgxTRtyMhY1vIBYLt7xQebb71Ioua2DHadZrEy1i9o4RKO7xQ+bb707xQ+bb71Ioo+Ni8YTvL95R3eKDzbU7xQeaapFE+Ni8Y/yDeX7yju8UPm2+9O8UPm2+9SKJ8bF4wby/eUd3ih8233p3ig801SKJ8bF4wby/eUd3ih8233p3ig821SKJ8bF4x/hvL95R3eKHzbfeneKHzbfesitxKOFueV7Y28r3AdV96p+L7WaWO4hD6h3K0ZWe07U+oJ8bF4wby/eVo7xQ+baneKHzbfetR4ntYrJD9mWQN4g1ocfW51+wLY/A3hHJURRmZmV74g8Pb4j+XT7ruPk5E+Ni8YN5fvKV7xQ+bb707xw+bb7/mpFFHxsXjBvL95R3eKHzbfeneGDzbfepFFPxsPhBvL95V3Z/wCTaX0De0qxKu7P/JtL6BvaVYl1ZOuzHH0wIiKi4iIgIiICIiAiIgIiICIiAiL4Sg+osWvxSKBndJpGRNH3nva0dZK17wh290EF2w56t482MrPXI74AoNmXWJiOLw07DJPKyFo+9I9rR7yvOfCDb3Xz3bBkpGHzYzP/AFHfABUGurJqh/dJpHyuP35HuceslB6H4QbfaCC7YA+rePwDIz236n1Aqv1W1StnYCMtNmF8sergDuBe7j6AFqjg7gbppRoXBvhEAXvyDrV/hwGR2+zebj6hu9atFZlWbRHNgVdW+R2eR7nuP3nOJPWV0Bt9Bc8ys1PgsbHWlGbTS1xezb6kX1925ZjKOKOUBtg9ugANrsvYvJ5RY7leKSznL2UiTTmW+eBUGWnpxyUsXva35rQ+IS3e4jlK9DcHYcrGD8MMQ6mgfBZy1idU0iIoSIiIK7s/8m0voG9pViVd2f8Ak2l9A3tKsSvk67KY+mBERUXEREBERAREQEREBFxe8AXJsACSTxWWu+EW3TD6a7Y3OqnjS0Q8C/PI7Tqug2KSsetxKKFhkmkZEwb3vcGjrK874/t+rp7tp2spWncWjukntuFh6mhUDEcQqKl/dKiV8rvxSPc4+q+5B6H4QbeMPp7thL6p44oxZnrkdb3ArWmP7fa+e7YAylafwDPJ7btOpoWvG0w49V2hgG4WQK+vnqH90nkfK4/ekeXH1XOi6W0vKbrvX1rb6DXmQcGxgbguSyIKMucGjVx3NaMx6grvwd4CRlwfPnsLEta9l78QI3Dl3ncrRWZZzkrHBw4HuNPl1DS4tLybaag29SnajHGjNY5gZLc1hbcekLO+qtK7Rkz4nnc2TLYnkDhoVW8XwOSAkeMG7zbUdK0+qIZzs2l3VPCE+EG2GuhuT793LxKMq8Tc92Ym5ta51WC6VdbpVSbS1isQ+tdmkDeV7R1kBenMLZbNzWC8v4J4dZAz8VTCP+I1eo8N+90qqzNREUJEREFd2f8Ak2l9A3tKsSruz/ybS+gb2lWJXyddlMfTAiIqLiIiAiIgIiICIiCpbWK0xYRVvBsTDkB9I9rOxxXlSKAWBOq9I7fKrLhDm+cqKdnU4v8A+mvOkbdAOhAAX2y7e5gf7zuQbh0njXZFSl1iePdz/ujj9SI10duC0LZZg2R2SMAukf8Aha0XNuc6Ac5VnooXTMDe6x9ykl7i2BkLcoGRxa65aH5rga79d+tlzjwGSKGzmNjjdGS57zYvc9tmxsG5xAIJtuvvCgcOJhle0tHg3BLhxhwsAeci2nEtIjTmxm0zrMMGXB522zRPF9xyEg9S748OAH2r+5aaNAuT+9qtgYxgT30rJ2F2QMGYBxtm3k5RotcVzLOsFaaRHFSMk3nRnMxZkXgwNI5XHxn9J4uhWShxt4aAXHnA5fiqng+HF7sx3N3dKnYqV17WKVmZ/CbVpEazKzw4j3RpBFxx33f+1k4fioje3P8AassWuD9bsO8X6N3QsqXgqY6aOUuDR94G923A8K283v2LopaRv+ziMzhve/Rg9V7dZW9cczxcd81Y4K/wj4KyR1LmQMdJE5okjeBoGO1Bc7cOTXkUDVUwj0c9rnfgYc1ulw06rq+8KZ2OpI3VEptFK6Mx09rHOM7Gnc0WDXcqolRwiawEU8TIRY+GfDkP8R0HqCpatY5tMeXLbTSODq4CeHidK3/9LD7N3fBencD3Sn/7iOpjB815k2UMz4tT83dXdUT16dwIfZuPLNN7nFvwXNL0ISKIihIiIgruz/ybS+gb2lWJV3Z/5NpfQN7SrEr5OuymPpgREVFxERAREQEREBERBqH/AEj6q1HTRfjqnOt+5G4f9RaQjYTu0HG4rbH+kdUXmoYRrZs77fvOjaP+UrX1BgDpXNBN7/caCSAObk9ynREzEc0fDH4QbGC8kgajQnmbx/8Amiu+C4cyjyz1Dr1EniAtzGIAOJfl3DQaX5NymuBuFxRS5WNa4tvneXA2sMxaCN7rDc3rVVxHEHVWIvfMMjXte1o4o2FrmNdYcnxWsV2eMuTebyZiPw6sSq3Vb808zg3MLk65Ixc6AdHEsCiqnCQnMdGhrczWuIbxXBFtyt1RA6lc1sEMMjn08LSZi02e9occjXEAusW9GZfMPonwuc6tjjYZHZvtP2hO67GNu4+4K0xxVi30pTA8WnqmfQY2+FI2xlIs2Ng8Z5HMN3OVOYVSYTSERMj+mTXs+TKH3PGS4+C3cq1i3CP6PC5tNCY31H2eeRtnZBbSOPf4TiRvO5RuzsuNaTUOyCLPdjvBDS23g5dwN79SmZ1nRWsTFdWz8Q4JUM7gGx9xkADsjLNNucDQjoUTBBHTyuZMGU5AJYxpDnvA3nNvA6lA8JOGLo6uKaN/gFxaQDymzXOPJcqw7R8P+k0DaxoDZoLFwHJ94X5NbjmKvFthjbHvOp9wLhFHPI+nI8B4Iu879+Xi4j2hVbE6stc6N5JyucLbhobbuJRmB4tlkjlbytPvHxspHh2A2rcRqHhrr/vAHf03WlrfmrHFjiLaW/Cv49Wj6JIw73T05bruyiW+nQ5VJ9sriXfdNha9zz8ikMdqcxDb7tSOLrULUeKVx5J4vVxxpGi37E4s2KNP4YJz1gN/mXpPAh9i08pkPXI4/FeeNg8X9umf+GlP+KRnyXonBR/Z4vRsPWL/ABWbdnIiICIiCu7P/JtL6BvaVYlXdn/k2l9A3tKsSvk67KY+mBERUXEREBERAREQEREGhtrdN9Kx6lpcwYBTx3eRcNu6R5NuPQKXnoxTxGlw+B0kr2kOmIBkdyknc0a7ucb1B8IgZ+E8wB/ZRNFxvGWFoNvW8qbxnhIKVrWtkEbnOdrYvecttzQQ0auPjHk0XRjrGzq8/PktvYpHJTsBw2qjmZcPYIpZHS3sLOAFg5ztNefnUzRYFE6pllaS7PGA0Bv2cd8u+V2hO61r7lk8KcZM1BHiEYa6Vj2Ry908K2YXjeGeIHHXi7FWKPEpZw8vcbmlLWOJ3OZro3cCbAaDjU6o2ZtGvJmYvPLLOTG2Rrg59iwuuBZrABlFxYMA38q50mIyRQftWtc2R2QvbncHAjOC4+E1u6+Xlvbeo/BuGngtFVJK8NPiB5a0gWsXAaut0qP4VSMlkz0kckcLvCLn6ZnuuXeFuI1014yq7Uc2kUmOD4ytb3WOcvkksRJUZNHAtdcNbI7j00PKTyLFw3Fnh0gbcmQv3kk3c64ueM71KYdhV6HujQC/urmS+FcWcAYzycTgunBsObC7PIb2tcAHTkOY2U1rPNF71iJq2RwA4CxmFzqlokMrbOa7cAeIchU/T4U2Fk9GJjO0wkhr9XRtsWhpdx7x1KiVO0gMjyxuubWuBr1cvQprZpirpmVlS++VkO88Z1JJPQAr207sK7U6aQ1phOYOy2NmvIvrxHlVt2lS/wBoZd26mguSLcR3D1qnCtkc8uda2YkXJ3X5ysjHsUdUHujzmcWtaOhotv5NAs4twdF6fVFpQVTq4no15Vi1byGEaa24vipKGgc7+gXDG8LMcIcQRd4GvQVSazzTXJXaiuq5bCWWfVyHcIYhfpLif+Veh6BgbGxo3CNgHQGgLQOxGAmCsI3udGwew/8AzL0HG2wA5AAs3Y5IiICIiCu7P/JtL6BvaVYlXdn/AJNpfQN7SrEr5OuymPpgREVFxERAREQEREBEXF7rC6DztQz90x3EJrnSWZotx2kDLdFmLu4Z4QXMjmPg5ZZA5tibBzQc191rtK+bLKB1TUV0wBOaYa87nyP3q+4vwaklgfHrctIZvJBA0t06j+IrsppsPJzbW/4Rwa7wmOoNO+KENEeQSSOduaGm1wNSbF2/n5lhUNMwS5e6EkXzFsegLxYE3txkWU/huC/RcPndK+z6lncg13g2FwXkg2NmgHm61UmyMiaWxSue67OIlpy3y5bDQgHj3XKprxbTwjXVJVuEwRyuETfAYC1rnuaXPygDNbKG3JF9Fg1FbHfdG534gHSO9p9wPUug0E0pFmPcTxlhtv33PMsxvBCcC9rG9xoraTPKHHbJWON7JXgrO4yva+7YZWBrmm3gkG7ZAOUGx5xccazsc4OOc+2RoOUWIOjxxOB4wVBxYDUi2tteJpVooMRqo2NZlZI0b2vjcWnnFvEP7tuhbVrpHJyz6iNrjeFRPBWVz8oidobZi0gX5uX1Kz8IcSbhmGmiZ+3qPH5QOO/q09ZUsOEtW0HucEMJt+0DZHkdGZVHEeDRnkMs0jpHuPhOd2AcQWe6nThDon3DFFom1uEdlFFQ5xspakG4Wvzqxw8FI2rLZg7BxBKentHNz+o91peNKsbC6EvsAbeofNR20mh7lDCMxdmkdpppZvN0qyx0oCp+0c27i3989g+Cvmrs45Y+3ZoyepiNFz2Hxf2V5/FVgdTGfNb3WldikVqOL/eqpD1Fo/lW6l576wREQEREFd2f+TaX0De0qxKu7P8AybS+gb2lWJXyddlMfTAiIqLiIiAiIgIiICj8fqe50s8n4Ked3sscfgpBV7aDG92G1bImlz300jGtFtS/weP95BozZZjM0EMjadr3vke7RugBEYDXFx03k6bybcqs1BiGIzOyyVroAXWDc4vbW93dS1vDs7xE6CItHIZox7syyY9lWIO3tYOmZvwutYtGnJy3wTa21FtGwMULM15qhkxbuc6drj02LlhNxikboXwjnBZf3KqR7G6073Qt/vHHsasuPYlUnfPCOjuh/lW8ep0jTZhwz7XrbWclk7Lwmo2bqgH90u+SN2g0TRYzSnoDjZR0WwqQ+NVMHRE4/wAwWSNhLRbPWWuQB9iBcncBd+9R8q3aEx7Rh11mZl1T7Q6QeLJMf7v/ALlhP2lQjc2Q9Q+KsEWwWD71TKeiNg7SVmRbB6P701Qf4ox/Io+VdaPafTdp/wBU1+1Fo3RPPS+y6ztYcPFh65XfBbCi2HYeN/d3dMo+DQsuLYxhg3wvd0zSfAhVn1GSfy0j2z00f8tWTbV5juhYP4pPmsJ+0upO4MHqd8St2RbJsMH/AMVp6ZJT/OsyLZxhrd1HD62k9pKrvsndrHofT+ENAP2jVfE8D+EKIxbHZqkh0z85aCG7hYE34l6ij4FULfFo6Yf3EfxCy4uD9M3xaeEdEEY/lVJva3OW1MGPHOtaxEqNscjtS0g5XSu/xvPwC28qbgzR9NsAAAZLAAACwI0AVyVGwiIgIiIK7s/8m0voG9pViVc2fG+G0voW9pVjU2ttWmYRFZp9M84ERFCRERAREQEREBRPCZ9qd3OWD/ED8FLLHraJsrCx2423GxFkFBjWS1TknBAfdlc3+Fh+C4jgifPu/TjU6oRTV2tUkOCjvPu/TjXIcF3efd+nH8k1GA0Kn8KcHrJcSo5IcxpYywzAS5GgiQklwvd3g23A8nGtgfVl3n3fpR/Jchwcf5936cfyRLHaFzAXeOD7/Pu/Tj+SjeEFJNBD3RkxcQ5oIdGzcbi+g5bIhnBc1SRjlV5wfpNXz6wVX4x+kxBeQvoCp2G4zUSStY+XK1xAJETLjrCuAwST8y79KL/Kg5pddfeOX8y79KH/ACrqm4NyuFjVyAcdooRfm8VBDcEqkSVb3NN7NlPW4fNXhRWC8HY6a5Zq51szyACbcVgLAKVUJEREBERBW9nnkyl9CO0qyKt7PPJlL6EdpVkVa8oa5/u2/c/0REVmQiL4XBB9RdZnHKuJqR70HcixXVZ4gPWgqjyDfbfx9SDKRYwqub3/ANF9+lcx6x170GQix/pnMfd80NYBvuPUgyEWEcYi43gWFzodOk7gvsla4hromd1a4XzB7R0b96DMRYBrJPNHraf5lwNdJ5tw/hHwKCSUVwkDTA5rnBuYtAJ5QQfgjq5/4Xj+A/JV/GqIVFw5kxcNxLZA0dGlkGG3DW+cYnelvnGdajRwJlduzN9v4rtZs/l45HjoDfi9ShnxYUA4EPboQd6vkJu0HlA7FR8J4AhkjXyPkdlIOUubY+oD4q9NCSl9REUAiIgIiICIiCt7PPJlL6EdpVkVb2eeTKX0I7SrIq15Q1z/AHbfuf6IiKzJ1VMOZpaCW3+8N4UccHk4pjx+M3l6HBSyIIoUEw1zsdu0II3da+GCYfdYd/3j8gpZEEK9s2v2fJa2XeOPx+jqXHusg/2bgbaeC46nfewOinF8sgr0tcY2kkPcQLC0bgXXP4fkumTFpbDLC4m1tGPIt/FlHvVnslkFMmq653iRW0++5rR7LRf/ABKGrsGxWU6TQx9EeY+08uK2ZZMqDVmGcC8QEzXzzsnYD4THukAIO8WGgV/w89xjDHvzO4ySB6hfiG5SmVY9XQNkFnjMOQi46kEbW8IYY9XytFuIOueoKs4jtPhbo17W85IJ6gbD3qyy8C6R2joI3cxYCkXAujb4tPEOiJnyQUKTalGT+2cegjsAUngfDaSofkh7o88eZng7/wARA7VdY8Bhb4rGjoY0dgXeKFo3IOTGmwvvsL23X5lyyrtDUsg6sq7Qll9QEREBERAREQEREFb2eeTKX0I7SrIq3s88mUvoR2lWRVryhrn+7b9z/RERWZCIiAiIgIiICIiAiIgIiICIiAiIgIiICIiAiIgIiICIiAiIgrezzyZS+hHaVZERVryhrn+7b9z/AEREVmQiIgIiICIiAiIgIiICIiAiIgIiICIiAiIgLiSiKJHJERSCIiAiIg//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10" descr="data:image/jpeg;base64,/9j/4AAQSkZJRgABAQAAAQABAAD/2wCEAAkGBhQSERUUEhQWFRUUGBYXFhcXFxcYFhYVFBcWFRYVGRgXGyYeFxwjGxQXHy8gIycpLCwsFh4xNTAqNSYrLCkBCQoKDQwMFAwPFCkYFBg1KSkpKSkpKTUpKSkpKSkpNSkpKikpKTUpKSkpKis2KSkpKSkpKSkpKSkpKSkpKSkpKf/AABEIALUBFwMBIgACEQEDEQH/xAAcAAEAAQUBAQAAAAAAAAAAAAAABAIDBQYHCAH/xABIEAACAAQDBAgCBggEBAcBAAABAgADBBESITEFQVFhBgcTInGBkaEysUJScpLB0RQjM2KCorLwQ8Lh8RUlU5MXJERjo8PSCP/EABYBAQEBAAAAAAAAAAAAAAAAAAABAv/EABoRAQACAwEAAAAAAAAAAAAAAAABETFRYUH/2gAMAwEAAhEDEQA/AO4whCAQhCAQhCAQhCAQhCAQhCAQhCAQhCAQhCAQhCAQhCAQhCAQhCAQhCAQhEKq23Il3xzpakbi639L3gJjNYXOQEcq6dda3xSaJstGnDU8RL4D9/04x96e9NDVS+wphMWUSe1cqAXUaIoxXwnU3AJsBa14542xsQJRwxGqkFWHkdIDZuiPWnUU5CTyZ8nTM3mIOKsfi8G9RHaNm7Tl1EtZslg6NoR7gjUEbwY8yrKsbHWNt6CdLGopwuSZLkCYvDd2gHEe4y4WDu8IplzAwBBBBAII0IOYIhAVQhFqpq0lrimOqLxYhR6mAuwjVdpdZ1BJ/wAbtDwlKX/m+H3jV9o9eKC4kUzHgZjhf5VB+cB1KEcJruuOuf4DLlD9xLn1mFvlGvV/TOsnX7SpnMDuxlV+6th7QHoqu2zIk/tp0uX9t1X2JjXa/rV2fK0mmYeEtGPubL7x5/acTnxi2ZkB2Ss68pQP6qmdhxd1T2UNEik68KXsy06VNlsPoqBMBHEN3dN9wPOOI9pFJmQHa5vWpNm96mlyhLPws7FmI4kKQAeVzFn/AMRam1i8kHistifd7e0cg2HXdlN7I/A+a8m3j++UbKZgGpsIDeaHrHnJMBmOZq71wIuX7pUAg+MbvSdMqd3RcRXtBeWzgBX5A3yPI2jhD7VlDIuufO/yiRVVyCQ4m4iqjElrZMSAddMt44QHopWvpH2OCdA+je12OOQGpkIJDziUVrjIdnYsQeOG0blQ9YNVRT1p9sSggfKXUp+zPiQLEcbBSN62zgOkwj4jggEG4OYI0IO+KJ09UF3YKOLEAepgLkIj020ZUwkS5iORqFZWI9DEiAQhCAQiFXbbkSf2s2WnJmAPpqY1HpH1pS5Sj9EUz3vmSGVFWxucwCxvYWEBvcUTZoUFmIUDUkgAeJOkcimda9Q4IUYWNrYALDyZWLeojA7T2nOqWvUzXKjRWawvfUINIDq+1usaikA/rDMt/wBJS482HdHrGDPWhMnC9NIUqdGd8Q9Et845ZMqxKdQpye4ue6bgXANhmMjnhBy5wTafZ4sBK4jdsHdDHiWN2PtAb7tPbtbOVlmzlRGyKoAotwuO9b+KNWmbPp1+IgHin95GNbqdsNvuR9o39TEmhonmgOpuvP3B5wGRO1Shwg413MdRyPHT23xEq60sQRkRofw8IqeiCqSXGYHzBB8jY+URRMWwPEX9YopRiW8fY/3lFxZsR1qgMXj+AiyKiA7t1U7b7akMtjdpDYf4GzT07y+CiEaj1JVZ/SZ6bjKDeauAP6zCIMh1jdP50ue1NTP2YQAO4tiLEBrAn4QARpne/COW19fMmNimOznizFj6k3jO9ML/AKfVX17aZ6Yjb2tGt1ZgLbTYtmZFovFJeAul4pxxaMyKS8Bdxx8xxZ7SKe1gLxeC3Y2GZiP2l4myaZ0s5XIjLnzG46QFqo2WxZTiC2+0fTK3vGyYjMSwTFcW7xCg5ak3MY2TtEWJBswBIB1vy+flGMnVrtq7n2H5QGQcOo/YyU+0ys3zMZXobJE6skJUgTJLTEVlBwqSSAobFqt7Ega2tvjV6ZGxdxSTu3+dtI2VZMxJauxwuLZDI4hxOgNrGA9NiML0yoaabRThWWEkKWZrd5CujrYXxA6W8N9o4jM2zOmEY586+4tNdhe1wRncc4v7S6W1cymmU7zTMlzFscXfawINg1sWdt58hAZ7q56ypdLImU1TNExZJb9GezDtEF7SzcXTQWvpituEY7pL0uavMszZapgDWCsSO8RmDxyAvHPRsNrYgy2HE38iIzeydmN2WJTjyLXGlhwHkYDKScSkGW5BGl/wYZiNh2f1g1sgd68xR9azj71ww9Y1ORURkqefFG2VXWjUTF/VCUnHIu1/M4R5iMJX7dqZuc6qmWP0Q2FTywoBf0iI9Kj5lc+IyPqIpFC4+B733N+Y/KII7VMpdxJ52X55+0Wn2xb4QB5X+dvlFuaqFmSwDrcNYlQCDbUKQ3pFjZ2yJ1QbSKabOOhNjgB5tkg36mKKZ21GP0vIfkLRZYv9VreFvYZmN52T1S1sy3avKpl3qv6x/RbL/MY0fp1sOfs6pMt2JU96W+5148iNCNx8oIgbQbuBhorK3kDYn0Jiq8WKLaQmlgbXOo3HIA+ufrFdFQzMaypYVg7KqFmItjIAU5aAnXhARquFJtFpa4QbAm8dO2f1Fz3INTUS0XeJQZ28LsAB45xtFD1I7PT4xNmni8y3mBLC/jEVwWbtEkR8NQQAOAju07qKoGbEGqFz+ETFI8O8hI9YvbV6maJ6UypKdnNF2ScSWbFwe+q8hpqOYeezUH1iRLmxd250fm0k5pM9Crr6EbmU71PGPuxNjzqqasqQhd23DQD6zHRVHEwHU+oihJmVM46BUljmWJdvQKvrCOjdDOjC0FIkgHEwu0xvrTG+I+GQA5KI+QHNOtjo+0qqM8D9XPsbjRZgUBlPC4UMOOfCOcVbZR6nr6CXOltLmqHRxZlOh/I77jMRzmq6ipDuSKmaqXyXChI5Yjr6QHDWeKDMjvlN1EUC/E9Q/i6KP5UB94zFL1S7Ml/+mDfbeY/szW9oDzSZkSKPZc+cbSZM2Yf3Jbv/AEgx6po+i1JJ/ZU0hLb1lID62vGTAgPMlB1VbTnaUrIOMxkl+zHF7Rsuzv8A+fqprdvUSZY4IHmH3wD3ju8IDzx1g9WcrZkmQ6Tpk2ZMmEEsFVQFXFkoF73tqTvjF7M29MVcJ7NlzGGYumK5uCBbI53INvM37D1xbEafs/Ggu1O4m234AGV/QNi/hjg6TIDOT9kLN/WBFFybqp+Em5VTbcRob7rHMxBWQi/QW/E5/OJOy6/BiN/o/Iqw91EYevrTmF8OeRgMn+mldCF8MojvtYKQxN7EHPQ2jAvLY6n1aE3CEABucyTuudw8La84DbpqyypOEAC5GEhgQRoSDxz38Lxjdn7WHYzHYd5GCixsM75nmMPvGMo5hAGdss84qnzgEKi12IJtyv8An7QEatrcbEkD/XS/jkPSN86u9qpLlTA9jiwjywm/zjT9idGKitmGXTSjMcLiIuqgLe1yXIAzMVU0ibJYowKspwsDqCpzBG4jSAy9PckhQTbWwJsBlc23aesTqedGPoagobqbHL2IYe6g+UZpNqI/7WWL72SynO2ZFsyBfK+Z13xUXpU6J1HMu6+I+cY2oMsEdmxYHiLEePH/AEi7Qzu+vjBWBSdeomHizfOPRXRdr0VMf/Zlf0LHmqRM/Wuf3jHddidN6OnoaYTJ641kywUW7sCEGRC3sfG0QbpGn9a2wUqdmTywGOQjTpbb1MsYiByKgj04Rh9pdcqC4kSGb96YwUfdW5PqI530z6xK2qlNLd1RHP7OUtrrvxMSWI5XsYDnKMVa4ytG1bK2hfBMGqsptzUg/hEGlaUUs6nFuMXqaUFyX6WYvwAFz7wHqHYe2pdXISdKN1Yab1Yaq3AgxPjgPQPpoaCd3zeRMt2ijUHdMUcRv4jwEdm2N0vpKrKRPRm+oThf7jWb2gMxCEICDtPYkioAE+TLmgaY0VreFxlFeztkyadcMiVLlKdQiKoPM4RnEuEAhCEAhCEAhCEAhCEAhCEBE2tS9rImy7Xxo62+0pH4xwTob0AO0pM10nJLmSnKNKdTcGwKkspyBzHwn4THoaOcbd2Q+zK019MpaVNNqiWNDiNyeTYu8p4llyuLhyHpFst6KeaaYUM0BWIVw1we8o0Fr2Bsc7bs4xEnYs9yMrX0vlcnhe146b0v2PK2hUvWS6uklSSiYu0ZknoyKFIeWFxluFjnYDxxfRbYU552LZ0pprKbGrngKEOl5YbEss/9x7HLBnAaa/RpgSpLFxnYIxA5sxsAOd4xM2VhYgWfDrph4cwfEGO/nqa/SWEzaFS81rfDLLWHLtJxdj5BfAReldRGzw7Emcyk3CFxZRllfDiOm8wHDthCmYMKhKpmuMApmlkAb8WMMb30tGyUeyKIWJotpzBwJwg/9unv7x6F2PsORSyxKp5SykG5Ra50ux1Y5am5i/X1glSnmtcrLRnNtbIpY2vvsIDlGxOsGTRp2dJsepS+oCuWc7izMhZj43jS+mkmpab+l1VOaf8ASmYorfFaWFXMfRNsORsTYm0bNV9cVY7PhEqSt+6MON1WwIuxbCxsfq2jT9pbeafMLzXafM0u2dhwA+FRyAEBjEmxISfGO2gryziCjC30c8rW3xRT7RDZZg8DFRnZVTE6iqO8IwUubEqjn94QEOU36xvExekiaTkLruvwvEZD328TGWTbaIiiwuAAd+fhlBVSUrHXLw/OIe0Jqp3QMTndqYpqNu4uJ9h7Z+8QGrWzwjCDrb8TqYgpkUVmxTiFXet+8eWXw+cXKzaIZsQGY0tkANMIHC27lEGZe/e9f73RLp6AsAdx0tvtAR3qGbU+mUXZCvcFbi2YOljxB4xmabYBGbWUc9fSJ0qUimyLjbnn6CA3Hq96yKlZkuRWN2styEWY37RGY2W7f4guQM8873OkdjjzJPmN2neFjhW1xawJbMXGV8vaPRfR/aHb0smbvmS0Y/aKjF73gMhCEIBCEIBCEIBCEIBGr9OOnkrZqpjGJ5h7q8hqxsCbbo2iPOvWXWNO2xODZrJsqDcAig/MkwG7T+tiqIvKp5LD7bk/d7pjFzeumsGXYyAeazPljjUqavVuW6x4gnQ6f7CJrEMLMAw56+R1EWkTanri2idDJT7Mq/8AUxizJ66q9LiYsicpyIeXa4Oo7hA9QYxtRsZW/ZthPBtPJh+IjDVuz2Q2dbcDuPgdDClbRQ9M9kPM7Sq2fMltr+qmF5d/sMVwjkI650M6cUNZLC0rLLK3USGwJMAG8IGNxzF/WPM1RQndnEFgVPAj1EQew9qbYk0ydpPmLLTixtc8ANWPIRp20eurZ8u+AzZ1v+nLIHrMKx5vqa+Y5u8x2PFmZj6kxdlVZYWsC+WFsw2W7n4f7EO8yev2kIOKnqAdwAlm/njFo1fbvXdPqFmS5UmXLlOGTv3eZhYFTcghQbHgbc45pSzcWR19j5cYkTaU2yyO7dfl3rfM2gE5rnPf72FuPKKWqCmYW4Goubemo8YgFGJ3xlqI4hZtR8uOYNvUQGPrD2nfQtlqjG5XwO8RYlyyTGRNFhbu+WnpkT8/lFcqQDp4j8RAP0knRR43iZSy3upYWv8ACSCAxyyB03xMpNszJYXBhUqAAwRcVhe1iQbHPUWJ33i4NotMJacrz8NrYnYBcRC3NtxJUbt0BE/4W4c4sCZ/SdfktyfSLErY7ubS1LkX+EE3troNMxnzET0rWVThEpLkg90FwGBIzcEgZWve4vzj5OrHdFvNmtYEWuSotYDDnmDa2m7fuCLLwAC8sEjjfW+8e1osleUTJlOBhIB7wOWpDLbELgc1P8RiqXQufoAX0u2fmADb1gLVNQicjJvQFhxKfSHPCe8ORIhsiqaUCuhBPkd9ozEvZb05WcSh7Mhiq3OJPpriF1zXENYs9KNjfotXMlg3Q2ZDxQgFT90rAT9k7Xp0RjPlGbMxArnYWFu6TuBN9BeK6zpgTLaXKlqgYEF7L2lzbvAoqhWytllYC4JF41nHFJeAlV20GnT2mObs4JY87iO5dVVXj2bLH1GmJ/OWHswjgGLvDwPzWO2dSk69FNH1Z7e8uX+UB0KEIQCEIQCEIQCEIQCPN3Tk/wDOKr7Tf0LHpGPN3T4f85qft/NFgNfD6+J+cVytqOmhy4HMRaAixNEVGXoelkp8nvLPPNfXd5xnJc8EZEMp8Cp/COXvqfExNkbQeUFKMV+RtxGhhY3ep2Mj5p3T9U5qTwB1HnGJnbGvk1vxEWaDpdiss1bHI4k5Z5qY2GonLNVZqEEPcEj6y5N56HzgNOrNiYDrluyiGaEjfG21dMWU2Gmf5xDXo7Ob6GEcWIA94isRLkknFvvmRlmc7+x94y0lLjIW4247/hA4cd0TKPYQQlTNRmcYQq3Pe1Q30+IAeDGLPYlSLjUXFx75+HvE4IdRTC9/XT11P93ioScNjw18N+vr5RLIvl7X/AC3KNh2b0cSbIV7tiNwbDEAVYqRYC9za+o1GtyBRrNRLJHPdr5fEfkN8WCuFgRowxDxGo9CPUxLWVa4OoJU6bsvGKqqUDJLD6Dq38My1/TGfuwFDSgDbM3zFgTkfCLsuhZtE+8QPbOJWwZ9pwyDYkFgRcEoxW1vBliVsrpA8+dMkTAq9m1kwqd91zAFydBlxgKKfozOK4hhAzNzoba5k3OlokbPpgFLsgbAGxIb2ugJOhF8heI3SOtMmagJNiL6WIbEAARfLXxj4a4iayLmWKkW3llAGvGwgJdVPJKh1lqEZGHZiylZp7NgSc7jED5AxutD0eoxKV3dmLKrWBCgFgDbIE5eMcoqK+yMFAClScr5EZgH/ThGeTbDGSoDEGxG/MBiAAB5RYhFnb1cWMzEb64WZjiUoCbLna7FuHeNhEzpTtATJFMzAY/0aWrcQ8pmlP8A0CMAr9qL2AcXEtggJxXuSxOeQOVoi1FYWkyAfqMfvTHMRWZp+jdxebPkShZCcTEsMay3XIDMlZgORsLG5FjFPY0cs9+ZMnC4/Z90YQLkkOAcz3bA5ZngsYDHHwtEqdlshPr07VGlSgmFTcElgxuMzfx9hHYepNy1NUMfpT/fs0/OOG37w8D8xHf+pukwbNVj/izJj+QIl/8A1xcDeYQhAIQhAIQhAIQhAI849Yy22zUfaX3lpHo6PPHWiltszefZH/4kgNRx5ef4CLMxoqmHP++AiyzRUYeb8R8T84vMO6vn84sz/iPiYlyVvLHI/Mt/+YirNMO+P73RtPR6eVlOODIR4ntAf6R6Rq+jA8xG1UErCJ3jLYeDY3H9UBOesYi14x7VLMBck5DUxfBjHhshFRd7Yr3l+Je8v2lzHuBG09JJStLSaMwb7xkrDtJYtuFmXM841EtGbqKzFQqfq9kNTkBjTIXt/hiMzlfERWzyz8MTey2HvGTo9s9mjS+7mTbELtmApwjd8O4XvGEEy4uc8t+Jhp+9hWJWytuiQZl0xYitirBSArFitwrDC17EDgM+NFp54MxiN9jvve2E5BSdQYtT6myzFO9N99xcjXPhEcVIabMawUNdrD4VxMxw5sBYXtneIlXNza1tN1v8uUBKk1eF05YvQhD+EWqepC1c0lThJPdvY2DaYreV4jGYBNFxcDUXtfIZX3RU9UxsDYKuLCOAY3t8tYDIbQrVmYRhCqpuACTnzLEkxbnTCzgDMkSx54FixX1iO11TAoXDYWzzJuTb+7RbkSnnPYZs3HK9h+Q0gPk2oJQj6Jv6nLzOcTZNVZLBGbW9yQt9x3D3iLtCiZCquwJ3rn3QOfjuj4rqbXDO2WrZeAABNvMQEgTyq2DAakjHiuxFsgoyyuNTrnFh6gM1hmEUL5jX3Jj4+JwVWWqkXNgM+VySTv0Ji3Q7Omi91OfEiAvYolU89VXNrG+5QT94/hF6XsBwV7U9mG3kHTee9aJa0FIjANMadkb4O9Yi1vhyta+/dBGMUNOnKqBnZrKo1YsTpkOMeoOjWyf0akkSN8uWqtbe1rufNiTHMupWqlmqqVlJhXs1IBAv3XtqCfrHfHYIKQhCAQhCAQhCAQhCARwHrdl22uT9ZJR/lI/yx36OH9dFIf8AiMpgMmlJ7O4MBzOfqYsM8ZGroyGOIhfEgn0FzEN5Si9gzkC+5QBxPL0ijDz/AIj4xJpXGEqciVNvEHEPa484kNQ6tlc7hew5C8WWkxBHZhpGzbIqcconeFVW/hY4fZiP4YwLLfXP5+uvreMhsOXYzLHIqMjrcOufAwGVxRAJiXeILfifnFRUGizUVJ7NFubAHK+V+0fO3haKrxDntcgDkPz97xJVk0bTjYcL6DjjbfuA5RBnze83ifnF4zsuXDd+W4bogEwE7Z5zY+A4c+XHiIsTGxTPE+wz3k/OK5TlEsNTr5xThwobfG+RO5V3jmx9hAWDMxPlzPlFeCJOx9mKxJd8OdiSbKBrcmxMTakSpfwlGzAxm5UAm2I3zsPCAsW7yYEAI/dLEnIEnFi/pGuhiXMpJrWxkhRdu+wC6G9g4sSb8PKE6ayTDLuC+JcJDYJdj3r3uLZcTwi7tWsVW/UhVGtwTi3WzIF941bWAsSKBSQ2Pun6gW5zzN9CcuAiSMKnCsq4B1muQCut8K2GnHhGFpqpkFgba3tY6m+/SMvszo5V1QPYyJ03F9IIQv8A3G7v+8Aqq0KbKFN75Lay8rDxhX7VZ7XZVw2sERE4D6JJ03k+UbXsvqPrplu1aVIHAtjb7qd3+aNv2X1DUiWM+bNnHgLS09Bdv5oDitVVhjclieJLH1LMSYyOz9h1dVbsKaZMF/iwMV4fG3dHqI9FbK6DUNNbsaWUpGjFcb/fe7e8Zy0BofVf0BmUKvOqGvOnKqlBa0pRnhxAkMb20yFso32EIBCEIBCEIBCEIBCEIBGh9bOxu0kJPAzlGzfYfL2a33o3yLFbRrNltLcXVwVYcjlAeZ51MrZMM+IyP+vnGNfZZS9u8t8R1vfiRv8AeN66V9WtRRlpkq86Te9x8Sj94bvEZRq0moBy0PA6xUYnFeLMyXGdnUqvqLHiNfPj5xjanZzrmO8vEajxGogMW0uJmyRm/wBj/OkWWEX9mav9g/1JAS7xDff4n5mJV4iTDmfE/OApvFiho3mzMMtGdtFVFLMSeSi8SqaSXdUGrsqjxYhR849Y0VBLkrhlIktRuRQo9AIiuJbC6i6idLD1M1ae4uEw9o44YrMFXwBNo2LZnUBTKbz582bbQIFlr5/Ex9RHU4QHNtu9SdM63pGMhwNGJdGtxJOJTzBI5RyzpL0JqaMnt5RC7pi96Wf4hp4Gx5R6cimZLDAggEHIg5gjgRvgPH6zAGyPA3jMbN6MVdSf/L002apPxYCFJO/Ee6PWPSdH0Qo5TF5VLIRib4llIDfkbZeUZe0BwXZnUnXzc5zypA33bG/ondP3o27ZfUPSJnPmzZx4C0tD5Ldv5o6ZCAweyuhFFTW7GmlKR9Irif773b3jOWhCAQhCAQhCAQhCAQhCAQhCAQhCAQhCAQhCAERpHSzqrp6q7yv1M3io7hPMDTxHpG7wgPOG3ejVVQtafLJXc65g+cQZNQDoY9M1FOrqVdQynUMAQfIxz7pL1OyZt3pW7F9cJuUJ5HVfeLaOSVVCj5kWP1h+I0Pz5xCl7OaUXzupXXndbXGojP7Y6OVdGbT5RK7mAuD4EZHwjFz0mTQJUmXMmTH+gqlnC8SBcwGNaaBviDOqMz4n5x0nox1IVM4hqxv0eX9UFWnHlYXVPEknlHUej/VpQUdjLkKzj/Em/rHvxGLJT9kCIrk3VH0Gm1FUlTOlssiQRMUspAmzAboFv8QBGIkZd0DfHoGEIBCEIBCEIBCEIBCEIBCEIBCEIBCEIBCEIBCEIBCEIBCEIBCEIBCEIBCEIBCEICibKDAhgCDkQRcEcwdYs0WzpUkESpaSwTchFVQTxOEZwhASYQhAIQhAIQhAIQhAIQhAIQhAIQhAIQhAIQhAIQhAIQhAIQhA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12" descr="data:image/jpeg;base64,/9j/4AAQSkZJRgABAQAAAQABAAD/2wCEAAkGBhQSERUUEhQWFRUUGBYXFhcXFxcYFhYVFBcWFRYVGRgXGyYeFxwjGxQXHy8gIycpLCwsFh4xNTAqNSYrLCkBCQoKDQwMFAwPFCkYFBg1KSkpKSkpKTUpKSkpKSkpNSkpKikpKTUpKSkpKis2KSkpKSkpKSkpKSkpKSkpKSkpKf/AABEIALUBFwMBIgACEQEDEQH/xAAcAAEAAQUBAQAAAAAAAAAAAAAABAIDBQYHCAH/xABIEAACAAQDBAgCBggEBAcBAAABAgADBBESITEFQVFhBgcTInGBkaEysUJScpLB0RQjM2KCorLwQ8Lh8RUlU5MXJERjo8PSCP/EABYBAQEBAAAAAAAAAAAAAAAAAAABAv/EABoRAQACAwEAAAAAAAAAAAAAAAABETFRYUH/2gAMAwEAAhEDEQA/AO4whCAQhCAQhCAQhCAQhCAQhCAQhCAQhCAQhCAQhCAQhCAQhCAQhCAQhCAQhEKq23Il3xzpakbi639L3gJjNYXOQEcq6dda3xSaJstGnDU8RL4D9/04x96e9NDVS+wphMWUSe1cqAXUaIoxXwnU3AJsBa14542xsQJRwxGqkFWHkdIDZuiPWnUU5CTyZ8nTM3mIOKsfi8G9RHaNm7Tl1EtZslg6NoR7gjUEbwY8yrKsbHWNt6CdLGopwuSZLkCYvDd2gHEe4y4WDu8IplzAwBBBBAII0IOYIhAVQhFqpq0lrimOqLxYhR6mAuwjVdpdZ1BJ/wAbtDwlKX/m+H3jV9o9eKC4kUzHgZjhf5VB+cB1KEcJruuOuf4DLlD9xLn1mFvlGvV/TOsnX7SpnMDuxlV+6th7QHoqu2zIk/tp0uX9t1X2JjXa/rV2fK0mmYeEtGPubL7x5/acTnxi2ZkB2Ss68pQP6qmdhxd1T2UNEik68KXsy06VNlsPoqBMBHEN3dN9wPOOI9pFJmQHa5vWpNm96mlyhLPws7FmI4kKQAeVzFn/AMRam1i8kHistifd7e0cg2HXdlN7I/A+a8m3j++UbKZgGpsIDeaHrHnJMBmOZq71wIuX7pUAg+MbvSdMqd3RcRXtBeWzgBX5A3yPI2jhD7VlDIuufO/yiRVVyCQ4m4iqjElrZMSAddMt44QHopWvpH2OCdA+je12OOQGpkIJDziUVrjIdnYsQeOG0blQ9YNVRT1p9sSggfKXUp+zPiQLEcbBSN62zgOkwj4jggEG4OYI0IO+KJ09UF3YKOLEAepgLkIj020ZUwkS5iORqFZWI9DEiAQhCAQiFXbbkSf2s2WnJmAPpqY1HpH1pS5Sj9EUz3vmSGVFWxucwCxvYWEBvcUTZoUFmIUDUkgAeJOkcimda9Q4IUYWNrYALDyZWLeojA7T2nOqWvUzXKjRWawvfUINIDq+1usaikA/rDMt/wBJS482HdHrGDPWhMnC9NIUqdGd8Q9Et845ZMqxKdQpye4ue6bgXANhmMjnhBy5wTafZ4sBK4jdsHdDHiWN2PtAb7tPbtbOVlmzlRGyKoAotwuO9b+KNWmbPp1+IgHin95GNbqdsNvuR9o39TEmhonmgOpuvP3B5wGRO1Shwg413MdRyPHT23xEq60sQRkRofw8IqeiCqSXGYHzBB8jY+URRMWwPEX9YopRiW8fY/3lFxZsR1qgMXj+AiyKiA7t1U7b7akMtjdpDYf4GzT07y+CiEaj1JVZ/SZ6bjKDeauAP6zCIMh1jdP50ue1NTP2YQAO4tiLEBrAn4QARpne/COW19fMmNimOznizFj6k3jO9ML/AKfVX17aZ6Yjb2tGt1ZgLbTYtmZFovFJeAul4pxxaMyKS8Bdxx8xxZ7SKe1gLxeC3Y2GZiP2l4myaZ0s5XIjLnzG46QFqo2WxZTiC2+0fTK3vGyYjMSwTFcW7xCg5ak3MY2TtEWJBswBIB1vy+flGMnVrtq7n2H5QGQcOo/YyU+0ys3zMZXobJE6skJUgTJLTEVlBwqSSAobFqt7Ega2tvjV6ZGxdxSTu3+dtI2VZMxJauxwuLZDI4hxOgNrGA9NiML0yoaabRThWWEkKWZrd5CujrYXxA6W8N9o4jM2zOmEY586+4tNdhe1wRncc4v7S6W1cymmU7zTMlzFscXfawINg1sWdt58hAZ7q56ypdLImU1TNExZJb9GezDtEF7SzcXTQWvpituEY7pL0uavMszZapgDWCsSO8RmDxyAvHPRsNrYgy2HE38iIzeydmN2WJTjyLXGlhwHkYDKScSkGW5BGl/wYZiNh2f1g1sgd68xR9azj71ww9Y1ORURkqefFG2VXWjUTF/VCUnHIu1/M4R5iMJX7dqZuc6qmWP0Q2FTywoBf0iI9Kj5lc+IyPqIpFC4+B733N+Y/KII7VMpdxJ52X55+0Wn2xb4QB5X+dvlFuaqFmSwDrcNYlQCDbUKQ3pFjZ2yJ1QbSKabOOhNjgB5tkg36mKKZ21GP0vIfkLRZYv9VreFvYZmN52T1S1sy3avKpl3qv6x/RbL/MY0fp1sOfs6pMt2JU96W+5148iNCNx8oIgbQbuBhorK3kDYn0Jiq8WKLaQmlgbXOo3HIA+ufrFdFQzMaypYVg7KqFmItjIAU5aAnXhARquFJtFpa4QbAm8dO2f1Fz3INTUS0XeJQZ28LsAB45xtFD1I7PT4xNmni8y3mBLC/jEVwWbtEkR8NQQAOAju07qKoGbEGqFz+ETFI8O8hI9YvbV6maJ6UypKdnNF2ScSWbFwe+q8hpqOYeezUH1iRLmxd250fm0k5pM9Crr6EbmU71PGPuxNjzqqasqQhd23DQD6zHRVHEwHU+oihJmVM46BUljmWJdvQKvrCOjdDOjC0FIkgHEwu0xvrTG+I+GQA5KI+QHNOtjo+0qqM8D9XPsbjRZgUBlPC4UMOOfCOcVbZR6nr6CXOltLmqHRxZlOh/I77jMRzmq6ipDuSKmaqXyXChI5Yjr6QHDWeKDMjvlN1EUC/E9Q/i6KP5UB94zFL1S7Ml/+mDfbeY/szW9oDzSZkSKPZc+cbSZM2Yf3Jbv/AEgx6po+i1JJ/ZU0hLb1lID62vGTAgPMlB1VbTnaUrIOMxkl+zHF7Rsuzv8A+fqprdvUSZY4IHmH3wD3ju8IDzx1g9WcrZkmQ6Tpk2ZMmEEsFVQFXFkoF73tqTvjF7M29MVcJ7NlzGGYumK5uCBbI53INvM37D1xbEafs/Ggu1O4m234AGV/QNi/hjg6TIDOT9kLN/WBFFybqp+Em5VTbcRob7rHMxBWQi/QW/E5/OJOy6/BiN/o/Iqw91EYevrTmF8OeRgMn+mldCF8MojvtYKQxN7EHPQ2jAvLY6n1aE3CEABucyTuudw8La84DbpqyypOEAC5GEhgQRoSDxz38Lxjdn7WHYzHYd5GCixsM75nmMPvGMo5hAGdss84qnzgEKi12IJtyv8An7QEatrcbEkD/XS/jkPSN86u9qpLlTA9jiwjywm/zjT9idGKitmGXTSjMcLiIuqgLe1yXIAzMVU0ibJYowKspwsDqCpzBG4jSAy9PckhQTbWwJsBlc23aesTqedGPoagobqbHL2IYe6g+UZpNqI/7WWL72SynO2ZFsyBfK+Z13xUXpU6J1HMu6+I+cY2oMsEdmxYHiLEePH/AEi7Qzu+vjBWBSdeomHizfOPRXRdr0VMf/Zlf0LHmqRM/Wuf3jHddidN6OnoaYTJ641kywUW7sCEGRC3sfG0QbpGn9a2wUqdmTywGOQjTpbb1MsYiByKgj04Rh9pdcqC4kSGb96YwUfdW5PqI530z6xK2qlNLd1RHP7OUtrrvxMSWI5XsYDnKMVa4ytG1bK2hfBMGqsptzUg/hEGlaUUs6nFuMXqaUFyX6WYvwAFz7wHqHYe2pdXISdKN1Yab1Yaq3AgxPjgPQPpoaCd3zeRMt2ijUHdMUcRv4jwEdm2N0vpKrKRPRm+oThf7jWb2gMxCEICDtPYkioAE+TLmgaY0VreFxlFeztkyadcMiVLlKdQiKoPM4RnEuEAhCEAhCEAhCEAhCEAhCEBE2tS9rImy7Xxo62+0pH4xwTob0AO0pM10nJLmSnKNKdTcGwKkspyBzHwn4THoaOcbd2Q+zK019MpaVNNqiWNDiNyeTYu8p4llyuLhyHpFst6KeaaYUM0BWIVw1we8o0Fr2Bsc7bs4xEnYs9yMrX0vlcnhe146b0v2PK2hUvWS6uklSSiYu0ZknoyKFIeWFxluFjnYDxxfRbYU552LZ0pprKbGrngKEOl5YbEss/9x7HLBnAaa/RpgSpLFxnYIxA5sxsAOd4xM2VhYgWfDrph4cwfEGO/nqa/SWEzaFS81rfDLLWHLtJxdj5BfAReldRGzw7Emcyk3CFxZRllfDiOm8wHDthCmYMKhKpmuMApmlkAb8WMMb30tGyUeyKIWJotpzBwJwg/9unv7x6F2PsORSyxKp5SykG5Ra50ux1Y5am5i/X1glSnmtcrLRnNtbIpY2vvsIDlGxOsGTRp2dJsepS+oCuWc7izMhZj43jS+mkmpab+l1VOaf8ASmYorfFaWFXMfRNsORsTYm0bNV9cVY7PhEqSt+6MON1WwIuxbCxsfq2jT9pbeafMLzXafM0u2dhwA+FRyAEBjEmxISfGO2gryziCjC30c8rW3xRT7RDZZg8DFRnZVTE6iqO8IwUubEqjn94QEOU36xvExekiaTkLruvwvEZD328TGWTbaIiiwuAAd+fhlBVSUrHXLw/OIe0Jqp3QMTndqYpqNu4uJ9h7Z+8QGrWzwjCDrb8TqYgpkUVmxTiFXet+8eWXw+cXKzaIZsQGY0tkANMIHC27lEGZe/e9f73RLp6AsAdx0tvtAR3qGbU+mUXZCvcFbi2YOljxB4xmabYBGbWUc9fSJ0qUimyLjbnn6CA3Hq96yKlZkuRWN2styEWY37RGY2W7f4guQM8873OkdjjzJPmN2neFjhW1xawJbMXGV8vaPRfR/aHb0smbvmS0Y/aKjF73gMhCEIBCEIBCEIBCEIBGr9OOnkrZqpjGJ5h7q8hqxsCbbo2iPOvWXWNO2xODZrJsqDcAig/MkwG7T+tiqIvKp5LD7bk/d7pjFzeumsGXYyAeazPljjUqavVuW6x4gnQ6f7CJrEMLMAw56+R1EWkTanri2idDJT7Mq/8AUxizJ66q9LiYsicpyIeXa4Oo7hA9QYxtRsZW/ZthPBtPJh+IjDVuz2Q2dbcDuPgdDClbRQ9M9kPM7Sq2fMltr+qmF5d/sMVwjkI650M6cUNZLC0rLLK3USGwJMAG8IGNxzF/WPM1RQndnEFgVPAj1EQew9qbYk0ydpPmLLTixtc8ANWPIRp20eurZ8u+AzZ1v+nLIHrMKx5vqa+Y5u8x2PFmZj6kxdlVZYWsC+WFsw2W7n4f7EO8yev2kIOKnqAdwAlm/njFo1fbvXdPqFmS5UmXLlOGTv3eZhYFTcghQbHgbc45pSzcWR19j5cYkTaU2yyO7dfl3rfM2gE5rnPf72FuPKKWqCmYW4Goubemo8YgFGJ3xlqI4hZtR8uOYNvUQGPrD2nfQtlqjG5XwO8RYlyyTGRNFhbu+WnpkT8/lFcqQDp4j8RAP0knRR43iZSy3upYWv8ACSCAxyyB03xMpNszJYXBhUqAAwRcVhe1iQbHPUWJ33i4NotMJacrz8NrYnYBcRC3NtxJUbt0BE/4W4c4sCZ/SdfktyfSLErY7ubS1LkX+EE3troNMxnzET0rWVThEpLkg90FwGBIzcEgZWve4vzj5OrHdFvNmtYEWuSotYDDnmDa2m7fuCLLwAC8sEjjfW+8e1osleUTJlOBhIB7wOWpDLbELgc1P8RiqXQufoAX0u2fmADb1gLVNQicjJvQFhxKfSHPCe8ORIhsiqaUCuhBPkd9ozEvZb05WcSh7Mhiq3OJPpriF1zXENYs9KNjfotXMlg3Q2ZDxQgFT90rAT9k7Xp0RjPlGbMxArnYWFu6TuBN9BeK6zpgTLaXKlqgYEF7L2lzbvAoqhWytllYC4JF41nHFJeAlV20GnT2mObs4JY87iO5dVVXj2bLH1GmJ/OWHswjgGLvDwPzWO2dSk69FNH1Z7e8uX+UB0KEIQCEIQCEIQCEIQCPN3Tk/wDOKr7Tf0LHpGPN3T4f85qft/NFgNfD6+J+cVytqOmhy4HMRaAixNEVGXoelkp8nvLPPNfXd5xnJc8EZEMp8Cp/COXvqfExNkbQeUFKMV+RtxGhhY3ep2Mj5p3T9U5qTwB1HnGJnbGvk1vxEWaDpdiss1bHI4k5Z5qY2GonLNVZqEEPcEj6y5N56HzgNOrNiYDrluyiGaEjfG21dMWU2Gmf5xDXo7Ob6GEcWIA94isRLkknFvvmRlmc7+x94y0lLjIW4247/hA4cd0TKPYQQlTNRmcYQq3Pe1Q30+IAeDGLPYlSLjUXFx75+HvE4IdRTC9/XT11P93ioScNjw18N+vr5RLIvl7X/AC3KNh2b0cSbIV7tiNwbDEAVYqRYC9za+o1GtyBRrNRLJHPdr5fEfkN8WCuFgRowxDxGo9CPUxLWVa4OoJU6bsvGKqqUDJLD6Dq38My1/TGfuwFDSgDbM3zFgTkfCLsuhZtE+8QPbOJWwZ9pwyDYkFgRcEoxW1vBliVsrpA8+dMkTAq9m1kwqd91zAFydBlxgKKfozOK4hhAzNzoba5k3OlokbPpgFLsgbAGxIb2ugJOhF8heI3SOtMmagJNiL6WIbEAARfLXxj4a4iayLmWKkW3llAGvGwgJdVPJKh1lqEZGHZiylZp7NgSc7jED5AxutD0eoxKV3dmLKrWBCgFgDbIE5eMcoqK+yMFAClScr5EZgH/ThGeTbDGSoDEGxG/MBiAAB5RYhFnb1cWMzEb64WZjiUoCbLna7FuHeNhEzpTtATJFMzAY/0aWrcQ8pmlP8A0CMAr9qL2AcXEtggJxXuSxOeQOVoi1FYWkyAfqMfvTHMRWZp+jdxebPkShZCcTEsMay3XIDMlZgORsLG5FjFPY0cs9+ZMnC4/Z90YQLkkOAcz3bA5ZngsYDHHwtEqdlshPr07VGlSgmFTcElgxuMzfx9hHYepNy1NUMfpT/fs0/OOG37w8D8xHf+pukwbNVj/izJj+QIl/8A1xcDeYQhAIQhAIQhAIQhAI849Yy22zUfaX3lpHo6PPHWiltszefZH/4kgNRx5ef4CLMxoqmHP++AiyzRUYeb8R8T84vMO6vn84sz/iPiYlyVvLHI/Mt/+YirNMO+P73RtPR6eVlOODIR4ntAf6R6Rq+jA8xG1UErCJ3jLYeDY3H9UBOesYi14x7VLMBck5DUxfBjHhshFRd7Yr3l+Je8v2lzHuBG09JJStLSaMwb7xkrDtJYtuFmXM841EtGbqKzFQqfq9kNTkBjTIXt/hiMzlfERWzyz8MTey2HvGTo9s9mjS+7mTbELtmApwjd8O4XvGEEy4uc8t+Jhp+9hWJWytuiQZl0xYitirBSArFitwrDC17EDgM+NFp54MxiN9jvve2E5BSdQYtT6myzFO9N99xcjXPhEcVIabMawUNdrD4VxMxw5sBYXtneIlXNza1tN1v8uUBKk1eF05YvQhD+EWqepC1c0lThJPdvY2DaYreV4jGYBNFxcDUXtfIZX3RU9UxsDYKuLCOAY3t8tYDIbQrVmYRhCqpuACTnzLEkxbnTCzgDMkSx54FixX1iO11TAoXDYWzzJuTb+7RbkSnnPYZs3HK9h+Q0gPk2oJQj6Jv6nLzOcTZNVZLBGbW9yQt9x3D3iLtCiZCquwJ3rn3QOfjuj4rqbXDO2WrZeAABNvMQEgTyq2DAakjHiuxFsgoyyuNTrnFh6gM1hmEUL5jX3Jj4+JwVWWqkXNgM+VySTv0Ji3Q7Omi91OfEiAvYolU89VXNrG+5QT94/hF6XsBwV7U9mG3kHTee9aJa0FIjANMadkb4O9Yi1vhyta+/dBGMUNOnKqBnZrKo1YsTpkOMeoOjWyf0akkSN8uWqtbe1rufNiTHMupWqlmqqVlJhXs1IBAv3XtqCfrHfHYIKQhCAQhCAQhCAQhCARwHrdl22uT9ZJR/lI/yx36OH9dFIf8AiMpgMmlJ7O4MBzOfqYsM8ZGroyGOIhfEgn0FzEN5Si9gzkC+5QBxPL0ijDz/AIj4xJpXGEqciVNvEHEPa484kNQ6tlc7hew5C8WWkxBHZhpGzbIqcconeFVW/hY4fZiP4YwLLfXP5+uvreMhsOXYzLHIqMjrcOufAwGVxRAJiXeILfifnFRUGizUVJ7NFubAHK+V+0fO3haKrxDntcgDkPz97xJVk0bTjYcL6DjjbfuA5RBnze83ifnF4zsuXDd+W4bogEwE7Z5zY+A4c+XHiIsTGxTPE+wz3k/OK5TlEsNTr5xThwobfG+RO5V3jmx9hAWDMxPlzPlFeCJOx9mKxJd8OdiSbKBrcmxMTakSpfwlGzAxm5UAm2I3zsPCAsW7yYEAI/dLEnIEnFi/pGuhiXMpJrWxkhRdu+wC6G9g4sSb8PKE6ayTDLuC+JcJDYJdj3r3uLZcTwi7tWsVW/UhVGtwTi3WzIF941bWAsSKBSQ2Pun6gW5zzN9CcuAiSMKnCsq4B1muQCut8K2GnHhGFpqpkFgba3tY6m+/SMvszo5V1QPYyJ03F9IIQv8A3G7v+8Aqq0KbKFN75Lay8rDxhX7VZ7XZVw2sERE4D6JJ03k+UbXsvqPrplu1aVIHAtjb7qd3+aNv2X1DUiWM+bNnHgLS09Bdv5oDitVVhjclieJLH1LMSYyOz9h1dVbsKaZMF/iwMV4fG3dHqI9FbK6DUNNbsaWUpGjFcb/fe7e8Zy0BofVf0BmUKvOqGvOnKqlBa0pRnhxAkMb20yFso32EIBCEIBCEIBCEIBCEIBGh9bOxu0kJPAzlGzfYfL2a33o3yLFbRrNltLcXVwVYcjlAeZ51MrZMM+IyP+vnGNfZZS9u8t8R1vfiRv8AeN66V9WtRRlpkq86Te9x8Sj94bvEZRq0moBy0PA6xUYnFeLMyXGdnUqvqLHiNfPj5xjanZzrmO8vEajxGogMW0uJmyRm/wBj/OkWWEX9mav9g/1JAS7xDff4n5mJV4iTDmfE/OApvFiho3mzMMtGdtFVFLMSeSi8SqaSXdUGrsqjxYhR849Y0VBLkrhlIktRuRQo9AIiuJbC6i6idLD1M1ae4uEw9o44YrMFXwBNo2LZnUBTKbz582bbQIFlr5/Ex9RHU4QHNtu9SdM63pGMhwNGJdGtxJOJTzBI5RyzpL0JqaMnt5RC7pi96Wf4hp4Gx5R6cimZLDAggEHIg5gjgRvgPH6zAGyPA3jMbN6MVdSf/L002apPxYCFJO/Ee6PWPSdH0Qo5TF5VLIRib4llIDfkbZeUZe0BwXZnUnXzc5zypA33bG/ondP3o27ZfUPSJnPmzZx4C0tD5Ldv5o6ZCAweyuhFFTW7GmlKR9Irif773b3jOWhCAQhCAQhCAQhCAQhCAQhCAQhCAQhCAQhCAERpHSzqrp6q7yv1M3io7hPMDTxHpG7wgPOG3ejVVQtafLJXc65g+cQZNQDoY9M1FOrqVdQynUMAQfIxz7pL1OyZt3pW7F9cJuUJ5HVfeLaOSVVCj5kWP1h+I0Pz5xCl7OaUXzupXXndbXGojP7Y6OVdGbT5RK7mAuD4EZHwjFz0mTQJUmXMmTH+gqlnC8SBcwGNaaBviDOqMz4n5x0nox1IVM4hqxv0eX9UFWnHlYXVPEknlHUej/VpQUdjLkKzj/Em/rHvxGLJT9kCIrk3VH0Gm1FUlTOlssiQRMUspAmzAboFv8QBGIkZd0DfHoGEIBCEIBCEIBCEIBCEIBCEIBCEIBCEIBCEIBCEIBCEIBCEIBCEIBCEIBCEIBCEICibKDAhgCDkQRcEcwdYs0WzpUkESpaSwTchFVQTxOEZwhASYQhAIQhAIQhAIQhAIQhAIQhAIQhAIQhAIQhAIQhAIQhAIQhA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5" name="24 Rectángulo redondeado"/>
          <p:cNvSpPr/>
          <p:nvPr/>
        </p:nvSpPr>
        <p:spPr>
          <a:xfrm>
            <a:off x="1915972" y="3820398"/>
            <a:ext cx="4756766" cy="474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Rectángulo"/>
          <p:cNvSpPr/>
          <p:nvPr/>
        </p:nvSpPr>
        <p:spPr>
          <a:xfrm>
            <a:off x="2123728" y="3873093"/>
            <a:ext cx="4414991" cy="369332"/>
          </a:xfrm>
          <a:prstGeom prst="rect">
            <a:avLst/>
          </a:prstGeom>
        </p:spPr>
        <p:txBody>
          <a:bodyPr wrap="none">
            <a:spAutoFit/>
          </a:bodyPr>
          <a:lstStyle/>
          <a:p>
            <a:pPr lvl="1"/>
            <a:r>
              <a:rPr lang="en-US" b="1" i="1" dirty="0" smtClean="0">
                <a:solidFill>
                  <a:schemeClr val="bg1"/>
                </a:solidFill>
              </a:rPr>
              <a:t>Switcher</a:t>
            </a:r>
            <a:r>
              <a:rPr lang="en-US" b="1" dirty="0">
                <a:solidFill>
                  <a:schemeClr val="bg1"/>
                </a:solidFill>
              </a:rPr>
              <a:t> </a:t>
            </a:r>
            <a:r>
              <a:rPr lang="en-US" b="1" dirty="0" smtClean="0">
                <a:solidFill>
                  <a:schemeClr val="bg1"/>
                </a:solidFill>
              </a:rPr>
              <a:t>de </a:t>
            </a:r>
            <a:r>
              <a:rPr lang="en-US" b="1" dirty="0">
                <a:solidFill>
                  <a:schemeClr val="bg1"/>
                </a:solidFill>
              </a:rPr>
              <a:t>video SONY MCS-8M</a:t>
            </a:r>
            <a:endParaRPr lang="es-MX" sz="2000" b="1" dirty="0">
              <a:solidFill>
                <a:schemeClr val="bg1"/>
              </a:solidFill>
            </a:endParaRPr>
          </a:p>
        </p:txBody>
      </p:sp>
      <p:pic>
        <p:nvPicPr>
          <p:cNvPr id="27" name="26 Imagen" descr="http://www.armatosvideo.com/images/products/detail/SonyMCS8M.jpg"/>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839659" y="4438854"/>
            <a:ext cx="3052285" cy="1777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23 Estrella de 7 puntas"/>
          <p:cNvSpPr/>
          <p:nvPr/>
        </p:nvSpPr>
        <p:spPr>
          <a:xfrm>
            <a:off x="220842" y="2528110"/>
            <a:ext cx="2677646" cy="1368152"/>
          </a:xfrm>
          <a:prstGeom prst="star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6" name="25 Rectángulo"/>
          <p:cNvSpPr/>
          <p:nvPr/>
        </p:nvSpPr>
        <p:spPr>
          <a:xfrm>
            <a:off x="653808" y="3073426"/>
            <a:ext cx="1811714" cy="369332"/>
          </a:xfrm>
          <a:prstGeom prst="rect">
            <a:avLst/>
          </a:prstGeom>
        </p:spPr>
        <p:txBody>
          <a:bodyPr wrap="none">
            <a:spAutoFit/>
          </a:bodyPr>
          <a:lstStyle/>
          <a:p>
            <a:r>
              <a:rPr lang="es-MX" b="1" dirty="0">
                <a:solidFill>
                  <a:schemeClr val="bg1"/>
                </a:solidFill>
              </a:rPr>
              <a:t>USD 13947.36</a:t>
            </a:r>
            <a:endParaRPr lang="es-MX" dirty="0">
              <a:solidFill>
                <a:schemeClr val="bg1"/>
              </a:solidFill>
            </a:endParaRPr>
          </a:p>
        </p:txBody>
      </p:sp>
      <p:sp>
        <p:nvSpPr>
          <p:cNvPr id="28" name="27 Estrella de 7 puntas"/>
          <p:cNvSpPr/>
          <p:nvPr/>
        </p:nvSpPr>
        <p:spPr>
          <a:xfrm>
            <a:off x="6320114" y="1263724"/>
            <a:ext cx="2677646" cy="1368152"/>
          </a:xfrm>
          <a:prstGeom prst="star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9" name="28 Rectángulo"/>
          <p:cNvSpPr/>
          <p:nvPr/>
        </p:nvSpPr>
        <p:spPr>
          <a:xfrm>
            <a:off x="6753080" y="1809040"/>
            <a:ext cx="1811714" cy="369332"/>
          </a:xfrm>
          <a:prstGeom prst="rect">
            <a:avLst/>
          </a:prstGeom>
        </p:spPr>
        <p:txBody>
          <a:bodyPr wrap="none">
            <a:spAutoFit/>
          </a:bodyPr>
          <a:lstStyle/>
          <a:p>
            <a:r>
              <a:rPr lang="es-MX" b="1" dirty="0">
                <a:solidFill>
                  <a:schemeClr val="bg1"/>
                </a:solidFill>
              </a:rPr>
              <a:t>USD 25690.56</a:t>
            </a:r>
            <a:endParaRPr lang="es-MX" dirty="0">
              <a:solidFill>
                <a:schemeClr val="bg1"/>
              </a:solidFill>
            </a:endParaRPr>
          </a:p>
        </p:txBody>
      </p:sp>
      <p:sp>
        <p:nvSpPr>
          <p:cNvPr id="30" name="29 Estrella de 7 puntas"/>
          <p:cNvSpPr/>
          <p:nvPr/>
        </p:nvSpPr>
        <p:spPr>
          <a:xfrm>
            <a:off x="4440579" y="4482302"/>
            <a:ext cx="2677646" cy="1368152"/>
          </a:xfrm>
          <a:prstGeom prst="star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31" name="30 Rectángulo"/>
          <p:cNvSpPr/>
          <p:nvPr/>
        </p:nvSpPr>
        <p:spPr>
          <a:xfrm>
            <a:off x="4873545" y="5027618"/>
            <a:ext cx="1739579" cy="369332"/>
          </a:xfrm>
          <a:prstGeom prst="rect">
            <a:avLst/>
          </a:prstGeom>
        </p:spPr>
        <p:txBody>
          <a:bodyPr wrap="none">
            <a:spAutoFit/>
          </a:bodyPr>
          <a:lstStyle/>
          <a:p>
            <a:r>
              <a:rPr lang="es-MX" b="1" dirty="0" smtClean="0">
                <a:solidFill>
                  <a:schemeClr val="bg1"/>
                </a:solidFill>
              </a:rPr>
              <a:t>USD 8.904,00</a:t>
            </a:r>
            <a:endParaRPr lang="es-MX" dirty="0">
              <a:solidFill>
                <a:schemeClr val="bg1"/>
              </a:solidFill>
            </a:endParaRPr>
          </a:p>
        </p:txBody>
      </p:sp>
    </p:spTree>
    <p:extLst>
      <p:ext uri="{BB962C8B-B14F-4D97-AF65-F5344CB8AC3E}">
        <p14:creationId xmlns:p14="http://schemas.microsoft.com/office/powerpoint/2010/main" xmlns="" val="65690931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fade">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8" grpId="0" animBg="1"/>
      <p:bldP spid="29" grpId="0"/>
      <p:bldP spid="30" grpId="0" animBg="1"/>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encrypted-tbn2.google.com/images?q=tbn:ANd9GcSWruprAvWvjx1UDdyAALKWWY5_AK0reAsfmGosxKBCIIHJuSE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8206" y="1583683"/>
            <a:ext cx="2880700" cy="1858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PROPUESTA DE MEJORA</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dirty="0"/>
                <a:t>8</a:t>
              </a:r>
              <a:endParaRPr lang="es-EC" kern="1200" dirty="0"/>
            </a:p>
          </p:txBody>
        </p:sp>
      </p:grpSp>
      <p:sp>
        <p:nvSpPr>
          <p:cNvPr id="12" name="11 Rectángulo redondeado"/>
          <p:cNvSpPr/>
          <p:nvPr/>
        </p:nvSpPr>
        <p:spPr>
          <a:xfrm>
            <a:off x="1308231" y="578163"/>
            <a:ext cx="6264696" cy="47472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pic>
        <p:nvPicPr>
          <p:cNvPr id="19" name="18 Imagen" descr="http://cdn.macrumors.com/article-new/2011/11/avidfull.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9911" y="3861048"/>
            <a:ext cx="2979124" cy="2048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19 Rectángulo"/>
          <p:cNvSpPr/>
          <p:nvPr/>
        </p:nvSpPr>
        <p:spPr>
          <a:xfrm>
            <a:off x="952232" y="630858"/>
            <a:ext cx="7329960" cy="369332"/>
          </a:xfrm>
          <a:prstGeom prst="rect">
            <a:avLst/>
          </a:prstGeom>
        </p:spPr>
        <p:txBody>
          <a:bodyPr wrap="square">
            <a:spAutoFit/>
          </a:bodyPr>
          <a:lstStyle/>
          <a:p>
            <a:pPr lvl="1"/>
            <a:r>
              <a:rPr lang="es-MX" b="1" dirty="0">
                <a:solidFill>
                  <a:schemeClr val="bg1"/>
                </a:solidFill>
                <a:effectLst>
                  <a:outerShdw blurRad="38100" dist="38100" dir="2700000" algn="tl">
                    <a:srgbClr val="000000">
                      <a:alpha val="43137"/>
                    </a:srgbClr>
                  </a:outerShdw>
                </a:effectLst>
              </a:rPr>
              <a:t>Adquisición de Equipos de edición para el  set de </a:t>
            </a:r>
            <a:r>
              <a:rPr lang="es-MX" b="1" dirty="0" smtClean="0">
                <a:solidFill>
                  <a:schemeClr val="bg1"/>
                </a:solidFill>
                <a:effectLst>
                  <a:outerShdw blurRad="38100" dist="38100" dir="2700000" algn="tl">
                    <a:srgbClr val="000000">
                      <a:alpha val="43137"/>
                    </a:srgbClr>
                  </a:outerShdw>
                </a:effectLst>
              </a:rPr>
              <a:t>TV</a:t>
            </a:r>
            <a:endParaRPr lang="es-MX" sz="2000" b="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0448" y="1340768"/>
            <a:ext cx="3055102" cy="2344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20 Imagen"/>
          <p:cNvPicPr/>
          <p:nvPr/>
        </p:nvPicPr>
        <p:blipFill>
          <a:blip r:embed="rId7" cstate="print"/>
          <a:srcRect l="19009" t="26902" r="20333" b="11141"/>
          <a:stretch>
            <a:fillRect/>
          </a:stretch>
        </p:blipFill>
        <p:spPr bwMode="auto">
          <a:xfrm>
            <a:off x="6012160" y="3891208"/>
            <a:ext cx="2779204" cy="1987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1 Diagrama"/>
          <p:cNvGraphicFramePr/>
          <p:nvPr>
            <p:extLst>
              <p:ext uri="{D42A27DB-BD31-4B8C-83A1-F6EECF244321}">
                <p14:modId xmlns:p14="http://schemas.microsoft.com/office/powerpoint/2010/main" xmlns="" val="2000966428"/>
              </p:ext>
            </p:extLst>
          </p:nvPr>
        </p:nvGraphicFramePr>
        <p:xfrm>
          <a:off x="2886449" y="2636912"/>
          <a:ext cx="3866884" cy="18450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AutoShape 2" descr="data:image/jpeg;base64,/9j/4AAQSkZJRgABAQAAAQABAAD/2wCEAAkGBhQSERUQEhQWEhQUEA8WEhAVEhQXFxIYFBQVFRYVFBQZGyYeGBkkGRIUHy8sIycpLCwsFR4xNTAqNSYrLCkBCQoKDgwOGA8PGCofHCQ1NSwpLCk1KSkpKSwpKSkqKSksLCkvKSksLCwsKSksKSksKSkpKSwsLCksLCksLCkpLP/AABEIAMYA/gMBIgACEQEDEQH/xAAcAAEAAgIDAQAAAAAAAAAAAAAABQYEBwIDCAH/xABOEAABAwIDAgcMBwUECgMAAAABAAIDBBEFEiEHMQZBUWFxkbETFSIyNVNzgZKhwdEUFiNCUlSTM3KCwuEkg6LSCBdDYqOyw+Lw8URjZP/EABoBAQADAQEBAAAAAAAAAAAAAAABAgMEBQb/xAApEQEAAgEBBwMFAQEAAAAAAAAAAQIDERITITEyUVIEBRQiM0FxsZFC/9oADAMBAAIRAxEAPwC68DOBlHLQ08slPG974mlzy3Vx11Oqm/qBQflYvZ/qvmz/AMm0voG9pViW2TJfbt9U82NKV2Y4K99QKD8rF7P9U+oFB+Vi9k/NWFFTeX8pX3de0K99QKD8rF7J+afUCg/Kxez/AFVhRN5fyk3de0K99QKD8rF7J+afUCg/KxeyfmrCiby/lJu69oV3/V/QflYvZPzT/V/QflYvZPzViRN5fyk3deyvfUCg/Kxeyfmvh4AUH5WL2T81YkTeX8pN3XsiabgxTRtyMhY1vIBYLt7xQebb71Ioua2DHadZrEy1i9o4RKO7xQ+bb707xQ+bb71Ioo+Ni8YTvL95R3eKDzbU7xQeaapFE+Ni8Y/yDeX7yju8UPm2+9O8UPm2+9SKJ8bF4wby/eUd3ih8233p3ig801SKJ8bF4wby/eUd3ih8233p3ig821SKJ8bF4x/hvL95R3eKHzbfeneKHzbfesitxKOFueV7Y28r3AdV96p+L7WaWO4hD6h3K0ZWe07U+oJ8bF4wby/eVo7xQ+baneKHzbfetR4ntYrJD9mWQN4g1ocfW51+wLY/A3hHJURRmZmV74g8Pb4j+XT7ruPk5E+Ni8YN5fvKV7xQ+bb707xw+bb7/mpFFHxsXjBvL95R3eKHzbfeneGDzbfepFFPxsPhBvL95V3Z/wCTaX0De0qxKu7P/JtL6BvaVYl1ZOuzHH0wIiKi4iIgIiICIiAiIgIiICIiAiL4Sg+osWvxSKBndJpGRNH3nva0dZK17wh290EF2w56t482MrPXI74AoNmXWJiOLw07DJPKyFo+9I9rR7yvOfCDb3Xz3bBkpGHzYzP/AFHfABUGurJqh/dJpHyuP35HuceslB6H4QbfaCC7YA+rePwDIz236n1Aqv1W1StnYCMtNmF8sergDuBe7j6AFqjg7gbppRoXBvhEAXvyDrV/hwGR2+zebj6hu9atFZlWbRHNgVdW+R2eR7nuP3nOJPWV0Bt9Bc8ys1PgsbHWlGbTS1xezb6kX1925ZjKOKOUBtg9ugANrsvYvJ5RY7leKSznL2UiTTmW+eBUGWnpxyUsXva35rQ+IS3e4jlK9DcHYcrGD8MMQ6mgfBZy1idU0iIoSIiIK7s/8m0voG9pViVd2f8Ak2l9A3tKsSvk67KY+mBERUXEREBERAREQEREBFxe8AXJsACSTxWWu+EW3TD6a7Y3OqnjS0Q8C/PI7Tqug2KSsetxKKFhkmkZEwb3vcGjrK874/t+rp7tp2spWncWjukntuFh6mhUDEcQqKl/dKiV8rvxSPc4+q+5B6H4QbeMPp7thL6p44oxZnrkdb3ArWmP7fa+e7YAylafwDPJ7btOpoWvG0w49V2hgG4WQK+vnqH90nkfK4/ekeXH1XOi6W0vKbrvX1rb6DXmQcGxgbguSyIKMucGjVx3NaMx6grvwd4CRlwfPnsLEta9l78QI3Dl3ncrRWZZzkrHBw4HuNPl1DS4tLybaag29SnajHGjNY5gZLc1hbcekLO+qtK7Rkz4nnc2TLYnkDhoVW8XwOSAkeMG7zbUdK0+qIZzs2l3VPCE+EG2GuhuT793LxKMq8Tc92Ym5ta51WC6VdbpVSbS1isQ+tdmkDeV7R1kBenMLZbNzWC8v4J4dZAz8VTCP+I1eo8N+90qqzNREUJEREFd2f8Ak2l9A3tKsSruz/ybS+gb2lWJXyddlMfTAiIqLiIiAiIgIiICIiCpbWK0xYRVvBsTDkB9I9rOxxXlSKAWBOq9I7fKrLhDm+cqKdnU4v8A+mvOkbdAOhAAX2y7e5gf7zuQbh0njXZFSl1iePdz/ujj9SI10duC0LZZg2R2SMAukf8Aha0XNuc6Ac5VnooXTMDe6x9ykl7i2BkLcoGRxa65aH5rga79d+tlzjwGSKGzmNjjdGS57zYvc9tmxsG5xAIJtuvvCgcOJhle0tHg3BLhxhwsAeci2nEtIjTmxm0zrMMGXB522zRPF9xyEg9S748OAH2r+5aaNAuT+9qtgYxgT30rJ2F2QMGYBxtm3k5RotcVzLOsFaaRHFSMk3nRnMxZkXgwNI5XHxn9J4uhWShxt4aAXHnA5fiqng+HF7sx3N3dKnYqV17WKVmZ/CbVpEazKzw4j3RpBFxx33f+1k4fioje3P8AassWuD9bsO8X6N3QsqXgqY6aOUuDR94G923A8K283v2LopaRv+ziMzhve/Rg9V7dZW9cczxcd81Y4K/wj4KyR1LmQMdJE5okjeBoGO1Bc7cOTXkUDVUwj0c9rnfgYc1ulw06rq+8KZ2OpI3VEptFK6Mx09rHOM7Gnc0WDXcqolRwiawEU8TIRY+GfDkP8R0HqCpatY5tMeXLbTSODq4CeHidK3/9LD7N3fBencD3Sn/7iOpjB815k2UMz4tT83dXdUT16dwIfZuPLNN7nFvwXNL0ISKIihIiIgruz/ybS+gb2lWJV3Z/5NpfQN7SrEr5OuymPpgREVFxERAREQEREBERBqH/AEj6q1HTRfjqnOt+5G4f9RaQjYTu0HG4rbH+kdUXmoYRrZs77fvOjaP+UrX1BgDpXNBN7/caCSAObk9ynREzEc0fDH4QbGC8kgajQnmbx/8Amiu+C4cyjyz1Dr1EniAtzGIAOJfl3DQaX5NymuBuFxRS5WNa4tvneXA2sMxaCN7rDc3rVVxHEHVWIvfMMjXte1o4o2FrmNdYcnxWsV2eMuTebyZiPw6sSq3Vb808zg3MLk65Ixc6AdHEsCiqnCQnMdGhrczWuIbxXBFtyt1RA6lc1sEMMjn08LSZi02e9occjXEAusW9GZfMPonwuc6tjjYZHZvtP2hO67GNu4+4K0xxVi30pTA8WnqmfQY2+FI2xlIs2Ng8Z5HMN3OVOYVSYTSERMj+mTXs+TKH3PGS4+C3cq1i3CP6PC5tNCY31H2eeRtnZBbSOPf4TiRvO5RuzsuNaTUOyCLPdjvBDS23g5dwN79SmZ1nRWsTFdWz8Q4JUM7gGx9xkADsjLNNucDQjoUTBBHTyuZMGU5AJYxpDnvA3nNvA6lA8JOGLo6uKaN/gFxaQDymzXOPJcqw7R8P+k0DaxoDZoLFwHJ94X5NbjmKvFthjbHvOp9wLhFHPI+nI8B4Iu879+Xi4j2hVbE6stc6N5JyucLbhobbuJRmB4tlkjlbytPvHxspHh2A2rcRqHhrr/vAHf03WlrfmrHFjiLaW/Cv49Wj6JIw73T05bruyiW+nQ5VJ9sriXfdNha9zz8ikMdqcxDb7tSOLrULUeKVx5J4vVxxpGi37E4s2KNP4YJz1gN/mXpPAh9i08pkPXI4/FeeNg8X9umf+GlP+KRnyXonBR/Z4vRsPWL/ABWbdnIiICIiCu7P/JtL6BvaVYlXdn/k2l9A3tKsSvk67KY+mBERUXEREBERAREQEREGhtrdN9Kx6lpcwYBTx3eRcNu6R5NuPQKXnoxTxGlw+B0kr2kOmIBkdyknc0a7ucb1B8IgZ+E8wB/ZRNFxvGWFoNvW8qbxnhIKVrWtkEbnOdrYvecttzQQ0auPjHk0XRjrGzq8/PktvYpHJTsBw2qjmZcPYIpZHS3sLOAFg5ztNefnUzRYFE6pllaS7PGA0Bv2cd8u+V2hO61r7lk8KcZM1BHiEYa6Vj2Ry908K2YXjeGeIHHXi7FWKPEpZw8vcbmlLWOJ3OZro3cCbAaDjU6o2ZtGvJmYvPLLOTG2Rrg59iwuuBZrABlFxYMA38q50mIyRQftWtc2R2QvbncHAjOC4+E1u6+Xlvbeo/BuGngtFVJK8NPiB5a0gWsXAaut0qP4VSMlkz0kckcLvCLn6ZnuuXeFuI1014yq7Uc2kUmOD4ytb3WOcvkksRJUZNHAtdcNbI7j00PKTyLFw3Fnh0gbcmQv3kk3c64ueM71KYdhV6HujQC/urmS+FcWcAYzycTgunBsObC7PIb2tcAHTkOY2U1rPNF71iJq2RwA4CxmFzqlokMrbOa7cAeIchU/T4U2Fk9GJjO0wkhr9XRtsWhpdx7x1KiVO0gMjyxuubWuBr1cvQprZpirpmVlS++VkO88Z1JJPQAr207sK7U6aQ1phOYOy2NmvIvrxHlVt2lS/wBoZd26mguSLcR3D1qnCtkc8uda2YkXJ3X5ysjHsUdUHujzmcWtaOhotv5NAs4twdF6fVFpQVTq4no15Vi1byGEaa24vipKGgc7+gXDG8LMcIcQRd4GvQVSazzTXJXaiuq5bCWWfVyHcIYhfpLif+Veh6BgbGxo3CNgHQGgLQOxGAmCsI3udGwew/8AzL0HG2wA5AAs3Y5IiICIiCu7P/JtL6BvaVYlXdn/AJNpfQN7SrEr5OuymPpgREVFxERAREQEREBEXF7rC6DztQz90x3EJrnSWZotx2kDLdFmLu4Z4QXMjmPg5ZZA5tibBzQc191rtK+bLKB1TUV0wBOaYa87nyP3q+4vwaklgfHrctIZvJBA0t06j+IrsppsPJzbW/4Rwa7wmOoNO+KENEeQSSOduaGm1wNSbF2/n5lhUNMwS5e6EkXzFsegLxYE3txkWU/huC/RcPndK+z6lncg13g2FwXkg2NmgHm61UmyMiaWxSue67OIlpy3y5bDQgHj3XKprxbTwjXVJVuEwRyuETfAYC1rnuaXPygDNbKG3JF9Fg1FbHfdG534gHSO9p9wPUug0E0pFmPcTxlhtv33PMsxvBCcC9rG9xoraTPKHHbJWON7JXgrO4yva+7YZWBrmm3gkG7ZAOUGx5xccazsc4OOc+2RoOUWIOjxxOB4wVBxYDUi2tteJpVooMRqo2NZlZI0b2vjcWnnFvEP7tuhbVrpHJyz6iNrjeFRPBWVz8oidobZi0gX5uX1Kz8IcSbhmGmiZ+3qPH5QOO/q09ZUsOEtW0HucEMJt+0DZHkdGZVHEeDRnkMs0jpHuPhOd2AcQWe6nThDon3DFFom1uEdlFFQ5xspakG4Wvzqxw8FI2rLZg7BxBKentHNz+o91peNKsbC6EvsAbeofNR20mh7lDCMxdmkdpppZvN0qyx0oCp+0c27i3989g+Cvmrs45Y+3ZoyepiNFz2Hxf2V5/FVgdTGfNb3WldikVqOL/eqpD1Fo/lW6l576wREQEREFd2f+TaX0De0qxKu7P8AybS+gb2lWJXyddlMfTAiIqLiIiAiIgIiICj8fqe50s8n4Ked3sscfgpBV7aDG92G1bImlz300jGtFtS/weP95BozZZjM0EMjadr3vke7RugBEYDXFx03k6bybcqs1BiGIzOyyVroAXWDc4vbW93dS1vDs7xE6CItHIZox7syyY9lWIO3tYOmZvwutYtGnJy3wTa21FtGwMULM15qhkxbuc6drj02LlhNxikboXwjnBZf3KqR7G6073Qt/vHHsasuPYlUnfPCOjuh/lW8ep0jTZhwz7XrbWclk7Lwmo2bqgH90u+SN2g0TRYzSnoDjZR0WwqQ+NVMHRE4/wAwWSNhLRbPWWuQB9iBcncBd+9R8q3aEx7Rh11mZl1T7Q6QeLJMf7v/ALlhP2lQjc2Q9Q+KsEWwWD71TKeiNg7SVmRbB6P701Qf4ox/Io+VdaPafTdp/wBU1+1Fo3RPPS+y6ztYcPFh65XfBbCi2HYeN/d3dMo+DQsuLYxhg3wvd0zSfAhVn1GSfy0j2z00f8tWTbV5juhYP4pPmsJ+0upO4MHqd8St2RbJsMH/AMVp6ZJT/OsyLZxhrd1HD62k9pKrvsndrHofT+ENAP2jVfE8D+EKIxbHZqkh0z85aCG7hYE34l6ij4FULfFo6Yf3EfxCy4uD9M3xaeEdEEY/lVJva3OW1MGPHOtaxEqNscjtS0g5XSu/xvPwC28qbgzR9NsAAAZLAAACwI0AVyVGwiIgIiIK7s/8m0voG9pViVc2fG+G0voW9pVjU2ttWmYRFZp9M84ERFCRERAREQEREBRPCZ9qd3OWD/ED8FLLHraJsrCx2423GxFkFBjWS1TknBAfdlc3+Fh+C4jgifPu/TjU6oRTV2tUkOCjvPu/TjXIcF3efd+nH8k1GA0Kn8KcHrJcSo5IcxpYywzAS5GgiQklwvd3g23A8nGtgfVl3n3fpR/Jchwcf5936cfyRLHaFzAXeOD7/Pu/Tj+SjeEFJNBD3RkxcQ5oIdGzcbi+g5bIhnBc1SRjlV5wfpNXz6wVX4x+kxBeQvoCp2G4zUSStY+XK1xAJETLjrCuAwST8y79KL/Kg5pddfeOX8y79KH/ACrqm4NyuFjVyAcdooRfm8VBDcEqkSVb3NN7NlPW4fNXhRWC8HY6a5Zq51szyACbcVgLAKVUJEREBERBW9nnkyl9CO0qyKt7PPJlL6EdpVkVa8oa5/u2/c/0REVmQiL4XBB9RdZnHKuJqR70HcixXVZ4gPWgqjyDfbfx9SDKRYwqub3/ANF9+lcx6x170GQix/pnMfd80NYBvuPUgyEWEcYi43gWFzodOk7gvsla4hromd1a4XzB7R0b96DMRYBrJPNHraf5lwNdJ5tw/hHwKCSUVwkDTA5rnBuYtAJ5QQfgjq5/4Xj+A/JV/GqIVFw5kxcNxLZA0dGlkGG3DW+cYnelvnGdajRwJlduzN9v4rtZs/l45HjoDfi9ShnxYUA4EPboQd6vkJu0HlA7FR8J4AhkjXyPkdlIOUubY+oD4q9NCSl9REUAiIgIiICIiCt7PPJlL6EdpVkVb2eeTKX0I7SrIq15Q1z/AHbfuf6IiKzJ1VMOZpaCW3+8N4UccHk4pjx+M3l6HBSyIIoUEw1zsdu0II3da+GCYfdYd/3j8gpZEEK9s2v2fJa2XeOPx+jqXHusg/2bgbaeC46nfewOinF8sgr0tcY2kkPcQLC0bgXXP4fkumTFpbDLC4m1tGPIt/FlHvVnslkFMmq653iRW0++5rR7LRf/ABKGrsGxWU6TQx9EeY+08uK2ZZMqDVmGcC8QEzXzzsnYD4THukAIO8WGgV/w89xjDHvzO4ySB6hfiG5SmVY9XQNkFnjMOQi46kEbW8IYY9XytFuIOueoKs4jtPhbo17W85IJ6gbD3qyy8C6R2joI3cxYCkXAujb4tPEOiJnyQUKTalGT+2cegjsAUngfDaSofkh7o88eZng7/wARA7VdY8Bhb4rGjoY0dgXeKFo3IOTGmwvvsL23X5lyyrtDUsg6sq7Qll9QEREBERAREQEREFb2eeTKX0I7SrIq3s88mUvoR2lWRVryhrn+7b9z/RERWZCIiAiIgIiICIiAiIgIiICIiAiIgIiICIiAiIgIiICIiAiIgrezzyZS+hHaVZERVryhrn+7b9z/AEREVmQiIgIiICIiAiIgIiICIiAiIgIiICIiAiIgLiSiKJHJERSCIiAiIg//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data:image/jpeg;base64,/9j/4AAQSkZJRgABAQAAAQABAAD/2wCEAAkGBhQSERUQEhQWEhQUEA8WEhAVEhQXFxIYFBQVFRYVFBQZGyYeGBkkGRIUHy8sIycpLCwsFR4xNTAqNSYrLCkBCQoKDgwOGA8PGCofHCQ1NSwpLCk1KSkpKSwpKSkqKSksLCkvKSksLCwsKSksKSksKSkpKSwsLCksLCksLCkpLP/AABEIAMYA/gMBIgACEQEDEQH/xAAcAAEAAgIDAQAAAAAAAAAAAAAABQYEBwIDCAH/xABOEAABAwIDAgcMBwUECgMAAAABAAIDBBEFEiEHMQZBUWFxkbETFSIyNVNzgZKhwdEUFiNCUlSTM3KCwuEkg6LSCBdDYqOyw+Lw8URjZP/EABoBAQADAQEBAAAAAAAAAAAAAAABAgMEBQb/xAApEQEAAgEBBwMFAQEAAAAAAAAAAQIDERITITEyUVIEBRQiM0FxsZFC/9oADAMBAAIRAxEAPwC68DOBlHLQ08slPG974mlzy3Vx11Oqm/qBQflYvZ/qvmz/AMm0voG9pViW2TJfbt9U82NKV2Y4K99QKD8rF7P9U+oFB+Vi9k/NWFFTeX8pX3de0K99QKD8rF7J+afUCg/Kxez/AFVhRN5fyk3de0K99QKD8rF7J+afUCg/KxeyfmrCiby/lJu69oV3/V/QflYvZPzT/V/QflYvZPzViRN5fyk3deyvfUCg/Kxeyfmvh4AUH5WL2T81YkTeX8pN3XsiabgxTRtyMhY1vIBYLt7xQebb71Ioua2DHadZrEy1i9o4RKO7xQ+bb707xQ+bb71Ioo+Ni8YTvL95R3eKDzbU7xQeaapFE+Ni8Y/yDeX7yju8UPm2+9O8UPm2+9SKJ8bF4wby/eUd3ih8233p3ig801SKJ8bF4wby/eUd3ih8233p3ig821SKJ8bF4x/hvL95R3eKHzbfeneKHzbfesitxKOFueV7Y28r3AdV96p+L7WaWO4hD6h3K0ZWe07U+oJ8bF4wby/eVo7xQ+baneKHzbfetR4ntYrJD9mWQN4g1ocfW51+wLY/A3hHJURRmZmV74g8Pb4j+XT7ruPk5E+Ni8YN5fvKV7xQ+bb707xw+bb7/mpFFHxsXjBvL95R3eKHzbfeneGDzbfepFFPxsPhBvL95V3Z/wCTaX0De0qxKu7P/JtL6BvaVYl1ZOuzHH0wIiKi4iIgIiICIiAiIgIiICIiAiL4Sg+osWvxSKBndJpGRNH3nva0dZK17wh290EF2w56t482MrPXI74AoNmXWJiOLw07DJPKyFo+9I9rR7yvOfCDb3Xz3bBkpGHzYzP/AFHfABUGurJqh/dJpHyuP35HuceslB6H4QbfaCC7YA+rePwDIz236n1Aqv1W1StnYCMtNmF8sergDuBe7j6AFqjg7gbppRoXBvhEAXvyDrV/hwGR2+zebj6hu9atFZlWbRHNgVdW+R2eR7nuP3nOJPWV0Bt9Bc8ys1PgsbHWlGbTS1xezb6kX1925ZjKOKOUBtg9ugANrsvYvJ5RY7leKSznL2UiTTmW+eBUGWnpxyUsXva35rQ+IS3e4jlK9DcHYcrGD8MMQ6mgfBZy1idU0iIoSIiIK7s/8m0voG9pViVd2f8Ak2l9A3tKsSvk67KY+mBERUXEREBERAREQEREBFxe8AXJsACSTxWWu+EW3TD6a7Y3OqnjS0Q8C/PI7Tqug2KSsetxKKFhkmkZEwb3vcGjrK874/t+rp7tp2spWncWjukntuFh6mhUDEcQqKl/dKiV8rvxSPc4+q+5B6H4QbeMPp7thL6p44oxZnrkdb3ArWmP7fa+e7YAylafwDPJ7btOpoWvG0w49V2hgG4WQK+vnqH90nkfK4/ekeXH1XOi6W0vKbrvX1rb6DXmQcGxgbguSyIKMucGjVx3NaMx6grvwd4CRlwfPnsLEta9l78QI3Dl3ncrRWZZzkrHBw4HuNPl1DS4tLybaag29SnajHGjNY5gZLc1hbcekLO+qtK7Rkz4nnc2TLYnkDhoVW8XwOSAkeMG7zbUdK0+qIZzs2l3VPCE+EG2GuhuT793LxKMq8Tc92Ym5ta51WC6VdbpVSbS1isQ+tdmkDeV7R1kBenMLZbNzWC8v4J4dZAz8VTCP+I1eo8N+90qqzNREUJEREFd2f8Ak2l9A3tKsSruz/ybS+gb2lWJXyddlMfTAiIqLiIiAiIgIiICIiCpbWK0xYRVvBsTDkB9I9rOxxXlSKAWBOq9I7fKrLhDm+cqKdnU4v8A+mvOkbdAOhAAX2y7e5gf7zuQbh0njXZFSl1iePdz/ujj9SI10duC0LZZg2R2SMAukf8Aha0XNuc6Ac5VnooXTMDe6x9ykl7i2BkLcoGRxa65aH5rga79d+tlzjwGSKGzmNjjdGS57zYvc9tmxsG5xAIJtuvvCgcOJhle0tHg3BLhxhwsAeci2nEtIjTmxm0zrMMGXB522zRPF9xyEg9S748OAH2r+5aaNAuT+9qtgYxgT30rJ2F2QMGYBxtm3k5RotcVzLOsFaaRHFSMk3nRnMxZkXgwNI5XHxn9J4uhWShxt4aAXHnA5fiqng+HF7sx3N3dKnYqV17WKVmZ/CbVpEazKzw4j3RpBFxx33f+1k4fioje3P8AassWuD9bsO8X6N3QsqXgqY6aOUuDR94G923A8K283v2LopaRv+ziMzhve/Rg9V7dZW9cczxcd81Y4K/wj4KyR1LmQMdJE5okjeBoGO1Bc7cOTXkUDVUwj0c9rnfgYc1ulw06rq+8KZ2OpI3VEptFK6Mx09rHOM7Gnc0WDXcqolRwiawEU8TIRY+GfDkP8R0HqCpatY5tMeXLbTSODq4CeHidK3/9LD7N3fBencD3Sn/7iOpjB815k2UMz4tT83dXdUT16dwIfZuPLNN7nFvwXNL0ISKIihIiIgruz/ybS+gb2lWJV3Z/5NpfQN7SrEr5OuymPpgREVFxERAREQEREBERBqH/AEj6q1HTRfjqnOt+5G4f9RaQjYTu0HG4rbH+kdUXmoYRrZs77fvOjaP+UrX1BgDpXNBN7/caCSAObk9ynREzEc0fDH4QbGC8kgajQnmbx/8Amiu+C4cyjyz1Dr1EniAtzGIAOJfl3DQaX5NymuBuFxRS5WNa4tvneXA2sMxaCN7rDc3rVVxHEHVWIvfMMjXte1o4o2FrmNdYcnxWsV2eMuTebyZiPw6sSq3Vb808zg3MLk65Ixc6AdHEsCiqnCQnMdGhrczWuIbxXBFtyt1RA6lc1sEMMjn08LSZi02e9occjXEAusW9GZfMPonwuc6tjjYZHZvtP2hO67GNu4+4K0xxVi30pTA8WnqmfQY2+FI2xlIs2Ng8Z5HMN3OVOYVSYTSERMj+mTXs+TKH3PGS4+C3cq1i3CP6PC5tNCY31H2eeRtnZBbSOPf4TiRvO5RuzsuNaTUOyCLPdjvBDS23g5dwN79SmZ1nRWsTFdWz8Q4JUM7gGx9xkADsjLNNucDQjoUTBBHTyuZMGU5AJYxpDnvA3nNvA6lA8JOGLo6uKaN/gFxaQDymzXOPJcqw7R8P+k0DaxoDZoLFwHJ94X5NbjmKvFthjbHvOp9wLhFHPI+nI8B4Iu879+Xi4j2hVbE6stc6N5JyucLbhobbuJRmB4tlkjlbytPvHxspHh2A2rcRqHhrr/vAHf03WlrfmrHFjiLaW/Cv49Wj6JIw73T05bruyiW+nQ5VJ9sriXfdNha9zz8ikMdqcxDb7tSOLrULUeKVx5J4vVxxpGi37E4s2KNP4YJz1gN/mXpPAh9i08pkPXI4/FeeNg8X9umf+GlP+KRnyXonBR/Z4vRsPWL/ABWbdnIiICIiCu7P/JtL6BvaVYlXdn/k2l9A3tKsSvk67KY+mBERUXEREBERAREQEREGhtrdN9Kx6lpcwYBTx3eRcNu6R5NuPQKXnoxTxGlw+B0kr2kOmIBkdyknc0a7ucb1B8IgZ+E8wB/ZRNFxvGWFoNvW8qbxnhIKVrWtkEbnOdrYvecttzQQ0auPjHk0XRjrGzq8/PktvYpHJTsBw2qjmZcPYIpZHS3sLOAFg5ztNefnUzRYFE6pllaS7PGA0Bv2cd8u+V2hO61r7lk8KcZM1BHiEYa6Vj2Ry908K2YXjeGeIHHXi7FWKPEpZw8vcbmlLWOJ3OZro3cCbAaDjU6o2ZtGvJmYvPLLOTG2Rrg59iwuuBZrABlFxYMA38q50mIyRQftWtc2R2QvbncHAjOC4+E1u6+Xlvbeo/BuGngtFVJK8NPiB5a0gWsXAaut0qP4VSMlkz0kckcLvCLn6ZnuuXeFuI1014yq7Uc2kUmOD4ytb3WOcvkksRJUZNHAtdcNbI7j00PKTyLFw3Fnh0gbcmQv3kk3c64ueM71KYdhV6HujQC/urmS+FcWcAYzycTgunBsObC7PIb2tcAHTkOY2U1rPNF71iJq2RwA4CxmFzqlokMrbOa7cAeIchU/T4U2Fk9GJjO0wkhr9XRtsWhpdx7x1KiVO0gMjyxuubWuBr1cvQprZpirpmVlS++VkO88Z1JJPQAr207sK7U6aQ1phOYOy2NmvIvrxHlVt2lS/wBoZd26mguSLcR3D1qnCtkc8uda2YkXJ3X5ysjHsUdUHujzmcWtaOhotv5NAs4twdF6fVFpQVTq4no15Vi1byGEaa24vipKGgc7+gXDG8LMcIcQRd4GvQVSazzTXJXaiuq5bCWWfVyHcIYhfpLif+Veh6BgbGxo3CNgHQGgLQOxGAmCsI3udGwew/8AzL0HG2wA5AAs3Y5IiICIiCu7P/JtL6BvaVYlXdn/AJNpfQN7SrEr5OuymPpgREVFxERAREQEREBEXF7rC6DztQz90x3EJrnSWZotx2kDLdFmLu4Z4QXMjmPg5ZZA5tibBzQc191rtK+bLKB1TUV0wBOaYa87nyP3q+4vwaklgfHrctIZvJBA0t06j+IrsppsPJzbW/4Rwa7wmOoNO+KENEeQSSOduaGm1wNSbF2/n5lhUNMwS5e6EkXzFsegLxYE3txkWU/huC/RcPndK+z6lncg13g2FwXkg2NmgHm61UmyMiaWxSue67OIlpy3y5bDQgHj3XKprxbTwjXVJVuEwRyuETfAYC1rnuaXPygDNbKG3JF9Fg1FbHfdG534gHSO9p9wPUug0E0pFmPcTxlhtv33PMsxvBCcC9rG9xoraTPKHHbJWON7JXgrO4yva+7YZWBrmm3gkG7ZAOUGx5xccazsc4OOc+2RoOUWIOjxxOB4wVBxYDUi2tteJpVooMRqo2NZlZI0b2vjcWnnFvEP7tuhbVrpHJyz6iNrjeFRPBWVz8oidobZi0gX5uX1Kz8IcSbhmGmiZ+3qPH5QOO/q09ZUsOEtW0HucEMJt+0DZHkdGZVHEeDRnkMs0jpHuPhOd2AcQWe6nThDon3DFFom1uEdlFFQ5xspakG4Wvzqxw8FI2rLZg7BxBKentHNz+o91peNKsbC6EvsAbeofNR20mh7lDCMxdmkdpppZvN0qyx0oCp+0c27i3989g+Cvmrs45Y+3ZoyepiNFz2Hxf2V5/FVgdTGfNb3WldikVqOL/eqpD1Fo/lW6l576wREQEREFd2f+TaX0De0qxKu7P8AybS+gb2lWJXyddlMfTAiIqLiIiAiIgIiICj8fqe50s8n4Ked3sscfgpBV7aDG92G1bImlz300jGtFtS/weP95BozZZjM0EMjadr3vke7RugBEYDXFx03k6bybcqs1BiGIzOyyVroAXWDc4vbW93dS1vDs7xE6CItHIZox7syyY9lWIO3tYOmZvwutYtGnJy3wTa21FtGwMULM15qhkxbuc6drj02LlhNxikboXwjnBZf3KqR7G6073Qt/vHHsasuPYlUnfPCOjuh/lW8ep0jTZhwz7XrbWclk7Lwmo2bqgH90u+SN2g0TRYzSnoDjZR0WwqQ+NVMHRE4/wAwWSNhLRbPWWuQB9iBcncBd+9R8q3aEx7Rh11mZl1T7Q6QeLJMf7v/ALlhP2lQjc2Q9Q+KsEWwWD71TKeiNg7SVmRbB6P701Qf4ox/Io+VdaPafTdp/wBU1+1Fo3RPPS+y6ztYcPFh65XfBbCi2HYeN/d3dMo+DQsuLYxhg3wvd0zSfAhVn1GSfy0j2z00f8tWTbV5juhYP4pPmsJ+0upO4MHqd8St2RbJsMH/AMVp6ZJT/OsyLZxhrd1HD62k9pKrvsndrHofT+ENAP2jVfE8D+EKIxbHZqkh0z85aCG7hYE34l6ij4FULfFo6Yf3EfxCy4uD9M3xaeEdEEY/lVJva3OW1MGPHOtaxEqNscjtS0g5XSu/xvPwC28qbgzR9NsAAAZLAAACwI0AVyVGwiIgIiIK7s/8m0voG9pViVc2fG+G0voW9pVjU2ttWmYRFZp9M84ERFCRERAREQEREBRPCZ9qd3OWD/ED8FLLHraJsrCx2423GxFkFBjWS1TknBAfdlc3+Fh+C4jgifPu/TjU6oRTV2tUkOCjvPu/TjXIcF3efd+nH8k1GA0Kn8KcHrJcSo5IcxpYywzAS5GgiQklwvd3g23A8nGtgfVl3n3fpR/Jchwcf5936cfyRLHaFzAXeOD7/Pu/Tj+SjeEFJNBD3RkxcQ5oIdGzcbi+g5bIhnBc1SRjlV5wfpNXz6wVX4x+kxBeQvoCp2G4zUSStY+XK1xAJETLjrCuAwST8y79KL/Kg5pddfeOX8y79KH/ACrqm4NyuFjVyAcdooRfm8VBDcEqkSVb3NN7NlPW4fNXhRWC8HY6a5Zq51szyACbcVgLAKVUJEREBERBW9nnkyl9CO0qyKt7PPJlL6EdpVkVa8oa5/u2/c/0REVmQiL4XBB9RdZnHKuJqR70HcixXVZ4gPWgqjyDfbfx9SDKRYwqub3/ANF9+lcx6x170GQix/pnMfd80NYBvuPUgyEWEcYi43gWFzodOk7gvsla4hromd1a4XzB7R0b96DMRYBrJPNHraf5lwNdJ5tw/hHwKCSUVwkDTA5rnBuYtAJ5QQfgjq5/4Xj+A/JV/GqIVFw5kxcNxLZA0dGlkGG3DW+cYnelvnGdajRwJlduzN9v4rtZs/l45HjoDfi9ShnxYUA4EPboQd6vkJu0HlA7FR8J4AhkjXyPkdlIOUubY+oD4q9NCSl9REUAiIgIiICIiCt7PPJlL6EdpVkVb2eeTKX0I7SrIq15Q1z/AHbfuf6IiKzJ1VMOZpaCW3+8N4UccHk4pjx+M3l6HBSyIIoUEw1zsdu0II3da+GCYfdYd/3j8gpZEEK9s2v2fJa2XeOPx+jqXHusg/2bgbaeC46nfewOinF8sgr0tcY2kkPcQLC0bgXXP4fkumTFpbDLC4m1tGPIt/FlHvVnslkFMmq653iRW0++5rR7LRf/ABKGrsGxWU6TQx9EeY+08uK2ZZMqDVmGcC8QEzXzzsnYD4THukAIO8WGgV/w89xjDHvzO4ySB6hfiG5SmVY9XQNkFnjMOQi46kEbW8IYY9XytFuIOueoKs4jtPhbo17W85IJ6gbD3qyy8C6R2joI3cxYCkXAujb4tPEOiJnyQUKTalGT+2cegjsAUngfDaSofkh7o88eZng7/wARA7VdY8Bhb4rGjoY0dgXeKFo3IOTGmwvvsL23X5lyyrtDUsg6sq7Qll9QEREBERAREQEREFb2eeTKX0I7SrIq3s88mUvoR2lWRVryhrn+7b9z/RERWZCIiAiIgIiICIiAiIgIiICIiAiIgIiICIiAiIgIiICIiAiIgrezzyZS+hHaVZERVryhrn+7b9z/AEREVmQiIgIiICIiAiIgIiICIiAiIgIiICIiAiIgLiSiKJHJERSCIiAiIg//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5 Estrella de 7 puntas"/>
          <p:cNvSpPr/>
          <p:nvPr/>
        </p:nvSpPr>
        <p:spPr>
          <a:xfrm>
            <a:off x="6046869" y="3174866"/>
            <a:ext cx="2677646" cy="1368152"/>
          </a:xfrm>
          <a:prstGeom prst="star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3" name="22 Estrella de 7 puntas"/>
          <p:cNvSpPr/>
          <p:nvPr/>
        </p:nvSpPr>
        <p:spPr>
          <a:xfrm>
            <a:off x="863050" y="3139799"/>
            <a:ext cx="2677646" cy="1368152"/>
          </a:xfrm>
          <a:prstGeom prst="star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MX"/>
          </a:p>
        </p:txBody>
      </p:sp>
      <p:sp>
        <p:nvSpPr>
          <p:cNvPr id="24" name="23 Rectángulo"/>
          <p:cNvSpPr/>
          <p:nvPr/>
        </p:nvSpPr>
        <p:spPr>
          <a:xfrm>
            <a:off x="6512699" y="3674276"/>
            <a:ext cx="1811714" cy="369332"/>
          </a:xfrm>
          <a:prstGeom prst="rect">
            <a:avLst/>
          </a:prstGeom>
        </p:spPr>
        <p:txBody>
          <a:bodyPr wrap="none">
            <a:spAutoFit/>
          </a:bodyPr>
          <a:lstStyle/>
          <a:p>
            <a:r>
              <a:rPr lang="es-MX" b="1" dirty="0" smtClean="0">
                <a:solidFill>
                  <a:schemeClr val="bg1"/>
                </a:solidFill>
              </a:rPr>
              <a:t>USD10.564,00</a:t>
            </a:r>
            <a:endParaRPr lang="es-MX" dirty="0">
              <a:solidFill>
                <a:schemeClr val="bg1"/>
              </a:solidFill>
            </a:endParaRPr>
          </a:p>
        </p:txBody>
      </p:sp>
      <p:sp>
        <p:nvSpPr>
          <p:cNvPr id="25" name="24 Rectángulo"/>
          <p:cNvSpPr/>
          <p:nvPr/>
        </p:nvSpPr>
        <p:spPr>
          <a:xfrm>
            <a:off x="1296016" y="3685115"/>
            <a:ext cx="1811714" cy="369332"/>
          </a:xfrm>
          <a:prstGeom prst="rect">
            <a:avLst/>
          </a:prstGeom>
        </p:spPr>
        <p:txBody>
          <a:bodyPr wrap="none">
            <a:spAutoFit/>
          </a:bodyPr>
          <a:lstStyle/>
          <a:p>
            <a:r>
              <a:rPr lang="es-MX" b="1" dirty="0" smtClean="0">
                <a:solidFill>
                  <a:schemeClr val="bg1"/>
                </a:solidFill>
              </a:rPr>
              <a:t>USD16.054,08</a:t>
            </a:r>
            <a:endParaRPr lang="es-MX" dirty="0">
              <a:solidFill>
                <a:schemeClr val="bg1"/>
              </a:solidFill>
            </a:endParaRPr>
          </a:p>
        </p:txBody>
      </p:sp>
    </p:spTree>
    <p:extLst>
      <p:ext uri="{BB962C8B-B14F-4D97-AF65-F5344CB8AC3E}">
        <p14:creationId xmlns:p14="http://schemas.microsoft.com/office/powerpoint/2010/main" xmlns="" val="177840051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1813130077"/>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548921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CONCLUSIONES Y RECOMENDACIONES</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9</a:t>
              </a:r>
              <a:endParaRPr lang="es-EC" kern="1200" dirty="0"/>
            </a:p>
          </p:txBody>
        </p:sp>
      </p:grpSp>
      <p:graphicFrame>
        <p:nvGraphicFramePr>
          <p:cNvPr id="2" name="1 Diagrama"/>
          <p:cNvGraphicFramePr/>
          <p:nvPr>
            <p:extLst>
              <p:ext uri="{D42A27DB-BD31-4B8C-83A1-F6EECF244321}">
                <p14:modId xmlns:p14="http://schemas.microsoft.com/office/powerpoint/2010/main" xmlns="" val="2299192425"/>
              </p:ext>
            </p:extLst>
          </p:nvPr>
        </p:nvGraphicFramePr>
        <p:xfrm>
          <a:off x="260308" y="1046664"/>
          <a:ext cx="8640960" cy="5033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Rectángulo redondeado"/>
          <p:cNvSpPr/>
          <p:nvPr/>
        </p:nvSpPr>
        <p:spPr>
          <a:xfrm>
            <a:off x="3463967" y="679996"/>
            <a:ext cx="2233643" cy="4706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2 CuadroTexto"/>
          <p:cNvSpPr txBox="1"/>
          <p:nvPr/>
        </p:nvSpPr>
        <p:spPr>
          <a:xfrm>
            <a:off x="3554054" y="730666"/>
            <a:ext cx="2089627"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CONCLUSIONES</a:t>
            </a:r>
            <a:endParaRPr lang="es-EC"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52023183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DE81CB1D-BA27-4B9A-8983-AE6B21D54039}"/>
                                            </p:graphicEl>
                                          </p:spTgt>
                                        </p:tgtEl>
                                        <p:attrNameLst>
                                          <p:attrName>style.visibility</p:attrName>
                                        </p:attrNameLst>
                                      </p:cBhvr>
                                      <p:to>
                                        <p:strVal val="visible"/>
                                      </p:to>
                                    </p:set>
                                    <p:animEffect transition="in" filter="fade">
                                      <p:cBhvr>
                                        <p:cTn id="7" dur="1000"/>
                                        <p:tgtEl>
                                          <p:spTgt spid="2">
                                            <p:graphicEl>
                                              <a:dgm id="{DE81CB1D-BA27-4B9A-8983-AE6B21D54039}"/>
                                            </p:graphicEl>
                                          </p:spTgt>
                                        </p:tgtEl>
                                      </p:cBhvr>
                                    </p:animEffect>
                                    <p:anim calcmode="lin" valueType="num">
                                      <p:cBhvr>
                                        <p:cTn id="8" dur="1000" fill="hold"/>
                                        <p:tgtEl>
                                          <p:spTgt spid="2">
                                            <p:graphicEl>
                                              <a:dgm id="{DE81CB1D-BA27-4B9A-8983-AE6B21D54039}"/>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DE81CB1D-BA27-4B9A-8983-AE6B21D54039}"/>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41284C49-9AF1-4BBE-A550-93A704C967D9}"/>
                                            </p:graphicEl>
                                          </p:spTgt>
                                        </p:tgtEl>
                                        <p:attrNameLst>
                                          <p:attrName>style.visibility</p:attrName>
                                        </p:attrNameLst>
                                      </p:cBhvr>
                                      <p:to>
                                        <p:strVal val="visible"/>
                                      </p:to>
                                    </p:set>
                                    <p:animEffect transition="in" filter="fade">
                                      <p:cBhvr>
                                        <p:cTn id="12" dur="1000"/>
                                        <p:tgtEl>
                                          <p:spTgt spid="2">
                                            <p:graphicEl>
                                              <a:dgm id="{41284C49-9AF1-4BBE-A550-93A704C967D9}"/>
                                            </p:graphicEl>
                                          </p:spTgt>
                                        </p:tgtEl>
                                      </p:cBhvr>
                                    </p:animEffect>
                                    <p:anim calcmode="lin" valueType="num">
                                      <p:cBhvr>
                                        <p:cTn id="13" dur="1000" fill="hold"/>
                                        <p:tgtEl>
                                          <p:spTgt spid="2">
                                            <p:graphicEl>
                                              <a:dgm id="{41284C49-9AF1-4BBE-A550-93A704C967D9}"/>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41284C49-9AF1-4BBE-A550-93A704C967D9}"/>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A368B123-D24D-4E57-9782-F54C0B5195A4}"/>
                                            </p:graphicEl>
                                          </p:spTgt>
                                        </p:tgtEl>
                                        <p:attrNameLst>
                                          <p:attrName>style.visibility</p:attrName>
                                        </p:attrNameLst>
                                      </p:cBhvr>
                                      <p:to>
                                        <p:strVal val="visible"/>
                                      </p:to>
                                    </p:set>
                                    <p:animEffect transition="in" filter="fade">
                                      <p:cBhvr>
                                        <p:cTn id="19" dur="1000"/>
                                        <p:tgtEl>
                                          <p:spTgt spid="2">
                                            <p:graphicEl>
                                              <a:dgm id="{A368B123-D24D-4E57-9782-F54C0B5195A4}"/>
                                            </p:graphicEl>
                                          </p:spTgt>
                                        </p:tgtEl>
                                      </p:cBhvr>
                                    </p:animEffect>
                                    <p:anim calcmode="lin" valueType="num">
                                      <p:cBhvr>
                                        <p:cTn id="20" dur="1000" fill="hold"/>
                                        <p:tgtEl>
                                          <p:spTgt spid="2">
                                            <p:graphicEl>
                                              <a:dgm id="{A368B123-D24D-4E57-9782-F54C0B5195A4}"/>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A368B123-D24D-4E57-9782-F54C0B5195A4}"/>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6B2D3B43-4741-4D2A-8E01-E9C84803DFE2}"/>
                                            </p:graphicEl>
                                          </p:spTgt>
                                        </p:tgtEl>
                                        <p:attrNameLst>
                                          <p:attrName>style.visibility</p:attrName>
                                        </p:attrNameLst>
                                      </p:cBhvr>
                                      <p:to>
                                        <p:strVal val="visible"/>
                                      </p:to>
                                    </p:set>
                                    <p:animEffect transition="in" filter="fade">
                                      <p:cBhvr>
                                        <p:cTn id="24" dur="1000"/>
                                        <p:tgtEl>
                                          <p:spTgt spid="2">
                                            <p:graphicEl>
                                              <a:dgm id="{6B2D3B43-4741-4D2A-8E01-E9C84803DFE2}"/>
                                            </p:graphicEl>
                                          </p:spTgt>
                                        </p:tgtEl>
                                      </p:cBhvr>
                                    </p:animEffect>
                                    <p:anim calcmode="lin" valueType="num">
                                      <p:cBhvr>
                                        <p:cTn id="25" dur="1000" fill="hold"/>
                                        <p:tgtEl>
                                          <p:spTgt spid="2">
                                            <p:graphicEl>
                                              <a:dgm id="{6B2D3B43-4741-4D2A-8E01-E9C84803DFE2}"/>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6B2D3B43-4741-4D2A-8E01-E9C84803DFE2}"/>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3AEA35BE-4857-49F5-8892-0C7B03A646DF}"/>
                                            </p:graphicEl>
                                          </p:spTgt>
                                        </p:tgtEl>
                                        <p:attrNameLst>
                                          <p:attrName>style.visibility</p:attrName>
                                        </p:attrNameLst>
                                      </p:cBhvr>
                                      <p:to>
                                        <p:strVal val="visible"/>
                                      </p:to>
                                    </p:set>
                                    <p:animEffect transition="in" filter="fade">
                                      <p:cBhvr>
                                        <p:cTn id="31" dur="1000"/>
                                        <p:tgtEl>
                                          <p:spTgt spid="2">
                                            <p:graphicEl>
                                              <a:dgm id="{3AEA35BE-4857-49F5-8892-0C7B03A646DF}"/>
                                            </p:graphicEl>
                                          </p:spTgt>
                                        </p:tgtEl>
                                      </p:cBhvr>
                                    </p:animEffect>
                                    <p:anim calcmode="lin" valueType="num">
                                      <p:cBhvr>
                                        <p:cTn id="32" dur="1000" fill="hold"/>
                                        <p:tgtEl>
                                          <p:spTgt spid="2">
                                            <p:graphicEl>
                                              <a:dgm id="{3AEA35BE-4857-49F5-8892-0C7B03A646DF}"/>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3AEA35BE-4857-49F5-8892-0C7B03A646DF}"/>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35ACD93A-B898-49C5-95D5-36EBF82D95DA}"/>
                                            </p:graphicEl>
                                          </p:spTgt>
                                        </p:tgtEl>
                                        <p:attrNameLst>
                                          <p:attrName>style.visibility</p:attrName>
                                        </p:attrNameLst>
                                      </p:cBhvr>
                                      <p:to>
                                        <p:strVal val="visible"/>
                                      </p:to>
                                    </p:set>
                                    <p:animEffect transition="in" filter="fade">
                                      <p:cBhvr>
                                        <p:cTn id="36" dur="1000"/>
                                        <p:tgtEl>
                                          <p:spTgt spid="2">
                                            <p:graphicEl>
                                              <a:dgm id="{35ACD93A-B898-49C5-95D5-36EBF82D95DA}"/>
                                            </p:graphicEl>
                                          </p:spTgt>
                                        </p:tgtEl>
                                      </p:cBhvr>
                                    </p:animEffect>
                                    <p:anim calcmode="lin" valueType="num">
                                      <p:cBhvr>
                                        <p:cTn id="37" dur="1000" fill="hold"/>
                                        <p:tgtEl>
                                          <p:spTgt spid="2">
                                            <p:graphicEl>
                                              <a:dgm id="{35ACD93A-B898-49C5-95D5-36EBF82D95DA}"/>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35ACD93A-B898-49C5-95D5-36EBF82D95D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CONCLUSIONES Y RECOMENDACIONES</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9</a:t>
              </a:r>
              <a:endParaRPr lang="es-EC" kern="1200" dirty="0"/>
            </a:p>
          </p:txBody>
        </p:sp>
      </p:grpSp>
      <p:graphicFrame>
        <p:nvGraphicFramePr>
          <p:cNvPr id="2" name="1 Diagrama"/>
          <p:cNvGraphicFramePr/>
          <p:nvPr>
            <p:extLst>
              <p:ext uri="{D42A27DB-BD31-4B8C-83A1-F6EECF244321}">
                <p14:modId xmlns:p14="http://schemas.microsoft.com/office/powerpoint/2010/main" xmlns="" val="95603443"/>
              </p:ext>
            </p:extLst>
          </p:nvPr>
        </p:nvGraphicFramePr>
        <p:xfrm>
          <a:off x="260308" y="1039831"/>
          <a:ext cx="8640960" cy="5155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Rectángulo redondeado"/>
          <p:cNvSpPr/>
          <p:nvPr/>
        </p:nvSpPr>
        <p:spPr>
          <a:xfrm>
            <a:off x="3463967" y="679996"/>
            <a:ext cx="2233643" cy="4706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2 CuadroTexto"/>
          <p:cNvSpPr txBox="1"/>
          <p:nvPr/>
        </p:nvSpPr>
        <p:spPr>
          <a:xfrm>
            <a:off x="3554054" y="730666"/>
            <a:ext cx="2089627"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CONCLUSIONES</a:t>
            </a:r>
            <a:endParaRPr lang="es-EC"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65263"/>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CF991A4C-2664-4B87-AE79-88D07231E86A}"/>
                                            </p:graphicEl>
                                          </p:spTgt>
                                        </p:tgtEl>
                                        <p:attrNameLst>
                                          <p:attrName>style.visibility</p:attrName>
                                        </p:attrNameLst>
                                      </p:cBhvr>
                                      <p:to>
                                        <p:strVal val="visible"/>
                                      </p:to>
                                    </p:set>
                                    <p:animEffect transition="in" filter="fade">
                                      <p:cBhvr>
                                        <p:cTn id="7" dur="1000"/>
                                        <p:tgtEl>
                                          <p:spTgt spid="2">
                                            <p:graphicEl>
                                              <a:dgm id="{CF991A4C-2664-4B87-AE79-88D07231E86A}"/>
                                            </p:graphicEl>
                                          </p:spTgt>
                                        </p:tgtEl>
                                      </p:cBhvr>
                                    </p:animEffect>
                                    <p:anim calcmode="lin" valueType="num">
                                      <p:cBhvr>
                                        <p:cTn id="8" dur="1000" fill="hold"/>
                                        <p:tgtEl>
                                          <p:spTgt spid="2">
                                            <p:graphicEl>
                                              <a:dgm id="{CF991A4C-2664-4B87-AE79-88D07231E86A}"/>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CF991A4C-2664-4B87-AE79-88D07231E86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50F10BBD-2049-4784-AB40-5A16BDEA6B2F}"/>
                                            </p:graphicEl>
                                          </p:spTgt>
                                        </p:tgtEl>
                                        <p:attrNameLst>
                                          <p:attrName>style.visibility</p:attrName>
                                        </p:attrNameLst>
                                      </p:cBhvr>
                                      <p:to>
                                        <p:strVal val="visible"/>
                                      </p:to>
                                    </p:set>
                                    <p:animEffect transition="in" filter="fade">
                                      <p:cBhvr>
                                        <p:cTn id="12" dur="1000"/>
                                        <p:tgtEl>
                                          <p:spTgt spid="2">
                                            <p:graphicEl>
                                              <a:dgm id="{50F10BBD-2049-4784-AB40-5A16BDEA6B2F}"/>
                                            </p:graphicEl>
                                          </p:spTgt>
                                        </p:tgtEl>
                                      </p:cBhvr>
                                    </p:animEffect>
                                    <p:anim calcmode="lin" valueType="num">
                                      <p:cBhvr>
                                        <p:cTn id="13" dur="1000" fill="hold"/>
                                        <p:tgtEl>
                                          <p:spTgt spid="2">
                                            <p:graphicEl>
                                              <a:dgm id="{50F10BBD-2049-4784-AB40-5A16BDEA6B2F}"/>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50F10BBD-2049-4784-AB40-5A16BDEA6B2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4B257C01-352D-4F23-A64B-38AE56DE9947}"/>
                                            </p:graphicEl>
                                          </p:spTgt>
                                        </p:tgtEl>
                                        <p:attrNameLst>
                                          <p:attrName>style.visibility</p:attrName>
                                        </p:attrNameLst>
                                      </p:cBhvr>
                                      <p:to>
                                        <p:strVal val="visible"/>
                                      </p:to>
                                    </p:set>
                                    <p:animEffect transition="in" filter="fade">
                                      <p:cBhvr>
                                        <p:cTn id="19" dur="1000"/>
                                        <p:tgtEl>
                                          <p:spTgt spid="2">
                                            <p:graphicEl>
                                              <a:dgm id="{4B257C01-352D-4F23-A64B-38AE56DE9947}"/>
                                            </p:graphicEl>
                                          </p:spTgt>
                                        </p:tgtEl>
                                      </p:cBhvr>
                                    </p:animEffect>
                                    <p:anim calcmode="lin" valueType="num">
                                      <p:cBhvr>
                                        <p:cTn id="20" dur="1000" fill="hold"/>
                                        <p:tgtEl>
                                          <p:spTgt spid="2">
                                            <p:graphicEl>
                                              <a:dgm id="{4B257C01-352D-4F23-A64B-38AE56DE9947}"/>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4B257C01-352D-4F23-A64B-38AE56DE9947}"/>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16F8BF64-BFD6-441B-BE7F-490B43E6798B}"/>
                                            </p:graphicEl>
                                          </p:spTgt>
                                        </p:tgtEl>
                                        <p:attrNameLst>
                                          <p:attrName>style.visibility</p:attrName>
                                        </p:attrNameLst>
                                      </p:cBhvr>
                                      <p:to>
                                        <p:strVal val="visible"/>
                                      </p:to>
                                    </p:set>
                                    <p:animEffect transition="in" filter="fade">
                                      <p:cBhvr>
                                        <p:cTn id="24" dur="1000"/>
                                        <p:tgtEl>
                                          <p:spTgt spid="2">
                                            <p:graphicEl>
                                              <a:dgm id="{16F8BF64-BFD6-441B-BE7F-490B43E6798B}"/>
                                            </p:graphicEl>
                                          </p:spTgt>
                                        </p:tgtEl>
                                      </p:cBhvr>
                                    </p:animEffect>
                                    <p:anim calcmode="lin" valueType="num">
                                      <p:cBhvr>
                                        <p:cTn id="25" dur="1000" fill="hold"/>
                                        <p:tgtEl>
                                          <p:spTgt spid="2">
                                            <p:graphicEl>
                                              <a:dgm id="{16F8BF64-BFD6-441B-BE7F-490B43E6798B}"/>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16F8BF64-BFD6-441B-BE7F-490B43E6798B}"/>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A0013C13-58D9-4D41-96B3-4E21309F7517}"/>
                                            </p:graphicEl>
                                          </p:spTgt>
                                        </p:tgtEl>
                                        <p:attrNameLst>
                                          <p:attrName>style.visibility</p:attrName>
                                        </p:attrNameLst>
                                      </p:cBhvr>
                                      <p:to>
                                        <p:strVal val="visible"/>
                                      </p:to>
                                    </p:set>
                                    <p:animEffect transition="in" filter="fade">
                                      <p:cBhvr>
                                        <p:cTn id="31" dur="1000"/>
                                        <p:tgtEl>
                                          <p:spTgt spid="2">
                                            <p:graphicEl>
                                              <a:dgm id="{A0013C13-58D9-4D41-96B3-4E21309F7517}"/>
                                            </p:graphicEl>
                                          </p:spTgt>
                                        </p:tgtEl>
                                      </p:cBhvr>
                                    </p:animEffect>
                                    <p:anim calcmode="lin" valueType="num">
                                      <p:cBhvr>
                                        <p:cTn id="32" dur="1000" fill="hold"/>
                                        <p:tgtEl>
                                          <p:spTgt spid="2">
                                            <p:graphicEl>
                                              <a:dgm id="{A0013C13-58D9-4D41-96B3-4E21309F7517}"/>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A0013C13-58D9-4D41-96B3-4E21309F7517}"/>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45ABC144-4331-4F51-9B48-473405053E9B}"/>
                                            </p:graphicEl>
                                          </p:spTgt>
                                        </p:tgtEl>
                                        <p:attrNameLst>
                                          <p:attrName>style.visibility</p:attrName>
                                        </p:attrNameLst>
                                      </p:cBhvr>
                                      <p:to>
                                        <p:strVal val="visible"/>
                                      </p:to>
                                    </p:set>
                                    <p:animEffect transition="in" filter="fade">
                                      <p:cBhvr>
                                        <p:cTn id="36" dur="1000"/>
                                        <p:tgtEl>
                                          <p:spTgt spid="2">
                                            <p:graphicEl>
                                              <a:dgm id="{45ABC144-4331-4F51-9B48-473405053E9B}"/>
                                            </p:graphicEl>
                                          </p:spTgt>
                                        </p:tgtEl>
                                      </p:cBhvr>
                                    </p:animEffect>
                                    <p:anim calcmode="lin" valueType="num">
                                      <p:cBhvr>
                                        <p:cTn id="37" dur="1000" fill="hold"/>
                                        <p:tgtEl>
                                          <p:spTgt spid="2">
                                            <p:graphicEl>
                                              <a:dgm id="{45ABC144-4331-4F51-9B48-473405053E9B}"/>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45ABC144-4331-4F51-9B48-473405053E9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2275093752"/>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CONCLUSIONES Y RECOMENDACIONES</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9</a:t>
              </a:r>
              <a:endParaRPr lang="es-EC" kern="1200" dirty="0"/>
            </a:p>
          </p:txBody>
        </p:sp>
      </p:grpSp>
      <p:graphicFrame>
        <p:nvGraphicFramePr>
          <p:cNvPr id="2" name="1 Diagrama"/>
          <p:cNvGraphicFramePr/>
          <p:nvPr>
            <p:extLst>
              <p:ext uri="{D42A27DB-BD31-4B8C-83A1-F6EECF244321}">
                <p14:modId xmlns:p14="http://schemas.microsoft.com/office/powerpoint/2010/main" xmlns="" val="3675937894"/>
              </p:ext>
            </p:extLst>
          </p:nvPr>
        </p:nvGraphicFramePr>
        <p:xfrm>
          <a:off x="159907" y="1154077"/>
          <a:ext cx="8640960" cy="5024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Rectángulo redondeado"/>
          <p:cNvSpPr/>
          <p:nvPr/>
        </p:nvSpPr>
        <p:spPr>
          <a:xfrm>
            <a:off x="3290453" y="558701"/>
            <a:ext cx="2620201" cy="4706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2 CuadroTexto"/>
          <p:cNvSpPr txBox="1"/>
          <p:nvPr/>
        </p:nvSpPr>
        <p:spPr>
          <a:xfrm>
            <a:off x="3371500" y="609371"/>
            <a:ext cx="2458106"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RECOMENDACIONES</a:t>
            </a:r>
            <a:endParaRPr lang="es-EC"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656204328"/>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10D993CC-C2E4-4E16-A45F-E43FC79BEA47}"/>
                                            </p:graphicEl>
                                          </p:spTgt>
                                        </p:tgtEl>
                                        <p:attrNameLst>
                                          <p:attrName>style.visibility</p:attrName>
                                        </p:attrNameLst>
                                      </p:cBhvr>
                                      <p:to>
                                        <p:strVal val="visible"/>
                                      </p:to>
                                    </p:set>
                                    <p:animEffect transition="in" filter="fade">
                                      <p:cBhvr>
                                        <p:cTn id="7" dur="1000"/>
                                        <p:tgtEl>
                                          <p:spTgt spid="2">
                                            <p:graphicEl>
                                              <a:dgm id="{10D993CC-C2E4-4E16-A45F-E43FC79BEA47}"/>
                                            </p:graphicEl>
                                          </p:spTgt>
                                        </p:tgtEl>
                                      </p:cBhvr>
                                    </p:animEffect>
                                    <p:anim calcmode="lin" valueType="num">
                                      <p:cBhvr>
                                        <p:cTn id="8" dur="1000" fill="hold"/>
                                        <p:tgtEl>
                                          <p:spTgt spid="2">
                                            <p:graphicEl>
                                              <a:dgm id="{10D993CC-C2E4-4E16-A45F-E43FC79BEA47}"/>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10D993CC-C2E4-4E16-A45F-E43FC79BEA47}"/>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8CF6E73B-E2B3-4A84-B23B-A30D16D74E35}"/>
                                            </p:graphicEl>
                                          </p:spTgt>
                                        </p:tgtEl>
                                        <p:attrNameLst>
                                          <p:attrName>style.visibility</p:attrName>
                                        </p:attrNameLst>
                                      </p:cBhvr>
                                      <p:to>
                                        <p:strVal val="visible"/>
                                      </p:to>
                                    </p:set>
                                    <p:animEffect transition="in" filter="fade">
                                      <p:cBhvr>
                                        <p:cTn id="12" dur="1000"/>
                                        <p:tgtEl>
                                          <p:spTgt spid="2">
                                            <p:graphicEl>
                                              <a:dgm id="{8CF6E73B-E2B3-4A84-B23B-A30D16D74E35}"/>
                                            </p:graphicEl>
                                          </p:spTgt>
                                        </p:tgtEl>
                                      </p:cBhvr>
                                    </p:animEffect>
                                    <p:anim calcmode="lin" valueType="num">
                                      <p:cBhvr>
                                        <p:cTn id="13" dur="1000" fill="hold"/>
                                        <p:tgtEl>
                                          <p:spTgt spid="2">
                                            <p:graphicEl>
                                              <a:dgm id="{8CF6E73B-E2B3-4A84-B23B-A30D16D74E35}"/>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8CF6E73B-E2B3-4A84-B23B-A30D16D74E35}"/>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C49F82B4-647F-458B-BBB6-970AA9F3E0E3}"/>
                                            </p:graphicEl>
                                          </p:spTgt>
                                        </p:tgtEl>
                                        <p:attrNameLst>
                                          <p:attrName>style.visibility</p:attrName>
                                        </p:attrNameLst>
                                      </p:cBhvr>
                                      <p:to>
                                        <p:strVal val="visible"/>
                                      </p:to>
                                    </p:set>
                                    <p:animEffect transition="in" filter="fade">
                                      <p:cBhvr>
                                        <p:cTn id="19" dur="1000"/>
                                        <p:tgtEl>
                                          <p:spTgt spid="2">
                                            <p:graphicEl>
                                              <a:dgm id="{C49F82B4-647F-458B-BBB6-970AA9F3E0E3}"/>
                                            </p:graphicEl>
                                          </p:spTgt>
                                        </p:tgtEl>
                                      </p:cBhvr>
                                    </p:animEffect>
                                    <p:anim calcmode="lin" valueType="num">
                                      <p:cBhvr>
                                        <p:cTn id="20" dur="1000" fill="hold"/>
                                        <p:tgtEl>
                                          <p:spTgt spid="2">
                                            <p:graphicEl>
                                              <a:dgm id="{C49F82B4-647F-458B-BBB6-970AA9F3E0E3}"/>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C49F82B4-647F-458B-BBB6-970AA9F3E0E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5BAF8493-3B01-499E-8BE2-3E7514636618}"/>
                                            </p:graphicEl>
                                          </p:spTgt>
                                        </p:tgtEl>
                                        <p:attrNameLst>
                                          <p:attrName>style.visibility</p:attrName>
                                        </p:attrNameLst>
                                      </p:cBhvr>
                                      <p:to>
                                        <p:strVal val="visible"/>
                                      </p:to>
                                    </p:set>
                                    <p:animEffect transition="in" filter="fade">
                                      <p:cBhvr>
                                        <p:cTn id="24" dur="1000"/>
                                        <p:tgtEl>
                                          <p:spTgt spid="2">
                                            <p:graphicEl>
                                              <a:dgm id="{5BAF8493-3B01-499E-8BE2-3E7514636618}"/>
                                            </p:graphicEl>
                                          </p:spTgt>
                                        </p:tgtEl>
                                      </p:cBhvr>
                                    </p:animEffect>
                                    <p:anim calcmode="lin" valueType="num">
                                      <p:cBhvr>
                                        <p:cTn id="25" dur="1000" fill="hold"/>
                                        <p:tgtEl>
                                          <p:spTgt spid="2">
                                            <p:graphicEl>
                                              <a:dgm id="{5BAF8493-3B01-499E-8BE2-3E7514636618}"/>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5BAF8493-3B01-499E-8BE2-3E7514636618}"/>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C393956B-03EB-49F9-A0D2-6FD9791203FA}"/>
                                            </p:graphicEl>
                                          </p:spTgt>
                                        </p:tgtEl>
                                        <p:attrNameLst>
                                          <p:attrName>style.visibility</p:attrName>
                                        </p:attrNameLst>
                                      </p:cBhvr>
                                      <p:to>
                                        <p:strVal val="visible"/>
                                      </p:to>
                                    </p:set>
                                    <p:animEffect transition="in" filter="fade">
                                      <p:cBhvr>
                                        <p:cTn id="31" dur="1000"/>
                                        <p:tgtEl>
                                          <p:spTgt spid="2">
                                            <p:graphicEl>
                                              <a:dgm id="{C393956B-03EB-49F9-A0D2-6FD9791203FA}"/>
                                            </p:graphicEl>
                                          </p:spTgt>
                                        </p:tgtEl>
                                      </p:cBhvr>
                                    </p:animEffect>
                                    <p:anim calcmode="lin" valueType="num">
                                      <p:cBhvr>
                                        <p:cTn id="32" dur="1000" fill="hold"/>
                                        <p:tgtEl>
                                          <p:spTgt spid="2">
                                            <p:graphicEl>
                                              <a:dgm id="{C393956B-03EB-49F9-A0D2-6FD9791203FA}"/>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C393956B-03EB-49F9-A0D2-6FD9791203FA}"/>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C8038A92-7AE1-4EDD-A984-C04578D3B43F}"/>
                                            </p:graphicEl>
                                          </p:spTgt>
                                        </p:tgtEl>
                                        <p:attrNameLst>
                                          <p:attrName>style.visibility</p:attrName>
                                        </p:attrNameLst>
                                      </p:cBhvr>
                                      <p:to>
                                        <p:strVal val="visible"/>
                                      </p:to>
                                    </p:set>
                                    <p:animEffect transition="in" filter="fade">
                                      <p:cBhvr>
                                        <p:cTn id="36" dur="1000"/>
                                        <p:tgtEl>
                                          <p:spTgt spid="2">
                                            <p:graphicEl>
                                              <a:dgm id="{C8038A92-7AE1-4EDD-A984-C04578D3B43F}"/>
                                            </p:graphicEl>
                                          </p:spTgt>
                                        </p:tgtEl>
                                      </p:cBhvr>
                                    </p:animEffect>
                                    <p:anim calcmode="lin" valueType="num">
                                      <p:cBhvr>
                                        <p:cTn id="37" dur="1000" fill="hold"/>
                                        <p:tgtEl>
                                          <p:spTgt spid="2">
                                            <p:graphicEl>
                                              <a:dgm id="{C8038A92-7AE1-4EDD-A984-C04578D3B43F}"/>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C8038A92-7AE1-4EDD-A984-C04578D3B43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kern="1200" dirty="0" smtClean="0"/>
                <a:t>CONCLUSIONES Y RECOMENDACIONES</a:t>
              </a:r>
              <a:endParaRPr lang="es-EC" sz="12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9</a:t>
              </a:r>
              <a:endParaRPr lang="es-EC" kern="1200" dirty="0"/>
            </a:p>
          </p:txBody>
        </p:sp>
      </p:grpSp>
      <p:graphicFrame>
        <p:nvGraphicFramePr>
          <p:cNvPr id="2" name="1 Diagrama"/>
          <p:cNvGraphicFramePr/>
          <p:nvPr>
            <p:extLst>
              <p:ext uri="{D42A27DB-BD31-4B8C-83A1-F6EECF244321}">
                <p14:modId xmlns:p14="http://schemas.microsoft.com/office/powerpoint/2010/main" xmlns="" val="1856659805"/>
              </p:ext>
            </p:extLst>
          </p:nvPr>
        </p:nvGraphicFramePr>
        <p:xfrm>
          <a:off x="278387" y="998642"/>
          <a:ext cx="8640960" cy="5155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Rectángulo redondeado"/>
          <p:cNvSpPr/>
          <p:nvPr/>
        </p:nvSpPr>
        <p:spPr>
          <a:xfrm>
            <a:off x="3299839" y="526487"/>
            <a:ext cx="2620201" cy="4706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2 CuadroTexto"/>
          <p:cNvSpPr txBox="1"/>
          <p:nvPr/>
        </p:nvSpPr>
        <p:spPr>
          <a:xfrm>
            <a:off x="3380886" y="577157"/>
            <a:ext cx="2458106" cy="369332"/>
          </a:xfrm>
          <a:prstGeom prst="rect">
            <a:avLst/>
          </a:prstGeom>
          <a:noFill/>
        </p:spPr>
        <p:txBody>
          <a:bodyPr wrap="square" rtlCol="0">
            <a:spAutoFit/>
          </a:bodyPr>
          <a:lstStyle/>
          <a:p>
            <a:r>
              <a:rPr lang="es-EC" b="1" dirty="0" smtClean="0">
                <a:solidFill>
                  <a:schemeClr val="bg1"/>
                </a:solidFill>
                <a:effectLst>
                  <a:outerShdw blurRad="38100" dist="38100" dir="2700000" algn="tl">
                    <a:srgbClr val="000000">
                      <a:alpha val="43137"/>
                    </a:srgbClr>
                  </a:outerShdw>
                </a:effectLst>
              </a:rPr>
              <a:t>RECOMENDACIONES</a:t>
            </a:r>
            <a:endParaRPr lang="es-EC"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6200316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C40571B7-F526-4ABA-97D2-155AD3ED59CA}"/>
                                            </p:graphicEl>
                                          </p:spTgt>
                                        </p:tgtEl>
                                        <p:attrNameLst>
                                          <p:attrName>style.visibility</p:attrName>
                                        </p:attrNameLst>
                                      </p:cBhvr>
                                      <p:to>
                                        <p:strVal val="visible"/>
                                      </p:to>
                                    </p:set>
                                    <p:animEffect transition="in" filter="fade">
                                      <p:cBhvr>
                                        <p:cTn id="7" dur="1000"/>
                                        <p:tgtEl>
                                          <p:spTgt spid="2">
                                            <p:graphicEl>
                                              <a:dgm id="{C40571B7-F526-4ABA-97D2-155AD3ED59CA}"/>
                                            </p:graphicEl>
                                          </p:spTgt>
                                        </p:tgtEl>
                                      </p:cBhvr>
                                    </p:animEffect>
                                    <p:anim calcmode="lin" valueType="num">
                                      <p:cBhvr>
                                        <p:cTn id="8" dur="1000" fill="hold"/>
                                        <p:tgtEl>
                                          <p:spTgt spid="2">
                                            <p:graphicEl>
                                              <a:dgm id="{C40571B7-F526-4ABA-97D2-155AD3ED59CA}"/>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C40571B7-F526-4ABA-97D2-155AD3ED59CA}"/>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54E7FBE6-E163-4291-A4C6-DDF2DC10121A}"/>
                                            </p:graphicEl>
                                          </p:spTgt>
                                        </p:tgtEl>
                                        <p:attrNameLst>
                                          <p:attrName>style.visibility</p:attrName>
                                        </p:attrNameLst>
                                      </p:cBhvr>
                                      <p:to>
                                        <p:strVal val="visible"/>
                                      </p:to>
                                    </p:set>
                                    <p:animEffect transition="in" filter="fade">
                                      <p:cBhvr>
                                        <p:cTn id="12" dur="1000"/>
                                        <p:tgtEl>
                                          <p:spTgt spid="2">
                                            <p:graphicEl>
                                              <a:dgm id="{54E7FBE6-E163-4291-A4C6-DDF2DC10121A}"/>
                                            </p:graphicEl>
                                          </p:spTgt>
                                        </p:tgtEl>
                                      </p:cBhvr>
                                    </p:animEffect>
                                    <p:anim calcmode="lin" valueType="num">
                                      <p:cBhvr>
                                        <p:cTn id="13" dur="1000" fill="hold"/>
                                        <p:tgtEl>
                                          <p:spTgt spid="2">
                                            <p:graphicEl>
                                              <a:dgm id="{54E7FBE6-E163-4291-A4C6-DDF2DC10121A}"/>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54E7FBE6-E163-4291-A4C6-DDF2DC10121A}"/>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5FF02577-56B9-44BC-9A25-07008776FFDA}"/>
                                            </p:graphicEl>
                                          </p:spTgt>
                                        </p:tgtEl>
                                        <p:attrNameLst>
                                          <p:attrName>style.visibility</p:attrName>
                                        </p:attrNameLst>
                                      </p:cBhvr>
                                      <p:to>
                                        <p:strVal val="visible"/>
                                      </p:to>
                                    </p:set>
                                    <p:animEffect transition="in" filter="fade">
                                      <p:cBhvr>
                                        <p:cTn id="19" dur="1000"/>
                                        <p:tgtEl>
                                          <p:spTgt spid="2">
                                            <p:graphicEl>
                                              <a:dgm id="{5FF02577-56B9-44BC-9A25-07008776FFDA}"/>
                                            </p:graphicEl>
                                          </p:spTgt>
                                        </p:tgtEl>
                                      </p:cBhvr>
                                    </p:animEffect>
                                    <p:anim calcmode="lin" valueType="num">
                                      <p:cBhvr>
                                        <p:cTn id="20" dur="1000" fill="hold"/>
                                        <p:tgtEl>
                                          <p:spTgt spid="2">
                                            <p:graphicEl>
                                              <a:dgm id="{5FF02577-56B9-44BC-9A25-07008776FFDA}"/>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5FF02577-56B9-44BC-9A25-07008776FFDA}"/>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530F4DA2-D842-4295-834B-B30637C36B02}"/>
                                            </p:graphicEl>
                                          </p:spTgt>
                                        </p:tgtEl>
                                        <p:attrNameLst>
                                          <p:attrName>style.visibility</p:attrName>
                                        </p:attrNameLst>
                                      </p:cBhvr>
                                      <p:to>
                                        <p:strVal val="visible"/>
                                      </p:to>
                                    </p:set>
                                    <p:animEffect transition="in" filter="fade">
                                      <p:cBhvr>
                                        <p:cTn id="24" dur="1000"/>
                                        <p:tgtEl>
                                          <p:spTgt spid="2">
                                            <p:graphicEl>
                                              <a:dgm id="{530F4DA2-D842-4295-834B-B30637C36B02}"/>
                                            </p:graphicEl>
                                          </p:spTgt>
                                        </p:tgtEl>
                                      </p:cBhvr>
                                    </p:animEffect>
                                    <p:anim calcmode="lin" valueType="num">
                                      <p:cBhvr>
                                        <p:cTn id="25" dur="1000" fill="hold"/>
                                        <p:tgtEl>
                                          <p:spTgt spid="2">
                                            <p:graphicEl>
                                              <a:dgm id="{530F4DA2-D842-4295-834B-B30637C36B02}"/>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530F4DA2-D842-4295-834B-B30637C36B02}"/>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FEFBD3C7-8114-48E1-A27D-437F174FE80A}"/>
                                            </p:graphicEl>
                                          </p:spTgt>
                                        </p:tgtEl>
                                        <p:attrNameLst>
                                          <p:attrName>style.visibility</p:attrName>
                                        </p:attrNameLst>
                                      </p:cBhvr>
                                      <p:to>
                                        <p:strVal val="visible"/>
                                      </p:to>
                                    </p:set>
                                    <p:animEffect transition="in" filter="fade">
                                      <p:cBhvr>
                                        <p:cTn id="31" dur="1000"/>
                                        <p:tgtEl>
                                          <p:spTgt spid="2">
                                            <p:graphicEl>
                                              <a:dgm id="{FEFBD3C7-8114-48E1-A27D-437F174FE80A}"/>
                                            </p:graphicEl>
                                          </p:spTgt>
                                        </p:tgtEl>
                                      </p:cBhvr>
                                    </p:animEffect>
                                    <p:anim calcmode="lin" valueType="num">
                                      <p:cBhvr>
                                        <p:cTn id="32" dur="1000" fill="hold"/>
                                        <p:tgtEl>
                                          <p:spTgt spid="2">
                                            <p:graphicEl>
                                              <a:dgm id="{FEFBD3C7-8114-48E1-A27D-437F174FE80A}"/>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FEFBD3C7-8114-48E1-A27D-437F174FE80A}"/>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700438A4-D30E-4D4E-BF2D-E2B4D89DCC79}"/>
                                            </p:graphicEl>
                                          </p:spTgt>
                                        </p:tgtEl>
                                        <p:attrNameLst>
                                          <p:attrName>style.visibility</p:attrName>
                                        </p:attrNameLst>
                                      </p:cBhvr>
                                      <p:to>
                                        <p:strVal val="visible"/>
                                      </p:to>
                                    </p:set>
                                    <p:animEffect transition="in" filter="fade">
                                      <p:cBhvr>
                                        <p:cTn id="36" dur="1000"/>
                                        <p:tgtEl>
                                          <p:spTgt spid="2">
                                            <p:graphicEl>
                                              <a:dgm id="{700438A4-D30E-4D4E-BF2D-E2B4D89DCC79}"/>
                                            </p:graphicEl>
                                          </p:spTgt>
                                        </p:tgtEl>
                                      </p:cBhvr>
                                    </p:animEffect>
                                    <p:anim calcmode="lin" valueType="num">
                                      <p:cBhvr>
                                        <p:cTn id="37" dur="1000" fill="hold"/>
                                        <p:tgtEl>
                                          <p:spTgt spid="2">
                                            <p:graphicEl>
                                              <a:dgm id="{700438A4-D30E-4D4E-BF2D-E2B4D89DCC79}"/>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700438A4-D30E-4D4E-BF2D-E2B4D89DCC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1" name="Picture 3" descr="D:\Descargas\TESIS\10844_115208754989_106916624989_723839_459281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 y="2320"/>
            <a:ext cx="1986520" cy="198652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D:\Descargas\TESIS\logote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0" y="4791291"/>
            <a:ext cx="2051720" cy="205753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G:\Documentos\Electrónica\Final ESPE\TESIS\Capítulos\TESIS R\fotos\capturas\6.bmp"/>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941" t="14726" r="48726" b="65771"/>
          <a:stretch/>
        </p:blipFill>
        <p:spPr bwMode="auto">
          <a:xfrm>
            <a:off x="1425518" y="894769"/>
            <a:ext cx="2552358" cy="1866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2" descr="G:\Documentos\Electrónica\Final ESPE\TESIS\Capítulos\TESIS R\fotos\capturas\8.bmp"/>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6438" t="9553" r="36627" b="55194"/>
          <a:stretch/>
        </p:blipFill>
        <p:spPr bwMode="auto">
          <a:xfrm>
            <a:off x="704565" y="3717032"/>
            <a:ext cx="3912902" cy="2987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3" descr="G:\Documentos\Electrónica\Final ESPE\TESIS\Capítulos\TESIS R\fotos\capturas\9.bmp"/>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1145" t="12074" r="34557" b="55195"/>
          <a:stretch/>
        </p:blipFill>
        <p:spPr bwMode="auto">
          <a:xfrm>
            <a:off x="4617467" y="3467860"/>
            <a:ext cx="2527582" cy="1929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G:\Documentos\Electrónica\Final ESPE\TESIS\Capítulos\TESIS R\fotos\capturas\2.bmp"/>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73403" t="10547" r="103" b="65174"/>
          <a:stretch/>
        </p:blipFill>
        <p:spPr bwMode="auto">
          <a:xfrm>
            <a:off x="5731946" y="323812"/>
            <a:ext cx="2271245" cy="1665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G:\Documentos\Electrónica\Final ESPE\TESIS\Capítulos\TESIS R\fotos\capturas\15.bmp"/>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43792" t="10547" r="16826" b="52836"/>
          <a:stretch/>
        </p:blipFill>
        <p:spPr bwMode="auto">
          <a:xfrm>
            <a:off x="5148064" y="1156326"/>
            <a:ext cx="3678721"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7" name="Picture 9" descr="C:\Users\Nadiazul\Documents\TESIS\DSC00225.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64611" y="1597381"/>
            <a:ext cx="3474172" cy="2605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C:\Users\Nadiazul\Documents\TESIS\DSC00223.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55325" y="2524478"/>
            <a:ext cx="3807736" cy="285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5" name="Picture 7" descr="G:\Documentos\Electrónica\Final ESPE\TESIS\Capítulos\TESIS R\fotos\camara\DSC05610.JP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colorTemperature colorTemp="5300"/>
                    </a14:imgEffect>
                  </a14:imgLayer>
                </a14:imgProps>
              </a:ext>
              <a:ext uri="{28A0092B-C50C-407E-A947-70E740481C1C}">
                <a14:useLocalDpi xmlns:a14="http://schemas.microsoft.com/office/drawing/2010/main" xmlns="" val="0"/>
              </a:ext>
            </a:extLst>
          </a:blip>
          <a:srcRect/>
          <a:stretch>
            <a:fillRect/>
          </a:stretch>
        </p:blipFill>
        <p:spPr bwMode="auto">
          <a:xfrm>
            <a:off x="2123728" y="1828094"/>
            <a:ext cx="5544616" cy="4158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3 Rectángulo"/>
          <p:cNvSpPr/>
          <p:nvPr/>
        </p:nvSpPr>
        <p:spPr>
          <a:xfrm>
            <a:off x="2836818" y="2676008"/>
            <a:ext cx="4118436"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7200" b="1" cap="all" spc="0" dirty="0" smtClean="0">
                <a:ln w="0"/>
                <a:solidFill>
                  <a:schemeClr val="accent1">
                    <a:lumMod val="20000"/>
                    <a:lumOff val="80000"/>
                  </a:schemeClr>
                </a:solidFill>
                <a:effectLst>
                  <a:outerShdw blurRad="38100" dist="38100" dir="2700000" algn="tl">
                    <a:srgbClr val="000000">
                      <a:alpha val="43137"/>
                    </a:srgbClr>
                  </a:outerShdw>
                  <a:reflection blurRad="12700" stA="50000" endPos="50000" dist="5000" dir="5400000" sy="-100000" rotWithShape="0"/>
                </a:effectLst>
              </a:rPr>
              <a:t>GRACIAS</a:t>
            </a:r>
            <a:endParaRPr lang="es-ES" sz="5400" b="1" cap="all" spc="0" dirty="0">
              <a:ln w="0"/>
              <a:solidFill>
                <a:schemeClr val="accent1">
                  <a:lumMod val="20000"/>
                  <a:lumOff val="80000"/>
                </a:schemeClr>
              </a:solidFill>
              <a:effectLst>
                <a:outerShdw blurRad="38100" dist="38100" dir="2700000" algn="tl">
                  <a:srgbClr val="000000">
                    <a:alpha val="43137"/>
                  </a:srgbClr>
                </a:outerShdw>
                <a:reflection blurRad="12700" stA="50000" endPos="50000" dist="5000" dir="5400000" sy="-100000" rotWithShape="0"/>
              </a:effectLst>
            </a:endParaRPr>
          </a:p>
        </p:txBody>
      </p:sp>
    </p:spTree>
    <p:extLst>
      <p:ext uri="{BB962C8B-B14F-4D97-AF65-F5344CB8AC3E}">
        <p14:creationId xmlns:p14="http://schemas.microsoft.com/office/powerpoint/2010/main" xmlns="" val="27989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1000"/>
                                        <p:tgtEl>
                                          <p:spTgt spid="2052"/>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057"/>
                                        </p:tgtEl>
                                        <p:attrNameLst>
                                          <p:attrName>style.visibility</p:attrName>
                                        </p:attrNameLst>
                                      </p:cBhvr>
                                      <p:to>
                                        <p:strVal val="visible"/>
                                      </p:to>
                                    </p:set>
                                    <p:animEffect transition="in" filter="fade">
                                      <p:cBhvr>
                                        <p:cTn id="34" dur="1000"/>
                                        <p:tgtEl>
                                          <p:spTgt spid="2057"/>
                                        </p:tgtEl>
                                      </p:cBhvr>
                                    </p:animEffect>
                                  </p:childTnLst>
                                </p:cTn>
                              </p:par>
                            </p:childTnLst>
                          </p:cTn>
                        </p:par>
                        <p:par>
                          <p:cTn id="35" fill="hold">
                            <p:stCondLst>
                              <p:cond delay="7000"/>
                            </p:stCondLst>
                            <p:childTnLst>
                              <p:par>
                                <p:cTn id="36" presetID="10" presetClass="entr" presetSubtype="0" fill="hold" nodeType="afterEffect">
                                  <p:stCondLst>
                                    <p:cond delay="0"/>
                                  </p:stCondLst>
                                  <p:childTnLst>
                                    <p:set>
                                      <p:cBhvr>
                                        <p:cTn id="37" dur="1" fill="hold">
                                          <p:stCondLst>
                                            <p:cond delay="0"/>
                                          </p:stCondLst>
                                        </p:cTn>
                                        <p:tgtEl>
                                          <p:spTgt spid="2056"/>
                                        </p:tgtEl>
                                        <p:attrNameLst>
                                          <p:attrName>style.visibility</p:attrName>
                                        </p:attrNameLst>
                                      </p:cBhvr>
                                      <p:to>
                                        <p:strVal val="visible"/>
                                      </p:to>
                                    </p:set>
                                    <p:animEffect transition="in" filter="fade">
                                      <p:cBhvr>
                                        <p:cTn id="38" dur="1000"/>
                                        <p:tgtEl>
                                          <p:spTgt spid="2056"/>
                                        </p:tgtEl>
                                      </p:cBhvr>
                                    </p:animEffect>
                                  </p:childTnLst>
                                </p:cTn>
                              </p:par>
                            </p:childTnLst>
                          </p:cTn>
                        </p:par>
                        <p:par>
                          <p:cTn id="39" fill="hold">
                            <p:stCondLst>
                              <p:cond delay="8000"/>
                            </p:stCondLst>
                            <p:childTnLst>
                              <p:par>
                                <p:cTn id="40" presetID="10" presetClass="entr" presetSubtype="0" fill="hold" nodeType="after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fade">
                                      <p:cBhvr>
                                        <p:cTn id="42" dur="1000"/>
                                        <p:tgtEl>
                                          <p:spTgt spid="2055"/>
                                        </p:tgtEl>
                                      </p:cBhvr>
                                    </p:animEffect>
                                  </p:childTnLst>
                                </p:cTn>
                              </p:par>
                            </p:childTnLst>
                          </p:cTn>
                        </p:par>
                        <p:par>
                          <p:cTn id="43" fill="hold">
                            <p:stCondLst>
                              <p:cond delay="9000"/>
                            </p:stCondLst>
                            <p:childTnLst>
                              <p:par>
                                <p:cTn id="44" presetID="10"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ANTECEDENTES</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2</a:t>
              </a:r>
              <a:endParaRPr lang="es-EC" kern="1200" dirty="0"/>
            </a:p>
          </p:txBody>
        </p:sp>
      </p:grpSp>
      <p:graphicFrame>
        <p:nvGraphicFramePr>
          <p:cNvPr id="3" name="2 Diagrama"/>
          <p:cNvGraphicFramePr/>
          <p:nvPr>
            <p:extLst>
              <p:ext uri="{D42A27DB-BD31-4B8C-83A1-F6EECF244321}">
                <p14:modId xmlns:p14="http://schemas.microsoft.com/office/powerpoint/2010/main" xmlns="" val="2696440635"/>
              </p:ext>
            </p:extLst>
          </p:nvPr>
        </p:nvGraphicFramePr>
        <p:xfrm>
          <a:off x="1550868" y="792651"/>
          <a:ext cx="6096000" cy="494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2" name="Picture 4" descr="https://encrypted-tbn0.google.com/images?q=tbn:ANd9GcR-6i5vjXwvz0CkIHZjtMc0B034yzWVYJORSRgZg0oYX389Ozoe"/>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90763" y="1385876"/>
            <a:ext cx="1451469" cy="414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4" name="3 Diagrama"/>
          <p:cNvGraphicFramePr/>
          <p:nvPr>
            <p:extLst>
              <p:ext uri="{D42A27DB-BD31-4B8C-83A1-F6EECF244321}">
                <p14:modId xmlns:p14="http://schemas.microsoft.com/office/powerpoint/2010/main" xmlns="" val="760333218"/>
              </p:ext>
            </p:extLst>
          </p:nvPr>
        </p:nvGraphicFramePr>
        <p:xfrm>
          <a:off x="683568" y="1385876"/>
          <a:ext cx="6384032" cy="465856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4" name="Picture 6" descr="http://mw2.google.com/mw-panoramio/photos/small/31078198.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739569" y="2780928"/>
            <a:ext cx="22860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185134185"/>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281932" y="595944"/>
            <a:ext cx="6633871" cy="41745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ANTECEDENTES</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2</a:t>
              </a:r>
              <a:endParaRPr lang="es-EC" kern="1200" dirty="0"/>
            </a:p>
          </p:txBody>
        </p:sp>
      </p:grpSp>
      <p:sp>
        <p:nvSpPr>
          <p:cNvPr id="3" name="2 CuadroTexto"/>
          <p:cNvSpPr txBox="1"/>
          <p:nvPr/>
        </p:nvSpPr>
        <p:spPr>
          <a:xfrm>
            <a:off x="1187624" y="595944"/>
            <a:ext cx="6912768"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s-MX" sz="2400" b="1" dirty="0" smtClean="0">
                <a:solidFill>
                  <a:schemeClr val="bg1"/>
                </a:solidFill>
                <a:effectLst>
                  <a:outerShdw blurRad="38100" dist="38100" dir="2700000" algn="tl">
                    <a:srgbClr val="000000">
                      <a:alpha val="43137"/>
                    </a:srgbClr>
                  </a:outerShdw>
                </a:effectLst>
              </a:rPr>
              <a:t>EL SET DE TELEVISIÓN DE LA ESPE</a:t>
            </a:r>
            <a:endParaRPr lang="es-MX" sz="2400" b="1" dirty="0">
              <a:solidFill>
                <a:schemeClr val="bg1"/>
              </a:solidFill>
              <a:effectLst>
                <a:outerShdw blurRad="38100" dist="38100" dir="2700000" algn="tl">
                  <a:srgbClr val="000000">
                    <a:alpha val="43137"/>
                  </a:srgbClr>
                </a:outerShdw>
              </a:effectLst>
            </a:endParaRPr>
          </a:p>
        </p:txBody>
      </p:sp>
      <p:pic>
        <p:nvPicPr>
          <p:cNvPr id="4" name="Picture 2" descr="G:\Documentos\Electrónica\Final ESPE\TESIS\Capítulos\Set\DSC05344.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854327" y="1196752"/>
            <a:ext cx="3227456" cy="2420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Nadiazul\Desktop\DSC0024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8156" y="3367673"/>
            <a:ext cx="3225960" cy="2419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5" name="4 Diagrama"/>
          <p:cNvGraphicFramePr/>
          <p:nvPr>
            <p:extLst>
              <p:ext uri="{D42A27DB-BD31-4B8C-83A1-F6EECF244321}">
                <p14:modId xmlns:p14="http://schemas.microsoft.com/office/powerpoint/2010/main" xmlns="" val="1669213037"/>
              </p:ext>
            </p:extLst>
          </p:nvPr>
        </p:nvGraphicFramePr>
        <p:xfrm>
          <a:off x="4451480" y="1348973"/>
          <a:ext cx="3904325" cy="18640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8" name="17 Diagrama"/>
          <p:cNvGraphicFramePr/>
          <p:nvPr>
            <p:extLst>
              <p:ext uri="{D42A27DB-BD31-4B8C-83A1-F6EECF244321}">
                <p14:modId xmlns:p14="http://schemas.microsoft.com/office/powerpoint/2010/main" xmlns="" val="1622896795"/>
              </p:ext>
            </p:extLst>
          </p:nvPr>
        </p:nvGraphicFramePr>
        <p:xfrm>
          <a:off x="984972" y="4059852"/>
          <a:ext cx="2794941" cy="20095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 name="5 Rectángulo redondeado"/>
          <p:cNvSpPr/>
          <p:nvPr/>
        </p:nvSpPr>
        <p:spPr>
          <a:xfrm>
            <a:off x="920265" y="4979667"/>
            <a:ext cx="2931656" cy="897605"/>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xmlns="" val="403574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1" name="10 Diagrama"/>
          <p:cNvGraphicFramePr/>
          <p:nvPr>
            <p:extLst>
              <p:ext uri="{D42A27DB-BD31-4B8C-83A1-F6EECF244321}">
                <p14:modId xmlns:p14="http://schemas.microsoft.com/office/powerpoint/2010/main" xmlns="" val="627804046"/>
              </p:ext>
            </p:extLst>
          </p:nvPr>
        </p:nvGraphicFramePr>
        <p:xfrm>
          <a:off x="179512" y="2060848"/>
          <a:ext cx="8712968" cy="2896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12131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TESIS\logote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82192" y="6048149"/>
            <a:ext cx="720080" cy="72212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CuadroTexto"/>
          <p:cNvSpPr txBox="1"/>
          <p:nvPr/>
        </p:nvSpPr>
        <p:spPr>
          <a:xfrm>
            <a:off x="857903" y="254998"/>
            <a:ext cx="8139857" cy="323165"/>
          </a:xfrm>
          <a:prstGeom prst="rect">
            <a:avLst/>
          </a:prstGeom>
          <a:noFill/>
        </p:spPr>
        <p:txBody>
          <a:bodyPr wrap="square" rtlCol="0">
            <a:spAutoFit/>
          </a:bodyPr>
          <a:lstStyle/>
          <a:p>
            <a:r>
              <a:rPr lang="es-EC" sz="1500" b="1" dirty="0" smtClean="0">
                <a:effectLst>
                  <a:outerShdw blurRad="38100" dist="38100" dir="2700000" algn="tl">
                    <a:srgbClr val="000000">
                      <a:alpha val="43137"/>
                    </a:srgbClr>
                  </a:outerShdw>
                </a:effectLst>
              </a:rPr>
              <a:t>ADECUACIÓN DEL SISTEMA DE VIDEO Y EDICIÓN DEL SET DE TELEVISIÓN DE LA ESPE</a:t>
            </a:r>
            <a:endParaRPr lang="es-EC" sz="1500" b="1" dirty="0">
              <a:effectLst>
                <a:outerShdw blurRad="38100" dist="38100" dir="2700000" algn="tl">
                  <a:srgbClr val="000000">
                    <a:alpha val="43137"/>
                  </a:srgbClr>
                </a:outerShdw>
              </a:effectLst>
            </a:endParaRPr>
          </a:p>
        </p:txBody>
      </p:sp>
      <p:pic>
        <p:nvPicPr>
          <p:cNvPr id="1028" name="Picture 4" descr="D:\Descargas\TESIS\10844_115208754989_106916624989_723839_459281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993" y="39126"/>
            <a:ext cx="754911" cy="75491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9 CuadroTexto"/>
          <p:cNvSpPr txBox="1"/>
          <p:nvPr/>
        </p:nvSpPr>
        <p:spPr>
          <a:xfrm>
            <a:off x="962464" y="6178376"/>
            <a:ext cx="7272808" cy="461665"/>
          </a:xfrm>
          <a:prstGeom prst="rect">
            <a:avLst/>
          </a:prstGeom>
          <a:noFill/>
        </p:spPr>
        <p:txBody>
          <a:bodyPr wrap="square" rtlCol="0">
            <a:spAutoFit/>
          </a:bodyPr>
          <a:lstStyle/>
          <a:p>
            <a:pPr algn="r"/>
            <a:r>
              <a:rPr lang="es-EC" sz="1200" b="1" i="1" dirty="0" smtClean="0"/>
              <a:t>Patricia Ochoa </a:t>
            </a:r>
            <a:r>
              <a:rPr lang="es-EC" sz="1200" b="1" i="1" dirty="0" err="1" smtClean="0"/>
              <a:t>Bósquez</a:t>
            </a:r>
            <a:endParaRPr lang="es-EC" sz="1200" b="1" i="1" dirty="0" smtClean="0"/>
          </a:p>
          <a:p>
            <a:pPr algn="r"/>
            <a:r>
              <a:rPr lang="es-EC" sz="1200" b="1" i="1" dirty="0" smtClean="0"/>
              <a:t>Stephanie Muñoz Montenegro</a:t>
            </a:r>
            <a:endParaRPr lang="es-EC" sz="1200" b="1" i="1" dirty="0"/>
          </a:p>
        </p:txBody>
      </p:sp>
      <p:grpSp>
        <p:nvGrpSpPr>
          <p:cNvPr id="8" name="7 Grupo"/>
          <p:cNvGrpSpPr/>
          <p:nvPr/>
        </p:nvGrpSpPr>
        <p:grpSpPr>
          <a:xfrm>
            <a:off x="962464" y="6309320"/>
            <a:ext cx="4039695" cy="297026"/>
            <a:chOff x="1559498" y="56010"/>
            <a:chExt cx="4039695" cy="445293"/>
          </a:xfrm>
        </p:grpSpPr>
        <p:sp>
          <p:nvSpPr>
            <p:cNvPr id="16" name="15 Redondear rectángulo de esquina del mismo lado"/>
            <p:cNvSpPr/>
            <p:nvPr/>
          </p:nvSpPr>
          <p:spPr>
            <a:xfrm rot="5400000">
              <a:off x="3356699" y="-1741191"/>
              <a:ext cx="445293" cy="4039695"/>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Redondear rectángulo de esquina del mismo lado 4"/>
            <p:cNvSpPr/>
            <p:nvPr/>
          </p:nvSpPr>
          <p:spPr>
            <a:xfrm>
              <a:off x="1559499" y="77746"/>
              <a:ext cx="4017958" cy="4018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C" sz="1200" b="1" dirty="0" smtClean="0"/>
                <a:t>OBJETIVOS</a:t>
              </a:r>
              <a:endParaRPr lang="es-EC" sz="1500" b="1" kern="1200" dirty="0"/>
            </a:p>
          </p:txBody>
        </p:sp>
      </p:grpSp>
      <p:grpSp>
        <p:nvGrpSpPr>
          <p:cNvPr id="13" name="12 Grupo"/>
          <p:cNvGrpSpPr/>
          <p:nvPr/>
        </p:nvGrpSpPr>
        <p:grpSpPr>
          <a:xfrm>
            <a:off x="132735" y="6216016"/>
            <a:ext cx="846669" cy="483631"/>
            <a:chOff x="712829" y="347"/>
            <a:chExt cx="846669" cy="556617"/>
          </a:xfrm>
        </p:grpSpPr>
        <p:sp>
          <p:nvSpPr>
            <p:cNvPr id="14" name="13 Rectángulo redondeado"/>
            <p:cNvSpPr/>
            <p:nvPr/>
          </p:nvSpPr>
          <p:spPr>
            <a:xfrm>
              <a:off x="712829" y="347"/>
              <a:ext cx="846669" cy="55661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14 Rectángulo"/>
            <p:cNvSpPr/>
            <p:nvPr/>
          </p:nvSpPr>
          <p:spPr>
            <a:xfrm>
              <a:off x="740001" y="27519"/>
              <a:ext cx="792325" cy="502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kern="1200" dirty="0" smtClean="0"/>
                <a:t>3</a:t>
              </a:r>
              <a:endParaRPr lang="es-EC" kern="1200" dirty="0"/>
            </a:p>
          </p:txBody>
        </p:sp>
      </p:grpSp>
      <p:graphicFrame>
        <p:nvGraphicFramePr>
          <p:cNvPr id="18" name="17 Diagrama"/>
          <p:cNvGraphicFramePr/>
          <p:nvPr>
            <p:extLst>
              <p:ext uri="{D42A27DB-BD31-4B8C-83A1-F6EECF244321}">
                <p14:modId xmlns:p14="http://schemas.microsoft.com/office/powerpoint/2010/main" xmlns="" val="3203252472"/>
              </p:ext>
            </p:extLst>
          </p:nvPr>
        </p:nvGraphicFramePr>
        <p:xfrm>
          <a:off x="-4736" y="794037"/>
          <a:ext cx="9144000" cy="5254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266416886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2620</TotalTime>
  <Words>2955</Words>
  <Application>Microsoft Office PowerPoint</Application>
  <PresentationFormat>Presentación en pantalla (4:3)</PresentationFormat>
  <Paragraphs>587</Paragraphs>
  <Slides>52</Slides>
  <Notes>0</Notes>
  <HiddenSlides>0</HiddenSlides>
  <MMClips>0</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Concurrencia</vt:lpstr>
      <vt:lpstr>EVA PATRICIA OCHOA BÓSQUEZ STHEPANIE MICHELLE MUÑOZ MONTENEGRO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Eva Patricia Ochoa</dc:creator>
  <cp:lastModifiedBy>xecsmuno</cp:lastModifiedBy>
  <cp:revision>164</cp:revision>
  <dcterms:created xsi:type="dcterms:W3CDTF">2012-04-20T17:22:36Z</dcterms:created>
  <dcterms:modified xsi:type="dcterms:W3CDTF">2012-05-13T07:36:14Z</dcterms:modified>
</cp:coreProperties>
</file>