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6" r:id="rId3"/>
    <p:sldId id="259" r:id="rId4"/>
    <p:sldId id="347" r:id="rId5"/>
    <p:sldId id="260" r:id="rId6"/>
    <p:sldId id="265" r:id="rId7"/>
    <p:sldId id="294" r:id="rId8"/>
    <p:sldId id="298" r:id="rId9"/>
    <p:sldId id="342" r:id="rId10"/>
    <p:sldId id="299" r:id="rId11"/>
    <p:sldId id="271" r:id="rId12"/>
    <p:sldId id="272" r:id="rId13"/>
    <p:sldId id="399" r:id="rId14"/>
    <p:sldId id="350" r:id="rId15"/>
    <p:sldId id="351" r:id="rId16"/>
    <p:sldId id="352" r:id="rId17"/>
    <p:sldId id="369" r:id="rId18"/>
    <p:sldId id="400" r:id="rId19"/>
    <p:sldId id="376" r:id="rId20"/>
    <p:sldId id="377" r:id="rId21"/>
    <p:sldId id="383" r:id="rId22"/>
    <p:sldId id="378" r:id="rId23"/>
    <p:sldId id="379" r:id="rId24"/>
    <p:sldId id="380" r:id="rId25"/>
    <p:sldId id="381" r:id="rId26"/>
    <p:sldId id="387" r:id="rId27"/>
    <p:sldId id="388" r:id="rId28"/>
    <p:sldId id="391" r:id="rId29"/>
    <p:sldId id="389" r:id="rId30"/>
    <p:sldId id="397" r:id="rId31"/>
    <p:sldId id="392" r:id="rId32"/>
    <p:sldId id="390" r:id="rId33"/>
    <p:sldId id="336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00"/>
    <a:srgbClr val="AAC6B5"/>
    <a:srgbClr val="9EB786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4628" autoAdjust="0"/>
  </p:normalViewPr>
  <p:slideViewPr>
    <p:cSldViewPr>
      <p:cViewPr>
        <p:scale>
          <a:sx n="75" d="100"/>
          <a:sy n="75" d="100"/>
        </p:scale>
        <p:origin x="-4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24976-D8B1-48A7-B121-366942299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590EA3-465D-497E-A1D7-FB14BE5EAD96}">
      <dgm:prSet phldrT="[Texto]"/>
      <dgm:spPr/>
      <dgm:t>
        <a:bodyPr/>
        <a:lstStyle/>
        <a:p>
          <a:pPr algn="ctr"/>
          <a:r>
            <a:rPr lang="es-ES" dirty="0" smtClean="0"/>
            <a:t>Educación base transformación pueblos</a:t>
          </a:r>
          <a:endParaRPr lang="es-EC" dirty="0"/>
        </a:p>
      </dgm:t>
    </dgm:pt>
    <dgm:pt modelId="{BD54D008-4D86-400A-8E4B-2DD2D1F44690}" type="parTrans" cxnId="{2BF2B48D-A0FA-4385-9662-AC9F0BFE89C6}">
      <dgm:prSet/>
      <dgm:spPr/>
      <dgm:t>
        <a:bodyPr/>
        <a:lstStyle/>
        <a:p>
          <a:pPr algn="ctr"/>
          <a:endParaRPr lang="es-EC"/>
        </a:p>
      </dgm:t>
    </dgm:pt>
    <dgm:pt modelId="{3C862B8F-F11F-41E9-BA8E-0A908B73A780}" type="sibTrans" cxnId="{2BF2B48D-A0FA-4385-9662-AC9F0BFE89C6}">
      <dgm:prSet/>
      <dgm:spPr/>
      <dgm:t>
        <a:bodyPr/>
        <a:lstStyle/>
        <a:p>
          <a:pPr algn="ctr"/>
          <a:endParaRPr lang="es-EC"/>
        </a:p>
      </dgm:t>
    </dgm:pt>
    <dgm:pt modelId="{A8535868-66FC-482A-9E7B-DBCA51AE933B}">
      <dgm:prSet phldrT="[Texto]"/>
      <dgm:spPr/>
      <dgm:t>
        <a:bodyPr/>
        <a:lstStyle/>
        <a:p>
          <a:pPr algn="ctr"/>
          <a:r>
            <a:rPr lang="es-ES" dirty="0" err="1" smtClean="0"/>
            <a:t>Jomtiem</a:t>
          </a:r>
          <a:r>
            <a:rPr lang="es-ES" dirty="0" smtClean="0"/>
            <a:t> (1990) Tailandia congreso  mundial   </a:t>
          </a:r>
          <a:endParaRPr lang="es-EC" dirty="0"/>
        </a:p>
      </dgm:t>
    </dgm:pt>
    <dgm:pt modelId="{13A0590C-CA72-4D02-9F06-01A33C209E75}" type="parTrans" cxnId="{4BDC6DBD-FDB7-4A86-B86C-FEBB8329401A}">
      <dgm:prSet/>
      <dgm:spPr/>
      <dgm:t>
        <a:bodyPr/>
        <a:lstStyle/>
        <a:p>
          <a:pPr algn="ctr"/>
          <a:endParaRPr lang="es-EC"/>
        </a:p>
      </dgm:t>
    </dgm:pt>
    <dgm:pt modelId="{422BBC69-3998-465A-87F8-5B8576D41E73}" type="sibTrans" cxnId="{4BDC6DBD-FDB7-4A86-B86C-FEBB8329401A}">
      <dgm:prSet/>
      <dgm:spPr/>
      <dgm:t>
        <a:bodyPr/>
        <a:lstStyle/>
        <a:p>
          <a:pPr algn="ctr"/>
          <a:endParaRPr lang="es-EC"/>
        </a:p>
      </dgm:t>
    </dgm:pt>
    <dgm:pt modelId="{CE0BDFFF-FCEA-4A31-9D05-A1905144233B}">
      <dgm:prSet phldrT="[Texto]"/>
      <dgm:spPr/>
      <dgm:t>
        <a:bodyPr/>
        <a:lstStyle/>
        <a:p>
          <a:pPr algn="ctr"/>
          <a:r>
            <a:rPr lang="es-ES" dirty="0" smtClean="0"/>
            <a:t>Ecuador limitado recursos económicos, cambios educativos y  curriculares </a:t>
          </a:r>
          <a:endParaRPr lang="es-EC" dirty="0"/>
        </a:p>
      </dgm:t>
    </dgm:pt>
    <dgm:pt modelId="{CA57C474-3931-4D20-81EA-C388D2170238}" type="parTrans" cxnId="{51458AB1-ADBB-4D18-A5FC-CBF16ABB4BD1}">
      <dgm:prSet/>
      <dgm:spPr/>
      <dgm:t>
        <a:bodyPr/>
        <a:lstStyle/>
        <a:p>
          <a:pPr algn="ctr"/>
          <a:endParaRPr lang="es-EC"/>
        </a:p>
      </dgm:t>
    </dgm:pt>
    <dgm:pt modelId="{B9196A24-F4C0-4D22-9A8C-720F9E10456A}" type="sibTrans" cxnId="{51458AB1-ADBB-4D18-A5FC-CBF16ABB4BD1}">
      <dgm:prSet/>
      <dgm:spPr/>
      <dgm:t>
        <a:bodyPr/>
        <a:lstStyle/>
        <a:p>
          <a:pPr algn="ctr"/>
          <a:endParaRPr lang="es-EC"/>
        </a:p>
      </dgm:t>
    </dgm:pt>
    <dgm:pt modelId="{E2BA06ED-3ED9-486E-BD3E-07F716E93671}">
      <dgm:prSet phldrT="[Texto]"/>
      <dgm:spPr/>
      <dgm:t>
        <a:bodyPr/>
        <a:lstStyle/>
        <a:p>
          <a:pPr algn="ctr"/>
          <a:r>
            <a:rPr lang="es-ES" dirty="0" smtClean="0"/>
            <a:t>MIES e  INFA</a:t>
          </a:r>
          <a:endParaRPr lang="es-EC" dirty="0"/>
        </a:p>
      </dgm:t>
    </dgm:pt>
    <dgm:pt modelId="{DA4E3FEF-C682-4D50-8347-78AC7CCA5DDF}" type="parTrans" cxnId="{47780C0D-C092-450D-926A-DF1645A2BA9A}">
      <dgm:prSet/>
      <dgm:spPr/>
      <dgm:t>
        <a:bodyPr/>
        <a:lstStyle/>
        <a:p>
          <a:pPr algn="ctr"/>
          <a:endParaRPr lang="es-EC"/>
        </a:p>
      </dgm:t>
    </dgm:pt>
    <dgm:pt modelId="{3E1AC43D-E9ED-4784-9487-9FD136F5DE63}" type="sibTrans" cxnId="{47780C0D-C092-450D-926A-DF1645A2BA9A}">
      <dgm:prSet/>
      <dgm:spPr/>
      <dgm:t>
        <a:bodyPr/>
        <a:lstStyle/>
        <a:p>
          <a:pPr algn="ctr"/>
          <a:endParaRPr lang="es-EC"/>
        </a:p>
      </dgm:t>
    </dgm:pt>
    <dgm:pt modelId="{6F70C9DA-6610-49C7-ABCD-E33B55F3054A}">
      <dgm:prSet/>
      <dgm:spPr/>
      <dgm:t>
        <a:bodyPr/>
        <a:lstStyle/>
        <a:p>
          <a:pPr algn="ctr"/>
          <a:r>
            <a:rPr lang="es-ES" dirty="0" smtClean="0"/>
            <a:t>Programas  de atención infantil  escasos y asistenciales</a:t>
          </a:r>
          <a:endParaRPr lang="es-EC" dirty="0"/>
        </a:p>
      </dgm:t>
    </dgm:pt>
    <dgm:pt modelId="{BFCF7618-DD45-4C99-9BC6-8C9DB0BF28BF}" type="parTrans" cxnId="{481DEC7D-0C49-4F06-953E-7FD8943CEAE7}">
      <dgm:prSet/>
      <dgm:spPr/>
      <dgm:t>
        <a:bodyPr/>
        <a:lstStyle/>
        <a:p>
          <a:pPr algn="ctr"/>
          <a:endParaRPr lang="es-EC"/>
        </a:p>
      </dgm:t>
    </dgm:pt>
    <dgm:pt modelId="{B15A5D71-4F45-4CB6-A267-B6B047BBA160}" type="sibTrans" cxnId="{481DEC7D-0C49-4F06-953E-7FD8943CEAE7}">
      <dgm:prSet/>
      <dgm:spPr/>
      <dgm:t>
        <a:bodyPr/>
        <a:lstStyle/>
        <a:p>
          <a:pPr algn="ctr"/>
          <a:endParaRPr lang="es-EC"/>
        </a:p>
      </dgm:t>
    </dgm:pt>
    <dgm:pt modelId="{F81DACE2-D408-47C2-9EA5-484A8649034A}">
      <dgm:prSet phldrT="[Texto]"/>
      <dgm:spPr/>
      <dgm:t>
        <a:bodyPr/>
        <a:lstStyle/>
        <a:p>
          <a:pPr algn="ctr"/>
          <a:r>
            <a:rPr lang="es-ES" dirty="0" smtClean="0"/>
            <a:t>Declaración derecho educación. </a:t>
          </a:r>
          <a:endParaRPr lang="es-EC" dirty="0"/>
        </a:p>
      </dgm:t>
    </dgm:pt>
    <dgm:pt modelId="{6BC2C4DC-E316-470D-8F10-D812E0A7C892}" type="parTrans" cxnId="{F352E452-26DE-4469-9216-858D51F5C9F6}">
      <dgm:prSet/>
      <dgm:spPr/>
      <dgm:t>
        <a:bodyPr/>
        <a:lstStyle/>
        <a:p>
          <a:pPr algn="ctr"/>
          <a:endParaRPr lang="es-EC"/>
        </a:p>
      </dgm:t>
    </dgm:pt>
    <dgm:pt modelId="{5852522E-C37D-4172-8EC5-DE9651977D19}" type="sibTrans" cxnId="{F352E452-26DE-4469-9216-858D51F5C9F6}">
      <dgm:prSet/>
      <dgm:spPr/>
      <dgm:t>
        <a:bodyPr/>
        <a:lstStyle/>
        <a:p>
          <a:pPr algn="ctr"/>
          <a:endParaRPr lang="es-EC"/>
        </a:p>
      </dgm:t>
    </dgm:pt>
    <dgm:pt modelId="{CD963025-8565-4138-88B1-455C87CAF8A5}" type="pres">
      <dgm:prSet presAssocID="{7D724976-D8B1-48A7-B121-3669422991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73CC38-F6D2-46A1-9E1A-92E5F503F724}" type="pres">
      <dgm:prSet presAssocID="{87590EA3-465D-497E-A1D7-FB14BE5EAD9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F1DC64-FD4E-41C3-9E43-CF8E35BF643C}" type="pres">
      <dgm:prSet presAssocID="{3C862B8F-F11F-41E9-BA8E-0A908B73A780}" presName="sibTrans" presStyleCnt="0"/>
      <dgm:spPr/>
    </dgm:pt>
    <dgm:pt modelId="{95E41235-2B82-424A-9CE4-E094185C4990}" type="pres">
      <dgm:prSet presAssocID="{F81DACE2-D408-47C2-9EA5-484A8649034A}" presName="node" presStyleLbl="node1" presStyleIdx="1" presStyleCnt="6" custLinFactNeighborX="-382" custLinFactNeighborY="1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37175-FBDE-4A06-BC2C-FC38FD765EC9}" type="pres">
      <dgm:prSet presAssocID="{5852522E-C37D-4172-8EC5-DE9651977D19}" presName="sibTrans" presStyleCnt="0"/>
      <dgm:spPr/>
    </dgm:pt>
    <dgm:pt modelId="{97993D05-869B-4580-BB9F-9B2828C55C51}" type="pres">
      <dgm:prSet presAssocID="{A8535868-66FC-482A-9E7B-DBCA51AE93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DAD47-23F9-4FFA-819C-FC20706E79B0}" type="pres">
      <dgm:prSet presAssocID="{422BBC69-3998-465A-87F8-5B8576D41E73}" presName="sibTrans" presStyleCnt="0"/>
      <dgm:spPr/>
    </dgm:pt>
    <dgm:pt modelId="{A7729A69-7AC5-48E7-89E4-5796EE96CB30}" type="pres">
      <dgm:prSet presAssocID="{CE0BDFFF-FCEA-4A31-9D05-A1905144233B}" presName="node" presStyleLbl="node1" presStyleIdx="3" presStyleCnt="6" custLinFactNeighborX="967" custLinFactNeighborY="1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33448-1A1D-4DD0-9656-14BAF06D0DD1}" type="pres">
      <dgm:prSet presAssocID="{B9196A24-F4C0-4D22-9A8C-720F9E10456A}" presName="sibTrans" presStyleCnt="0"/>
      <dgm:spPr/>
    </dgm:pt>
    <dgm:pt modelId="{E93B4257-BEF4-4578-8F30-1F06375FBA06}" type="pres">
      <dgm:prSet presAssocID="{6F70C9DA-6610-49C7-ABCD-E33B55F305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50A8A9-F1A5-4F8F-8BC5-666CD9A1B756}" type="pres">
      <dgm:prSet presAssocID="{B15A5D71-4F45-4CB6-A267-B6B047BBA160}" presName="sibTrans" presStyleCnt="0"/>
      <dgm:spPr/>
    </dgm:pt>
    <dgm:pt modelId="{6770B476-EE17-45CD-B182-7A6BE7C02556}" type="pres">
      <dgm:prSet presAssocID="{E2BA06ED-3ED9-486E-BD3E-07F716E936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1DEC7D-0C49-4F06-953E-7FD8943CEAE7}" srcId="{7D724976-D8B1-48A7-B121-366942299198}" destId="{6F70C9DA-6610-49C7-ABCD-E33B55F3054A}" srcOrd="4" destOrd="0" parTransId="{BFCF7618-DD45-4C99-9BC6-8C9DB0BF28BF}" sibTransId="{B15A5D71-4F45-4CB6-A267-B6B047BBA160}"/>
    <dgm:cxn modelId="{3C7C1680-45C0-4CB9-AAA1-5DFBB4DCE263}" type="presOf" srcId="{87590EA3-465D-497E-A1D7-FB14BE5EAD96}" destId="{0F73CC38-F6D2-46A1-9E1A-92E5F503F724}" srcOrd="0" destOrd="0" presId="urn:microsoft.com/office/officeart/2005/8/layout/default"/>
    <dgm:cxn modelId="{47780C0D-C092-450D-926A-DF1645A2BA9A}" srcId="{7D724976-D8B1-48A7-B121-366942299198}" destId="{E2BA06ED-3ED9-486E-BD3E-07F716E93671}" srcOrd="5" destOrd="0" parTransId="{DA4E3FEF-C682-4D50-8347-78AC7CCA5DDF}" sibTransId="{3E1AC43D-E9ED-4784-9487-9FD136F5DE63}"/>
    <dgm:cxn modelId="{18EC9F34-C8D0-4DE4-BE4C-C77C47F0A4A3}" type="presOf" srcId="{6F70C9DA-6610-49C7-ABCD-E33B55F3054A}" destId="{E93B4257-BEF4-4578-8F30-1F06375FBA06}" srcOrd="0" destOrd="0" presId="urn:microsoft.com/office/officeart/2005/8/layout/default"/>
    <dgm:cxn modelId="{4BDC6DBD-FDB7-4A86-B86C-FEBB8329401A}" srcId="{7D724976-D8B1-48A7-B121-366942299198}" destId="{A8535868-66FC-482A-9E7B-DBCA51AE933B}" srcOrd="2" destOrd="0" parTransId="{13A0590C-CA72-4D02-9F06-01A33C209E75}" sibTransId="{422BBC69-3998-465A-87F8-5B8576D41E73}"/>
    <dgm:cxn modelId="{C21D159C-2A8A-4520-8A0B-280526E05D60}" type="presOf" srcId="{F81DACE2-D408-47C2-9EA5-484A8649034A}" destId="{95E41235-2B82-424A-9CE4-E094185C4990}" srcOrd="0" destOrd="0" presId="urn:microsoft.com/office/officeart/2005/8/layout/default"/>
    <dgm:cxn modelId="{248E0251-E20B-4A86-9516-2F4C68366C3B}" type="presOf" srcId="{7D724976-D8B1-48A7-B121-366942299198}" destId="{CD963025-8565-4138-88B1-455C87CAF8A5}" srcOrd="0" destOrd="0" presId="urn:microsoft.com/office/officeart/2005/8/layout/default"/>
    <dgm:cxn modelId="{F352E452-26DE-4469-9216-858D51F5C9F6}" srcId="{7D724976-D8B1-48A7-B121-366942299198}" destId="{F81DACE2-D408-47C2-9EA5-484A8649034A}" srcOrd="1" destOrd="0" parTransId="{6BC2C4DC-E316-470D-8F10-D812E0A7C892}" sibTransId="{5852522E-C37D-4172-8EC5-DE9651977D19}"/>
    <dgm:cxn modelId="{2BF2B48D-A0FA-4385-9662-AC9F0BFE89C6}" srcId="{7D724976-D8B1-48A7-B121-366942299198}" destId="{87590EA3-465D-497E-A1D7-FB14BE5EAD96}" srcOrd="0" destOrd="0" parTransId="{BD54D008-4D86-400A-8E4B-2DD2D1F44690}" sibTransId="{3C862B8F-F11F-41E9-BA8E-0A908B73A780}"/>
    <dgm:cxn modelId="{51458AB1-ADBB-4D18-A5FC-CBF16ABB4BD1}" srcId="{7D724976-D8B1-48A7-B121-366942299198}" destId="{CE0BDFFF-FCEA-4A31-9D05-A1905144233B}" srcOrd="3" destOrd="0" parTransId="{CA57C474-3931-4D20-81EA-C388D2170238}" sibTransId="{B9196A24-F4C0-4D22-9A8C-720F9E10456A}"/>
    <dgm:cxn modelId="{B488EA57-C7AF-4738-9CF9-6ABB96EA4457}" type="presOf" srcId="{CE0BDFFF-FCEA-4A31-9D05-A1905144233B}" destId="{A7729A69-7AC5-48E7-89E4-5796EE96CB30}" srcOrd="0" destOrd="0" presId="urn:microsoft.com/office/officeart/2005/8/layout/default"/>
    <dgm:cxn modelId="{CC6C0972-0115-4EE5-937E-BFEB3CAFE660}" type="presOf" srcId="{E2BA06ED-3ED9-486E-BD3E-07F716E93671}" destId="{6770B476-EE17-45CD-B182-7A6BE7C02556}" srcOrd="0" destOrd="0" presId="urn:microsoft.com/office/officeart/2005/8/layout/default"/>
    <dgm:cxn modelId="{49196D60-3134-4FA2-BED5-B01DF6B9C791}" type="presOf" srcId="{A8535868-66FC-482A-9E7B-DBCA51AE933B}" destId="{97993D05-869B-4580-BB9F-9B2828C55C51}" srcOrd="0" destOrd="0" presId="urn:microsoft.com/office/officeart/2005/8/layout/default"/>
    <dgm:cxn modelId="{215F898E-FCAD-4705-BBB7-D690660E2629}" type="presParOf" srcId="{CD963025-8565-4138-88B1-455C87CAF8A5}" destId="{0F73CC38-F6D2-46A1-9E1A-92E5F503F724}" srcOrd="0" destOrd="0" presId="urn:microsoft.com/office/officeart/2005/8/layout/default"/>
    <dgm:cxn modelId="{72024484-6949-40C3-BF5F-8988983FAC66}" type="presParOf" srcId="{CD963025-8565-4138-88B1-455C87CAF8A5}" destId="{37F1DC64-FD4E-41C3-9E43-CF8E35BF643C}" srcOrd="1" destOrd="0" presId="urn:microsoft.com/office/officeart/2005/8/layout/default"/>
    <dgm:cxn modelId="{4CED890B-C2FF-4547-BDC3-C4B4D9E6C3E8}" type="presParOf" srcId="{CD963025-8565-4138-88B1-455C87CAF8A5}" destId="{95E41235-2B82-424A-9CE4-E094185C4990}" srcOrd="2" destOrd="0" presId="urn:microsoft.com/office/officeart/2005/8/layout/default"/>
    <dgm:cxn modelId="{11FACBB6-CBFE-452D-B0DE-AB0CEC3E0CDB}" type="presParOf" srcId="{CD963025-8565-4138-88B1-455C87CAF8A5}" destId="{FFF37175-FBDE-4A06-BC2C-FC38FD765EC9}" srcOrd="3" destOrd="0" presId="urn:microsoft.com/office/officeart/2005/8/layout/default"/>
    <dgm:cxn modelId="{1120BD2D-01DE-4799-893A-8A4982915296}" type="presParOf" srcId="{CD963025-8565-4138-88B1-455C87CAF8A5}" destId="{97993D05-869B-4580-BB9F-9B2828C55C51}" srcOrd="4" destOrd="0" presId="urn:microsoft.com/office/officeart/2005/8/layout/default"/>
    <dgm:cxn modelId="{74D1A222-CF12-468A-9F56-C1BAC682AF52}" type="presParOf" srcId="{CD963025-8565-4138-88B1-455C87CAF8A5}" destId="{DDCDAD47-23F9-4FFA-819C-FC20706E79B0}" srcOrd="5" destOrd="0" presId="urn:microsoft.com/office/officeart/2005/8/layout/default"/>
    <dgm:cxn modelId="{869809F9-B3BE-430D-8ADF-F94C4A68C412}" type="presParOf" srcId="{CD963025-8565-4138-88B1-455C87CAF8A5}" destId="{A7729A69-7AC5-48E7-89E4-5796EE96CB30}" srcOrd="6" destOrd="0" presId="urn:microsoft.com/office/officeart/2005/8/layout/default"/>
    <dgm:cxn modelId="{2056769B-8CFA-4594-BD6E-87822A9BF639}" type="presParOf" srcId="{CD963025-8565-4138-88B1-455C87CAF8A5}" destId="{9E133448-1A1D-4DD0-9656-14BAF06D0DD1}" srcOrd="7" destOrd="0" presId="urn:microsoft.com/office/officeart/2005/8/layout/default"/>
    <dgm:cxn modelId="{8E99A17F-D795-4464-8E02-BA6BA5C1E78A}" type="presParOf" srcId="{CD963025-8565-4138-88B1-455C87CAF8A5}" destId="{E93B4257-BEF4-4578-8F30-1F06375FBA06}" srcOrd="8" destOrd="0" presId="urn:microsoft.com/office/officeart/2005/8/layout/default"/>
    <dgm:cxn modelId="{B31E5302-EB44-4C86-A781-3855CDFEB0B2}" type="presParOf" srcId="{CD963025-8565-4138-88B1-455C87CAF8A5}" destId="{B650A8A9-F1A5-4F8F-8BC5-666CD9A1B756}" srcOrd="9" destOrd="0" presId="urn:microsoft.com/office/officeart/2005/8/layout/default"/>
    <dgm:cxn modelId="{76457C44-EF48-481B-B0CF-3B319EC81C33}" type="presParOf" srcId="{CD963025-8565-4138-88B1-455C87CAF8A5}" destId="{6770B476-EE17-45CD-B182-7A6BE7C025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5F798-DB9D-4180-B0BC-2221AC52B9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5C49E1-E2D9-4CD3-BE77-254F6E8D99D6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82C3C594-29F9-4287-9395-3DFD0543CDF7}" type="parTrans" cxnId="{B246CEC7-D20A-4E38-872A-E98DE8CC5A8B}">
      <dgm:prSet/>
      <dgm:spPr/>
      <dgm:t>
        <a:bodyPr/>
        <a:lstStyle/>
        <a:p>
          <a:endParaRPr lang="es-ES"/>
        </a:p>
      </dgm:t>
    </dgm:pt>
    <dgm:pt modelId="{AD35789B-24F8-471E-8EC9-741E0EB2118F}" type="sibTrans" cxnId="{B246CEC7-D20A-4E38-872A-E98DE8CC5A8B}">
      <dgm:prSet/>
      <dgm:spPr/>
      <dgm:t>
        <a:bodyPr/>
        <a:lstStyle/>
        <a:p>
          <a:endParaRPr lang="es-ES"/>
        </a:p>
      </dgm:t>
    </dgm:pt>
    <dgm:pt modelId="{A055CFB5-46BA-46AF-9A85-6673756177C1}">
      <dgm:prSet phldrT="[Texto]"/>
      <dgm:spPr/>
      <dgm:t>
        <a:bodyPr/>
        <a:lstStyle/>
        <a:p>
          <a:r>
            <a:rPr lang="es-ES" dirty="0" smtClean="0"/>
            <a:t>ORGANIGRAMA</a:t>
          </a:r>
          <a:endParaRPr lang="es-ES" dirty="0"/>
        </a:p>
      </dgm:t>
    </dgm:pt>
    <dgm:pt modelId="{C35A2AF9-8F15-44DC-9460-732EEA0F1D21}" type="parTrans" cxnId="{1A16273E-3CAD-4EEE-9D66-763E3F3682EB}">
      <dgm:prSet/>
      <dgm:spPr/>
      <dgm:t>
        <a:bodyPr/>
        <a:lstStyle/>
        <a:p>
          <a:endParaRPr lang="es-ES"/>
        </a:p>
      </dgm:t>
    </dgm:pt>
    <dgm:pt modelId="{EE672317-2CA5-4F8B-8B64-2CC439EE8110}" type="sibTrans" cxnId="{1A16273E-3CAD-4EEE-9D66-763E3F3682EB}">
      <dgm:prSet/>
      <dgm:spPr/>
      <dgm:t>
        <a:bodyPr/>
        <a:lstStyle/>
        <a:p>
          <a:endParaRPr lang="es-ES"/>
        </a:p>
      </dgm:t>
    </dgm:pt>
    <dgm:pt modelId="{341D8501-CFFB-4850-BBA5-2E1F030D81F8}">
      <dgm:prSet phldrT="[Texto]"/>
      <dgm:spPr/>
      <dgm:t>
        <a:bodyPr/>
        <a:lstStyle/>
        <a:p>
          <a:r>
            <a:rPr lang="es-ES" dirty="0" smtClean="0"/>
            <a:t>HORARIOS DE ASISTENCIA</a:t>
          </a:r>
          <a:endParaRPr lang="es-ES" dirty="0"/>
        </a:p>
      </dgm:t>
    </dgm:pt>
    <dgm:pt modelId="{9523D1DE-A44E-4637-BE7E-34E4E4E865A5}" type="parTrans" cxnId="{130C55CE-E526-429C-8B33-9241E080D412}">
      <dgm:prSet/>
      <dgm:spPr/>
      <dgm:t>
        <a:bodyPr/>
        <a:lstStyle/>
        <a:p>
          <a:endParaRPr lang="es-ES"/>
        </a:p>
      </dgm:t>
    </dgm:pt>
    <dgm:pt modelId="{622B4F57-8DE9-41C9-8946-AB5E7B1AA4AE}" type="sibTrans" cxnId="{130C55CE-E526-429C-8B33-9241E080D412}">
      <dgm:prSet/>
      <dgm:spPr/>
      <dgm:t>
        <a:bodyPr/>
        <a:lstStyle/>
        <a:p>
          <a:endParaRPr lang="es-ES"/>
        </a:p>
      </dgm:t>
    </dgm:pt>
    <dgm:pt modelId="{249891E0-AD9F-4E87-AD25-6B3A73543819}">
      <dgm:prSet phldrT="[Texto]"/>
      <dgm:spPr/>
      <dgm:t>
        <a:bodyPr/>
        <a:lstStyle/>
        <a:p>
          <a:r>
            <a:rPr lang="es-ES" dirty="0" smtClean="0"/>
            <a:t>ESPACIO  FÍSICO Y ÁREAS DE APRENDIZAJE</a:t>
          </a:r>
          <a:endParaRPr lang="es-ES" dirty="0"/>
        </a:p>
      </dgm:t>
    </dgm:pt>
    <dgm:pt modelId="{32DE3360-5F26-466A-BB77-EF68A06956C2}" type="parTrans" cxnId="{2CF9EDC0-F42E-4068-AADA-93D2B2863769}">
      <dgm:prSet/>
      <dgm:spPr/>
      <dgm:t>
        <a:bodyPr/>
        <a:lstStyle/>
        <a:p>
          <a:endParaRPr lang="es-ES"/>
        </a:p>
      </dgm:t>
    </dgm:pt>
    <dgm:pt modelId="{ED8801A5-7F58-47AD-A0CF-859F645D1F83}" type="sibTrans" cxnId="{2CF9EDC0-F42E-4068-AADA-93D2B2863769}">
      <dgm:prSet/>
      <dgm:spPr/>
      <dgm:t>
        <a:bodyPr/>
        <a:lstStyle/>
        <a:p>
          <a:endParaRPr lang="es-ES"/>
        </a:p>
      </dgm:t>
    </dgm:pt>
    <dgm:pt modelId="{EF2AC47A-9905-498C-8A81-F09EA3A36F01}">
      <dgm:prSet phldrT="[Texto]"/>
      <dgm:spPr/>
      <dgm:t>
        <a:bodyPr/>
        <a:lstStyle/>
        <a:p>
          <a:r>
            <a:rPr lang="es-ES" dirty="0" smtClean="0"/>
            <a:t>EQUIPAMIENTO</a:t>
          </a:r>
          <a:endParaRPr lang="es-ES" dirty="0"/>
        </a:p>
      </dgm:t>
    </dgm:pt>
    <dgm:pt modelId="{2D1215F1-6015-4CC5-B816-CA4175A041F3}" type="parTrans" cxnId="{03CA90C9-66A6-4C17-BADE-8649AF879291}">
      <dgm:prSet/>
      <dgm:spPr/>
      <dgm:t>
        <a:bodyPr/>
        <a:lstStyle/>
        <a:p>
          <a:endParaRPr lang="es-ES"/>
        </a:p>
      </dgm:t>
    </dgm:pt>
    <dgm:pt modelId="{121A1A74-A370-4212-9AD8-ECC9FB3B9942}" type="sibTrans" cxnId="{03CA90C9-66A6-4C17-BADE-8649AF879291}">
      <dgm:prSet/>
      <dgm:spPr/>
      <dgm:t>
        <a:bodyPr/>
        <a:lstStyle/>
        <a:p>
          <a:endParaRPr lang="es-ES"/>
        </a:p>
      </dgm:t>
    </dgm:pt>
    <dgm:pt modelId="{7E3C974C-E141-410F-B6AA-F84B0BB9D1A5}">
      <dgm:prSet phldrT="[Texto]"/>
      <dgm:spPr/>
      <dgm:t>
        <a:bodyPr/>
        <a:lstStyle/>
        <a:p>
          <a:r>
            <a:rPr lang="es-ES" dirty="0" smtClean="0"/>
            <a:t>SERVICIOS QUE OFERTA</a:t>
          </a:r>
          <a:endParaRPr lang="es-ES" dirty="0"/>
        </a:p>
      </dgm:t>
    </dgm:pt>
    <dgm:pt modelId="{79D9A58B-9F01-4EC1-8ED4-24EC638253B1}" type="parTrans" cxnId="{08C64803-E744-43C4-9300-B147162A2423}">
      <dgm:prSet/>
      <dgm:spPr/>
    </dgm:pt>
    <dgm:pt modelId="{9D516BCF-9EF5-469A-BF61-1C89AA9927CA}" type="sibTrans" cxnId="{08C64803-E744-43C4-9300-B147162A2423}">
      <dgm:prSet/>
      <dgm:spPr/>
    </dgm:pt>
    <dgm:pt modelId="{0431015E-A956-4CFE-B921-EAE62E1EFED1}">
      <dgm:prSet phldrT="[Texto]"/>
      <dgm:spPr/>
      <dgm:t>
        <a:bodyPr/>
        <a:lstStyle/>
        <a:p>
          <a:r>
            <a:rPr lang="es-ES" dirty="0" smtClean="0"/>
            <a:t>MANUAL DE PROCEDIMIENTO INTERNO</a:t>
          </a:r>
          <a:endParaRPr lang="es-ES" dirty="0"/>
        </a:p>
      </dgm:t>
    </dgm:pt>
    <dgm:pt modelId="{8B34A321-D9B9-436E-89DF-BF70BDD620A8}" type="parTrans" cxnId="{7F3A0992-BEC5-40DA-9E5D-B1285A0524D6}">
      <dgm:prSet/>
      <dgm:spPr/>
    </dgm:pt>
    <dgm:pt modelId="{15DECF62-47E6-44AE-8EA1-F5CE7B267323}" type="sibTrans" cxnId="{7F3A0992-BEC5-40DA-9E5D-B1285A0524D6}">
      <dgm:prSet/>
      <dgm:spPr/>
    </dgm:pt>
    <dgm:pt modelId="{C77A356C-D3AD-4B8D-9927-F60F18923300}">
      <dgm:prSet phldrT="[Texto]"/>
      <dgm:spPr/>
      <dgm:t>
        <a:bodyPr/>
        <a:lstStyle/>
        <a:p>
          <a:r>
            <a:rPr lang="es-ES" dirty="0" smtClean="0"/>
            <a:t>CURRICULUM DEL PERSONAL</a:t>
          </a:r>
          <a:endParaRPr lang="es-ES" dirty="0"/>
        </a:p>
      </dgm:t>
    </dgm:pt>
    <dgm:pt modelId="{DF2B76A5-DE7A-43D9-82FF-2133EA3FC24C}" type="parTrans" cxnId="{C38B5E9D-86C9-47B0-807D-DABC1FB59DBB}">
      <dgm:prSet/>
      <dgm:spPr/>
    </dgm:pt>
    <dgm:pt modelId="{DE118183-84BA-47BC-B686-C8A07F0BF340}" type="sibTrans" cxnId="{C38B5E9D-86C9-47B0-807D-DABC1FB59DBB}">
      <dgm:prSet/>
      <dgm:spPr/>
    </dgm:pt>
    <dgm:pt modelId="{5DC78B36-B85E-46E2-826B-197B342F44A2}" type="pres">
      <dgm:prSet presAssocID="{6B05F798-DB9D-4180-B0BC-2221AC52B9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7AD917-9986-40D4-8199-AED7F1B7AA6B}" type="pres">
      <dgm:prSet presAssocID="{D85C49E1-E2D9-4CD3-BE77-254F6E8D99D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5584A0-F4E4-4210-BF38-FBFE70D08089}" type="pres">
      <dgm:prSet presAssocID="{AD35789B-24F8-471E-8EC9-741E0EB2118F}" presName="sibTrans" presStyleCnt="0"/>
      <dgm:spPr/>
    </dgm:pt>
    <dgm:pt modelId="{95212C8B-12DB-46F6-A2A7-E5D16AD0FC99}" type="pres">
      <dgm:prSet presAssocID="{A055CFB5-46BA-46AF-9A85-6673756177C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3A2F9-9B0F-4084-9DBD-7E12911C4FC7}" type="pres">
      <dgm:prSet presAssocID="{EE672317-2CA5-4F8B-8B64-2CC439EE8110}" presName="sibTrans" presStyleCnt="0"/>
      <dgm:spPr/>
    </dgm:pt>
    <dgm:pt modelId="{867A0A50-54B5-4A76-A88C-8FA8F8EE27AA}" type="pres">
      <dgm:prSet presAssocID="{341D8501-CFFB-4850-BBA5-2E1F030D81F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EC4F1-0DC9-46E8-8EDA-B37D6A2F76C3}" type="pres">
      <dgm:prSet presAssocID="{622B4F57-8DE9-41C9-8946-AB5E7B1AA4AE}" presName="sibTrans" presStyleCnt="0"/>
      <dgm:spPr/>
    </dgm:pt>
    <dgm:pt modelId="{B9529073-4981-4F15-9367-005C1034C32D}" type="pres">
      <dgm:prSet presAssocID="{249891E0-AD9F-4E87-AD25-6B3A735438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BC727-5AB0-48B4-97F0-84E94CE1E1D4}" type="pres">
      <dgm:prSet presAssocID="{ED8801A5-7F58-47AD-A0CF-859F645D1F83}" presName="sibTrans" presStyleCnt="0"/>
      <dgm:spPr/>
    </dgm:pt>
    <dgm:pt modelId="{EF4BFA20-0F3A-4B23-B759-89F9B01790CE}" type="pres">
      <dgm:prSet presAssocID="{EF2AC47A-9905-498C-8A81-F09EA3A36F0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012F6-95E7-43BA-81CF-6333B69A8FFE}" type="pres">
      <dgm:prSet presAssocID="{121A1A74-A370-4212-9AD8-ECC9FB3B9942}" presName="sibTrans" presStyleCnt="0"/>
      <dgm:spPr/>
    </dgm:pt>
    <dgm:pt modelId="{3F7D431F-1F8D-4990-B63A-9F097F8DB800}" type="pres">
      <dgm:prSet presAssocID="{7E3C974C-E141-410F-B6AA-F84B0BB9D1A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6F4A95-E066-4496-9F62-BBF54EA07A39}" type="pres">
      <dgm:prSet presAssocID="{9D516BCF-9EF5-469A-BF61-1C89AA9927CA}" presName="sibTrans" presStyleCnt="0"/>
      <dgm:spPr/>
    </dgm:pt>
    <dgm:pt modelId="{6E4D962C-5160-432B-9EE6-9DA1AE717FFF}" type="pres">
      <dgm:prSet presAssocID="{0431015E-A956-4CFE-B921-EAE62E1EFE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A803D-C0AE-4208-8E44-B4D382136F10}" type="pres">
      <dgm:prSet presAssocID="{15DECF62-47E6-44AE-8EA1-F5CE7B267323}" presName="sibTrans" presStyleCnt="0"/>
      <dgm:spPr/>
    </dgm:pt>
    <dgm:pt modelId="{B13E070B-1993-46AB-80E8-EE3DE1ADAE33}" type="pres">
      <dgm:prSet presAssocID="{C77A356C-D3AD-4B8D-9927-F60F1892330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E7B62E-B450-4778-BD92-C8E076AE80C7}" type="presOf" srcId="{341D8501-CFFB-4850-BBA5-2E1F030D81F8}" destId="{867A0A50-54B5-4A76-A88C-8FA8F8EE27AA}" srcOrd="0" destOrd="0" presId="urn:microsoft.com/office/officeart/2005/8/layout/default"/>
    <dgm:cxn modelId="{1086B673-5441-47F0-8A74-EDC008B3C217}" type="presOf" srcId="{EF2AC47A-9905-498C-8A81-F09EA3A36F01}" destId="{EF4BFA20-0F3A-4B23-B759-89F9B01790CE}" srcOrd="0" destOrd="0" presId="urn:microsoft.com/office/officeart/2005/8/layout/default"/>
    <dgm:cxn modelId="{B246CEC7-D20A-4E38-872A-E98DE8CC5A8B}" srcId="{6B05F798-DB9D-4180-B0BC-2221AC52B972}" destId="{D85C49E1-E2D9-4CD3-BE77-254F6E8D99D6}" srcOrd="0" destOrd="0" parTransId="{82C3C594-29F9-4287-9395-3DFD0543CDF7}" sibTransId="{AD35789B-24F8-471E-8EC9-741E0EB2118F}"/>
    <dgm:cxn modelId="{D9E6DEE3-2272-405E-ADEA-3D36B7575BFF}" type="presOf" srcId="{A055CFB5-46BA-46AF-9A85-6673756177C1}" destId="{95212C8B-12DB-46F6-A2A7-E5D16AD0FC99}" srcOrd="0" destOrd="0" presId="urn:microsoft.com/office/officeart/2005/8/layout/default"/>
    <dgm:cxn modelId="{B27311AE-C5F0-4B3C-B3D6-751A22E68B37}" type="presOf" srcId="{7E3C974C-E141-410F-B6AA-F84B0BB9D1A5}" destId="{3F7D431F-1F8D-4990-B63A-9F097F8DB800}" srcOrd="0" destOrd="0" presId="urn:microsoft.com/office/officeart/2005/8/layout/default"/>
    <dgm:cxn modelId="{D456B8A3-A450-4002-B9AB-A698E5D613DB}" type="presOf" srcId="{6B05F798-DB9D-4180-B0BC-2221AC52B972}" destId="{5DC78B36-B85E-46E2-826B-197B342F44A2}" srcOrd="0" destOrd="0" presId="urn:microsoft.com/office/officeart/2005/8/layout/default"/>
    <dgm:cxn modelId="{130C55CE-E526-429C-8B33-9241E080D412}" srcId="{6B05F798-DB9D-4180-B0BC-2221AC52B972}" destId="{341D8501-CFFB-4850-BBA5-2E1F030D81F8}" srcOrd="2" destOrd="0" parTransId="{9523D1DE-A44E-4637-BE7E-34E4E4E865A5}" sibTransId="{622B4F57-8DE9-41C9-8946-AB5E7B1AA4AE}"/>
    <dgm:cxn modelId="{CD3B7C14-507C-4C2C-8609-4F15CA6E609F}" type="presOf" srcId="{0431015E-A956-4CFE-B921-EAE62E1EFED1}" destId="{6E4D962C-5160-432B-9EE6-9DA1AE717FFF}" srcOrd="0" destOrd="0" presId="urn:microsoft.com/office/officeart/2005/8/layout/default"/>
    <dgm:cxn modelId="{08C64803-E744-43C4-9300-B147162A2423}" srcId="{6B05F798-DB9D-4180-B0BC-2221AC52B972}" destId="{7E3C974C-E141-410F-B6AA-F84B0BB9D1A5}" srcOrd="5" destOrd="0" parTransId="{79D9A58B-9F01-4EC1-8ED4-24EC638253B1}" sibTransId="{9D516BCF-9EF5-469A-BF61-1C89AA9927CA}"/>
    <dgm:cxn modelId="{7ECFA7A0-DF45-40FB-A9B4-6C48DB38B424}" type="presOf" srcId="{249891E0-AD9F-4E87-AD25-6B3A73543819}" destId="{B9529073-4981-4F15-9367-005C1034C32D}" srcOrd="0" destOrd="0" presId="urn:microsoft.com/office/officeart/2005/8/layout/default"/>
    <dgm:cxn modelId="{4ADE8F3E-0C57-4588-BD4B-AEC95B4159F1}" type="presOf" srcId="{D85C49E1-E2D9-4CD3-BE77-254F6E8D99D6}" destId="{EC7AD917-9986-40D4-8199-AED7F1B7AA6B}" srcOrd="0" destOrd="0" presId="urn:microsoft.com/office/officeart/2005/8/layout/default"/>
    <dgm:cxn modelId="{AE8605C4-476D-4461-BEF1-0ECF2D487E4B}" type="presOf" srcId="{C77A356C-D3AD-4B8D-9927-F60F18923300}" destId="{B13E070B-1993-46AB-80E8-EE3DE1ADAE33}" srcOrd="0" destOrd="0" presId="urn:microsoft.com/office/officeart/2005/8/layout/default"/>
    <dgm:cxn modelId="{7F3A0992-BEC5-40DA-9E5D-B1285A0524D6}" srcId="{6B05F798-DB9D-4180-B0BC-2221AC52B972}" destId="{0431015E-A956-4CFE-B921-EAE62E1EFED1}" srcOrd="6" destOrd="0" parTransId="{8B34A321-D9B9-436E-89DF-BF70BDD620A8}" sibTransId="{15DECF62-47E6-44AE-8EA1-F5CE7B267323}"/>
    <dgm:cxn modelId="{1A16273E-3CAD-4EEE-9D66-763E3F3682EB}" srcId="{6B05F798-DB9D-4180-B0BC-2221AC52B972}" destId="{A055CFB5-46BA-46AF-9A85-6673756177C1}" srcOrd="1" destOrd="0" parTransId="{C35A2AF9-8F15-44DC-9460-732EEA0F1D21}" sibTransId="{EE672317-2CA5-4F8B-8B64-2CC439EE8110}"/>
    <dgm:cxn modelId="{03CA90C9-66A6-4C17-BADE-8649AF879291}" srcId="{6B05F798-DB9D-4180-B0BC-2221AC52B972}" destId="{EF2AC47A-9905-498C-8A81-F09EA3A36F01}" srcOrd="4" destOrd="0" parTransId="{2D1215F1-6015-4CC5-B816-CA4175A041F3}" sibTransId="{121A1A74-A370-4212-9AD8-ECC9FB3B9942}"/>
    <dgm:cxn modelId="{C38B5E9D-86C9-47B0-807D-DABC1FB59DBB}" srcId="{6B05F798-DB9D-4180-B0BC-2221AC52B972}" destId="{C77A356C-D3AD-4B8D-9927-F60F18923300}" srcOrd="7" destOrd="0" parTransId="{DF2B76A5-DE7A-43D9-82FF-2133EA3FC24C}" sibTransId="{DE118183-84BA-47BC-B686-C8A07F0BF340}"/>
    <dgm:cxn modelId="{2CF9EDC0-F42E-4068-AADA-93D2B2863769}" srcId="{6B05F798-DB9D-4180-B0BC-2221AC52B972}" destId="{249891E0-AD9F-4E87-AD25-6B3A73543819}" srcOrd="3" destOrd="0" parTransId="{32DE3360-5F26-466A-BB77-EF68A06956C2}" sibTransId="{ED8801A5-7F58-47AD-A0CF-859F645D1F83}"/>
    <dgm:cxn modelId="{16657159-8F01-4ED9-955E-FED3F488634B}" type="presParOf" srcId="{5DC78B36-B85E-46E2-826B-197B342F44A2}" destId="{EC7AD917-9986-40D4-8199-AED7F1B7AA6B}" srcOrd="0" destOrd="0" presId="urn:microsoft.com/office/officeart/2005/8/layout/default"/>
    <dgm:cxn modelId="{B5C155B8-7C2C-41E6-AAB6-52E42609C3F0}" type="presParOf" srcId="{5DC78B36-B85E-46E2-826B-197B342F44A2}" destId="{7E5584A0-F4E4-4210-BF38-FBFE70D08089}" srcOrd="1" destOrd="0" presId="urn:microsoft.com/office/officeart/2005/8/layout/default"/>
    <dgm:cxn modelId="{28DF3B6F-ECEC-4AA4-BE0C-F19DDF7825B8}" type="presParOf" srcId="{5DC78B36-B85E-46E2-826B-197B342F44A2}" destId="{95212C8B-12DB-46F6-A2A7-E5D16AD0FC99}" srcOrd="2" destOrd="0" presId="urn:microsoft.com/office/officeart/2005/8/layout/default"/>
    <dgm:cxn modelId="{AC1B16EB-A898-4D64-8942-FEFF416B8BA4}" type="presParOf" srcId="{5DC78B36-B85E-46E2-826B-197B342F44A2}" destId="{0CE3A2F9-9B0F-4084-9DBD-7E12911C4FC7}" srcOrd="3" destOrd="0" presId="urn:microsoft.com/office/officeart/2005/8/layout/default"/>
    <dgm:cxn modelId="{2EF6DA43-F7F6-4597-9458-E728105EC0B7}" type="presParOf" srcId="{5DC78B36-B85E-46E2-826B-197B342F44A2}" destId="{867A0A50-54B5-4A76-A88C-8FA8F8EE27AA}" srcOrd="4" destOrd="0" presId="urn:microsoft.com/office/officeart/2005/8/layout/default"/>
    <dgm:cxn modelId="{8DE611BB-D65D-43F7-9453-45A1A1450802}" type="presParOf" srcId="{5DC78B36-B85E-46E2-826B-197B342F44A2}" destId="{F84EC4F1-0DC9-46E8-8EDA-B37D6A2F76C3}" srcOrd="5" destOrd="0" presId="urn:microsoft.com/office/officeart/2005/8/layout/default"/>
    <dgm:cxn modelId="{F59759B7-D048-447B-9D64-7BDA53EBBA64}" type="presParOf" srcId="{5DC78B36-B85E-46E2-826B-197B342F44A2}" destId="{B9529073-4981-4F15-9367-005C1034C32D}" srcOrd="6" destOrd="0" presId="urn:microsoft.com/office/officeart/2005/8/layout/default"/>
    <dgm:cxn modelId="{CB7C5D7A-290A-4938-892B-0158012501E5}" type="presParOf" srcId="{5DC78B36-B85E-46E2-826B-197B342F44A2}" destId="{774BC727-5AB0-48B4-97F0-84E94CE1E1D4}" srcOrd="7" destOrd="0" presId="urn:microsoft.com/office/officeart/2005/8/layout/default"/>
    <dgm:cxn modelId="{3F17E780-2727-46CF-9F0D-A35C64BD4D8B}" type="presParOf" srcId="{5DC78B36-B85E-46E2-826B-197B342F44A2}" destId="{EF4BFA20-0F3A-4B23-B759-89F9B01790CE}" srcOrd="8" destOrd="0" presId="urn:microsoft.com/office/officeart/2005/8/layout/default"/>
    <dgm:cxn modelId="{64125718-9920-4A4C-8628-AC9772F00095}" type="presParOf" srcId="{5DC78B36-B85E-46E2-826B-197B342F44A2}" destId="{A29012F6-95E7-43BA-81CF-6333B69A8FFE}" srcOrd="9" destOrd="0" presId="urn:microsoft.com/office/officeart/2005/8/layout/default"/>
    <dgm:cxn modelId="{4F0EE3AA-7C7C-4D3F-A518-DB38AB28F801}" type="presParOf" srcId="{5DC78B36-B85E-46E2-826B-197B342F44A2}" destId="{3F7D431F-1F8D-4990-B63A-9F097F8DB800}" srcOrd="10" destOrd="0" presId="urn:microsoft.com/office/officeart/2005/8/layout/default"/>
    <dgm:cxn modelId="{34554235-75E1-4A42-9A40-A286CCECB60F}" type="presParOf" srcId="{5DC78B36-B85E-46E2-826B-197B342F44A2}" destId="{516F4A95-E066-4496-9F62-BBF54EA07A39}" srcOrd="11" destOrd="0" presId="urn:microsoft.com/office/officeart/2005/8/layout/default"/>
    <dgm:cxn modelId="{FA62E688-3E1A-4AC5-99C1-75A34502CE8B}" type="presParOf" srcId="{5DC78B36-B85E-46E2-826B-197B342F44A2}" destId="{6E4D962C-5160-432B-9EE6-9DA1AE717FFF}" srcOrd="12" destOrd="0" presId="urn:microsoft.com/office/officeart/2005/8/layout/default"/>
    <dgm:cxn modelId="{C9613A69-7952-4F49-B9E3-A665B9AEC76E}" type="presParOf" srcId="{5DC78B36-B85E-46E2-826B-197B342F44A2}" destId="{87CA803D-C0AE-4208-8E44-B4D382136F10}" srcOrd="13" destOrd="0" presId="urn:microsoft.com/office/officeart/2005/8/layout/default"/>
    <dgm:cxn modelId="{5E2FC986-BB2E-4088-8587-CCF7890AB410}" type="presParOf" srcId="{5DC78B36-B85E-46E2-826B-197B342F44A2}" destId="{B13E070B-1993-46AB-80E8-EE3DE1ADAE3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88E7D7-98A1-41D2-8E4E-FE38086871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A61CC7-861C-4A5A-AB1F-46837F514BED}">
      <dgm:prSet phldrT="[Texto]"/>
      <dgm:spPr/>
      <dgm:t>
        <a:bodyPr/>
        <a:lstStyle/>
        <a:p>
          <a:r>
            <a:rPr lang="es-EC" dirty="0" smtClean="0"/>
            <a:t>Cuidado diario</a:t>
          </a:r>
          <a:endParaRPr lang="es-EC" dirty="0"/>
        </a:p>
      </dgm:t>
    </dgm:pt>
    <dgm:pt modelId="{C5DA8173-1660-4486-89BC-AEE60829529A}" type="parTrans" cxnId="{8CEB7666-E32F-4BB7-98AC-F1516CC3AA3C}">
      <dgm:prSet/>
      <dgm:spPr/>
      <dgm:t>
        <a:bodyPr/>
        <a:lstStyle/>
        <a:p>
          <a:endParaRPr lang="es-EC"/>
        </a:p>
      </dgm:t>
    </dgm:pt>
    <dgm:pt modelId="{38E78C91-D948-40AF-A063-23648B15CBB4}" type="sibTrans" cxnId="{8CEB7666-E32F-4BB7-98AC-F1516CC3AA3C}">
      <dgm:prSet/>
      <dgm:spPr/>
      <dgm:t>
        <a:bodyPr/>
        <a:lstStyle/>
        <a:p>
          <a:endParaRPr lang="es-EC"/>
        </a:p>
      </dgm:t>
    </dgm:pt>
    <dgm:pt modelId="{AFFF4E7E-8F50-4119-A569-0EB22BB89553}">
      <dgm:prSet phldrT="[Texto]"/>
      <dgm:spPr/>
      <dgm:t>
        <a:bodyPr/>
        <a:lstStyle/>
        <a:p>
          <a:r>
            <a:rPr lang="es-EC" dirty="0" smtClean="0"/>
            <a:t>Educación  inicial </a:t>
          </a:r>
          <a:endParaRPr lang="es-EC" dirty="0"/>
        </a:p>
      </dgm:t>
    </dgm:pt>
    <dgm:pt modelId="{58EC9D1A-FDB5-4293-8587-CCE65C70073E}" type="parTrans" cxnId="{1A213A34-C163-48E8-8AA1-BA015595F9EF}">
      <dgm:prSet/>
      <dgm:spPr/>
      <dgm:t>
        <a:bodyPr/>
        <a:lstStyle/>
        <a:p>
          <a:endParaRPr lang="es-EC"/>
        </a:p>
      </dgm:t>
    </dgm:pt>
    <dgm:pt modelId="{72651D79-3662-4EE9-A27F-99D4B7BFB181}" type="sibTrans" cxnId="{1A213A34-C163-48E8-8AA1-BA015595F9EF}">
      <dgm:prSet/>
      <dgm:spPr/>
      <dgm:t>
        <a:bodyPr/>
        <a:lstStyle/>
        <a:p>
          <a:endParaRPr lang="es-EC"/>
        </a:p>
      </dgm:t>
    </dgm:pt>
    <dgm:pt modelId="{E23D809C-30A5-4E4B-81B9-111A99113BDD}">
      <dgm:prSet phldrT="[Texto]"/>
      <dgm:spPr/>
      <dgm:t>
        <a:bodyPr/>
        <a:lstStyle/>
        <a:p>
          <a:r>
            <a:rPr lang="es-EC" dirty="0" smtClean="0"/>
            <a:t>Atención  psicológica</a:t>
          </a:r>
          <a:endParaRPr lang="es-EC" dirty="0"/>
        </a:p>
      </dgm:t>
    </dgm:pt>
    <dgm:pt modelId="{B17DFB41-4707-409D-AE0D-B4A7088F52AB}" type="parTrans" cxnId="{D178F8EA-5BC5-4179-9ED8-5011CD2DF431}">
      <dgm:prSet/>
      <dgm:spPr/>
      <dgm:t>
        <a:bodyPr/>
        <a:lstStyle/>
        <a:p>
          <a:endParaRPr lang="es-EC"/>
        </a:p>
      </dgm:t>
    </dgm:pt>
    <dgm:pt modelId="{E14F60F1-C467-4A7C-BF4A-C1307EBB3838}" type="sibTrans" cxnId="{D178F8EA-5BC5-4179-9ED8-5011CD2DF431}">
      <dgm:prSet/>
      <dgm:spPr/>
      <dgm:t>
        <a:bodyPr/>
        <a:lstStyle/>
        <a:p>
          <a:endParaRPr lang="es-EC"/>
        </a:p>
      </dgm:t>
    </dgm:pt>
    <dgm:pt modelId="{FCD4EBF1-5EE6-47C5-BE3A-97046A0771DC}">
      <dgm:prSet phldrT="[Texto]"/>
      <dgm:spPr/>
      <dgm:t>
        <a:bodyPr/>
        <a:lstStyle/>
        <a:p>
          <a:r>
            <a:rPr lang="es-EC" dirty="0" smtClean="0"/>
            <a:t>Servicios de alimentación </a:t>
          </a:r>
        </a:p>
      </dgm:t>
    </dgm:pt>
    <dgm:pt modelId="{8A8676C0-9D24-4FB2-80D1-EFE932A254B2}" type="parTrans" cxnId="{61A7EF52-4AB4-457E-9FE8-13A13D133F5C}">
      <dgm:prSet/>
      <dgm:spPr/>
      <dgm:t>
        <a:bodyPr/>
        <a:lstStyle/>
        <a:p>
          <a:endParaRPr lang="es-EC"/>
        </a:p>
      </dgm:t>
    </dgm:pt>
    <dgm:pt modelId="{9DC65FBC-F1C7-490F-AA89-AE10467F1B50}" type="sibTrans" cxnId="{61A7EF52-4AB4-457E-9FE8-13A13D133F5C}">
      <dgm:prSet/>
      <dgm:spPr/>
      <dgm:t>
        <a:bodyPr/>
        <a:lstStyle/>
        <a:p>
          <a:endParaRPr lang="es-EC"/>
        </a:p>
      </dgm:t>
    </dgm:pt>
    <dgm:pt modelId="{762354DB-AB1E-466B-A375-B8AF87C83007}">
      <dgm:prSet phldrT="[Texto]"/>
      <dgm:spPr/>
      <dgm:t>
        <a:bodyPr/>
        <a:lstStyle/>
        <a:p>
          <a:r>
            <a:rPr lang="es-EC" dirty="0" smtClean="0"/>
            <a:t>Transporte </a:t>
          </a:r>
        </a:p>
      </dgm:t>
    </dgm:pt>
    <dgm:pt modelId="{C3E93B92-4F91-4242-B293-E882B7BA8DE1}" type="parTrans" cxnId="{7723E797-716B-4C4A-A536-F44B95B36F21}">
      <dgm:prSet/>
      <dgm:spPr/>
      <dgm:t>
        <a:bodyPr/>
        <a:lstStyle/>
        <a:p>
          <a:endParaRPr lang="es-EC"/>
        </a:p>
      </dgm:t>
    </dgm:pt>
    <dgm:pt modelId="{7B936B07-B6E7-475E-842E-5970AC9406E4}" type="sibTrans" cxnId="{7723E797-716B-4C4A-A536-F44B95B36F21}">
      <dgm:prSet/>
      <dgm:spPr/>
      <dgm:t>
        <a:bodyPr/>
        <a:lstStyle/>
        <a:p>
          <a:endParaRPr lang="es-EC"/>
        </a:p>
      </dgm:t>
    </dgm:pt>
    <dgm:pt modelId="{E03ED543-FD95-454C-9055-E959B4CE2733}">
      <dgm:prSet phldrT="[Texto]"/>
      <dgm:spPr/>
      <dgm:t>
        <a:bodyPr/>
        <a:lstStyle/>
        <a:p>
          <a:r>
            <a:rPr lang="es-EC" dirty="0" smtClean="0"/>
            <a:t>Atención médica</a:t>
          </a:r>
          <a:endParaRPr lang="es-EC" dirty="0"/>
        </a:p>
      </dgm:t>
    </dgm:pt>
    <dgm:pt modelId="{6865915D-728E-4EF9-9248-B51720039495}" type="parTrans" cxnId="{483E0A0C-B05D-45FF-BD46-38E62C7FB2D3}">
      <dgm:prSet/>
      <dgm:spPr/>
    </dgm:pt>
    <dgm:pt modelId="{6149CA8D-8E13-4FBF-8008-7BF83A6B0489}" type="sibTrans" cxnId="{483E0A0C-B05D-45FF-BD46-38E62C7FB2D3}">
      <dgm:prSet/>
      <dgm:spPr/>
    </dgm:pt>
    <dgm:pt modelId="{68D4F6B8-4CC6-4FA5-957D-057F932BC077}" type="pres">
      <dgm:prSet presAssocID="{D088E7D7-98A1-41D2-8E4E-FE38086871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1A0A20-CB15-4A38-9E73-A5AEEB7C6271}" type="pres">
      <dgm:prSet presAssocID="{BCA61CC7-861C-4A5A-AB1F-46837F514B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1161CE-0D4A-4140-99BC-6EBF20C3B23A}" type="pres">
      <dgm:prSet presAssocID="{38E78C91-D948-40AF-A063-23648B15CBB4}" presName="sibTrans" presStyleCnt="0"/>
      <dgm:spPr/>
    </dgm:pt>
    <dgm:pt modelId="{813A000C-574F-4056-ABA5-0B95A0F96C53}" type="pres">
      <dgm:prSet presAssocID="{AFFF4E7E-8F50-4119-A569-0EB22BB895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14F82-F548-4D29-8872-5581C580E6CA}" type="pres">
      <dgm:prSet presAssocID="{72651D79-3662-4EE9-A27F-99D4B7BFB181}" presName="sibTrans" presStyleCnt="0"/>
      <dgm:spPr/>
    </dgm:pt>
    <dgm:pt modelId="{00758921-E4B3-44B6-AEF0-C3F4DF29111E}" type="pres">
      <dgm:prSet presAssocID="{E03ED543-FD95-454C-9055-E959B4CE27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1C2B8-530C-4045-9CC0-E7E05D80CEC1}" type="pres">
      <dgm:prSet presAssocID="{6149CA8D-8E13-4FBF-8008-7BF83A6B0489}" presName="sibTrans" presStyleCnt="0"/>
      <dgm:spPr/>
    </dgm:pt>
    <dgm:pt modelId="{19AF31FC-4B08-4C82-B673-B7C0F2B21870}" type="pres">
      <dgm:prSet presAssocID="{E23D809C-30A5-4E4B-81B9-111A99113B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99BBFE-16BC-4E3E-8DBD-ADD856BF3D2D}" type="pres">
      <dgm:prSet presAssocID="{E14F60F1-C467-4A7C-BF4A-C1307EBB3838}" presName="sibTrans" presStyleCnt="0"/>
      <dgm:spPr/>
    </dgm:pt>
    <dgm:pt modelId="{33144DFD-D355-496C-9378-4FA3F63E6C6F}" type="pres">
      <dgm:prSet presAssocID="{FCD4EBF1-5EE6-47C5-BE3A-97046A0771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A64559-E461-45AE-93D1-3DC80C1A2762}" type="pres">
      <dgm:prSet presAssocID="{9DC65FBC-F1C7-490F-AA89-AE10467F1B50}" presName="sibTrans" presStyleCnt="0"/>
      <dgm:spPr/>
    </dgm:pt>
    <dgm:pt modelId="{D6CDEB61-4F28-4A99-8AB6-13E5E47DA530}" type="pres">
      <dgm:prSet presAssocID="{762354DB-AB1E-466B-A375-B8AF87C830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AFA28E-80E0-49B6-BBE3-5D809441786D}" type="presOf" srcId="{E23D809C-30A5-4E4B-81B9-111A99113BDD}" destId="{19AF31FC-4B08-4C82-B673-B7C0F2B21870}" srcOrd="0" destOrd="0" presId="urn:microsoft.com/office/officeart/2005/8/layout/default"/>
    <dgm:cxn modelId="{7723E797-716B-4C4A-A536-F44B95B36F21}" srcId="{D088E7D7-98A1-41D2-8E4E-FE38086871C5}" destId="{762354DB-AB1E-466B-A375-B8AF87C83007}" srcOrd="5" destOrd="0" parTransId="{C3E93B92-4F91-4242-B293-E882B7BA8DE1}" sibTransId="{7B936B07-B6E7-475E-842E-5970AC9406E4}"/>
    <dgm:cxn modelId="{8CEB7666-E32F-4BB7-98AC-F1516CC3AA3C}" srcId="{D088E7D7-98A1-41D2-8E4E-FE38086871C5}" destId="{BCA61CC7-861C-4A5A-AB1F-46837F514BED}" srcOrd="0" destOrd="0" parTransId="{C5DA8173-1660-4486-89BC-AEE60829529A}" sibTransId="{38E78C91-D948-40AF-A063-23648B15CBB4}"/>
    <dgm:cxn modelId="{7F2D564B-3DAF-48E0-860A-68B63D32280D}" type="presOf" srcId="{BCA61CC7-861C-4A5A-AB1F-46837F514BED}" destId="{A11A0A20-CB15-4A38-9E73-A5AEEB7C6271}" srcOrd="0" destOrd="0" presId="urn:microsoft.com/office/officeart/2005/8/layout/default"/>
    <dgm:cxn modelId="{489814F5-1AE8-44C3-8FFE-80266CA3207A}" type="presOf" srcId="{E03ED543-FD95-454C-9055-E959B4CE2733}" destId="{00758921-E4B3-44B6-AEF0-C3F4DF29111E}" srcOrd="0" destOrd="0" presId="urn:microsoft.com/office/officeart/2005/8/layout/default"/>
    <dgm:cxn modelId="{1A213A34-C163-48E8-8AA1-BA015595F9EF}" srcId="{D088E7D7-98A1-41D2-8E4E-FE38086871C5}" destId="{AFFF4E7E-8F50-4119-A569-0EB22BB89553}" srcOrd="1" destOrd="0" parTransId="{58EC9D1A-FDB5-4293-8587-CCE65C70073E}" sibTransId="{72651D79-3662-4EE9-A27F-99D4B7BFB181}"/>
    <dgm:cxn modelId="{55F1C061-A8D1-44A1-ADBB-13C05D04E793}" type="presOf" srcId="{AFFF4E7E-8F50-4119-A569-0EB22BB89553}" destId="{813A000C-574F-4056-ABA5-0B95A0F96C53}" srcOrd="0" destOrd="0" presId="urn:microsoft.com/office/officeart/2005/8/layout/default"/>
    <dgm:cxn modelId="{F8EF0A0F-8040-4C0F-A215-3BD10EFDFADD}" type="presOf" srcId="{D088E7D7-98A1-41D2-8E4E-FE38086871C5}" destId="{68D4F6B8-4CC6-4FA5-957D-057F932BC077}" srcOrd="0" destOrd="0" presId="urn:microsoft.com/office/officeart/2005/8/layout/default"/>
    <dgm:cxn modelId="{483E0A0C-B05D-45FF-BD46-38E62C7FB2D3}" srcId="{D088E7D7-98A1-41D2-8E4E-FE38086871C5}" destId="{E03ED543-FD95-454C-9055-E959B4CE2733}" srcOrd="2" destOrd="0" parTransId="{6865915D-728E-4EF9-9248-B51720039495}" sibTransId="{6149CA8D-8E13-4FBF-8008-7BF83A6B0489}"/>
    <dgm:cxn modelId="{B182F2F0-1B08-407E-B2E3-3EDB3E46287B}" type="presOf" srcId="{762354DB-AB1E-466B-A375-B8AF87C83007}" destId="{D6CDEB61-4F28-4A99-8AB6-13E5E47DA530}" srcOrd="0" destOrd="0" presId="urn:microsoft.com/office/officeart/2005/8/layout/default"/>
    <dgm:cxn modelId="{D178F8EA-5BC5-4179-9ED8-5011CD2DF431}" srcId="{D088E7D7-98A1-41D2-8E4E-FE38086871C5}" destId="{E23D809C-30A5-4E4B-81B9-111A99113BDD}" srcOrd="3" destOrd="0" parTransId="{B17DFB41-4707-409D-AE0D-B4A7088F52AB}" sibTransId="{E14F60F1-C467-4A7C-BF4A-C1307EBB3838}"/>
    <dgm:cxn modelId="{09F102DF-7419-4B7C-A06C-33BF3C145226}" type="presOf" srcId="{FCD4EBF1-5EE6-47C5-BE3A-97046A0771DC}" destId="{33144DFD-D355-496C-9378-4FA3F63E6C6F}" srcOrd="0" destOrd="0" presId="urn:microsoft.com/office/officeart/2005/8/layout/default"/>
    <dgm:cxn modelId="{61A7EF52-4AB4-457E-9FE8-13A13D133F5C}" srcId="{D088E7D7-98A1-41D2-8E4E-FE38086871C5}" destId="{FCD4EBF1-5EE6-47C5-BE3A-97046A0771DC}" srcOrd="4" destOrd="0" parTransId="{8A8676C0-9D24-4FB2-80D1-EFE932A254B2}" sibTransId="{9DC65FBC-F1C7-490F-AA89-AE10467F1B50}"/>
    <dgm:cxn modelId="{8BC98849-F5E1-467F-875C-68F718FFF722}" type="presParOf" srcId="{68D4F6B8-4CC6-4FA5-957D-057F932BC077}" destId="{A11A0A20-CB15-4A38-9E73-A5AEEB7C6271}" srcOrd="0" destOrd="0" presId="urn:microsoft.com/office/officeart/2005/8/layout/default"/>
    <dgm:cxn modelId="{124B4422-B0BE-4F0D-B0A2-0F04E3E3B868}" type="presParOf" srcId="{68D4F6B8-4CC6-4FA5-957D-057F932BC077}" destId="{C91161CE-0D4A-4140-99BC-6EBF20C3B23A}" srcOrd="1" destOrd="0" presId="urn:microsoft.com/office/officeart/2005/8/layout/default"/>
    <dgm:cxn modelId="{7A03526D-A49C-4504-81BB-386F595485C2}" type="presParOf" srcId="{68D4F6B8-4CC6-4FA5-957D-057F932BC077}" destId="{813A000C-574F-4056-ABA5-0B95A0F96C53}" srcOrd="2" destOrd="0" presId="urn:microsoft.com/office/officeart/2005/8/layout/default"/>
    <dgm:cxn modelId="{4A7E959C-AC39-49ED-8BA4-D20CE559097B}" type="presParOf" srcId="{68D4F6B8-4CC6-4FA5-957D-057F932BC077}" destId="{CD814F82-F548-4D29-8872-5581C580E6CA}" srcOrd="3" destOrd="0" presId="urn:microsoft.com/office/officeart/2005/8/layout/default"/>
    <dgm:cxn modelId="{28A159E6-8479-4591-A037-618988134785}" type="presParOf" srcId="{68D4F6B8-4CC6-4FA5-957D-057F932BC077}" destId="{00758921-E4B3-44B6-AEF0-C3F4DF29111E}" srcOrd="4" destOrd="0" presId="urn:microsoft.com/office/officeart/2005/8/layout/default"/>
    <dgm:cxn modelId="{8AE77A4B-CE59-44CA-97F5-7825EC0C937D}" type="presParOf" srcId="{68D4F6B8-4CC6-4FA5-957D-057F932BC077}" destId="{2C41C2B8-530C-4045-9CC0-E7E05D80CEC1}" srcOrd="5" destOrd="0" presId="urn:microsoft.com/office/officeart/2005/8/layout/default"/>
    <dgm:cxn modelId="{5F9CA40A-ADA5-4100-90F5-08415398C52F}" type="presParOf" srcId="{68D4F6B8-4CC6-4FA5-957D-057F932BC077}" destId="{19AF31FC-4B08-4C82-B673-B7C0F2B21870}" srcOrd="6" destOrd="0" presId="urn:microsoft.com/office/officeart/2005/8/layout/default"/>
    <dgm:cxn modelId="{C1D38995-3E3D-4091-AABF-F53925EBF2E3}" type="presParOf" srcId="{68D4F6B8-4CC6-4FA5-957D-057F932BC077}" destId="{7E99BBFE-16BC-4E3E-8DBD-ADD856BF3D2D}" srcOrd="7" destOrd="0" presId="urn:microsoft.com/office/officeart/2005/8/layout/default"/>
    <dgm:cxn modelId="{A0411D0F-AA70-497D-8B66-370EF5375113}" type="presParOf" srcId="{68D4F6B8-4CC6-4FA5-957D-057F932BC077}" destId="{33144DFD-D355-496C-9378-4FA3F63E6C6F}" srcOrd="8" destOrd="0" presId="urn:microsoft.com/office/officeart/2005/8/layout/default"/>
    <dgm:cxn modelId="{F6AE4EA2-4F57-4190-819F-D80F1DB63482}" type="presParOf" srcId="{68D4F6B8-4CC6-4FA5-957D-057F932BC077}" destId="{9FA64559-E461-45AE-93D1-3DC80C1A2762}" srcOrd="9" destOrd="0" presId="urn:microsoft.com/office/officeart/2005/8/layout/default"/>
    <dgm:cxn modelId="{F5381CD6-D5BB-4E94-8D63-E7DC4E9CA6A7}" type="presParOf" srcId="{68D4F6B8-4CC6-4FA5-957D-057F932BC077}" destId="{D6CDEB61-4F28-4A99-8AB6-13E5E47DA5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BAB548-BDB3-4817-B46A-674651498A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DF34098-1CC4-4DB7-BD3C-2BF3FA035E63}">
      <dgm:prSet phldrT="[Texto]"/>
      <dgm:spPr/>
      <dgm:t>
        <a:bodyPr/>
        <a:lstStyle/>
        <a:p>
          <a:r>
            <a:rPr lang="es-EC" dirty="0" smtClean="0"/>
            <a:t>Etapa de contexto</a:t>
          </a:r>
          <a:endParaRPr lang="es-EC" dirty="0"/>
        </a:p>
      </dgm:t>
    </dgm:pt>
    <dgm:pt modelId="{00EB29AB-3E6D-4E1A-A3C3-D8D7539A7324}" type="parTrans" cxnId="{324E18D4-19D6-4F9E-A6B5-2AF6B80968AB}">
      <dgm:prSet/>
      <dgm:spPr/>
      <dgm:t>
        <a:bodyPr/>
        <a:lstStyle/>
        <a:p>
          <a:endParaRPr lang="es-EC"/>
        </a:p>
      </dgm:t>
    </dgm:pt>
    <dgm:pt modelId="{9FAEFA23-DC8C-43DC-8C68-BD2362103A35}" type="sibTrans" cxnId="{324E18D4-19D6-4F9E-A6B5-2AF6B80968AB}">
      <dgm:prSet/>
      <dgm:spPr/>
      <dgm:t>
        <a:bodyPr/>
        <a:lstStyle/>
        <a:p>
          <a:endParaRPr lang="es-EC"/>
        </a:p>
      </dgm:t>
    </dgm:pt>
    <dgm:pt modelId="{1E45B1CA-5DAE-4F95-9C05-7C9E20020111}">
      <dgm:prSet phldrT="[Texto]"/>
      <dgm:spPr/>
      <dgm:t>
        <a:bodyPr/>
        <a:lstStyle/>
        <a:p>
          <a:r>
            <a:rPr lang="es-EC" dirty="0" smtClean="0"/>
            <a:t>Etapa de inicio o  de  diagnóstico</a:t>
          </a:r>
          <a:endParaRPr lang="es-EC" dirty="0"/>
        </a:p>
      </dgm:t>
    </dgm:pt>
    <dgm:pt modelId="{1908C8DC-9F99-490A-8B30-387B625C4ED0}" type="parTrans" cxnId="{E8F47290-9793-41E0-83D3-0A165630D832}">
      <dgm:prSet/>
      <dgm:spPr/>
      <dgm:t>
        <a:bodyPr/>
        <a:lstStyle/>
        <a:p>
          <a:endParaRPr lang="es-EC"/>
        </a:p>
      </dgm:t>
    </dgm:pt>
    <dgm:pt modelId="{89D82136-8FDE-4A4E-BC47-6C3061F55E72}" type="sibTrans" cxnId="{E8F47290-9793-41E0-83D3-0A165630D832}">
      <dgm:prSet/>
      <dgm:spPr/>
      <dgm:t>
        <a:bodyPr/>
        <a:lstStyle/>
        <a:p>
          <a:endParaRPr lang="es-EC"/>
        </a:p>
      </dgm:t>
    </dgm:pt>
    <dgm:pt modelId="{EA230F2D-29C9-4FFD-BDA2-E58620FAD6EF}">
      <dgm:prSet phldrT="[Texto]"/>
      <dgm:spPr/>
      <dgm:t>
        <a:bodyPr/>
        <a:lstStyle/>
        <a:p>
          <a:r>
            <a:rPr lang="es-EC" dirty="0" smtClean="0"/>
            <a:t>Etapa  formativa  O de proceso</a:t>
          </a:r>
          <a:endParaRPr lang="es-EC" dirty="0"/>
        </a:p>
      </dgm:t>
    </dgm:pt>
    <dgm:pt modelId="{BFB4C911-C138-4D75-9C38-5BDAA16E38DB}" type="parTrans" cxnId="{B01FBD6D-2EB8-4098-915B-EA30D19A4317}">
      <dgm:prSet/>
      <dgm:spPr/>
      <dgm:t>
        <a:bodyPr/>
        <a:lstStyle/>
        <a:p>
          <a:endParaRPr lang="es-EC"/>
        </a:p>
      </dgm:t>
    </dgm:pt>
    <dgm:pt modelId="{05AA93B1-6E04-4AC2-BF1F-9886BB9BD3CB}" type="sibTrans" cxnId="{B01FBD6D-2EB8-4098-915B-EA30D19A4317}">
      <dgm:prSet/>
      <dgm:spPr/>
      <dgm:t>
        <a:bodyPr/>
        <a:lstStyle/>
        <a:p>
          <a:endParaRPr lang="es-EC"/>
        </a:p>
      </dgm:t>
    </dgm:pt>
    <dgm:pt modelId="{E9E269D0-BB3D-4552-B976-2984AA05E385}">
      <dgm:prSet phldrT="[Texto]"/>
      <dgm:spPr/>
      <dgm:t>
        <a:bodyPr/>
        <a:lstStyle/>
        <a:p>
          <a:r>
            <a:rPr lang="es-EC" dirty="0" smtClean="0"/>
            <a:t>Etapa  final </a:t>
          </a:r>
          <a:endParaRPr lang="es-EC" dirty="0"/>
        </a:p>
      </dgm:t>
    </dgm:pt>
    <dgm:pt modelId="{40234F0C-1EB4-4006-B56C-8048A5A62B5B}" type="parTrans" cxnId="{9E1E06EC-4027-427B-ADFC-37C92554C972}">
      <dgm:prSet/>
      <dgm:spPr/>
      <dgm:t>
        <a:bodyPr/>
        <a:lstStyle/>
        <a:p>
          <a:endParaRPr lang="es-EC"/>
        </a:p>
      </dgm:t>
    </dgm:pt>
    <dgm:pt modelId="{96C023C0-57FD-4671-83AA-B83CF4DB43C7}" type="sibTrans" cxnId="{9E1E06EC-4027-427B-ADFC-37C92554C972}">
      <dgm:prSet/>
      <dgm:spPr/>
      <dgm:t>
        <a:bodyPr/>
        <a:lstStyle/>
        <a:p>
          <a:endParaRPr lang="es-EC"/>
        </a:p>
      </dgm:t>
    </dgm:pt>
    <dgm:pt modelId="{0E6C37C7-0A26-4ED4-BCAC-BDFE1410E398}">
      <dgm:prSet phldrT="[Texto]"/>
      <dgm:spPr/>
      <dgm:t>
        <a:bodyPr/>
        <a:lstStyle/>
        <a:p>
          <a:r>
            <a:rPr lang="es-EC" dirty="0" smtClean="0"/>
            <a:t>Fichas de evaluación </a:t>
          </a:r>
          <a:endParaRPr lang="es-EC" dirty="0"/>
        </a:p>
      </dgm:t>
    </dgm:pt>
    <dgm:pt modelId="{42086878-3D9E-41D9-A27A-33BB0F3138A7}" type="parTrans" cxnId="{C164C42D-4C2F-4F9A-8861-C2CD1947BD52}">
      <dgm:prSet/>
      <dgm:spPr/>
      <dgm:t>
        <a:bodyPr/>
        <a:lstStyle/>
        <a:p>
          <a:endParaRPr lang="es-EC"/>
        </a:p>
      </dgm:t>
    </dgm:pt>
    <dgm:pt modelId="{30F8FB2D-27EA-480F-B7C6-6629562FD242}" type="sibTrans" cxnId="{C164C42D-4C2F-4F9A-8861-C2CD1947BD52}">
      <dgm:prSet/>
      <dgm:spPr/>
      <dgm:t>
        <a:bodyPr/>
        <a:lstStyle/>
        <a:p>
          <a:endParaRPr lang="es-EC"/>
        </a:p>
      </dgm:t>
    </dgm:pt>
    <dgm:pt modelId="{A65BD8E4-8C33-44E7-9953-47A391ABF1C6}" type="pres">
      <dgm:prSet presAssocID="{77BAB548-BDB3-4817-B46A-674651498A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A370CA-B658-458F-AA2B-52915A389A39}" type="pres">
      <dgm:prSet presAssocID="{8DF34098-1CC4-4DB7-BD3C-2BF3FA035E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B7F91-E4C6-42C7-8564-001D1F66A02D}" type="pres">
      <dgm:prSet presAssocID="{9FAEFA23-DC8C-43DC-8C68-BD2362103A35}" presName="sibTrans" presStyleCnt="0"/>
      <dgm:spPr/>
    </dgm:pt>
    <dgm:pt modelId="{DCE2E357-EDE7-40E8-ABB3-CA9B0B5C89B2}" type="pres">
      <dgm:prSet presAssocID="{1E45B1CA-5DAE-4F95-9C05-7C9E200201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01A151-8A3D-4E12-A08D-40233967C403}" type="pres">
      <dgm:prSet presAssocID="{89D82136-8FDE-4A4E-BC47-6C3061F55E72}" presName="sibTrans" presStyleCnt="0"/>
      <dgm:spPr/>
    </dgm:pt>
    <dgm:pt modelId="{987A08EB-B791-4D69-8886-A6719194F2C9}" type="pres">
      <dgm:prSet presAssocID="{EA230F2D-29C9-4FFD-BDA2-E58620FAD6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CCF79-BE95-43F5-B4AB-DF82E05BAE4D}" type="pres">
      <dgm:prSet presAssocID="{05AA93B1-6E04-4AC2-BF1F-9886BB9BD3CB}" presName="sibTrans" presStyleCnt="0"/>
      <dgm:spPr/>
    </dgm:pt>
    <dgm:pt modelId="{9B19833E-5D6E-4D3D-86EB-FC8C1140A2A3}" type="pres">
      <dgm:prSet presAssocID="{E9E269D0-BB3D-4552-B976-2984AA05E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FD1D9-B9E9-4C9E-BBF8-FBCBA0271E68}" type="pres">
      <dgm:prSet presAssocID="{96C023C0-57FD-4671-83AA-B83CF4DB43C7}" presName="sibTrans" presStyleCnt="0"/>
      <dgm:spPr/>
    </dgm:pt>
    <dgm:pt modelId="{B4F6FB61-AAF7-4CEA-8784-CB55709441F9}" type="pres">
      <dgm:prSet presAssocID="{0E6C37C7-0A26-4ED4-BCAC-BDFE1410E3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9A5F90-C6E0-472F-8BDE-E6AE8C589E36}" type="presOf" srcId="{77BAB548-BDB3-4817-B46A-674651498AFB}" destId="{A65BD8E4-8C33-44E7-9953-47A391ABF1C6}" srcOrd="0" destOrd="0" presId="urn:microsoft.com/office/officeart/2005/8/layout/default"/>
    <dgm:cxn modelId="{B01FBD6D-2EB8-4098-915B-EA30D19A4317}" srcId="{77BAB548-BDB3-4817-B46A-674651498AFB}" destId="{EA230F2D-29C9-4FFD-BDA2-E58620FAD6EF}" srcOrd="2" destOrd="0" parTransId="{BFB4C911-C138-4D75-9C38-5BDAA16E38DB}" sibTransId="{05AA93B1-6E04-4AC2-BF1F-9886BB9BD3CB}"/>
    <dgm:cxn modelId="{A95C88B9-A378-4A44-9882-4F19DF411255}" type="presOf" srcId="{0E6C37C7-0A26-4ED4-BCAC-BDFE1410E398}" destId="{B4F6FB61-AAF7-4CEA-8784-CB55709441F9}" srcOrd="0" destOrd="0" presId="urn:microsoft.com/office/officeart/2005/8/layout/default"/>
    <dgm:cxn modelId="{C164C42D-4C2F-4F9A-8861-C2CD1947BD52}" srcId="{77BAB548-BDB3-4817-B46A-674651498AFB}" destId="{0E6C37C7-0A26-4ED4-BCAC-BDFE1410E398}" srcOrd="4" destOrd="0" parTransId="{42086878-3D9E-41D9-A27A-33BB0F3138A7}" sibTransId="{30F8FB2D-27EA-480F-B7C6-6629562FD242}"/>
    <dgm:cxn modelId="{9E1E06EC-4027-427B-ADFC-37C92554C972}" srcId="{77BAB548-BDB3-4817-B46A-674651498AFB}" destId="{E9E269D0-BB3D-4552-B976-2984AA05E385}" srcOrd="3" destOrd="0" parTransId="{40234F0C-1EB4-4006-B56C-8048A5A62B5B}" sibTransId="{96C023C0-57FD-4671-83AA-B83CF4DB43C7}"/>
    <dgm:cxn modelId="{6E4A76F8-D55D-4907-8DCD-B801CEFA8205}" type="presOf" srcId="{1E45B1CA-5DAE-4F95-9C05-7C9E20020111}" destId="{DCE2E357-EDE7-40E8-ABB3-CA9B0B5C89B2}" srcOrd="0" destOrd="0" presId="urn:microsoft.com/office/officeart/2005/8/layout/default"/>
    <dgm:cxn modelId="{647027A1-2DBE-4D97-806A-4EE4F9E2ADA9}" type="presOf" srcId="{EA230F2D-29C9-4FFD-BDA2-E58620FAD6EF}" destId="{987A08EB-B791-4D69-8886-A6719194F2C9}" srcOrd="0" destOrd="0" presId="urn:microsoft.com/office/officeart/2005/8/layout/default"/>
    <dgm:cxn modelId="{324E18D4-19D6-4F9E-A6B5-2AF6B80968AB}" srcId="{77BAB548-BDB3-4817-B46A-674651498AFB}" destId="{8DF34098-1CC4-4DB7-BD3C-2BF3FA035E63}" srcOrd="0" destOrd="0" parTransId="{00EB29AB-3E6D-4E1A-A3C3-D8D7539A7324}" sibTransId="{9FAEFA23-DC8C-43DC-8C68-BD2362103A35}"/>
    <dgm:cxn modelId="{1F6B3B40-F0F7-4583-8337-482AC504A53D}" type="presOf" srcId="{8DF34098-1CC4-4DB7-BD3C-2BF3FA035E63}" destId="{12A370CA-B658-458F-AA2B-52915A389A39}" srcOrd="0" destOrd="0" presId="urn:microsoft.com/office/officeart/2005/8/layout/default"/>
    <dgm:cxn modelId="{E8F47290-9793-41E0-83D3-0A165630D832}" srcId="{77BAB548-BDB3-4817-B46A-674651498AFB}" destId="{1E45B1CA-5DAE-4F95-9C05-7C9E20020111}" srcOrd="1" destOrd="0" parTransId="{1908C8DC-9F99-490A-8B30-387B625C4ED0}" sibTransId="{89D82136-8FDE-4A4E-BC47-6C3061F55E72}"/>
    <dgm:cxn modelId="{0F25F42F-3E2C-4826-9B5F-B45C74610154}" type="presOf" srcId="{E9E269D0-BB3D-4552-B976-2984AA05E385}" destId="{9B19833E-5D6E-4D3D-86EB-FC8C1140A2A3}" srcOrd="0" destOrd="0" presId="urn:microsoft.com/office/officeart/2005/8/layout/default"/>
    <dgm:cxn modelId="{429760CE-FB8F-4A64-86DA-F68C614C3F58}" type="presParOf" srcId="{A65BD8E4-8C33-44E7-9953-47A391ABF1C6}" destId="{12A370CA-B658-458F-AA2B-52915A389A39}" srcOrd="0" destOrd="0" presId="urn:microsoft.com/office/officeart/2005/8/layout/default"/>
    <dgm:cxn modelId="{E306E3CF-B5B1-4467-B6A7-A4039E066E51}" type="presParOf" srcId="{A65BD8E4-8C33-44E7-9953-47A391ABF1C6}" destId="{4A2B7F91-E4C6-42C7-8564-001D1F66A02D}" srcOrd="1" destOrd="0" presId="urn:microsoft.com/office/officeart/2005/8/layout/default"/>
    <dgm:cxn modelId="{EC484E66-3E33-4FA1-9681-118546A95B62}" type="presParOf" srcId="{A65BD8E4-8C33-44E7-9953-47A391ABF1C6}" destId="{DCE2E357-EDE7-40E8-ABB3-CA9B0B5C89B2}" srcOrd="2" destOrd="0" presId="urn:microsoft.com/office/officeart/2005/8/layout/default"/>
    <dgm:cxn modelId="{904BF3F2-5223-4A82-84D4-CF4D49ED4CC1}" type="presParOf" srcId="{A65BD8E4-8C33-44E7-9953-47A391ABF1C6}" destId="{E201A151-8A3D-4E12-A08D-40233967C403}" srcOrd="3" destOrd="0" presId="urn:microsoft.com/office/officeart/2005/8/layout/default"/>
    <dgm:cxn modelId="{9AC9CF73-5AA4-44FF-B4BB-89436B15E424}" type="presParOf" srcId="{A65BD8E4-8C33-44E7-9953-47A391ABF1C6}" destId="{987A08EB-B791-4D69-8886-A6719194F2C9}" srcOrd="4" destOrd="0" presId="urn:microsoft.com/office/officeart/2005/8/layout/default"/>
    <dgm:cxn modelId="{DCAEEB2F-6E28-4697-8A12-ABB841DD6BF9}" type="presParOf" srcId="{A65BD8E4-8C33-44E7-9953-47A391ABF1C6}" destId="{D98CCF79-BE95-43F5-B4AB-DF82E05BAE4D}" srcOrd="5" destOrd="0" presId="urn:microsoft.com/office/officeart/2005/8/layout/default"/>
    <dgm:cxn modelId="{BE58A487-E4C3-484D-90E1-BAF14EEB760F}" type="presParOf" srcId="{A65BD8E4-8C33-44E7-9953-47A391ABF1C6}" destId="{9B19833E-5D6E-4D3D-86EB-FC8C1140A2A3}" srcOrd="6" destOrd="0" presId="urn:microsoft.com/office/officeart/2005/8/layout/default"/>
    <dgm:cxn modelId="{E8191047-9370-458F-8239-D397BCF4848D}" type="presParOf" srcId="{A65BD8E4-8C33-44E7-9953-47A391ABF1C6}" destId="{CFFFD1D9-B9E9-4C9E-BBF8-FBCBA0271E68}" srcOrd="7" destOrd="0" presId="urn:microsoft.com/office/officeart/2005/8/layout/default"/>
    <dgm:cxn modelId="{C987A9DF-58C0-483A-BA8E-715B66C55D2B}" type="presParOf" srcId="{A65BD8E4-8C33-44E7-9953-47A391ABF1C6}" destId="{B4F6FB61-AAF7-4CEA-8784-CB55709441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3E36AE-8425-4D64-8E57-B1214C7083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CDEF74-7AD6-4B47-B767-760C272D63F0}">
      <dgm:prSet phldrT="[Texto]"/>
      <dgm:spPr/>
      <dgm:t>
        <a:bodyPr/>
        <a:lstStyle/>
        <a:p>
          <a:pPr rtl="0"/>
          <a:r>
            <a:rPr kumimoji="0" lang="es-EC" b="1" i="1" u="none" strike="noStrike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ATENCIÓN MÉDICA</a:t>
          </a:r>
          <a:endParaRPr lang="es-EC" dirty="0"/>
        </a:p>
      </dgm:t>
    </dgm:pt>
    <dgm:pt modelId="{BF79D574-0EE6-486E-9C09-B8A94394EEA7}" type="parTrans" cxnId="{6E8C3DF6-29DD-4C4C-84B0-5F8CE21EAA70}">
      <dgm:prSet/>
      <dgm:spPr/>
      <dgm:t>
        <a:bodyPr/>
        <a:lstStyle/>
        <a:p>
          <a:endParaRPr lang="es-EC"/>
        </a:p>
      </dgm:t>
    </dgm:pt>
    <dgm:pt modelId="{F93C6C66-EFD5-44BD-81AC-E10677601EA7}" type="sibTrans" cxnId="{6E8C3DF6-29DD-4C4C-84B0-5F8CE21EAA70}">
      <dgm:prSet/>
      <dgm:spPr/>
      <dgm:t>
        <a:bodyPr/>
        <a:lstStyle/>
        <a:p>
          <a:endParaRPr lang="es-EC"/>
        </a:p>
      </dgm:t>
    </dgm:pt>
    <dgm:pt modelId="{16329E9C-36F7-4208-A798-07FB6691C790}">
      <dgm:prSet phldrT="[Texto]"/>
      <dgm:spPr/>
      <dgm:t>
        <a:bodyPr/>
        <a:lstStyle/>
        <a:p>
          <a:r>
            <a:rPr lang="es-EC" dirty="0" smtClean="0"/>
            <a:t>Enfermería  equipada</a:t>
          </a:r>
          <a:endParaRPr lang="es-EC" dirty="0"/>
        </a:p>
      </dgm:t>
    </dgm:pt>
    <dgm:pt modelId="{80A21D10-1AFC-4D33-A9C3-38B587724D93}" type="parTrans" cxnId="{1AF74C81-40C8-492E-9B19-0704E452ED93}">
      <dgm:prSet/>
      <dgm:spPr/>
      <dgm:t>
        <a:bodyPr/>
        <a:lstStyle/>
        <a:p>
          <a:endParaRPr lang="es-EC"/>
        </a:p>
      </dgm:t>
    </dgm:pt>
    <dgm:pt modelId="{511C1C98-7F89-47D1-9105-52389DD1F22C}" type="sibTrans" cxnId="{1AF74C81-40C8-492E-9B19-0704E452ED93}">
      <dgm:prSet/>
      <dgm:spPr/>
      <dgm:t>
        <a:bodyPr/>
        <a:lstStyle/>
        <a:p>
          <a:endParaRPr lang="es-EC"/>
        </a:p>
      </dgm:t>
    </dgm:pt>
    <dgm:pt modelId="{FCFFBEC6-69EB-43B6-A06B-C9168985B19D}">
      <dgm:prSet phldrT="[Texto]"/>
      <dgm:spPr/>
      <dgm:t>
        <a:bodyPr/>
        <a:lstStyle/>
        <a:p>
          <a:r>
            <a:rPr lang="es-EC" dirty="0" smtClean="0"/>
            <a:t>Atención diaria</a:t>
          </a:r>
          <a:endParaRPr lang="es-EC" dirty="0"/>
        </a:p>
      </dgm:t>
    </dgm:pt>
    <dgm:pt modelId="{02FF908D-8E77-4C38-8BAF-9204A7FB0FFA}" type="parTrans" cxnId="{F80AD811-63CC-482E-BA38-9E314CAEDB47}">
      <dgm:prSet/>
      <dgm:spPr/>
      <dgm:t>
        <a:bodyPr/>
        <a:lstStyle/>
        <a:p>
          <a:endParaRPr lang="es-EC"/>
        </a:p>
      </dgm:t>
    </dgm:pt>
    <dgm:pt modelId="{7AB6F9C7-A4ED-4511-997B-431E1B84003C}" type="sibTrans" cxnId="{F80AD811-63CC-482E-BA38-9E314CAEDB47}">
      <dgm:prSet/>
      <dgm:spPr/>
      <dgm:t>
        <a:bodyPr/>
        <a:lstStyle/>
        <a:p>
          <a:endParaRPr lang="es-EC"/>
        </a:p>
      </dgm:t>
    </dgm:pt>
    <dgm:pt modelId="{2FA3339C-E28A-4F20-97E1-83A7AB3BC1C8}">
      <dgm:prSet phldrT="[Texto]"/>
      <dgm:spPr/>
      <dgm:t>
        <a:bodyPr/>
        <a:lstStyle/>
        <a:p>
          <a:r>
            <a:rPr lang="es-EC" dirty="0" smtClean="0"/>
            <a:t>Plan de trabajo</a:t>
          </a:r>
          <a:endParaRPr lang="es-EC" dirty="0"/>
        </a:p>
      </dgm:t>
    </dgm:pt>
    <dgm:pt modelId="{964E1677-F927-4E44-8E8F-9BA526ADDE10}" type="parTrans" cxnId="{E6B1D0B1-77C8-4C6D-ADDE-00E843CCEB9F}">
      <dgm:prSet/>
      <dgm:spPr/>
      <dgm:t>
        <a:bodyPr/>
        <a:lstStyle/>
        <a:p>
          <a:endParaRPr lang="es-EC"/>
        </a:p>
      </dgm:t>
    </dgm:pt>
    <dgm:pt modelId="{40C9E59E-D105-46E7-A11F-B8F2DE81C5ED}" type="sibTrans" cxnId="{E6B1D0B1-77C8-4C6D-ADDE-00E843CCEB9F}">
      <dgm:prSet/>
      <dgm:spPr/>
      <dgm:t>
        <a:bodyPr/>
        <a:lstStyle/>
        <a:p>
          <a:endParaRPr lang="es-EC"/>
        </a:p>
      </dgm:t>
    </dgm:pt>
    <dgm:pt modelId="{2F668704-C75A-42C4-B778-478929AC883E}">
      <dgm:prSet phldrT="[Texto]"/>
      <dgm:spPr/>
      <dgm:t>
        <a:bodyPr/>
        <a:lstStyle/>
        <a:p>
          <a:r>
            <a:rPr lang="es-EC" dirty="0" smtClean="0"/>
            <a:t>Nutrición</a:t>
          </a:r>
          <a:endParaRPr lang="es-EC" dirty="0"/>
        </a:p>
      </dgm:t>
    </dgm:pt>
    <dgm:pt modelId="{DC2F6A89-086B-4817-80AF-78EC9E48096F}" type="parTrans" cxnId="{9C63858A-6874-4AF3-85D2-0145DC906DCE}">
      <dgm:prSet/>
      <dgm:spPr/>
      <dgm:t>
        <a:bodyPr/>
        <a:lstStyle/>
        <a:p>
          <a:endParaRPr lang="es-EC"/>
        </a:p>
      </dgm:t>
    </dgm:pt>
    <dgm:pt modelId="{60793E30-B038-481E-BA43-79E572D48365}" type="sibTrans" cxnId="{9C63858A-6874-4AF3-85D2-0145DC906DCE}">
      <dgm:prSet/>
      <dgm:spPr/>
      <dgm:t>
        <a:bodyPr/>
        <a:lstStyle/>
        <a:p>
          <a:endParaRPr lang="es-EC"/>
        </a:p>
      </dgm:t>
    </dgm:pt>
    <dgm:pt modelId="{BF2DEF7F-2E7F-44D5-8D8F-2399F336FCE8}" type="pres">
      <dgm:prSet presAssocID="{A13E36AE-8425-4D64-8E57-B1214C7083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4A75119-D926-44F6-8886-A82731EF150C}" type="pres">
      <dgm:prSet presAssocID="{ADCDEF74-7AD6-4B47-B767-760C272D63F0}" presName="hierRoot1" presStyleCnt="0"/>
      <dgm:spPr/>
    </dgm:pt>
    <dgm:pt modelId="{0CBD7DD2-56CC-4E7F-B6F1-899C94743DCE}" type="pres">
      <dgm:prSet presAssocID="{ADCDEF74-7AD6-4B47-B767-760C272D63F0}" presName="composite" presStyleCnt="0"/>
      <dgm:spPr/>
    </dgm:pt>
    <dgm:pt modelId="{8CEF2274-14F2-4E94-BFB3-D38DE088A231}" type="pres">
      <dgm:prSet presAssocID="{ADCDEF74-7AD6-4B47-B767-760C272D63F0}" presName="background" presStyleLbl="node0" presStyleIdx="0" presStyleCnt="1"/>
      <dgm:spPr/>
    </dgm:pt>
    <dgm:pt modelId="{9B3AEF2B-A3F7-45FB-926B-271A4CDC761B}" type="pres">
      <dgm:prSet presAssocID="{ADCDEF74-7AD6-4B47-B767-760C272D63F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5B2BA-4256-4A3E-9329-5D505D3A61F2}" type="pres">
      <dgm:prSet presAssocID="{ADCDEF74-7AD6-4B47-B767-760C272D63F0}" presName="hierChild2" presStyleCnt="0"/>
      <dgm:spPr/>
    </dgm:pt>
    <dgm:pt modelId="{8C53EE16-9DEA-4C24-9EA3-24B350943D55}" type="pres">
      <dgm:prSet presAssocID="{80A21D10-1AFC-4D33-A9C3-38B587724D93}" presName="Name10" presStyleLbl="parChTrans1D2" presStyleIdx="0" presStyleCnt="4"/>
      <dgm:spPr/>
      <dgm:t>
        <a:bodyPr/>
        <a:lstStyle/>
        <a:p>
          <a:endParaRPr lang="es-EC"/>
        </a:p>
      </dgm:t>
    </dgm:pt>
    <dgm:pt modelId="{22AD0B15-8DCB-462D-B730-E34E0ACDE74C}" type="pres">
      <dgm:prSet presAssocID="{16329E9C-36F7-4208-A798-07FB6691C790}" presName="hierRoot2" presStyleCnt="0"/>
      <dgm:spPr/>
    </dgm:pt>
    <dgm:pt modelId="{C7E65675-5B60-49FD-ACD0-A76486148F8C}" type="pres">
      <dgm:prSet presAssocID="{16329E9C-36F7-4208-A798-07FB6691C790}" presName="composite2" presStyleCnt="0"/>
      <dgm:spPr/>
    </dgm:pt>
    <dgm:pt modelId="{4FDE97B6-45FA-4090-958C-E75860B6C66C}" type="pres">
      <dgm:prSet presAssocID="{16329E9C-36F7-4208-A798-07FB6691C790}" presName="background2" presStyleLbl="node2" presStyleIdx="0" presStyleCnt="4"/>
      <dgm:spPr/>
    </dgm:pt>
    <dgm:pt modelId="{3685C193-9434-4BE9-BEFC-A81D8726B1C5}" type="pres">
      <dgm:prSet presAssocID="{16329E9C-36F7-4208-A798-07FB6691C79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D818CD-904B-422A-893A-F17A1419DD1A}" type="pres">
      <dgm:prSet presAssocID="{16329E9C-36F7-4208-A798-07FB6691C790}" presName="hierChild3" presStyleCnt="0"/>
      <dgm:spPr/>
    </dgm:pt>
    <dgm:pt modelId="{A4A81C44-157E-4CC7-906B-38F17052375D}" type="pres">
      <dgm:prSet presAssocID="{02FF908D-8E77-4C38-8BAF-9204A7FB0FFA}" presName="Name10" presStyleLbl="parChTrans1D2" presStyleIdx="1" presStyleCnt="4"/>
      <dgm:spPr/>
      <dgm:t>
        <a:bodyPr/>
        <a:lstStyle/>
        <a:p>
          <a:endParaRPr lang="es-EC"/>
        </a:p>
      </dgm:t>
    </dgm:pt>
    <dgm:pt modelId="{9403E8E0-35CF-40C5-8264-133CECD94DDE}" type="pres">
      <dgm:prSet presAssocID="{FCFFBEC6-69EB-43B6-A06B-C9168985B19D}" presName="hierRoot2" presStyleCnt="0"/>
      <dgm:spPr/>
    </dgm:pt>
    <dgm:pt modelId="{9110BEF0-8DED-4764-9526-369BF4902B53}" type="pres">
      <dgm:prSet presAssocID="{FCFFBEC6-69EB-43B6-A06B-C9168985B19D}" presName="composite2" presStyleCnt="0"/>
      <dgm:spPr/>
    </dgm:pt>
    <dgm:pt modelId="{8DFE2258-E951-49F2-B249-16A924ED0187}" type="pres">
      <dgm:prSet presAssocID="{FCFFBEC6-69EB-43B6-A06B-C9168985B19D}" presName="background2" presStyleLbl="node2" presStyleIdx="1" presStyleCnt="4"/>
      <dgm:spPr/>
    </dgm:pt>
    <dgm:pt modelId="{D373A1D0-4CCA-46C4-B766-02B89B0B3C6F}" type="pres">
      <dgm:prSet presAssocID="{FCFFBEC6-69EB-43B6-A06B-C9168985B19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2CE465-61C0-4FAC-AB74-4DE419D62103}" type="pres">
      <dgm:prSet presAssocID="{FCFFBEC6-69EB-43B6-A06B-C9168985B19D}" presName="hierChild3" presStyleCnt="0"/>
      <dgm:spPr/>
    </dgm:pt>
    <dgm:pt modelId="{CF8405E9-1F9F-40FC-96C6-C969A8D4C4AE}" type="pres">
      <dgm:prSet presAssocID="{964E1677-F927-4E44-8E8F-9BA526ADDE10}" presName="Name10" presStyleLbl="parChTrans1D2" presStyleIdx="2" presStyleCnt="4"/>
      <dgm:spPr/>
      <dgm:t>
        <a:bodyPr/>
        <a:lstStyle/>
        <a:p>
          <a:endParaRPr lang="es-EC"/>
        </a:p>
      </dgm:t>
    </dgm:pt>
    <dgm:pt modelId="{EF04B30C-CA3D-4E97-8DF1-9EBE33FD0FDC}" type="pres">
      <dgm:prSet presAssocID="{2FA3339C-E28A-4F20-97E1-83A7AB3BC1C8}" presName="hierRoot2" presStyleCnt="0"/>
      <dgm:spPr/>
    </dgm:pt>
    <dgm:pt modelId="{C010E0A2-CC06-44BC-A950-F4BEE1F94600}" type="pres">
      <dgm:prSet presAssocID="{2FA3339C-E28A-4F20-97E1-83A7AB3BC1C8}" presName="composite2" presStyleCnt="0"/>
      <dgm:spPr/>
    </dgm:pt>
    <dgm:pt modelId="{726FD328-60BF-46C7-8D27-DE90CB654280}" type="pres">
      <dgm:prSet presAssocID="{2FA3339C-E28A-4F20-97E1-83A7AB3BC1C8}" presName="background2" presStyleLbl="node2" presStyleIdx="2" presStyleCnt="4"/>
      <dgm:spPr/>
    </dgm:pt>
    <dgm:pt modelId="{7D8F3349-072D-45A2-9855-189DFDB66DE8}" type="pres">
      <dgm:prSet presAssocID="{2FA3339C-E28A-4F20-97E1-83A7AB3BC1C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4FCCDA-98E9-4E0F-BF04-8348D48B22B6}" type="pres">
      <dgm:prSet presAssocID="{2FA3339C-E28A-4F20-97E1-83A7AB3BC1C8}" presName="hierChild3" presStyleCnt="0"/>
      <dgm:spPr/>
    </dgm:pt>
    <dgm:pt modelId="{82F0311E-A523-4C0B-92FF-CFD72594472F}" type="pres">
      <dgm:prSet presAssocID="{DC2F6A89-086B-4817-80AF-78EC9E48096F}" presName="Name10" presStyleLbl="parChTrans1D2" presStyleIdx="3" presStyleCnt="4"/>
      <dgm:spPr/>
      <dgm:t>
        <a:bodyPr/>
        <a:lstStyle/>
        <a:p>
          <a:endParaRPr lang="es-EC"/>
        </a:p>
      </dgm:t>
    </dgm:pt>
    <dgm:pt modelId="{DFCE0C29-27A9-4769-8675-70AF4E82F90B}" type="pres">
      <dgm:prSet presAssocID="{2F668704-C75A-42C4-B778-478929AC883E}" presName="hierRoot2" presStyleCnt="0"/>
      <dgm:spPr/>
    </dgm:pt>
    <dgm:pt modelId="{5510B820-38CE-47C4-B2D8-6CACE8C05AA4}" type="pres">
      <dgm:prSet presAssocID="{2F668704-C75A-42C4-B778-478929AC883E}" presName="composite2" presStyleCnt="0"/>
      <dgm:spPr/>
    </dgm:pt>
    <dgm:pt modelId="{B0A4EC5E-4B79-4A97-8484-7DEE226834A2}" type="pres">
      <dgm:prSet presAssocID="{2F668704-C75A-42C4-B778-478929AC883E}" presName="background2" presStyleLbl="node2" presStyleIdx="3" presStyleCnt="4"/>
      <dgm:spPr/>
    </dgm:pt>
    <dgm:pt modelId="{E390B89C-7F1F-4439-84B1-CC5DA9671DD9}" type="pres">
      <dgm:prSet presAssocID="{2F668704-C75A-42C4-B778-478929AC883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BEDB3E-D5D9-4287-90F6-2BBCEC263279}" type="pres">
      <dgm:prSet presAssocID="{2F668704-C75A-42C4-B778-478929AC883E}" presName="hierChild3" presStyleCnt="0"/>
      <dgm:spPr/>
    </dgm:pt>
  </dgm:ptLst>
  <dgm:cxnLst>
    <dgm:cxn modelId="{9C63858A-6874-4AF3-85D2-0145DC906DCE}" srcId="{ADCDEF74-7AD6-4B47-B767-760C272D63F0}" destId="{2F668704-C75A-42C4-B778-478929AC883E}" srcOrd="3" destOrd="0" parTransId="{DC2F6A89-086B-4817-80AF-78EC9E48096F}" sibTransId="{60793E30-B038-481E-BA43-79E572D48365}"/>
    <dgm:cxn modelId="{C0B14D72-234C-4C1B-A316-C2FB35CFF071}" type="presOf" srcId="{DC2F6A89-086B-4817-80AF-78EC9E48096F}" destId="{82F0311E-A523-4C0B-92FF-CFD72594472F}" srcOrd="0" destOrd="0" presId="urn:microsoft.com/office/officeart/2005/8/layout/hierarchy1"/>
    <dgm:cxn modelId="{457CE45D-414B-4A40-83D2-122415117EB5}" type="presOf" srcId="{A13E36AE-8425-4D64-8E57-B1214C708311}" destId="{BF2DEF7F-2E7F-44D5-8D8F-2399F336FCE8}" srcOrd="0" destOrd="0" presId="urn:microsoft.com/office/officeart/2005/8/layout/hierarchy1"/>
    <dgm:cxn modelId="{6E8C3DF6-29DD-4C4C-84B0-5F8CE21EAA70}" srcId="{A13E36AE-8425-4D64-8E57-B1214C708311}" destId="{ADCDEF74-7AD6-4B47-B767-760C272D63F0}" srcOrd="0" destOrd="0" parTransId="{BF79D574-0EE6-486E-9C09-B8A94394EEA7}" sibTransId="{F93C6C66-EFD5-44BD-81AC-E10677601EA7}"/>
    <dgm:cxn modelId="{F80AD811-63CC-482E-BA38-9E314CAEDB47}" srcId="{ADCDEF74-7AD6-4B47-B767-760C272D63F0}" destId="{FCFFBEC6-69EB-43B6-A06B-C9168985B19D}" srcOrd="1" destOrd="0" parTransId="{02FF908D-8E77-4C38-8BAF-9204A7FB0FFA}" sibTransId="{7AB6F9C7-A4ED-4511-997B-431E1B84003C}"/>
    <dgm:cxn modelId="{1AF74C81-40C8-492E-9B19-0704E452ED93}" srcId="{ADCDEF74-7AD6-4B47-B767-760C272D63F0}" destId="{16329E9C-36F7-4208-A798-07FB6691C790}" srcOrd="0" destOrd="0" parTransId="{80A21D10-1AFC-4D33-A9C3-38B587724D93}" sibTransId="{511C1C98-7F89-47D1-9105-52389DD1F22C}"/>
    <dgm:cxn modelId="{3DA808F2-F807-429B-B0A9-1289811124F0}" type="presOf" srcId="{16329E9C-36F7-4208-A798-07FB6691C790}" destId="{3685C193-9434-4BE9-BEFC-A81D8726B1C5}" srcOrd="0" destOrd="0" presId="urn:microsoft.com/office/officeart/2005/8/layout/hierarchy1"/>
    <dgm:cxn modelId="{349E3080-6DFB-461A-963A-0C3B5DF51E86}" type="presOf" srcId="{964E1677-F927-4E44-8E8F-9BA526ADDE10}" destId="{CF8405E9-1F9F-40FC-96C6-C969A8D4C4AE}" srcOrd="0" destOrd="0" presId="urn:microsoft.com/office/officeart/2005/8/layout/hierarchy1"/>
    <dgm:cxn modelId="{E6B1D0B1-77C8-4C6D-ADDE-00E843CCEB9F}" srcId="{ADCDEF74-7AD6-4B47-B767-760C272D63F0}" destId="{2FA3339C-E28A-4F20-97E1-83A7AB3BC1C8}" srcOrd="2" destOrd="0" parTransId="{964E1677-F927-4E44-8E8F-9BA526ADDE10}" sibTransId="{40C9E59E-D105-46E7-A11F-B8F2DE81C5ED}"/>
    <dgm:cxn modelId="{C85D7E7F-B4AD-4513-8FDB-5C5C7160EEA6}" type="presOf" srcId="{80A21D10-1AFC-4D33-A9C3-38B587724D93}" destId="{8C53EE16-9DEA-4C24-9EA3-24B350943D55}" srcOrd="0" destOrd="0" presId="urn:microsoft.com/office/officeart/2005/8/layout/hierarchy1"/>
    <dgm:cxn modelId="{1B1B2EA9-C23B-453E-AE96-65A8D2E337F4}" type="presOf" srcId="{2FA3339C-E28A-4F20-97E1-83A7AB3BC1C8}" destId="{7D8F3349-072D-45A2-9855-189DFDB66DE8}" srcOrd="0" destOrd="0" presId="urn:microsoft.com/office/officeart/2005/8/layout/hierarchy1"/>
    <dgm:cxn modelId="{FC436BF3-39E8-42D7-9F24-FCDECB172D01}" type="presOf" srcId="{2F668704-C75A-42C4-B778-478929AC883E}" destId="{E390B89C-7F1F-4439-84B1-CC5DA9671DD9}" srcOrd="0" destOrd="0" presId="urn:microsoft.com/office/officeart/2005/8/layout/hierarchy1"/>
    <dgm:cxn modelId="{C26C3E92-CE19-46AC-8D04-75D5B5DDFEDC}" type="presOf" srcId="{FCFFBEC6-69EB-43B6-A06B-C9168985B19D}" destId="{D373A1D0-4CCA-46C4-B766-02B89B0B3C6F}" srcOrd="0" destOrd="0" presId="urn:microsoft.com/office/officeart/2005/8/layout/hierarchy1"/>
    <dgm:cxn modelId="{2FFAEB11-781B-4A21-9877-D521798101E2}" type="presOf" srcId="{ADCDEF74-7AD6-4B47-B767-760C272D63F0}" destId="{9B3AEF2B-A3F7-45FB-926B-271A4CDC761B}" srcOrd="0" destOrd="0" presId="urn:microsoft.com/office/officeart/2005/8/layout/hierarchy1"/>
    <dgm:cxn modelId="{B736AE8A-4752-4DDE-AB28-015327FD7A8C}" type="presOf" srcId="{02FF908D-8E77-4C38-8BAF-9204A7FB0FFA}" destId="{A4A81C44-157E-4CC7-906B-38F17052375D}" srcOrd="0" destOrd="0" presId="urn:microsoft.com/office/officeart/2005/8/layout/hierarchy1"/>
    <dgm:cxn modelId="{FDA6CC54-FD94-4651-9B61-AEF04A158055}" type="presParOf" srcId="{BF2DEF7F-2E7F-44D5-8D8F-2399F336FCE8}" destId="{34A75119-D926-44F6-8886-A82731EF150C}" srcOrd="0" destOrd="0" presId="urn:microsoft.com/office/officeart/2005/8/layout/hierarchy1"/>
    <dgm:cxn modelId="{542C1A29-2140-4C6D-924D-29BBA06A9F8C}" type="presParOf" srcId="{34A75119-D926-44F6-8886-A82731EF150C}" destId="{0CBD7DD2-56CC-4E7F-B6F1-899C94743DCE}" srcOrd="0" destOrd="0" presId="urn:microsoft.com/office/officeart/2005/8/layout/hierarchy1"/>
    <dgm:cxn modelId="{6A9F4E17-23CC-47A9-9291-EE06A5649325}" type="presParOf" srcId="{0CBD7DD2-56CC-4E7F-B6F1-899C94743DCE}" destId="{8CEF2274-14F2-4E94-BFB3-D38DE088A231}" srcOrd="0" destOrd="0" presId="urn:microsoft.com/office/officeart/2005/8/layout/hierarchy1"/>
    <dgm:cxn modelId="{0093E47C-F8AA-4735-8107-0E8F02751140}" type="presParOf" srcId="{0CBD7DD2-56CC-4E7F-B6F1-899C94743DCE}" destId="{9B3AEF2B-A3F7-45FB-926B-271A4CDC761B}" srcOrd="1" destOrd="0" presId="urn:microsoft.com/office/officeart/2005/8/layout/hierarchy1"/>
    <dgm:cxn modelId="{D4DE4795-C09B-42DC-B20C-B758B7F3CFEE}" type="presParOf" srcId="{34A75119-D926-44F6-8886-A82731EF150C}" destId="{EC25B2BA-4256-4A3E-9329-5D505D3A61F2}" srcOrd="1" destOrd="0" presId="urn:microsoft.com/office/officeart/2005/8/layout/hierarchy1"/>
    <dgm:cxn modelId="{F666D08E-4644-4D23-A189-A4330FD76C25}" type="presParOf" srcId="{EC25B2BA-4256-4A3E-9329-5D505D3A61F2}" destId="{8C53EE16-9DEA-4C24-9EA3-24B350943D55}" srcOrd="0" destOrd="0" presId="urn:microsoft.com/office/officeart/2005/8/layout/hierarchy1"/>
    <dgm:cxn modelId="{FDA0B4B9-0A84-44C4-8831-279442DAAC28}" type="presParOf" srcId="{EC25B2BA-4256-4A3E-9329-5D505D3A61F2}" destId="{22AD0B15-8DCB-462D-B730-E34E0ACDE74C}" srcOrd="1" destOrd="0" presId="urn:microsoft.com/office/officeart/2005/8/layout/hierarchy1"/>
    <dgm:cxn modelId="{DA2C9D50-8639-4CEA-A545-898C488FED5F}" type="presParOf" srcId="{22AD0B15-8DCB-462D-B730-E34E0ACDE74C}" destId="{C7E65675-5B60-49FD-ACD0-A76486148F8C}" srcOrd="0" destOrd="0" presId="urn:microsoft.com/office/officeart/2005/8/layout/hierarchy1"/>
    <dgm:cxn modelId="{5FB32060-97A7-4313-85B4-6C33D53E5C19}" type="presParOf" srcId="{C7E65675-5B60-49FD-ACD0-A76486148F8C}" destId="{4FDE97B6-45FA-4090-958C-E75860B6C66C}" srcOrd="0" destOrd="0" presId="urn:microsoft.com/office/officeart/2005/8/layout/hierarchy1"/>
    <dgm:cxn modelId="{38289C16-6B7A-4D74-B1B7-353EF4449A0A}" type="presParOf" srcId="{C7E65675-5B60-49FD-ACD0-A76486148F8C}" destId="{3685C193-9434-4BE9-BEFC-A81D8726B1C5}" srcOrd="1" destOrd="0" presId="urn:microsoft.com/office/officeart/2005/8/layout/hierarchy1"/>
    <dgm:cxn modelId="{32862A80-C9F8-437F-B957-968777B8B90C}" type="presParOf" srcId="{22AD0B15-8DCB-462D-B730-E34E0ACDE74C}" destId="{48D818CD-904B-422A-893A-F17A1419DD1A}" srcOrd="1" destOrd="0" presId="urn:microsoft.com/office/officeart/2005/8/layout/hierarchy1"/>
    <dgm:cxn modelId="{17A98D45-299C-4F4C-A5E2-F1539B357891}" type="presParOf" srcId="{EC25B2BA-4256-4A3E-9329-5D505D3A61F2}" destId="{A4A81C44-157E-4CC7-906B-38F17052375D}" srcOrd="2" destOrd="0" presId="urn:microsoft.com/office/officeart/2005/8/layout/hierarchy1"/>
    <dgm:cxn modelId="{E4C11927-E842-436A-883A-1076BE6B79B1}" type="presParOf" srcId="{EC25B2BA-4256-4A3E-9329-5D505D3A61F2}" destId="{9403E8E0-35CF-40C5-8264-133CECD94DDE}" srcOrd="3" destOrd="0" presId="urn:microsoft.com/office/officeart/2005/8/layout/hierarchy1"/>
    <dgm:cxn modelId="{FA80AA7D-5751-4F69-97A8-5E28F7227198}" type="presParOf" srcId="{9403E8E0-35CF-40C5-8264-133CECD94DDE}" destId="{9110BEF0-8DED-4764-9526-369BF4902B53}" srcOrd="0" destOrd="0" presId="urn:microsoft.com/office/officeart/2005/8/layout/hierarchy1"/>
    <dgm:cxn modelId="{58889574-8A6C-4001-9A9B-B97A34C160E2}" type="presParOf" srcId="{9110BEF0-8DED-4764-9526-369BF4902B53}" destId="{8DFE2258-E951-49F2-B249-16A924ED0187}" srcOrd="0" destOrd="0" presId="urn:microsoft.com/office/officeart/2005/8/layout/hierarchy1"/>
    <dgm:cxn modelId="{C5239E56-CA4D-4F6A-ADC9-67E63703D08B}" type="presParOf" srcId="{9110BEF0-8DED-4764-9526-369BF4902B53}" destId="{D373A1D0-4CCA-46C4-B766-02B89B0B3C6F}" srcOrd="1" destOrd="0" presId="urn:microsoft.com/office/officeart/2005/8/layout/hierarchy1"/>
    <dgm:cxn modelId="{35BB0B40-5B48-44E7-8F82-6FB74B614297}" type="presParOf" srcId="{9403E8E0-35CF-40C5-8264-133CECD94DDE}" destId="{AF2CE465-61C0-4FAC-AB74-4DE419D62103}" srcOrd="1" destOrd="0" presId="urn:microsoft.com/office/officeart/2005/8/layout/hierarchy1"/>
    <dgm:cxn modelId="{81B1C434-528A-4442-94EB-930EF089EEFE}" type="presParOf" srcId="{EC25B2BA-4256-4A3E-9329-5D505D3A61F2}" destId="{CF8405E9-1F9F-40FC-96C6-C969A8D4C4AE}" srcOrd="4" destOrd="0" presId="urn:microsoft.com/office/officeart/2005/8/layout/hierarchy1"/>
    <dgm:cxn modelId="{B498C3FE-A1A1-4D3C-B484-575B479EDD1B}" type="presParOf" srcId="{EC25B2BA-4256-4A3E-9329-5D505D3A61F2}" destId="{EF04B30C-CA3D-4E97-8DF1-9EBE33FD0FDC}" srcOrd="5" destOrd="0" presId="urn:microsoft.com/office/officeart/2005/8/layout/hierarchy1"/>
    <dgm:cxn modelId="{B4B7848F-4F34-4F0C-BE91-55FCBEA68445}" type="presParOf" srcId="{EF04B30C-CA3D-4E97-8DF1-9EBE33FD0FDC}" destId="{C010E0A2-CC06-44BC-A950-F4BEE1F94600}" srcOrd="0" destOrd="0" presId="urn:microsoft.com/office/officeart/2005/8/layout/hierarchy1"/>
    <dgm:cxn modelId="{F6531271-E87F-4DB8-9EB6-23D6641194BB}" type="presParOf" srcId="{C010E0A2-CC06-44BC-A950-F4BEE1F94600}" destId="{726FD328-60BF-46C7-8D27-DE90CB654280}" srcOrd="0" destOrd="0" presId="urn:microsoft.com/office/officeart/2005/8/layout/hierarchy1"/>
    <dgm:cxn modelId="{7A5F7E28-612D-434B-9AC2-3629A982CEEE}" type="presParOf" srcId="{C010E0A2-CC06-44BC-A950-F4BEE1F94600}" destId="{7D8F3349-072D-45A2-9855-189DFDB66DE8}" srcOrd="1" destOrd="0" presId="urn:microsoft.com/office/officeart/2005/8/layout/hierarchy1"/>
    <dgm:cxn modelId="{BCCB7AFF-F9DD-4276-831D-00CFAA1129F7}" type="presParOf" srcId="{EF04B30C-CA3D-4E97-8DF1-9EBE33FD0FDC}" destId="{664FCCDA-98E9-4E0F-BF04-8348D48B22B6}" srcOrd="1" destOrd="0" presId="urn:microsoft.com/office/officeart/2005/8/layout/hierarchy1"/>
    <dgm:cxn modelId="{A8F16321-C54F-4619-BB18-836AEC37AABC}" type="presParOf" srcId="{EC25B2BA-4256-4A3E-9329-5D505D3A61F2}" destId="{82F0311E-A523-4C0B-92FF-CFD72594472F}" srcOrd="6" destOrd="0" presId="urn:microsoft.com/office/officeart/2005/8/layout/hierarchy1"/>
    <dgm:cxn modelId="{E56DCB69-5E78-481F-A1F9-098ECD14A5B5}" type="presParOf" srcId="{EC25B2BA-4256-4A3E-9329-5D505D3A61F2}" destId="{DFCE0C29-27A9-4769-8675-70AF4E82F90B}" srcOrd="7" destOrd="0" presId="urn:microsoft.com/office/officeart/2005/8/layout/hierarchy1"/>
    <dgm:cxn modelId="{4CAAA914-62D3-4478-BFF4-432BEF48BE23}" type="presParOf" srcId="{DFCE0C29-27A9-4769-8675-70AF4E82F90B}" destId="{5510B820-38CE-47C4-B2D8-6CACE8C05AA4}" srcOrd="0" destOrd="0" presId="urn:microsoft.com/office/officeart/2005/8/layout/hierarchy1"/>
    <dgm:cxn modelId="{E9DE9AE0-CAF7-4CFE-8AC0-22105A6F8777}" type="presParOf" srcId="{5510B820-38CE-47C4-B2D8-6CACE8C05AA4}" destId="{B0A4EC5E-4B79-4A97-8484-7DEE226834A2}" srcOrd="0" destOrd="0" presId="urn:microsoft.com/office/officeart/2005/8/layout/hierarchy1"/>
    <dgm:cxn modelId="{C558BE46-E199-4364-B8BB-6E5ADA54CDED}" type="presParOf" srcId="{5510B820-38CE-47C4-B2D8-6CACE8C05AA4}" destId="{E390B89C-7F1F-4439-84B1-CC5DA9671DD9}" srcOrd="1" destOrd="0" presId="urn:microsoft.com/office/officeart/2005/8/layout/hierarchy1"/>
    <dgm:cxn modelId="{1E8290D1-9F8D-4CB4-9E2D-8E984D17368A}" type="presParOf" srcId="{DFCE0C29-27A9-4769-8675-70AF4E82F90B}" destId="{15BEDB3E-D5D9-4287-90F6-2BBCEC2632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3E36AE-8425-4D64-8E57-B1214C7083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CDEF74-7AD6-4B47-B767-760C272D63F0}">
      <dgm:prSet phldrT="[Texto]"/>
      <dgm:spPr/>
      <dgm:t>
        <a:bodyPr/>
        <a:lstStyle/>
        <a:p>
          <a:pPr rtl="0"/>
          <a:r>
            <a:rPr kumimoji="0" lang="es-EC" b="1" i="1" u="none" strike="noStrike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ATENCIÓN PSICOLÓGICA</a:t>
          </a:r>
          <a:endParaRPr lang="es-EC" dirty="0"/>
        </a:p>
      </dgm:t>
    </dgm:pt>
    <dgm:pt modelId="{BF79D574-0EE6-486E-9C09-B8A94394EEA7}" type="parTrans" cxnId="{6E8C3DF6-29DD-4C4C-84B0-5F8CE21EAA70}">
      <dgm:prSet/>
      <dgm:spPr/>
      <dgm:t>
        <a:bodyPr/>
        <a:lstStyle/>
        <a:p>
          <a:endParaRPr lang="es-EC"/>
        </a:p>
      </dgm:t>
    </dgm:pt>
    <dgm:pt modelId="{F93C6C66-EFD5-44BD-81AC-E10677601EA7}" type="sibTrans" cxnId="{6E8C3DF6-29DD-4C4C-84B0-5F8CE21EAA70}">
      <dgm:prSet/>
      <dgm:spPr/>
      <dgm:t>
        <a:bodyPr/>
        <a:lstStyle/>
        <a:p>
          <a:endParaRPr lang="es-EC"/>
        </a:p>
      </dgm:t>
    </dgm:pt>
    <dgm:pt modelId="{16329E9C-36F7-4208-A798-07FB6691C790}">
      <dgm:prSet phldrT="[Texto]"/>
      <dgm:spPr/>
      <dgm:t>
        <a:bodyPr/>
        <a:lstStyle/>
        <a:p>
          <a:r>
            <a:rPr lang="es-EC" dirty="0" smtClean="0"/>
            <a:t>Plan</a:t>
          </a:r>
          <a:r>
            <a:rPr lang="es-EC" baseline="0" dirty="0" smtClean="0"/>
            <a:t> de trabajo</a:t>
          </a:r>
          <a:endParaRPr lang="es-EC" dirty="0"/>
        </a:p>
      </dgm:t>
    </dgm:pt>
    <dgm:pt modelId="{80A21D10-1AFC-4D33-A9C3-38B587724D93}" type="parTrans" cxnId="{1AF74C81-40C8-492E-9B19-0704E452ED93}">
      <dgm:prSet/>
      <dgm:spPr/>
      <dgm:t>
        <a:bodyPr/>
        <a:lstStyle/>
        <a:p>
          <a:endParaRPr lang="es-EC"/>
        </a:p>
      </dgm:t>
    </dgm:pt>
    <dgm:pt modelId="{511C1C98-7F89-47D1-9105-52389DD1F22C}" type="sibTrans" cxnId="{1AF74C81-40C8-492E-9B19-0704E452ED93}">
      <dgm:prSet/>
      <dgm:spPr/>
      <dgm:t>
        <a:bodyPr/>
        <a:lstStyle/>
        <a:p>
          <a:endParaRPr lang="es-EC"/>
        </a:p>
      </dgm:t>
    </dgm:pt>
    <dgm:pt modelId="{FCFFBEC6-69EB-43B6-A06B-C9168985B19D}">
      <dgm:prSet phldrT="[Texto]"/>
      <dgm:spPr/>
      <dgm:t>
        <a:bodyPr/>
        <a:lstStyle/>
        <a:p>
          <a:r>
            <a:rPr lang="es-EC" dirty="0" smtClean="0"/>
            <a:t>Atención diaria</a:t>
          </a:r>
          <a:endParaRPr lang="es-EC" dirty="0"/>
        </a:p>
      </dgm:t>
    </dgm:pt>
    <dgm:pt modelId="{02FF908D-8E77-4C38-8BAF-9204A7FB0FFA}" type="parTrans" cxnId="{F80AD811-63CC-482E-BA38-9E314CAEDB47}">
      <dgm:prSet/>
      <dgm:spPr/>
      <dgm:t>
        <a:bodyPr/>
        <a:lstStyle/>
        <a:p>
          <a:endParaRPr lang="es-EC"/>
        </a:p>
      </dgm:t>
    </dgm:pt>
    <dgm:pt modelId="{7AB6F9C7-A4ED-4511-997B-431E1B84003C}" type="sibTrans" cxnId="{F80AD811-63CC-482E-BA38-9E314CAEDB47}">
      <dgm:prSet/>
      <dgm:spPr/>
      <dgm:t>
        <a:bodyPr/>
        <a:lstStyle/>
        <a:p>
          <a:endParaRPr lang="es-EC"/>
        </a:p>
      </dgm:t>
    </dgm:pt>
    <dgm:pt modelId="{2FA3339C-E28A-4F20-97E1-83A7AB3BC1C8}">
      <dgm:prSet phldrT="[Texto]"/>
      <dgm:spPr/>
      <dgm:t>
        <a:bodyPr/>
        <a:lstStyle/>
        <a:p>
          <a:r>
            <a:rPr lang="es-EC" dirty="0" smtClean="0"/>
            <a:t>Consejería</a:t>
          </a:r>
          <a:endParaRPr lang="es-EC" dirty="0"/>
        </a:p>
      </dgm:t>
    </dgm:pt>
    <dgm:pt modelId="{964E1677-F927-4E44-8E8F-9BA526ADDE10}" type="parTrans" cxnId="{E6B1D0B1-77C8-4C6D-ADDE-00E843CCEB9F}">
      <dgm:prSet/>
      <dgm:spPr/>
      <dgm:t>
        <a:bodyPr/>
        <a:lstStyle/>
        <a:p>
          <a:endParaRPr lang="es-EC"/>
        </a:p>
      </dgm:t>
    </dgm:pt>
    <dgm:pt modelId="{40C9E59E-D105-46E7-A11F-B8F2DE81C5ED}" type="sibTrans" cxnId="{E6B1D0B1-77C8-4C6D-ADDE-00E843CCEB9F}">
      <dgm:prSet/>
      <dgm:spPr/>
      <dgm:t>
        <a:bodyPr/>
        <a:lstStyle/>
        <a:p>
          <a:endParaRPr lang="es-EC"/>
        </a:p>
      </dgm:t>
    </dgm:pt>
    <dgm:pt modelId="{BF2DEF7F-2E7F-44D5-8D8F-2399F336FCE8}" type="pres">
      <dgm:prSet presAssocID="{A13E36AE-8425-4D64-8E57-B1214C7083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4A75119-D926-44F6-8886-A82731EF150C}" type="pres">
      <dgm:prSet presAssocID="{ADCDEF74-7AD6-4B47-B767-760C272D63F0}" presName="hierRoot1" presStyleCnt="0"/>
      <dgm:spPr/>
    </dgm:pt>
    <dgm:pt modelId="{0CBD7DD2-56CC-4E7F-B6F1-899C94743DCE}" type="pres">
      <dgm:prSet presAssocID="{ADCDEF74-7AD6-4B47-B767-760C272D63F0}" presName="composite" presStyleCnt="0"/>
      <dgm:spPr/>
    </dgm:pt>
    <dgm:pt modelId="{8CEF2274-14F2-4E94-BFB3-D38DE088A231}" type="pres">
      <dgm:prSet presAssocID="{ADCDEF74-7AD6-4B47-B767-760C272D63F0}" presName="background" presStyleLbl="node0" presStyleIdx="0" presStyleCnt="1"/>
      <dgm:spPr/>
    </dgm:pt>
    <dgm:pt modelId="{9B3AEF2B-A3F7-45FB-926B-271A4CDC761B}" type="pres">
      <dgm:prSet presAssocID="{ADCDEF74-7AD6-4B47-B767-760C272D63F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5B2BA-4256-4A3E-9329-5D505D3A61F2}" type="pres">
      <dgm:prSet presAssocID="{ADCDEF74-7AD6-4B47-B767-760C272D63F0}" presName="hierChild2" presStyleCnt="0"/>
      <dgm:spPr/>
    </dgm:pt>
    <dgm:pt modelId="{8C53EE16-9DEA-4C24-9EA3-24B350943D55}" type="pres">
      <dgm:prSet presAssocID="{80A21D10-1AFC-4D33-A9C3-38B587724D93}" presName="Name10" presStyleLbl="parChTrans1D2" presStyleIdx="0" presStyleCnt="3"/>
      <dgm:spPr/>
      <dgm:t>
        <a:bodyPr/>
        <a:lstStyle/>
        <a:p>
          <a:endParaRPr lang="es-EC"/>
        </a:p>
      </dgm:t>
    </dgm:pt>
    <dgm:pt modelId="{22AD0B15-8DCB-462D-B730-E34E0ACDE74C}" type="pres">
      <dgm:prSet presAssocID="{16329E9C-36F7-4208-A798-07FB6691C790}" presName="hierRoot2" presStyleCnt="0"/>
      <dgm:spPr/>
    </dgm:pt>
    <dgm:pt modelId="{C7E65675-5B60-49FD-ACD0-A76486148F8C}" type="pres">
      <dgm:prSet presAssocID="{16329E9C-36F7-4208-A798-07FB6691C790}" presName="composite2" presStyleCnt="0"/>
      <dgm:spPr/>
    </dgm:pt>
    <dgm:pt modelId="{4FDE97B6-45FA-4090-958C-E75860B6C66C}" type="pres">
      <dgm:prSet presAssocID="{16329E9C-36F7-4208-A798-07FB6691C790}" presName="background2" presStyleLbl="node2" presStyleIdx="0" presStyleCnt="3"/>
      <dgm:spPr/>
    </dgm:pt>
    <dgm:pt modelId="{3685C193-9434-4BE9-BEFC-A81D8726B1C5}" type="pres">
      <dgm:prSet presAssocID="{16329E9C-36F7-4208-A798-07FB6691C79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D818CD-904B-422A-893A-F17A1419DD1A}" type="pres">
      <dgm:prSet presAssocID="{16329E9C-36F7-4208-A798-07FB6691C790}" presName="hierChild3" presStyleCnt="0"/>
      <dgm:spPr/>
    </dgm:pt>
    <dgm:pt modelId="{A4A81C44-157E-4CC7-906B-38F17052375D}" type="pres">
      <dgm:prSet presAssocID="{02FF908D-8E77-4C38-8BAF-9204A7FB0FFA}" presName="Name10" presStyleLbl="parChTrans1D2" presStyleIdx="1" presStyleCnt="3"/>
      <dgm:spPr/>
      <dgm:t>
        <a:bodyPr/>
        <a:lstStyle/>
        <a:p>
          <a:endParaRPr lang="es-EC"/>
        </a:p>
      </dgm:t>
    </dgm:pt>
    <dgm:pt modelId="{9403E8E0-35CF-40C5-8264-133CECD94DDE}" type="pres">
      <dgm:prSet presAssocID="{FCFFBEC6-69EB-43B6-A06B-C9168985B19D}" presName="hierRoot2" presStyleCnt="0"/>
      <dgm:spPr/>
    </dgm:pt>
    <dgm:pt modelId="{9110BEF0-8DED-4764-9526-369BF4902B53}" type="pres">
      <dgm:prSet presAssocID="{FCFFBEC6-69EB-43B6-A06B-C9168985B19D}" presName="composite2" presStyleCnt="0"/>
      <dgm:spPr/>
    </dgm:pt>
    <dgm:pt modelId="{8DFE2258-E951-49F2-B249-16A924ED0187}" type="pres">
      <dgm:prSet presAssocID="{FCFFBEC6-69EB-43B6-A06B-C9168985B19D}" presName="background2" presStyleLbl="node2" presStyleIdx="1" presStyleCnt="3"/>
      <dgm:spPr/>
    </dgm:pt>
    <dgm:pt modelId="{D373A1D0-4CCA-46C4-B766-02B89B0B3C6F}" type="pres">
      <dgm:prSet presAssocID="{FCFFBEC6-69EB-43B6-A06B-C9168985B19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2CE465-61C0-4FAC-AB74-4DE419D62103}" type="pres">
      <dgm:prSet presAssocID="{FCFFBEC6-69EB-43B6-A06B-C9168985B19D}" presName="hierChild3" presStyleCnt="0"/>
      <dgm:spPr/>
    </dgm:pt>
    <dgm:pt modelId="{CF8405E9-1F9F-40FC-96C6-C969A8D4C4AE}" type="pres">
      <dgm:prSet presAssocID="{964E1677-F927-4E44-8E8F-9BA526ADDE10}" presName="Name10" presStyleLbl="parChTrans1D2" presStyleIdx="2" presStyleCnt="3"/>
      <dgm:spPr/>
      <dgm:t>
        <a:bodyPr/>
        <a:lstStyle/>
        <a:p>
          <a:endParaRPr lang="es-EC"/>
        </a:p>
      </dgm:t>
    </dgm:pt>
    <dgm:pt modelId="{EF04B30C-CA3D-4E97-8DF1-9EBE33FD0FDC}" type="pres">
      <dgm:prSet presAssocID="{2FA3339C-E28A-4F20-97E1-83A7AB3BC1C8}" presName="hierRoot2" presStyleCnt="0"/>
      <dgm:spPr/>
    </dgm:pt>
    <dgm:pt modelId="{C010E0A2-CC06-44BC-A950-F4BEE1F94600}" type="pres">
      <dgm:prSet presAssocID="{2FA3339C-E28A-4F20-97E1-83A7AB3BC1C8}" presName="composite2" presStyleCnt="0"/>
      <dgm:spPr/>
    </dgm:pt>
    <dgm:pt modelId="{726FD328-60BF-46C7-8D27-DE90CB654280}" type="pres">
      <dgm:prSet presAssocID="{2FA3339C-E28A-4F20-97E1-83A7AB3BC1C8}" presName="background2" presStyleLbl="node2" presStyleIdx="2" presStyleCnt="3"/>
      <dgm:spPr/>
    </dgm:pt>
    <dgm:pt modelId="{7D8F3349-072D-45A2-9855-189DFDB66DE8}" type="pres">
      <dgm:prSet presAssocID="{2FA3339C-E28A-4F20-97E1-83A7AB3BC1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4FCCDA-98E9-4E0F-BF04-8348D48B22B6}" type="pres">
      <dgm:prSet presAssocID="{2FA3339C-E28A-4F20-97E1-83A7AB3BC1C8}" presName="hierChild3" presStyleCnt="0"/>
      <dgm:spPr/>
    </dgm:pt>
  </dgm:ptLst>
  <dgm:cxnLst>
    <dgm:cxn modelId="{39C06881-1845-4D09-84FA-8AA73E8AE20F}" type="presOf" srcId="{ADCDEF74-7AD6-4B47-B767-760C272D63F0}" destId="{9B3AEF2B-A3F7-45FB-926B-271A4CDC761B}" srcOrd="0" destOrd="0" presId="urn:microsoft.com/office/officeart/2005/8/layout/hierarchy1"/>
    <dgm:cxn modelId="{B1639107-E07F-4763-B85E-54A9E27792C8}" type="presOf" srcId="{2FA3339C-E28A-4F20-97E1-83A7AB3BC1C8}" destId="{7D8F3349-072D-45A2-9855-189DFDB66DE8}" srcOrd="0" destOrd="0" presId="urn:microsoft.com/office/officeart/2005/8/layout/hierarchy1"/>
    <dgm:cxn modelId="{F80AD811-63CC-482E-BA38-9E314CAEDB47}" srcId="{ADCDEF74-7AD6-4B47-B767-760C272D63F0}" destId="{FCFFBEC6-69EB-43B6-A06B-C9168985B19D}" srcOrd="1" destOrd="0" parTransId="{02FF908D-8E77-4C38-8BAF-9204A7FB0FFA}" sibTransId="{7AB6F9C7-A4ED-4511-997B-431E1B84003C}"/>
    <dgm:cxn modelId="{1AF74C81-40C8-492E-9B19-0704E452ED93}" srcId="{ADCDEF74-7AD6-4B47-B767-760C272D63F0}" destId="{16329E9C-36F7-4208-A798-07FB6691C790}" srcOrd="0" destOrd="0" parTransId="{80A21D10-1AFC-4D33-A9C3-38B587724D93}" sibTransId="{511C1C98-7F89-47D1-9105-52389DD1F22C}"/>
    <dgm:cxn modelId="{6E8C3DF6-29DD-4C4C-84B0-5F8CE21EAA70}" srcId="{A13E36AE-8425-4D64-8E57-B1214C708311}" destId="{ADCDEF74-7AD6-4B47-B767-760C272D63F0}" srcOrd="0" destOrd="0" parTransId="{BF79D574-0EE6-486E-9C09-B8A94394EEA7}" sibTransId="{F93C6C66-EFD5-44BD-81AC-E10677601EA7}"/>
    <dgm:cxn modelId="{842C5AE3-215E-4AA4-A8C3-5DF0CD91DDC1}" type="presOf" srcId="{02FF908D-8E77-4C38-8BAF-9204A7FB0FFA}" destId="{A4A81C44-157E-4CC7-906B-38F17052375D}" srcOrd="0" destOrd="0" presId="urn:microsoft.com/office/officeart/2005/8/layout/hierarchy1"/>
    <dgm:cxn modelId="{D86834EC-0148-4E82-88FC-E1FDE1C4C21C}" type="presOf" srcId="{16329E9C-36F7-4208-A798-07FB6691C790}" destId="{3685C193-9434-4BE9-BEFC-A81D8726B1C5}" srcOrd="0" destOrd="0" presId="urn:microsoft.com/office/officeart/2005/8/layout/hierarchy1"/>
    <dgm:cxn modelId="{8E3CC49E-0DB9-4E5B-AE4B-4AEA2BCF37F5}" type="presOf" srcId="{964E1677-F927-4E44-8E8F-9BA526ADDE10}" destId="{CF8405E9-1F9F-40FC-96C6-C969A8D4C4AE}" srcOrd="0" destOrd="0" presId="urn:microsoft.com/office/officeart/2005/8/layout/hierarchy1"/>
    <dgm:cxn modelId="{CFD6DA68-560F-484D-8835-25FDE7943EEE}" type="presOf" srcId="{A13E36AE-8425-4D64-8E57-B1214C708311}" destId="{BF2DEF7F-2E7F-44D5-8D8F-2399F336FCE8}" srcOrd="0" destOrd="0" presId="urn:microsoft.com/office/officeart/2005/8/layout/hierarchy1"/>
    <dgm:cxn modelId="{8601EE6E-3376-4407-A02C-56D28F1E5C90}" type="presOf" srcId="{80A21D10-1AFC-4D33-A9C3-38B587724D93}" destId="{8C53EE16-9DEA-4C24-9EA3-24B350943D55}" srcOrd="0" destOrd="0" presId="urn:microsoft.com/office/officeart/2005/8/layout/hierarchy1"/>
    <dgm:cxn modelId="{E6B1D0B1-77C8-4C6D-ADDE-00E843CCEB9F}" srcId="{ADCDEF74-7AD6-4B47-B767-760C272D63F0}" destId="{2FA3339C-E28A-4F20-97E1-83A7AB3BC1C8}" srcOrd="2" destOrd="0" parTransId="{964E1677-F927-4E44-8E8F-9BA526ADDE10}" sibTransId="{40C9E59E-D105-46E7-A11F-B8F2DE81C5ED}"/>
    <dgm:cxn modelId="{035134D8-D0C2-4723-8866-6BF9CB3814B3}" type="presOf" srcId="{FCFFBEC6-69EB-43B6-A06B-C9168985B19D}" destId="{D373A1D0-4CCA-46C4-B766-02B89B0B3C6F}" srcOrd="0" destOrd="0" presId="urn:microsoft.com/office/officeart/2005/8/layout/hierarchy1"/>
    <dgm:cxn modelId="{8FD141C3-8F72-4BAF-974A-8CB803D12847}" type="presParOf" srcId="{BF2DEF7F-2E7F-44D5-8D8F-2399F336FCE8}" destId="{34A75119-D926-44F6-8886-A82731EF150C}" srcOrd="0" destOrd="0" presId="urn:microsoft.com/office/officeart/2005/8/layout/hierarchy1"/>
    <dgm:cxn modelId="{06AE6E86-0C93-4675-9F38-5B43856F9101}" type="presParOf" srcId="{34A75119-D926-44F6-8886-A82731EF150C}" destId="{0CBD7DD2-56CC-4E7F-B6F1-899C94743DCE}" srcOrd="0" destOrd="0" presId="urn:microsoft.com/office/officeart/2005/8/layout/hierarchy1"/>
    <dgm:cxn modelId="{BCE6E36C-BB92-4F6B-BA8C-772D83AA2CC3}" type="presParOf" srcId="{0CBD7DD2-56CC-4E7F-B6F1-899C94743DCE}" destId="{8CEF2274-14F2-4E94-BFB3-D38DE088A231}" srcOrd="0" destOrd="0" presId="urn:microsoft.com/office/officeart/2005/8/layout/hierarchy1"/>
    <dgm:cxn modelId="{9C53F28F-700E-4E28-95F3-E51257F6E8C1}" type="presParOf" srcId="{0CBD7DD2-56CC-4E7F-B6F1-899C94743DCE}" destId="{9B3AEF2B-A3F7-45FB-926B-271A4CDC761B}" srcOrd="1" destOrd="0" presId="urn:microsoft.com/office/officeart/2005/8/layout/hierarchy1"/>
    <dgm:cxn modelId="{4ABF49E8-5423-4B47-92D2-5C2B414F928F}" type="presParOf" srcId="{34A75119-D926-44F6-8886-A82731EF150C}" destId="{EC25B2BA-4256-4A3E-9329-5D505D3A61F2}" srcOrd="1" destOrd="0" presId="urn:microsoft.com/office/officeart/2005/8/layout/hierarchy1"/>
    <dgm:cxn modelId="{6C790976-AE4B-48EC-BDE9-77E45F21EBB2}" type="presParOf" srcId="{EC25B2BA-4256-4A3E-9329-5D505D3A61F2}" destId="{8C53EE16-9DEA-4C24-9EA3-24B350943D55}" srcOrd="0" destOrd="0" presId="urn:microsoft.com/office/officeart/2005/8/layout/hierarchy1"/>
    <dgm:cxn modelId="{606B958F-DB7C-40D8-AC8C-FBCEFE1C268A}" type="presParOf" srcId="{EC25B2BA-4256-4A3E-9329-5D505D3A61F2}" destId="{22AD0B15-8DCB-462D-B730-E34E0ACDE74C}" srcOrd="1" destOrd="0" presId="urn:microsoft.com/office/officeart/2005/8/layout/hierarchy1"/>
    <dgm:cxn modelId="{4351A1FF-C74C-4504-A5B1-0D6712732062}" type="presParOf" srcId="{22AD0B15-8DCB-462D-B730-E34E0ACDE74C}" destId="{C7E65675-5B60-49FD-ACD0-A76486148F8C}" srcOrd="0" destOrd="0" presId="urn:microsoft.com/office/officeart/2005/8/layout/hierarchy1"/>
    <dgm:cxn modelId="{45DB0630-9163-48BB-A2A0-8BCEFC690671}" type="presParOf" srcId="{C7E65675-5B60-49FD-ACD0-A76486148F8C}" destId="{4FDE97B6-45FA-4090-958C-E75860B6C66C}" srcOrd="0" destOrd="0" presId="urn:microsoft.com/office/officeart/2005/8/layout/hierarchy1"/>
    <dgm:cxn modelId="{126DD8E0-F8CF-4DDC-8563-3594643B8318}" type="presParOf" srcId="{C7E65675-5B60-49FD-ACD0-A76486148F8C}" destId="{3685C193-9434-4BE9-BEFC-A81D8726B1C5}" srcOrd="1" destOrd="0" presId="urn:microsoft.com/office/officeart/2005/8/layout/hierarchy1"/>
    <dgm:cxn modelId="{4FAD3939-2789-45D5-8656-42D2CED28C0D}" type="presParOf" srcId="{22AD0B15-8DCB-462D-B730-E34E0ACDE74C}" destId="{48D818CD-904B-422A-893A-F17A1419DD1A}" srcOrd="1" destOrd="0" presId="urn:microsoft.com/office/officeart/2005/8/layout/hierarchy1"/>
    <dgm:cxn modelId="{05AD4D1A-C673-4E38-87CC-10F15FEEFF67}" type="presParOf" srcId="{EC25B2BA-4256-4A3E-9329-5D505D3A61F2}" destId="{A4A81C44-157E-4CC7-906B-38F17052375D}" srcOrd="2" destOrd="0" presId="urn:microsoft.com/office/officeart/2005/8/layout/hierarchy1"/>
    <dgm:cxn modelId="{062AAE96-7D22-4683-8858-800D54BCB941}" type="presParOf" srcId="{EC25B2BA-4256-4A3E-9329-5D505D3A61F2}" destId="{9403E8E0-35CF-40C5-8264-133CECD94DDE}" srcOrd="3" destOrd="0" presId="urn:microsoft.com/office/officeart/2005/8/layout/hierarchy1"/>
    <dgm:cxn modelId="{48794292-6A0E-4CFF-872A-9872ABBAD9EB}" type="presParOf" srcId="{9403E8E0-35CF-40C5-8264-133CECD94DDE}" destId="{9110BEF0-8DED-4764-9526-369BF4902B53}" srcOrd="0" destOrd="0" presId="urn:microsoft.com/office/officeart/2005/8/layout/hierarchy1"/>
    <dgm:cxn modelId="{B542C8C1-C3E6-48EB-A5D2-8BB77B66B0B7}" type="presParOf" srcId="{9110BEF0-8DED-4764-9526-369BF4902B53}" destId="{8DFE2258-E951-49F2-B249-16A924ED0187}" srcOrd="0" destOrd="0" presId="urn:microsoft.com/office/officeart/2005/8/layout/hierarchy1"/>
    <dgm:cxn modelId="{835B820D-46EB-43F0-8892-1A3EF062F4DE}" type="presParOf" srcId="{9110BEF0-8DED-4764-9526-369BF4902B53}" destId="{D373A1D0-4CCA-46C4-B766-02B89B0B3C6F}" srcOrd="1" destOrd="0" presId="urn:microsoft.com/office/officeart/2005/8/layout/hierarchy1"/>
    <dgm:cxn modelId="{7FECB7F9-5114-43AA-9FF1-AE6B0BB9B23D}" type="presParOf" srcId="{9403E8E0-35CF-40C5-8264-133CECD94DDE}" destId="{AF2CE465-61C0-4FAC-AB74-4DE419D62103}" srcOrd="1" destOrd="0" presId="urn:microsoft.com/office/officeart/2005/8/layout/hierarchy1"/>
    <dgm:cxn modelId="{9F5A679C-922E-47BF-BF68-71D5FBEBFA57}" type="presParOf" srcId="{EC25B2BA-4256-4A3E-9329-5D505D3A61F2}" destId="{CF8405E9-1F9F-40FC-96C6-C969A8D4C4AE}" srcOrd="4" destOrd="0" presId="urn:microsoft.com/office/officeart/2005/8/layout/hierarchy1"/>
    <dgm:cxn modelId="{1CF7B827-F76F-4FC8-AF2B-188773FDD6B1}" type="presParOf" srcId="{EC25B2BA-4256-4A3E-9329-5D505D3A61F2}" destId="{EF04B30C-CA3D-4E97-8DF1-9EBE33FD0FDC}" srcOrd="5" destOrd="0" presId="urn:microsoft.com/office/officeart/2005/8/layout/hierarchy1"/>
    <dgm:cxn modelId="{2C2DE91E-E322-4F04-94BF-1159BD3D933A}" type="presParOf" srcId="{EF04B30C-CA3D-4E97-8DF1-9EBE33FD0FDC}" destId="{C010E0A2-CC06-44BC-A950-F4BEE1F94600}" srcOrd="0" destOrd="0" presId="urn:microsoft.com/office/officeart/2005/8/layout/hierarchy1"/>
    <dgm:cxn modelId="{B5CF4F09-9FD3-4CF0-BC8F-5CE7805E07CD}" type="presParOf" srcId="{C010E0A2-CC06-44BC-A950-F4BEE1F94600}" destId="{726FD328-60BF-46C7-8D27-DE90CB654280}" srcOrd="0" destOrd="0" presId="urn:microsoft.com/office/officeart/2005/8/layout/hierarchy1"/>
    <dgm:cxn modelId="{4EEF423D-D563-4682-AD74-668D9625F577}" type="presParOf" srcId="{C010E0A2-CC06-44BC-A950-F4BEE1F94600}" destId="{7D8F3349-072D-45A2-9855-189DFDB66DE8}" srcOrd="1" destOrd="0" presId="urn:microsoft.com/office/officeart/2005/8/layout/hierarchy1"/>
    <dgm:cxn modelId="{63B2F517-3C01-4165-B3F8-BB75169D2F85}" type="presParOf" srcId="{EF04B30C-CA3D-4E97-8DF1-9EBE33FD0FDC}" destId="{664FCCDA-98E9-4E0F-BF04-8348D48B22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3E36AE-8425-4D64-8E57-B1214C7083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CDEF74-7AD6-4B47-B767-760C272D63F0}">
      <dgm:prSet phldrT="[Texto]" custT="1"/>
      <dgm:spPr/>
      <dgm:t>
        <a:bodyPr/>
        <a:lstStyle/>
        <a:p>
          <a:pPr rtl="0"/>
          <a:r>
            <a:rPr kumimoji="0" lang="es-EC" sz="1400" b="1" i="1" u="none" strike="noStrike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ALIMENTACIÓN</a:t>
          </a:r>
          <a:endParaRPr lang="es-EC" sz="1400" dirty="0"/>
        </a:p>
      </dgm:t>
    </dgm:pt>
    <dgm:pt modelId="{BF79D574-0EE6-486E-9C09-B8A94394EEA7}" type="parTrans" cxnId="{6E8C3DF6-29DD-4C4C-84B0-5F8CE21EAA70}">
      <dgm:prSet/>
      <dgm:spPr/>
      <dgm:t>
        <a:bodyPr/>
        <a:lstStyle/>
        <a:p>
          <a:endParaRPr lang="es-EC"/>
        </a:p>
      </dgm:t>
    </dgm:pt>
    <dgm:pt modelId="{F93C6C66-EFD5-44BD-81AC-E10677601EA7}" type="sibTrans" cxnId="{6E8C3DF6-29DD-4C4C-84B0-5F8CE21EAA70}">
      <dgm:prSet/>
      <dgm:spPr/>
      <dgm:t>
        <a:bodyPr/>
        <a:lstStyle/>
        <a:p>
          <a:endParaRPr lang="es-EC"/>
        </a:p>
      </dgm:t>
    </dgm:pt>
    <dgm:pt modelId="{16329E9C-36F7-4208-A798-07FB6691C790}">
      <dgm:prSet phldrT="[Texto]" custT="1"/>
      <dgm:spPr/>
      <dgm:t>
        <a:bodyPr/>
        <a:lstStyle/>
        <a:p>
          <a:r>
            <a:rPr lang="es-EC" sz="1400" dirty="0" smtClean="0"/>
            <a:t>Menús</a:t>
          </a:r>
          <a:endParaRPr lang="es-EC" sz="1400" dirty="0"/>
        </a:p>
      </dgm:t>
    </dgm:pt>
    <dgm:pt modelId="{80A21D10-1AFC-4D33-A9C3-38B587724D93}" type="parTrans" cxnId="{1AF74C81-40C8-492E-9B19-0704E452ED93}">
      <dgm:prSet/>
      <dgm:spPr/>
      <dgm:t>
        <a:bodyPr/>
        <a:lstStyle/>
        <a:p>
          <a:endParaRPr lang="es-EC"/>
        </a:p>
      </dgm:t>
    </dgm:pt>
    <dgm:pt modelId="{511C1C98-7F89-47D1-9105-52389DD1F22C}" type="sibTrans" cxnId="{1AF74C81-40C8-492E-9B19-0704E452ED93}">
      <dgm:prSet/>
      <dgm:spPr/>
      <dgm:t>
        <a:bodyPr/>
        <a:lstStyle/>
        <a:p>
          <a:endParaRPr lang="es-EC"/>
        </a:p>
      </dgm:t>
    </dgm:pt>
    <dgm:pt modelId="{FCFFBEC6-69EB-43B6-A06B-C9168985B19D}">
      <dgm:prSet phldrT="[Texto]" custT="1"/>
      <dgm:spPr/>
      <dgm:t>
        <a:bodyPr/>
        <a:lstStyle/>
        <a:p>
          <a:r>
            <a:rPr lang="es-EC" sz="1400" dirty="0" smtClean="0"/>
            <a:t>Dietas</a:t>
          </a:r>
          <a:r>
            <a:rPr lang="es-EC" sz="1400" baseline="0" dirty="0" smtClean="0"/>
            <a:t>  nutricionales</a:t>
          </a:r>
          <a:endParaRPr lang="es-EC" sz="1400" dirty="0"/>
        </a:p>
      </dgm:t>
    </dgm:pt>
    <dgm:pt modelId="{02FF908D-8E77-4C38-8BAF-9204A7FB0FFA}" type="parTrans" cxnId="{F80AD811-63CC-482E-BA38-9E314CAEDB47}">
      <dgm:prSet/>
      <dgm:spPr/>
      <dgm:t>
        <a:bodyPr/>
        <a:lstStyle/>
        <a:p>
          <a:endParaRPr lang="es-EC"/>
        </a:p>
      </dgm:t>
    </dgm:pt>
    <dgm:pt modelId="{7AB6F9C7-A4ED-4511-997B-431E1B84003C}" type="sibTrans" cxnId="{F80AD811-63CC-482E-BA38-9E314CAEDB47}">
      <dgm:prSet/>
      <dgm:spPr/>
      <dgm:t>
        <a:bodyPr/>
        <a:lstStyle/>
        <a:p>
          <a:endParaRPr lang="es-EC"/>
        </a:p>
      </dgm:t>
    </dgm:pt>
    <dgm:pt modelId="{2FA3339C-E28A-4F20-97E1-83A7AB3BC1C8}">
      <dgm:prSet phldrT="[Texto]" custT="1"/>
      <dgm:spPr/>
      <dgm:t>
        <a:bodyPr/>
        <a:lstStyle/>
        <a:p>
          <a:r>
            <a:rPr lang="es-EC" sz="1400" dirty="0" smtClean="0"/>
            <a:t>Plan de trabajo</a:t>
          </a:r>
          <a:endParaRPr lang="es-EC" sz="1400" dirty="0"/>
        </a:p>
      </dgm:t>
    </dgm:pt>
    <dgm:pt modelId="{964E1677-F927-4E44-8E8F-9BA526ADDE10}" type="parTrans" cxnId="{E6B1D0B1-77C8-4C6D-ADDE-00E843CCEB9F}">
      <dgm:prSet/>
      <dgm:spPr/>
      <dgm:t>
        <a:bodyPr/>
        <a:lstStyle/>
        <a:p>
          <a:endParaRPr lang="es-EC"/>
        </a:p>
      </dgm:t>
    </dgm:pt>
    <dgm:pt modelId="{40C9E59E-D105-46E7-A11F-B8F2DE81C5ED}" type="sibTrans" cxnId="{E6B1D0B1-77C8-4C6D-ADDE-00E843CCEB9F}">
      <dgm:prSet/>
      <dgm:spPr/>
      <dgm:t>
        <a:bodyPr/>
        <a:lstStyle/>
        <a:p>
          <a:endParaRPr lang="es-EC"/>
        </a:p>
      </dgm:t>
    </dgm:pt>
    <dgm:pt modelId="{2F668704-C75A-42C4-B778-478929AC883E}">
      <dgm:prSet phldrT="[Texto]" custT="1"/>
      <dgm:spPr/>
      <dgm:t>
        <a:bodyPr/>
        <a:lstStyle/>
        <a:p>
          <a:r>
            <a:rPr lang="es-EC" sz="1400" dirty="0" smtClean="0"/>
            <a:t>ESTRICTA vigilancia</a:t>
          </a:r>
          <a:endParaRPr lang="es-EC" sz="1400" dirty="0"/>
        </a:p>
      </dgm:t>
    </dgm:pt>
    <dgm:pt modelId="{DC2F6A89-086B-4817-80AF-78EC9E48096F}" type="parTrans" cxnId="{9C63858A-6874-4AF3-85D2-0145DC906DCE}">
      <dgm:prSet/>
      <dgm:spPr/>
      <dgm:t>
        <a:bodyPr/>
        <a:lstStyle/>
        <a:p>
          <a:endParaRPr lang="es-EC"/>
        </a:p>
      </dgm:t>
    </dgm:pt>
    <dgm:pt modelId="{60793E30-B038-481E-BA43-79E572D48365}" type="sibTrans" cxnId="{9C63858A-6874-4AF3-85D2-0145DC906DCE}">
      <dgm:prSet/>
      <dgm:spPr/>
      <dgm:t>
        <a:bodyPr/>
        <a:lstStyle/>
        <a:p>
          <a:endParaRPr lang="es-EC"/>
        </a:p>
      </dgm:t>
    </dgm:pt>
    <dgm:pt modelId="{BF2DEF7F-2E7F-44D5-8D8F-2399F336FCE8}" type="pres">
      <dgm:prSet presAssocID="{A13E36AE-8425-4D64-8E57-B1214C7083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4A75119-D926-44F6-8886-A82731EF150C}" type="pres">
      <dgm:prSet presAssocID="{ADCDEF74-7AD6-4B47-B767-760C272D63F0}" presName="hierRoot1" presStyleCnt="0"/>
      <dgm:spPr/>
    </dgm:pt>
    <dgm:pt modelId="{0CBD7DD2-56CC-4E7F-B6F1-899C94743DCE}" type="pres">
      <dgm:prSet presAssocID="{ADCDEF74-7AD6-4B47-B767-760C272D63F0}" presName="composite" presStyleCnt="0"/>
      <dgm:spPr/>
    </dgm:pt>
    <dgm:pt modelId="{8CEF2274-14F2-4E94-BFB3-D38DE088A231}" type="pres">
      <dgm:prSet presAssocID="{ADCDEF74-7AD6-4B47-B767-760C272D63F0}" presName="background" presStyleLbl="node0" presStyleIdx="0" presStyleCnt="1"/>
      <dgm:spPr/>
    </dgm:pt>
    <dgm:pt modelId="{9B3AEF2B-A3F7-45FB-926B-271A4CDC761B}" type="pres">
      <dgm:prSet presAssocID="{ADCDEF74-7AD6-4B47-B767-760C272D63F0}" presName="text" presStyleLbl="fgAcc0" presStyleIdx="0" presStyleCnt="1" custScaleX="166271" custScaleY="202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5B2BA-4256-4A3E-9329-5D505D3A61F2}" type="pres">
      <dgm:prSet presAssocID="{ADCDEF74-7AD6-4B47-B767-760C272D63F0}" presName="hierChild2" presStyleCnt="0"/>
      <dgm:spPr/>
    </dgm:pt>
    <dgm:pt modelId="{8C53EE16-9DEA-4C24-9EA3-24B350943D55}" type="pres">
      <dgm:prSet presAssocID="{80A21D10-1AFC-4D33-A9C3-38B587724D93}" presName="Name10" presStyleLbl="parChTrans1D2" presStyleIdx="0" presStyleCnt="4"/>
      <dgm:spPr/>
      <dgm:t>
        <a:bodyPr/>
        <a:lstStyle/>
        <a:p>
          <a:endParaRPr lang="es-EC"/>
        </a:p>
      </dgm:t>
    </dgm:pt>
    <dgm:pt modelId="{22AD0B15-8DCB-462D-B730-E34E0ACDE74C}" type="pres">
      <dgm:prSet presAssocID="{16329E9C-36F7-4208-A798-07FB6691C790}" presName="hierRoot2" presStyleCnt="0"/>
      <dgm:spPr/>
    </dgm:pt>
    <dgm:pt modelId="{C7E65675-5B60-49FD-ACD0-A76486148F8C}" type="pres">
      <dgm:prSet presAssocID="{16329E9C-36F7-4208-A798-07FB6691C790}" presName="composite2" presStyleCnt="0"/>
      <dgm:spPr/>
    </dgm:pt>
    <dgm:pt modelId="{4FDE97B6-45FA-4090-958C-E75860B6C66C}" type="pres">
      <dgm:prSet presAssocID="{16329E9C-36F7-4208-A798-07FB6691C790}" presName="background2" presStyleLbl="node2" presStyleIdx="0" presStyleCnt="4"/>
      <dgm:spPr/>
    </dgm:pt>
    <dgm:pt modelId="{3685C193-9434-4BE9-BEFC-A81D8726B1C5}" type="pres">
      <dgm:prSet presAssocID="{16329E9C-36F7-4208-A798-07FB6691C790}" presName="text2" presStyleLbl="fgAcc2" presStyleIdx="0" presStyleCnt="4" custScaleX="166271" custScaleY="202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D818CD-904B-422A-893A-F17A1419DD1A}" type="pres">
      <dgm:prSet presAssocID="{16329E9C-36F7-4208-A798-07FB6691C790}" presName="hierChild3" presStyleCnt="0"/>
      <dgm:spPr/>
    </dgm:pt>
    <dgm:pt modelId="{A4A81C44-157E-4CC7-906B-38F17052375D}" type="pres">
      <dgm:prSet presAssocID="{02FF908D-8E77-4C38-8BAF-9204A7FB0FFA}" presName="Name10" presStyleLbl="parChTrans1D2" presStyleIdx="1" presStyleCnt="4"/>
      <dgm:spPr/>
      <dgm:t>
        <a:bodyPr/>
        <a:lstStyle/>
        <a:p>
          <a:endParaRPr lang="es-EC"/>
        </a:p>
      </dgm:t>
    </dgm:pt>
    <dgm:pt modelId="{9403E8E0-35CF-40C5-8264-133CECD94DDE}" type="pres">
      <dgm:prSet presAssocID="{FCFFBEC6-69EB-43B6-A06B-C9168985B19D}" presName="hierRoot2" presStyleCnt="0"/>
      <dgm:spPr/>
    </dgm:pt>
    <dgm:pt modelId="{9110BEF0-8DED-4764-9526-369BF4902B53}" type="pres">
      <dgm:prSet presAssocID="{FCFFBEC6-69EB-43B6-A06B-C9168985B19D}" presName="composite2" presStyleCnt="0"/>
      <dgm:spPr/>
    </dgm:pt>
    <dgm:pt modelId="{8DFE2258-E951-49F2-B249-16A924ED0187}" type="pres">
      <dgm:prSet presAssocID="{FCFFBEC6-69EB-43B6-A06B-C9168985B19D}" presName="background2" presStyleLbl="node2" presStyleIdx="1" presStyleCnt="4"/>
      <dgm:spPr/>
    </dgm:pt>
    <dgm:pt modelId="{D373A1D0-4CCA-46C4-B766-02B89B0B3C6F}" type="pres">
      <dgm:prSet presAssocID="{FCFFBEC6-69EB-43B6-A06B-C9168985B19D}" presName="text2" presStyleLbl="fgAcc2" presStyleIdx="1" presStyleCnt="4" custScaleX="166271" custScaleY="202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2CE465-61C0-4FAC-AB74-4DE419D62103}" type="pres">
      <dgm:prSet presAssocID="{FCFFBEC6-69EB-43B6-A06B-C9168985B19D}" presName="hierChild3" presStyleCnt="0"/>
      <dgm:spPr/>
    </dgm:pt>
    <dgm:pt modelId="{CF8405E9-1F9F-40FC-96C6-C969A8D4C4AE}" type="pres">
      <dgm:prSet presAssocID="{964E1677-F927-4E44-8E8F-9BA526ADDE10}" presName="Name10" presStyleLbl="parChTrans1D2" presStyleIdx="2" presStyleCnt="4"/>
      <dgm:spPr/>
      <dgm:t>
        <a:bodyPr/>
        <a:lstStyle/>
        <a:p>
          <a:endParaRPr lang="es-EC"/>
        </a:p>
      </dgm:t>
    </dgm:pt>
    <dgm:pt modelId="{EF04B30C-CA3D-4E97-8DF1-9EBE33FD0FDC}" type="pres">
      <dgm:prSet presAssocID="{2FA3339C-E28A-4F20-97E1-83A7AB3BC1C8}" presName="hierRoot2" presStyleCnt="0"/>
      <dgm:spPr/>
    </dgm:pt>
    <dgm:pt modelId="{C010E0A2-CC06-44BC-A950-F4BEE1F94600}" type="pres">
      <dgm:prSet presAssocID="{2FA3339C-E28A-4F20-97E1-83A7AB3BC1C8}" presName="composite2" presStyleCnt="0"/>
      <dgm:spPr/>
    </dgm:pt>
    <dgm:pt modelId="{726FD328-60BF-46C7-8D27-DE90CB654280}" type="pres">
      <dgm:prSet presAssocID="{2FA3339C-E28A-4F20-97E1-83A7AB3BC1C8}" presName="background2" presStyleLbl="node2" presStyleIdx="2" presStyleCnt="4"/>
      <dgm:spPr/>
    </dgm:pt>
    <dgm:pt modelId="{7D8F3349-072D-45A2-9855-189DFDB66DE8}" type="pres">
      <dgm:prSet presAssocID="{2FA3339C-E28A-4F20-97E1-83A7AB3BC1C8}" presName="text2" presStyleLbl="fgAcc2" presStyleIdx="2" presStyleCnt="4" custScaleX="166271" custScaleY="202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4FCCDA-98E9-4E0F-BF04-8348D48B22B6}" type="pres">
      <dgm:prSet presAssocID="{2FA3339C-E28A-4F20-97E1-83A7AB3BC1C8}" presName="hierChild3" presStyleCnt="0"/>
      <dgm:spPr/>
    </dgm:pt>
    <dgm:pt modelId="{82F0311E-A523-4C0B-92FF-CFD72594472F}" type="pres">
      <dgm:prSet presAssocID="{DC2F6A89-086B-4817-80AF-78EC9E48096F}" presName="Name10" presStyleLbl="parChTrans1D2" presStyleIdx="3" presStyleCnt="4"/>
      <dgm:spPr/>
      <dgm:t>
        <a:bodyPr/>
        <a:lstStyle/>
        <a:p>
          <a:endParaRPr lang="es-EC"/>
        </a:p>
      </dgm:t>
    </dgm:pt>
    <dgm:pt modelId="{DFCE0C29-27A9-4769-8675-70AF4E82F90B}" type="pres">
      <dgm:prSet presAssocID="{2F668704-C75A-42C4-B778-478929AC883E}" presName="hierRoot2" presStyleCnt="0"/>
      <dgm:spPr/>
    </dgm:pt>
    <dgm:pt modelId="{5510B820-38CE-47C4-B2D8-6CACE8C05AA4}" type="pres">
      <dgm:prSet presAssocID="{2F668704-C75A-42C4-B778-478929AC883E}" presName="composite2" presStyleCnt="0"/>
      <dgm:spPr/>
    </dgm:pt>
    <dgm:pt modelId="{B0A4EC5E-4B79-4A97-8484-7DEE226834A2}" type="pres">
      <dgm:prSet presAssocID="{2F668704-C75A-42C4-B778-478929AC883E}" presName="background2" presStyleLbl="node2" presStyleIdx="3" presStyleCnt="4"/>
      <dgm:spPr/>
    </dgm:pt>
    <dgm:pt modelId="{E390B89C-7F1F-4439-84B1-CC5DA9671DD9}" type="pres">
      <dgm:prSet presAssocID="{2F668704-C75A-42C4-B778-478929AC883E}" presName="text2" presStyleLbl="fgAcc2" presStyleIdx="3" presStyleCnt="4" custScaleX="166271" custScaleY="202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BEDB3E-D5D9-4287-90F6-2BBCEC263279}" type="pres">
      <dgm:prSet presAssocID="{2F668704-C75A-42C4-B778-478929AC883E}" presName="hierChild3" presStyleCnt="0"/>
      <dgm:spPr/>
    </dgm:pt>
  </dgm:ptLst>
  <dgm:cxnLst>
    <dgm:cxn modelId="{469C19FD-E397-42B2-B452-EEEE812C0A47}" type="presOf" srcId="{2F668704-C75A-42C4-B778-478929AC883E}" destId="{E390B89C-7F1F-4439-84B1-CC5DA9671DD9}" srcOrd="0" destOrd="0" presId="urn:microsoft.com/office/officeart/2005/8/layout/hierarchy1"/>
    <dgm:cxn modelId="{F574C166-A81D-4F15-9CA8-FBD13D2DE572}" type="presOf" srcId="{16329E9C-36F7-4208-A798-07FB6691C790}" destId="{3685C193-9434-4BE9-BEFC-A81D8726B1C5}" srcOrd="0" destOrd="0" presId="urn:microsoft.com/office/officeart/2005/8/layout/hierarchy1"/>
    <dgm:cxn modelId="{9C63858A-6874-4AF3-85D2-0145DC906DCE}" srcId="{ADCDEF74-7AD6-4B47-B767-760C272D63F0}" destId="{2F668704-C75A-42C4-B778-478929AC883E}" srcOrd="3" destOrd="0" parTransId="{DC2F6A89-086B-4817-80AF-78EC9E48096F}" sibTransId="{60793E30-B038-481E-BA43-79E572D48365}"/>
    <dgm:cxn modelId="{D16F4318-0DAB-4140-9159-2C32266D3E13}" type="presOf" srcId="{02FF908D-8E77-4C38-8BAF-9204A7FB0FFA}" destId="{A4A81C44-157E-4CC7-906B-38F17052375D}" srcOrd="0" destOrd="0" presId="urn:microsoft.com/office/officeart/2005/8/layout/hierarchy1"/>
    <dgm:cxn modelId="{EA97C8C7-4FA7-47FC-915C-3773792B6AD7}" type="presOf" srcId="{964E1677-F927-4E44-8E8F-9BA526ADDE10}" destId="{CF8405E9-1F9F-40FC-96C6-C969A8D4C4AE}" srcOrd="0" destOrd="0" presId="urn:microsoft.com/office/officeart/2005/8/layout/hierarchy1"/>
    <dgm:cxn modelId="{6E8C3DF6-29DD-4C4C-84B0-5F8CE21EAA70}" srcId="{A13E36AE-8425-4D64-8E57-B1214C708311}" destId="{ADCDEF74-7AD6-4B47-B767-760C272D63F0}" srcOrd="0" destOrd="0" parTransId="{BF79D574-0EE6-486E-9C09-B8A94394EEA7}" sibTransId="{F93C6C66-EFD5-44BD-81AC-E10677601EA7}"/>
    <dgm:cxn modelId="{F80AD811-63CC-482E-BA38-9E314CAEDB47}" srcId="{ADCDEF74-7AD6-4B47-B767-760C272D63F0}" destId="{FCFFBEC6-69EB-43B6-A06B-C9168985B19D}" srcOrd="1" destOrd="0" parTransId="{02FF908D-8E77-4C38-8BAF-9204A7FB0FFA}" sibTransId="{7AB6F9C7-A4ED-4511-997B-431E1B84003C}"/>
    <dgm:cxn modelId="{1AF74C81-40C8-492E-9B19-0704E452ED93}" srcId="{ADCDEF74-7AD6-4B47-B767-760C272D63F0}" destId="{16329E9C-36F7-4208-A798-07FB6691C790}" srcOrd="0" destOrd="0" parTransId="{80A21D10-1AFC-4D33-A9C3-38B587724D93}" sibTransId="{511C1C98-7F89-47D1-9105-52389DD1F22C}"/>
    <dgm:cxn modelId="{3318F1FE-1804-4108-A5B9-7E983808E6BC}" type="presOf" srcId="{DC2F6A89-086B-4817-80AF-78EC9E48096F}" destId="{82F0311E-A523-4C0B-92FF-CFD72594472F}" srcOrd="0" destOrd="0" presId="urn:microsoft.com/office/officeart/2005/8/layout/hierarchy1"/>
    <dgm:cxn modelId="{760BC9E5-4C06-46DD-9404-4CC26443BCFC}" type="presOf" srcId="{A13E36AE-8425-4D64-8E57-B1214C708311}" destId="{BF2DEF7F-2E7F-44D5-8D8F-2399F336FCE8}" srcOrd="0" destOrd="0" presId="urn:microsoft.com/office/officeart/2005/8/layout/hierarchy1"/>
    <dgm:cxn modelId="{6F21C3D2-076D-4B39-AD33-D149EC0F906F}" type="presOf" srcId="{ADCDEF74-7AD6-4B47-B767-760C272D63F0}" destId="{9B3AEF2B-A3F7-45FB-926B-271A4CDC761B}" srcOrd="0" destOrd="0" presId="urn:microsoft.com/office/officeart/2005/8/layout/hierarchy1"/>
    <dgm:cxn modelId="{E6B1D0B1-77C8-4C6D-ADDE-00E843CCEB9F}" srcId="{ADCDEF74-7AD6-4B47-B767-760C272D63F0}" destId="{2FA3339C-E28A-4F20-97E1-83A7AB3BC1C8}" srcOrd="2" destOrd="0" parTransId="{964E1677-F927-4E44-8E8F-9BA526ADDE10}" sibTransId="{40C9E59E-D105-46E7-A11F-B8F2DE81C5ED}"/>
    <dgm:cxn modelId="{A4A1C97A-5233-4F8B-ADF1-39400C1DBF35}" type="presOf" srcId="{FCFFBEC6-69EB-43B6-A06B-C9168985B19D}" destId="{D373A1D0-4CCA-46C4-B766-02B89B0B3C6F}" srcOrd="0" destOrd="0" presId="urn:microsoft.com/office/officeart/2005/8/layout/hierarchy1"/>
    <dgm:cxn modelId="{8DC1D0AF-F1FE-43F5-A133-FE9EB8D39EBC}" type="presOf" srcId="{80A21D10-1AFC-4D33-A9C3-38B587724D93}" destId="{8C53EE16-9DEA-4C24-9EA3-24B350943D55}" srcOrd="0" destOrd="0" presId="urn:microsoft.com/office/officeart/2005/8/layout/hierarchy1"/>
    <dgm:cxn modelId="{0FAA9C34-2C8D-4E02-9D10-3EEFF46565D5}" type="presOf" srcId="{2FA3339C-E28A-4F20-97E1-83A7AB3BC1C8}" destId="{7D8F3349-072D-45A2-9855-189DFDB66DE8}" srcOrd="0" destOrd="0" presId="urn:microsoft.com/office/officeart/2005/8/layout/hierarchy1"/>
    <dgm:cxn modelId="{DDD5F296-75EF-4552-AFA6-4151424685BA}" type="presParOf" srcId="{BF2DEF7F-2E7F-44D5-8D8F-2399F336FCE8}" destId="{34A75119-D926-44F6-8886-A82731EF150C}" srcOrd="0" destOrd="0" presId="urn:microsoft.com/office/officeart/2005/8/layout/hierarchy1"/>
    <dgm:cxn modelId="{3A60988D-CCB5-4A2E-B7BD-AF126147F3D5}" type="presParOf" srcId="{34A75119-D926-44F6-8886-A82731EF150C}" destId="{0CBD7DD2-56CC-4E7F-B6F1-899C94743DCE}" srcOrd="0" destOrd="0" presId="urn:microsoft.com/office/officeart/2005/8/layout/hierarchy1"/>
    <dgm:cxn modelId="{E63614B4-529C-4508-B26F-E8C2E11EF052}" type="presParOf" srcId="{0CBD7DD2-56CC-4E7F-B6F1-899C94743DCE}" destId="{8CEF2274-14F2-4E94-BFB3-D38DE088A231}" srcOrd="0" destOrd="0" presId="urn:microsoft.com/office/officeart/2005/8/layout/hierarchy1"/>
    <dgm:cxn modelId="{F4A0E476-5C69-4FFE-B1D6-2C9F65EFFD0B}" type="presParOf" srcId="{0CBD7DD2-56CC-4E7F-B6F1-899C94743DCE}" destId="{9B3AEF2B-A3F7-45FB-926B-271A4CDC761B}" srcOrd="1" destOrd="0" presId="urn:microsoft.com/office/officeart/2005/8/layout/hierarchy1"/>
    <dgm:cxn modelId="{9769D407-ABD9-4074-AF53-FBB4799D64D2}" type="presParOf" srcId="{34A75119-D926-44F6-8886-A82731EF150C}" destId="{EC25B2BA-4256-4A3E-9329-5D505D3A61F2}" srcOrd="1" destOrd="0" presId="urn:microsoft.com/office/officeart/2005/8/layout/hierarchy1"/>
    <dgm:cxn modelId="{A14F9124-2760-486A-B17B-6E7CA20E1F2A}" type="presParOf" srcId="{EC25B2BA-4256-4A3E-9329-5D505D3A61F2}" destId="{8C53EE16-9DEA-4C24-9EA3-24B350943D55}" srcOrd="0" destOrd="0" presId="urn:microsoft.com/office/officeart/2005/8/layout/hierarchy1"/>
    <dgm:cxn modelId="{3AC5E2BB-0F53-4693-A290-8C53CE569B82}" type="presParOf" srcId="{EC25B2BA-4256-4A3E-9329-5D505D3A61F2}" destId="{22AD0B15-8DCB-462D-B730-E34E0ACDE74C}" srcOrd="1" destOrd="0" presId="urn:microsoft.com/office/officeart/2005/8/layout/hierarchy1"/>
    <dgm:cxn modelId="{E99B73CF-14D6-422A-BA6F-1CDDB76349C8}" type="presParOf" srcId="{22AD0B15-8DCB-462D-B730-E34E0ACDE74C}" destId="{C7E65675-5B60-49FD-ACD0-A76486148F8C}" srcOrd="0" destOrd="0" presId="urn:microsoft.com/office/officeart/2005/8/layout/hierarchy1"/>
    <dgm:cxn modelId="{652B94F5-D577-4B49-B2AC-780775997F66}" type="presParOf" srcId="{C7E65675-5B60-49FD-ACD0-A76486148F8C}" destId="{4FDE97B6-45FA-4090-958C-E75860B6C66C}" srcOrd="0" destOrd="0" presId="urn:microsoft.com/office/officeart/2005/8/layout/hierarchy1"/>
    <dgm:cxn modelId="{29CB5289-B2D3-49C8-B0FE-1E328FDD30A2}" type="presParOf" srcId="{C7E65675-5B60-49FD-ACD0-A76486148F8C}" destId="{3685C193-9434-4BE9-BEFC-A81D8726B1C5}" srcOrd="1" destOrd="0" presId="urn:microsoft.com/office/officeart/2005/8/layout/hierarchy1"/>
    <dgm:cxn modelId="{B8AE7076-8ABB-457F-9535-5B5C1863DFB3}" type="presParOf" srcId="{22AD0B15-8DCB-462D-B730-E34E0ACDE74C}" destId="{48D818CD-904B-422A-893A-F17A1419DD1A}" srcOrd="1" destOrd="0" presId="urn:microsoft.com/office/officeart/2005/8/layout/hierarchy1"/>
    <dgm:cxn modelId="{3E267222-3205-40D1-A18B-757DD300DB7F}" type="presParOf" srcId="{EC25B2BA-4256-4A3E-9329-5D505D3A61F2}" destId="{A4A81C44-157E-4CC7-906B-38F17052375D}" srcOrd="2" destOrd="0" presId="urn:microsoft.com/office/officeart/2005/8/layout/hierarchy1"/>
    <dgm:cxn modelId="{0BEB32F4-383B-4D4C-A6C9-8862A1D63F5F}" type="presParOf" srcId="{EC25B2BA-4256-4A3E-9329-5D505D3A61F2}" destId="{9403E8E0-35CF-40C5-8264-133CECD94DDE}" srcOrd="3" destOrd="0" presId="urn:microsoft.com/office/officeart/2005/8/layout/hierarchy1"/>
    <dgm:cxn modelId="{698CE2CF-2E2E-4AF7-B236-AD61B974CB23}" type="presParOf" srcId="{9403E8E0-35CF-40C5-8264-133CECD94DDE}" destId="{9110BEF0-8DED-4764-9526-369BF4902B53}" srcOrd="0" destOrd="0" presId="urn:microsoft.com/office/officeart/2005/8/layout/hierarchy1"/>
    <dgm:cxn modelId="{CC9B313D-5825-48EF-A2DD-0922F02CE6BA}" type="presParOf" srcId="{9110BEF0-8DED-4764-9526-369BF4902B53}" destId="{8DFE2258-E951-49F2-B249-16A924ED0187}" srcOrd="0" destOrd="0" presId="urn:microsoft.com/office/officeart/2005/8/layout/hierarchy1"/>
    <dgm:cxn modelId="{FD538319-2DA5-4FEF-BE3B-36E22D667E2F}" type="presParOf" srcId="{9110BEF0-8DED-4764-9526-369BF4902B53}" destId="{D373A1D0-4CCA-46C4-B766-02B89B0B3C6F}" srcOrd="1" destOrd="0" presId="urn:microsoft.com/office/officeart/2005/8/layout/hierarchy1"/>
    <dgm:cxn modelId="{615D5ABD-CC2E-42A0-87CD-639A77034F45}" type="presParOf" srcId="{9403E8E0-35CF-40C5-8264-133CECD94DDE}" destId="{AF2CE465-61C0-4FAC-AB74-4DE419D62103}" srcOrd="1" destOrd="0" presId="urn:microsoft.com/office/officeart/2005/8/layout/hierarchy1"/>
    <dgm:cxn modelId="{A90F8B38-46CF-463D-9193-B170B6B05A8B}" type="presParOf" srcId="{EC25B2BA-4256-4A3E-9329-5D505D3A61F2}" destId="{CF8405E9-1F9F-40FC-96C6-C969A8D4C4AE}" srcOrd="4" destOrd="0" presId="urn:microsoft.com/office/officeart/2005/8/layout/hierarchy1"/>
    <dgm:cxn modelId="{2693E6AB-CBCD-4BB5-BD7F-B206A411CF83}" type="presParOf" srcId="{EC25B2BA-4256-4A3E-9329-5D505D3A61F2}" destId="{EF04B30C-CA3D-4E97-8DF1-9EBE33FD0FDC}" srcOrd="5" destOrd="0" presId="urn:microsoft.com/office/officeart/2005/8/layout/hierarchy1"/>
    <dgm:cxn modelId="{27E50E38-6516-4AB6-8444-3F623EB526EE}" type="presParOf" srcId="{EF04B30C-CA3D-4E97-8DF1-9EBE33FD0FDC}" destId="{C010E0A2-CC06-44BC-A950-F4BEE1F94600}" srcOrd="0" destOrd="0" presId="urn:microsoft.com/office/officeart/2005/8/layout/hierarchy1"/>
    <dgm:cxn modelId="{727B0FCC-918F-4521-AB5F-50501A6AA983}" type="presParOf" srcId="{C010E0A2-CC06-44BC-A950-F4BEE1F94600}" destId="{726FD328-60BF-46C7-8D27-DE90CB654280}" srcOrd="0" destOrd="0" presId="urn:microsoft.com/office/officeart/2005/8/layout/hierarchy1"/>
    <dgm:cxn modelId="{10E33309-CB02-42A6-A597-663BFA810ACC}" type="presParOf" srcId="{C010E0A2-CC06-44BC-A950-F4BEE1F94600}" destId="{7D8F3349-072D-45A2-9855-189DFDB66DE8}" srcOrd="1" destOrd="0" presId="urn:microsoft.com/office/officeart/2005/8/layout/hierarchy1"/>
    <dgm:cxn modelId="{1E541A66-E2D0-4D4D-A757-4169BF8056D9}" type="presParOf" srcId="{EF04B30C-CA3D-4E97-8DF1-9EBE33FD0FDC}" destId="{664FCCDA-98E9-4E0F-BF04-8348D48B22B6}" srcOrd="1" destOrd="0" presId="urn:microsoft.com/office/officeart/2005/8/layout/hierarchy1"/>
    <dgm:cxn modelId="{6164C299-3A76-4773-A048-D8EFC1A2CFFE}" type="presParOf" srcId="{EC25B2BA-4256-4A3E-9329-5D505D3A61F2}" destId="{82F0311E-A523-4C0B-92FF-CFD72594472F}" srcOrd="6" destOrd="0" presId="urn:microsoft.com/office/officeart/2005/8/layout/hierarchy1"/>
    <dgm:cxn modelId="{C18984D8-35E2-4C43-9E59-64AB9AD892F2}" type="presParOf" srcId="{EC25B2BA-4256-4A3E-9329-5D505D3A61F2}" destId="{DFCE0C29-27A9-4769-8675-70AF4E82F90B}" srcOrd="7" destOrd="0" presId="urn:microsoft.com/office/officeart/2005/8/layout/hierarchy1"/>
    <dgm:cxn modelId="{B6C896E8-AEEC-4375-881E-30798752F588}" type="presParOf" srcId="{DFCE0C29-27A9-4769-8675-70AF4E82F90B}" destId="{5510B820-38CE-47C4-B2D8-6CACE8C05AA4}" srcOrd="0" destOrd="0" presId="urn:microsoft.com/office/officeart/2005/8/layout/hierarchy1"/>
    <dgm:cxn modelId="{1CD2812C-EE1D-4AF6-83D7-F2E8D042FAE0}" type="presParOf" srcId="{5510B820-38CE-47C4-B2D8-6CACE8C05AA4}" destId="{B0A4EC5E-4B79-4A97-8484-7DEE226834A2}" srcOrd="0" destOrd="0" presId="urn:microsoft.com/office/officeart/2005/8/layout/hierarchy1"/>
    <dgm:cxn modelId="{D55E8AD3-49F3-4C6C-A7C3-D9AF37F9F711}" type="presParOf" srcId="{5510B820-38CE-47C4-B2D8-6CACE8C05AA4}" destId="{E390B89C-7F1F-4439-84B1-CC5DA9671DD9}" srcOrd="1" destOrd="0" presId="urn:microsoft.com/office/officeart/2005/8/layout/hierarchy1"/>
    <dgm:cxn modelId="{AB3D2B9F-A07D-41B0-A077-69CB6C22D6DD}" type="presParOf" srcId="{DFCE0C29-27A9-4769-8675-70AF4E82F90B}" destId="{15BEDB3E-D5D9-4287-90F6-2BBCEC2632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3E36AE-8425-4D64-8E57-B1214C7083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CDEF74-7AD6-4B47-B767-760C272D63F0}">
      <dgm:prSet phldrT="[Texto]"/>
      <dgm:spPr/>
      <dgm:t>
        <a:bodyPr/>
        <a:lstStyle/>
        <a:p>
          <a:pPr rtl="0"/>
          <a:r>
            <a:rPr kumimoji="0" lang="es-EC" b="1" i="1" u="none" strike="noStrike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TRANSPORTE</a:t>
          </a:r>
          <a:endParaRPr lang="es-EC" dirty="0"/>
        </a:p>
      </dgm:t>
    </dgm:pt>
    <dgm:pt modelId="{BF79D574-0EE6-486E-9C09-B8A94394EEA7}" type="parTrans" cxnId="{6E8C3DF6-29DD-4C4C-84B0-5F8CE21EAA70}">
      <dgm:prSet/>
      <dgm:spPr/>
      <dgm:t>
        <a:bodyPr/>
        <a:lstStyle/>
        <a:p>
          <a:endParaRPr lang="es-EC"/>
        </a:p>
      </dgm:t>
    </dgm:pt>
    <dgm:pt modelId="{F93C6C66-EFD5-44BD-81AC-E10677601EA7}" type="sibTrans" cxnId="{6E8C3DF6-29DD-4C4C-84B0-5F8CE21EAA70}">
      <dgm:prSet/>
      <dgm:spPr/>
      <dgm:t>
        <a:bodyPr/>
        <a:lstStyle/>
        <a:p>
          <a:endParaRPr lang="es-EC"/>
        </a:p>
      </dgm:t>
    </dgm:pt>
    <dgm:pt modelId="{16329E9C-36F7-4208-A798-07FB6691C790}">
      <dgm:prSet phldrT="[Texto]"/>
      <dgm:spPr/>
      <dgm:t>
        <a:bodyPr/>
        <a:lstStyle/>
        <a:p>
          <a:r>
            <a:rPr lang="es-EC" dirty="0" smtClean="0"/>
            <a:t>Plan</a:t>
          </a:r>
          <a:r>
            <a:rPr lang="es-EC" baseline="0" dirty="0" smtClean="0"/>
            <a:t> de trabajo</a:t>
          </a:r>
          <a:endParaRPr lang="es-EC" dirty="0"/>
        </a:p>
      </dgm:t>
    </dgm:pt>
    <dgm:pt modelId="{80A21D10-1AFC-4D33-A9C3-38B587724D93}" type="parTrans" cxnId="{1AF74C81-40C8-492E-9B19-0704E452ED93}">
      <dgm:prSet/>
      <dgm:spPr/>
      <dgm:t>
        <a:bodyPr/>
        <a:lstStyle/>
        <a:p>
          <a:endParaRPr lang="es-EC"/>
        </a:p>
      </dgm:t>
    </dgm:pt>
    <dgm:pt modelId="{511C1C98-7F89-47D1-9105-52389DD1F22C}" type="sibTrans" cxnId="{1AF74C81-40C8-492E-9B19-0704E452ED93}">
      <dgm:prSet/>
      <dgm:spPr/>
      <dgm:t>
        <a:bodyPr/>
        <a:lstStyle/>
        <a:p>
          <a:endParaRPr lang="es-EC"/>
        </a:p>
      </dgm:t>
    </dgm:pt>
    <dgm:pt modelId="{FCFFBEC6-69EB-43B6-A06B-C9168985B19D}">
      <dgm:prSet phldrT="[Texto]"/>
      <dgm:spPr/>
      <dgm:t>
        <a:bodyPr/>
        <a:lstStyle/>
        <a:p>
          <a:r>
            <a:rPr lang="es-EC" dirty="0" smtClean="0"/>
            <a:t>Atención todos los  sectores</a:t>
          </a:r>
          <a:endParaRPr lang="es-EC" dirty="0"/>
        </a:p>
      </dgm:t>
    </dgm:pt>
    <dgm:pt modelId="{02FF908D-8E77-4C38-8BAF-9204A7FB0FFA}" type="parTrans" cxnId="{F80AD811-63CC-482E-BA38-9E314CAEDB47}">
      <dgm:prSet/>
      <dgm:spPr/>
      <dgm:t>
        <a:bodyPr/>
        <a:lstStyle/>
        <a:p>
          <a:endParaRPr lang="es-EC"/>
        </a:p>
      </dgm:t>
    </dgm:pt>
    <dgm:pt modelId="{7AB6F9C7-A4ED-4511-997B-431E1B84003C}" type="sibTrans" cxnId="{F80AD811-63CC-482E-BA38-9E314CAEDB47}">
      <dgm:prSet/>
      <dgm:spPr/>
      <dgm:t>
        <a:bodyPr/>
        <a:lstStyle/>
        <a:p>
          <a:endParaRPr lang="es-EC"/>
        </a:p>
      </dgm:t>
    </dgm:pt>
    <dgm:pt modelId="{2FA3339C-E28A-4F20-97E1-83A7AB3BC1C8}">
      <dgm:prSet phldrT="[Texto]"/>
      <dgm:spPr/>
      <dgm:t>
        <a:bodyPr/>
        <a:lstStyle/>
        <a:p>
          <a:r>
            <a:rPr lang="es-EC" dirty="0" smtClean="0"/>
            <a:t>Personal profesional</a:t>
          </a:r>
          <a:endParaRPr lang="es-EC" dirty="0"/>
        </a:p>
      </dgm:t>
    </dgm:pt>
    <dgm:pt modelId="{964E1677-F927-4E44-8E8F-9BA526ADDE10}" type="parTrans" cxnId="{E6B1D0B1-77C8-4C6D-ADDE-00E843CCEB9F}">
      <dgm:prSet/>
      <dgm:spPr/>
      <dgm:t>
        <a:bodyPr/>
        <a:lstStyle/>
        <a:p>
          <a:endParaRPr lang="es-EC"/>
        </a:p>
      </dgm:t>
    </dgm:pt>
    <dgm:pt modelId="{40C9E59E-D105-46E7-A11F-B8F2DE81C5ED}" type="sibTrans" cxnId="{E6B1D0B1-77C8-4C6D-ADDE-00E843CCEB9F}">
      <dgm:prSet/>
      <dgm:spPr/>
      <dgm:t>
        <a:bodyPr/>
        <a:lstStyle/>
        <a:p>
          <a:endParaRPr lang="es-EC"/>
        </a:p>
      </dgm:t>
    </dgm:pt>
    <dgm:pt modelId="{BF2DEF7F-2E7F-44D5-8D8F-2399F336FCE8}" type="pres">
      <dgm:prSet presAssocID="{A13E36AE-8425-4D64-8E57-B1214C7083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4A75119-D926-44F6-8886-A82731EF150C}" type="pres">
      <dgm:prSet presAssocID="{ADCDEF74-7AD6-4B47-B767-760C272D63F0}" presName="hierRoot1" presStyleCnt="0"/>
      <dgm:spPr/>
    </dgm:pt>
    <dgm:pt modelId="{0CBD7DD2-56CC-4E7F-B6F1-899C94743DCE}" type="pres">
      <dgm:prSet presAssocID="{ADCDEF74-7AD6-4B47-B767-760C272D63F0}" presName="composite" presStyleCnt="0"/>
      <dgm:spPr/>
    </dgm:pt>
    <dgm:pt modelId="{8CEF2274-14F2-4E94-BFB3-D38DE088A231}" type="pres">
      <dgm:prSet presAssocID="{ADCDEF74-7AD6-4B47-B767-760C272D63F0}" presName="background" presStyleLbl="node0" presStyleIdx="0" presStyleCnt="1"/>
      <dgm:spPr/>
    </dgm:pt>
    <dgm:pt modelId="{9B3AEF2B-A3F7-45FB-926B-271A4CDC761B}" type="pres">
      <dgm:prSet presAssocID="{ADCDEF74-7AD6-4B47-B767-760C272D63F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5B2BA-4256-4A3E-9329-5D505D3A61F2}" type="pres">
      <dgm:prSet presAssocID="{ADCDEF74-7AD6-4B47-B767-760C272D63F0}" presName="hierChild2" presStyleCnt="0"/>
      <dgm:spPr/>
    </dgm:pt>
    <dgm:pt modelId="{8C53EE16-9DEA-4C24-9EA3-24B350943D55}" type="pres">
      <dgm:prSet presAssocID="{80A21D10-1AFC-4D33-A9C3-38B587724D93}" presName="Name10" presStyleLbl="parChTrans1D2" presStyleIdx="0" presStyleCnt="3"/>
      <dgm:spPr/>
      <dgm:t>
        <a:bodyPr/>
        <a:lstStyle/>
        <a:p>
          <a:endParaRPr lang="es-EC"/>
        </a:p>
      </dgm:t>
    </dgm:pt>
    <dgm:pt modelId="{22AD0B15-8DCB-462D-B730-E34E0ACDE74C}" type="pres">
      <dgm:prSet presAssocID="{16329E9C-36F7-4208-A798-07FB6691C790}" presName="hierRoot2" presStyleCnt="0"/>
      <dgm:spPr/>
    </dgm:pt>
    <dgm:pt modelId="{C7E65675-5B60-49FD-ACD0-A76486148F8C}" type="pres">
      <dgm:prSet presAssocID="{16329E9C-36F7-4208-A798-07FB6691C790}" presName="composite2" presStyleCnt="0"/>
      <dgm:spPr/>
    </dgm:pt>
    <dgm:pt modelId="{4FDE97B6-45FA-4090-958C-E75860B6C66C}" type="pres">
      <dgm:prSet presAssocID="{16329E9C-36F7-4208-A798-07FB6691C790}" presName="background2" presStyleLbl="node2" presStyleIdx="0" presStyleCnt="3"/>
      <dgm:spPr/>
    </dgm:pt>
    <dgm:pt modelId="{3685C193-9434-4BE9-BEFC-A81D8726B1C5}" type="pres">
      <dgm:prSet presAssocID="{16329E9C-36F7-4208-A798-07FB6691C79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D818CD-904B-422A-893A-F17A1419DD1A}" type="pres">
      <dgm:prSet presAssocID="{16329E9C-36F7-4208-A798-07FB6691C790}" presName="hierChild3" presStyleCnt="0"/>
      <dgm:spPr/>
    </dgm:pt>
    <dgm:pt modelId="{A4A81C44-157E-4CC7-906B-38F17052375D}" type="pres">
      <dgm:prSet presAssocID="{02FF908D-8E77-4C38-8BAF-9204A7FB0FFA}" presName="Name10" presStyleLbl="parChTrans1D2" presStyleIdx="1" presStyleCnt="3"/>
      <dgm:spPr/>
      <dgm:t>
        <a:bodyPr/>
        <a:lstStyle/>
        <a:p>
          <a:endParaRPr lang="es-EC"/>
        </a:p>
      </dgm:t>
    </dgm:pt>
    <dgm:pt modelId="{9403E8E0-35CF-40C5-8264-133CECD94DDE}" type="pres">
      <dgm:prSet presAssocID="{FCFFBEC6-69EB-43B6-A06B-C9168985B19D}" presName="hierRoot2" presStyleCnt="0"/>
      <dgm:spPr/>
    </dgm:pt>
    <dgm:pt modelId="{9110BEF0-8DED-4764-9526-369BF4902B53}" type="pres">
      <dgm:prSet presAssocID="{FCFFBEC6-69EB-43B6-A06B-C9168985B19D}" presName="composite2" presStyleCnt="0"/>
      <dgm:spPr/>
    </dgm:pt>
    <dgm:pt modelId="{8DFE2258-E951-49F2-B249-16A924ED0187}" type="pres">
      <dgm:prSet presAssocID="{FCFFBEC6-69EB-43B6-A06B-C9168985B19D}" presName="background2" presStyleLbl="node2" presStyleIdx="1" presStyleCnt="3"/>
      <dgm:spPr/>
    </dgm:pt>
    <dgm:pt modelId="{D373A1D0-4CCA-46C4-B766-02B89B0B3C6F}" type="pres">
      <dgm:prSet presAssocID="{FCFFBEC6-69EB-43B6-A06B-C9168985B19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2CE465-61C0-4FAC-AB74-4DE419D62103}" type="pres">
      <dgm:prSet presAssocID="{FCFFBEC6-69EB-43B6-A06B-C9168985B19D}" presName="hierChild3" presStyleCnt="0"/>
      <dgm:spPr/>
    </dgm:pt>
    <dgm:pt modelId="{CF8405E9-1F9F-40FC-96C6-C969A8D4C4AE}" type="pres">
      <dgm:prSet presAssocID="{964E1677-F927-4E44-8E8F-9BA526ADDE10}" presName="Name10" presStyleLbl="parChTrans1D2" presStyleIdx="2" presStyleCnt="3"/>
      <dgm:spPr/>
      <dgm:t>
        <a:bodyPr/>
        <a:lstStyle/>
        <a:p>
          <a:endParaRPr lang="es-EC"/>
        </a:p>
      </dgm:t>
    </dgm:pt>
    <dgm:pt modelId="{EF04B30C-CA3D-4E97-8DF1-9EBE33FD0FDC}" type="pres">
      <dgm:prSet presAssocID="{2FA3339C-E28A-4F20-97E1-83A7AB3BC1C8}" presName="hierRoot2" presStyleCnt="0"/>
      <dgm:spPr/>
    </dgm:pt>
    <dgm:pt modelId="{C010E0A2-CC06-44BC-A950-F4BEE1F94600}" type="pres">
      <dgm:prSet presAssocID="{2FA3339C-E28A-4F20-97E1-83A7AB3BC1C8}" presName="composite2" presStyleCnt="0"/>
      <dgm:spPr/>
    </dgm:pt>
    <dgm:pt modelId="{726FD328-60BF-46C7-8D27-DE90CB654280}" type="pres">
      <dgm:prSet presAssocID="{2FA3339C-E28A-4F20-97E1-83A7AB3BC1C8}" presName="background2" presStyleLbl="node2" presStyleIdx="2" presStyleCnt="3"/>
      <dgm:spPr/>
    </dgm:pt>
    <dgm:pt modelId="{7D8F3349-072D-45A2-9855-189DFDB66DE8}" type="pres">
      <dgm:prSet presAssocID="{2FA3339C-E28A-4F20-97E1-83A7AB3BC1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4FCCDA-98E9-4E0F-BF04-8348D48B22B6}" type="pres">
      <dgm:prSet presAssocID="{2FA3339C-E28A-4F20-97E1-83A7AB3BC1C8}" presName="hierChild3" presStyleCnt="0"/>
      <dgm:spPr/>
    </dgm:pt>
  </dgm:ptLst>
  <dgm:cxnLst>
    <dgm:cxn modelId="{AD77819B-C88E-472E-81E0-C487447C9471}" type="presOf" srcId="{964E1677-F927-4E44-8E8F-9BA526ADDE10}" destId="{CF8405E9-1F9F-40FC-96C6-C969A8D4C4AE}" srcOrd="0" destOrd="0" presId="urn:microsoft.com/office/officeart/2005/8/layout/hierarchy1"/>
    <dgm:cxn modelId="{6E8C3DF6-29DD-4C4C-84B0-5F8CE21EAA70}" srcId="{A13E36AE-8425-4D64-8E57-B1214C708311}" destId="{ADCDEF74-7AD6-4B47-B767-760C272D63F0}" srcOrd="0" destOrd="0" parTransId="{BF79D574-0EE6-486E-9C09-B8A94394EEA7}" sibTransId="{F93C6C66-EFD5-44BD-81AC-E10677601EA7}"/>
    <dgm:cxn modelId="{F80AD811-63CC-482E-BA38-9E314CAEDB47}" srcId="{ADCDEF74-7AD6-4B47-B767-760C272D63F0}" destId="{FCFFBEC6-69EB-43B6-A06B-C9168985B19D}" srcOrd="1" destOrd="0" parTransId="{02FF908D-8E77-4C38-8BAF-9204A7FB0FFA}" sibTransId="{7AB6F9C7-A4ED-4511-997B-431E1B84003C}"/>
    <dgm:cxn modelId="{1AF74C81-40C8-492E-9B19-0704E452ED93}" srcId="{ADCDEF74-7AD6-4B47-B767-760C272D63F0}" destId="{16329E9C-36F7-4208-A798-07FB6691C790}" srcOrd="0" destOrd="0" parTransId="{80A21D10-1AFC-4D33-A9C3-38B587724D93}" sibTransId="{511C1C98-7F89-47D1-9105-52389DD1F22C}"/>
    <dgm:cxn modelId="{22FB5627-9C50-4F46-B380-2243F02D516F}" type="presOf" srcId="{80A21D10-1AFC-4D33-A9C3-38B587724D93}" destId="{8C53EE16-9DEA-4C24-9EA3-24B350943D55}" srcOrd="0" destOrd="0" presId="urn:microsoft.com/office/officeart/2005/8/layout/hierarchy1"/>
    <dgm:cxn modelId="{E6B1D0B1-77C8-4C6D-ADDE-00E843CCEB9F}" srcId="{ADCDEF74-7AD6-4B47-B767-760C272D63F0}" destId="{2FA3339C-E28A-4F20-97E1-83A7AB3BC1C8}" srcOrd="2" destOrd="0" parTransId="{964E1677-F927-4E44-8E8F-9BA526ADDE10}" sibTransId="{40C9E59E-D105-46E7-A11F-B8F2DE81C5ED}"/>
    <dgm:cxn modelId="{DED0FA42-1078-4E4C-A34A-A098B52F0AFF}" type="presOf" srcId="{ADCDEF74-7AD6-4B47-B767-760C272D63F0}" destId="{9B3AEF2B-A3F7-45FB-926B-271A4CDC761B}" srcOrd="0" destOrd="0" presId="urn:microsoft.com/office/officeart/2005/8/layout/hierarchy1"/>
    <dgm:cxn modelId="{0855117B-12C8-44DD-A4DE-E7FC55B84590}" type="presOf" srcId="{A13E36AE-8425-4D64-8E57-B1214C708311}" destId="{BF2DEF7F-2E7F-44D5-8D8F-2399F336FCE8}" srcOrd="0" destOrd="0" presId="urn:microsoft.com/office/officeart/2005/8/layout/hierarchy1"/>
    <dgm:cxn modelId="{1028352A-47B6-469F-8FDA-78FE07438900}" type="presOf" srcId="{16329E9C-36F7-4208-A798-07FB6691C790}" destId="{3685C193-9434-4BE9-BEFC-A81D8726B1C5}" srcOrd="0" destOrd="0" presId="urn:microsoft.com/office/officeart/2005/8/layout/hierarchy1"/>
    <dgm:cxn modelId="{4FA7DF0A-27D4-44A7-898C-8427EE432A00}" type="presOf" srcId="{2FA3339C-E28A-4F20-97E1-83A7AB3BC1C8}" destId="{7D8F3349-072D-45A2-9855-189DFDB66DE8}" srcOrd="0" destOrd="0" presId="urn:microsoft.com/office/officeart/2005/8/layout/hierarchy1"/>
    <dgm:cxn modelId="{A43A8901-1E01-451E-8143-B0E49E6673C9}" type="presOf" srcId="{FCFFBEC6-69EB-43B6-A06B-C9168985B19D}" destId="{D373A1D0-4CCA-46C4-B766-02B89B0B3C6F}" srcOrd="0" destOrd="0" presId="urn:microsoft.com/office/officeart/2005/8/layout/hierarchy1"/>
    <dgm:cxn modelId="{FD15EA4E-9783-43F5-8B56-DF8CBC3EDD94}" type="presOf" srcId="{02FF908D-8E77-4C38-8BAF-9204A7FB0FFA}" destId="{A4A81C44-157E-4CC7-906B-38F17052375D}" srcOrd="0" destOrd="0" presId="urn:microsoft.com/office/officeart/2005/8/layout/hierarchy1"/>
    <dgm:cxn modelId="{A875EC8B-4E90-408A-9B90-7DCEAB61D675}" type="presParOf" srcId="{BF2DEF7F-2E7F-44D5-8D8F-2399F336FCE8}" destId="{34A75119-D926-44F6-8886-A82731EF150C}" srcOrd="0" destOrd="0" presId="urn:microsoft.com/office/officeart/2005/8/layout/hierarchy1"/>
    <dgm:cxn modelId="{F21B51C9-8179-41D5-B1DE-809707D20324}" type="presParOf" srcId="{34A75119-D926-44F6-8886-A82731EF150C}" destId="{0CBD7DD2-56CC-4E7F-B6F1-899C94743DCE}" srcOrd="0" destOrd="0" presId="urn:microsoft.com/office/officeart/2005/8/layout/hierarchy1"/>
    <dgm:cxn modelId="{B3399453-8F8F-4D84-A610-DBC15E71F0D5}" type="presParOf" srcId="{0CBD7DD2-56CC-4E7F-B6F1-899C94743DCE}" destId="{8CEF2274-14F2-4E94-BFB3-D38DE088A231}" srcOrd="0" destOrd="0" presId="urn:microsoft.com/office/officeart/2005/8/layout/hierarchy1"/>
    <dgm:cxn modelId="{3E327424-4EC2-4048-9488-57F4C250D434}" type="presParOf" srcId="{0CBD7DD2-56CC-4E7F-B6F1-899C94743DCE}" destId="{9B3AEF2B-A3F7-45FB-926B-271A4CDC761B}" srcOrd="1" destOrd="0" presId="urn:microsoft.com/office/officeart/2005/8/layout/hierarchy1"/>
    <dgm:cxn modelId="{64E21DFE-138C-4B26-B58B-552B10BE40AF}" type="presParOf" srcId="{34A75119-D926-44F6-8886-A82731EF150C}" destId="{EC25B2BA-4256-4A3E-9329-5D505D3A61F2}" srcOrd="1" destOrd="0" presId="urn:microsoft.com/office/officeart/2005/8/layout/hierarchy1"/>
    <dgm:cxn modelId="{9F64661C-17F3-426A-A362-42155753C92F}" type="presParOf" srcId="{EC25B2BA-4256-4A3E-9329-5D505D3A61F2}" destId="{8C53EE16-9DEA-4C24-9EA3-24B350943D55}" srcOrd="0" destOrd="0" presId="urn:microsoft.com/office/officeart/2005/8/layout/hierarchy1"/>
    <dgm:cxn modelId="{5F4B7AF7-02D6-42E0-906A-3A596EA015D9}" type="presParOf" srcId="{EC25B2BA-4256-4A3E-9329-5D505D3A61F2}" destId="{22AD0B15-8DCB-462D-B730-E34E0ACDE74C}" srcOrd="1" destOrd="0" presId="urn:microsoft.com/office/officeart/2005/8/layout/hierarchy1"/>
    <dgm:cxn modelId="{34FBDE5C-A3F5-489C-8BC9-A1169002E690}" type="presParOf" srcId="{22AD0B15-8DCB-462D-B730-E34E0ACDE74C}" destId="{C7E65675-5B60-49FD-ACD0-A76486148F8C}" srcOrd="0" destOrd="0" presId="urn:microsoft.com/office/officeart/2005/8/layout/hierarchy1"/>
    <dgm:cxn modelId="{8C72B765-B8D9-4219-8900-B4E5A1009343}" type="presParOf" srcId="{C7E65675-5B60-49FD-ACD0-A76486148F8C}" destId="{4FDE97B6-45FA-4090-958C-E75860B6C66C}" srcOrd="0" destOrd="0" presId="urn:microsoft.com/office/officeart/2005/8/layout/hierarchy1"/>
    <dgm:cxn modelId="{EF2EA43A-C66E-412C-A861-8ED740DEC44A}" type="presParOf" srcId="{C7E65675-5B60-49FD-ACD0-A76486148F8C}" destId="{3685C193-9434-4BE9-BEFC-A81D8726B1C5}" srcOrd="1" destOrd="0" presId="urn:microsoft.com/office/officeart/2005/8/layout/hierarchy1"/>
    <dgm:cxn modelId="{C251ED29-BB25-46FE-94A2-2AFB35196DBF}" type="presParOf" srcId="{22AD0B15-8DCB-462D-B730-E34E0ACDE74C}" destId="{48D818CD-904B-422A-893A-F17A1419DD1A}" srcOrd="1" destOrd="0" presId="urn:microsoft.com/office/officeart/2005/8/layout/hierarchy1"/>
    <dgm:cxn modelId="{6DE10053-7592-493A-B0EE-9B75EBFCE83E}" type="presParOf" srcId="{EC25B2BA-4256-4A3E-9329-5D505D3A61F2}" destId="{A4A81C44-157E-4CC7-906B-38F17052375D}" srcOrd="2" destOrd="0" presId="urn:microsoft.com/office/officeart/2005/8/layout/hierarchy1"/>
    <dgm:cxn modelId="{156318C7-8A7D-44E0-9A63-45DB729F46B1}" type="presParOf" srcId="{EC25B2BA-4256-4A3E-9329-5D505D3A61F2}" destId="{9403E8E0-35CF-40C5-8264-133CECD94DDE}" srcOrd="3" destOrd="0" presId="urn:microsoft.com/office/officeart/2005/8/layout/hierarchy1"/>
    <dgm:cxn modelId="{48046B54-ECAF-41B3-B398-9ECD444B1624}" type="presParOf" srcId="{9403E8E0-35CF-40C5-8264-133CECD94DDE}" destId="{9110BEF0-8DED-4764-9526-369BF4902B53}" srcOrd="0" destOrd="0" presId="urn:microsoft.com/office/officeart/2005/8/layout/hierarchy1"/>
    <dgm:cxn modelId="{8D7BD3F3-319D-462E-BC0D-8DEF80B237A5}" type="presParOf" srcId="{9110BEF0-8DED-4764-9526-369BF4902B53}" destId="{8DFE2258-E951-49F2-B249-16A924ED0187}" srcOrd="0" destOrd="0" presId="urn:microsoft.com/office/officeart/2005/8/layout/hierarchy1"/>
    <dgm:cxn modelId="{23B78BD8-F0C5-4865-81F6-847453CEBA30}" type="presParOf" srcId="{9110BEF0-8DED-4764-9526-369BF4902B53}" destId="{D373A1D0-4CCA-46C4-B766-02B89B0B3C6F}" srcOrd="1" destOrd="0" presId="urn:microsoft.com/office/officeart/2005/8/layout/hierarchy1"/>
    <dgm:cxn modelId="{69887ABA-1089-4752-B48C-CA745009851E}" type="presParOf" srcId="{9403E8E0-35CF-40C5-8264-133CECD94DDE}" destId="{AF2CE465-61C0-4FAC-AB74-4DE419D62103}" srcOrd="1" destOrd="0" presId="urn:microsoft.com/office/officeart/2005/8/layout/hierarchy1"/>
    <dgm:cxn modelId="{0A182427-2293-4C76-AC46-6ECE53282C8F}" type="presParOf" srcId="{EC25B2BA-4256-4A3E-9329-5D505D3A61F2}" destId="{CF8405E9-1F9F-40FC-96C6-C969A8D4C4AE}" srcOrd="4" destOrd="0" presId="urn:microsoft.com/office/officeart/2005/8/layout/hierarchy1"/>
    <dgm:cxn modelId="{DE692E98-217B-4984-8F19-1DEBD53D67CB}" type="presParOf" srcId="{EC25B2BA-4256-4A3E-9329-5D505D3A61F2}" destId="{EF04B30C-CA3D-4E97-8DF1-9EBE33FD0FDC}" srcOrd="5" destOrd="0" presId="urn:microsoft.com/office/officeart/2005/8/layout/hierarchy1"/>
    <dgm:cxn modelId="{B968FEA6-B499-4F64-BC19-6A9C78DAF3D0}" type="presParOf" srcId="{EF04B30C-CA3D-4E97-8DF1-9EBE33FD0FDC}" destId="{C010E0A2-CC06-44BC-A950-F4BEE1F94600}" srcOrd="0" destOrd="0" presId="urn:microsoft.com/office/officeart/2005/8/layout/hierarchy1"/>
    <dgm:cxn modelId="{8835B85A-1A43-49C1-BC90-14D39522F5C8}" type="presParOf" srcId="{C010E0A2-CC06-44BC-A950-F4BEE1F94600}" destId="{726FD328-60BF-46C7-8D27-DE90CB654280}" srcOrd="0" destOrd="0" presId="urn:microsoft.com/office/officeart/2005/8/layout/hierarchy1"/>
    <dgm:cxn modelId="{8369632D-DD6A-4DE4-8355-EDDAEB59B708}" type="presParOf" srcId="{C010E0A2-CC06-44BC-A950-F4BEE1F94600}" destId="{7D8F3349-072D-45A2-9855-189DFDB66DE8}" srcOrd="1" destOrd="0" presId="urn:microsoft.com/office/officeart/2005/8/layout/hierarchy1"/>
    <dgm:cxn modelId="{1A7F6842-1236-4439-B83B-308C48E1F003}" type="presParOf" srcId="{EF04B30C-CA3D-4E97-8DF1-9EBE33FD0FDC}" destId="{664FCCDA-98E9-4E0F-BF04-8348D48B22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E7F859-698C-41BE-ABD6-6BD2AF9686C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6CA1AF-D11B-4908-AFC3-2E303637600F}">
      <dgm:prSet phldrT="[Texto]" custT="1"/>
      <dgm:spPr/>
      <dgm:t>
        <a:bodyPr/>
        <a:lstStyle/>
        <a:p>
          <a:r>
            <a:rPr lang="es-EC" sz="1400" dirty="0" smtClean="0"/>
            <a:t>INVERSIÓN INICIAL DEL PROYECTO</a:t>
          </a:r>
          <a:endParaRPr lang="es-EC" sz="1400" dirty="0"/>
        </a:p>
      </dgm:t>
    </dgm:pt>
    <dgm:pt modelId="{D9233E7C-23A5-4F07-B012-B212EE343116}" type="parTrans" cxnId="{C4B28F5C-1CA0-4020-B08A-693B1AAFD5B6}">
      <dgm:prSet/>
      <dgm:spPr/>
      <dgm:t>
        <a:bodyPr/>
        <a:lstStyle/>
        <a:p>
          <a:endParaRPr lang="es-EC"/>
        </a:p>
      </dgm:t>
    </dgm:pt>
    <dgm:pt modelId="{F172062F-74E3-4A00-A9BF-E16A943AC40A}" type="sibTrans" cxnId="{C4B28F5C-1CA0-4020-B08A-693B1AAFD5B6}">
      <dgm:prSet/>
      <dgm:spPr/>
      <dgm:t>
        <a:bodyPr/>
        <a:lstStyle/>
        <a:p>
          <a:endParaRPr lang="es-EC"/>
        </a:p>
      </dgm:t>
    </dgm:pt>
    <dgm:pt modelId="{0619EC60-C21F-4BAD-A2E9-26D80CF825DD}">
      <dgm:prSet phldrT="[Texto]" custT="1"/>
      <dgm:spPr/>
      <dgm:t>
        <a:bodyPr/>
        <a:lstStyle/>
        <a:p>
          <a:r>
            <a:rPr lang="es-EC" sz="1400" dirty="0" smtClean="0"/>
            <a:t>ACTIVOS FIJOS</a:t>
          </a:r>
          <a:endParaRPr lang="es-EC" sz="1400" dirty="0"/>
        </a:p>
      </dgm:t>
    </dgm:pt>
    <dgm:pt modelId="{2EF8ACA9-76B7-45BC-8877-374D04B02723}" type="parTrans" cxnId="{35149618-0B5A-4DF5-B507-2F6E5DAEF8FA}">
      <dgm:prSet/>
      <dgm:spPr/>
      <dgm:t>
        <a:bodyPr/>
        <a:lstStyle/>
        <a:p>
          <a:endParaRPr lang="es-EC"/>
        </a:p>
      </dgm:t>
    </dgm:pt>
    <dgm:pt modelId="{3C9B8633-3403-4DD2-BCCA-103F88105AE7}" type="sibTrans" cxnId="{35149618-0B5A-4DF5-B507-2F6E5DAEF8FA}">
      <dgm:prSet/>
      <dgm:spPr/>
      <dgm:t>
        <a:bodyPr/>
        <a:lstStyle/>
        <a:p>
          <a:endParaRPr lang="es-EC"/>
        </a:p>
      </dgm:t>
    </dgm:pt>
    <dgm:pt modelId="{CC8323CD-AFCF-4509-B27F-1F79F0AD934C}">
      <dgm:prSet phldrT="[Texto]" custT="1"/>
      <dgm:spPr/>
      <dgm:t>
        <a:bodyPr/>
        <a:lstStyle/>
        <a:p>
          <a:r>
            <a:rPr lang="es-EC" sz="1400" dirty="0" smtClean="0"/>
            <a:t>ACTIVOS DIFERIDOS</a:t>
          </a:r>
        </a:p>
      </dgm:t>
    </dgm:pt>
    <dgm:pt modelId="{A3FDFACF-33BD-4A18-8356-E32823735934}" type="parTrans" cxnId="{7EC873C4-D130-4140-BA2E-5A262070FC66}">
      <dgm:prSet/>
      <dgm:spPr/>
      <dgm:t>
        <a:bodyPr/>
        <a:lstStyle/>
        <a:p>
          <a:endParaRPr lang="es-EC"/>
        </a:p>
      </dgm:t>
    </dgm:pt>
    <dgm:pt modelId="{20A0CD9C-0BAC-45F1-B9EE-39D50AAE728E}" type="sibTrans" cxnId="{7EC873C4-D130-4140-BA2E-5A262070FC66}">
      <dgm:prSet/>
      <dgm:spPr/>
      <dgm:t>
        <a:bodyPr/>
        <a:lstStyle/>
        <a:p>
          <a:endParaRPr lang="es-EC"/>
        </a:p>
      </dgm:t>
    </dgm:pt>
    <dgm:pt modelId="{4F3F6354-162E-4937-B787-25F5A42E3FE7}">
      <dgm:prSet phldrT="[Texto]" custT="1"/>
      <dgm:spPr/>
      <dgm:t>
        <a:bodyPr/>
        <a:lstStyle/>
        <a:p>
          <a:r>
            <a:rPr lang="es-EC" sz="1400" dirty="0" smtClean="0"/>
            <a:t>INVERSIÓN INICIAL Y FINANCIAMIENTO</a:t>
          </a:r>
          <a:endParaRPr lang="es-EC" sz="1400" dirty="0"/>
        </a:p>
      </dgm:t>
    </dgm:pt>
    <dgm:pt modelId="{DCBEA67F-FF9A-4F0E-8558-59A85D710202}" type="parTrans" cxnId="{399DC80B-A01D-4012-8644-12B4FC56E324}">
      <dgm:prSet/>
      <dgm:spPr/>
      <dgm:t>
        <a:bodyPr/>
        <a:lstStyle/>
        <a:p>
          <a:endParaRPr lang="es-EC"/>
        </a:p>
      </dgm:t>
    </dgm:pt>
    <dgm:pt modelId="{CA10DA96-3892-4257-B0AF-79A69A578002}" type="sibTrans" cxnId="{399DC80B-A01D-4012-8644-12B4FC56E324}">
      <dgm:prSet/>
      <dgm:spPr/>
      <dgm:t>
        <a:bodyPr/>
        <a:lstStyle/>
        <a:p>
          <a:endParaRPr lang="es-EC"/>
        </a:p>
      </dgm:t>
    </dgm:pt>
    <dgm:pt modelId="{44451B66-4400-464D-8789-59377C22A121}">
      <dgm:prSet phldrT="[Texto]" custT="1"/>
      <dgm:spPr/>
      <dgm:t>
        <a:bodyPr/>
        <a:lstStyle/>
        <a:p>
          <a:r>
            <a:rPr lang="es-EC" sz="1400" dirty="0" smtClean="0"/>
            <a:t>RECURSOS PROPIOS</a:t>
          </a:r>
          <a:endParaRPr lang="es-EC" sz="1400" dirty="0"/>
        </a:p>
      </dgm:t>
    </dgm:pt>
    <dgm:pt modelId="{5EF30F69-E418-4953-BA2A-7B258AE86E59}" type="parTrans" cxnId="{F749A2BB-A1FD-4104-8EF0-FA5752D96BE3}">
      <dgm:prSet/>
      <dgm:spPr/>
      <dgm:t>
        <a:bodyPr/>
        <a:lstStyle/>
        <a:p>
          <a:endParaRPr lang="es-EC"/>
        </a:p>
      </dgm:t>
    </dgm:pt>
    <dgm:pt modelId="{9069017B-6B93-4FC9-BD72-4910F798A842}" type="sibTrans" cxnId="{F749A2BB-A1FD-4104-8EF0-FA5752D96BE3}">
      <dgm:prSet/>
      <dgm:spPr/>
      <dgm:t>
        <a:bodyPr/>
        <a:lstStyle/>
        <a:p>
          <a:endParaRPr lang="es-EC"/>
        </a:p>
      </dgm:t>
    </dgm:pt>
    <dgm:pt modelId="{4AA62E0C-73F0-45B4-A687-25E44DAB086D}">
      <dgm:prSet phldrT="[Texto]" custT="1"/>
      <dgm:spPr/>
      <dgm:t>
        <a:bodyPr/>
        <a:lstStyle/>
        <a:p>
          <a:r>
            <a:rPr lang="es-EC" sz="1400" dirty="0" smtClean="0"/>
            <a:t>100%</a:t>
          </a:r>
          <a:endParaRPr lang="es-EC" sz="1400" dirty="0"/>
        </a:p>
      </dgm:t>
    </dgm:pt>
    <dgm:pt modelId="{BC673A49-7923-4896-B760-3D5D5B5E7D1C}" type="parTrans" cxnId="{0DC67C4C-F5BF-40C3-BE7C-71FF94B30BC8}">
      <dgm:prSet/>
      <dgm:spPr/>
      <dgm:t>
        <a:bodyPr/>
        <a:lstStyle/>
        <a:p>
          <a:endParaRPr lang="es-EC"/>
        </a:p>
      </dgm:t>
    </dgm:pt>
    <dgm:pt modelId="{AF76EE89-3999-458A-BC2F-6EEE988F3755}" type="sibTrans" cxnId="{0DC67C4C-F5BF-40C3-BE7C-71FF94B30BC8}">
      <dgm:prSet/>
      <dgm:spPr/>
      <dgm:t>
        <a:bodyPr/>
        <a:lstStyle/>
        <a:p>
          <a:endParaRPr lang="es-EC"/>
        </a:p>
      </dgm:t>
    </dgm:pt>
    <dgm:pt modelId="{7AFC9DE3-32A7-4E1B-B4EA-B29F4A500CBB}">
      <dgm:prSet phldrT="[Texto]" custT="1"/>
      <dgm:spPr/>
      <dgm:t>
        <a:bodyPr/>
        <a:lstStyle/>
        <a:p>
          <a:r>
            <a:rPr lang="es-EC" sz="1400" dirty="0" smtClean="0"/>
            <a:t>INGRESOS PROYECTADOS</a:t>
          </a:r>
          <a:endParaRPr lang="es-EC" sz="1400" dirty="0"/>
        </a:p>
      </dgm:t>
    </dgm:pt>
    <dgm:pt modelId="{3F244F6E-B455-4B00-9020-50CB5B8D6897}" type="parTrans" cxnId="{F79106AD-60BB-43E4-9920-22B5F1576925}">
      <dgm:prSet/>
      <dgm:spPr/>
      <dgm:t>
        <a:bodyPr/>
        <a:lstStyle/>
        <a:p>
          <a:endParaRPr lang="es-EC"/>
        </a:p>
      </dgm:t>
    </dgm:pt>
    <dgm:pt modelId="{2A530865-6622-4B0C-BE1E-37995E3D2366}" type="sibTrans" cxnId="{F79106AD-60BB-43E4-9920-22B5F1576925}">
      <dgm:prSet/>
      <dgm:spPr/>
      <dgm:t>
        <a:bodyPr/>
        <a:lstStyle/>
        <a:p>
          <a:endParaRPr lang="es-EC"/>
        </a:p>
      </dgm:t>
    </dgm:pt>
    <dgm:pt modelId="{4D6783F4-5920-491F-8101-D5B0AAD08304}">
      <dgm:prSet phldrT="[Texto]" custT="1"/>
      <dgm:spPr/>
      <dgm:t>
        <a:bodyPr/>
        <a:lstStyle/>
        <a:p>
          <a:r>
            <a:rPr lang="es-EC" sz="1400" dirty="0" smtClean="0"/>
            <a:t>AÑO1</a:t>
          </a:r>
          <a:endParaRPr lang="es-EC" sz="1400" dirty="0"/>
        </a:p>
      </dgm:t>
    </dgm:pt>
    <dgm:pt modelId="{78C458D2-04D9-4F9E-9949-7F4BA7AA63AA}" type="parTrans" cxnId="{5BA0D959-4E48-4CBB-BDA2-C7A08464C9A0}">
      <dgm:prSet/>
      <dgm:spPr/>
      <dgm:t>
        <a:bodyPr/>
        <a:lstStyle/>
        <a:p>
          <a:endParaRPr lang="es-EC"/>
        </a:p>
      </dgm:t>
    </dgm:pt>
    <dgm:pt modelId="{3C52DCB6-ECB1-43C0-A552-E4DFA4FDC79C}" type="sibTrans" cxnId="{5BA0D959-4E48-4CBB-BDA2-C7A08464C9A0}">
      <dgm:prSet/>
      <dgm:spPr/>
      <dgm:t>
        <a:bodyPr/>
        <a:lstStyle/>
        <a:p>
          <a:endParaRPr lang="es-EC"/>
        </a:p>
      </dgm:t>
    </dgm:pt>
    <dgm:pt modelId="{27E61BD0-19C9-4144-B06C-2FF590274E30}">
      <dgm:prSet phldrT="[Texto]" custT="1"/>
      <dgm:spPr/>
      <dgm:t>
        <a:bodyPr/>
        <a:lstStyle/>
        <a:p>
          <a:r>
            <a:rPr lang="es-EC" sz="1400" b="1" dirty="0" smtClean="0"/>
            <a:t>47820</a:t>
          </a:r>
        </a:p>
      </dgm:t>
    </dgm:pt>
    <dgm:pt modelId="{7406B102-7C74-4343-AD7B-F407EB4F39BC}" type="parTrans" cxnId="{58740D87-D384-429A-B78D-4CA76347626B}">
      <dgm:prSet/>
      <dgm:spPr/>
      <dgm:t>
        <a:bodyPr/>
        <a:lstStyle/>
        <a:p>
          <a:endParaRPr lang="es-EC"/>
        </a:p>
      </dgm:t>
    </dgm:pt>
    <dgm:pt modelId="{9A5A2C5A-2A74-4D9E-AC68-6D606634CD23}" type="sibTrans" cxnId="{58740D87-D384-429A-B78D-4CA76347626B}">
      <dgm:prSet/>
      <dgm:spPr/>
      <dgm:t>
        <a:bodyPr/>
        <a:lstStyle/>
        <a:p>
          <a:endParaRPr lang="es-EC"/>
        </a:p>
      </dgm:t>
    </dgm:pt>
    <dgm:pt modelId="{F5A1DA7A-0736-4CFC-864D-A6B1FE08690B}">
      <dgm:prSet phldrT="[Texto]" custT="1"/>
      <dgm:spPr/>
      <dgm:t>
        <a:bodyPr/>
        <a:lstStyle/>
        <a:p>
          <a:r>
            <a:rPr lang="es-EC" sz="1400" dirty="0" smtClean="0"/>
            <a:t>12006,85</a:t>
          </a:r>
        </a:p>
      </dgm:t>
    </dgm:pt>
    <dgm:pt modelId="{AAFD8A7F-8626-42F4-BA78-2C46D29DC1A9}" type="parTrans" cxnId="{2B8440C1-D434-4FAF-881F-3C629AAB5085}">
      <dgm:prSet/>
      <dgm:spPr/>
      <dgm:t>
        <a:bodyPr/>
        <a:lstStyle/>
        <a:p>
          <a:endParaRPr lang="es-EC"/>
        </a:p>
      </dgm:t>
    </dgm:pt>
    <dgm:pt modelId="{35875AEB-0900-428F-A465-346DFFB31391}" type="sibTrans" cxnId="{2B8440C1-D434-4FAF-881F-3C629AAB5085}">
      <dgm:prSet/>
      <dgm:spPr/>
      <dgm:t>
        <a:bodyPr/>
        <a:lstStyle/>
        <a:p>
          <a:endParaRPr lang="es-EC"/>
        </a:p>
      </dgm:t>
    </dgm:pt>
    <dgm:pt modelId="{F5E3AC5C-D18C-4201-B7A2-72B28E458BF7}">
      <dgm:prSet phldrT="[Texto]" custT="1"/>
      <dgm:spPr/>
      <dgm:t>
        <a:bodyPr/>
        <a:lstStyle/>
        <a:p>
          <a:r>
            <a:rPr lang="es-EC" sz="1400" dirty="0" smtClean="0"/>
            <a:t>INICIO DE ACTIVIDADES 1er MES</a:t>
          </a:r>
        </a:p>
      </dgm:t>
    </dgm:pt>
    <dgm:pt modelId="{2E8ED789-066B-4E4E-9B3D-73916EA55722}" type="parTrans" cxnId="{DB9BB9D1-A6FF-4C64-A705-CF384434B121}">
      <dgm:prSet/>
      <dgm:spPr/>
      <dgm:t>
        <a:bodyPr/>
        <a:lstStyle/>
        <a:p>
          <a:endParaRPr lang="es-EC"/>
        </a:p>
      </dgm:t>
    </dgm:pt>
    <dgm:pt modelId="{D64E780D-F4E4-484A-8E24-77219F601545}" type="sibTrans" cxnId="{DB9BB9D1-A6FF-4C64-A705-CF384434B121}">
      <dgm:prSet/>
      <dgm:spPr/>
      <dgm:t>
        <a:bodyPr/>
        <a:lstStyle/>
        <a:p>
          <a:endParaRPr lang="es-EC"/>
        </a:p>
      </dgm:t>
    </dgm:pt>
    <dgm:pt modelId="{15278311-567D-4ABC-9790-3C4D10866784}">
      <dgm:prSet phldrT="[Texto]" custT="1"/>
      <dgm:spPr/>
      <dgm:t>
        <a:bodyPr/>
        <a:lstStyle/>
        <a:p>
          <a:r>
            <a:rPr lang="es-EC" sz="1400" dirty="0" smtClean="0"/>
            <a:t>CAPITAL</a:t>
          </a:r>
        </a:p>
      </dgm:t>
    </dgm:pt>
    <dgm:pt modelId="{4FAD0D4D-628D-4EB0-9C80-EE2F2800FAC6}" type="parTrans" cxnId="{4883BBF0-6806-4AC4-A2E7-FCCCC27FBB22}">
      <dgm:prSet/>
      <dgm:spPr/>
      <dgm:t>
        <a:bodyPr/>
        <a:lstStyle/>
        <a:p>
          <a:endParaRPr lang="es-EC"/>
        </a:p>
      </dgm:t>
    </dgm:pt>
    <dgm:pt modelId="{943F9130-3461-4161-A57F-93ED4D006F5F}" type="sibTrans" cxnId="{4883BBF0-6806-4AC4-A2E7-FCCCC27FBB22}">
      <dgm:prSet/>
      <dgm:spPr/>
      <dgm:t>
        <a:bodyPr/>
        <a:lstStyle/>
        <a:p>
          <a:endParaRPr lang="es-EC"/>
        </a:p>
      </dgm:t>
    </dgm:pt>
    <dgm:pt modelId="{61C1C5FB-EEA0-410B-A464-D7C0ABD92A11}">
      <dgm:prSet phldrT="[Texto]" custT="1"/>
      <dgm:spPr/>
      <dgm:t>
        <a:bodyPr/>
        <a:lstStyle/>
        <a:p>
          <a:r>
            <a:rPr lang="es-EC" sz="1400" dirty="0" smtClean="0"/>
            <a:t>3597</a:t>
          </a:r>
        </a:p>
      </dgm:t>
    </dgm:pt>
    <dgm:pt modelId="{CE590C54-0AD2-4105-8795-8AA123068D3A}" type="parTrans" cxnId="{F44518F3-AD40-4A20-AC06-75512859D8AB}">
      <dgm:prSet/>
      <dgm:spPr/>
      <dgm:t>
        <a:bodyPr/>
        <a:lstStyle/>
        <a:p>
          <a:endParaRPr lang="es-EC"/>
        </a:p>
      </dgm:t>
    </dgm:pt>
    <dgm:pt modelId="{80356D0C-37BC-48F5-9F54-0C270A29548D}" type="sibTrans" cxnId="{F44518F3-AD40-4A20-AC06-75512859D8AB}">
      <dgm:prSet/>
      <dgm:spPr/>
      <dgm:t>
        <a:bodyPr/>
        <a:lstStyle/>
        <a:p>
          <a:endParaRPr lang="es-EC"/>
        </a:p>
      </dgm:t>
    </dgm:pt>
    <dgm:pt modelId="{C1C3635A-7ADA-4E1C-B0D6-9EBC9C6B25E4}">
      <dgm:prSet phldrT="[Texto]" custT="1"/>
      <dgm:spPr/>
      <dgm:t>
        <a:bodyPr/>
        <a:lstStyle/>
        <a:p>
          <a:r>
            <a:rPr lang="es-EC" sz="1400" b="1" dirty="0" smtClean="0"/>
            <a:t>INGRESOS PROYECTADOS</a:t>
          </a:r>
        </a:p>
      </dgm:t>
    </dgm:pt>
    <dgm:pt modelId="{02027318-5194-412E-9E84-F3FCFE65A57D}" type="parTrans" cxnId="{C29BB6E7-477B-4382-9606-45BA218B401D}">
      <dgm:prSet/>
      <dgm:spPr/>
      <dgm:t>
        <a:bodyPr/>
        <a:lstStyle/>
        <a:p>
          <a:endParaRPr lang="es-EC"/>
        </a:p>
      </dgm:t>
    </dgm:pt>
    <dgm:pt modelId="{42139548-1756-40D8-B402-FBB52BFEF8EF}" type="sibTrans" cxnId="{C29BB6E7-477B-4382-9606-45BA218B401D}">
      <dgm:prSet/>
      <dgm:spPr/>
      <dgm:t>
        <a:bodyPr/>
        <a:lstStyle/>
        <a:p>
          <a:endParaRPr lang="es-EC"/>
        </a:p>
      </dgm:t>
    </dgm:pt>
    <dgm:pt modelId="{6028335A-67DC-4F22-A7AA-D895D2F8B7AB}">
      <dgm:prSet phldrT="[Texto]" custT="1"/>
      <dgm:spPr/>
      <dgm:t>
        <a:bodyPr/>
        <a:lstStyle/>
        <a:p>
          <a:r>
            <a:rPr lang="es-EC" sz="1400" b="1" dirty="0" smtClean="0"/>
            <a:t>5AÑOS</a:t>
          </a:r>
        </a:p>
      </dgm:t>
    </dgm:pt>
    <dgm:pt modelId="{BCB20C22-5A7F-4DF5-9013-CBFFA90B246F}" type="parTrans" cxnId="{B522BCFA-0929-4AF0-8B0C-960A46EB22BF}">
      <dgm:prSet/>
      <dgm:spPr/>
      <dgm:t>
        <a:bodyPr/>
        <a:lstStyle/>
        <a:p>
          <a:endParaRPr lang="es-EC"/>
        </a:p>
      </dgm:t>
    </dgm:pt>
    <dgm:pt modelId="{A262E12E-3457-434E-A599-BC34DCFCDC76}" type="sibTrans" cxnId="{B522BCFA-0929-4AF0-8B0C-960A46EB22BF}">
      <dgm:prSet/>
      <dgm:spPr/>
      <dgm:t>
        <a:bodyPr/>
        <a:lstStyle/>
        <a:p>
          <a:endParaRPr lang="es-EC"/>
        </a:p>
      </dgm:t>
    </dgm:pt>
    <dgm:pt modelId="{CFFB124A-520E-4AB9-8FB2-4759D31FC1D9}">
      <dgm:prSet phldrT="[Texto]" custT="1"/>
      <dgm:spPr/>
      <dgm:t>
        <a:bodyPr/>
        <a:lstStyle/>
        <a:p>
          <a:r>
            <a:rPr lang="es-EC" sz="1400" b="1" dirty="0" smtClean="0"/>
            <a:t>61209.60 </a:t>
          </a:r>
        </a:p>
      </dgm:t>
    </dgm:pt>
    <dgm:pt modelId="{FC183CB1-3183-40BF-BA3F-9FA08A549CFE}" type="parTrans" cxnId="{9C5F8DCB-C2A6-41A7-8D50-6EAAAEC565F7}">
      <dgm:prSet/>
      <dgm:spPr/>
      <dgm:t>
        <a:bodyPr/>
        <a:lstStyle/>
        <a:p>
          <a:endParaRPr lang="es-EC"/>
        </a:p>
      </dgm:t>
    </dgm:pt>
    <dgm:pt modelId="{C9E7D39A-DE99-4432-9B19-3AD23EB7048E}" type="sibTrans" cxnId="{9C5F8DCB-C2A6-41A7-8D50-6EAAAEC565F7}">
      <dgm:prSet/>
      <dgm:spPr/>
      <dgm:t>
        <a:bodyPr/>
        <a:lstStyle/>
        <a:p>
          <a:endParaRPr lang="es-EC"/>
        </a:p>
      </dgm:t>
    </dgm:pt>
    <dgm:pt modelId="{9FC6F122-65DB-477E-8D9E-0ECCCE79825C}">
      <dgm:prSet phldrT="[Texto]" custT="1"/>
      <dgm:spPr/>
      <dgm:t>
        <a:bodyPr/>
        <a:lstStyle/>
        <a:p>
          <a:r>
            <a:rPr lang="es-EC" sz="1400" b="1" dirty="0" smtClean="0"/>
            <a:t>EGRESOS PROYECTADOS</a:t>
          </a:r>
        </a:p>
      </dgm:t>
    </dgm:pt>
    <dgm:pt modelId="{5B68AA4B-6C91-4CCB-88B9-203C507ABF83}" type="parTrans" cxnId="{0A6DCBE5-1880-45C6-9B54-4036C572460B}">
      <dgm:prSet/>
      <dgm:spPr/>
      <dgm:t>
        <a:bodyPr/>
        <a:lstStyle/>
        <a:p>
          <a:endParaRPr lang="es-EC"/>
        </a:p>
      </dgm:t>
    </dgm:pt>
    <dgm:pt modelId="{DF7EB4EC-7604-4F77-BE97-BD3F4FDD0F69}" type="sibTrans" cxnId="{0A6DCBE5-1880-45C6-9B54-4036C572460B}">
      <dgm:prSet/>
      <dgm:spPr/>
      <dgm:t>
        <a:bodyPr/>
        <a:lstStyle/>
        <a:p>
          <a:endParaRPr lang="es-EC"/>
        </a:p>
      </dgm:t>
    </dgm:pt>
    <dgm:pt modelId="{618B80D7-C48E-411D-BEFE-33A02A1447CE}">
      <dgm:prSet phldrT="[Texto]" custT="1"/>
      <dgm:spPr/>
      <dgm:t>
        <a:bodyPr/>
        <a:lstStyle/>
        <a:p>
          <a:r>
            <a:rPr lang="es-EC" sz="1400" b="1" dirty="0" smtClean="0"/>
            <a:t> 5 AÑOS</a:t>
          </a:r>
        </a:p>
      </dgm:t>
    </dgm:pt>
    <dgm:pt modelId="{8E936E46-3BEA-4FE1-92A1-75C9C63FBDC3}" type="parTrans" cxnId="{74F94C3E-B0E1-4A46-BC52-087566D6597F}">
      <dgm:prSet/>
      <dgm:spPr/>
      <dgm:t>
        <a:bodyPr/>
        <a:lstStyle/>
        <a:p>
          <a:endParaRPr lang="es-EC"/>
        </a:p>
      </dgm:t>
    </dgm:pt>
    <dgm:pt modelId="{68A8B384-0FB4-4B14-B894-36887A415EC7}" type="sibTrans" cxnId="{74F94C3E-B0E1-4A46-BC52-087566D6597F}">
      <dgm:prSet/>
      <dgm:spPr/>
      <dgm:t>
        <a:bodyPr/>
        <a:lstStyle/>
        <a:p>
          <a:endParaRPr lang="es-EC"/>
        </a:p>
      </dgm:t>
    </dgm:pt>
    <dgm:pt modelId="{87D497EA-784B-4431-8921-963DBACA221C}">
      <dgm:prSet phldrT="[Texto]" custT="1"/>
      <dgm:spPr/>
      <dgm:t>
        <a:bodyPr/>
        <a:lstStyle/>
        <a:p>
          <a:r>
            <a:rPr lang="es-EC" sz="1400" b="1" dirty="0" smtClean="0"/>
            <a:t>56579.19</a:t>
          </a:r>
        </a:p>
        <a:p>
          <a:r>
            <a:rPr lang="es-EC" sz="1400" b="1" dirty="0" smtClean="0"/>
            <a:t>		</a:t>
          </a:r>
        </a:p>
      </dgm:t>
    </dgm:pt>
    <dgm:pt modelId="{9D245D98-725E-428C-A5BA-46B3247A6E59}" type="parTrans" cxnId="{CC5018E6-74FE-4F50-BB8A-D4DA57BFE99E}">
      <dgm:prSet/>
      <dgm:spPr/>
      <dgm:t>
        <a:bodyPr/>
        <a:lstStyle/>
        <a:p>
          <a:endParaRPr lang="es-EC"/>
        </a:p>
      </dgm:t>
    </dgm:pt>
    <dgm:pt modelId="{966AEF5C-C9CA-48F4-950C-CFA649B766CB}" type="sibTrans" cxnId="{CC5018E6-74FE-4F50-BB8A-D4DA57BFE99E}">
      <dgm:prSet/>
      <dgm:spPr/>
      <dgm:t>
        <a:bodyPr/>
        <a:lstStyle/>
        <a:p>
          <a:endParaRPr lang="es-EC"/>
        </a:p>
      </dgm:t>
    </dgm:pt>
    <dgm:pt modelId="{482A098A-F43D-4BC2-BD6F-690EDE8BE728}" type="pres">
      <dgm:prSet presAssocID="{23E7F859-698C-41BE-ABD6-6BD2AF9686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E101D1-578B-4C11-819D-15E3355208B0}" type="pres">
      <dgm:prSet presAssocID="{9FC6F122-65DB-477E-8D9E-0ECCCE79825C}" presName="boxAndChildren" presStyleCnt="0"/>
      <dgm:spPr/>
    </dgm:pt>
    <dgm:pt modelId="{95BE17F9-D3A7-4C41-8AD3-DF05A056C8BD}" type="pres">
      <dgm:prSet presAssocID="{9FC6F122-65DB-477E-8D9E-0ECCCE79825C}" presName="parentTextBox" presStyleLbl="node1" presStyleIdx="0" presStyleCnt="6"/>
      <dgm:spPr/>
      <dgm:t>
        <a:bodyPr/>
        <a:lstStyle/>
        <a:p>
          <a:endParaRPr lang="es-EC"/>
        </a:p>
      </dgm:t>
    </dgm:pt>
    <dgm:pt modelId="{AB483313-DB3F-40C3-B748-924020CE6EE0}" type="pres">
      <dgm:prSet presAssocID="{9FC6F122-65DB-477E-8D9E-0ECCCE79825C}" presName="entireBox" presStyleLbl="node1" presStyleIdx="0" presStyleCnt="6"/>
      <dgm:spPr/>
      <dgm:t>
        <a:bodyPr/>
        <a:lstStyle/>
        <a:p>
          <a:endParaRPr lang="es-EC"/>
        </a:p>
      </dgm:t>
    </dgm:pt>
    <dgm:pt modelId="{3121E883-BF6B-497E-934E-DE3A61D8742C}" type="pres">
      <dgm:prSet presAssocID="{9FC6F122-65DB-477E-8D9E-0ECCCE79825C}" presName="descendantBox" presStyleCnt="0"/>
      <dgm:spPr/>
    </dgm:pt>
    <dgm:pt modelId="{C6907565-93C1-420D-B753-089F11C9FD66}" type="pres">
      <dgm:prSet presAssocID="{618B80D7-C48E-411D-BEFE-33A02A1447CE}" presName="childTextBox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2DE0F-59EA-41DF-B562-A7BD0DB318C6}" type="pres">
      <dgm:prSet presAssocID="{87D497EA-784B-4431-8921-963DBACA221C}" presName="childTextBox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87013-217C-43F2-A1F9-16CBFCCEF94D}" type="pres">
      <dgm:prSet presAssocID="{42139548-1756-40D8-B402-FBB52BFEF8EF}" presName="sp" presStyleCnt="0"/>
      <dgm:spPr/>
    </dgm:pt>
    <dgm:pt modelId="{9D623628-471B-4C36-BDF1-2C4F5A6DD779}" type="pres">
      <dgm:prSet presAssocID="{C1C3635A-7ADA-4E1C-B0D6-9EBC9C6B25E4}" presName="arrowAndChildren" presStyleCnt="0"/>
      <dgm:spPr/>
    </dgm:pt>
    <dgm:pt modelId="{E7D3565C-B8AB-45C5-9F9C-93D55C4B7F02}" type="pres">
      <dgm:prSet presAssocID="{C1C3635A-7ADA-4E1C-B0D6-9EBC9C6B25E4}" presName="parentTextArrow" presStyleLbl="node1" presStyleIdx="0" presStyleCnt="6"/>
      <dgm:spPr/>
      <dgm:t>
        <a:bodyPr/>
        <a:lstStyle/>
        <a:p>
          <a:endParaRPr lang="es-EC"/>
        </a:p>
      </dgm:t>
    </dgm:pt>
    <dgm:pt modelId="{A4762793-1668-4B9F-9F87-6C51A89E147C}" type="pres">
      <dgm:prSet presAssocID="{C1C3635A-7ADA-4E1C-B0D6-9EBC9C6B25E4}" presName="arrow" presStyleLbl="node1" presStyleIdx="1" presStyleCnt="6"/>
      <dgm:spPr/>
      <dgm:t>
        <a:bodyPr/>
        <a:lstStyle/>
        <a:p>
          <a:endParaRPr lang="es-EC"/>
        </a:p>
      </dgm:t>
    </dgm:pt>
    <dgm:pt modelId="{87E512F1-DD8A-4E9E-8373-85BD159E6683}" type="pres">
      <dgm:prSet presAssocID="{C1C3635A-7ADA-4E1C-B0D6-9EBC9C6B25E4}" presName="descendantArrow" presStyleCnt="0"/>
      <dgm:spPr/>
    </dgm:pt>
    <dgm:pt modelId="{DE866313-00C0-4FCA-8E3E-6EE43156539E}" type="pres">
      <dgm:prSet presAssocID="{6028335A-67DC-4F22-A7AA-D895D2F8B7AB}" presName="childTextArrow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07C583-9A37-44F4-9E17-AFDAD4EE569F}" type="pres">
      <dgm:prSet presAssocID="{CFFB124A-520E-4AB9-8FB2-4759D31FC1D9}" presName="childTextArrow" presStyleLbl="fg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8B23F-73D1-405F-AF8B-CFE6C8FF739E}" type="pres">
      <dgm:prSet presAssocID="{2A530865-6622-4B0C-BE1E-37995E3D2366}" presName="sp" presStyleCnt="0"/>
      <dgm:spPr/>
    </dgm:pt>
    <dgm:pt modelId="{94E28246-2362-4D53-BD54-ABE818A58C34}" type="pres">
      <dgm:prSet presAssocID="{7AFC9DE3-32A7-4E1B-B4EA-B29F4A500CBB}" presName="arrowAndChildren" presStyleCnt="0"/>
      <dgm:spPr/>
    </dgm:pt>
    <dgm:pt modelId="{ED6B7F85-0A1E-44CF-8E84-43C85BB174B4}" type="pres">
      <dgm:prSet presAssocID="{7AFC9DE3-32A7-4E1B-B4EA-B29F4A500CBB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254CCDA0-A616-49BA-8710-56BA3F1E5B93}" type="pres">
      <dgm:prSet presAssocID="{7AFC9DE3-32A7-4E1B-B4EA-B29F4A500CBB}" presName="arrow" presStyleLbl="node1" presStyleIdx="2" presStyleCnt="6"/>
      <dgm:spPr/>
      <dgm:t>
        <a:bodyPr/>
        <a:lstStyle/>
        <a:p>
          <a:endParaRPr lang="es-EC"/>
        </a:p>
      </dgm:t>
    </dgm:pt>
    <dgm:pt modelId="{6ECFD31A-3A4D-4452-AEEA-8A41F130733A}" type="pres">
      <dgm:prSet presAssocID="{7AFC9DE3-32A7-4E1B-B4EA-B29F4A500CBB}" presName="descendantArrow" presStyleCnt="0"/>
      <dgm:spPr/>
    </dgm:pt>
    <dgm:pt modelId="{C76A7E60-DE10-4F76-8B8E-1DFF28C0B13C}" type="pres">
      <dgm:prSet presAssocID="{4D6783F4-5920-491F-8101-D5B0AAD08304}" presName="childTextArrow" presStyleLbl="fg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A60985-83D3-4880-88AC-0B700078BB21}" type="pres">
      <dgm:prSet presAssocID="{27E61BD0-19C9-4144-B06C-2FF590274E30}" presName="childTextArrow" presStyleLbl="fg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60C755-E737-466F-BD8C-9E0D6807F1AC}" type="pres">
      <dgm:prSet presAssocID="{CA10DA96-3892-4257-B0AF-79A69A578002}" presName="sp" presStyleCnt="0"/>
      <dgm:spPr/>
    </dgm:pt>
    <dgm:pt modelId="{0C85BB61-6A60-48D5-9443-532D96EA5C59}" type="pres">
      <dgm:prSet presAssocID="{4F3F6354-162E-4937-B787-25F5A42E3FE7}" presName="arrowAndChildren" presStyleCnt="0"/>
      <dgm:spPr/>
    </dgm:pt>
    <dgm:pt modelId="{5F6C5400-5F6D-446D-922B-38F3487508C9}" type="pres">
      <dgm:prSet presAssocID="{4F3F6354-162E-4937-B787-25F5A42E3FE7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8C70F32-1732-4357-91C2-A14AEDC1B015}" type="pres">
      <dgm:prSet presAssocID="{4F3F6354-162E-4937-B787-25F5A42E3FE7}" presName="arrow" presStyleLbl="node1" presStyleIdx="3" presStyleCnt="6"/>
      <dgm:spPr/>
      <dgm:t>
        <a:bodyPr/>
        <a:lstStyle/>
        <a:p>
          <a:endParaRPr lang="es-EC"/>
        </a:p>
      </dgm:t>
    </dgm:pt>
    <dgm:pt modelId="{1A838B46-4038-4E18-B479-5BBD3FBE9E73}" type="pres">
      <dgm:prSet presAssocID="{4F3F6354-162E-4937-B787-25F5A42E3FE7}" presName="descendantArrow" presStyleCnt="0"/>
      <dgm:spPr/>
    </dgm:pt>
    <dgm:pt modelId="{23F0CAD7-62F9-403F-AEDC-17C88BDF08B2}" type="pres">
      <dgm:prSet presAssocID="{44451B66-4400-464D-8789-59377C22A121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21838-2583-4271-9A3A-F021CB123A68}" type="pres">
      <dgm:prSet presAssocID="{4AA62E0C-73F0-45B4-A687-25E44DAB086D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FD010-0468-48C8-8945-EFFF181866E1}" type="pres">
      <dgm:prSet presAssocID="{943F9130-3461-4161-A57F-93ED4D006F5F}" presName="sp" presStyleCnt="0"/>
      <dgm:spPr/>
    </dgm:pt>
    <dgm:pt modelId="{4F440637-FD71-4BE6-B9C4-B65517B6786A}" type="pres">
      <dgm:prSet presAssocID="{15278311-567D-4ABC-9790-3C4D10866784}" presName="arrowAndChildren" presStyleCnt="0"/>
      <dgm:spPr/>
    </dgm:pt>
    <dgm:pt modelId="{1FB69F7B-3E40-4214-BCF3-DE763BD9F36F}" type="pres">
      <dgm:prSet presAssocID="{15278311-567D-4ABC-9790-3C4D10866784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7829D25B-3D59-4116-B459-6086E3B48976}" type="pres">
      <dgm:prSet presAssocID="{15278311-567D-4ABC-9790-3C4D10866784}" presName="arrow" presStyleLbl="node1" presStyleIdx="4" presStyleCnt="6"/>
      <dgm:spPr/>
      <dgm:t>
        <a:bodyPr/>
        <a:lstStyle/>
        <a:p>
          <a:endParaRPr lang="es-EC"/>
        </a:p>
      </dgm:t>
    </dgm:pt>
    <dgm:pt modelId="{DDBBBF30-7735-467D-B1CB-363BDFBA36B1}" type="pres">
      <dgm:prSet presAssocID="{15278311-567D-4ABC-9790-3C4D10866784}" presName="descendantArrow" presStyleCnt="0"/>
      <dgm:spPr/>
    </dgm:pt>
    <dgm:pt modelId="{5EB3CC7D-D40F-47B7-82B9-1B30FD9E3BD0}" type="pres">
      <dgm:prSet presAssocID="{F5E3AC5C-D18C-4201-B7A2-72B28E458BF7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116B54-1F4F-4BD0-B4AC-F735A106D7C5}" type="pres">
      <dgm:prSet presAssocID="{61C1C5FB-EEA0-410B-A464-D7C0ABD92A11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8DD22C-B040-473F-B4D4-A5B309235B73}" type="pres">
      <dgm:prSet presAssocID="{F172062F-74E3-4A00-A9BF-E16A943AC40A}" presName="sp" presStyleCnt="0"/>
      <dgm:spPr/>
    </dgm:pt>
    <dgm:pt modelId="{B741C9DF-B1D8-4BEE-A1C8-D00C33C58119}" type="pres">
      <dgm:prSet presAssocID="{3F6CA1AF-D11B-4908-AFC3-2E303637600F}" presName="arrowAndChildren" presStyleCnt="0"/>
      <dgm:spPr/>
    </dgm:pt>
    <dgm:pt modelId="{CAC62BD6-E203-440E-931E-32226C5D0E87}" type="pres">
      <dgm:prSet presAssocID="{3F6CA1AF-D11B-4908-AFC3-2E303637600F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6447940-5AA0-41CC-A1B5-39CF89A9A972}" type="pres">
      <dgm:prSet presAssocID="{3F6CA1AF-D11B-4908-AFC3-2E303637600F}" presName="arrow" presStyleLbl="node1" presStyleIdx="5" presStyleCnt="6"/>
      <dgm:spPr/>
      <dgm:t>
        <a:bodyPr/>
        <a:lstStyle/>
        <a:p>
          <a:endParaRPr lang="es-EC"/>
        </a:p>
      </dgm:t>
    </dgm:pt>
    <dgm:pt modelId="{F80D1A31-CBAC-4681-9AA2-79E41A87CE44}" type="pres">
      <dgm:prSet presAssocID="{3F6CA1AF-D11B-4908-AFC3-2E303637600F}" presName="descendantArrow" presStyleCnt="0"/>
      <dgm:spPr/>
    </dgm:pt>
    <dgm:pt modelId="{FF0D9754-D0EC-4405-B6FF-3C2187783A8E}" type="pres">
      <dgm:prSet presAssocID="{0619EC60-C21F-4BAD-A2E9-26D80CF825DD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D721BD-6A17-4B6E-974E-3081E0BE5CF9}" type="pres">
      <dgm:prSet presAssocID="{CC8323CD-AFCF-4509-B27F-1F79F0AD934C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77361C-923F-4E09-8E59-BFE9F9DA7964}" type="pres">
      <dgm:prSet presAssocID="{F5A1DA7A-0736-4CFC-864D-A6B1FE08690B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C873C4-D130-4140-BA2E-5A262070FC66}" srcId="{3F6CA1AF-D11B-4908-AFC3-2E303637600F}" destId="{CC8323CD-AFCF-4509-B27F-1F79F0AD934C}" srcOrd="1" destOrd="0" parTransId="{A3FDFACF-33BD-4A18-8356-E32823735934}" sibTransId="{20A0CD9C-0BAC-45F1-B9EE-39D50AAE728E}"/>
    <dgm:cxn modelId="{731AD972-1C9B-42A0-8948-21CB951E6700}" type="presOf" srcId="{CFFB124A-520E-4AB9-8FB2-4759D31FC1D9}" destId="{A707C583-9A37-44F4-9E17-AFDAD4EE569F}" srcOrd="0" destOrd="0" presId="urn:microsoft.com/office/officeart/2005/8/layout/process4"/>
    <dgm:cxn modelId="{05BCEDE9-5B19-4731-A5E8-E7D747AE3BE7}" type="presOf" srcId="{4F3F6354-162E-4937-B787-25F5A42E3FE7}" destId="{A8C70F32-1732-4357-91C2-A14AEDC1B015}" srcOrd="1" destOrd="0" presId="urn:microsoft.com/office/officeart/2005/8/layout/process4"/>
    <dgm:cxn modelId="{399DC80B-A01D-4012-8644-12B4FC56E324}" srcId="{23E7F859-698C-41BE-ABD6-6BD2AF9686C6}" destId="{4F3F6354-162E-4937-B787-25F5A42E3FE7}" srcOrd="2" destOrd="0" parTransId="{DCBEA67F-FF9A-4F0E-8558-59A85D710202}" sibTransId="{CA10DA96-3892-4257-B0AF-79A69A578002}"/>
    <dgm:cxn modelId="{0CC2ECE8-F90B-411F-BAEB-8012DCE16EF7}" type="presOf" srcId="{3F6CA1AF-D11B-4908-AFC3-2E303637600F}" destId="{CAC62BD6-E203-440E-931E-32226C5D0E87}" srcOrd="0" destOrd="0" presId="urn:microsoft.com/office/officeart/2005/8/layout/process4"/>
    <dgm:cxn modelId="{BF1A73DA-6B77-4E04-9762-B763642449CC}" type="presOf" srcId="{C1C3635A-7ADA-4E1C-B0D6-9EBC9C6B25E4}" destId="{A4762793-1668-4B9F-9F87-6C51A89E147C}" srcOrd="1" destOrd="0" presId="urn:microsoft.com/office/officeart/2005/8/layout/process4"/>
    <dgm:cxn modelId="{35149618-0B5A-4DF5-B507-2F6E5DAEF8FA}" srcId="{3F6CA1AF-D11B-4908-AFC3-2E303637600F}" destId="{0619EC60-C21F-4BAD-A2E9-26D80CF825DD}" srcOrd="0" destOrd="0" parTransId="{2EF8ACA9-76B7-45BC-8877-374D04B02723}" sibTransId="{3C9B8633-3403-4DD2-BCCA-103F88105AE7}"/>
    <dgm:cxn modelId="{C29BB6E7-477B-4382-9606-45BA218B401D}" srcId="{23E7F859-698C-41BE-ABD6-6BD2AF9686C6}" destId="{C1C3635A-7ADA-4E1C-B0D6-9EBC9C6B25E4}" srcOrd="4" destOrd="0" parTransId="{02027318-5194-412E-9E84-F3FCFE65A57D}" sibTransId="{42139548-1756-40D8-B402-FBB52BFEF8EF}"/>
    <dgm:cxn modelId="{AA2D04CB-2624-4797-B442-BB6A0D94EA65}" type="presOf" srcId="{7AFC9DE3-32A7-4E1B-B4EA-B29F4A500CBB}" destId="{254CCDA0-A616-49BA-8710-56BA3F1E5B93}" srcOrd="1" destOrd="0" presId="urn:microsoft.com/office/officeart/2005/8/layout/process4"/>
    <dgm:cxn modelId="{F79106AD-60BB-43E4-9920-22B5F1576925}" srcId="{23E7F859-698C-41BE-ABD6-6BD2AF9686C6}" destId="{7AFC9DE3-32A7-4E1B-B4EA-B29F4A500CBB}" srcOrd="3" destOrd="0" parTransId="{3F244F6E-B455-4B00-9020-50CB5B8D6897}" sibTransId="{2A530865-6622-4B0C-BE1E-37995E3D2366}"/>
    <dgm:cxn modelId="{B522BCFA-0929-4AF0-8B0C-960A46EB22BF}" srcId="{C1C3635A-7ADA-4E1C-B0D6-9EBC9C6B25E4}" destId="{6028335A-67DC-4F22-A7AA-D895D2F8B7AB}" srcOrd="0" destOrd="0" parTransId="{BCB20C22-5A7F-4DF5-9013-CBFFA90B246F}" sibTransId="{A262E12E-3457-434E-A599-BC34DCFCDC76}"/>
    <dgm:cxn modelId="{C4B28F5C-1CA0-4020-B08A-693B1AAFD5B6}" srcId="{23E7F859-698C-41BE-ABD6-6BD2AF9686C6}" destId="{3F6CA1AF-D11B-4908-AFC3-2E303637600F}" srcOrd="0" destOrd="0" parTransId="{D9233E7C-23A5-4F07-B012-B212EE343116}" sibTransId="{F172062F-74E3-4A00-A9BF-E16A943AC40A}"/>
    <dgm:cxn modelId="{1DBDBEDE-5AF4-4964-B07B-1A8CDF29A02D}" type="presOf" srcId="{15278311-567D-4ABC-9790-3C4D10866784}" destId="{1FB69F7B-3E40-4214-BCF3-DE763BD9F36F}" srcOrd="0" destOrd="0" presId="urn:microsoft.com/office/officeart/2005/8/layout/process4"/>
    <dgm:cxn modelId="{5BA0D959-4E48-4CBB-BDA2-C7A08464C9A0}" srcId="{7AFC9DE3-32A7-4E1B-B4EA-B29F4A500CBB}" destId="{4D6783F4-5920-491F-8101-D5B0AAD08304}" srcOrd="0" destOrd="0" parTransId="{78C458D2-04D9-4F9E-9949-7F4BA7AA63AA}" sibTransId="{3C52DCB6-ECB1-43C0-A552-E4DFA4FDC79C}"/>
    <dgm:cxn modelId="{25F8C185-08D3-4AAA-903A-9009CA7E24B2}" type="presOf" srcId="{F5E3AC5C-D18C-4201-B7A2-72B28E458BF7}" destId="{5EB3CC7D-D40F-47B7-82B9-1B30FD9E3BD0}" srcOrd="0" destOrd="0" presId="urn:microsoft.com/office/officeart/2005/8/layout/process4"/>
    <dgm:cxn modelId="{9C5F8DCB-C2A6-41A7-8D50-6EAAAEC565F7}" srcId="{C1C3635A-7ADA-4E1C-B0D6-9EBC9C6B25E4}" destId="{CFFB124A-520E-4AB9-8FB2-4759D31FC1D9}" srcOrd="1" destOrd="0" parTransId="{FC183CB1-3183-40BF-BA3F-9FA08A549CFE}" sibTransId="{C9E7D39A-DE99-4432-9B19-3AD23EB7048E}"/>
    <dgm:cxn modelId="{97D3C6A4-8DBE-4384-83CF-661D668AC97E}" type="presOf" srcId="{4AA62E0C-73F0-45B4-A687-25E44DAB086D}" destId="{B3E21838-2583-4271-9A3A-F021CB123A68}" srcOrd="0" destOrd="0" presId="urn:microsoft.com/office/officeart/2005/8/layout/process4"/>
    <dgm:cxn modelId="{0DC67C4C-F5BF-40C3-BE7C-71FF94B30BC8}" srcId="{4F3F6354-162E-4937-B787-25F5A42E3FE7}" destId="{4AA62E0C-73F0-45B4-A687-25E44DAB086D}" srcOrd="1" destOrd="0" parTransId="{BC673A49-7923-4896-B760-3D5D5B5E7D1C}" sibTransId="{AF76EE89-3999-458A-BC2F-6EEE988F3755}"/>
    <dgm:cxn modelId="{2B8440C1-D434-4FAF-881F-3C629AAB5085}" srcId="{3F6CA1AF-D11B-4908-AFC3-2E303637600F}" destId="{F5A1DA7A-0736-4CFC-864D-A6B1FE08690B}" srcOrd="2" destOrd="0" parTransId="{AAFD8A7F-8626-42F4-BA78-2C46D29DC1A9}" sibTransId="{35875AEB-0900-428F-A465-346DFFB31391}"/>
    <dgm:cxn modelId="{761B3AA1-67F3-4A3C-B2AC-4D24C31E70C4}" type="presOf" srcId="{618B80D7-C48E-411D-BEFE-33A02A1447CE}" destId="{C6907565-93C1-420D-B753-089F11C9FD66}" srcOrd="0" destOrd="0" presId="urn:microsoft.com/office/officeart/2005/8/layout/process4"/>
    <dgm:cxn modelId="{A6A24333-C74C-4E97-8D2A-D823D0424E0E}" type="presOf" srcId="{15278311-567D-4ABC-9790-3C4D10866784}" destId="{7829D25B-3D59-4116-B459-6086E3B48976}" srcOrd="1" destOrd="0" presId="urn:microsoft.com/office/officeart/2005/8/layout/process4"/>
    <dgm:cxn modelId="{98A96D0D-33F3-478E-BF90-44D77FCD2628}" type="presOf" srcId="{87D497EA-784B-4431-8921-963DBACA221C}" destId="{5752DE0F-59EA-41DF-B562-A7BD0DB318C6}" srcOrd="0" destOrd="0" presId="urn:microsoft.com/office/officeart/2005/8/layout/process4"/>
    <dgm:cxn modelId="{8BFB4075-AB1B-43ED-8A7A-936871735B62}" type="presOf" srcId="{4F3F6354-162E-4937-B787-25F5A42E3FE7}" destId="{5F6C5400-5F6D-446D-922B-38F3487508C9}" srcOrd="0" destOrd="0" presId="urn:microsoft.com/office/officeart/2005/8/layout/process4"/>
    <dgm:cxn modelId="{61051D53-371D-4E52-8828-B5A663570997}" type="presOf" srcId="{6028335A-67DC-4F22-A7AA-D895D2F8B7AB}" destId="{DE866313-00C0-4FCA-8E3E-6EE43156539E}" srcOrd="0" destOrd="0" presId="urn:microsoft.com/office/officeart/2005/8/layout/process4"/>
    <dgm:cxn modelId="{0A6DCBE5-1880-45C6-9B54-4036C572460B}" srcId="{23E7F859-698C-41BE-ABD6-6BD2AF9686C6}" destId="{9FC6F122-65DB-477E-8D9E-0ECCCE79825C}" srcOrd="5" destOrd="0" parTransId="{5B68AA4B-6C91-4CCB-88B9-203C507ABF83}" sibTransId="{DF7EB4EC-7604-4F77-BE97-BD3F4FDD0F69}"/>
    <dgm:cxn modelId="{CD141BB2-2F3D-4B1F-BE7B-CF44869C8BC9}" type="presOf" srcId="{9FC6F122-65DB-477E-8D9E-0ECCCE79825C}" destId="{AB483313-DB3F-40C3-B748-924020CE6EE0}" srcOrd="1" destOrd="0" presId="urn:microsoft.com/office/officeart/2005/8/layout/process4"/>
    <dgm:cxn modelId="{7801FF14-4C75-41A7-ABF9-D01FA1D6C230}" type="presOf" srcId="{C1C3635A-7ADA-4E1C-B0D6-9EBC9C6B25E4}" destId="{E7D3565C-B8AB-45C5-9F9C-93D55C4B7F02}" srcOrd="0" destOrd="0" presId="urn:microsoft.com/office/officeart/2005/8/layout/process4"/>
    <dgm:cxn modelId="{74F94C3E-B0E1-4A46-BC52-087566D6597F}" srcId="{9FC6F122-65DB-477E-8D9E-0ECCCE79825C}" destId="{618B80D7-C48E-411D-BEFE-33A02A1447CE}" srcOrd="0" destOrd="0" parTransId="{8E936E46-3BEA-4FE1-92A1-75C9C63FBDC3}" sibTransId="{68A8B384-0FB4-4B14-B894-36887A415EC7}"/>
    <dgm:cxn modelId="{186EC365-CE91-4981-9BD0-7D45DCD9D0C7}" type="presOf" srcId="{23E7F859-698C-41BE-ABD6-6BD2AF9686C6}" destId="{482A098A-F43D-4BC2-BD6F-690EDE8BE728}" srcOrd="0" destOrd="0" presId="urn:microsoft.com/office/officeart/2005/8/layout/process4"/>
    <dgm:cxn modelId="{DB9BB9D1-A6FF-4C64-A705-CF384434B121}" srcId="{15278311-567D-4ABC-9790-3C4D10866784}" destId="{F5E3AC5C-D18C-4201-B7A2-72B28E458BF7}" srcOrd="0" destOrd="0" parTransId="{2E8ED789-066B-4E4E-9B3D-73916EA55722}" sibTransId="{D64E780D-F4E4-484A-8E24-77219F601545}"/>
    <dgm:cxn modelId="{3DED92B8-49A7-4725-A3DB-63086314E2ED}" type="presOf" srcId="{0619EC60-C21F-4BAD-A2E9-26D80CF825DD}" destId="{FF0D9754-D0EC-4405-B6FF-3C2187783A8E}" srcOrd="0" destOrd="0" presId="urn:microsoft.com/office/officeart/2005/8/layout/process4"/>
    <dgm:cxn modelId="{4883BBF0-6806-4AC4-A2E7-FCCCC27FBB22}" srcId="{23E7F859-698C-41BE-ABD6-6BD2AF9686C6}" destId="{15278311-567D-4ABC-9790-3C4D10866784}" srcOrd="1" destOrd="0" parTransId="{4FAD0D4D-628D-4EB0-9C80-EE2F2800FAC6}" sibTransId="{943F9130-3461-4161-A57F-93ED4D006F5F}"/>
    <dgm:cxn modelId="{0AC72B0C-F370-4D52-893C-BBD10C886ADC}" type="presOf" srcId="{61C1C5FB-EEA0-410B-A464-D7C0ABD92A11}" destId="{F5116B54-1F4F-4BD0-B4AC-F735A106D7C5}" srcOrd="0" destOrd="0" presId="urn:microsoft.com/office/officeart/2005/8/layout/process4"/>
    <dgm:cxn modelId="{61E980E1-93AB-4B39-8A72-328186054F5E}" type="presOf" srcId="{CC8323CD-AFCF-4509-B27F-1F79F0AD934C}" destId="{2AD721BD-6A17-4B6E-974E-3081E0BE5CF9}" srcOrd="0" destOrd="0" presId="urn:microsoft.com/office/officeart/2005/8/layout/process4"/>
    <dgm:cxn modelId="{F6C135C1-C9E5-4EE1-B676-C237A05EFCEF}" type="presOf" srcId="{F5A1DA7A-0736-4CFC-864D-A6B1FE08690B}" destId="{3877361C-923F-4E09-8E59-BFE9F9DA7964}" srcOrd="0" destOrd="0" presId="urn:microsoft.com/office/officeart/2005/8/layout/process4"/>
    <dgm:cxn modelId="{7F29BD2A-0F58-41CF-95FC-0EDEEAC015DF}" type="presOf" srcId="{7AFC9DE3-32A7-4E1B-B4EA-B29F4A500CBB}" destId="{ED6B7F85-0A1E-44CF-8E84-43C85BB174B4}" srcOrd="0" destOrd="0" presId="urn:microsoft.com/office/officeart/2005/8/layout/process4"/>
    <dgm:cxn modelId="{F44518F3-AD40-4A20-AC06-75512859D8AB}" srcId="{15278311-567D-4ABC-9790-3C4D10866784}" destId="{61C1C5FB-EEA0-410B-A464-D7C0ABD92A11}" srcOrd="1" destOrd="0" parTransId="{CE590C54-0AD2-4105-8795-8AA123068D3A}" sibTransId="{80356D0C-37BC-48F5-9F54-0C270A29548D}"/>
    <dgm:cxn modelId="{58740D87-D384-429A-B78D-4CA76347626B}" srcId="{7AFC9DE3-32A7-4E1B-B4EA-B29F4A500CBB}" destId="{27E61BD0-19C9-4144-B06C-2FF590274E30}" srcOrd="1" destOrd="0" parTransId="{7406B102-7C74-4343-AD7B-F407EB4F39BC}" sibTransId="{9A5A2C5A-2A74-4D9E-AC68-6D606634CD23}"/>
    <dgm:cxn modelId="{6514A123-0F44-4433-B9AA-A9EE94B8B0A8}" type="presOf" srcId="{27E61BD0-19C9-4144-B06C-2FF590274E30}" destId="{93A60985-83D3-4880-88AC-0B700078BB21}" srcOrd="0" destOrd="0" presId="urn:microsoft.com/office/officeart/2005/8/layout/process4"/>
    <dgm:cxn modelId="{F749A2BB-A1FD-4104-8EF0-FA5752D96BE3}" srcId="{4F3F6354-162E-4937-B787-25F5A42E3FE7}" destId="{44451B66-4400-464D-8789-59377C22A121}" srcOrd="0" destOrd="0" parTransId="{5EF30F69-E418-4953-BA2A-7B258AE86E59}" sibTransId="{9069017B-6B93-4FC9-BD72-4910F798A842}"/>
    <dgm:cxn modelId="{081F86AF-998D-4D37-9C26-2C04429BBFB7}" type="presOf" srcId="{44451B66-4400-464D-8789-59377C22A121}" destId="{23F0CAD7-62F9-403F-AEDC-17C88BDF08B2}" srcOrd="0" destOrd="0" presId="urn:microsoft.com/office/officeart/2005/8/layout/process4"/>
    <dgm:cxn modelId="{CC5018E6-74FE-4F50-BB8A-D4DA57BFE99E}" srcId="{9FC6F122-65DB-477E-8D9E-0ECCCE79825C}" destId="{87D497EA-784B-4431-8921-963DBACA221C}" srcOrd="1" destOrd="0" parTransId="{9D245D98-725E-428C-A5BA-46B3247A6E59}" sibTransId="{966AEF5C-C9CA-48F4-950C-CFA649B766CB}"/>
    <dgm:cxn modelId="{9C68A0B7-22DD-47FF-A2E2-A9C5A5F29B49}" type="presOf" srcId="{3F6CA1AF-D11B-4908-AFC3-2E303637600F}" destId="{56447940-5AA0-41CC-A1B5-39CF89A9A972}" srcOrd="1" destOrd="0" presId="urn:microsoft.com/office/officeart/2005/8/layout/process4"/>
    <dgm:cxn modelId="{6837C95D-3132-4E15-A629-BB1FC61B34C7}" type="presOf" srcId="{9FC6F122-65DB-477E-8D9E-0ECCCE79825C}" destId="{95BE17F9-D3A7-4C41-8AD3-DF05A056C8BD}" srcOrd="0" destOrd="0" presId="urn:microsoft.com/office/officeart/2005/8/layout/process4"/>
    <dgm:cxn modelId="{9F17AC13-EA41-4FE1-9B4B-B9B7BD0004F6}" type="presOf" srcId="{4D6783F4-5920-491F-8101-D5B0AAD08304}" destId="{C76A7E60-DE10-4F76-8B8E-1DFF28C0B13C}" srcOrd="0" destOrd="0" presId="urn:microsoft.com/office/officeart/2005/8/layout/process4"/>
    <dgm:cxn modelId="{D7CC0B99-D2E1-455F-9E30-6F042A1B08B9}" type="presParOf" srcId="{482A098A-F43D-4BC2-BD6F-690EDE8BE728}" destId="{B3E101D1-578B-4C11-819D-15E3355208B0}" srcOrd="0" destOrd="0" presId="urn:microsoft.com/office/officeart/2005/8/layout/process4"/>
    <dgm:cxn modelId="{0809CA2B-32B5-437E-ADE0-530E45EF301B}" type="presParOf" srcId="{B3E101D1-578B-4C11-819D-15E3355208B0}" destId="{95BE17F9-D3A7-4C41-8AD3-DF05A056C8BD}" srcOrd="0" destOrd="0" presId="urn:microsoft.com/office/officeart/2005/8/layout/process4"/>
    <dgm:cxn modelId="{1DE2BB1E-F3CF-4EF5-A480-4C55E0F05491}" type="presParOf" srcId="{B3E101D1-578B-4C11-819D-15E3355208B0}" destId="{AB483313-DB3F-40C3-B748-924020CE6EE0}" srcOrd="1" destOrd="0" presId="urn:microsoft.com/office/officeart/2005/8/layout/process4"/>
    <dgm:cxn modelId="{CCCDEB3C-7462-473C-9F6E-143D5236DBA9}" type="presParOf" srcId="{B3E101D1-578B-4C11-819D-15E3355208B0}" destId="{3121E883-BF6B-497E-934E-DE3A61D8742C}" srcOrd="2" destOrd="0" presId="urn:microsoft.com/office/officeart/2005/8/layout/process4"/>
    <dgm:cxn modelId="{7B671016-D549-4640-BD99-6B4AA72C6C31}" type="presParOf" srcId="{3121E883-BF6B-497E-934E-DE3A61D8742C}" destId="{C6907565-93C1-420D-B753-089F11C9FD66}" srcOrd="0" destOrd="0" presId="urn:microsoft.com/office/officeart/2005/8/layout/process4"/>
    <dgm:cxn modelId="{5F7FEC01-BB07-4071-BF17-18A2F21D43E8}" type="presParOf" srcId="{3121E883-BF6B-497E-934E-DE3A61D8742C}" destId="{5752DE0F-59EA-41DF-B562-A7BD0DB318C6}" srcOrd="1" destOrd="0" presId="urn:microsoft.com/office/officeart/2005/8/layout/process4"/>
    <dgm:cxn modelId="{B47985DD-C4BF-4947-A151-09372804C309}" type="presParOf" srcId="{482A098A-F43D-4BC2-BD6F-690EDE8BE728}" destId="{43D87013-217C-43F2-A1F9-16CBFCCEF94D}" srcOrd="1" destOrd="0" presId="urn:microsoft.com/office/officeart/2005/8/layout/process4"/>
    <dgm:cxn modelId="{75DABE01-A2C3-4F79-9BE1-E72CE38EF7E9}" type="presParOf" srcId="{482A098A-F43D-4BC2-BD6F-690EDE8BE728}" destId="{9D623628-471B-4C36-BDF1-2C4F5A6DD779}" srcOrd="2" destOrd="0" presId="urn:microsoft.com/office/officeart/2005/8/layout/process4"/>
    <dgm:cxn modelId="{D2867666-1174-4F95-9771-7EA07BDA199D}" type="presParOf" srcId="{9D623628-471B-4C36-BDF1-2C4F5A6DD779}" destId="{E7D3565C-B8AB-45C5-9F9C-93D55C4B7F02}" srcOrd="0" destOrd="0" presId="urn:microsoft.com/office/officeart/2005/8/layout/process4"/>
    <dgm:cxn modelId="{345D972F-425F-4E3F-B7E7-F8147EB0655F}" type="presParOf" srcId="{9D623628-471B-4C36-BDF1-2C4F5A6DD779}" destId="{A4762793-1668-4B9F-9F87-6C51A89E147C}" srcOrd="1" destOrd="0" presId="urn:microsoft.com/office/officeart/2005/8/layout/process4"/>
    <dgm:cxn modelId="{A4E72D8F-2B27-4FB5-AA92-DFACA49614B3}" type="presParOf" srcId="{9D623628-471B-4C36-BDF1-2C4F5A6DD779}" destId="{87E512F1-DD8A-4E9E-8373-85BD159E6683}" srcOrd="2" destOrd="0" presId="urn:microsoft.com/office/officeart/2005/8/layout/process4"/>
    <dgm:cxn modelId="{6A9542C3-7CE1-471D-B90E-BC1FACD792F5}" type="presParOf" srcId="{87E512F1-DD8A-4E9E-8373-85BD159E6683}" destId="{DE866313-00C0-4FCA-8E3E-6EE43156539E}" srcOrd="0" destOrd="0" presId="urn:microsoft.com/office/officeart/2005/8/layout/process4"/>
    <dgm:cxn modelId="{278A2908-DF09-4F15-B344-DFA475F0D454}" type="presParOf" srcId="{87E512F1-DD8A-4E9E-8373-85BD159E6683}" destId="{A707C583-9A37-44F4-9E17-AFDAD4EE569F}" srcOrd="1" destOrd="0" presId="urn:microsoft.com/office/officeart/2005/8/layout/process4"/>
    <dgm:cxn modelId="{7FDFA8E5-12E0-43CE-8304-8D75BDA08D1A}" type="presParOf" srcId="{482A098A-F43D-4BC2-BD6F-690EDE8BE728}" destId="{D528B23F-73D1-405F-AF8B-CFE6C8FF739E}" srcOrd="3" destOrd="0" presId="urn:microsoft.com/office/officeart/2005/8/layout/process4"/>
    <dgm:cxn modelId="{CBA0AA06-F885-45AF-A671-F6CB54BBC6FB}" type="presParOf" srcId="{482A098A-F43D-4BC2-BD6F-690EDE8BE728}" destId="{94E28246-2362-4D53-BD54-ABE818A58C34}" srcOrd="4" destOrd="0" presId="urn:microsoft.com/office/officeart/2005/8/layout/process4"/>
    <dgm:cxn modelId="{9D965805-54C4-470A-9617-9B256564955C}" type="presParOf" srcId="{94E28246-2362-4D53-BD54-ABE818A58C34}" destId="{ED6B7F85-0A1E-44CF-8E84-43C85BB174B4}" srcOrd="0" destOrd="0" presId="urn:microsoft.com/office/officeart/2005/8/layout/process4"/>
    <dgm:cxn modelId="{D4DDDEFA-A217-41B8-922E-4ED6AE2AFCEC}" type="presParOf" srcId="{94E28246-2362-4D53-BD54-ABE818A58C34}" destId="{254CCDA0-A616-49BA-8710-56BA3F1E5B93}" srcOrd="1" destOrd="0" presId="urn:microsoft.com/office/officeart/2005/8/layout/process4"/>
    <dgm:cxn modelId="{E6BDE5BA-19E2-4A43-899E-69374CE58A52}" type="presParOf" srcId="{94E28246-2362-4D53-BD54-ABE818A58C34}" destId="{6ECFD31A-3A4D-4452-AEEA-8A41F130733A}" srcOrd="2" destOrd="0" presId="urn:microsoft.com/office/officeart/2005/8/layout/process4"/>
    <dgm:cxn modelId="{B704E715-4576-4125-BAE5-7D8AEDC02464}" type="presParOf" srcId="{6ECFD31A-3A4D-4452-AEEA-8A41F130733A}" destId="{C76A7E60-DE10-4F76-8B8E-1DFF28C0B13C}" srcOrd="0" destOrd="0" presId="urn:microsoft.com/office/officeart/2005/8/layout/process4"/>
    <dgm:cxn modelId="{0A8B78F9-73FB-4671-8B88-ED1E8B7036E0}" type="presParOf" srcId="{6ECFD31A-3A4D-4452-AEEA-8A41F130733A}" destId="{93A60985-83D3-4880-88AC-0B700078BB21}" srcOrd="1" destOrd="0" presId="urn:microsoft.com/office/officeart/2005/8/layout/process4"/>
    <dgm:cxn modelId="{F65C9C2E-B937-42EE-BDB1-671B4E0F3830}" type="presParOf" srcId="{482A098A-F43D-4BC2-BD6F-690EDE8BE728}" destId="{F260C755-E737-466F-BD8C-9E0D6807F1AC}" srcOrd="5" destOrd="0" presId="urn:microsoft.com/office/officeart/2005/8/layout/process4"/>
    <dgm:cxn modelId="{0D1BAEFE-5276-4966-8838-73A0432AC05C}" type="presParOf" srcId="{482A098A-F43D-4BC2-BD6F-690EDE8BE728}" destId="{0C85BB61-6A60-48D5-9443-532D96EA5C59}" srcOrd="6" destOrd="0" presId="urn:microsoft.com/office/officeart/2005/8/layout/process4"/>
    <dgm:cxn modelId="{DAD0ED37-A87B-4783-BA2A-0931A339D9D5}" type="presParOf" srcId="{0C85BB61-6A60-48D5-9443-532D96EA5C59}" destId="{5F6C5400-5F6D-446D-922B-38F3487508C9}" srcOrd="0" destOrd="0" presId="urn:microsoft.com/office/officeart/2005/8/layout/process4"/>
    <dgm:cxn modelId="{13A42CAD-005A-4696-A977-3B2E2E5C1D0C}" type="presParOf" srcId="{0C85BB61-6A60-48D5-9443-532D96EA5C59}" destId="{A8C70F32-1732-4357-91C2-A14AEDC1B015}" srcOrd="1" destOrd="0" presId="urn:microsoft.com/office/officeart/2005/8/layout/process4"/>
    <dgm:cxn modelId="{64B4730B-F8ED-46B1-89BE-1AD6F9493F8C}" type="presParOf" srcId="{0C85BB61-6A60-48D5-9443-532D96EA5C59}" destId="{1A838B46-4038-4E18-B479-5BBD3FBE9E73}" srcOrd="2" destOrd="0" presId="urn:microsoft.com/office/officeart/2005/8/layout/process4"/>
    <dgm:cxn modelId="{1D9DAA0A-11C8-4C90-8C0B-D106BFF02E7F}" type="presParOf" srcId="{1A838B46-4038-4E18-B479-5BBD3FBE9E73}" destId="{23F0CAD7-62F9-403F-AEDC-17C88BDF08B2}" srcOrd="0" destOrd="0" presId="urn:microsoft.com/office/officeart/2005/8/layout/process4"/>
    <dgm:cxn modelId="{459E8B30-7CBF-4F75-8173-C63CA5E654C6}" type="presParOf" srcId="{1A838B46-4038-4E18-B479-5BBD3FBE9E73}" destId="{B3E21838-2583-4271-9A3A-F021CB123A68}" srcOrd="1" destOrd="0" presId="urn:microsoft.com/office/officeart/2005/8/layout/process4"/>
    <dgm:cxn modelId="{9E147327-8336-4CCD-A9C2-312B7AC3BCF7}" type="presParOf" srcId="{482A098A-F43D-4BC2-BD6F-690EDE8BE728}" destId="{787FD010-0468-48C8-8945-EFFF181866E1}" srcOrd="7" destOrd="0" presId="urn:microsoft.com/office/officeart/2005/8/layout/process4"/>
    <dgm:cxn modelId="{9BCD05F8-4BE1-45FB-A640-D1D38036A217}" type="presParOf" srcId="{482A098A-F43D-4BC2-BD6F-690EDE8BE728}" destId="{4F440637-FD71-4BE6-B9C4-B65517B6786A}" srcOrd="8" destOrd="0" presId="urn:microsoft.com/office/officeart/2005/8/layout/process4"/>
    <dgm:cxn modelId="{866B6E3F-BB97-4F53-B062-5A8D95B7A9C0}" type="presParOf" srcId="{4F440637-FD71-4BE6-B9C4-B65517B6786A}" destId="{1FB69F7B-3E40-4214-BCF3-DE763BD9F36F}" srcOrd="0" destOrd="0" presId="urn:microsoft.com/office/officeart/2005/8/layout/process4"/>
    <dgm:cxn modelId="{916968E6-FB0A-4A15-9F51-463D3A89D063}" type="presParOf" srcId="{4F440637-FD71-4BE6-B9C4-B65517B6786A}" destId="{7829D25B-3D59-4116-B459-6086E3B48976}" srcOrd="1" destOrd="0" presId="urn:microsoft.com/office/officeart/2005/8/layout/process4"/>
    <dgm:cxn modelId="{BB6D489B-66CC-4DF1-B663-66B4F52982FD}" type="presParOf" srcId="{4F440637-FD71-4BE6-B9C4-B65517B6786A}" destId="{DDBBBF30-7735-467D-B1CB-363BDFBA36B1}" srcOrd="2" destOrd="0" presId="urn:microsoft.com/office/officeart/2005/8/layout/process4"/>
    <dgm:cxn modelId="{93F5CF41-4DDF-4F87-9BC6-EA68A48A8799}" type="presParOf" srcId="{DDBBBF30-7735-467D-B1CB-363BDFBA36B1}" destId="{5EB3CC7D-D40F-47B7-82B9-1B30FD9E3BD0}" srcOrd="0" destOrd="0" presId="urn:microsoft.com/office/officeart/2005/8/layout/process4"/>
    <dgm:cxn modelId="{4244161E-31E2-4F83-A001-24DD45A96175}" type="presParOf" srcId="{DDBBBF30-7735-467D-B1CB-363BDFBA36B1}" destId="{F5116B54-1F4F-4BD0-B4AC-F735A106D7C5}" srcOrd="1" destOrd="0" presId="urn:microsoft.com/office/officeart/2005/8/layout/process4"/>
    <dgm:cxn modelId="{6A26A0E9-4CD7-4021-9596-AF4C923959B8}" type="presParOf" srcId="{482A098A-F43D-4BC2-BD6F-690EDE8BE728}" destId="{768DD22C-B040-473F-B4D4-A5B309235B73}" srcOrd="9" destOrd="0" presId="urn:microsoft.com/office/officeart/2005/8/layout/process4"/>
    <dgm:cxn modelId="{0DD25506-78AA-472C-A496-96BE331F07DA}" type="presParOf" srcId="{482A098A-F43D-4BC2-BD6F-690EDE8BE728}" destId="{B741C9DF-B1D8-4BEE-A1C8-D00C33C58119}" srcOrd="10" destOrd="0" presId="urn:microsoft.com/office/officeart/2005/8/layout/process4"/>
    <dgm:cxn modelId="{4249C9EC-85D4-4D8E-8D65-442458ECBE0E}" type="presParOf" srcId="{B741C9DF-B1D8-4BEE-A1C8-D00C33C58119}" destId="{CAC62BD6-E203-440E-931E-32226C5D0E87}" srcOrd="0" destOrd="0" presId="urn:microsoft.com/office/officeart/2005/8/layout/process4"/>
    <dgm:cxn modelId="{08EED93A-0CC0-4F59-ABC0-A9612296695E}" type="presParOf" srcId="{B741C9DF-B1D8-4BEE-A1C8-D00C33C58119}" destId="{56447940-5AA0-41CC-A1B5-39CF89A9A972}" srcOrd="1" destOrd="0" presId="urn:microsoft.com/office/officeart/2005/8/layout/process4"/>
    <dgm:cxn modelId="{A6203B5D-C355-48F6-943C-97FDA11BE91C}" type="presParOf" srcId="{B741C9DF-B1D8-4BEE-A1C8-D00C33C58119}" destId="{F80D1A31-CBAC-4681-9AA2-79E41A87CE44}" srcOrd="2" destOrd="0" presId="urn:microsoft.com/office/officeart/2005/8/layout/process4"/>
    <dgm:cxn modelId="{55342972-D0C1-4601-A7A6-47C0031BD582}" type="presParOf" srcId="{F80D1A31-CBAC-4681-9AA2-79E41A87CE44}" destId="{FF0D9754-D0EC-4405-B6FF-3C2187783A8E}" srcOrd="0" destOrd="0" presId="urn:microsoft.com/office/officeart/2005/8/layout/process4"/>
    <dgm:cxn modelId="{2AC52810-1F16-4956-93B3-7F25F9CE026E}" type="presParOf" srcId="{F80D1A31-CBAC-4681-9AA2-79E41A87CE44}" destId="{2AD721BD-6A17-4B6E-974E-3081E0BE5CF9}" srcOrd="1" destOrd="0" presId="urn:microsoft.com/office/officeart/2005/8/layout/process4"/>
    <dgm:cxn modelId="{D068C8C7-175A-4CAD-B302-19CD5C544526}" type="presParOf" srcId="{F80D1A31-CBAC-4681-9AA2-79E41A87CE44}" destId="{3877361C-923F-4E09-8E59-BFE9F9DA796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92CDD-5571-4A85-B541-3A87E21CA7B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40F8403-DB72-4A62-9EFC-29AB5C17B20C}">
      <dgm:prSet phldrT="[Texto]"/>
      <dgm:spPr/>
      <dgm:t>
        <a:bodyPr/>
        <a:lstStyle/>
        <a:p>
          <a:r>
            <a:rPr lang="es-EC" dirty="0" smtClean="0"/>
            <a:t>UNIDAD EDUCATIVA  BORJA  N°1</a:t>
          </a:r>
          <a:endParaRPr lang="es-EC" dirty="0"/>
        </a:p>
      </dgm:t>
    </dgm:pt>
    <dgm:pt modelId="{D01A3349-05BC-4EFC-A426-150568EDAB6D}" type="parTrans" cxnId="{FDA66B74-5DF3-4172-A191-A139EC2D24CF}">
      <dgm:prSet/>
      <dgm:spPr/>
      <dgm:t>
        <a:bodyPr/>
        <a:lstStyle/>
        <a:p>
          <a:endParaRPr lang="es-EC"/>
        </a:p>
      </dgm:t>
    </dgm:pt>
    <dgm:pt modelId="{445DB49C-95E8-4A1B-89F2-50E2604176C5}" type="sibTrans" cxnId="{FDA66B74-5DF3-4172-A191-A139EC2D24CF}">
      <dgm:prSet/>
      <dgm:spPr/>
      <dgm:t>
        <a:bodyPr/>
        <a:lstStyle/>
        <a:p>
          <a:endParaRPr lang="es-EC"/>
        </a:p>
      </dgm:t>
    </dgm:pt>
    <dgm:pt modelId="{8259F05C-11D6-4FE9-B914-BC3837BD159A}">
      <dgm:prSet phldrT="[Texto]"/>
      <dgm:spPr/>
      <dgm:t>
        <a:bodyPr/>
        <a:lstStyle/>
        <a:p>
          <a:r>
            <a:rPr lang="es-EC" dirty="0" smtClean="0"/>
            <a:t>CENTRO HISTÓRICO DE  QUITO</a:t>
          </a:r>
          <a:endParaRPr lang="es-EC" dirty="0"/>
        </a:p>
      </dgm:t>
    </dgm:pt>
    <dgm:pt modelId="{BF2DE15A-7846-4F30-A53F-739ABADE5493}" type="parTrans" cxnId="{61411BFA-BCB6-4FD3-BD46-B4699D7AC447}">
      <dgm:prSet/>
      <dgm:spPr/>
      <dgm:t>
        <a:bodyPr/>
        <a:lstStyle/>
        <a:p>
          <a:endParaRPr lang="es-EC"/>
        </a:p>
      </dgm:t>
    </dgm:pt>
    <dgm:pt modelId="{B163398C-6737-4781-976C-60ADD3AF999A}" type="sibTrans" cxnId="{61411BFA-BCB6-4FD3-BD46-B4699D7AC447}">
      <dgm:prSet/>
      <dgm:spPr/>
      <dgm:t>
        <a:bodyPr/>
        <a:lstStyle/>
        <a:p>
          <a:endParaRPr lang="es-EC"/>
        </a:p>
      </dgm:t>
    </dgm:pt>
    <dgm:pt modelId="{2E5B71CE-8C12-4578-B453-D838B81D5C66}">
      <dgm:prSet phldrT="[Texto]"/>
      <dgm:spPr/>
      <dgm:t>
        <a:bodyPr/>
        <a:lstStyle/>
        <a:p>
          <a:r>
            <a:rPr lang="es-EC" dirty="0" smtClean="0"/>
            <a:t>CENTRO DE DESARROLLO  INFANTIL</a:t>
          </a:r>
          <a:endParaRPr lang="es-EC" dirty="0"/>
        </a:p>
      </dgm:t>
    </dgm:pt>
    <dgm:pt modelId="{FE694F46-0BBE-4552-8BCB-AA7BF66457C8}" type="parTrans" cxnId="{7D08F327-7D17-4BA8-B7DF-A945A39C8187}">
      <dgm:prSet/>
      <dgm:spPr/>
      <dgm:t>
        <a:bodyPr/>
        <a:lstStyle/>
        <a:p>
          <a:endParaRPr lang="es-EC"/>
        </a:p>
      </dgm:t>
    </dgm:pt>
    <dgm:pt modelId="{0503B905-1B79-4F52-8C71-2A021F8B0C7B}" type="sibTrans" cxnId="{7D08F327-7D17-4BA8-B7DF-A945A39C8187}">
      <dgm:prSet/>
      <dgm:spPr/>
      <dgm:t>
        <a:bodyPr/>
        <a:lstStyle/>
        <a:p>
          <a:endParaRPr lang="es-EC"/>
        </a:p>
      </dgm:t>
    </dgm:pt>
    <dgm:pt modelId="{4642CC04-4868-4FBA-80C4-7C5172D59C4B}">
      <dgm:prSet phldrT="[Texto]"/>
      <dgm:spPr/>
      <dgm:t>
        <a:bodyPr/>
        <a:lstStyle/>
        <a:p>
          <a:r>
            <a:rPr lang="es-EC" dirty="0" smtClean="0"/>
            <a:t>CONFORMACIÓN TOTAL DE LA UNIDAD EDUCATIVA</a:t>
          </a:r>
          <a:endParaRPr lang="es-EC" dirty="0"/>
        </a:p>
      </dgm:t>
    </dgm:pt>
    <dgm:pt modelId="{C5856A62-EE19-45E9-B7E4-E2D6788C342B}" type="parTrans" cxnId="{72ACDE2F-7A65-4A6E-B122-4C6D58858E8A}">
      <dgm:prSet/>
      <dgm:spPr/>
      <dgm:t>
        <a:bodyPr/>
        <a:lstStyle/>
        <a:p>
          <a:endParaRPr lang="es-EC"/>
        </a:p>
      </dgm:t>
    </dgm:pt>
    <dgm:pt modelId="{78E07AB0-2E1F-44ED-BF5B-D78E47F4FFFC}" type="sibTrans" cxnId="{72ACDE2F-7A65-4A6E-B122-4C6D58858E8A}">
      <dgm:prSet/>
      <dgm:spPr/>
      <dgm:t>
        <a:bodyPr/>
        <a:lstStyle/>
        <a:p>
          <a:endParaRPr lang="es-EC"/>
        </a:p>
      </dgm:t>
    </dgm:pt>
    <dgm:pt modelId="{0CBB5745-3710-4142-9CE9-A9925799FFBD}" type="pres">
      <dgm:prSet presAssocID="{0F692CDD-5571-4A85-B541-3A87E21CA7B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764017-4516-45B7-A449-70EC6DB78765}" type="pres">
      <dgm:prSet presAssocID="{B40F8403-DB72-4A62-9EFC-29AB5C17B20C}" presName="circle1" presStyleLbl="lnNode1" presStyleIdx="0" presStyleCnt="4"/>
      <dgm:spPr/>
    </dgm:pt>
    <dgm:pt modelId="{EE26115B-EFBE-4F9A-A41A-BD3FE46EB227}" type="pres">
      <dgm:prSet presAssocID="{B40F8403-DB72-4A62-9EFC-29AB5C17B20C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E4ED3-517E-4ED8-8353-49DFEC4EFCA0}" type="pres">
      <dgm:prSet presAssocID="{B40F8403-DB72-4A62-9EFC-29AB5C17B20C}" presName="line1" presStyleLbl="callout" presStyleIdx="0" presStyleCnt="8"/>
      <dgm:spPr/>
    </dgm:pt>
    <dgm:pt modelId="{B5DB663E-588D-4976-922B-A5728727E297}" type="pres">
      <dgm:prSet presAssocID="{B40F8403-DB72-4A62-9EFC-29AB5C17B20C}" presName="d1" presStyleLbl="callout" presStyleIdx="1" presStyleCnt="8"/>
      <dgm:spPr/>
    </dgm:pt>
    <dgm:pt modelId="{D4731D2D-ACCB-4B66-8E07-529C9A0BD802}" type="pres">
      <dgm:prSet presAssocID="{8259F05C-11D6-4FE9-B914-BC3837BD159A}" presName="circle2" presStyleLbl="lnNode1" presStyleIdx="1" presStyleCnt="4"/>
      <dgm:spPr/>
    </dgm:pt>
    <dgm:pt modelId="{41A25D5C-B922-4D2B-9BEA-0134F9F8D0EA}" type="pres">
      <dgm:prSet presAssocID="{8259F05C-11D6-4FE9-B914-BC3837BD159A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CB849-8AE4-413D-9AE6-6CCE4B99911E}" type="pres">
      <dgm:prSet presAssocID="{8259F05C-11D6-4FE9-B914-BC3837BD159A}" presName="line2" presStyleLbl="callout" presStyleIdx="2" presStyleCnt="8"/>
      <dgm:spPr/>
    </dgm:pt>
    <dgm:pt modelId="{B5A6CDA6-513A-4520-8543-B87A08032142}" type="pres">
      <dgm:prSet presAssocID="{8259F05C-11D6-4FE9-B914-BC3837BD159A}" presName="d2" presStyleLbl="callout" presStyleIdx="3" presStyleCnt="8"/>
      <dgm:spPr/>
    </dgm:pt>
    <dgm:pt modelId="{A4561F6B-F1B8-40E4-AFEE-2A0C8FB0A4BF}" type="pres">
      <dgm:prSet presAssocID="{4642CC04-4868-4FBA-80C4-7C5172D59C4B}" presName="circle3" presStyleLbl="lnNode1" presStyleIdx="2" presStyleCnt="4"/>
      <dgm:spPr/>
    </dgm:pt>
    <dgm:pt modelId="{18E09859-B14C-4B1E-B996-C2C7014C6884}" type="pres">
      <dgm:prSet presAssocID="{4642CC04-4868-4FBA-80C4-7C5172D59C4B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7E8F6-42DA-42FF-B6E4-94A643AEAC42}" type="pres">
      <dgm:prSet presAssocID="{4642CC04-4868-4FBA-80C4-7C5172D59C4B}" presName="line3" presStyleLbl="callout" presStyleIdx="4" presStyleCnt="8"/>
      <dgm:spPr/>
    </dgm:pt>
    <dgm:pt modelId="{AE7AD7AB-D9B6-480E-A891-30FEB4B44459}" type="pres">
      <dgm:prSet presAssocID="{4642CC04-4868-4FBA-80C4-7C5172D59C4B}" presName="d3" presStyleLbl="callout" presStyleIdx="5" presStyleCnt="8"/>
      <dgm:spPr/>
    </dgm:pt>
    <dgm:pt modelId="{556B6079-13F4-43D7-884A-41BC80685D09}" type="pres">
      <dgm:prSet presAssocID="{2E5B71CE-8C12-4578-B453-D838B81D5C66}" presName="circle4" presStyleLbl="lnNode1" presStyleIdx="3" presStyleCnt="4"/>
      <dgm:spPr/>
    </dgm:pt>
    <dgm:pt modelId="{EA4BAC88-A824-488D-9E14-FC80C1002C96}" type="pres">
      <dgm:prSet presAssocID="{2E5B71CE-8C12-4578-B453-D838B81D5C66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8A805-3762-4A9A-8820-723BFDBE50F7}" type="pres">
      <dgm:prSet presAssocID="{2E5B71CE-8C12-4578-B453-D838B81D5C66}" presName="line4" presStyleLbl="callout" presStyleIdx="6" presStyleCnt="8"/>
      <dgm:spPr/>
    </dgm:pt>
    <dgm:pt modelId="{70A6F68F-E94C-4180-986C-86ABE7F88EB7}" type="pres">
      <dgm:prSet presAssocID="{2E5B71CE-8C12-4578-B453-D838B81D5C66}" presName="d4" presStyleLbl="callout" presStyleIdx="7" presStyleCnt="8"/>
      <dgm:spPr/>
    </dgm:pt>
  </dgm:ptLst>
  <dgm:cxnLst>
    <dgm:cxn modelId="{8B9026AF-AEFF-451C-9A0E-519459E83C34}" type="presOf" srcId="{4642CC04-4868-4FBA-80C4-7C5172D59C4B}" destId="{18E09859-B14C-4B1E-B996-C2C7014C6884}" srcOrd="0" destOrd="0" presId="urn:microsoft.com/office/officeart/2005/8/layout/target1"/>
    <dgm:cxn modelId="{61411BFA-BCB6-4FD3-BD46-B4699D7AC447}" srcId="{0F692CDD-5571-4A85-B541-3A87E21CA7B4}" destId="{8259F05C-11D6-4FE9-B914-BC3837BD159A}" srcOrd="1" destOrd="0" parTransId="{BF2DE15A-7846-4F30-A53F-739ABADE5493}" sibTransId="{B163398C-6737-4781-976C-60ADD3AF999A}"/>
    <dgm:cxn modelId="{31077565-296A-4CDF-81E1-2591D2595F85}" type="presOf" srcId="{B40F8403-DB72-4A62-9EFC-29AB5C17B20C}" destId="{EE26115B-EFBE-4F9A-A41A-BD3FE46EB227}" srcOrd="0" destOrd="0" presId="urn:microsoft.com/office/officeart/2005/8/layout/target1"/>
    <dgm:cxn modelId="{72ACDE2F-7A65-4A6E-B122-4C6D58858E8A}" srcId="{0F692CDD-5571-4A85-B541-3A87E21CA7B4}" destId="{4642CC04-4868-4FBA-80C4-7C5172D59C4B}" srcOrd="2" destOrd="0" parTransId="{C5856A62-EE19-45E9-B7E4-E2D6788C342B}" sibTransId="{78E07AB0-2E1F-44ED-BF5B-D78E47F4FFFC}"/>
    <dgm:cxn modelId="{7D08F327-7D17-4BA8-B7DF-A945A39C8187}" srcId="{0F692CDD-5571-4A85-B541-3A87E21CA7B4}" destId="{2E5B71CE-8C12-4578-B453-D838B81D5C66}" srcOrd="3" destOrd="0" parTransId="{FE694F46-0BBE-4552-8BCB-AA7BF66457C8}" sibTransId="{0503B905-1B79-4F52-8C71-2A021F8B0C7B}"/>
    <dgm:cxn modelId="{FDA66B74-5DF3-4172-A191-A139EC2D24CF}" srcId="{0F692CDD-5571-4A85-B541-3A87E21CA7B4}" destId="{B40F8403-DB72-4A62-9EFC-29AB5C17B20C}" srcOrd="0" destOrd="0" parTransId="{D01A3349-05BC-4EFC-A426-150568EDAB6D}" sibTransId="{445DB49C-95E8-4A1B-89F2-50E2604176C5}"/>
    <dgm:cxn modelId="{11699A90-CFB4-44FB-BE4B-7345D4E4FC25}" type="presOf" srcId="{8259F05C-11D6-4FE9-B914-BC3837BD159A}" destId="{41A25D5C-B922-4D2B-9BEA-0134F9F8D0EA}" srcOrd="0" destOrd="0" presId="urn:microsoft.com/office/officeart/2005/8/layout/target1"/>
    <dgm:cxn modelId="{84649A23-C051-4D26-8863-1155C0784F4E}" type="presOf" srcId="{0F692CDD-5571-4A85-B541-3A87E21CA7B4}" destId="{0CBB5745-3710-4142-9CE9-A9925799FFBD}" srcOrd="0" destOrd="0" presId="urn:microsoft.com/office/officeart/2005/8/layout/target1"/>
    <dgm:cxn modelId="{3340552E-D4D3-4616-B535-3516205050F5}" type="presOf" srcId="{2E5B71CE-8C12-4578-B453-D838B81D5C66}" destId="{EA4BAC88-A824-488D-9E14-FC80C1002C96}" srcOrd="0" destOrd="0" presId="urn:microsoft.com/office/officeart/2005/8/layout/target1"/>
    <dgm:cxn modelId="{40A4A7D0-B32D-42E5-8B77-0FB771A9C5BD}" type="presParOf" srcId="{0CBB5745-3710-4142-9CE9-A9925799FFBD}" destId="{46764017-4516-45B7-A449-70EC6DB78765}" srcOrd="0" destOrd="0" presId="urn:microsoft.com/office/officeart/2005/8/layout/target1"/>
    <dgm:cxn modelId="{0A6B6E1A-017C-4FF9-B64E-7C72C60D0E94}" type="presParOf" srcId="{0CBB5745-3710-4142-9CE9-A9925799FFBD}" destId="{EE26115B-EFBE-4F9A-A41A-BD3FE46EB227}" srcOrd="1" destOrd="0" presId="urn:microsoft.com/office/officeart/2005/8/layout/target1"/>
    <dgm:cxn modelId="{B81E403E-BAFD-4C7A-8E28-1BE8585FFF35}" type="presParOf" srcId="{0CBB5745-3710-4142-9CE9-A9925799FFBD}" destId="{7AAE4ED3-517E-4ED8-8353-49DFEC4EFCA0}" srcOrd="2" destOrd="0" presId="urn:microsoft.com/office/officeart/2005/8/layout/target1"/>
    <dgm:cxn modelId="{B8627BD2-3E77-45D4-9216-45786A5D0E54}" type="presParOf" srcId="{0CBB5745-3710-4142-9CE9-A9925799FFBD}" destId="{B5DB663E-588D-4976-922B-A5728727E297}" srcOrd="3" destOrd="0" presId="urn:microsoft.com/office/officeart/2005/8/layout/target1"/>
    <dgm:cxn modelId="{9B293231-4684-4960-9971-264F6AEA4A11}" type="presParOf" srcId="{0CBB5745-3710-4142-9CE9-A9925799FFBD}" destId="{D4731D2D-ACCB-4B66-8E07-529C9A0BD802}" srcOrd="4" destOrd="0" presId="urn:microsoft.com/office/officeart/2005/8/layout/target1"/>
    <dgm:cxn modelId="{C91658E4-ED2A-4695-99E2-26419B3B6B7B}" type="presParOf" srcId="{0CBB5745-3710-4142-9CE9-A9925799FFBD}" destId="{41A25D5C-B922-4D2B-9BEA-0134F9F8D0EA}" srcOrd="5" destOrd="0" presId="urn:microsoft.com/office/officeart/2005/8/layout/target1"/>
    <dgm:cxn modelId="{33939F5C-069E-4405-BA43-4F7427FA6332}" type="presParOf" srcId="{0CBB5745-3710-4142-9CE9-A9925799FFBD}" destId="{B58CB849-8AE4-413D-9AE6-6CCE4B99911E}" srcOrd="6" destOrd="0" presId="urn:microsoft.com/office/officeart/2005/8/layout/target1"/>
    <dgm:cxn modelId="{60B43D1E-FCF2-40AF-A0F3-E51845CD0031}" type="presParOf" srcId="{0CBB5745-3710-4142-9CE9-A9925799FFBD}" destId="{B5A6CDA6-513A-4520-8543-B87A08032142}" srcOrd="7" destOrd="0" presId="urn:microsoft.com/office/officeart/2005/8/layout/target1"/>
    <dgm:cxn modelId="{3F996DC7-D9F1-4308-83B6-07CB001FBE38}" type="presParOf" srcId="{0CBB5745-3710-4142-9CE9-A9925799FFBD}" destId="{A4561F6B-F1B8-40E4-AFEE-2A0C8FB0A4BF}" srcOrd="8" destOrd="0" presId="urn:microsoft.com/office/officeart/2005/8/layout/target1"/>
    <dgm:cxn modelId="{C9457617-6ED5-4A4C-BD3E-B7809C54CA57}" type="presParOf" srcId="{0CBB5745-3710-4142-9CE9-A9925799FFBD}" destId="{18E09859-B14C-4B1E-B996-C2C7014C6884}" srcOrd="9" destOrd="0" presId="urn:microsoft.com/office/officeart/2005/8/layout/target1"/>
    <dgm:cxn modelId="{40A941EC-7EB3-4148-BA01-E729350E80DC}" type="presParOf" srcId="{0CBB5745-3710-4142-9CE9-A9925799FFBD}" destId="{6A07E8F6-42DA-42FF-B6E4-94A643AEAC42}" srcOrd="10" destOrd="0" presId="urn:microsoft.com/office/officeart/2005/8/layout/target1"/>
    <dgm:cxn modelId="{64EF3C75-438F-49DB-83E5-898274C9301A}" type="presParOf" srcId="{0CBB5745-3710-4142-9CE9-A9925799FFBD}" destId="{AE7AD7AB-D9B6-480E-A891-30FEB4B44459}" srcOrd="11" destOrd="0" presId="urn:microsoft.com/office/officeart/2005/8/layout/target1"/>
    <dgm:cxn modelId="{FBEFCB7E-350E-4E18-9136-BCDA383E8151}" type="presParOf" srcId="{0CBB5745-3710-4142-9CE9-A9925799FFBD}" destId="{556B6079-13F4-43D7-884A-41BC80685D09}" srcOrd="12" destOrd="0" presId="urn:microsoft.com/office/officeart/2005/8/layout/target1"/>
    <dgm:cxn modelId="{E3C376E2-13F6-4CA1-BDF0-4169A70CBC01}" type="presParOf" srcId="{0CBB5745-3710-4142-9CE9-A9925799FFBD}" destId="{EA4BAC88-A824-488D-9E14-FC80C1002C96}" srcOrd="13" destOrd="0" presId="urn:microsoft.com/office/officeart/2005/8/layout/target1"/>
    <dgm:cxn modelId="{243DA80B-C56E-4F83-B2E6-9910777D4754}" type="presParOf" srcId="{0CBB5745-3710-4142-9CE9-A9925799FFBD}" destId="{A2E8A805-3762-4A9A-8820-723BFDBE50F7}" srcOrd="14" destOrd="0" presId="urn:microsoft.com/office/officeart/2005/8/layout/target1"/>
    <dgm:cxn modelId="{7B7E5AFC-6315-4E75-89BE-5BEC29536F88}" type="presParOf" srcId="{0CBB5745-3710-4142-9CE9-A9925799FFBD}" destId="{70A6F68F-E94C-4180-986C-86ABE7F88EB7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3B95A-437F-4B1D-9D86-66387CC0F0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DF0220-5615-4116-A36C-FA466D7748A0}">
      <dgm:prSet phldrT="[Texto]"/>
      <dgm:spPr/>
      <dgm:t>
        <a:bodyPr/>
        <a:lstStyle/>
        <a:p>
          <a:r>
            <a:rPr lang="es-EC" dirty="0" smtClean="0"/>
            <a:t>ESTUDIO MERCADO </a:t>
          </a:r>
          <a:endParaRPr lang="es-EC" dirty="0"/>
        </a:p>
      </dgm:t>
    </dgm:pt>
    <dgm:pt modelId="{0C44A24C-3285-46BD-B852-DE3B48462AE1}" type="parTrans" cxnId="{7DF89D41-AF26-4C59-8E61-B68C858B1EEF}">
      <dgm:prSet/>
      <dgm:spPr/>
      <dgm:t>
        <a:bodyPr/>
        <a:lstStyle/>
        <a:p>
          <a:endParaRPr lang="es-EC"/>
        </a:p>
      </dgm:t>
    </dgm:pt>
    <dgm:pt modelId="{7EF96DE9-8B45-4977-8663-AE8AE8C86097}" type="sibTrans" cxnId="{7DF89D41-AF26-4C59-8E61-B68C858B1EEF}">
      <dgm:prSet/>
      <dgm:spPr/>
      <dgm:t>
        <a:bodyPr/>
        <a:lstStyle/>
        <a:p>
          <a:endParaRPr lang="es-EC"/>
        </a:p>
      </dgm:t>
    </dgm:pt>
    <dgm:pt modelId="{1721AA4E-1530-4A14-B269-D1B976F3F8CD}">
      <dgm:prSet phldrT="[Texto]"/>
      <dgm:spPr/>
      <dgm:t>
        <a:bodyPr/>
        <a:lstStyle/>
        <a:p>
          <a:r>
            <a:rPr lang="es-ES" dirty="0" smtClean="0"/>
            <a:t>INVESTIGACIÓN DE MERCADOS.</a:t>
          </a:r>
          <a:endParaRPr lang="es-EC" dirty="0" smtClean="0"/>
        </a:p>
      </dgm:t>
    </dgm:pt>
    <dgm:pt modelId="{5D80783B-6D0D-40EF-BADC-C90FEA874ADB}" type="parTrans" cxnId="{827DACEB-0986-4C1C-8A53-B15B3166A266}">
      <dgm:prSet/>
      <dgm:spPr/>
      <dgm:t>
        <a:bodyPr/>
        <a:lstStyle/>
        <a:p>
          <a:endParaRPr lang="es-EC"/>
        </a:p>
      </dgm:t>
    </dgm:pt>
    <dgm:pt modelId="{46093291-A1CF-441B-83F2-F347A7049ACF}" type="sibTrans" cxnId="{827DACEB-0986-4C1C-8A53-B15B3166A266}">
      <dgm:prSet/>
      <dgm:spPr/>
      <dgm:t>
        <a:bodyPr/>
        <a:lstStyle/>
        <a:p>
          <a:endParaRPr lang="es-EC"/>
        </a:p>
      </dgm:t>
    </dgm:pt>
    <dgm:pt modelId="{1EB2AC41-9FBD-49E9-ADA0-40388F2A2203}">
      <dgm:prSet phldrT="[Texto]"/>
      <dgm:spPr/>
      <dgm:t>
        <a:bodyPr/>
        <a:lstStyle/>
        <a:p>
          <a:r>
            <a:rPr lang="es-ES" dirty="0" smtClean="0"/>
            <a:t>ANÁLISIS DE LA DEMANDA.</a:t>
          </a:r>
          <a:endParaRPr lang="es-EC" dirty="0"/>
        </a:p>
      </dgm:t>
    </dgm:pt>
    <dgm:pt modelId="{325B955D-F733-4CDE-9EBE-6BDCF30299C5}" type="parTrans" cxnId="{244419FD-66E7-4255-830A-B8B84C55D034}">
      <dgm:prSet/>
      <dgm:spPr/>
      <dgm:t>
        <a:bodyPr/>
        <a:lstStyle/>
        <a:p>
          <a:endParaRPr lang="es-EC"/>
        </a:p>
      </dgm:t>
    </dgm:pt>
    <dgm:pt modelId="{4F1A5201-49DF-47F4-82B8-9160BFC4BE53}" type="sibTrans" cxnId="{244419FD-66E7-4255-830A-B8B84C55D034}">
      <dgm:prSet/>
      <dgm:spPr/>
      <dgm:t>
        <a:bodyPr/>
        <a:lstStyle/>
        <a:p>
          <a:endParaRPr lang="es-EC"/>
        </a:p>
      </dgm:t>
    </dgm:pt>
    <dgm:pt modelId="{1CEB8C41-9A12-4D1A-95DA-8B3CBE99ADBB}">
      <dgm:prSet/>
      <dgm:spPr/>
      <dgm:t>
        <a:bodyPr/>
        <a:lstStyle/>
        <a:p>
          <a:r>
            <a:rPr lang="es-ES" dirty="0" smtClean="0"/>
            <a:t>ANÁLISIS DE LA OFERTA.</a:t>
          </a:r>
          <a:endParaRPr lang="es-EC" dirty="0"/>
        </a:p>
      </dgm:t>
    </dgm:pt>
    <dgm:pt modelId="{5C5D2124-68AA-47CE-8AF5-95B308806BD1}" type="parTrans" cxnId="{61F59BF0-D1A2-4B02-A04A-2DB8FA3FC705}">
      <dgm:prSet/>
      <dgm:spPr/>
      <dgm:t>
        <a:bodyPr/>
        <a:lstStyle/>
        <a:p>
          <a:endParaRPr lang="es-EC"/>
        </a:p>
      </dgm:t>
    </dgm:pt>
    <dgm:pt modelId="{752A2E76-39E3-4B37-8002-BEE3982D807E}" type="sibTrans" cxnId="{61F59BF0-D1A2-4B02-A04A-2DB8FA3FC705}">
      <dgm:prSet/>
      <dgm:spPr/>
      <dgm:t>
        <a:bodyPr/>
        <a:lstStyle/>
        <a:p>
          <a:endParaRPr lang="es-EC"/>
        </a:p>
      </dgm:t>
    </dgm:pt>
    <dgm:pt modelId="{32592016-095A-4EED-8C36-F60E8A54C744}" type="pres">
      <dgm:prSet presAssocID="{3DE3B95A-437F-4B1D-9D86-66387CC0F060}" presName="Name0" presStyleCnt="0">
        <dgm:presLayoutVars>
          <dgm:dir/>
          <dgm:animLvl val="lvl"/>
          <dgm:resizeHandles val="exact"/>
        </dgm:presLayoutVars>
      </dgm:prSet>
      <dgm:spPr/>
    </dgm:pt>
    <dgm:pt modelId="{97FD4F1E-E7D6-4C70-8FD1-F3BE388852FB}" type="pres">
      <dgm:prSet presAssocID="{0BDF0220-5615-4116-A36C-FA466D7748A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771CFC-ED35-47CC-ADB9-BFE300F32A9F}" type="pres">
      <dgm:prSet presAssocID="{7EF96DE9-8B45-4977-8663-AE8AE8C86097}" presName="parTxOnlySpace" presStyleCnt="0"/>
      <dgm:spPr/>
    </dgm:pt>
    <dgm:pt modelId="{96FDBA8D-4B4C-491A-906A-AA94AE2C7F55}" type="pres">
      <dgm:prSet presAssocID="{1721AA4E-1530-4A14-B269-D1B976F3F8C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AB6385-7199-4694-B1FA-C16C8F23689D}" type="pres">
      <dgm:prSet presAssocID="{46093291-A1CF-441B-83F2-F347A7049ACF}" presName="parTxOnlySpace" presStyleCnt="0"/>
      <dgm:spPr/>
    </dgm:pt>
    <dgm:pt modelId="{813F48E4-CE02-4D16-9F17-CB14EE35DE34}" type="pres">
      <dgm:prSet presAssocID="{1EB2AC41-9FBD-49E9-ADA0-40388F2A220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385988-C93E-40EE-998F-DA9665576C1C}" type="pres">
      <dgm:prSet presAssocID="{4F1A5201-49DF-47F4-82B8-9160BFC4BE53}" presName="parTxOnlySpace" presStyleCnt="0"/>
      <dgm:spPr/>
    </dgm:pt>
    <dgm:pt modelId="{8DD41BAF-5442-4DE0-B7DD-C0DF69D38528}" type="pres">
      <dgm:prSet presAssocID="{1CEB8C41-9A12-4D1A-95DA-8B3CBE99AD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F89D41-AF26-4C59-8E61-B68C858B1EEF}" srcId="{3DE3B95A-437F-4B1D-9D86-66387CC0F060}" destId="{0BDF0220-5615-4116-A36C-FA466D7748A0}" srcOrd="0" destOrd="0" parTransId="{0C44A24C-3285-46BD-B852-DE3B48462AE1}" sibTransId="{7EF96DE9-8B45-4977-8663-AE8AE8C86097}"/>
    <dgm:cxn modelId="{244419FD-66E7-4255-830A-B8B84C55D034}" srcId="{3DE3B95A-437F-4B1D-9D86-66387CC0F060}" destId="{1EB2AC41-9FBD-49E9-ADA0-40388F2A2203}" srcOrd="2" destOrd="0" parTransId="{325B955D-F733-4CDE-9EBE-6BDCF30299C5}" sibTransId="{4F1A5201-49DF-47F4-82B8-9160BFC4BE53}"/>
    <dgm:cxn modelId="{827DACEB-0986-4C1C-8A53-B15B3166A266}" srcId="{3DE3B95A-437F-4B1D-9D86-66387CC0F060}" destId="{1721AA4E-1530-4A14-B269-D1B976F3F8CD}" srcOrd="1" destOrd="0" parTransId="{5D80783B-6D0D-40EF-BADC-C90FEA874ADB}" sibTransId="{46093291-A1CF-441B-83F2-F347A7049ACF}"/>
    <dgm:cxn modelId="{9EF63FBD-5505-45BC-8716-80B444B38E4E}" type="presOf" srcId="{1CEB8C41-9A12-4D1A-95DA-8B3CBE99ADBB}" destId="{8DD41BAF-5442-4DE0-B7DD-C0DF69D38528}" srcOrd="0" destOrd="0" presId="urn:microsoft.com/office/officeart/2005/8/layout/chevron1"/>
    <dgm:cxn modelId="{EE3962FB-DDDD-47B0-ADC5-21DD8F7FA7F3}" type="presOf" srcId="{1721AA4E-1530-4A14-B269-D1B976F3F8CD}" destId="{96FDBA8D-4B4C-491A-906A-AA94AE2C7F55}" srcOrd="0" destOrd="0" presId="urn:microsoft.com/office/officeart/2005/8/layout/chevron1"/>
    <dgm:cxn modelId="{61F59BF0-D1A2-4B02-A04A-2DB8FA3FC705}" srcId="{3DE3B95A-437F-4B1D-9D86-66387CC0F060}" destId="{1CEB8C41-9A12-4D1A-95DA-8B3CBE99ADBB}" srcOrd="3" destOrd="0" parTransId="{5C5D2124-68AA-47CE-8AF5-95B308806BD1}" sibTransId="{752A2E76-39E3-4B37-8002-BEE3982D807E}"/>
    <dgm:cxn modelId="{27CE3B38-26A4-4B59-AA3E-D5989B2BF029}" type="presOf" srcId="{3DE3B95A-437F-4B1D-9D86-66387CC0F060}" destId="{32592016-095A-4EED-8C36-F60E8A54C744}" srcOrd="0" destOrd="0" presId="urn:microsoft.com/office/officeart/2005/8/layout/chevron1"/>
    <dgm:cxn modelId="{FFB14F5B-0175-4E68-AB7A-0DA137ECD1E4}" type="presOf" srcId="{1EB2AC41-9FBD-49E9-ADA0-40388F2A2203}" destId="{813F48E4-CE02-4D16-9F17-CB14EE35DE34}" srcOrd="0" destOrd="0" presId="urn:microsoft.com/office/officeart/2005/8/layout/chevron1"/>
    <dgm:cxn modelId="{B24FD2F5-DF4D-42AF-A490-1DA305BB6A35}" type="presOf" srcId="{0BDF0220-5615-4116-A36C-FA466D7748A0}" destId="{97FD4F1E-E7D6-4C70-8FD1-F3BE388852FB}" srcOrd="0" destOrd="0" presId="urn:microsoft.com/office/officeart/2005/8/layout/chevron1"/>
    <dgm:cxn modelId="{FCA9C82B-50E0-4EA5-8E6B-0958F016CF49}" type="presParOf" srcId="{32592016-095A-4EED-8C36-F60E8A54C744}" destId="{97FD4F1E-E7D6-4C70-8FD1-F3BE388852FB}" srcOrd="0" destOrd="0" presId="urn:microsoft.com/office/officeart/2005/8/layout/chevron1"/>
    <dgm:cxn modelId="{9E9658C7-6E19-4494-8D58-9D863D617B1B}" type="presParOf" srcId="{32592016-095A-4EED-8C36-F60E8A54C744}" destId="{8B771CFC-ED35-47CC-ADB9-BFE300F32A9F}" srcOrd="1" destOrd="0" presId="urn:microsoft.com/office/officeart/2005/8/layout/chevron1"/>
    <dgm:cxn modelId="{641AE9A4-D551-4E71-AE2C-57CDE8034445}" type="presParOf" srcId="{32592016-095A-4EED-8C36-F60E8A54C744}" destId="{96FDBA8D-4B4C-491A-906A-AA94AE2C7F55}" srcOrd="2" destOrd="0" presId="urn:microsoft.com/office/officeart/2005/8/layout/chevron1"/>
    <dgm:cxn modelId="{961F2174-E966-4492-99B4-F772483F5813}" type="presParOf" srcId="{32592016-095A-4EED-8C36-F60E8A54C744}" destId="{D6AB6385-7199-4694-B1FA-C16C8F23689D}" srcOrd="3" destOrd="0" presId="urn:microsoft.com/office/officeart/2005/8/layout/chevron1"/>
    <dgm:cxn modelId="{54876F1A-E3FB-44B4-B512-76671AE62A20}" type="presParOf" srcId="{32592016-095A-4EED-8C36-F60E8A54C744}" destId="{813F48E4-CE02-4D16-9F17-CB14EE35DE34}" srcOrd="4" destOrd="0" presId="urn:microsoft.com/office/officeart/2005/8/layout/chevron1"/>
    <dgm:cxn modelId="{02B19EC3-FA82-4165-9CA9-CF5C42546C1E}" type="presParOf" srcId="{32592016-095A-4EED-8C36-F60E8A54C744}" destId="{0C385988-C93E-40EE-998F-DA9665576C1C}" srcOrd="5" destOrd="0" presId="urn:microsoft.com/office/officeart/2005/8/layout/chevron1"/>
    <dgm:cxn modelId="{F5E863F5-D282-4CBE-A461-76BCEB5AFD44}" type="presParOf" srcId="{32592016-095A-4EED-8C36-F60E8A54C744}" destId="{8DD41BAF-5442-4DE0-B7DD-C0DF69D385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30BF8-DB63-4034-80DC-6870C9CDB6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B5CA658-5F6B-4A21-8FF0-EC3108CAB7F6}">
      <dgm:prSet phldrT="[Texto]"/>
      <dgm:spPr/>
      <dgm:t>
        <a:bodyPr/>
        <a:lstStyle/>
        <a:p>
          <a:r>
            <a:rPr lang="es-EC" dirty="0" smtClean="0"/>
            <a:t>Método estadístico descriptivo</a:t>
          </a:r>
          <a:endParaRPr lang="es-EC" dirty="0"/>
        </a:p>
      </dgm:t>
    </dgm:pt>
    <dgm:pt modelId="{C26987A2-109B-431E-A010-ED6870693DFA}" type="parTrans" cxnId="{7BA59C23-DBE4-4011-88FD-91F8EF70B600}">
      <dgm:prSet/>
      <dgm:spPr/>
      <dgm:t>
        <a:bodyPr/>
        <a:lstStyle/>
        <a:p>
          <a:endParaRPr lang="es-EC"/>
        </a:p>
      </dgm:t>
    </dgm:pt>
    <dgm:pt modelId="{AC813522-A5E3-4B8D-9508-51D328E65699}" type="sibTrans" cxnId="{7BA59C23-DBE4-4011-88FD-91F8EF70B600}">
      <dgm:prSet/>
      <dgm:spPr/>
      <dgm:t>
        <a:bodyPr/>
        <a:lstStyle/>
        <a:p>
          <a:endParaRPr lang="es-EC"/>
        </a:p>
      </dgm:t>
    </dgm:pt>
    <dgm:pt modelId="{1395B8F5-3204-48A3-B9B9-6301D91763B6}">
      <dgm:prSet phldrT="[Texto]"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ED9D9F30-2ECA-4BBC-AF50-F08E799421D1}" type="parTrans" cxnId="{1B49AB79-CE4C-4052-996E-26F423CA960D}">
      <dgm:prSet/>
      <dgm:spPr/>
      <dgm:t>
        <a:bodyPr/>
        <a:lstStyle/>
        <a:p>
          <a:endParaRPr lang="es-EC"/>
        </a:p>
      </dgm:t>
    </dgm:pt>
    <dgm:pt modelId="{F761E738-5F4C-4277-B373-15A4AB22F50E}" type="sibTrans" cxnId="{1B49AB79-CE4C-4052-996E-26F423CA960D}">
      <dgm:prSet/>
      <dgm:spPr/>
      <dgm:t>
        <a:bodyPr/>
        <a:lstStyle/>
        <a:p>
          <a:endParaRPr lang="es-EC"/>
        </a:p>
      </dgm:t>
    </dgm:pt>
    <dgm:pt modelId="{2C6017E0-E1CF-43E0-9717-1990A04703F7}">
      <dgm:prSet phldrT="[Texto]"/>
      <dgm:spPr/>
      <dgm:t>
        <a:bodyPr/>
        <a:lstStyle/>
        <a:p>
          <a:r>
            <a:rPr lang="es-EC" dirty="0" smtClean="0"/>
            <a:t>CUADROS ESTADISTICOS  Y</a:t>
          </a:r>
          <a:endParaRPr lang="es-EC" dirty="0"/>
        </a:p>
      </dgm:t>
    </dgm:pt>
    <dgm:pt modelId="{090FBE57-C66B-471E-8C9B-B511896F6F25}" type="sibTrans" cxnId="{C00779F7-B151-4779-BAEB-FCA294A414A0}">
      <dgm:prSet/>
      <dgm:spPr/>
      <dgm:t>
        <a:bodyPr/>
        <a:lstStyle/>
        <a:p>
          <a:endParaRPr lang="es-EC"/>
        </a:p>
      </dgm:t>
    </dgm:pt>
    <dgm:pt modelId="{DD5D4843-2D1A-4928-B7A6-5801080C38B5}" type="parTrans" cxnId="{C00779F7-B151-4779-BAEB-FCA294A414A0}">
      <dgm:prSet/>
      <dgm:spPr/>
      <dgm:t>
        <a:bodyPr/>
        <a:lstStyle/>
        <a:p>
          <a:endParaRPr lang="es-EC"/>
        </a:p>
      </dgm:t>
    </dgm:pt>
    <dgm:pt modelId="{A257ED1D-73B0-4B9B-836F-F527C4A2CFD1}">
      <dgm:prSet phldrT="[Texto]"/>
      <dgm:spPr/>
      <dgm:t>
        <a:bodyPr/>
        <a:lstStyle/>
        <a:p>
          <a:r>
            <a:rPr lang="es-EC" dirty="0" smtClean="0"/>
            <a:t>DIAGRAMAS DE FRECUENCIADE FRECUENCIA</a:t>
          </a:r>
          <a:endParaRPr lang="es-EC" dirty="0"/>
        </a:p>
      </dgm:t>
    </dgm:pt>
    <dgm:pt modelId="{2251762D-BEBE-4337-B135-2792FA008323}" type="parTrans" cxnId="{90A59290-0B60-4E53-BEF6-ECD684F6E514}">
      <dgm:prSet/>
      <dgm:spPr/>
      <dgm:t>
        <a:bodyPr/>
        <a:lstStyle/>
        <a:p>
          <a:endParaRPr lang="es-EC"/>
        </a:p>
      </dgm:t>
    </dgm:pt>
    <dgm:pt modelId="{EF9096B2-AB66-4F0F-8400-4F1E0E20B235}" type="sibTrans" cxnId="{90A59290-0B60-4E53-BEF6-ECD684F6E514}">
      <dgm:prSet/>
      <dgm:spPr/>
      <dgm:t>
        <a:bodyPr/>
        <a:lstStyle/>
        <a:p>
          <a:endParaRPr lang="es-EC"/>
        </a:p>
      </dgm:t>
    </dgm:pt>
    <dgm:pt modelId="{35F1AE56-6C7C-4293-9D15-C4BD98470626}" type="pres">
      <dgm:prSet presAssocID="{6D730BF8-DB63-4034-80DC-6870C9CDB68C}" presName="Name0" presStyleCnt="0">
        <dgm:presLayoutVars>
          <dgm:dir/>
          <dgm:animLvl val="lvl"/>
          <dgm:resizeHandles val="exact"/>
        </dgm:presLayoutVars>
      </dgm:prSet>
      <dgm:spPr/>
    </dgm:pt>
    <dgm:pt modelId="{EB980B61-40E1-4800-BDFB-F90117A650BA}" type="pres">
      <dgm:prSet presAssocID="{1B5CA658-5F6B-4A21-8FF0-EC3108CAB7F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F9BC3-D543-43B0-877C-BA4E8107CD2B}" type="pres">
      <dgm:prSet presAssocID="{AC813522-A5E3-4B8D-9508-51D328E65699}" presName="parTxOnlySpace" presStyleCnt="0"/>
      <dgm:spPr/>
    </dgm:pt>
    <dgm:pt modelId="{18518FBD-EA79-4712-9B90-52B4C4B98E1C}" type="pres">
      <dgm:prSet presAssocID="{1395B8F5-3204-48A3-B9B9-6301D91763B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D56A1-7936-4A56-AE3E-8E89EEAACE05}" type="pres">
      <dgm:prSet presAssocID="{F761E738-5F4C-4277-B373-15A4AB22F50E}" presName="parTxOnlySpace" presStyleCnt="0"/>
      <dgm:spPr/>
    </dgm:pt>
    <dgm:pt modelId="{76C5688E-7BEE-45B1-A080-79792A724DE3}" type="pres">
      <dgm:prSet presAssocID="{2C6017E0-E1CF-43E0-9717-1990A04703F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EB3D76-E440-4193-BE2E-FB8E48B0D230}" type="pres">
      <dgm:prSet presAssocID="{090FBE57-C66B-471E-8C9B-B511896F6F25}" presName="parTxOnlySpace" presStyleCnt="0"/>
      <dgm:spPr/>
    </dgm:pt>
    <dgm:pt modelId="{26DDEB4A-35DA-41E8-B841-24B3C952DF96}" type="pres">
      <dgm:prSet presAssocID="{A257ED1D-73B0-4B9B-836F-F527C4A2CFD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27144C-9D95-4091-AAA8-F75BB39EDA6A}" type="presOf" srcId="{2C6017E0-E1CF-43E0-9717-1990A04703F7}" destId="{76C5688E-7BEE-45B1-A080-79792A724DE3}" srcOrd="0" destOrd="0" presId="urn:microsoft.com/office/officeart/2005/8/layout/chevron1"/>
    <dgm:cxn modelId="{C00779F7-B151-4779-BAEB-FCA294A414A0}" srcId="{6D730BF8-DB63-4034-80DC-6870C9CDB68C}" destId="{2C6017E0-E1CF-43E0-9717-1990A04703F7}" srcOrd="2" destOrd="0" parTransId="{DD5D4843-2D1A-4928-B7A6-5801080C38B5}" sibTransId="{090FBE57-C66B-471E-8C9B-B511896F6F25}"/>
    <dgm:cxn modelId="{50585C93-FCFD-414B-BE81-3DD55DDC49F0}" type="presOf" srcId="{6D730BF8-DB63-4034-80DC-6870C9CDB68C}" destId="{35F1AE56-6C7C-4293-9D15-C4BD98470626}" srcOrd="0" destOrd="0" presId="urn:microsoft.com/office/officeart/2005/8/layout/chevron1"/>
    <dgm:cxn modelId="{3BFB5FA0-D5F4-4A27-8937-9C18D814FCD1}" type="presOf" srcId="{1395B8F5-3204-48A3-B9B9-6301D91763B6}" destId="{18518FBD-EA79-4712-9B90-52B4C4B98E1C}" srcOrd="0" destOrd="0" presId="urn:microsoft.com/office/officeart/2005/8/layout/chevron1"/>
    <dgm:cxn modelId="{1B49AB79-CE4C-4052-996E-26F423CA960D}" srcId="{6D730BF8-DB63-4034-80DC-6870C9CDB68C}" destId="{1395B8F5-3204-48A3-B9B9-6301D91763B6}" srcOrd="1" destOrd="0" parTransId="{ED9D9F30-2ECA-4BBC-AF50-F08E799421D1}" sibTransId="{F761E738-5F4C-4277-B373-15A4AB22F50E}"/>
    <dgm:cxn modelId="{5DFE2F8D-C100-4DF6-8AEE-7CE626D7E661}" type="presOf" srcId="{A257ED1D-73B0-4B9B-836F-F527C4A2CFD1}" destId="{26DDEB4A-35DA-41E8-B841-24B3C952DF96}" srcOrd="0" destOrd="0" presId="urn:microsoft.com/office/officeart/2005/8/layout/chevron1"/>
    <dgm:cxn modelId="{7BA59C23-DBE4-4011-88FD-91F8EF70B600}" srcId="{6D730BF8-DB63-4034-80DC-6870C9CDB68C}" destId="{1B5CA658-5F6B-4A21-8FF0-EC3108CAB7F6}" srcOrd="0" destOrd="0" parTransId="{C26987A2-109B-431E-A010-ED6870693DFA}" sibTransId="{AC813522-A5E3-4B8D-9508-51D328E65699}"/>
    <dgm:cxn modelId="{93BA44C7-0755-498C-BD6D-B3D0B1B55BEC}" type="presOf" srcId="{1B5CA658-5F6B-4A21-8FF0-EC3108CAB7F6}" destId="{EB980B61-40E1-4800-BDFB-F90117A650BA}" srcOrd="0" destOrd="0" presId="urn:microsoft.com/office/officeart/2005/8/layout/chevron1"/>
    <dgm:cxn modelId="{90A59290-0B60-4E53-BEF6-ECD684F6E514}" srcId="{6D730BF8-DB63-4034-80DC-6870C9CDB68C}" destId="{A257ED1D-73B0-4B9B-836F-F527C4A2CFD1}" srcOrd="3" destOrd="0" parTransId="{2251762D-BEBE-4337-B135-2792FA008323}" sibTransId="{EF9096B2-AB66-4F0F-8400-4F1E0E20B235}"/>
    <dgm:cxn modelId="{9D760BFA-B4F6-4A7B-8F0B-4BCF1216F5F3}" type="presParOf" srcId="{35F1AE56-6C7C-4293-9D15-C4BD98470626}" destId="{EB980B61-40E1-4800-BDFB-F90117A650BA}" srcOrd="0" destOrd="0" presId="urn:microsoft.com/office/officeart/2005/8/layout/chevron1"/>
    <dgm:cxn modelId="{63061675-B391-4BC2-B5F1-74AC73A50DC0}" type="presParOf" srcId="{35F1AE56-6C7C-4293-9D15-C4BD98470626}" destId="{B58F9BC3-D543-43B0-877C-BA4E8107CD2B}" srcOrd="1" destOrd="0" presId="urn:microsoft.com/office/officeart/2005/8/layout/chevron1"/>
    <dgm:cxn modelId="{4F41E037-A0CE-4B79-B014-DE940B967C0F}" type="presParOf" srcId="{35F1AE56-6C7C-4293-9D15-C4BD98470626}" destId="{18518FBD-EA79-4712-9B90-52B4C4B98E1C}" srcOrd="2" destOrd="0" presId="urn:microsoft.com/office/officeart/2005/8/layout/chevron1"/>
    <dgm:cxn modelId="{FE1D3263-34DC-4B8E-82C2-FC961D5C8104}" type="presParOf" srcId="{35F1AE56-6C7C-4293-9D15-C4BD98470626}" destId="{9D0D56A1-7936-4A56-AE3E-8E89EEAACE05}" srcOrd="3" destOrd="0" presId="urn:microsoft.com/office/officeart/2005/8/layout/chevron1"/>
    <dgm:cxn modelId="{8A70D3AA-E3CE-4585-81BF-95547E612491}" type="presParOf" srcId="{35F1AE56-6C7C-4293-9D15-C4BD98470626}" destId="{76C5688E-7BEE-45B1-A080-79792A724DE3}" srcOrd="4" destOrd="0" presId="urn:microsoft.com/office/officeart/2005/8/layout/chevron1"/>
    <dgm:cxn modelId="{BC2B4CA2-FDC5-4BBA-BF96-450BBEA6E4AE}" type="presParOf" srcId="{35F1AE56-6C7C-4293-9D15-C4BD98470626}" destId="{CDEB3D76-E440-4193-BE2E-FB8E48B0D230}" srcOrd="5" destOrd="0" presId="urn:microsoft.com/office/officeart/2005/8/layout/chevron1"/>
    <dgm:cxn modelId="{D6D37F62-CBB9-4902-BAA2-7FFE65595D39}" type="presParOf" srcId="{35F1AE56-6C7C-4293-9D15-C4BD98470626}" destId="{26DDEB4A-35DA-41E8-B841-24B3C952DF9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FA51C-A4E1-41A9-AA7E-13D3CE5A9E4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F289A01-8566-4427-B959-4CB3F5FA067F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RESULTADOS</a:t>
          </a:r>
          <a:endParaRPr lang="es-ES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03747-00F2-483D-B923-41627ACAB78A}" type="par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E779BD2-2145-426E-9CD3-59BCD3C1905B}" type="sib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BA9FE38-8836-49EA-9D72-C5CDACD8D7E6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32 infantes en el sector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7F86097-3199-4DBF-8DCA-86CD56C05AC5}" type="parTrans" cxnId="{86C55710-FA0E-4438-9E14-241A1F9D883F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52ACD6C7-4A8B-4692-A270-307FEADE39A5}" type="sibTrans" cxnId="{86C55710-FA0E-4438-9E14-241A1F9D883F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A96FF0A-23F3-4627-89A9-4B5F9EFC6D54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Escases de CDI en el sector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7C9BE27-659F-47A9-9C6D-A7E821B44A4D}" type="parTrans" cxnId="{BF04142A-425B-4F96-B5F1-6FE18F4D13C4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465CDE2-0688-4238-8A9F-F12A3BD826FB}" type="sibTrans" cxnId="{BF04142A-425B-4F96-B5F1-6FE18F4D13C4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F898A7A-6FA1-4DF4-843C-725845CBAFB5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Especificación en calidad de  servicio  ofertado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4A444981-5A16-4AC8-847E-0F711C03876C}" type="parTrans" cxnId="{1C636116-CC36-45DA-ABC5-79F4F9815D90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745001B3-1874-45CB-BCC7-E58A1931E7CD}" type="sibTrans" cxnId="{1C636116-CC36-45DA-ABC5-79F4F9815D90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9FDA297-C951-4C60-9607-56D25301A348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Horarios y precios </a:t>
          </a:r>
        </a:p>
      </dgm:t>
    </dgm:pt>
    <dgm:pt modelId="{503C3778-8CA4-4189-9DE2-81BD1BBB94A8}" type="parTrans" cxnId="{E7632D9B-114B-4F2B-85EB-A3BC82BB83FB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CAA1D71-487E-43B4-8CA4-5DBEC0C23EB1}" type="sibTrans" cxnId="{E7632D9B-114B-4F2B-85EB-A3BC82BB83FB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B32EB6A-DA80-47C8-8BD1-D5D653BE1C6D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Servicios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04B2CCB0-EDBA-479A-9BF9-830DDC44F7A9}" type="parTrans" cxnId="{D805DD50-862B-4793-A479-72BE83322237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84C0307-C2DC-4F68-A3EF-F156389FC4B4}" type="sibTrans" cxnId="{D805DD50-862B-4793-A479-72BE83322237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CB1F1ED-434C-429E-AE2D-FB64A191D243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ES FACTIBLE </a:t>
          </a:r>
          <a:endParaRPr lang="es-ES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03B5E-6940-42DB-897B-55500B94C8E9}" type="parTrans" cxnId="{B99768E0-114E-4738-B029-F98FA86EDC5A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C78A154C-767D-4018-A52E-C89DC5FCDA54}" type="sibTrans" cxnId="{B99768E0-114E-4738-B029-F98FA86EDC5A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44E32335-4B9F-4557-96A6-48A0A958056D}" type="pres">
      <dgm:prSet presAssocID="{E80FA51C-A4E1-41A9-AA7E-13D3CE5A9E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81E891-6D21-4B21-B7FC-F488D21CCD55}" type="pres">
      <dgm:prSet presAssocID="{2F289A01-8566-4427-B959-4CB3F5FA067F}" presName="root1" presStyleCnt="0"/>
      <dgm:spPr/>
    </dgm:pt>
    <dgm:pt modelId="{77930A0F-AC6B-409D-91C1-66151B238A5D}" type="pres">
      <dgm:prSet presAssocID="{2F289A01-8566-4427-B959-4CB3F5FA067F}" presName="LevelOneTextNode" presStyleLbl="node0" presStyleIdx="0" presStyleCnt="1" custScaleX="122781" custScaleY="149105" custLinFactNeighborX="-92278" custLinFactNeighborY="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88FE37-1CF2-43B4-914F-6217CBD2ACD7}" type="pres">
      <dgm:prSet presAssocID="{2F289A01-8566-4427-B959-4CB3F5FA067F}" presName="level2hierChild" presStyleCnt="0"/>
      <dgm:spPr/>
    </dgm:pt>
    <dgm:pt modelId="{D700A4DE-5C0F-417B-A308-2269213BEEAF}" type="pres">
      <dgm:prSet presAssocID="{D7F86097-3199-4DBF-8DCA-86CD56C05AC5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7875191D-DE98-4CBB-A952-4197C0CC3327}" type="pres">
      <dgm:prSet presAssocID="{D7F86097-3199-4DBF-8DCA-86CD56C05AC5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6CBEBB9-52BB-4B21-A946-C0F32BA43918}" type="pres">
      <dgm:prSet presAssocID="{2BA9FE38-8836-49EA-9D72-C5CDACD8D7E6}" presName="root2" presStyleCnt="0"/>
      <dgm:spPr/>
    </dgm:pt>
    <dgm:pt modelId="{04E48400-E427-47AD-83B9-7916188B8A25}" type="pres">
      <dgm:prSet presAssocID="{2BA9FE38-8836-49EA-9D72-C5CDACD8D7E6}" presName="LevelTwoTextNode" presStyleLbl="node2" presStyleIdx="0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00A21-74B6-4F0C-AE70-C84E6651EADF}" type="pres">
      <dgm:prSet presAssocID="{2BA9FE38-8836-49EA-9D72-C5CDACD8D7E6}" presName="level3hierChild" presStyleCnt="0"/>
      <dgm:spPr/>
    </dgm:pt>
    <dgm:pt modelId="{59F0B314-AE8B-469E-9655-347262A2E4DA}" type="pres">
      <dgm:prSet presAssocID="{27C9BE27-659F-47A9-9C6D-A7E821B44A4D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DD0D400B-0365-454F-95D7-686BE2705033}" type="pres">
      <dgm:prSet presAssocID="{27C9BE27-659F-47A9-9C6D-A7E821B44A4D}" presName="connTx" presStyleLbl="parChTrans1D2" presStyleIdx="1" presStyleCnt="6"/>
      <dgm:spPr/>
      <dgm:t>
        <a:bodyPr/>
        <a:lstStyle/>
        <a:p>
          <a:endParaRPr lang="es-ES"/>
        </a:p>
      </dgm:t>
    </dgm:pt>
    <dgm:pt modelId="{FB230934-7D63-4C6E-AF94-237B17442B21}" type="pres">
      <dgm:prSet presAssocID="{EA96FF0A-23F3-4627-89A9-4B5F9EFC6D54}" presName="root2" presStyleCnt="0"/>
      <dgm:spPr/>
    </dgm:pt>
    <dgm:pt modelId="{5B8D1863-331D-497F-B00C-7AD623F021F3}" type="pres">
      <dgm:prSet presAssocID="{EA96FF0A-23F3-4627-89A9-4B5F9EFC6D54}" presName="LevelTwoTextNode" presStyleLbl="node2" presStyleIdx="1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545D10-E32B-452C-A8BF-806D9D56A775}" type="pres">
      <dgm:prSet presAssocID="{EA96FF0A-23F3-4627-89A9-4B5F9EFC6D54}" presName="level3hierChild" presStyleCnt="0"/>
      <dgm:spPr/>
    </dgm:pt>
    <dgm:pt modelId="{6A3666D7-C10E-4E71-B3A9-B6BC88C4E9D6}" type="pres">
      <dgm:prSet presAssocID="{4A444981-5A16-4AC8-847E-0F711C03876C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19B54468-EF0A-4B54-BC44-3157AD4DD62B}" type="pres">
      <dgm:prSet presAssocID="{4A444981-5A16-4AC8-847E-0F711C03876C}" presName="connTx" presStyleLbl="parChTrans1D2" presStyleIdx="2" presStyleCnt="6"/>
      <dgm:spPr/>
      <dgm:t>
        <a:bodyPr/>
        <a:lstStyle/>
        <a:p>
          <a:endParaRPr lang="es-ES"/>
        </a:p>
      </dgm:t>
    </dgm:pt>
    <dgm:pt modelId="{62D1065D-A08B-4121-8909-24CCB65121DF}" type="pres">
      <dgm:prSet presAssocID="{AF898A7A-6FA1-4DF4-843C-725845CBAFB5}" presName="root2" presStyleCnt="0"/>
      <dgm:spPr/>
    </dgm:pt>
    <dgm:pt modelId="{8634AAA0-2BD1-4D52-BCE3-09AA94008978}" type="pres">
      <dgm:prSet presAssocID="{AF898A7A-6FA1-4DF4-843C-725845CBAFB5}" presName="LevelTwoTextNode" presStyleLbl="node2" presStyleIdx="2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F4943A-5F31-4127-9395-764DDB7C8A8F}" type="pres">
      <dgm:prSet presAssocID="{AF898A7A-6FA1-4DF4-843C-725845CBAFB5}" presName="level3hierChild" presStyleCnt="0"/>
      <dgm:spPr/>
    </dgm:pt>
    <dgm:pt modelId="{F1594816-36B2-4BB4-A97D-9BFFB586A480}" type="pres">
      <dgm:prSet presAssocID="{503C3778-8CA4-4189-9DE2-81BD1BBB94A8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8C57FBE5-B50B-4935-A7EE-FB6CA58EBCA5}" type="pres">
      <dgm:prSet presAssocID="{503C3778-8CA4-4189-9DE2-81BD1BBB94A8}" presName="connTx" presStyleLbl="parChTrans1D2" presStyleIdx="3" presStyleCnt="6"/>
      <dgm:spPr/>
      <dgm:t>
        <a:bodyPr/>
        <a:lstStyle/>
        <a:p>
          <a:endParaRPr lang="es-ES"/>
        </a:p>
      </dgm:t>
    </dgm:pt>
    <dgm:pt modelId="{CC0283FF-88A7-4618-9CD7-09620A5DE8C0}" type="pres">
      <dgm:prSet presAssocID="{69FDA297-C951-4C60-9607-56D25301A348}" presName="root2" presStyleCnt="0"/>
      <dgm:spPr/>
    </dgm:pt>
    <dgm:pt modelId="{219D51A9-CF3C-4C7B-8674-32144961AD10}" type="pres">
      <dgm:prSet presAssocID="{69FDA297-C951-4C60-9607-56D25301A348}" presName="LevelTwoTextNode" presStyleLbl="node2" presStyleIdx="3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98BF2F-2E97-4DAC-85D5-743332A30380}" type="pres">
      <dgm:prSet presAssocID="{69FDA297-C951-4C60-9607-56D25301A348}" presName="level3hierChild" presStyleCnt="0"/>
      <dgm:spPr/>
    </dgm:pt>
    <dgm:pt modelId="{D6EE39C3-3A3C-4D11-BB8C-DE46CEFB613B}" type="pres">
      <dgm:prSet presAssocID="{04B2CCB0-EDBA-479A-9BF9-830DDC44F7A9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B95D14AC-D8E7-4C7D-B00F-E804EF026F49}" type="pres">
      <dgm:prSet presAssocID="{04B2CCB0-EDBA-479A-9BF9-830DDC44F7A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EC5FCDBF-DD39-476F-863D-5EDC932F5230}" type="pres">
      <dgm:prSet presAssocID="{6B32EB6A-DA80-47C8-8BD1-D5D653BE1C6D}" presName="root2" presStyleCnt="0"/>
      <dgm:spPr/>
    </dgm:pt>
    <dgm:pt modelId="{A50E1932-104A-41A5-B89E-41515C0AC954}" type="pres">
      <dgm:prSet presAssocID="{6B32EB6A-DA80-47C8-8BD1-D5D653BE1C6D}" presName="LevelTwoTextNode" presStyleLbl="node2" presStyleIdx="4" presStyleCnt="6" custScaleX="186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9BFA8F-909B-4F1E-95BF-8843E9C1E3CE}" type="pres">
      <dgm:prSet presAssocID="{6B32EB6A-DA80-47C8-8BD1-D5D653BE1C6D}" presName="level3hierChild" presStyleCnt="0"/>
      <dgm:spPr/>
    </dgm:pt>
    <dgm:pt modelId="{94AD6A26-18DB-428F-8979-9D445ABEF2AA}" type="pres">
      <dgm:prSet presAssocID="{E8503B5E-6940-42DB-897B-55500B94C8E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ED087B1A-BA01-4D4A-875E-59F6A4BAD744}" type="pres">
      <dgm:prSet presAssocID="{E8503B5E-6940-42DB-897B-55500B94C8E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38A9C194-41AB-4159-8768-B13E21D5A909}" type="pres">
      <dgm:prSet presAssocID="{ECB1F1ED-434C-429E-AE2D-FB64A191D243}" presName="root2" presStyleCnt="0"/>
      <dgm:spPr/>
    </dgm:pt>
    <dgm:pt modelId="{5EDA777D-E599-4E43-B8F1-BEC12A301A9D}" type="pres">
      <dgm:prSet presAssocID="{ECB1F1ED-434C-429E-AE2D-FB64A191D243}" presName="LevelTwoTextNode" presStyleLbl="node2" presStyleIdx="5" presStyleCnt="6" custScaleX="184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0F3776-A089-41A5-BDEF-53E2A4140002}" type="pres">
      <dgm:prSet presAssocID="{ECB1F1ED-434C-429E-AE2D-FB64A191D243}" presName="level3hierChild" presStyleCnt="0"/>
      <dgm:spPr/>
    </dgm:pt>
  </dgm:ptLst>
  <dgm:cxnLst>
    <dgm:cxn modelId="{F8C1701D-82CE-4F5D-B401-1B0CCAE1CC14}" type="presOf" srcId="{D7F86097-3199-4DBF-8DCA-86CD56C05AC5}" destId="{7875191D-DE98-4CBB-A952-4197C0CC3327}" srcOrd="1" destOrd="0" presId="urn:microsoft.com/office/officeart/2005/8/layout/hierarchy2"/>
    <dgm:cxn modelId="{1C636116-CC36-45DA-ABC5-79F4F9815D90}" srcId="{2F289A01-8566-4427-B959-4CB3F5FA067F}" destId="{AF898A7A-6FA1-4DF4-843C-725845CBAFB5}" srcOrd="2" destOrd="0" parTransId="{4A444981-5A16-4AC8-847E-0F711C03876C}" sibTransId="{745001B3-1874-45CB-BCC7-E58A1931E7CD}"/>
    <dgm:cxn modelId="{E7632D9B-114B-4F2B-85EB-A3BC82BB83FB}" srcId="{2F289A01-8566-4427-B959-4CB3F5FA067F}" destId="{69FDA297-C951-4C60-9607-56D25301A348}" srcOrd="3" destOrd="0" parTransId="{503C3778-8CA4-4189-9DE2-81BD1BBB94A8}" sibTransId="{ACAA1D71-487E-43B4-8CA4-5DBEC0C23EB1}"/>
    <dgm:cxn modelId="{36A9585E-AC4E-4327-BED8-A8362EC74887}" type="presOf" srcId="{4A444981-5A16-4AC8-847E-0F711C03876C}" destId="{6A3666D7-C10E-4E71-B3A9-B6BC88C4E9D6}" srcOrd="0" destOrd="0" presId="urn:microsoft.com/office/officeart/2005/8/layout/hierarchy2"/>
    <dgm:cxn modelId="{3077FAFA-4493-4F2D-88D4-2209A1F48A7B}" type="presOf" srcId="{E8503B5E-6940-42DB-897B-55500B94C8E9}" destId="{94AD6A26-18DB-428F-8979-9D445ABEF2AA}" srcOrd="0" destOrd="0" presId="urn:microsoft.com/office/officeart/2005/8/layout/hierarchy2"/>
    <dgm:cxn modelId="{16B1806C-CE91-4AB3-ABBF-24FCAA5601C6}" type="presOf" srcId="{04B2CCB0-EDBA-479A-9BF9-830DDC44F7A9}" destId="{B95D14AC-D8E7-4C7D-B00F-E804EF026F49}" srcOrd="1" destOrd="0" presId="urn:microsoft.com/office/officeart/2005/8/layout/hierarchy2"/>
    <dgm:cxn modelId="{540462F3-7EA9-427C-A6EF-2809F9CDD9A4}" type="presOf" srcId="{E8503B5E-6940-42DB-897B-55500B94C8E9}" destId="{ED087B1A-BA01-4D4A-875E-59F6A4BAD744}" srcOrd="1" destOrd="0" presId="urn:microsoft.com/office/officeart/2005/8/layout/hierarchy2"/>
    <dgm:cxn modelId="{D805DD50-862B-4793-A479-72BE83322237}" srcId="{2F289A01-8566-4427-B959-4CB3F5FA067F}" destId="{6B32EB6A-DA80-47C8-8BD1-D5D653BE1C6D}" srcOrd="4" destOrd="0" parTransId="{04B2CCB0-EDBA-479A-9BF9-830DDC44F7A9}" sibTransId="{284C0307-C2DC-4F68-A3EF-F156389FC4B4}"/>
    <dgm:cxn modelId="{41107E98-1FCC-477F-9F58-6FF594DD61A2}" type="presOf" srcId="{E80FA51C-A4E1-41A9-AA7E-13D3CE5A9E4C}" destId="{44E32335-4B9F-4557-96A6-48A0A958056D}" srcOrd="0" destOrd="0" presId="urn:microsoft.com/office/officeart/2005/8/layout/hierarchy2"/>
    <dgm:cxn modelId="{0D633E93-D55B-44BD-91DE-9032BCD46A70}" type="presOf" srcId="{27C9BE27-659F-47A9-9C6D-A7E821B44A4D}" destId="{DD0D400B-0365-454F-95D7-686BE2705033}" srcOrd="1" destOrd="0" presId="urn:microsoft.com/office/officeart/2005/8/layout/hierarchy2"/>
    <dgm:cxn modelId="{B2745826-99C2-4184-A53A-C685C521824E}" type="presOf" srcId="{4A444981-5A16-4AC8-847E-0F711C03876C}" destId="{19B54468-EF0A-4B54-BC44-3157AD4DD62B}" srcOrd="1" destOrd="0" presId="urn:microsoft.com/office/officeart/2005/8/layout/hierarchy2"/>
    <dgm:cxn modelId="{B99768E0-114E-4738-B029-F98FA86EDC5A}" srcId="{2F289A01-8566-4427-B959-4CB3F5FA067F}" destId="{ECB1F1ED-434C-429E-AE2D-FB64A191D243}" srcOrd="5" destOrd="0" parTransId="{E8503B5E-6940-42DB-897B-55500B94C8E9}" sibTransId="{C78A154C-767D-4018-A52E-C89DC5FCDA54}"/>
    <dgm:cxn modelId="{E3DCE13F-27B3-4402-A96F-A851C8F688BA}" type="presOf" srcId="{69FDA297-C951-4C60-9607-56D25301A348}" destId="{219D51A9-CF3C-4C7B-8674-32144961AD10}" srcOrd="0" destOrd="0" presId="urn:microsoft.com/office/officeart/2005/8/layout/hierarchy2"/>
    <dgm:cxn modelId="{90DC0E6F-E673-4557-8D69-ACFAAB080A72}" type="presOf" srcId="{503C3778-8CA4-4189-9DE2-81BD1BBB94A8}" destId="{8C57FBE5-B50B-4935-A7EE-FB6CA58EBCA5}" srcOrd="1" destOrd="0" presId="urn:microsoft.com/office/officeart/2005/8/layout/hierarchy2"/>
    <dgm:cxn modelId="{43153B20-8FEF-40D0-9A73-FA27E5DCE778}" type="presOf" srcId="{AF898A7A-6FA1-4DF4-843C-725845CBAFB5}" destId="{8634AAA0-2BD1-4D52-BCE3-09AA94008978}" srcOrd="0" destOrd="0" presId="urn:microsoft.com/office/officeart/2005/8/layout/hierarchy2"/>
    <dgm:cxn modelId="{8FC1F8C3-51A4-479B-A1E9-9F6E4DE701AE}" type="presOf" srcId="{6B32EB6A-DA80-47C8-8BD1-D5D653BE1C6D}" destId="{A50E1932-104A-41A5-B89E-41515C0AC954}" srcOrd="0" destOrd="0" presId="urn:microsoft.com/office/officeart/2005/8/layout/hierarchy2"/>
    <dgm:cxn modelId="{B2E0AC44-A96B-4784-AB14-D78144B2835F}" type="presOf" srcId="{ECB1F1ED-434C-429E-AE2D-FB64A191D243}" destId="{5EDA777D-E599-4E43-B8F1-BEC12A301A9D}" srcOrd="0" destOrd="0" presId="urn:microsoft.com/office/officeart/2005/8/layout/hierarchy2"/>
    <dgm:cxn modelId="{73E2EFC2-FC80-4A3B-81AC-9840A2BBC673}" type="presOf" srcId="{2F289A01-8566-4427-B959-4CB3F5FA067F}" destId="{77930A0F-AC6B-409D-91C1-66151B238A5D}" srcOrd="0" destOrd="0" presId="urn:microsoft.com/office/officeart/2005/8/layout/hierarchy2"/>
    <dgm:cxn modelId="{5B07222D-953B-4C7B-AFA0-11EDA752EE53}" type="presOf" srcId="{2BA9FE38-8836-49EA-9D72-C5CDACD8D7E6}" destId="{04E48400-E427-47AD-83B9-7916188B8A25}" srcOrd="0" destOrd="0" presId="urn:microsoft.com/office/officeart/2005/8/layout/hierarchy2"/>
    <dgm:cxn modelId="{90B51454-3212-4EFD-95C8-688AD6106588}" type="presOf" srcId="{04B2CCB0-EDBA-479A-9BF9-830DDC44F7A9}" destId="{D6EE39C3-3A3C-4D11-BB8C-DE46CEFB613B}" srcOrd="0" destOrd="0" presId="urn:microsoft.com/office/officeart/2005/8/layout/hierarchy2"/>
    <dgm:cxn modelId="{530CBEE0-D7E0-4F18-ADC2-9B7B825C3B86}" type="presOf" srcId="{503C3778-8CA4-4189-9DE2-81BD1BBB94A8}" destId="{F1594816-36B2-4BB4-A97D-9BFFB586A480}" srcOrd="0" destOrd="0" presId="urn:microsoft.com/office/officeart/2005/8/layout/hierarchy2"/>
    <dgm:cxn modelId="{86C55710-FA0E-4438-9E14-241A1F9D883F}" srcId="{2F289A01-8566-4427-B959-4CB3F5FA067F}" destId="{2BA9FE38-8836-49EA-9D72-C5CDACD8D7E6}" srcOrd="0" destOrd="0" parTransId="{D7F86097-3199-4DBF-8DCA-86CD56C05AC5}" sibTransId="{52ACD6C7-4A8B-4692-A270-307FEADE39A5}"/>
    <dgm:cxn modelId="{C340567F-0409-4602-8DDD-9C9B97B12CA5}" srcId="{E80FA51C-A4E1-41A9-AA7E-13D3CE5A9E4C}" destId="{2F289A01-8566-4427-B959-4CB3F5FA067F}" srcOrd="0" destOrd="0" parTransId="{5E103747-00F2-483D-B923-41627ACAB78A}" sibTransId="{0E779BD2-2145-426E-9CD3-59BCD3C1905B}"/>
    <dgm:cxn modelId="{FEB9CC6C-C5CB-4953-9DFB-15D83D8E8CAA}" type="presOf" srcId="{27C9BE27-659F-47A9-9C6D-A7E821B44A4D}" destId="{59F0B314-AE8B-469E-9655-347262A2E4DA}" srcOrd="0" destOrd="0" presId="urn:microsoft.com/office/officeart/2005/8/layout/hierarchy2"/>
    <dgm:cxn modelId="{BF04142A-425B-4F96-B5F1-6FE18F4D13C4}" srcId="{2F289A01-8566-4427-B959-4CB3F5FA067F}" destId="{EA96FF0A-23F3-4627-89A9-4B5F9EFC6D54}" srcOrd="1" destOrd="0" parTransId="{27C9BE27-659F-47A9-9C6D-A7E821B44A4D}" sibTransId="{0465CDE2-0688-4238-8A9F-F12A3BD826FB}"/>
    <dgm:cxn modelId="{DD5B592B-EFBF-41F7-BECA-84F1F7D1E289}" type="presOf" srcId="{EA96FF0A-23F3-4627-89A9-4B5F9EFC6D54}" destId="{5B8D1863-331D-497F-B00C-7AD623F021F3}" srcOrd="0" destOrd="0" presId="urn:microsoft.com/office/officeart/2005/8/layout/hierarchy2"/>
    <dgm:cxn modelId="{91E2189A-58B3-4AAF-935B-343BAE1623FF}" type="presOf" srcId="{D7F86097-3199-4DBF-8DCA-86CD56C05AC5}" destId="{D700A4DE-5C0F-417B-A308-2269213BEEAF}" srcOrd="0" destOrd="0" presId="urn:microsoft.com/office/officeart/2005/8/layout/hierarchy2"/>
    <dgm:cxn modelId="{92055F20-492A-43CF-9AFB-E0D0DB510059}" type="presParOf" srcId="{44E32335-4B9F-4557-96A6-48A0A958056D}" destId="{F181E891-6D21-4B21-B7FC-F488D21CCD55}" srcOrd="0" destOrd="0" presId="urn:microsoft.com/office/officeart/2005/8/layout/hierarchy2"/>
    <dgm:cxn modelId="{F3A7F955-A40C-4BF9-8099-6396A1BFA8E5}" type="presParOf" srcId="{F181E891-6D21-4B21-B7FC-F488D21CCD55}" destId="{77930A0F-AC6B-409D-91C1-66151B238A5D}" srcOrd="0" destOrd="0" presId="urn:microsoft.com/office/officeart/2005/8/layout/hierarchy2"/>
    <dgm:cxn modelId="{6D2C9A1F-AB1E-43B8-BB0C-EB3BCD5415CA}" type="presParOf" srcId="{F181E891-6D21-4B21-B7FC-F488D21CCD55}" destId="{0488FE37-1CF2-43B4-914F-6217CBD2ACD7}" srcOrd="1" destOrd="0" presId="urn:microsoft.com/office/officeart/2005/8/layout/hierarchy2"/>
    <dgm:cxn modelId="{3F71874F-FC1A-4862-8A9B-3CE58FE30912}" type="presParOf" srcId="{0488FE37-1CF2-43B4-914F-6217CBD2ACD7}" destId="{D700A4DE-5C0F-417B-A308-2269213BEEAF}" srcOrd="0" destOrd="0" presId="urn:microsoft.com/office/officeart/2005/8/layout/hierarchy2"/>
    <dgm:cxn modelId="{342AB5CF-143E-439A-A439-3A45C90EE2C2}" type="presParOf" srcId="{D700A4DE-5C0F-417B-A308-2269213BEEAF}" destId="{7875191D-DE98-4CBB-A952-4197C0CC3327}" srcOrd="0" destOrd="0" presId="urn:microsoft.com/office/officeart/2005/8/layout/hierarchy2"/>
    <dgm:cxn modelId="{A02DCE72-CF37-4C1D-9722-8FFE933D4C5D}" type="presParOf" srcId="{0488FE37-1CF2-43B4-914F-6217CBD2ACD7}" destId="{56CBEBB9-52BB-4B21-A946-C0F32BA43918}" srcOrd="1" destOrd="0" presId="urn:microsoft.com/office/officeart/2005/8/layout/hierarchy2"/>
    <dgm:cxn modelId="{994D49EF-95D2-4A69-9155-32187AB7E6EC}" type="presParOf" srcId="{56CBEBB9-52BB-4B21-A946-C0F32BA43918}" destId="{04E48400-E427-47AD-83B9-7916188B8A25}" srcOrd="0" destOrd="0" presId="urn:microsoft.com/office/officeart/2005/8/layout/hierarchy2"/>
    <dgm:cxn modelId="{7603B944-0347-4F4B-B5FC-FEF5F81B092D}" type="presParOf" srcId="{56CBEBB9-52BB-4B21-A946-C0F32BA43918}" destId="{23100A21-74B6-4F0C-AE70-C84E6651EADF}" srcOrd="1" destOrd="0" presId="urn:microsoft.com/office/officeart/2005/8/layout/hierarchy2"/>
    <dgm:cxn modelId="{000E327A-5047-470B-9511-EB6D64CE0C76}" type="presParOf" srcId="{0488FE37-1CF2-43B4-914F-6217CBD2ACD7}" destId="{59F0B314-AE8B-469E-9655-347262A2E4DA}" srcOrd="2" destOrd="0" presId="urn:microsoft.com/office/officeart/2005/8/layout/hierarchy2"/>
    <dgm:cxn modelId="{F8B2F3D1-0522-46FB-ABD9-A10B5AF32B21}" type="presParOf" srcId="{59F0B314-AE8B-469E-9655-347262A2E4DA}" destId="{DD0D400B-0365-454F-95D7-686BE2705033}" srcOrd="0" destOrd="0" presId="urn:microsoft.com/office/officeart/2005/8/layout/hierarchy2"/>
    <dgm:cxn modelId="{F60249D9-1D53-4C2C-8233-A412DFD30246}" type="presParOf" srcId="{0488FE37-1CF2-43B4-914F-6217CBD2ACD7}" destId="{FB230934-7D63-4C6E-AF94-237B17442B21}" srcOrd="3" destOrd="0" presId="urn:microsoft.com/office/officeart/2005/8/layout/hierarchy2"/>
    <dgm:cxn modelId="{9DB3293D-F79A-4EAF-95C3-93370E1232D0}" type="presParOf" srcId="{FB230934-7D63-4C6E-AF94-237B17442B21}" destId="{5B8D1863-331D-497F-B00C-7AD623F021F3}" srcOrd="0" destOrd="0" presId="urn:microsoft.com/office/officeart/2005/8/layout/hierarchy2"/>
    <dgm:cxn modelId="{2764D84E-49B7-4FA5-896F-B09D05323ADD}" type="presParOf" srcId="{FB230934-7D63-4C6E-AF94-237B17442B21}" destId="{CB545D10-E32B-452C-A8BF-806D9D56A775}" srcOrd="1" destOrd="0" presId="urn:microsoft.com/office/officeart/2005/8/layout/hierarchy2"/>
    <dgm:cxn modelId="{CB30212B-2A7C-4DA3-A008-AF8C0CE7BA3B}" type="presParOf" srcId="{0488FE37-1CF2-43B4-914F-6217CBD2ACD7}" destId="{6A3666D7-C10E-4E71-B3A9-B6BC88C4E9D6}" srcOrd="4" destOrd="0" presId="urn:microsoft.com/office/officeart/2005/8/layout/hierarchy2"/>
    <dgm:cxn modelId="{5A484423-2DA3-4CC6-A910-FE91F5DDA587}" type="presParOf" srcId="{6A3666D7-C10E-4E71-B3A9-B6BC88C4E9D6}" destId="{19B54468-EF0A-4B54-BC44-3157AD4DD62B}" srcOrd="0" destOrd="0" presId="urn:microsoft.com/office/officeart/2005/8/layout/hierarchy2"/>
    <dgm:cxn modelId="{336EBDF8-3DA3-476D-B17A-59F873E91BE6}" type="presParOf" srcId="{0488FE37-1CF2-43B4-914F-6217CBD2ACD7}" destId="{62D1065D-A08B-4121-8909-24CCB65121DF}" srcOrd="5" destOrd="0" presId="urn:microsoft.com/office/officeart/2005/8/layout/hierarchy2"/>
    <dgm:cxn modelId="{56F8FD2F-7486-4736-B497-E60F193F6C99}" type="presParOf" srcId="{62D1065D-A08B-4121-8909-24CCB65121DF}" destId="{8634AAA0-2BD1-4D52-BCE3-09AA94008978}" srcOrd="0" destOrd="0" presId="urn:microsoft.com/office/officeart/2005/8/layout/hierarchy2"/>
    <dgm:cxn modelId="{D950A8BD-4A14-4626-A9F1-479AE5D62143}" type="presParOf" srcId="{62D1065D-A08B-4121-8909-24CCB65121DF}" destId="{70F4943A-5F31-4127-9395-764DDB7C8A8F}" srcOrd="1" destOrd="0" presId="urn:microsoft.com/office/officeart/2005/8/layout/hierarchy2"/>
    <dgm:cxn modelId="{00F19CE1-10D4-4B33-A4AA-0EC6EB66E3A4}" type="presParOf" srcId="{0488FE37-1CF2-43B4-914F-6217CBD2ACD7}" destId="{F1594816-36B2-4BB4-A97D-9BFFB586A480}" srcOrd="6" destOrd="0" presId="urn:microsoft.com/office/officeart/2005/8/layout/hierarchy2"/>
    <dgm:cxn modelId="{EDC45C53-08B9-44FF-BAB8-9FE2965895E4}" type="presParOf" srcId="{F1594816-36B2-4BB4-A97D-9BFFB586A480}" destId="{8C57FBE5-B50B-4935-A7EE-FB6CA58EBCA5}" srcOrd="0" destOrd="0" presId="urn:microsoft.com/office/officeart/2005/8/layout/hierarchy2"/>
    <dgm:cxn modelId="{9B04F24D-0559-49B9-8248-6B7C2B7CC69B}" type="presParOf" srcId="{0488FE37-1CF2-43B4-914F-6217CBD2ACD7}" destId="{CC0283FF-88A7-4618-9CD7-09620A5DE8C0}" srcOrd="7" destOrd="0" presId="urn:microsoft.com/office/officeart/2005/8/layout/hierarchy2"/>
    <dgm:cxn modelId="{84F08E0F-C5FD-44A4-8B0E-0B0D314E59DD}" type="presParOf" srcId="{CC0283FF-88A7-4618-9CD7-09620A5DE8C0}" destId="{219D51A9-CF3C-4C7B-8674-32144961AD10}" srcOrd="0" destOrd="0" presId="urn:microsoft.com/office/officeart/2005/8/layout/hierarchy2"/>
    <dgm:cxn modelId="{5FCEAE8F-B2EC-4A55-A659-B6D72DDABE45}" type="presParOf" srcId="{CC0283FF-88A7-4618-9CD7-09620A5DE8C0}" destId="{3398BF2F-2E97-4DAC-85D5-743332A30380}" srcOrd="1" destOrd="0" presId="urn:microsoft.com/office/officeart/2005/8/layout/hierarchy2"/>
    <dgm:cxn modelId="{2C294A60-C339-46B8-B823-1BFC5A1A5C08}" type="presParOf" srcId="{0488FE37-1CF2-43B4-914F-6217CBD2ACD7}" destId="{D6EE39C3-3A3C-4D11-BB8C-DE46CEFB613B}" srcOrd="8" destOrd="0" presId="urn:microsoft.com/office/officeart/2005/8/layout/hierarchy2"/>
    <dgm:cxn modelId="{CCBBA428-766F-45EC-A1CB-F2E790AE9E35}" type="presParOf" srcId="{D6EE39C3-3A3C-4D11-BB8C-DE46CEFB613B}" destId="{B95D14AC-D8E7-4C7D-B00F-E804EF026F49}" srcOrd="0" destOrd="0" presId="urn:microsoft.com/office/officeart/2005/8/layout/hierarchy2"/>
    <dgm:cxn modelId="{BCBD585C-8FD1-46C3-94E3-E5CEE6D44F2A}" type="presParOf" srcId="{0488FE37-1CF2-43B4-914F-6217CBD2ACD7}" destId="{EC5FCDBF-DD39-476F-863D-5EDC932F5230}" srcOrd="9" destOrd="0" presId="urn:microsoft.com/office/officeart/2005/8/layout/hierarchy2"/>
    <dgm:cxn modelId="{CDAD048B-C2D9-4629-85BC-D22C97394035}" type="presParOf" srcId="{EC5FCDBF-DD39-476F-863D-5EDC932F5230}" destId="{A50E1932-104A-41A5-B89E-41515C0AC954}" srcOrd="0" destOrd="0" presId="urn:microsoft.com/office/officeart/2005/8/layout/hierarchy2"/>
    <dgm:cxn modelId="{AADBA19B-CFDE-4875-B051-CC4F575578CF}" type="presParOf" srcId="{EC5FCDBF-DD39-476F-863D-5EDC932F5230}" destId="{6E9BFA8F-909B-4F1E-95BF-8843E9C1E3CE}" srcOrd="1" destOrd="0" presId="urn:microsoft.com/office/officeart/2005/8/layout/hierarchy2"/>
    <dgm:cxn modelId="{68856B8A-B005-4CB7-B896-31F2B7D80DE6}" type="presParOf" srcId="{0488FE37-1CF2-43B4-914F-6217CBD2ACD7}" destId="{94AD6A26-18DB-428F-8979-9D445ABEF2AA}" srcOrd="10" destOrd="0" presId="urn:microsoft.com/office/officeart/2005/8/layout/hierarchy2"/>
    <dgm:cxn modelId="{9EAC0CC3-C273-4200-8658-4CF05A6C8FB7}" type="presParOf" srcId="{94AD6A26-18DB-428F-8979-9D445ABEF2AA}" destId="{ED087B1A-BA01-4D4A-875E-59F6A4BAD744}" srcOrd="0" destOrd="0" presId="urn:microsoft.com/office/officeart/2005/8/layout/hierarchy2"/>
    <dgm:cxn modelId="{7842A350-FC67-457F-9BDA-57C5CCD5D3F5}" type="presParOf" srcId="{0488FE37-1CF2-43B4-914F-6217CBD2ACD7}" destId="{38A9C194-41AB-4159-8768-B13E21D5A909}" srcOrd="11" destOrd="0" presId="urn:microsoft.com/office/officeart/2005/8/layout/hierarchy2"/>
    <dgm:cxn modelId="{A0A083C6-4393-4E28-A7C4-BBE06AE056B3}" type="presParOf" srcId="{38A9C194-41AB-4159-8768-B13E21D5A909}" destId="{5EDA777D-E599-4E43-B8F1-BEC12A301A9D}" srcOrd="0" destOrd="0" presId="urn:microsoft.com/office/officeart/2005/8/layout/hierarchy2"/>
    <dgm:cxn modelId="{E5418770-6B95-46FC-B270-9A143C5E492F}" type="presParOf" srcId="{38A9C194-41AB-4159-8768-B13E21D5A909}" destId="{550F3776-A089-41A5-BDEF-53E2A41400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BA98CF-3DB3-4991-8077-79EEEB262C6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AB000F-AFD6-4019-B940-9156B95AA411}">
      <dgm:prSet phldrT="[Texto]"/>
      <dgm:spPr/>
      <dgm:t>
        <a:bodyPr/>
        <a:lstStyle/>
        <a:p>
          <a:r>
            <a:rPr lang="es-EC" dirty="0" smtClean="0"/>
            <a:t>UNIDAD EDUCATIVA  BORJA  N°1</a:t>
          </a:r>
        </a:p>
        <a:p>
          <a:endParaRPr lang="es-EC" dirty="0"/>
        </a:p>
      </dgm:t>
    </dgm:pt>
    <dgm:pt modelId="{851FF422-4872-4330-8EDE-0586DF24BB29}" type="parTrans" cxnId="{412ADDC9-1A07-4C7A-AE71-C2ABCE324D7D}">
      <dgm:prSet/>
      <dgm:spPr/>
      <dgm:t>
        <a:bodyPr/>
        <a:lstStyle/>
        <a:p>
          <a:endParaRPr lang="es-EC"/>
        </a:p>
      </dgm:t>
    </dgm:pt>
    <dgm:pt modelId="{001F26FD-C9B6-49FC-8714-BF542D65909A}" type="sibTrans" cxnId="{412ADDC9-1A07-4C7A-AE71-C2ABCE324D7D}">
      <dgm:prSet/>
      <dgm:spPr/>
      <dgm:t>
        <a:bodyPr/>
        <a:lstStyle/>
        <a:p>
          <a:endParaRPr lang="es-EC"/>
        </a:p>
      </dgm:t>
    </dgm:pt>
    <dgm:pt modelId="{3BDC829C-F549-44AC-96D4-E70E4710F037}">
      <dgm:prSet phldrT="[Texto]"/>
      <dgm:spPr/>
      <dgm:t>
        <a:bodyPr/>
        <a:lstStyle/>
        <a:p>
          <a:r>
            <a:rPr lang="es-EC" dirty="0" smtClean="0"/>
            <a:t>Moradores, comerciantes y oficinistas del sector</a:t>
          </a:r>
          <a:endParaRPr lang="es-EC" dirty="0"/>
        </a:p>
      </dgm:t>
    </dgm:pt>
    <dgm:pt modelId="{95466DDA-530B-4DD8-97E6-814872612EC2}" type="parTrans" cxnId="{13276C99-280C-43D4-9895-5027D613CEC2}">
      <dgm:prSet/>
      <dgm:spPr/>
      <dgm:t>
        <a:bodyPr/>
        <a:lstStyle/>
        <a:p>
          <a:endParaRPr lang="es-EC"/>
        </a:p>
      </dgm:t>
    </dgm:pt>
    <dgm:pt modelId="{3DC155EE-7520-439D-8DDA-0A2F29CB1A9B}" type="sibTrans" cxnId="{13276C99-280C-43D4-9895-5027D613CEC2}">
      <dgm:prSet/>
      <dgm:spPr/>
      <dgm:t>
        <a:bodyPr/>
        <a:lstStyle/>
        <a:p>
          <a:endParaRPr lang="es-EC"/>
        </a:p>
      </dgm:t>
    </dgm:pt>
    <dgm:pt modelId="{5EC6F302-91A0-4F96-9EEC-C1BB65339EBA}">
      <dgm:prSet phldrT="[Texto]"/>
      <dgm:spPr/>
      <dgm:t>
        <a:bodyPr/>
        <a:lstStyle/>
        <a:p>
          <a:r>
            <a:rPr lang="es-EC" dirty="0" smtClean="0"/>
            <a:t>Los  niños del sector</a:t>
          </a:r>
          <a:endParaRPr lang="es-EC" dirty="0"/>
        </a:p>
      </dgm:t>
    </dgm:pt>
    <dgm:pt modelId="{5A87AC36-0C19-4A16-8EA0-CC39B0592A89}" type="parTrans" cxnId="{EE782142-B325-4278-A235-0F9CD1DBE87A}">
      <dgm:prSet/>
      <dgm:spPr/>
      <dgm:t>
        <a:bodyPr/>
        <a:lstStyle/>
        <a:p>
          <a:endParaRPr lang="es-EC"/>
        </a:p>
      </dgm:t>
    </dgm:pt>
    <dgm:pt modelId="{C88AA09A-085F-49A0-8946-048585610400}" type="sibTrans" cxnId="{EE782142-B325-4278-A235-0F9CD1DBE87A}">
      <dgm:prSet/>
      <dgm:spPr/>
      <dgm:t>
        <a:bodyPr/>
        <a:lstStyle/>
        <a:p>
          <a:endParaRPr lang="es-EC"/>
        </a:p>
      </dgm:t>
    </dgm:pt>
    <dgm:pt modelId="{7CD52435-0B0E-4B7F-8EE7-73994C938A6B}">
      <dgm:prSet phldrT="[Texto]"/>
      <dgm:spPr/>
      <dgm:t>
        <a:bodyPr/>
        <a:lstStyle/>
        <a:p>
          <a:r>
            <a:rPr lang="es-EC" dirty="0" smtClean="0"/>
            <a:t>El personal docente</a:t>
          </a:r>
          <a:endParaRPr lang="es-EC" dirty="0"/>
        </a:p>
      </dgm:t>
    </dgm:pt>
    <dgm:pt modelId="{9191F464-4C6A-4F5B-8BCC-643B77AE3A81}" type="parTrans" cxnId="{115B8CD3-812D-45DB-A2E1-5821E5A98884}">
      <dgm:prSet/>
      <dgm:spPr/>
    </dgm:pt>
    <dgm:pt modelId="{F8BFEA14-6C08-4247-B383-8CAAF6DC230E}" type="sibTrans" cxnId="{115B8CD3-812D-45DB-A2E1-5821E5A98884}">
      <dgm:prSet/>
      <dgm:spPr/>
    </dgm:pt>
    <dgm:pt modelId="{3B73EDD9-D95C-4661-B006-28ACBFC5B4FA}" type="pres">
      <dgm:prSet presAssocID="{6BBA98CF-3DB3-4991-8077-79EEEB262C6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198185-3A59-49C4-B292-5A942F1AE219}" type="pres">
      <dgm:prSet presAssocID="{5FAB000F-AFD6-4019-B940-9156B95AA4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55433-27D0-4405-A20F-8FDC1E7C3D81}" type="pres">
      <dgm:prSet presAssocID="{001F26FD-C9B6-49FC-8714-BF542D65909A}" presName="sibTrans" presStyleLbl="sibTrans2D1" presStyleIdx="0" presStyleCnt="3"/>
      <dgm:spPr/>
      <dgm:t>
        <a:bodyPr/>
        <a:lstStyle/>
        <a:p>
          <a:endParaRPr lang="es-EC"/>
        </a:p>
      </dgm:t>
    </dgm:pt>
    <dgm:pt modelId="{7EE8CAAC-34D9-4D83-8D92-B6D91E07BCA6}" type="pres">
      <dgm:prSet presAssocID="{001F26FD-C9B6-49FC-8714-BF542D65909A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4204A6D2-F5A6-4174-BABE-3A1BD8595C27}" type="pres">
      <dgm:prSet presAssocID="{3BDC829C-F549-44AC-96D4-E70E4710F0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176EA8-3BDD-4969-857F-BC97C8627F73}" type="pres">
      <dgm:prSet presAssocID="{3DC155EE-7520-439D-8DDA-0A2F29CB1A9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DCD0CCC-1825-43C0-813D-DCC521D67ED7}" type="pres">
      <dgm:prSet presAssocID="{3DC155EE-7520-439D-8DDA-0A2F29CB1A9B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298FBB3-BD6B-4433-8AF6-5FF77794D8AD}" type="pres">
      <dgm:prSet presAssocID="{5EC6F302-91A0-4F96-9EEC-C1BB65339E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12BC3-BB85-4AFF-8211-193FEE0FFA5C}" type="pres">
      <dgm:prSet presAssocID="{C88AA09A-085F-49A0-8946-04858561040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F9129CC0-2F26-4280-9F27-DE35392FB2BB}" type="pres">
      <dgm:prSet presAssocID="{C88AA09A-085F-49A0-8946-048585610400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EEBC973-F76F-4D6E-B5CD-7D551DB03BF3}" type="pres">
      <dgm:prSet presAssocID="{7CD52435-0B0E-4B7F-8EE7-73994C938A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5B8CD3-812D-45DB-A2E1-5821E5A98884}" srcId="{6BBA98CF-3DB3-4991-8077-79EEEB262C65}" destId="{7CD52435-0B0E-4B7F-8EE7-73994C938A6B}" srcOrd="3" destOrd="0" parTransId="{9191F464-4C6A-4F5B-8BCC-643B77AE3A81}" sibTransId="{F8BFEA14-6C08-4247-B383-8CAAF6DC230E}"/>
    <dgm:cxn modelId="{CCF3810F-5196-476E-8BE0-2D37F1371FDF}" type="presOf" srcId="{001F26FD-C9B6-49FC-8714-BF542D65909A}" destId="{7EE8CAAC-34D9-4D83-8D92-B6D91E07BCA6}" srcOrd="1" destOrd="0" presId="urn:microsoft.com/office/officeart/2005/8/layout/process2"/>
    <dgm:cxn modelId="{2328FDD6-5D8B-47DF-9C38-892E9B4C26ED}" type="presOf" srcId="{3BDC829C-F549-44AC-96D4-E70E4710F037}" destId="{4204A6D2-F5A6-4174-BABE-3A1BD8595C27}" srcOrd="0" destOrd="0" presId="urn:microsoft.com/office/officeart/2005/8/layout/process2"/>
    <dgm:cxn modelId="{077B746D-0592-4F62-AF2C-A0F238D52509}" type="presOf" srcId="{C88AA09A-085F-49A0-8946-048585610400}" destId="{F9129CC0-2F26-4280-9F27-DE35392FB2BB}" srcOrd="1" destOrd="0" presId="urn:microsoft.com/office/officeart/2005/8/layout/process2"/>
    <dgm:cxn modelId="{BB182077-8AD2-439D-BF5B-9C546F6A1D0A}" type="presOf" srcId="{5EC6F302-91A0-4F96-9EEC-C1BB65339EBA}" destId="{0298FBB3-BD6B-4433-8AF6-5FF77794D8AD}" srcOrd="0" destOrd="0" presId="urn:microsoft.com/office/officeart/2005/8/layout/process2"/>
    <dgm:cxn modelId="{412ADDC9-1A07-4C7A-AE71-C2ABCE324D7D}" srcId="{6BBA98CF-3DB3-4991-8077-79EEEB262C65}" destId="{5FAB000F-AFD6-4019-B940-9156B95AA411}" srcOrd="0" destOrd="0" parTransId="{851FF422-4872-4330-8EDE-0586DF24BB29}" sibTransId="{001F26FD-C9B6-49FC-8714-BF542D65909A}"/>
    <dgm:cxn modelId="{13276C99-280C-43D4-9895-5027D613CEC2}" srcId="{6BBA98CF-3DB3-4991-8077-79EEEB262C65}" destId="{3BDC829C-F549-44AC-96D4-E70E4710F037}" srcOrd="1" destOrd="0" parTransId="{95466DDA-530B-4DD8-97E6-814872612EC2}" sibTransId="{3DC155EE-7520-439D-8DDA-0A2F29CB1A9B}"/>
    <dgm:cxn modelId="{0FD354D5-7A1B-4202-81EA-AEFC4A7A9B38}" type="presOf" srcId="{3DC155EE-7520-439D-8DDA-0A2F29CB1A9B}" destId="{3F176EA8-3BDD-4969-857F-BC97C8627F73}" srcOrd="0" destOrd="0" presId="urn:microsoft.com/office/officeart/2005/8/layout/process2"/>
    <dgm:cxn modelId="{952BCEE2-665A-49FB-8987-CA4EBDC2565B}" type="presOf" srcId="{3DC155EE-7520-439D-8DDA-0A2F29CB1A9B}" destId="{FDCD0CCC-1825-43C0-813D-DCC521D67ED7}" srcOrd="1" destOrd="0" presId="urn:microsoft.com/office/officeart/2005/8/layout/process2"/>
    <dgm:cxn modelId="{EE782142-B325-4278-A235-0F9CD1DBE87A}" srcId="{6BBA98CF-3DB3-4991-8077-79EEEB262C65}" destId="{5EC6F302-91A0-4F96-9EEC-C1BB65339EBA}" srcOrd="2" destOrd="0" parTransId="{5A87AC36-0C19-4A16-8EA0-CC39B0592A89}" sibTransId="{C88AA09A-085F-49A0-8946-048585610400}"/>
    <dgm:cxn modelId="{01217042-AB2A-4BA5-A6BC-4D5B4A2B69E1}" type="presOf" srcId="{6BBA98CF-3DB3-4991-8077-79EEEB262C65}" destId="{3B73EDD9-D95C-4661-B006-28ACBFC5B4FA}" srcOrd="0" destOrd="0" presId="urn:microsoft.com/office/officeart/2005/8/layout/process2"/>
    <dgm:cxn modelId="{9AC49CE4-D4C3-476B-B05D-71A3C442654A}" type="presOf" srcId="{001F26FD-C9B6-49FC-8714-BF542D65909A}" destId="{3C655433-27D0-4405-A20F-8FDC1E7C3D81}" srcOrd="0" destOrd="0" presId="urn:microsoft.com/office/officeart/2005/8/layout/process2"/>
    <dgm:cxn modelId="{20B4C31E-E776-41DD-B363-949C6390644D}" type="presOf" srcId="{5FAB000F-AFD6-4019-B940-9156B95AA411}" destId="{F9198185-3A59-49C4-B292-5A942F1AE219}" srcOrd="0" destOrd="0" presId="urn:microsoft.com/office/officeart/2005/8/layout/process2"/>
    <dgm:cxn modelId="{A5D55FC0-F929-4159-9053-7CC977AEE4C7}" type="presOf" srcId="{7CD52435-0B0E-4B7F-8EE7-73994C938A6B}" destId="{CEEBC973-F76F-4D6E-B5CD-7D551DB03BF3}" srcOrd="0" destOrd="0" presId="urn:microsoft.com/office/officeart/2005/8/layout/process2"/>
    <dgm:cxn modelId="{FD0B6BC6-DC71-4AF1-A83C-DD18E46D294F}" type="presOf" srcId="{C88AA09A-085F-49A0-8946-048585610400}" destId="{03012BC3-BB85-4AFF-8211-193FEE0FFA5C}" srcOrd="0" destOrd="0" presId="urn:microsoft.com/office/officeart/2005/8/layout/process2"/>
    <dgm:cxn modelId="{1026D78E-00A5-4347-A7FE-754D5319CF54}" type="presParOf" srcId="{3B73EDD9-D95C-4661-B006-28ACBFC5B4FA}" destId="{F9198185-3A59-49C4-B292-5A942F1AE219}" srcOrd="0" destOrd="0" presId="urn:microsoft.com/office/officeart/2005/8/layout/process2"/>
    <dgm:cxn modelId="{29A8E9FA-53C8-4EAD-B836-E7101BDB7621}" type="presParOf" srcId="{3B73EDD9-D95C-4661-B006-28ACBFC5B4FA}" destId="{3C655433-27D0-4405-A20F-8FDC1E7C3D81}" srcOrd="1" destOrd="0" presId="urn:microsoft.com/office/officeart/2005/8/layout/process2"/>
    <dgm:cxn modelId="{0B6ABF8C-C217-43ED-AC17-A53CDDF8861F}" type="presParOf" srcId="{3C655433-27D0-4405-A20F-8FDC1E7C3D81}" destId="{7EE8CAAC-34D9-4D83-8D92-B6D91E07BCA6}" srcOrd="0" destOrd="0" presId="urn:microsoft.com/office/officeart/2005/8/layout/process2"/>
    <dgm:cxn modelId="{1C9D6606-CCC1-4E62-9B10-7C38A7759A67}" type="presParOf" srcId="{3B73EDD9-D95C-4661-B006-28ACBFC5B4FA}" destId="{4204A6D2-F5A6-4174-BABE-3A1BD8595C27}" srcOrd="2" destOrd="0" presId="urn:microsoft.com/office/officeart/2005/8/layout/process2"/>
    <dgm:cxn modelId="{CD41CCA1-B83B-4FB6-B658-598ADFBE18D3}" type="presParOf" srcId="{3B73EDD9-D95C-4661-B006-28ACBFC5B4FA}" destId="{3F176EA8-3BDD-4969-857F-BC97C8627F73}" srcOrd="3" destOrd="0" presId="urn:microsoft.com/office/officeart/2005/8/layout/process2"/>
    <dgm:cxn modelId="{7215E362-B7EC-47D7-AC6A-5F0E2DE4D396}" type="presParOf" srcId="{3F176EA8-3BDD-4969-857F-BC97C8627F73}" destId="{FDCD0CCC-1825-43C0-813D-DCC521D67ED7}" srcOrd="0" destOrd="0" presId="urn:microsoft.com/office/officeart/2005/8/layout/process2"/>
    <dgm:cxn modelId="{29F9357B-5EA6-4608-B1C5-25631240FBA7}" type="presParOf" srcId="{3B73EDD9-D95C-4661-B006-28ACBFC5B4FA}" destId="{0298FBB3-BD6B-4433-8AF6-5FF77794D8AD}" srcOrd="4" destOrd="0" presId="urn:microsoft.com/office/officeart/2005/8/layout/process2"/>
    <dgm:cxn modelId="{C29A01FF-1B0C-4FAC-AA35-B5C798295C9A}" type="presParOf" srcId="{3B73EDD9-D95C-4661-B006-28ACBFC5B4FA}" destId="{03012BC3-BB85-4AFF-8211-193FEE0FFA5C}" srcOrd="5" destOrd="0" presId="urn:microsoft.com/office/officeart/2005/8/layout/process2"/>
    <dgm:cxn modelId="{3A1E3909-CEC5-4FEA-B710-822E8DCEC62C}" type="presParOf" srcId="{03012BC3-BB85-4AFF-8211-193FEE0FFA5C}" destId="{F9129CC0-2F26-4280-9F27-DE35392FB2BB}" srcOrd="0" destOrd="0" presId="urn:microsoft.com/office/officeart/2005/8/layout/process2"/>
    <dgm:cxn modelId="{5510BDA3-EA6B-4805-BA67-98D0BC893E38}" type="presParOf" srcId="{3B73EDD9-D95C-4661-B006-28ACBFC5B4FA}" destId="{CEEBC973-F76F-4D6E-B5CD-7D551DB03BF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6A4D38-5ABE-4450-B9AB-88CC034E321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E078F95-4DDB-435F-B004-CB1813058D2E}">
      <dgm:prSet phldrT="[Texto]" custT="1"/>
      <dgm:spPr/>
      <dgm:t>
        <a:bodyPr/>
        <a:lstStyle/>
        <a:p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PRINCIPALES  IMPACTOS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5F8DF27C-DBB5-4D17-860B-63F7587EC437}" type="parTrans" cxnId="{2229BB8A-B89C-4473-A63E-9163A51ACA30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FAECDB2C-7E93-4C38-A748-89A43D98E273}" type="sibTrans" cxnId="{2229BB8A-B89C-4473-A63E-9163A51ACA30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C893DAA4-3AC2-49D1-85CE-DFB3B08BA306}">
      <dgm:prSet phldrT="[Texto]" custT="1"/>
      <dgm:spPr/>
      <dgm:t>
        <a:bodyPr/>
        <a:lstStyle/>
        <a:p>
          <a:r>
            <a:rPr lang="es-ES" sz="2000" smtClean="0">
              <a:latin typeface="Times New Roman" pitchFamily="18" charset="0"/>
              <a:cs typeface="Times New Roman" pitchFamily="18" charset="0"/>
            </a:rPr>
            <a:t>Social 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7A26C783-DDF9-4C74-82E7-08082CB6580B}" type="parTrans" cxnId="{EF42C113-0ACC-4D5D-ADB7-18F22ED4C2F9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92F95329-FCFC-4F53-A71B-3B4F9D362F6B}" type="sibTrans" cxnId="{EF42C113-0ACC-4D5D-ADB7-18F22ED4C2F9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5E69F604-F04F-4858-B24F-AA2C31B57A05}">
      <dgm:prSet phldrT="[Texto]" custT="1"/>
      <dgm:spPr/>
      <dgm:t>
        <a:bodyPr/>
        <a:lstStyle/>
        <a:p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Educativo</a:t>
          </a:r>
          <a:r>
            <a:rPr lang="es-ES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9093D21B-2BA1-4E07-9ECB-A961C38449F0}" type="parTrans" cxnId="{EBDDC832-4E91-4B06-9A4B-53BFA0BA06E7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A07B3A23-632C-4101-963E-0C9671FD7976}" type="sibTrans" cxnId="{EBDDC832-4E91-4B06-9A4B-53BFA0BA06E7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86843C46-0855-4852-9C51-DDF4EEF14406}">
      <dgm:prSet phldrT="[Texto]" custT="1"/>
      <dgm:spPr/>
      <dgm:t>
        <a:bodyPr/>
        <a:lstStyle/>
        <a:p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Cultural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78C84FDA-6847-42C7-8B68-8637C77D24F6}" type="parTrans" cxnId="{1B91D33A-C6EC-4E2D-9F36-89DDC08AC94B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0055C717-97F4-4648-AE0F-88AF6D6D8C4C}" type="sibTrans" cxnId="{1B91D33A-C6EC-4E2D-9F36-89DDC08AC94B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F90105E9-B6E3-4686-8E10-54B4206DABBC}">
      <dgm:prSet phldrT="[Texto]" custT="1"/>
      <dgm:spPr/>
      <dgm:t>
        <a:bodyPr/>
        <a:lstStyle/>
        <a:p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Económico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4348FCA3-A0B4-47D6-84A6-2097B4D1BB4A}" type="parTrans" cxnId="{20A6E4A9-C7F5-40B4-9B7B-3DAD873E45EE}">
      <dgm:prSet/>
      <dgm:spPr/>
      <dgm:t>
        <a:bodyPr/>
        <a:lstStyle/>
        <a:p>
          <a:endParaRPr lang="es-EC"/>
        </a:p>
      </dgm:t>
    </dgm:pt>
    <dgm:pt modelId="{B3B7BF04-CE74-4EA4-A3FD-9E164B45ACFA}" type="sibTrans" cxnId="{20A6E4A9-C7F5-40B4-9B7B-3DAD873E45EE}">
      <dgm:prSet/>
      <dgm:spPr/>
      <dgm:t>
        <a:bodyPr/>
        <a:lstStyle/>
        <a:p>
          <a:endParaRPr lang="es-EC"/>
        </a:p>
      </dgm:t>
    </dgm:pt>
    <dgm:pt modelId="{A9118FD7-39D6-488F-B3EC-25DD315CCBEF}" type="pres">
      <dgm:prSet presAssocID="{116A4D38-5ABE-4450-B9AB-88CC034E321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6D12A0-3FA1-47F6-9395-FA334CE5B865}" type="pres">
      <dgm:prSet presAssocID="{116A4D38-5ABE-4450-B9AB-88CC034E3218}" presName="hierFlow" presStyleCnt="0"/>
      <dgm:spPr/>
    </dgm:pt>
    <dgm:pt modelId="{D2BA587E-C21A-426C-82F2-A289A867CE83}" type="pres">
      <dgm:prSet presAssocID="{116A4D38-5ABE-4450-B9AB-88CC034E321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D66BF63-E55D-4C6D-A24A-7F1E9AA3AD5A}" type="pres">
      <dgm:prSet presAssocID="{9E078F95-4DDB-435F-B004-CB1813058D2E}" presName="Name14" presStyleCnt="0"/>
      <dgm:spPr/>
    </dgm:pt>
    <dgm:pt modelId="{772B59A6-E85E-4BE4-B6DD-AF4DCA93E98C}" type="pres">
      <dgm:prSet presAssocID="{9E078F95-4DDB-435F-B004-CB1813058D2E}" presName="level1Shape" presStyleLbl="node0" presStyleIdx="0" presStyleCnt="1" custScaleX="1189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A4034D-55F1-48CF-A404-03FF6D4B0F1F}" type="pres">
      <dgm:prSet presAssocID="{9E078F95-4DDB-435F-B004-CB1813058D2E}" presName="hierChild2" presStyleCnt="0"/>
      <dgm:spPr/>
    </dgm:pt>
    <dgm:pt modelId="{26C026A7-6A21-447E-8AD4-18163A5CF462}" type="pres">
      <dgm:prSet presAssocID="{7A26C783-DDF9-4C74-82E7-08082CB6580B}" presName="Name19" presStyleLbl="parChTrans1D2" presStyleIdx="0" presStyleCnt="4"/>
      <dgm:spPr/>
      <dgm:t>
        <a:bodyPr/>
        <a:lstStyle/>
        <a:p>
          <a:endParaRPr lang="es-EC"/>
        </a:p>
      </dgm:t>
    </dgm:pt>
    <dgm:pt modelId="{6F763EAD-9363-4F84-85A8-4F32DCF0EADB}" type="pres">
      <dgm:prSet presAssocID="{C893DAA4-3AC2-49D1-85CE-DFB3B08BA306}" presName="Name21" presStyleCnt="0"/>
      <dgm:spPr/>
    </dgm:pt>
    <dgm:pt modelId="{AED9B81C-B5F5-4CC7-ACCA-DC5D7A3B9523}" type="pres">
      <dgm:prSet presAssocID="{C893DAA4-3AC2-49D1-85CE-DFB3B08BA306}" presName="level2Shape" presStyleLbl="node2" presStyleIdx="0" presStyleCnt="4"/>
      <dgm:spPr/>
      <dgm:t>
        <a:bodyPr/>
        <a:lstStyle/>
        <a:p>
          <a:endParaRPr lang="es-EC"/>
        </a:p>
      </dgm:t>
    </dgm:pt>
    <dgm:pt modelId="{E8CF077B-B8D0-429D-A22B-EBC64C5EFFBB}" type="pres">
      <dgm:prSet presAssocID="{C893DAA4-3AC2-49D1-85CE-DFB3B08BA306}" presName="hierChild3" presStyleCnt="0"/>
      <dgm:spPr/>
    </dgm:pt>
    <dgm:pt modelId="{FE93264C-14F8-478F-A6A5-CA191601DD7B}" type="pres">
      <dgm:prSet presAssocID="{9093D21B-2BA1-4E07-9ECB-A961C38449F0}" presName="Name19" presStyleLbl="parChTrans1D2" presStyleIdx="1" presStyleCnt="4"/>
      <dgm:spPr/>
      <dgm:t>
        <a:bodyPr/>
        <a:lstStyle/>
        <a:p>
          <a:endParaRPr lang="es-EC"/>
        </a:p>
      </dgm:t>
    </dgm:pt>
    <dgm:pt modelId="{591E4E76-BF23-4972-AA22-61F5698B2807}" type="pres">
      <dgm:prSet presAssocID="{5E69F604-F04F-4858-B24F-AA2C31B57A05}" presName="Name21" presStyleCnt="0"/>
      <dgm:spPr/>
    </dgm:pt>
    <dgm:pt modelId="{D6A781D8-75E5-4E7F-84D0-3A00D695848A}" type="pres">
      <dgm:prSet presAssocID="{5E69F604-F04F-4858-B24F-AA2C31B57A05}" presName="level2Shape" presStyleLbl="node2" presStyleIdx="1" presStyleCnt="4"/>
      <dgm:spPr/>
      <dgm:t>
        <a:bodyPr/>
        <a:lstStyle/>
        <a:p>
          <a:endParaRPr lang="es-EC"/>
        </a:p>
      </dgm:t>
    </dgm:pt>
    <dgm:pt modelId="{F20E00E4-74F0-46E1-9819-AC5216D04F9D}" type="pres">
      <dgm:prSet presAssocID="{5E69F604-F04F-4858-B24F-AA2C31B57A05}" presName="hierChild3" presStyleCnt="0"/>
      <dgm:spPr/>
    </dgm:pt>
    <dgm:pt modelId="{FE11C23F-F3B7-4162-A4FE-0D5E88383CCD}" type="pres">
      <dgm:prSet presAssocID="{78C84FDA-6847-42C7-8B68-8637C77D24F6}" presName="Name19" presStyleLbl="parChTrans1D2" presStyleIdx="2" presStyleCnt="4"/>
      <dgm:spPr/>
      <dgm:t>
        <a:bodyPr/>
        <a:lstStyle/>
        <a:p>
          <a:endParaRPr lang="es-EC"/>
        </a:p>
      </dgm:t>
    </dgm:pt>
    <dgm:pt modelId="{F261901F-9C25-4BE3-BBAF-02925AB806C3}" type="pres">
      <dgm:prSet presAssocID="{86843C46-0855-4852-9C51-DDF4EEF14406}" presName="Name21" presStyleCnt="0"/>
      <dgm:spPr/>
    </dgm:pt>
    <dgm:pt modelId="{AC4BB0D4-3725-4BE1-8B59-8BDCFF23F6D6}" type="pres">
      <dgm:prSet presAssocID="{86843C46-0855-4852-9C51-DDF4EEF14406}" presName="level2Shape" presStyleLbl="node2" presStyleIdx="2" presStyleCnt="4"/>
      <dgm:spPr/>
      <dgm:t>
        <a:bodyPr/>
        <a:lstStyle/>
        <a:p>
          <a:endParaRPr lang="es-EC"/>
        </a:p>
      </dgm:t>
    </dgm:pt>
    <dgm:pt modelId="{617C6FD8-CD70-4CD7-BEBD-01D288AC8119}" type="pres">
      <dgm:prSet presAssocID="{86843C46-0855-4852-9C51-DDF4EEF14406}" presName="hierChild3" presStyleCnt="0"/>
      <dgm:spPr/>
    </dgm:pt>
    <dgm:pt modelId="{87ED77BF-4216-4DB0-9DCE-4E33C665D081}" type="pres">
      <dgm:prSet presAssocID="{4348FCA3-A0B4-47D6-84A6-2097B4D1BB4A}" presName="Name19" presStyleLbl="parChTrans1D2" presStyleIdx="3" presStyleCnt="4"/>
      <dgm:spPr/>
      <dgm:t>
        <a:bodyPr/>
        <a:lstStyle/>
        <a:p>
          <a:endParaRPr lang="es-EC"/>
        </a:p>
      </dgm:t>
    </dgm:pt>
    <dgm:pt modelId="{4B884EAC-273E-4618-A870-A1906FA9DF7E}" type="pres">
      <dgm:prSet presAssocID="{F90105E9-B6E3-4686-8E10-54B4206DABBC}" presName="Name21" presStyleCnt="0"/>
      <dgm:spPr/>
    </dgm:pt>
    <dgm:pt modelId="{09319981-DCD8-4208-8372-007EFF12B3EA}" type="pres">
      <dgm:prSet presAssocID="{F90105E9-B6E3-4686-8E10-54B4206DABBC}" presName="level2Shape" presStyleLbl="node2" presStyleIdx="3" presStyleCnt="4"/>
      <dgm:spPr/>
      <dgm:t>
        <a:bodyPr/>
        <a:lstStyle/>
        <a:p>
          <a:endParaRPr lang="es-EC"/>
        </a:p>
      </dgm:t>
    </dgm:pt>
    <dgm:pt modelId="{921FFF98-A0E4-49E3-9961-5A744D43469F}" type="pres">
      <dgm:prSet presAssocID="{F90105E9-B6E3-4686-8E10-54B4206DABBC}" presName="hierChild3" presStyleCnt="0"/>
      <dgm:spPr/>
    </dgm:pt>
    <dgm:pt modelId="{E07D9B3B-5773-495C-ADED-C1C527246DFB}" type="pres">
      <dgm:prSet presAssocID="{116A4D38-5ABE-4450-B9AB-88CC034E3218}" presName="bgShapesFlow" presStyleCnt="0"/>
      <dgm:spPr/>
    </dgm:pt>
  </dgm:ptLst>
  <dgm:cxnLst>
    <dgm:cxn modelId="{1B91D33A-C6EC-4E2D-9F36-89DDC08AC94B}" srcId="{9E078F95-4DDB-435F-B004-CB1813058D2E}" destId="{86843C46-0855-4852-9C51-DDF4EEF14406}" srcOrd="2" destOrd="0" parTransId="{78C84FDA-6847-42C7-8B68-8637C77D24F6}" sibTransId="{0055C717-97F4-4648-AE0F-88AF6D6D8C4C}"/>
    <dgm:cxn modelId="{20A6E4A9-C7F5-40B4-9B7B-3DAD873E45EE}" srcId="{9E078F95-4DDB-435F-B004-CB1813058D2E}" destId="{F90105E9-B6E3-4686-8E10-54B4206DABBC}" srcOrd="3" destOrd="0" parTransId="{4348FCA3-A0B4-47D6-84A6-2097B4D1BB4A}" sibTransId="{B3B7BF04-CE74-4EA4-A3FD-9E164B45ACFA}"/>
    <dgm:cxn modelId="{91F9FFCF-6B64-4ABD-8BED-C1A6FD143286}" type="presOf" srcId="{5E69F604-F04F-4858-B24F-AA2C31B57A05}" destId="{D6A781D8-75E5-4E7F-84D0-3A00D695848A}" srcOrd="0" destOrd="0" presId="urn:microsoft.com/office/officeart/2005/8/layout/hierarchy6"/>
    <dgm:cxn modelId="{BACE9880-02FE-4402-A307-78F695EA0F27}" type="presOf" srcId="{7A26C783-DDF9-4C74-82E7-08082CB6580B}" destId="{26C026A7-6A21-447E-8AD4-18163A5CF462}" srcOrd="0" destOrd="0" presId="urn:microsoft.com/office/officeart/2005/8/layout/hierarchy6"/>
    <dgm:cxn modelId="{2229BB8A-B89C-4473-A63E-9163A51ACA30}" srcId="{116A4D38-5ABE-4450-B9AB-88CC034E3218}" destId="{9E078F95-4DDB-435F-B004-CB1813058D2E}" srcOrd="0" destOrd="0" parTransId="{5F8DF27C-DBB5-4D17-860B-63F7587EC437}" sibTransId="{FAECDB2C-7E93-4C38-A748-89A43D98E273}"/>
    <dgm:cxn modelId="{7763EB54-133D-48CA-A851-96BA551BF0B5}" type="presOf" srcId="{9E078F95-4DDB-435F-B004-CB1813058D2E}" destId="{772B59A6-E85E-4BE4-B6DD-AF4DCA93E98C}" srcOrd="0" destOrd="0" presId="urn:microsoft.com/office/officeart/2005/8/layout/hierarchy6"/>
    <dgm:cxn modelId="{180CD1EB-8CE5-4EC0-92A8-07726D2059C4}" type="presOf" srcId="{F90105E9-B6E3-4686-8E10-54B4206DABBC}" destId="{09319981-DCD8-4208-8372-007EFF12B3EA}" srcOrd="0" destOrd="0" presId="urn:microsoft.com/office/officeart/2005/8/layout/hierarchy6"/>
    <dgm:cxn modelId="{7242ECE1-3959-4F9F-AA20-A940AD0E7CA5}" type="presOf" srcId="{116A4D38-5ABE-4450-B9AB-88CC034E3218}" destId="{A9118FD7-39D6-488F-B3EC-25DD315CCBEF}" srcOrd="0" destOrd="0" presId="urn:microsoft.com/office/officeart/2005/8/layout/hierarchy6"/>
    <dgm:cxn modelId="{EC2671DA-6340-4A22-B95C-0F50A2B474B9}" type="presOf" srcId="{C893DAA4-3AC2-49D1-85CE-DFB3B08BA306}" destId="{AED9B81C-B5F5-4CC7-ACCA-DC5D7A3B9523}" srcOrd="0" destOrd="0" presId="urn:microsoft.com/office/officeart/2005/8/layout/hierarchy6"/>
    <dgm:cxn modelId="{0548FEFE-5E4A-46FF-B898-35725155261E}" type="presOf" srcId="{9093D21B-2BA1-4E07-9ECB-A961C38449F0}" destId="{FE93264C-14F8-478F-A6A5-CA191601DD7B}" srcOrd="0" destOrd="0" presId="urn:microsoft.com/office/officeart/2005/8/layout/hierarchy6"/>
    <dgm:cxn modelId="{EBDDC832-4E91-4B06-9A4B-53BFA0BA06E7}" srcId="{9E078F95-4DDB-435F-B004-CB1813058D2E}" destId="{5E69F604-F04F-4858-B24F-AA2C31B57A05}" srcOrd="1" destOrd="0" parTransId="{9093D21B-2BA1-4E07-9ECB-A961C38449F0}" sibTransId="{A07B3A23-632C-4101-963E-0C9671FD7976}"/>
    <dgm:cxn modelId="{EF42C113-0ACC-4D5D-ADB7-18F22ED4C2F9}" srcId="{9E078F95-4DDB-435F-B004-CB1813058D2E}" destId="{C893DAA4-3AC2-49D1-85CE-DFB3B08BA306}" srcOrd="0" destOrd="0" parTransId="{7A26C783-DDF9-4C74-82E7-08082CB6580B}" sibTransId="{92F95329-FCFC-4F53-A71B-3B4F9D362F6B}"/>
    <dgm:cxn modelId="{E1A6796A-02A1-430A-A340-D1BA24C32011}" type="presOf" srcId="{78C84FDA-6847-42C7-8B68-8637C77D24F6}" destId="{FE11C23F-F3B7-4162-A4FE-0D5E88383CCD}" srcOrd="0" destOrd="0" presId="urn:microsoft.com/office/officeart/2005/8/layout/hierarchy6"/>
    <dgm:cxn modelId="{A1D1D31F-FBCB-4A62-B8F4-DDD8471A1E2C}" type="presOf" srcId="{86843C46-0855-4852-9C51-DDF4EEF14406}" destId="{AC4BB0D4-3725-4BE1-8B59-8BDCFF23F6D6}" srcOrd="0" destOrd="0" presId="urn:microsoft.com/office/officeart/2005/8/layout/hierarchy6"/>
    <dgm:cxn modelId="{D607B6C9-C50A-458E-AF97-9765154796E5}" type="presOf" srcId="{4348FCA3-A0B4-47D6-84A6-2097B4D1BB4A}" destId="{87ED77BF-4216-4DB0-9DCE-4E33C665D081}" srcOrd="0" destOrd="0" presId="urn:microsoft.com/office/officeart/2005/8/layout/hierarchy6"/>
    <dgm:cxn modelId="{EC12099A-327B-4FF0-9F4C-D1158DB7487E}" type="presParOf" srcId="{A9118FD7-39D6-488F-B3EC-25DD315CCBEF}" destId="{886D12A0-3FA1-47F6-9395-FA334CE5B865}" srcOrd="0" destOrd="0" presId="urn:microsoft.com/office/officeart/2005/8/layout/hierarchy6"/>
    <dgm:cxn modelId="{B45BB2F8-0E17-4678-ABF3-D7295739D6BC}" type="presParOf" srcId="{886D12A0-3FA1-47F6-9395-FA334CE5B865}" destId="{D2BA587E-C21A-426C-82F2-A289A867CE83}" srcOrd="0" destOrd="0" presId="urn:microsoft.com/office/officeart/2005/8/layout/hierarchy6"/>
    <dgm:cxn modelId="{22FD4E1A-453B-4E77-98E8-DA07FE078217}" type="presParOf" srcId="{D2BA587E-C21A-426C-82F2-A289A867CE83}" destId="{2D66BF63-E55D-4C6D-A24A-7F1E9AA3AD5A}" srcOrd="0" destOrd="0" presId="urn:microsoft.com/office/officeart/2005/8/layout/hierarchy6"/>
    <dgm:cxn modelId="{15B72ED0-C3DA-479B-BBD8-BD9B75D9CDD5}" type="presParOf" srcId="{2D66BF63-E55D-4C6D-A24A-7F1E9AA3AD5A}" destId="{772B59A6-E85E-4BE4-B6DD-AF4DCA93E98C}" srcOrd="0" destOrd="0" presId="urn:microsoft.com/office/officeart/2005/8/layout/hierarchy6"/>
    <dgm:cxn modelId="{252B3F48-1E7D-47E8-B2C9-344B49444735}" type="presParOf" srcId="{2D66BF63-E55D-4C6D-A24A-7F1E9AA3AD5A}" destId="{46A4034D-55F1-48CF-A404-03FF6D4B0F1F}" srcOrd="1" destOrd="0" presId="urn:microsoft.com/office/officeart/2005/8/layout/hierarchy6"/>
    <dgm:cxn modelId="{1506BFE9-FAB9-42ED-98B4-1E15F7F022E2}" type="presParOf" srcId="{46A4034D-55F1-48CF-A404-03FF6D4B0F1F}" destId="{26C026A7-6A21-447E-8AD4-18163A5CF462}" srcOrd="0" destOrd="0" presId="urn:microsoft.com/office/officeart/2005/8/layout/hierarchy6"/>
    <dgm:cxn modelId="{6308972C-44C7-4749-836C-3029D7E8F6F1}" type="presParOf" srcId="{46A4034D-55F1-48CF-A404-03FF6D4B0F1F}" destId="{6F763EAD-9363-4F84-85A8-4F32DCF0EADB}" srcOrd="1" destOrd="0" presId="urn:microsoft.com/office/officeart/2005/8/layout/hierarchy6"/>
    <dgm:cxn modelId="{5C41F165-A6B1-412A-9B57-1D21DE6B5C5E}" type="presParOf" srcId="{6F763EAD-9363-4F84-85A8-4F32DCF0EADB}" destId="{AED9B81C-B5F5-4CC7-ACCA-DC5D7A3B9523}" srcOrd="0" destOrd="0" presId="urn:microsoft.com/office/officeart/2005/8/layout/hierarchy6"/>
    <dgm:cxn modelId="{C935E642-2A2F-4D94-A0BB-F44C0107AD2E}" type="presParOf" srcId="{6F763EAD-9363-4F84-85A8-4F32DCF0EADB}" destId="{E8CF077B-B8D0-429D-A22B-EBC64C5EFFBB}" srcOrd="1" destOrd="0" presId="urn:microsoft.com/office/officeart/2005/8/layout/hierarchy6"/>
    <dgm:cxn modelId="{8D455226-7CE2-47DE-9AD1-69E1AE2632DF}" type="presParOf" srcId="{46A4034D-55F1-48CF-A404-03FF6D4B0F1F}" destId="{FE93264C-14F8-478F-A6A5-CA191601DD7B}" srcOrd="2" destOrd="0" presId="urn:microsoft.com/office/officeart/2005/8/layout/hierarchy6"/>
    <dgm:cxn modelId="{B1462C47-05FB-4B36-BC57-7D58BB0880F8}" type="presParOf" srcId="{46A4034D-55F1-48CF-A404-03FF6D4B0F1F}" destId="{591E4E76-BF23-4972-AA22-61F5698B2807}" srcOrd="3" destOrd="0" presId="urn:microsoft.com/office/officeart/2005/8/layout/hierarchy6"/>
    <dgm:cxn modelId="{4BA69E20-6DF9-4F17-96F6-50CD517ACBEE}" type="presParOf" srcId="{591E4E76-BF23-4972-AA22-61F5698B2807}" destId="{D6A781D8-75E5-4E7F-84D0-3A00D695848A}" srcOrd="0" destOrd="0" presId="urn:microsoft.com/office/officeart/2005/8/layout/hierarchy6"/>
    <dgm:cxn modelId="{73CCD776-2171-4D3A-B947-030693425D08}" type="presParOf" srcId="{591E4E76-BF23-4972-AA22-61F5698B2807}" destId="{F20E00E4-74F0-46E1-9819-AC5216D04F9D}" srcOrd="1" destOrd="0" presId="urn:microsoft.com/office/officeart/2005/8/layout/hierarchy6"/>
    <dgm:cxn modelId="{83E543BE-7C0F-4869-A11A-C1060444150F}" type="presParOf" srcId="{46A4034D-55F1-48CF-A404-03FF6D4B0F1F}" destId="{FE11C23F-F3B7-4162-A4FE-0D5E88383CCD}" srcOrd="4" destOrd="0" presId="urn:microsoft.com/office/officeart/2005/8/layout/hierarchy6"/>
    <dgm:cxn modelId="{CAC157CB-F66E-4C79-9F89-63323F86DA97}" type="presParOf" srcId="{46A4034D-55F1-48CF-A404-03FF6D4B0F1F}" destId="{F261901F-9C25-4BE3-BBAF-02925AB806C3}" srcOrd="5" destOrd="0" presId="urn:microsoft.com/office/officeart/2005/8/layout/hierarchy6"/>
    <dgm:cxn modelId="{89116A1B-7A66-4EEF-8482-55BF10C2C910}" type="presParOf" srcId="{F261901F-9C25-4BE3-BBAF-02925AB806C3}" destId="{AC4BB0D4-3725-4BE1-8B59-8BDCFF23F6D6}" srcOrd="0" destOrd="0" presId="urn:microsoft.com/office/officeart/2005/8/layout/hierarchy6"/>
    <dgm:cxn modelId="{A0BE0DCD-B88C-4A43-B09A-365EC2BAA11E}" type="presParOf" srcId="{F261901F-9C25-4BE3-BBAF-02925AB806C3}" destId="{617C6FD8-CD70-4CD7-BEBD-01D288AC8119}" srcOrd="1" destOrd="0" presId="urn:microsoft.com/office/officeart/2005/8/layout/hierarchy6"/>
    <dgm:cxn modelId="{EEB0D6C2-3E9C-4AB9-B87C-60574BC3FE69}" type="presParOf" srcId="{46A4034D-55F1-48CF-A404-03FF6D4B0F1F}" destId="{87ED77BF-4216-4DB0-9DCE-4E33C665D081}" srcOrd="6" destOrd="0" presId="urn:microsoft.com/office/officeart/2005/8/layout/hierarchy6"/>
    <dgm:cxn modelId="{D2DBE3C1-8E90-4121-A861-779948B06C49}" type="presParOf" srcId="{46A4034D-55F1-48CF-A404-03FF6D4B0F1F}" destId="{4B884EAC-273E-4618-A870-A1906FA9DF7E}" srcOrd="7" destOrd="0" presId="urn:microsoft.com/office/officeart/2005/8/layout/hierarchy6"/>
    <dgm:cxn modelId="{F8665BB6-80E0-42AE-81ED-1CC83DDA4C58}" type="presParOf" srcId="{4B884EAC-273E-4618-A870-A1906FA9DF7E}" destId="{09319981-DCD8-4208-8372-007EFF12B3EA}" srcOrd="0" destOrd="0" presId="urn:microsoft.com/office/officeart/2005/8/layout/hierarchy6"/>
    <dgm:cxn modelId="{C1C49A7D-98CF-4427-84F0-220872E8B8F5}" type="presParOf" srcId="{4B884EAC-273E-4618-A870-A1906FA9DF7E}" destId="{921FFF98-A0E4-49E3-9961-5A744D43469F}" srcOrd="1" destOrd="0" presId="urn:microsoft.com/office/officeart/2005/8/layout/hierarchy6"/>
    <dgm:cxn modelId="{1104C98F-7676-415C-8731-0CD5A680F349}" type="presParOf" srcId="{A9118FD7-39D6-488F-B3EC-25DD315CCBEF}" destId="{E07D9B3B-5773-495C-ADED-C1C527246DF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D8EBF2-13AA-43F7-93EC-190B80B973F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66563E-749B-4FCE-86C7-4DDF650EEF97}">
      <dgm:prSet phldrT="[Texto]"/>
      <dgm:spPr/>
      <dgm:t>
        <a:bodyPr/>
        <a:lstStyle/>
        <a:p>
          <a:r>
            <a:rPr lang="es-ES" dirty="0" smtClean="0"/>
            <a:t>SOLICITUD</a:t>
          </a:r>
          <a:endParaRPr lang="es-ES" dirty="0"/>
        </a:p>
      </dgm:t>
    </dgm:pt>
    <dgm:pt modelId="{4ADF3F3F-BF04-4CB3-B79A-76F1BDD27557}" type="parTrans" cxnId="{2A01C5EA-369A-47E0-8C42-F2950B8999E5}">
      <dgm:prSet/>
      <dgm:spPr/>
      <dgm:t>
        <a:bodyPr/>
        <a:lstStyle/>
        <a:p>
          <a:endParaRPr lang="es-ES"/>
        </a:p>
      </dgm:t>
    </dgm:pt>
    <dgm:pt modelId="{D0AC52C5-60E4-47D2-B509-3DB7AF380952}" type="sibTrans" cxnId="{2A01C5EA-369A-47E0-8C42-F2950B8999E5}">
      <dgm:prSet/>
      <dgm:spPr/>
      <dgm:t>
        <a:bodyPr/>
        <a:lstStyle/>
        <a:p>
          <a:endParaRPr lang="es-ES"/>
        </a:p>
      </dgm:t>
    </dgm:pt>
    <dgm:pt modelId="{ECA3FCA4-94E7-4FEF-AB14-C5513453B7FA}">
      <dgm:prSet phldrT="[Texto]"/>
      <dgm:spPr/>
      <dgm:t>
        <a:bodyPr/>
        <a:lstStyle/>
        <a:p>
          <a:r>
            <a:rPr lang="es-ES" dirty="0" smtClean="0"/>
            <a:t>DOCUMENTO REFERENTE AL  INMUEBLE</a:t>
          </a:r>
          <a:endParaRPr lang="es-ES" dirty="0"/>
        </a:p>
      </dgm:t>
    </dgm:pt>
    <dgm:pt modelId="{A8908018-244F-4389-8F22-F288DE58D9B0}" type="parTrans" cxnId="{29641CE2-BBE4-4567-8955-9180478AB9E6}">
      <dgm:prSet/>
      <dgm:spPr/>
      <dgm:t>
        <a:bodyPr/>
        <a:lstStyle/>
        <a:p>
          <a:endParaRPr lang="es-ES"/>
        </a:p>
      </dgm:t>
    </dgm:pt>
    <dgm:pt modelId="{D072611F-8873-4C75-BBDB-AF3D2AEE041D}" type="sibTrans" cxnId="{29641CE2-BBE4-4567-8955-9180478AB9E6}">
      <dgm:prSet/>
      <dgm:spPr/>
      <dgm:t>
        <a:bodyPr/>
        <a:lstStyle/>
        <a:p>
          <a:endParaRPr lang="es-ES"/>
        </a:p>
      </dgm:t>
    </dgm:pt>
    <dgm:pt modelId="{9B932738-81CC-4D5A-8C42-1F092C0421AA}">
      <dgm:prSet phldrT="[Texto]"/>
      <dgm:spPr/>
      <dgm:t>
        <a:bodyPr/>
        <a:lstStyle/>
        <a:p>
          <a:r>
            <a:rPr lang="es-ES" dirty="0" smtClean="0"/>
            <a:t>PLANO DEL  LOCAL</a:t>
          </a:r>
          <a:endParaRPr lang="es-ES" dirty="0"/>
        </a:p>
      </dgm:t>
    </dgm:pt>
    <dgm:pt modelId="{56A19E94-1A20-421C-85EE-239D57B0A91D}" type="parTrans" cxnId="{8545CE33-EBEF-4E2D-9E92-190CCCD2A129}">
      <dgm:prSet/>
      <dgm:spPr/>
      <dgm:t>
        <a:bodyPr/>
        <a:lstStyle/>
        <a:p>
          <a:endParaRPr lang="es-ES"/>
        </a:p>
      </dgm:t>
    </dgm:pt>
    <dgm:pt modelId="{420D17BA-19C4-46AC-8D57-9E2CD9E136C1}" type="sibTrans" cxnId="{8545CE33-EBEF-4E2D-9E92-190CCCD2A129}">
      <dgm:prSet/>
      <dgm:spPr/>
      <dgm:t>
        <a:bodyPr/>
        <a:lstStyle/>
        <a:p>
          <a:endParaRPr lang="es-ES"/>
        </a:p>
      </dgm:t>
    </dgm:pt>
    <dgm:pt modelId="{C04BFCFA-D4DA-40B9-9C97-D8A41881463A}">
      <dgm:prSet phldrT="[Texto]"/>
      <dgm:spPr/>
      <dgm:t>
        <a:bodyPr/>
        <a:lstStyle/>
        <a:p>
          <a:r>
            <a:rPr lang="es-ES" dirty="0" smtClean="0"/>
            <a:t>PROYECTO DE CENTRO</a:t>
          </a:r>
          <a:endParaRPr lang="es-ES" dirty="0"/>
        </a:p>
      </dgm:t>
    </dgm:pt>
    <dgm:pt modelId="{9A1F682C-0D78-4090-B006-F8E80B123A1F}" type="parTrans" cxnId="{7F9DFEDF-3984-49A7-874F-943640E19AC0}">
      <dgm:prSet/>
      <dgm:spPr/>
      <dgm:t>
        <a:bodyPr/>
        <a:lstStyle/>
        <a:p>
          <a:endParaRPr lang="es-ES"/>
        </a:p>
      </dgm:t>
    </dgm:pt>
    <dgm:pt modelId="{D77DCBBB-FC3E-4C6E-A3DE-D10BE36A8895}" type="sibTrans" cxnId="{7F9DFEDF-3984-49A7-874F-943640E19AC0}">
      <dgm:prSet/>
      <dgm:spPr/>
      <dgm:t>
        <a:bodyPr/>
        <a:lstStyle/>
        <a:p>
          <a:endParaRPr lang="es-ES"/>
        </a:p>
      </dgm:t>
    </dgm:pt>
    <dgm:pt modelId="{0555E5F8-4A1B-459F-95C7-0724BD2E3529}" type="pres">
      <dgm:prSet presAssocID="{D6D8EBF2-13AA-43F7-93EC-190B80B973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BD35A9-014C-4F66-99C4-94DE2A13F3AF}" type="pres">
      <dgm:prSet presAssocID="{1166563E-749B-4FCE-86C7-4DDF650EEF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8E723-568D-47B3-A288-23C2902BB506}" type="pres">
      <dgm:prSet presAssocID="{1166563E-749B-4FCE-86C7-4DDF650EEF97}" presName="spNode" presStyleCnt="0"/>
      <dgm:spPr/>
    </dgm:pt>
    <dgm:pt modelId="{66F84A1F-1E85-48ED-9B86-EFB134817833}" type="pres">
      <dgm:prSet presAssocID="{D0AC52C5-60E4-47D2-B509-3DB7AF380952}" presName="sibTrans" presStyleLbl="sibTrans1D1" presStyleIdx="0" presStyleCnt="4"/>
      <dgm:spPr/>
      <dgm:t>
        <a:bodyPr/>
        <a:lstStyle/>
        <a:p>
          <a:endParaRPr lang="es-ES"/>
        </a:p>
      </dgm:t>
    </dgm:pt>
    <dgm:pt modelId="{B155221E-B7C3-421B-B6F6-33DE0CDE2CFB}" type="pres">
      <dgm:prSet presAssocID="{ECA3FCA4-94E7-4FEF-AB14-C5513453B7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86651-0243-43F7-B999-1B0D1DD1241F}" type="pres">
      <dgm:prSet presAssocID="{ECA3FCA4-94E7-4FEF-AB14-C5513453B7FA}" presName="spNode" presStyleCnt="0"/>
      <dgm:spPr/>
    </dgm:pt>
    <dgm:pt modelId="{F47F6416-289D-468D-B738-594CC09E12E3}" type="pres">
      <dgm:prSet presAssocID="{D072611F-8873-4C75-BBDB-AF3D2AEE041D}" presName="sibTrans" presStyleLbl="sibTrans1D1" presStyleIdx="1" presStyleCnt="4"/>
      <dgm:spPr/>
      <dgm:t>
        <a:bodyPr/>
        <a:lstStyle/>
        <a:p>
          <a:endParaRPr lang="es-ES"/>
        </a:p>
      </dgm:t>
    </dgm:pt>
    <dgm:pt modelId="{8C07ACFB-1870-4CA9-9434-BDB4A9BB498D}" type="pres">
      <dgm:prSet presAssocID="{9B932738-81CC-4D5A-8C42-1F092C0421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76686-4144-45A8-A89F-91A6FE6F057D}" type="pres">
      <dgm:prSet presAssocID="{9B932738-81CC-4D5A-8C42-1F092C0421AA}" presName="spNode" presStyleCnt="0"/>
      <dgm:spPr/>
    </dgm:pt>
    <dgm:pt modelId="{9B93DFC7-1E15-4EF0-9A44-DEE2F324B85E}" type="pres">
      <dgm:prSet presAssocID="{420D17BA-19C4-46AC-8D57-9E2CD9E136C1}" presName="sibTrans" presStyleLbl="sibTrans1D1" presStyleIdx="2" presStyleCnt="4"/>
      <dgm:spPr/>
      <dgm:t>
        <a:bodyPr/>
        <a:lstStyle/>
        <a:p>
          <a:endParaRPr lang="es-ES"/>
        </a:p>
      </dgm:t>
    </dgm:pt>
    <dgm:pt modelId="{B91E1DDC-35F3-425A-BAD8-4F01580E3B2D}" type="pres">
      <dgm:prSet presAssocID="{C04BFCFA-D4DA-40B9-9C97-D8A4188146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FD19B-2BB4-4091-BDFE-467BD1E1CC13}" type="pres">
      <dgm:prSet presAssocID="{C04BFCFA-D4DA-40B9-9C97-D8A41881463A}" presName="spNode" presStyleCnt="0"/>
      <dgm:spPr/>
    </dgm:pt>
    <dgm:pt modelId="{D7802D90-F3EC-4317-A0A8-EEBD08F7EF02}" type="pres">
      <dgm:prSet presAssocID="{D77DCBBB-FC3E-4C6E-A3DE-D10BE36A8895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2411AC29-3EAD-49F9-AD37-DDCAA18D30AD}" type="presOf" srcId="{420D17BA-19C4-46AC-8D57-9E2CD9E136C1}" destId="{9B93DFC7-1E15-4EF0-9A44-DEE2F324B85E}" srcOrd="0" destOrd="0" presId="urn:microsoft.com/office/officeart/2005/8/layout/cycle6"/>
    <dgm:cxn modelId="{8545CE33-EBEF-4E2D-9E92-190CCCD2A129}" srcId="{D6D8EBF2-13AA-43F7-93EC-190B80B973FC}" destId="{9B932738-81CC-4D5A-8C42-1F092C0421AA}" srcOrd="2" destOrd="0" parTransId="{56A19E94-1A20-421C-85EE-239D57B0A91D}" sibTransId="{420D17BA-19C4-46AC-8D57-9E2CD9E136C1}"/>
    <dgm:cxn modelId="{CFC2E71C-6EF1-48AF-A7CC-54B31852E1F2}" type="presOf" srcId="{D0AC52C5-60E4-47D2-B509-3DB7AF380952}" destId="{66F84A1F-1E85-48ED-9B86-EFB134817833}" srcOrd="0" destOrd="0" presId="urn:microsoft.com/office/officeart/2005/8/layout/cycle6"/>
    <dgm:cxn modelId="{F3C11472-74AD-4EB2-B0BD-7BF44E2F7D41}" type="presOf" srcId="{D6D8EBF2-13AA-43F7-93EC-190B80B973FC}" destId="{0555E5F8-4A1B-459F-95C7-0724BD2E3529}" srcOrd="0" destOrd="0" presId="urn:microsoft.com/office/officeart/2005/8/layout/cycle6"/>
    <dgm:cxn modelId="{7F9DFEDF-3984-49A7-874F-943640E19AC0}" srcId="{D6D8EBF2-13AA-43F7-93EC-190B80B973FC}" destId="{C04BFCFA-D4DA-40B9-9C97-D8A41881463A}" srcOrd="3" destOrd="0" parTransId="{9A1F682C-0D78-4090-B006-F8E80B123A1F}" sibTransId="{D77DCBBB-FC3E-4C6E-A3DE-D10BE36A8895}"/>
    <dgm:cxn modelId="{83497EDE-1DD9-4797-B4DC-D88F7B8A1016}" type="presOf" srcId="{D072611F-8873-4C75-BBDB-AF3D2AEE041D}" destId="{F47F6416-289D-468D-B738-594CC09E12E3}" srcOrd="0" destOrd="0" presId="urn:microsoft.com/office/officeart/2005/8/layout/cycle6"/>
    <dgm:cxn modelId="{FBC52A92-2A91-4607-A4A2-0A496FB2C01E}" type="presOf" srcId="{D77DCBBB-FC3E-4C6E-A3DE-D10BE36A8895}" destId="{D7802D90-F3EC-4317-A0A8-EEBD08F7EF02}" srcOrd="0" destOrd="0" presId="urn:microsoft.com/office/officeart/2005/8/layout/cycle6"/>
    <dgm:cxn modelId="{2A01C5EA-369A-47E0-8C42-F2950B8999E5}" srcId="{D6D8EBF2-13AA-43F7-93EC-190B80B973FC}" destId="{1166563E-749B-4FCE-86C7-4DDF650EEF97}" srcOrd="0" destOrd="0" parTransId="{4ADF3F3F-BF04-4CB3-B79A-76F1BDD27557}" sibTransId="{D0AC52C5-60E4-47D2-B509-3DB7AF380952}"/>
    <dgm:cxn modelId="{29641CE2-BBE4-4567-8955-9180478AB9E6}" srcId="{D6D8EBF2-13AA-43F7-93EC-190B80B973FC}" destId="{ECA3FCA4-94E7-4FEF-AB14-C5513453B7FA}" srcOrd="1" destOrd="0" parTransId="{A8908018-244F-4389-8F22-F288DE58D9B0}" sibTransId="{D072611F-8873-4C75-BBDB-AF3D2AEE041D}"/>
    <dgm:cxn modelId="{A2495362-4429-4C03-B05F-A0C9199BA3B6}" type="presOf" srcId="{9B932738-81CC-4D5A-8C42-1F092C0421AA}" destId="{8C07ACFB-1870-4CA9-9434-BDB4A9BB498D}" srcOrd="0" destOrd="0" presId="urn:microsoft.com/office/officeart/2005/8/layout/cycle6"/>
    <dgm:cxn modelId="{661B70E4-FEF7-4322-B749-1BDF2D034E54}" type="presOf" srcId="{ECA3FCA4-94E7-4FEF-AB14-C5513453B7FA}" destId="{B155221E-B7C3-421B-B6F6-33DE0CDE2CFB}" srcOrd="0" destOrd="0" presId="urn:microsoft.com/office/officeart/2005/8/layout/cycle6"/>
    <dgm:cxn modelId="{8A2D0ACE-AD32-4D32-A7CC-61168AB1BCA3}" type="presOf" srcId="{1166563E-749B-4FCE-86C7-4DDF650EEF97}" destId="{42BD35A9-014C-4F66-99C4-94DE2A13F3AF}" srcOrd="0" destOrd="0" presId="urn:microsoft.com/office/officeart/2005/8/layout/cycle6"/>
    <dgm:cxn modelId="{82DBBD73-8BA0-45DB-AB77-D78AD1CB2594}" type="presOf" srcId="{C04BFCFA-D4DA-40B9-9C97-D8A41881463A}" destId="{B91E1DDC-35F3-425A-BAD8-4F01580E3B2D}" srcOrd="0" destOrd="0" presId="urn:microsoft.com/office/officeart/2005/8/layout/cycle6"/>
    <dgm:cxn modelId="{71F6C416-CED1-4987-B807-8D2B43855F06}" type="presParOf" srcId="{0555E5F8-4A1B-459F-95C7-0724BD2E3529}" destId="{42BD35A9-014C-4F66-99C4-94DE2A13F3AF}" srcOrd="0" destOrd="0" presId="urn:microsoft.com/office/officeart/2005/8/layout/cycle6"/>
    <dgm:cxn modelId="{2EAC1BAC-09AD-4794-9021-145BA347BB70}" type="presParOf" srcId="{0555E5F8-4A1B-459F-95C7-0724BD2E3529}" destId="{4088E723-568D-47B3-A288-23C2902BB506}" srcOrd="1" destOrd="0" presId="urn:microsoft.com/office/officeart/2005/8/layout/cycle6"/>
    <dgm:cxn modelId="{1D45C6AD-DADA-45C1-8C8D-40DC9F3FEF12}" type="presParOf" srcId="{0555E5F8-4A1B-459F-95C7-0724BD2E3529}" destId="{66F84A1F-1E85-48ED-9B86-EFB134817833}" srcOrd="2" destOrd="0" presId="urn:microsoft.com/office/officeart/2005/8/layout/cycle6"/>
    <dgm:cxn modelId="{19464F41-433A-4040-B3E6-DA363C00CBCD}" type="presParOf" srcId="{0555E5F8-4A1B-459F-95C7-0724BD2E3529}" destId="{B155221E-B7C3-421B-B6F6-33DE0CDE2CFB}" srcOrd="3" destOrd="0" presId="urn:microsoft.com/office/officeart/2005/8/layout/cycle6"/>
    <dgm:cxn modelId="{701C7233-2FFA-4396-91C7-BB80D9C8D3DE}" type="presParOf" srcId="{0555E5F8-4A1B-459F-95C7-0724BD2E3529}" destId="{CC786651-0243-43F7-B999-1B0D1DD1241F}" srcOrd="4" destOrd="0" presId="urn:microsoft.com/office/officeart/2005/8/layout/cycle6"/>
    <dgm:cxn modelId="{FC5BBEB8-F418-4B8F-BCAF-E3ACE4208B43}" type="presParOf" srcId="{0555E5F8-4A1B-459F-95C7-0724BD2E3529}" destId="{F47F6416-289D-468D-B738-594CC09E12E3}" srcOrd="5" destOrd="0" presId="urn:microsoft.com/office/officeart/2005/8/layout/cycle6"/>
    <dgm:cxn modelId="{7B3F9EDC-46B1-462A-9105-FADF4E4598A7}" type="presParOf" srcId="{0555E5F8-4A1B-459F-95C7-0724BD2E3529}" destId="{8C07ACFB-1870-4CA9-9434-BDB4A9BB498D}" srcOrd="6" destOrd="0" presId="urn:microsoft.com/office/officeart/2005/8/layout/cycle6"/>
    <dgm:cxn modelId="{1EC5F63A-E395-47E7-A64B-907B86D89312}" type="presParOf" srcId="{0555E5F8-4A1B-459F-95C7-0724BD2E3529}" destId="{F3076686-4144-45A8-A89F-91A6FE6F057D}" srcOrd="7" destOrd="0" presId="urn:microsoft.com/office/officeart/2005/8/layout/cycle6"/>
    <dgm:cxn modelId="{CAB3D526-36C6-4493-BE74-BEBDE380124A}" type="presParOf" srcId="{0555E5F8-4A1B-459F-95C7-0724BD2E3529}" destId="{9B93DFC7-1E15-4EF0-9A44-DEE2F324B85E}" srcOrd="8" destOrd="0" presId="urn:microsoft.com/office/officeart/2005/8/layout/cycle6"/>
    <dgm:cxn modelId="{D1CCBC67-BB8D-44AD-B96C-84FFD3FF2478}" type="presParOf" srcId="{0555E5F8-4A1B-459F-95C7-0724BD2E3529}" destId="{B91E1DDC-35F3-425A-BAD8-4F01580E3B2D}" srcOrd="9" destOrd="0" presId="urn:microsoft.com/office/officeart/2005/8/layout/cycle6"/>
    <dgm:cxn modelId="{75707563-EBBE-4A29-8606-82810A4CF83B}" type="presParOf" srcId="{0555E5F8-4A1B-459F-95C7-0724BD2E3529}" destId="{7D3FD19B-2BB4-4091-BDFE-467BD1E1CC13}" srcOrd="10" destOrd="0" presId="urn:microsoft.com/office/officeart/2005/8/layout/cycle6"/>
    <dgm:cxn modelId="{0EE7B439-785B-4252-8906-7BCAB4210308}" type="presParOf" srcId="{0555E5F8-4A1B-459F-95C7-0724BD2E3529}" destId="{D7802D90-F3EC-4317-A0A8-EEBD08F7EF0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2E9ABD-C28C-4332-991D-318CDD6E0C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108AAE-F5AB-4913-A48D-79D06B81CAEE}">
      <dgm:prSet phldrT="[Texto]" custT="1"/>
      <dgm:spPr/>
      <dgm:t>
        <a:bodyPr/>
        <a:lstStyle/>
        <a:p>
          <a:pPr rtl="0"/>
          <a:r>
            <a:rPr kumimoji="0" lang="es-EC" sz="2000" u="none" strike="noStrike" spc="50" normalizeH="0" baseline="0" dirty="0" smtClean="0">
              <a:ln w="11430"/>
              <a:latin typeface="+mj-lt"/>
              <a:ea typeface="Calibri" pitchFamily="34" charset="0"/>
              <a:cs typeface="Times New Roman" pitchFamily="18" charset="0"/>
            </a:rPr>
            <a:t>Datos de  identificación del  centro</a:t>
          </a:r>
          <a:r>
            <a:rPr lang="es-EC" sz="2000" spc="50" dirty="0" smtClean="0">
              <a:ln w="11430"/>
              <a:latin typeface="+mj-lt"/>
              <a:ea typeface="Calibri" pitchFamily="34" charset="0"/>
              <a:cs typeface="Times New Roman" pitchFamily="18" charset="0"/>
            </a:rPr>
            <a:t>.</a:t>
          </a:r>
          <a:endParaRPr lang="es-EC" sz="2000" dirty="0"/>
        </a:p>
      </dgm:t>
    </dgm:pt>
    <dgm:pt modelId="{8934FBB2-7BF6-4346-825A-55FD429D2974}" type="parTrans" cxnId="{DD89FA87-237B-481D-8DB0-FD71855E777F}">
      <dgm:prSet/>
      <dgm:spPr/>
      <dgm:t>
        <a:bodyPr/>
        <a:lstStyle/>
        <a:p>
          <a:endParaRPr lang="es-EC"/>
        </a:p>
      </dgm:t>
    </dgm:pt>
    <dgm:pt modelId="{D18BDBA0-CE01-455F-9D95-822199FE8C7B}" type="sibTrans" cxnId="{DD89FA87-237B-481D-8DB0-FD71855E777F}">
      <dgm:prSet/>
      <dgm:spPr/>
      <dgm:t>
        <a:bodyPr/>
        <a:lstStyle/>
        <a:p>
          <a:endParaRPr lang="es-EC"/>
        </a:p>
      </dgm:t>
    </dgm:pt>
    <dgm:pt modelId="{940F7248-9F44-42C9-896B-42FC333AEC1F}">
      <dgm:prSet phldrT="[Texto]" custT="1"/>
      <dgm:spPr/>
      <dgm:t>
        <a:bodyPr/>
        <a:lstStyle/>
        <a:p>
          <a:r>
            <a:rPr lang="es-EC" sz="2000" spc="50" dirty="0" smtClean="0">
              <a:ln w="11430"/>
              <a:latin typeface="+mj-lt"/>
              <a:ea typeface="Calibri"/>
              <a:cs typeface="Times New Roman" pitchFamily="18" charset="0"/>
            </a:rPr>
            <a:t>Datos de identificación del propietario, representante legal o director.</a:t>
          </a:r>
          <a:endParaRPr lang="es-EC" sz="2000" dirty="0"/>
        </a:p>
      </dgm:t>
    </dgm:pt>
    <dgm:pt modelId="{1E370D1C-8B19-48D2-A94A-98AB90A1E9E8}" type="parTrans" cxnId="{E94921FD-6168-4EE3-BA3C-487163DA0253}">
      <dgm:prSet/>
      <dgm:spPr/>
      <dgm:t>
        <a:bodyPr/>
        <a:lstStyle/>
        <a:p>
          <a:endParaRPr lang="es-EC"/>
        </a:p>
      </dgm:t>
    </dgm:pt>
    <dgm:pt modelId="{06CC62C2-73A3-43DE-BA0F-AB87DD45B1B7}" type="sibTrans" cxnId="{E94921FD-6168-4EE3-BA3C-487163DA0253}">
      <dgm:prSet/>
      <dgm:spPr/>
      <dgm:t>
        <a:bodyPr/>
        <a:lstStyle/>
        <a:p>
          <a:endParaRPr lang="es-EC"/>
        </a:p>
      </dgm:t>
    </dgm:pt>
    <dgm:pt modelId="{7FB8A758-9C90-4FAE-ABA8-C049DA55DE22}">
      <dgm:prSet phldrT="[Texto]" custT="1"/>
      <dgm:spPr/>
      <dgm:t>
        <a:bodyPr/>
        <a:lstStyle/>
        <a:p>
          <a:r>
            <a:rPr lang="es-EC" sz="2000" dirty="0" smtClean="0">
              <a:latin typeface="+mj-lt"/>
            </a:rPr>
            <a:t>Datos de funcionamiento del centro de desarrollo infantil</a:t>
          </a:r>
          <a:endParaRPr lang="es-EC" sz="2000" dirty="0"/>
        </a:p>
      </dgm:t>
    </dgm:pt>
    <dgm:pt modelId="{20979424-4EA8-418E-AF32-03D0F8D5244E}" type="parTrans" cxnId="{08A41996-A110-4004-A617-C7EC792DE0D4}">
      <dgm:prSet/>
      <dgm:spPr/>
      <dgm:t>
        <a:bodyPr/>
        <a:lstStyle/>
        <a:p>
          <a:endParaRPr lang="es-EC"/>
        </a:p>
      </dgm:t>
    </dgm:pt>
    <dgm:pt modelId="{C33AB1B7-98AA-448E-9043-85871692A8BC}" type="sibTrans" cxnId="{08A41996-A110-4004-A617-C7EC792DE0D4}">
      <dgm:prSet/>
      <dgm:spPr/>
      <dgm:t>
        <a:bodyPr/>
        <a:lstStyle/>
        <a:p>
          <a:endParaRPr lang="es-EC"/>
        </a:p>
      </dgm:t>
    </dgm:pt>
    <dgm:pt modelId="{ECC357FB-785E-47B6-8778-C4A848F5DB26}">
      <dgm:prSet phldrT="[Texto]" custT="1"/>
      <dgm:spPr/>
      <dgm:t>
        <a:bodyPr/>
        <a:lstStyle/>
        <a:p>
          <a:r>
            <a:rPr lang="es-ES_tradnl" sz="2000" i="1" dirty="0" smtClean="0"/>
            <a:t>Logotipo de la institución</a:t>
          </a:r>
          <a:endParaRPr lang="es-EC" sz="2000" dirty="0"/>
        </a:p>
      </dgm:t>
    </dgm:pt>
    <dgm:pt modelId="{6E11517A-9052-45EB-92F8-C8A74FF7AD39}" type="parTrans" cxnId="{FD8E8569-7954-4C41-B2A0-011E1FA97712}">
      <dgm:prSet/>
      <dgm:spPr/>
      <dgm:t>
        <a:bodyPr/>
        <a:lstStyle/>
        <a:p>
          <a:endParaRPr lang="es-EC"/>
        </a:p>
      </dgm:t>
    </dgm:pt>
    <dgm:pt modelId="{DC708CD8-5E26-4B8B-8132-C292F1F390D2}" type="sibTrans" cxnId="{FD8E8569-7954-4C41-B2A0-011E1FA97712}">
      <dgm:prSet/>
      <dgm:spPr/>
      <dgm:t>
        <a:bodyPr/>
        <a:lstStyle/>
        <a:p>
          <a:endParaRPr lang="es-EC"/>
        </a:p>
      </dgm:t>
    </dgm:pt>
    <dgm:pt modelId="{AA75F70C-D7F1-4404-A83B-F32795C94D22}" type="pres">
      <dgm:prSet presAssocID="{B42E9ABD-C28C-4332-991D-318CDD6E0C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32EC75-171E-43B8-85E3-E6FB2D70B479}" type="pres">
      <dgm:prSet presAssocID="{BB108AAE-F5AB-4913-A48D-79D06B81CAEE}" presName="parentLin" presStyleCnt="0"/>
      <dgm:spPr/>
    </dgm:pt>
    <dgm:pt modelId="{54DBBAC7-1B08-47C0-BDA9-7BBC2AA338B2}" type="pres">
      <dgm:prSet presAssocID="{BB108AAE-F5AB-4913-A48D-79D06B81CAE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AE21263-E28E-4C86-B8B0-946902FB60FB}" type="pres">
      <dgm:prSet presAssocID="{BB108AAE-F5AB-4913-A48D-79D06B81CA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ABD1B-82B6-4A79-AE6A-1087CEC6D3FA}" type="pres">
      <dgm:prSet presAssocID="{BB108AAE-F5AB-4913-A48D-79D06B81CAEE}" presName="negativeSpace" presStyleCnt="0"/>
      <dgm:spPr/>
    </dgm:pt>
    <dgm:pt modelId="{03961191-0082-43ED-9910-55190559B976}" type="pres">
      <dgm:prSet presAssocID="{BB108AAE-F5AB-4913-A48D-79D06B81CAEE}" presName="childText" presStyleLbl="conFgAcc1" presStyleIdx="0" presStyleCnt="4" custLinFactY="-16652" custLinFactNeighborX="-2198" custLinFactNeighborY="-100000">
        <dgm:presLayoutVars>
          <dgm:bulletEnabled val="1"/>
        </dgm:presLayoutVars>
      </dgm:prSet>
      <dgm:spPr/>
    </dgm:pt>
    <dgm:pt modelId="{D44567A8-E6F7-4D67-82B0-BE74ED7AB408}" type="pres">
      <dgm:prSet presAssocID="{D18BDBA0-CE01-455F-9D95-822199FE8C7B}" presName="spaceBetweenRectangles" presStyleCnt="0"/>
      <dgm:spPr/>
    </dgm:pt>
    <dgm:pt modelId="{17C49D42-1B05-4FC9-90E6-43743413C9FA}" type="pres">
      <dgm:prSet presAssocID="{940F7248-9F44-42C9-896B-42FC333AEC1F}" presName="parentLin" presStyleCnt="0"/>
      <dgm:spPr/>
    </dgm:pt>
    <dgm:pt modelId="{02BE97FB-0BB8-4F85-8C18-5C1946D57049}" type="pres">
      <dgm:prSet presAssocID="{940F7248-9F44-42C9-896B-42FC333AEC1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E6EE57F6-97C3-4BCD-A259-50C8E98A5B54}" type="pres">
      <dgm:prSet presAssocID="{940F7248-9F44-42C9-896B-42FC333AEC1F}" presName="parentText" presStyleLbl="node1" presStyleIdx="1" presStyleCnt="4" custScaleX="102355" custScaleY="1541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A883D-6A2D-4620-B2DD-27572431DEA5}" type="pres">
      <dgm:prSet presAssocID="{940F7248-9F44-42C9-896B-42FC333AEC1F}" presName="negativeSpace" presStyleCnt="0"/>
      <dgm:spPr/>
    </dgm:pt>
    <dgm:pt modelId="{7BBD3E99-851E-4450-9D76-E85B8C0DE114}" type="pres">
      <dgm:prSet presAssocID="{940F7248-9F44-42C9-896B-42FC333AEC1F}" presName="childText" presStyleLbl="conFgAcc1" presStyleIdx="1" presStyleCnt="4">
        <dgm:presLayoutVars>
          <dgm:bulletEnabled val="1"/>
        </dgm:presLayoutVars>
      </dgm:prSet>
      <dgm:spPr/>
    </dgm:pt>
    <dgm:pt modelId="{8889F009-4066-43E4-8EFC-3451EF70461F}" type="pres">
      <dgm:prSet presAssocID="{06CC62C2-73A3-43DE-BA0F-AB87DD45B1B7}" presName="spaceBetweenRectangles" presStyleCnt="0"/>
      <dgm:spPr/>
    </dgm:pt>
    <dgm:pt modelId="{861E9CF5-C4AD-473E-B99A-CBA3CD3F7811}" type="pres">
      <dgm:prSet presAssocID="{7FB8A758-9C90-4FAE-ABA8-C049DA55DE22}" presName="parentLin" presStyleCnt="0"/>
      <dgm:spPr/>
    </dgm:pt>
    <dgm:pt modelId="{E92F6A48-04B9-4321-8056-33DBD0A0F831}" type="pres">
      <dgm:prSet presAssocID="{7FB8A758-9C90-4FAE-ABA8-C049DA55DE22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244F1DDC-C167-4039-B337-28F3BBE98E5E}" type="pres">
      <dgm:prSet presAssocID="{7FB8A758-9C90-4FAE-ABA8-C049DA55DE22}" presName="parentText" presStyleLbl="node1" presStyleIdx="2" presStyleCnt="4" custScaleX="99215" custScaleY="13494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29465-E8FD-4858-B8BC-A30C18F3D2DB}" type="pres">
      <dgm:prSet presAssocID="{7FB8A758-9C90-4FAE-ABA8-C049DA55DE22}" presName="negativeSpace" presStyleCnt="0"/>
      <dgm:spPr/>
    </dgm:pt>
    <dgm:pt modelId="{201D4701-8C1F-458C-90D6-1589FA941249}" type="pres">
      <dgm:prSet presAssocID="{7FB8A758-9C90-4FAE-ABA8-C049DA55DE22}" presName="childText" presStyleLbl="conFgAcc1" presStyleIdx="2" presStyleCnt="4">
        <dgm:presLayoutVars>
          <dgm:bulletEnabled val="1"/>
        </dgm:presLayoutVars>
      </dgm:prSet>
      <dgm:spPr/>
    </dgm:pt>
    <dgm:pt modelId="{DB8DDE3A-26E9-4C1A-961D-C71EDDEB563D}" type="pres">
      <dgm:prSet presAssocID="{C33AB1B7-98AA-448E-9043-85871692A8BC}" presName="spaceBetweenRectangles" presStyleCnt="0"/>
      <dgm:spPr/>
    </dgm:pt>
    <dgm:pt modelId="{92071AA8-54F3-4097-81B5-FBC0BA790FCA}" type="pres">
      <dgm:prSet presAssocID="{ECC357FB-785E-47B6-8778-C4A848F5DB26}" presName="parentLin" presStyleCnt="0"/>
      <dgm:spPr/>
    </dgm:pt>
    <dgm:pt modelId="{BD0B6B9E-CE54-498A-90D5-1404DF13E30D}" type="pres">
      <dgm:prSet presAssocID="{ECC357FB-785E-47B6-8778-C4A848F5DB26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511D2224-535B-4C9E-A194-171F72CE92CC}" type="pres">
      <dgm:prSet presAssocID="{ECC357FB-785E-47B6-8778-C4A848F5DB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5FE5FB-8B7B-41A6-8EAB-06B1060E4B4D}" type="pres">
      <dgm:prSet presAssocID="{ECC357FB-785E-47B6-8778-C4A848F5DB26}" presName="negativeSpace" presStyleCnt="0"/>
      <dgm:spPr/>
    </dgm:pt>
    <dgm:pt modelId="{AC678131-93BA-476C-8C2E-A0638953F1B9}" type="pres">
      <dgm:prSet presAssocID="{ECC357FB-785E-47B6-8778-C4A848F5DB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4AB96D-92DB-4BB9-8F11-DAA9FF3FD0A1}" type="presOf" srcId="{B42E9ABD-C28C-4332-991D-318CDD6E0CBD}" destId="{AA75F70C-D7F1-4404-A83B-F32795C94D22}" srcOrd="0" destOrd="0" presId="urn:microsoft.com/office/officeart/2005/8/layout/list1"/>
    <dgm:cxn modelId="{DE5AF439-79B0-4210-9F4A-702F77294F45}" type="presOf" srcId="{ECC357FB-785E-47B6-8778-C4A848F5DB26}" destId="{BD0B6B9E-CE54-498A-90D5-1404DF13E30D}" srcOrd="0" destOrd="0" presId="urn:microsoft.com/office/officeart/2005/8/layout/list1"/>
    <dgm:cxn modelId="{FD8E8569-7954-4C41-B2A0-011E1FA97712}" srcId="{B42E9ABD-C28C-4332-991D-318CDD6E0CBD}" destId="{ECC357FB-785E-47B6-8778-C4A848F5DB26}" srcOrd="3" destOrd="0" parTransId="{6E11517A-9052-45EB-92F8-C8A74FF7AD39}" sibTransId="{DC708CD8-5E26-4B8B-8132-C292F1F390D2}"/>
    <dgm:cxn modelId="{81F76429-75E3-4F61-BFC5-EEA0D1292880}" type="presOf" srcId="{940F7248-9F44-42C9-896B-42FC333AEC1F}" destId="{02BE97FB-0BB8-4F85-8C18-5C1946D57049}" srcOrd="0" destOrd="0" presId="urn:microsoft.com/office/officeart/2005/8/layout/list1"/>
    <dgm:cxn modelId="{E94921FD-6168-4EE3-BA3C-487163DA0253}" srcId="{B42E9ABD-C28C-4332-991D-318CDD6E0CBD}" destId="{940F7248-9F44-42C9-896B-42FC333AEC1F}" srcOrd="1" destOrd="0" parTransId="{1E370D1C-8B19-48D2-A94A-98AB90A1E9E8}" sibTransId="{06CC62C2-73A3-43DE-BA0F-AB87DD45B1B7}"/>
    <dgm:cxn modelId="{41061EF5-713A-43F6-BAAF-8BF1771722D2}" type="presOf" srcId="{7FB8A758-9C90-4FAE-ABA8-C049DA55DE22}" destId="{E92F6A48-04B9-4321-8056-33DBD0A0F831}" srcOrd="0" destOrd="0" presId="urn:microsoft.com/office/officeart/2005/8/layout/list1"/>
    <dgm:cxn modelId="{41909A5D-F04E-43D9-94AD-A296BC7D0C7C}" type="presOf" srcId="{ECC357FB-785E-47B6-8778-C4A848F5DB26}" destId="{511D2224-535B-4C9E-A194-171F72CE92CC}" srcOrd="1" destOrd="0" presId="urn:microsoft.com/office/officeart/2005/8/layout/list1"/>
    <dgm:cxn modelId="{EE621E09-7BD0-43BF-AA09-CBFD061A5A55}" type="presOf" srcId="{BB108AAE-F5AB-4913-A48D-79D06B81CAEE}" destId="{54DBBAC7-1B08-47C0-BDA9-7BBC2AA338B2}" srcOrd="0" destOrd="0" presId="urn:microsoft.com/office/officeart/2005/8/layout/list1"/>
    <dgm:cxn modelId="{BB8A4C62-AF98-4A82-926F-B2010262EB7E}" type="presOf" srcId="{7FB8A758-9C90-4FAE-ABA8-C049DA55DE22}" destId="{244F1DDC-C167-4039-B337-28F3BBE98E5E}" srcOrd="1" destOrd="0" presId="urn:microsoft.com/office/officeart/2005/8/layout/list1"/>
    <dgm:cxn modelId="{36CD6575-F752-46DE-857C-104E0F899736}" type="presOf" srcId="{BB108AAE-F5AB-4913-A48D-79D06B81CAEE}" destId="{4AE21263-E28E-4C86-B8B0-946902FB60FB}" srcOrd="1" destOrd="0" presId="urn:microsoft.com/office/officeart/2005/8/layout/list1"/>
    <dgm:cxn modelId="{DD89FA87-237B-481D-8DB0-FD71855E777F}" srcId="{B42E9ABD-C28C-4332-991D-318CDD6E0CBD}" destId="{BB108AAE-F5AB-4913-A48D-79D06B81CAEE}" srcOrd="0" destOrd="0" parTransId="{8934FBB2-7BF6-4346-825A-55FD429D2974}" sibTransId="{D18BDBA0-CE01-455F-9D95-822199FE8C7B}"/>
    <dgm:cxn modelId="{FD660F41-3F87-4B83-A7CA-EE841ED06EB4}" type="presOf" srcId="{940F7248-9F44-42C9-896B-42FC333AEC1F}" destId="{E6EE57F6-97C3-4BCD-A259-50C8E98A5B54}" srcOrd="1" destOrd="0" presId="urn:microsoft.com/office/officeart/2005/8/layout/list1"/>
    <dgm:cxn modelId="{08A41996-A110-4004-A617-C7EC792DE0D4}" srcId="{B42E9ABD-C28C-4332-991D-318CDD6E0CBD}" destId="{7FB8A758-9C90-4FAE-ABA8-C049DA55DE22}" srcOrd="2" destOrd="0" parTransId="{20979424-4EA8-418E-AF32-03D0F8D5244E}" sibTransId="{C33AB1B7-98AA-448E-9043-85871692A8BC}"/>
    <dgm:cxn modelId="{B5572E26-C403-4592-81CF-1D100A8C028A}" type="presParOf" srcId="{AA75F70C-D7F1-4404-A83B-F32795C94D22}" destId="{5B32EC75-171E-43B8-85E3-E6FB2D70B479}" srcOrd="0" destOrd="0" presId="urn:microsoft.com/office/officeart/2005/8/layout/list1"/>
    <dgm:cxn modelId="{D74C2935-E48A-4DC8-8538-8AF0A6F7DC34}" type="presParOf" srcId="{5B32EC75-171E-43B8-85E3-E6FB2D70B479}" destId="{54DBBAC7-1B08-47C0-BDA9-7BBC2AA338B2}" srcOrd="0" destOrd="0" presId="urn:microsoft.com/office/officeart/2005/8/layout/list1"/>
    <dgm:cxn modelId="{81D6D477-CC93-4B43-9186-FAEE15CCFE0F}" type="presParOf" srcId="{5B32EC75-171E-43B8-85E3-E6FB2D70B479}" destId="{4AE21263-E28E-4C86-B8B0-946902FB60FB}" srcOrd="1" destOrd="0" presId="urn:microsoft.com/office/officeart/2005/8/layout/list1"/>
    <dgm:cxn modelId="{E0D34AAD-1CD7-4CC8-BA30-0E3A81A9502C}" type="presParOf" srcId="{AA75F70C-D7F1-4404-A83B-F32795C94D22}" destId="{67FABD1B-82B6-4A79-AE6A-1087CEC6D3FA}" srcOrd="1" destOrd="0" presId="urn:microsoft.com/office/officeart/2005/8/layout/list1"/>
    <dgm:cxn modelId="{4366BDC8-0530-4516-B53C-34C3BB1BC3B0}" type="presParOf" srcId="{AA75F70C-D7F1-4404-A83B-F32795C94D22}" destId="{03961191-0082-43ED-9910-55190559B976}" srcOrd="2" destOrd="0" presId="urn:microsoft.com/office/officeart/2005/8/layout/list1"/>
    <dgm:cxn modelId="{9FB47A10-E725-49D4-AADE-6CD1A08AD554}" type="presParOf" srcId="{AA75F70C-D7F1-4404-A83B-F32795C94D22}" destId="{D44567A8-E6F7-4D67-82B0-BE74ED7AB408}" srcOrd="3" destOrd="0" presId="urn:microsoft.com/office/officeart/2005/8/layout/list1"/>
    <dgm:cxn modelId="{215DCBFA-B68A-4904-B2A1-A7D018DB7BE0}" type="presParOf" srcId="{AA75F70C-D7F1-4404-A83B-F32795C94D22}" destId="{17C49D42-1B05-4FC9-90E6-43743413C9FA}" srcOrd="4" destOrd="0" presId="urn:microsoft.com/office/officeart/2005/8/layout/list1"/>
    <dgm:cxn modelId="{81ECE4EA-CFEC-4CC5-B4E8-3CAB31CCF160}" type="presParOf" srcId="{17C49D42-1B05-4FC9-90E6-43743413C9FA}" destId="{02BE97FB-0BB8-4F85-8C18-5C1946D57049}" srcOrd="0" destOrd="0" presId="urn:microsoft.com/office/officeart/2005/8/layout/list1"/>
    <dgm:cxn modelId="{FDD1734C-3059-4987-A381-B744B9514F98}" type="presParOf" srcId="{17C49D42-1B05-4FC9-90E6-43743413C9FA}" destId="{E6EE57F6-97C3-4BCD-A259-50C8E98A5B54}" srcOrd="1" destOrd="0" presId="urn:microsoft.com/office/officeart/2005/8/layout/list1"/>
    <dgm:cxn modelId="{73A21DD5-C91D-43FB-B552-F8C61CD54F2C}" type="presParOf" srcId="{AA75F70C-D7F1-4404-A83B-F32795C94D22}" destId="{93EA883D-6A2D-4620-B2DD-27572431DEA5}" srcOrd="5" destOrd="0" presId="urn:microsoft.com/office/officeart/2005/8/layout/list1"/>
    <dgm:cxn modelId="{7A46DF0F-20D8-4CB4-B25D-CD4C3732BDE2}" type="presParOf" srcId="{AA75F70C-D7F1-4404-A83B-F32795C94D22}" destId="{7BBD3E99-851E-4450-9D76-E85B8C0DE114}" srcOrd="6" destOrd="0" presId="urn:microsoft.com/office/officeart/2005/8/layout/list1"/>
    <dgm:cxn modelId="{5C045FA3-5A06-4379-A604-F0B36473C366}" type="presParOf" srcId="{AA75F70C-D7F1-4404-A83B-F32795C94D22}" destId="{8889F009-4066-43E4-8EFC-3451EF70461F}" srcOrd="7" destOrd="0" presId="urn:microsoft.com/office/officeart/2005/8/layout/list1"/>
    <dgm:cxn modelId="{DF42E66E-25C5-42E6-B019-A2866ADC1999}" type="presParOf" srcId="{AA75F70C-D7F1-4404-A83B-F32795C94D22}" destId="{861E9CF5-C4AD-473E-B99A-CBA3CD3F7811}" srcOrd="8" destOrd="0" presId="urn:microsoft.com/office/officeart/2005/8/layout/list1"/>
    <dgm:cxn modelId="{1D2BE9E6-C5FE-440E-BDD1-C6AF8F3E3D2A}" type="presParOf" srcId="{861E9CF5-C4AD-473E-B99A-CBA3CD3F7811}" destId="{E92F6A48-04B9-4321-8056-33DBD0A0F831}" srcOrd="0" destOrd="0" presId="urn:microsoft.com/office/officeart/2005/8/layout/list1"/>
    <dgm:cxn modelId="{332865D9-B8F3-4888-8568-36CF4782602B}" type="presParOf" srcId="{861E9CF5-C4AD-473E-B99A-CBA3CD3F7811}" destId="{244F1DDC-C167-4039-B337-28F3BBE98E5E}" srcOrd="1" destOrd="0" presId="urn:microsoft.com/office/officeart/2005/8/layout/list1"/>
    <dgm:cxn modelId="{5489EE18-26A5-40E4-ACE4-69DE8EB07FE2}" type="presParOf" srcId="{AA75F70C-D7F1-4404-A83B-F32795C94D22}" destId="{E5629465-E8FD-4858-B8BC-A30C18F3D2DB}" srcOrd="9" destOrd="0" presId="urn:microsoft.com/office/officeart/2005/8/layout/list1"/>
    <dgm:cxn modelId="{6382FA6A-863F-4A55-82F2-CC2F33854F31}" type="presParOf" srcId="{AA75F70C-D7F1-4404-A83B-F32795C94D22}" destId="{201D4701-8C1F-458C-90D6-1589FA941249}" srcOrd="10" destOrd="0" presId="urn:microsoft.com/office/officeart/2005/8/layout/list1"/>
    <dgm:cxn modelId="{6E86D81B-A593-491C-BC85-FD8879B6AA10}" type="presParOf" srcId="{AA75F70C-D7F1-4404-A83B-F32795C94D22}" destId="{DB8DDE3A-26E9-4C1A-961D-C71EDDEB563D}" srcOrd="11" destOrd="0" presId="urn:microsoft.com/office/officeart/2005/8/layout/list1"/>
    <dgm:cxn modelId="{8038487F-29E3-4B1F-9868-41F803DD2AC0}" type="presParOf" srcId="{AA75F70C-D7F1-4404-A83B-F32795C94D22}" destId="{92071AA8-54F3-4097-81B5-FBC0BA790FCA}" srcOrd="12" destOrd="0" presId="urn:microsoft.com/office/officeart/2005/8/layout/list1"/>
    <dgm:cxn modelId="{DECC251B-62B6-4A38-96CD-76E736334D64}" type="presParOf" srcId="{92071AA8-54F3-4097-81B5-FBC0BA790FCA}" destId="{BD0B6B9E-CE54-498A-90D5-1404DF13E30D}" srcOrd="0" destOrd="0" presId="urn:microsoft.com/office/officeart/2005/8/layout/list1"/>
    <dgm:cxn modelId="{7F6E1789-8276-4F57-A167-C1D2946E63C0}" type="presParOf" srcId="{92071AA8-54F3-4097-81B5-FBC0BA790FCA}" destId="{511D2224-535B-4C9E-A194-171F72CE92CC}" srcOrd="1" destOrd="0" presId="urn:microsoft.com/office/officeart/2005/8/layout/list1"/>
    <dgm:cxn modelId="{1DAFD1EB-223B-43C1-AA4D-09E121577F25}" type="presParOf" srcId="{AA75F70C-D7F1-4404-A83B-F32795C94D22}" destId="{795FE5FB-8B7B-41A6-8EAB-06B1060E4B4D}" srcOrd="13" destOrd="0" presId="urn:microsoft.com/office/officeart/2005/8/layout/list1"/>
    <dgm:cxn modelId="{5167CBC2-7F91-49B6-A552-403FEB650D12}" type="presParOf" srcId="{AA75F70C-D7F1-4404-A83B-F32795C94D22}" destId="{AC678131-93BA-476C-8C2E-A0638953F1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3CC38-F6D2-46A1-9E1A-92E5F503F724}">
      <dsp:nvSpPr>
        <dsp:cNvPr id="0" name=""/>
        <dsp:cNvSpPr/>
      </dsp:nvSpPr>
      <dsp:spPr>
        <a:xfrm>
          <a:off x="1104661" y="1430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Educación base transformación pueblos</a:t>
          </a:r>
          <a:endParaRPr lang="es-EC" sz="1700" kern="1200" dirty="0"/>
        </a:p>
      </dsp:txBody>
      <dsp:txXfrm>
        <a:off x="1104661" y="1430"/>
        <a:ext cx="2102577" cy="1261546"/>
      </dsp:txXfrm>
    </dsp:sp>
    <dsp:sp modelId="{95E41235-2B82-424A-9CE4-E094185C4990}">
      <dsp:nvSpPr>
        <dsp:cNvPr id="0" name=""/>
        <dsp:cNvSpPr/>
      </dsp:nvSpPr>
      <dsp:spPr>
        <a:xfrm>
          <a:off x="3409465" y="20215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Declaración derecho educación. </a:t>
          </a:r>
          <a:endParaRPr lang="es-EC" sz="1700" kern="1200" dirty="0"/>
        </a:p>
      </dsp:txBody>
      <dsp:txXfrm>
        <a:off x="3409465" y="20215"/>
        <a:ext cx="2102577" cy="1261546"/>
      </dsp:txXfrm>
    </dsp:sp>
    <dsp:sp modelId="{97993D05-869B-4580-BB9F-9B2828C55C51}">
      <dsp:nvSpPr>
        <dsp:cNvPr id="0" name=""/>
        <dsp:cNvSpPr/>
      </dsp:nvSpPr>
      <dsp:spPr>
        <a:xfrm>
          <a:off x="1104661" y="1473234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Jomtiem</a:t>
          </a:r>
          <a:r>
            <a:rPr lang="es-ES" sz="1700" kern="1200" dirty="0" smtClean="0"/>
            <a:t> (1990) Tailandia congreso  mundial   </a:t>
          </a:r>
          <a:endParaRPr lang="es-EC" sz="1700" kern="1200" dirty="0"/>
        </a:p>
      </dsp:txBody>
      <dsp:txXfrm>
        <a:off x="1104661" y="1473234"/>
        <a:ext cx="2102577" cy="1261546"/>
      </dsp:txXfrm>
    </dsp:sp>
    <dsp:sp modelId="{A7729A69-7AC5-48E7-89E4-5796EE96CB30}">
      <dsp:nvSpPr>
        <dsp:cNvPr id="0" name=""/>
        <dsp:cNvSpPr/>
      </dsp:nvSpPr>
      <dsp:spPr>
        <a:xfrm>
          <a:off x="3437828" y="1491009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Ecuador limitado recursos económicos, cambios educativos y  curriculares </a:t>
          </a:r>
          <a:endParaRPr lang="es-EC" sz="1700" kern="1200" dirty="0"/>
        </a:p>
      </dsp:txBody>
      <dsp:txXfrm>
        <a:off x="3437828" y="1491009"/>
        <a:ext cx="2102577" cy="1261546"/>
      </dsp:txXfrm>
    </dsp:sp>
    <dsp:sp modelId="{E93B4257-BEF4-4578-8F30-1F06375FBA06}">
      <dsp:nvSpPr>
        <dsp:cNvPr id="0" name=""/>
        <dsp:cNvSpPr/>
      </dsp:nvSpPr>
      <dsp:spPr>
        <a:xfrm>
          <a:off x="1104661" y="2945038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Programas  de atención infantil  escasos y asistenciales</a:t>
          </a:r>
          <a:endParaRPr lang="es-EC" sz="1700" kern="1200" dirty="0"/>
        </a:p>
      </dsp:txBody>
      <dsp:txXfrm>
        <a:off x="1104661" y="2945038"/>
        <a:ext cx="2102577" cy="1261546"/>
      </dsp:txXfrm>
    </dsp:sp>
    <dsp:sp modelId="{6770B476-EE17-45CD-B182-7A6BE7C02556}">
      <dsp:nvSpPr>
        <dsp:cNvPr id="0" name=""/>
        <dsp:cNvSpPr/>
      </dsp:nvSpPr>
      <dsp:spPr>
        <a:xfrm>
          <a:off x="3417496" y="2945038"/>
          <a:ext cx="2102577" cy="126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MIES e  INFA</a:t>
          </a:r>
          <a:endParaRPr lang="es-EC" sz="1700" kern="1200" dirty="0"/>
        </a:p>
      </dsp:txBody>
      <dsp:txXfrm>
        <a:off x="3417496" y="2945038"/>
        <a:ext cx="2102577" cy="126154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7AD917-9986-40D4-8199-AED7F1B7AA6B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OBJETIVOS</a:t>
          </a:r>
          <a:endParaRPr lang="es-ES" sz="1600" kern="1200" dirty="0"/>
        </a:p>
      </dsp:txBody>
      <dsp:txXfrm>
        <a:off x="0" y="127000"/>
        <a:ext cx="1904999" cy="1143000"/>
      </dsp:txXfrm>
    </dsp:sp>
    <dsp:sp modelId="{95212C8B-12DB-46F6-A2A7-E5D16AD0FC99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ORGANIGRAMA</a:t>
          </a:r>
          <a:endParaRPr lang="es-ES" sz="1600" kern="1200" dirty="0"/>
        </a:p>
      </dsp:txBody>
      <dsp:txXfrm>
        <a:off x="2095500" y="127000"/>
        <a:ext cx="1904999" cy="1143000"/>
      </dsp:txXfrm>
    </dsp:sp>
    <dsp:sp modelId="{867A0A50-54B5-4A76-A88C-8FA8F8EE27AA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HORARIOS DE ASISTENCIA</a:t>
          </a:r>
          <a:endParaRPr lang="es-ES" sz="1600" kern="1200" dirty="0"/>
        </a:p>
      </dsp:txBody>
      <dsp:txXfrm>
        <a:off x="4191000" y="127000"/>
        <a:ext cx="1904999" cy="1143000"/>
      </dsp:txXfrm>
    </dsp:sp>
    <dsp:sp modelId="{B9529073-4981-4F15-9367-005C1034C32D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ESPACIO  FÍSICO Y ÁREAS DE APRENDIZAJE</a:t>
          </a:r>
          <a:endParaRPr lang="es-ES" sz="1600" kern="1200" dirty="0"/>
        </a:p>
      </dsp:txBody>
      <dsp:txXfrm>
        <a:off x="0" y="1460500"/>
        <a:ext cx="1904999" cy="1143000"/>
      </dsp:txXfrm>
    </dsp:sp>
    <dsp:sp modelId="{EF4BFA20-0F3A-4B23-B759-89F9B01790CE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EQUIPAMIENTO</a:t>
          </a:r>
          <a:endParaRPr lang="es-ES" sz="1600" kern="1200" dirty="0"/>
        </a:p>
      </dsp:txBody>
      <dsp:txXfrm>
        <a:off x="2095500" y="1460500"/>
        <a:ext cx="1904999" cy="1143000"/>
      </dsp:txXfrm>
    </dsp:sp>
    <dsp:sp modelId="{3F7D431F-1F8D-4990-B63A-9F097F8DB800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SERVICIOS QUE OFERTA</a:t>
          </a:r>
          <a:endParaRPr lang="es-ES" sz="1600" kern="1200" dirty="0"/>
        </a:p>
      </dsp:txBody>
      <dsp:txXfrm>
        <a:off x="4191000" y="1460500"/>
        <a:ext cx="1904999" cy="1143000"/>
      </dsp:txXfrm>
    </dsp:sp>
    <dsp:sp modelId="{6E4D962C-5160-432B-9EE6-9DA1AE717FFF}">
      <dsp:nvSpPr>
        <dsp:cNvPr id="0" name=""/>
        <dsp:cNvSpPr/>
      </dsp:nvSpPr>
      <dsp:spPr>
        <a:xfrm>
          <a:off x="1047750" y="2793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MANUAL DE PROCEDIMIENTO INTERNO</a:t>
          </a:r>
          <a:endParaRPr lang="es-ES" sz="1600" kern="1200" dirty="0"/>
        </a:p>
      </dsp:txBody>
      <dsp:txXfrm>
        <a:off x="1047750" y="2793999"/>
        <a:ext cx="1904999" cy="1143000"/>
      </dsp:txXfrm>
    </dsp:sp>
    <dsp:sp modelId="{B13E070B-1993-46AB-80E8-EE3DE1ADAE33}">
      <dsp:nvSpPr>
        <dsp:cNvPr id="0" name=""/>
        <dsp:cNvSpPr/>
      </dsp:nvSpPr>
      <dsp:spPr>
        <a:xfrm>
          <a:off x="3143250" y="2793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CURRICULUM DEL PERSONAL</a:t>
          </a:r>
          <a:endParaRPr lang="es-ES" sz="1600" kern="1200" dirty="0"/>
        </a:p>
      </dsp:txBody>
      <dsp:txXfrm>
        <a:off x="3143250" y="2793999"/>
        <a:ext cx="1904999" cy="1143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A0A20-CB15-4A38-9E73-A5AEEB7C6271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Cuidado diario</a:t>
          </a:r>
          <a:endParaRPr lang="es-EC" sz="2500" kern="1200" dirty="0"/>
        </a:p>
      </dsp:txBody>
      <dsp:txXfrm>
        <a:off x="916483" y="1984"/>
        <a:ext cx="2030015" cy="1218009"/>
      </dsp:txXfrm>
    </dsp:sp>
    <dsp:sp modelId="{813A000C-574F-4056-ABA5-0B95A0F96C53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Educación  inicial </a:t>
          </a:r>
          <a:endParaRPr lang="es-EC" sz="2500" kern="1200" dirty="0"/>
        </a:p>
      </dsp:txBody>
      <dsp:txXfrm>
        <a:off x="3149500" y="1984"/>
        <a:ext cx="2030015" cy="1218009"/>
      </dsp:txXfrm>
    </dsp:sp>
    <dsp:sp modelId="{00758921-E4B3-44B6-AEF0-C3F4DF29111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Atención médica</a:t>
          </a:r>
          <a:endParaRPr lang="es-EC" sz="2500" kern="1200" dirty="0"/>
        </a:p>
      </dsp:txBody>
      <dsp:txXfrm>
        <a:off x="916483" y="1422995"/>
        <a:ext cx="2030015" cy="1218009"/>
      </dsp:txXfrm>
    </dsp:sp>
    <dsp:sp modelId="{19AF31FC-4B08-4C82-B673-B7C0F2B21870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Atención  psicológica</a:t>
          </a:r>
          <a:endParaRPr lang="es-EC" sz="2500" kern="1200" dirty="0"/>
        </a:p>
      </dsp:txBody>
      <dsp:txXfrm>
        <a:off x="3149500" y="1422995"/>
        <a:ext cx="2030015" cy="1218009"/>
      </dsp:txXfrm>
    </dsp:sp>
    <dsp:sp modelId="{33144DFD-D355-496C-9378-4FA3F63E6C6F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Servicios de alimentación </a:t>
          </a:r>
        </a:p>
      </dsp:txBody>
      <dsp:txXfrm>
        <a:off x="916483" y="2844006"/>
        <a:ext cx="2030015" cy="1218009"/>
      </dsp:txXfrm>
    </dsp:sp>
    <dsp:sp modelId="{D6CDEB61-4F28-4A99-8AB6-13E5E47DA530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Transporte </a:t>
          </a:r>
        </a:p>
      </dsp:txBody>
      <dsp:txXfrm>
        <a:off x="3149500" y="2844006"/>
        <a:ext cx="2030015" cy="121800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370CA-B658-458F-AA2B-52915A389A39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Etapa de contexto</a:t>
          </a:r>
          <a:endParaRPr lang="es-EC" sz="2500" kern="1200" dirty="0"/>
        </a:p>
      </dsp:txBody>
      <dsp:txXfrm>
        <a:off x="916483" y="1984"/>
        <a:ext cx="2030015" cy="1218009"/>
      </dsp:txXfrm>
    </dsp:sp>
    <dsp:sp modelId="{DCE2E357-EDE7-40E8-ABB3-CA9B0B5C89B2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Etapa de inicio o  de  diagnóstico</a:t>
          </a:r>
          <a:endParaRPr lang="es-EC" sz="2500" kern="1200" dirty="0"/>
        </a:p>
      </dsp:txBody>
      <dsp:txXfrm>
        <a:off x="3149500" y="1984"/>
        <a:ext cx="2030015" cy="1218009"/>
      </dsp:txXfrm>
    </dsp:sp>
    <dsp:sp modelId="{987A08EB-B791-4D69-8886-A6719194F2C9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Etapa  formativa  O de proceso</a:t>
          </a:r>
          <a:endParaRPr lang="es-EC" sz="2500" kern="1200" dirty="0"/>
        </a:p>
      </dsp:txBody>
      <dsp:txXfrm>
        <a:off x="916483" y="1422995"/>
        <a:ext cx="2030015" cy="1218009"/>
      </dsp:txXfrm>
    </dsp:sp>
    <dsp:sp modelId="{9B19833E-5D6E-4D3D-86EB-FC8C1140A2A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Etapa  final </a:t>
          </a:r>
          <a:endParaRPr lang="es-EC" sz="2500" kern="1200" dirty="0"/>
        </a:p>
      </dsp:txBody>
      <dsp:txXfrm>
        <a:off x="3149500" y="1422995"/>
        <a:ext cx="2030015" cy="1218009"/>
      </dsp:txXfrm>
    </dsp:sp>
    <dsp:sp modelId="{B4F6FB61-AAF7-4CEA-8784-CB55709441F9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Fichas de evaluación </a:t>
          </a:r>
          <a:endParaRPr lang="es-EC" sz="2500" kern="1200" dirty="0"/>
        </a:p>
      </dsp:txBody>
      <dsp:txXfrm>
        <a:off x="2032992" y="2844006"/>
        <a:ext cx="2030015" cy="121800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0311E-A523-4C0B-92FF-CFD72594472F}">
      <dsp:nvSpPr>
        <dsp:cNvPr id="0" name=""/>
        <dsp:cNvSpPr/>
      </dsp:nvSpPr>
      <dsp:spPr>
        <a:xfrm>
          <a:off x="2977157" y="17792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405E9-1F9F-40FC-96C6-C969A8D4C4AE}">
      <dsp:nvSpPr>
        <dsp:cNvPr id="0" name=""/>
        <dsp:cNvSpPr/>
      </dsp:nvSpPr>
      <dsp:spPr>
        <a:xfrm>
          <a:off x="2977157" y="17792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1C44-157E-4CC7-906B-38F17052375D}">
      <dsp:nvSpPr>
        <dsp:cNvPr id="0" name=""/>
        <dsp:cNvSpPr/>
      </dsp:nvSpPr>
      <dsp:spPr>
        <a:xfrm>
          <a:off x="2197893" y="17792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EE16-9DEA-4C24-9EA3-24B350943D55}">
      <dsp:nvSpPr>
        <dsp:cNvPr id="0" name=""/>
        <dsp:cNvSpPr/>
      </dsp:nvSpPr>
      <dsp:spPr>
        <a:xfrm>
          <a:off x="639365" y="17792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2274-14F2-4E94-BFB3-D38DE088A231}">
      <dsp:nvSpPr>
        <dsp:cNvPr id="0" name=""/>
        <dsp:cNvSpPr/>
      </dsp:nvSpPr>
      <dsp:spPr>
        <a:xfrm>
          <a:off x="2339578" y="9695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EF2B-A3F7-45FB-926B-271A4CDC761B}">
      <dsp:nvSpPr>
        <dsp:cNvPr id="0" name=""/>
        <dsp:cNvSpPr/>
      </dsp:nvSpPr>
      <dsp:spPr>
        <a:xfrm>
          <a:off x="2481262" y="11041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600" b="1" i="1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ATENCIÓN MÉDICA</a:t>
          </a:r>
          <a:endParaRPr lang="es-EC" sz="1600" kern="1200" dirty="0"/>
        </a:p>
      </dsp:txBody>
      <dsp:txXfrm>
        <a:off x="2481262" y="1104144"/>
        <a:ext cx="1275159" cy="809726"/>
      </dsp:txXfrm>
    </dsp:sp>
    <dsp:sp modelId="{4FDE97B6-45FA-4090-958C-E75860B6C66C}">
      <dsp:nvSpPr>
        <dsp:cNvPr id="0" name=""/>
        <dsp:cNvSpPr/>
      </dsp:nvSpPr>
      <dsp:spPr>
        <a:xfrm>
          <a:off x="1785" y="21501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5C193-9434-4BE9-BEFC-A81D8726B1C5}">
      <dsp:nvSpPr>
        <dsp:cNvPr id="0" name=""/>
        <dsp:cNvSpPr/>
      </dsp:nvSpPr>
      <dsp:spPr>
        <a:xfrm>
          <a:off x="143470" y="22847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Enfermería  equipada</a:t>
          </a:r>
          <a:endParaRPr lang="es-EC" sz="1600" kern="1200" dirty="0"/>
        </a:p>
      </dsp:txBody>
      <dsp:txXfrm>
        <a:off x="143470" y="2284729"/>
        <a:ext cx="1275159" cy="809726"/>
      </dsp:txXfrm>
    </dsp:sp>
    <dsp:sp modelId="{8DFE2258-E951-49F2-B249-16A924ED0187}">
      <dsp:nvSpPr>
        <dsp:cNvPr id="0" name=""/>
        <dsp:cNvSpPr/>
      </dsp:nvSpPr>
      <dsp:spPr>
        <a:xfrm>
          <a:off x="1560314" y="21501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A1D0-4CCA-46C4-B766-02B89B0B3C6F}">
      <dsp:nvSpPr>
        <dsp:cNvPr id="0" name=""/>
        <dsp:cNvSpPr/>
      </dsp:nvSpPr>
      <dsp:spPr>
        <a:xfrm>
          <a:off x="1701998" y="22847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Atención diaria</a:t>
          </a:r>
          <a:endParaRPr lang="es-EC" sz="1600" kern="1200" dirty="0"/>
        </a:p>
      </dsp:txBody>
      <dsp:txXfrm>
        <a:off x="1701998" y="2284729"/>
        <a:ext cx="1275159" cy="809726"/>
      </dsp:txXfrm>
    </dsp:sp>
    <dsp:sp modelId="{726FD328-60BF-46C7-8D27-DE90CB654280}">
      <dsp:nvSpPr>
        <dsp:cNvPr id="0" name=""/>
        <dsp:cNvSpPr/>
      </dsp:nvSpPr>
      <dsp:spPr>
        <a:xfrm>
          <a:off x="3118842" y="21501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3349-072D-45A2-9855-189DFDB66DE8}">
      <dsp:nvSpPr>
        <dsp:cNvPr id="0" name=""/>
        <dsp:cNvSpPr/>
      </dsp:nvSpPr>
      <dsp:spPr>
        <a:xfrm>
          <a:off x="3260526" y="22847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Plan de trabajo</a:t>
          </a:r>
          <a:endParaRPr lang="es-EC" sz="1600" kern="1200" dirty="0"/>
        </a:p>
      </dsp:txBody>
      <dsp:txXfrm>
        <a:off x="3260526" y="2284729"/>
        <a:ext cx="1275159" cy="809726"/>
      </dsp:txXfrm>
    </dsp:sp>
    <dsp:sp modelId="{B0A4EC5E-4B79-4A97-8484-7DEE226834A2}">
      <dsp:nvSpPr>
        <dsp:cNvPr id="0" name=""/>
        <dsp:cNvSpPr/>
      </dsp:nvSpPr>
      <dsp:spPr>
        <a:xfrm>
          <a:off x="4677370" y="21501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0B89C-7F1F-4439-84B1-CC5DA9671DD9}">
      <dsp:nvSpPr>
        <dsp:cNvPr id="0" name=""/>
        <dsp:cNvSpPr/>
      </dsp:nvSpPr>
      <dsp:spPr>
        <a:xfrm>
          <a:off x="4819054" y="22847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Nutrición</a:t>
          </a:r>
          <a:endParaRPr lang="es-EC" sz="1600" kern="1200" dirty="0"/>
        </a:p>
      </dsp:txBody>
      <dsp:txXfrm>
        <a:off x="4819054" y="2284729"/>
        <a:ext cx="1275159" cy="80972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405E9-1F9F-40FC-96C6-C969A8D4C4AE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1C44-157E-4CC7-906B-38F17052375D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EE16-9DEA-4C24-9EA3-24B350943D55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2274-14F2-4E94-BFB3-D38DE088A231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EF2B-A3F7-45FB-926B-271A4CDC761B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700" b="1" i="1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ATENCIÓN PSICOLÓGICA</a:t>
          </a:r>
          <a:endParaRPr lang="es-EC" sz="1700" kern="1200" dirty="0"/>
        </a:p>
      </dsp:txBody>
      <dsp:txXfrm>
        <a:off x="2286000" y="784463"/>
        <a:ext cx="1714499" cy="1088707"/>
      </dsp:txXfrm>
    </dsp:sp>
    <dsp:sp modelId="{4FDE97B6-45FA-4090-958C-E75860B6C66C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5C193-9434-4BE9-BEFC-A81D8726B1C5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</a:t>
          </a:r>
          <a:r>
            <a:rPr lang="es-EC" sz="1700" kern="1200" baseline="0" dirty="0" smtClean="0"/>
            <a:t> de trabajo</a:t>
          </a:r>
          <a:endParaRPr lang="es-EC" sz="1700" kern="1200" dirty="0"/>
        </a:p>
      </dsp:txBody>
      <dsp:txXfrm>
        <a:off x="190500" y="2371804"/>
        <a:ext cx="1714499" cy="1088707"/>
      </dsp:txXfrm>
    </dsp:sp>
    <dsp:sp modelId="{8DFE2258-E951-49F2-B249-16A924ED0187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A1D0-4CCA-46C4-B766-02B89B0B3C6F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Atención diaria</a:t>
          </a:r>
          <a:endParaRPr lang="es-EC" sz="1700" kern="1200" dirty="0"/>
        </a:p>
      </dsp:txBody>
      <dsp:txXfrm>
        <a:off x="2286000" y="2371804"/>
        <a:ext cx="1714499" cy="1088707"/>
      </dsp:txXfrm>
    </dsp:sp>
    <dsp:sp modelId="{726FD328-60BF-46C7-8D27-DE90CB654280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3349-072D-45A2-9855-189DFDB66DE8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Consejería</a:t>
          </a:r>
          <a:endParaRPr lang="es-EC" sz="1700" kern="1200" dirty="0"/>
        </a:p>
      </dsp:txBody>
      <dsp:txXfrm>
        <a:off x="4381499" y="2371804"/>
        <a:ext cx="1714499" cy="108870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0311E-A523-4C0B-92FF-CFD72594472F}">
      <dsp:nvSpPr>
        <dsp:cNvPr id="0" name=""/>
        <dsp:cNvSpPr/>
      </dsp:nvSpPr>
      <dsp:spPr>
        <a:xfrm>
          <a:off x="3487328" y="2303457"/>
          <a:ext cx="2692041" cy="27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06"/>
              </a:lnTo>
              <a:lnTo>
                <a:pt x="2692041" y="188706"/>
              </a:lnTo>
              <a:lnTo>
                <a:pt x="2692041" y="27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405E9-1F9F-40FC-96C6-C969A8D4C4AE}">
      <dsp:nvSpPr>
        <dsp:cNvPr id="0" name=""/>
        <dsp:cNvSpPr/>
      </dsp:nvSpPr>
      <dsp:spPr>
        <a:xfrm>
          <a:off x="3487328" y="2303457"/>
          <a:ext cx="897347" cy="27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06"/>
              </a:lnTo>
              <a:lnTo>
                <a:pt x="897347" y="188706"/>
              </a:lnTo>
              <a:lnTo>
                <a:pt x="897347" y="27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1C44-157E-4CC7-906B-38F17052375D}">
      <dsp:nvSpPr>
        <dsp:cNvPr id="0" name=""/>
        <dsp:cNvSpPr/>
      </dsp:nvSpPr>
      <dsp:spPr>
        <a:xfrm>
          <a:off x="2589980" y="2303457"/>
          <a:ext cx="897347" cy="276910"/>
        </a:xfrm>
        <a:custGeom>
          <a:avLst/>
          <a:gdLst/>
          <a:ahLst/>
          <a:cxnLst/>
          <a:rect l="0" t="0" r="0" b="0"/>
          <a:pathLst>
            <a:path>
              <a:moveTo>
                <a:pt x="897347" y="0"/>
              </a:moveTo>
              <a:lnTo>
                <a:pt x="897347" y="188706"/>
              </a:lnTo>
              <a:lnTo>
                <a:pt x="0" y="188706"/>
              </a:lnTo>
              <a:lnTo>
                <a:pt x="0" y="27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EE16-9DEA-4C24-9EA3-24B350943D55}">
      <dsp:nvSpPr>
        <dsp:cNvPr id="0" name=""/>
        <dsp:cNvSpPr/>
      </dsp:nvSpPr>
      <dsp:spPr>
        <a:xfrm>
          <a:off x="795286" y="2303457"/>
          <a:ext cx="2692041" cy="276910"/>
        </a:xfrm>
        <a:custGeom>
          <a:avLst/>
          <a:gdLst/>
          <a:ahLst/>
          <a:cxnLst/>
          <a:rect l="0" t="0" r="0" b="0"/>
          <a:pathLst>
            <a:path>
              <a:moveTo>
                <a:pt x="2692041" y="0"/>
              </a:moveTo>
              <a:lnTo>
                <a:pt x="2692041" y="188706"/>
              </a:lnTo>
              <a:lnTo>
                <a:pt x="0" y="188706"/>
              </a:lnTo>
              <a:lnTo>
                <a:pt x="0" y="27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2274-14F2-4E94-BFB3-D38DE088A231}">
      <dsp:nvSpPr>
        <dsp:cNvPr id="0" name=""/>
        <dsp:cNvSpPr/>
      </dsp:nvSpPr>
      <dsp:spPr>
        <a:xfrm>
          <a:off x="2695772" y="1081862"/>
          <a:ext cx="1583110" cy="122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EF2B-A3F7-45FB-926B-271A4CDC761B}">
      <dsp:nvSpPr>
        <dsp:cNvPr id="0" name=""/>
        <dsp:cNvSpPr/>
      </dsp:nvSpPr>
      <dsp:spPr>
        <a:xfrm>
          <a:off x="2801564" y="1182364"/>
          <a:ext cx="1583110" cy="122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1" i="1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ALIMENTACIÓN</a:t>
          </a:r>
          <a:endParaRPr lang="es-EC" sz="1400" kern="1200" dirty="0"/>
        </a:p>
      </dsp:txBody>
      <dsp:txXfrm>
        <a:off x="2801564" y="1182364"/>
        <a:ext cx="1583110" cy="1221595"/>
      </dsp:txXfrm>
    </dsp:sp>
    <dsp:sp modelId="{4FDE97B6-45FA-4090-958C-E75860B6C66C}">
      <dsp:nvSpPr>
        <dsp:cNvPr id="0" name=""/>
        <dsp:cNvSpPr/>
      </dsp:nvSpPr>
      <dsp:spPr>
        <a:xfrm>
          <a:off x="3731" y="2580367"/>
          <a:ext cx="1583110" cy="122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5C193-9434-4BE9-BEFC-A81D8726B1C5}">
      <dsp:nvSpPr>
        <dsp:cNvPr id="0" name=""/>
        <dsp:cNvSpPr/>
      </dsp:nvSpPr>
      <dsp:spPr>
        <a:xfrm>
          <a:off x="109523" y="2680870"/>
          <a:ext cx="1583110" cy="122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Menús</a:t>
          </a:r>
          <a:endParaRPr lang="es-EC" sz="1400" kern="1200" dirty="0"/>
        </a:p>
      </dsp:txBody>
      <dsp:txXfrm>
        <a:off x="109523" y="2680870"/>
        <a:ext cx="1583110" cy="1221595"/>
      </dsp:txXfrm>
    </dsp:sp>
    <dsp:sp modelId="{8DFE2258-E951-49F2-B249-16A924ED0187}">
      <dsp:nvSpPr>
        <dsp:cNvPr id="0" name=""/>
        <dsp:cNvSpPr/>
      </dsp:nvSpPr>
      <dsp:spPr>
        <a:xfrm>
          <a:off x="1798425" y="2580367"/>
          <a:ext cx="1583110" cy="122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A1D0-4CCA-46C4-B766-02B89B0B3C6F}">
      <dsp:nvSpPr>
        <dsp:cNvPr id="0" name=""/>
        <dsp:cNvSpPr/>
      </dsp:nvSpPr>
      <dsp:spPr>
        <a:xfrm>
          <a:off x="1904217" y="2680870"/>
          <a:ext cx="1583110" cy="122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Dietas</a:t>
          </a:r>
          <a:r>
            <a:rPr lang="es-EC" sz="1400" kern="1200" baseline="0" dirty="0" smtClean="0"/>
            <a:t>  nutricionales</a:t>
          </a:r>
          <a:endParaRPr lang="es-EC" sz="1400" kern="1200" dirty="0"/>
        </a:p>
      </dsp:txBody>
      <dsp:txXfrm>
        <a:off x="1904217" y="2680870"/>
        <a:ext cx="1583110" cy="1221595"/>
      </dsp:txXfrm>
    </dsp:sp>
    <dsp:sp modelId="{726FD328-60BF-46C7-8D27-DE90CB654280}">
      <dsp:nvSpPr>
        <dsp:cNvPr id="0" name=""/>
        <dsp:cNvSpPr/>
      </dsp:nvSpPr>
      <dsp:spPr>
        <a:xfrm>
          <a:off x="3593119" y="2580367"/>
          <a:ext cx="1583110" cy="122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3349-072D-45A2-9855-189DFDB66DE8}">
      <dsp:nvSpPr>
        <dsp:cNvPr id="0" name=""/>
        <dsp:cNvSpPr/>
      </dsp:nvSpPr>
      <dsp:spPr>
        <a:xfrm>
          <a:off x="3698911" y="2680870"/>
          <a:ext cx="1583110" cy="122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 de trabajo</a:t>
          </a:r>
          <a:endParaRPr lang="es-EC" sz="1400" kern="1200" dirty="0"/>
        </a:p>
      </dsp:txBody>
      <dsp:txXfrm>
        <a:off x="3698911" y="2680870"/>
        <a:ext cx="1583110" cy="1221595"/>
      </dsp:txXfrm>
    </dsp:sp>
    <dsp:sp modelId="{B0A4EC5E-4B79-4A97-8484-7DEE226834A2}">
      <dsp:nvSpPr>
        <dsp:cNvPr id="0" name=""/>
        <dsp:cNvSpPr/>
      </dsp:nvSpPr>
      <dsp:spPr>
        <a:xfrm>
          <a:off x="5387814" y="2580367"/>
          <a:ext cx="1583110" cy="122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0B89C-7F1F-4439-84B1-CC5DA9671DD9}">
      <dsp:nvSpPr>
        <dsp:cNvPr id="0" name=""/>
        <dsp:cNvSpPr/>
      </dsp:nvSpPr>
      <dsp:spPr>
        <a:xfrm>
          <a:off x="5493605" y="2680870"/>
          <a:ext cx="1583110" cy="122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ESTRICTA vigilancia</a:t>
          </a:r>
          <a:endParaRPr lang="es-EC" sz="1400" kern="1200" dirty="0"/>
        </a:p>
      </dsp:txBody>
      <dsp:txXfrm>
        <a:off x="5493605" y="2680870"/>
        <a:ext cx="1583110" cy="122159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405E9-1F9F-40FC-96C6-C969A8D4C4AE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1C44-157E-4CC7-906B-38F17052375D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EE16-9DEA-4C24-9EA3-24B350943D55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2274-14F2-4E94-BFB3-D38DE088A231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EF2B-A3F7-45FB-926B-271A4CDC761B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700" b="1" i="1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rPr>
            <a:t>TRANSPORTE</a:t>
          </a:r>
          <a:endParaRPr lang="es-EC" sz="1700" kern="1200" dirty="0"/>
        </a:p>
      </dsp:txBody>
      <dsp:txXfrm>
        <a:off x="2286000" y="784463"/>
        <a:ext cx="1714499" cy="1088707"/>
      </dsp:txXfrm>
    </dsp:sp>
    <dsp:sp modelId="{4FDE97B6-45FA-4090-958C-E75860B6C66C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5C193-9434-4BE9-BEFC-A81D8726B1C5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</a:t>
          </a:r>
          <a:r>
            <a:rPr lang="es-EC" sz="1700" kern="1200" baseline="0" dirty="0" smtClean="0"/>
            <a:t> de trabajo</a:t>
          </a:r>
          <a:endParaRPr lang="es-EC" sz="1700" kern="1200" dirty="0"/>
        </a:p>
      </dsp:txBody>
      <dsp:txXfrm>
        <a:off x="190500" y="2371804"/>
        <a:ext cx="1714499" cy="1088707"/>
      </dsp:txXfrm>
    </dsp:sp>
    <dsp:sp modelId="{8DFE2258-E951-49F2-B249-16A924ED0187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A1D0-4CCA-46C4-B766-02B89B0B3C6F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Atención todos los  sectores</a:t>
          </a:r>
          <a:endParaRPr lang="es-EC" sz="1700" kern="1200" dirty="0"/>
        </a:p>
      </dsp:txBody>
      <dsp:txXfrm>
        <a:off x="2286000" y="2371804"/>
        <a:ext cx="1714499" cy="1088707"/>
      </dsp:txXfrm>
    </dsp:sp>
    <dsp:sp modelId="{726FD328-60BF-46C7-8D27-DE90CB654280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3349-072D-45A2-9855-189DFDB66DE8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Personal profesional</a:t>
          </a:r>
          <a:endParaRPr lang="es-EC" sz="1700" kern="1200" dirty="0"/>
        </a:p>
      </dsp:txBody>
      <dsp:txXfrm>
        <a:off x="4381499" y="2371804"/>
        <a:ext cx="1714499" cy="108870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83313-DB3F-40C3-B748-924020CE6EE0}">
      <dsp:nvSpPr>
        <dsp:cNvPr id="0" name=""/>
        <dsp:cNvSpPr/>
      </dsp:nvSpPr>
      <dsp:spPr>
        <a:xfrm>
          <a:off x="0" y="4340330"/>
          <a:ext cx="6648400" cy="56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EGRESOS PROYECTADOS</a:t>
          </a:r>
        </a:p>
      </dsp:txBody>
      <dsp:txXfrm>
        <a:off x="0" y="4340330"/>
        <a:ext cx="6648400" cy="307619"/>
      </dsp:txXfrm>
    </dsp:sp>
    <dsp:sp modelId="{C6907565-93C1-420D-B753-089F11C9FD66}">
      <dsp:nvSpPr>
        <dsp:cNvPr id="0" name=""/>
        <dsp:cNvSpPr/>
      </dsp:nvSpPr>
      <dsp:spPr>
        <a:xfrm>
          <a:off x="0" y="4636556"/>
          <a:ext cx="3324199" cy="2620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 5 AÑOS</a:t>
          </a:r>
        </a:p>
      </dsp:txBody>
      <dsp:txXfrm>
        <a:off x="0" y="4636556"/>
        <a:ext cx="3324199" cy="262046"/>
      </dsp:txXfrm>
    </dsp:sp>
    <dsp:sp modelId="{5752DE0F-59EA-41DF-B562-A7BD0DB318C6}">
      <dsp:nvSpPr>
        <dsp:cNvPr id="0" name=""/>
        <dsp:cNvSpPr/>
      </dsp:nvSpPr>
      <dsp:spPr>
        <a:xfrm>
          <a:off x="3324200" y="4636556"/>
          <a:ext cx="3324199" cy="2620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56579.19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		</a:t>
          </a:r>
        </a:p>
      </dsp:txBody>
      <dsp:txXfrm>
        <a:off x="3324200" y="4636556"/>
        <a:ext cx="3324199" cy="262046"/>
      </dsp:txXfrm>
    </dsp:sp>
    <dsp:sp modelId="{A4762793-1668-4B9F-9F87-6C51A89E147C}">
      <dsp:nvSpPr>
        <dsp:cNvPr id="0" name=""/>
        <dsp:cNvSpPr/>
      </dsp:nvSpPr>
      <dsp:spPr>
        <a:xfrm rot="10800000">
          <a:off x="0" y="3472729"/>
          <a:ext cx="6648400" cy="876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INGRESOS PROYECTADOS</a:t>
          </a:r>
        </a:p>
      </dsp:txBody>
      <dsp:txXfrm>
        <a:off x="0" y="3472729"/>
        <a:ext cx="6648400" cy="307527"/>
      </dsp:txXfrm>
    </dsp:sp>
    <dsp:sp modelId="{DE866313-00C0-4FCA-8E3E-6EE43156539E}">
      <dsp:nvSpPr>
        <dsp:cNvPr id="0" name=""/>
        <dsp:cNvSpPr/>
      </dsp:nvSpPr>
      <dsp:spPr>
        <a:xfrm>
          <a:off x="0" y="3780256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5AÑOS</a:t>
          </a:r>
        </a:p>
      </dsp:txBody>
      <dsp:txXfrm>
        <a:off x="0" y="3780256"/>
        <a:ext cx="3324199" cy="261967"/>
      </dsp:txXfrm>
    </dsp:sp>
    <dsp:sp modelId="{A707C583-9A37-44F4-9E17-AFDAD4EE569F}">
      <dsp:nvSpPr>
        <dsp:cNvPr id="0" name=""/>
        <dsp:cNvSpPr/>
      </dsp:nvSpPr>
      <dsp:spPr>
        <a:xfrm>
          <a:off x="3324200" y="3780256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61209.60 </a:t>
          </a:r>
        </a:p>
      </dsp:txBody>
      <dsp:txXfrm>
        <a:off x="3324200" y="3780256"/>
        <a:ext cx="3324199" cy="261967"/>
      </dsp:txXfrm>
    </dsp:sp>
    <dsp:sp modelId="{254CCDA0-A616-49BA-8710-56BA3F1E5B93}">
      <dsp:nvSpPr>
        <dsp:cNvPr id="0" name=""/>
        <dsp:cNvSpPr/>
      </dsp:nvSpPr>
      <dsp:spPr>
        <a:xfrm rot="10800000">
          <a:off x="0" y="2605127"/>
          <a:ext cx="6648400" cy="876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INGRESOS PROYECTADOS</a:t>
          </a:r>
          <a:endParaRPr lang="es-EC" sz="1400" kern="1200" dirty="0"/>
        </a:p>
      </dsp:txBody>
      <dsp:txXfrm>
        <a:off x="0" y="2605127"/>
        <a:ext cx="6648400" cy="307527"/>
      </dsp:txXfrm>
    </dsp:sp>
    <dsp:sp modelId="{C76A7E60-DE10-4F76-8B8E-1DFF28C0B13C}">
      <dsp:nvSpPr>
        <dsp:cNvPr id="0" name=""/>
        <dsp:cNvSpPr/>
      </dsp:nvSpPr>
      <dsp:spPr>
        <a:xfrm>
          <a:off x="0" y="2912655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AÑO1</a:t>
          </a:r>
          <a:endParaRPr lang="es-EC" sz="1400" kern="1200" dirty="0"/>
        </a:p>
      </dsp:txBody>
      <dsp:txXfrm>
        <a:off x="0" y="2912655"/>
        <a:ext cx="3324199" cy="261967"/>
      </dsp:txXfrm>
    </dsp:sp>
    <dsp:sp modelId="{93A60985-83D3-4880-88AC-0B700078BB21}">
      <dsp:nvSpPr>
        <dsp:cNvPr id="0" name=""/>
        <dsp:cNvSpPr/>
      </dsp:nvSpPr>
      <dsp:spPr>
        <a:xfrm>
          <a:off x="3324200" y="2912655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47820</a:t>
          </a:r>
        </a:p>
      </dsp:txBody>
      <dsp:txXfrm>
        <a:off x="3324200" y="2912655"/>
        <a:ext cx="3324199" cy="261967"/>
      </dsp:txXfrm>
    </dsp:sp>
    <dsp:sp modelId="{A8C70F32-1732-4357-91C2-A14AEDC1B015}">
      <dsp:nvSpPr>
        <dsp:cNvPr id="0" name=""/>
        <dsp:cNvSpPr/>
      </dsp:nvSpPr>
      <dsp:spPr>
        <a:xfrm rot="10800000">
          <a:off x="0" y="1737526"/>
          <a:ext cx="6648400" cy="876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INVERSIÓN INICIAL Y FINANCIAMIENTO</a:t>
          </a:r>
          <a:endParaRPr lang="es-EC" sz="1400" kern="1200" dirty="0"/>
        </a:p>
      </dsp:txBody>
      <dsp:txXfrm>
        <a:off x="0" y="1737526"/>
        <a:ext cx="6648400" cy="307527"/>
      </dsp:txXfrm>
    </dsp:sp>
    <dsp:sp modelId="{23F0CAD7-62F9-403F-AEDC-17C88BDF08B2}">
      <dsp:nvSpPr>
        <dsp:cNvPr id="0" name=""/>
        <dsp:cNvSpPr/>
      </dsp:nvSpPr>
      <dsp:spPr>
        <a:xfrm>
          <a:off x="0" y="2045053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RECURSOS PROPIOS</a:t>
          </a:r>
          <a:endParaRPr lang="es-EC" sz="1400" kern="1200" dirty="0"/>
        </a:p>
      </dsp:txBody>
      <dsp:txXfrm>
        <a:off x="0" y="2045053"/>
        <a:ext cx="3324199" cy="261967"/>
      </dsp:txXfrm>
    </dsp:sp>
    <dsp:sp modelId="{B3E21838-2583-4271-9A3A-F021CB123A68}">
      <dsp:nvSpPr>
        <dsp:cNvPr id="0" name=""/>
        <dsp:cNvSpPr/>
      </dsp:nvSpPr>
      <dsp:spPr>
        <a:xfrm>
          <a:off x="3324200" y="2045053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100%</a:t>
          </a:r>
          <a:endParaRPr lang="es-EC" sz="1400" kern="1200" dirty="0"/>
        </a:p>
      </dsp:txBody>
      <dsp:txXfrm>
        <a:off x="3324200" y="2045053"/>
        <a:ext cx="3324199" cy="261967"/>
      </dsp:txXfrm>
    </dsp:sp>
    <dsp:sp modelId="{7829D25B-3D59-4116-B459-6086E3B48976}">
      <dsp:nvSpPr>
        <dsp:cNvPr id="0" name=""/>
        <dsp:cNvSpPr/>
      </dsp:nvSpPr>
      <dsp:spPr>
        <a:xfrm rot="10800000">
          <a:off x="0" y="869924"/>
          <a:ext cx="6648400" cy="876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CAPITAL</a:t>
          </a:r>
        </a:p>
      </dsp:txBody>
      <dsp:txXfrm>
        <a:off x="0" y="869924"/>
        <a:ext cx="6648400" cy="307527"/>
      </dsp:txXfrm>
    </dsp:sp>
    <dsp:sp modelId="{5EB3CC7D-D40F-47B7-82B9-1B30FD9E3BD0}">
      <dsp:nvSpPr>
        <dsp:cNvPr id="0" name=""/>
        <dsp:cNvSpPr/>
      </dsp:nvSpPr>
      <dsp:spPr>
        <a:xfrm>
          <a:off x="0" y="1177452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INICIO DE ACTIVIDADES 1er MES</a:t>
          </a:r>
        </a:p>
      </dsp:txBody>
      <dsp:txXfrm>
        <a:off x="0" y="1177452"/>
        <a:ext cx="3324199" cy="261967"/>
      </dsp:txXfrm>
    </dsp:sp>
    <dsp:sp modelId="{F5116B54-1F4F-4BD0-B4AC-F735A106D7C5}">
      <dsp:nvSpPr>
        <dsp:cNvPr id="0" name=""/>
        <dsp:cNvSpPr/>
      </dsp:nvSpPr>
      <dsp:spPr>
        <a:xfrm>
          <a:off x="3324200" y="1177452"/>
          <a:ext cx="332419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3597</a:t>
          </a:r>
        </a:p>
      </dsp:txBody>
      <dsp:txXfrm>
        <a:off x="3324200" y="1177452"/>
        <a:ext cx="3324199" cy="261967"/>
      </dsp:txXfrm>
    </dsp:sp>
    <dsp:sp modelId="{56447940-5AA0-41CC-A1B5-39CF89A9A972}">
      <dsp:nvSpPr>
        <dsp:cNvPr id="0" name=""/>
        <dsp:cNvSpPr/>
      </dsp:nvSpPr>
      <dsp:spPr>
        <a:xfrm rot="10800000">
          <a:off x="0" y="2323"/>
          <a:ext cx="6648400" cy="876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INVERSIÓN INICIAL DEL PROYECTO</a:t>
          </a:r>
          <a:endParaRPr lang="es-EC" sz="1400" kern="1200" dirty="0"/>
        </a:p>
      </dsp:txBody>
      <dsp:txXfrm>
        <a:off x="0" y="2323"/>
        <a:ext cx="6648400" cy="307527"/>
      </dsp:txXfrm>
    </dsp:sp>
    <dsp:sp modelId="{FF0D9754-D0EC-4405-B6FF-3C2187783A8E}">
      <dsp:nvSpPr>
        <dsp:cNvPr id="0" name=""/>
        <dsp:cNvSpPr/>
      </dsp:nvSpPr>
      <dsp:spPr>
        <a:xfrm>
          <a:off x="3246" y="309851"/>
          <a:ext cx="221396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ACTIVOS FIJOS</a:t>
          </a:r>
          <a:endParaRPr lang="es-EC" sz="1400" kern="1200" dirty="0"/>
        </a:p>
      </dsp:txBody>
      <dsp:txXfrm>
        <a:off x="3246" y="309851"/>
        <a:ext cx="2213969" cy="261967"/>
      </dsp:txXfrm>
    </dsp:sp>
    <dsp:sp modelId="{2AD721BD-6A17-4B6E-974E-3081E0BE5CF9}">
      <dsp:nvSpPr>
        <dsp:cNvPr id="0" name=""/>
        <dsp:cNvSpPr/>
      </dsp:nvSpPr>
      <dsp:spPr>
        <a:xfrm>
          <a:off x="2217215" y="309851"/>
          <a:ext cx="221396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ACTIVOS DIFERIDOS</a:t>
          </a:r>
        </a:p>
      </dsp:txBody>
      <dsp:txXfrm>
        <a:off x="2217215" y="309851"/>
        <a:ext cx="2213969" cy="261967"/>
      </dsp:txXfrm>
    </dsp:sp>
    <dsp:sp modelId="{3877361C-923F-4E09-8E59-BFE9F9DA7964}">
      <dsp:nvSpPr>
        <dsp:cNvPr id="0" name=""/>
        <dsp:cNvSpPr/>
      </dsp:nvSpPr>
      <dsp:spPr>
        <a:xfrm>
          <a:off x="4431184" y="309851"/>
          <a:ext cx="2213969" cy="261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12006,85</a:t>
          </a:r>
        </a:p>
      </dsp:txBody>
      <dsp:txXfrm>
        <a:off x="4431184" y="309851"/>
        <a:ext cx="2213969" cy="261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B6079-13F4-43D7-884A-41BC80685D09}">
      <dsp:nvSpPr>
        <dsp:cNvPr id="0" name=""/>
        <dsp:cNvSpPr/>
      </dsp:nvSpPr>
      <dsp:spPr>
        <a:xfrm>
          <a:off x="508000" y="1015999"/>
          <a:ext cx="3048000" cy="304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61F6B-F1B8-40E4-AFEE-2A0C8FB0A4BF}">
      <dsp:nvSpPr>
        <dsp:cNvPr id="0" name=""/>
        <dsp:cNvSpPr/>
      </dsp:nvSpPr>
      <dsp:spPr>
        <a:xfrm>
          <a:off x="943610" y="1451610"/>
          <a:ext cx="2176780" cy="2176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1D2D-ACCB-4B66-8E07-529C9A0BD802}">
      <dsp:nvSpPr>
        <dsp:cNvPr id="0" name=""/>
        <dsp:cNvSpPr/>
      </dsp:nvSpPr>
      <dsp:spPr>
        <a:xfrm>
          <a:off x="1378966" y="1886966"/>
          <a:ext cx="1306067" cy="1306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64017-4516-45B7-A449-70EC6DB78765}">
      <dsp:nvSpPr>
        <dsp:cNvPr id="0" name=""/>
        <dsp:cNvSpPr/>
      </dsp:nvSpPr>
      <dsp:spPr>
        <a:xfrm>
          <a:off x="1814322" y="2322321"/>
          <a:ext cx="435356" cy="43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115B-EFBE-4F9A-A41A-BD3FE46EB227}">
      <dsp:nvSpPr>
        <dsp:cNvPr id="0" name=""/>
        <dsp:cNvSpPr/>
      </dsp:nvSpPr>
      <dsp:spPr>
        <a:xfrm>
          <a:off x="4064000" y="0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UNIDAD EDUCATIVA  BORJA  N°1</a:t>
          </a:r>
          <a:endParaRPr lang="es-EC" sz="1300" kern="1200" dirty="0"/>
        </a:p>
      </dsp:txBody>
      <dsp:txXfrm>
        <a:off x="4064000" y="0"/>
        <a:ext cx="1524000" cy="728980"/>
      </dsp:txXfrm>
    </dsp:sp>
    <dsp:sp modelId="{7AAE4ED3-517E-4ED8-8353-49DFEC4EFCA0}">
      <dsp:nvSpPr>
        <dsp:cNvPr id="0" name=""/>
        <dsp:cNvSpPr/>
      </dsp:nvSpPr>
      <dsp:spPr>
        <a:xfrm>
          <a:off x="3683000" y="364489"/>
          <a:ext cx="38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B663E-588D-4976-922B-A5728727E297}">
      <dsp:nvSpPr>
        <dsp:cNvPr id="0" name=""/>
        <dsp:cNvSpPr/>
      </dsp:nvSpPr>
      <dsp:spPr>
        <a:xfrm rot="5400000">
          <a:off x="1767840" y="604519"/>
          <a:ext cx="2153920" cy="16764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25D5C-B922-4D2B-9BEA-0134F9F8D0EA}">
      <dsp:nvSpPr>
        <dsp:cNvPr id="0" name=""/>
        <dsp:cNvSpPr/>
      </dsp:nvSpPr>
      <dsp:spPr>
        <a:xfrm>
          <a:off x="4064000" y="72897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CENTRO HISTÓRICO DE  QUITO</a:t>
          </a:r>
          <a:endParaRPr lang="es-EC" sz="1300" kern="1200" dirty="0"/>
        </a:p>
      </dsp:txBody>
      <dsp:txXfrm>
        <a:off x="4064000" y="728979"/>
        <a:ext cx="1524000" cy="728980"/>
      </dsp:txXfrm>
    </dsp:sp>
    <dsp:sp modelId="{B58CB849-8AE4-413D-9AE6-6CCE4B99911E}">
      <dsp:nvSpPr>
        <dsp:cNvPr id="0" name=""/>
        <dsp:cNvSpPr/>
      </dsp:nvSpPr>
      <dsp:spPr>
        <a:xfrm>
          <a:off x="3683000" y="1093469"/>
          <a:ext cx="38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CDA6-513A-4520-8543-B87A08032142}">
      <dsp:nvSpPr>
        <dsp:cNvPr id="0" name=""/>
        <dsp:cNvSpPr/>
      </dsp:nvSpPr>
      <dsp:spPr>
        <a:xfrm rot="5400000">
          <a:off x="2140712" y="1321561"/>
          <a:ext cx="1768856" cy="13131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09859-B14C-4B1E-B996-C2C7014C6884}">
      <dsp:nvSpPr>
        <dsp:cNvPr id="0" name=""/>
        <dsp:cNvSpPr/>
      </dsp:nvSpPr>
      <dsp:spPr>
        <a:xfrm>
          <a:off x="4064000" y="145795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CONFORMACIÓN TOTAL DE LA UNIDAD EDUCATIVA</a:t>
          </a:r>
          <a:endParaRPr lang="es-EC" sz="1300" kern="1200" dirty="0"/>
        </a:p>
      </dsp:txBody>
      <dsp:txXfrm>
        <a:off x="4064000" y="1457959"/>
        <a:ext cx="1524000" cy="728980"/>
      </dsp:txXfrm>
    </dsp:sp>
    <dsp:sp modelId="{6A07E8F6-42DA-42FF-B6E4-94A643AEAC42}">
      <dsp:nvSpPr>
        <dsp:cNvPr id="0" name=""/>
        <dsp:cNvSpPr/>
      </dsp:nvSpPr>
      <dsp:spPr>
        <a:xfrm>
          <a:off x="3683000" y="1822449"/>
          <a:ext cx="38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D7AB-D9B6-480E-A891-30FEB4B44459}">
      <dsp:nvSpPr>
        <dsp:cNvPr id="0" name=""/>
        <dsp:cNvSpPr/>
      </dsp:nvSpPr>
      <dsp:spPr>
        <a:xfrm rot="5400000">
          <a:off x="2501646" y="1989835"/>
          <a:ext cx="1349248" cy="10134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AC88-A824-488D-9E14-FC80C1002C96}">
      <dsp:nvSpPr>
        <dsp:cNvPr id="0" name=""/>
        <dsp:cNvSpPr/>
      </dsp:nvSpPr>
      <dsp:spPr>
        <a:xfrm>
          <a:off x="4064000" y="218693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CENTRO DE DESARROLLO  INFANTIL</a:t>
          </a:r>
          <a:endParaRPr lang="es-EC" sz="1300" kern="1200" dirty="0"/>
        </a:p>
      </dsp:txBody>
      <dsp:txXfrm>
        <a:off x="4064000" y="2186939"/>
        <a:ext cx="1524000" cy="728980"/>
      </dsp:txXfrm>
    </dsp:sp>
    <dsp:sp modelId="{A2E8A805-3762-4A9A-8820-723BFDBE50F7}">
      <dsp:nvSpPr>
        <dsp:cNvPr id="0" name=""/>
        <dsp:cNvSpPr/>
      </dsp:nvSpPr>
      <dsp:spPr>
        <a:xfrm>
          <a:off x="3683000" y="2551429"/>
          <a:ext cx="38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F68F-E94C-4180-986C-86ABE7F88EB7}">
      <dsp:nvSpPr>
        <dsp:cNvPr id="0" name=""/>
        <dsp:cNvSpPr/>
      </dsp:nvSpPr>
      <dsp:spPr>
        <a:xfrm rot="5400000">
          <a:off x="2863443" y="2660751"/>
          <a:ext cx="927404" cy="7081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FD4F1E-E7D6-4C70-8FD1-F3BE388852FB}">
      <dsp:nvSpPr>
        <dsp:cNvPr id="0" name=""/>
        <dsp:cNvSpPr/>
      </dsp:nvSpPr>
      <dsp:spPr>
        <a:xfrm>
          <a:off x="2772" y="757356"/>
          <a:ext cx="1613816" cy="645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ESTUDIO MERCADO </a:t>
          </a:r>
          <a:endParaRPr lang="es-EC" sz="900" kern="1200" dirty="0"/>
        </a:p>
      </dsp:txBody>
      <dsp:txXfrm>
        <a:off x="2772" y="757356"/>
        <a:ext cx="1613816" cy="645526"/>
      </dsp:txXfrm>
    </dsp:sp>
    <dsp:sp modelId="{96FDBA8D-4B4C-491A-906A-AA94AE2C7F55}">
      <dsp:nvSpPr>
        <dsp:cNvPr id="0" name=""/>
        <dsp:cNvSpPr/>
      </dsp:nvSpPr>
      <dsp:spPr>
        <a:xfrm>
          <a:off x="1455206" y="757356"/>
          <a:ext cx="1613816" cy="645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INVESTIGACIÓN DE MERCADOS.</a:t>
          </a:r>
          <a:endParaRPr lang="es-EC" sz="900" kern="1200" dirty="0" smtClean="0"/>
        </a:p>
      </dsp:txBody>
      <dsp:txXfrm>
        <a:off x="1455206" y="757356"/>
        <a:ext cx="1613816" cy="645526"/>
      </dsp:txXfrm>
    </dsp:sp>
    <dsp:sp modelId="{813F48E4-CE02-4D16-9F17-CB14EE35DE34}">
      <dsp:nvSpPr>
        <dsp:cNvPr id="0" name=""/>
        <dsp:cNvSpPr/>
      </dsp:nvSpPr>
      <dsp:spPr>
        <a:xfrm>
          <a:off x="2907641" y="757356"/>
          <a:ext cx="1613816" cy="645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ANÁLISIS DE LA DEMANDA.</a:t>
          </a:r>
          <a:endParaRPr lang="es-EC" sz="900" kern="1200" dirty="0"/>
        </a:p>
      </dsp:txBody>
      <dsp:txXfrm>
        <a:off x="2907641" y="757356"/>
        <a:ext cx="1613816" cy="645526"/>
      </dsp:txXfrm>
    </dsp:sp>
    <dsp:sp modelId="{8DD41BAF-5442-4DE0-B7DD-C0DF69D38528}">
      <dsp:nvSpPr>
        <dsp:cNvPr id="0" name=""/>
        <dsp:cNvSpPr/>
      </dsp:nvSpPr>
      <dsp:spPr>
        <a:xfrm>
          <a:off x="4360075" y="757356"/>
          <a:ext cx="1613816" cy="645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ANÁLISIS DE LA OFERTA.</a:t>
          </a:r>
          <a:endParaRPr lang="es-EC" sz="900" kern="1200" dirty="0"/>
        </a:p>
      </dsp:txBody>
      <dsp:txXfrm>
        <a:off x="4360075" y="757356"/>
        <a:ext cx="1613816" cy="6455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80B61-40E1-4800-BDFB-F90117A650BA}">
      <dsp:nvSpPr>
        <dsp:cNvPr id="0" name=""/>
        <dsp:cNvSpPr/>
      </dsp:nvSpPr>
      <dsp:spPr>
        <a:xfrm>
          <a:off x="2872" y="545442"/>
          <a:ext cx="1672146" cy="668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Método estadístico descriptivo</a:t>
          </a:r>
          <a:endParaRPr lang="es-EC" sz="900" kern="1200" dirty="0"/>
        </a:p>
      </dsp:txBody>
      <dsp:txXfrm>
        <a:off x="2872" y="545442"/>
        <a:ext cx="1672146" cy="668858"/>
      </dsp:txXfrm>
    </dsp:sp>
    <dsp:sp modelId="{18518FBD-EA79-4712-9B90-52B4C4B98E1C}">
      <dsp:nvSpPr>
        <dsp:cNvPr id="0" name=""/>
        <dsp:cNvSpPr/>
      </dsp:nvSpPr>
      <dsp:spPr>
        <a:xfrm>
          <a:off x="1507804" y="545442"/>
          <a:ext cx="1672146" cy="668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ENCUESTA</a:t>
          </a:r>
          <a:endParaRPr lang="es-EC" sz="900" kern="1200" dirty="0"/>
        </a:p>
      </dsp:txBody>
      <dsp:txXfrm>
        <a:off x="1507804" y="545442"/>
        <a:ext cx="1672146" cy="668858"/>
      </dsp:txXfrm>
    </dsp:sp>
    <dsp:sp modelId="{76C5688E-7BEE-45B1-A080-79792A724DE3}">
      <dsp:nvSpPr>
        <dsp:cNvPr id="0" name=""/>
        <dsp:cNvSpPr/>
      </dsp:nvSpPr>
      <dsp:spPr>
        <a:xfrm>
          <a:off x="3012736" y="545442"/>
          <a:ext cx="1672146" cy="668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CUADROS ESTADISTICOS  Y</a:t>
          </a:r>
          <a:endParaRPr lang="es-EC" sz="900" kern="1200" dirty="0"/>
        </a:p>
      </dsp:txBody>
      <dsp:txXfrm>
        <a:off x="3012736" y="545442"/>
        <a:ext cx="1672146" cy="668858"/>
      </dsp:txXfrm>
    </dsp:sp>
    <dsp:sp modelId="{26DDEB4A-35DA-41E8-B841-24B3C952DF96}">
      <dsp:nvSpPr>
        <dsp:cNvPr id="0" name=""/>
        <dsp:cNvSpPr/>
      </dsp:nvSpPr>
      <dsp:spPr>
        <a:xfrm>
          <a:off x="4517668" y="545442"/>
          <a:ext cx="1672146" cy="668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DIAGRAMAS DE FRECUENCIADE FRECUENCIA</a:t>
          </a:r>
          <a:endParaRPr lang="es-EC" sz="900" kern="1200" dirty="0"/>
        </a:p>
      </dsp:txBody>
      <dsp:txXfrm>
        <a:off x="4517668" y="545442"/>
        <a:ext cx="1672146" cy="6688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30A0F-AC6B-409D-91C1-66151B238A5D}">
      <dsp:nvSpPr>
        <dsp:cNvPr id="0" name=""/>
        <dsp:cNvSpPr/>
      </dsp:nvSpPr>
      <dsp:spPr>
        <a:xfrm>
          <a:off x="0" y="2157201"/>
          <a:ext cx="1934024" cy="1174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RESULTADOS</a:t>
          </a:r>
          <a:endParaRPr lang="es-ES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57201"/>
        <a:ext cx="1934024" cy="1174337"/>
      </dsp:txXfrm>
    </dsp:sp>
    <dsp:sp modelId="{D700A4DE-5C0F-417B-A308-2269213BEEAF}">
      <dsp:nvSpPr>
        <dsp:cNvPr id="0" name=""/>
        <dsp:cNvSpPr/>
      </dsp:nvSpPr>
      <dsp:spPr>
        <a:xfrm rot="18556448">
          <a:off x="1378352" y="1558868"/>
          <a:ext cx="30284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02844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8556448">
        <a:off x="2816864" y="1496460"/>
        <a:ext cx="151422" cy="151422"/>
      </dsp:txXfrm>
    </dsp:sp>
    <dsp:sp modelId="{04E48400-E427-47AD-83B9-7916188B8A25}">
      <dsp:nvSpPr>
        <dsp:cNvPr id="0" name=""/>
        <dsp:cNvSpPr/>
      </dsp:nvSpPr>
      <dsp:spPr>
        <a:xfrm>
          <a:off x="3851126" y="6175"/>
          <a:ext cx="2901927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32 infantes en el sector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126" y="6175"/>
        <a:ext cx="2901927" cy="787591"/>
      </dsp:txXfrm>
    </dsp:sp>
    <dsp:sp modelId="{59F0B314-AE8B-469E-9655-347262A2E4DA}">
      <dsp:nvSpPr>
        <dsp:cNvPr id="0" name=""/>
        <dsp:cNvSpPr/>
      </dsp:nvSpPr>
      <dsp:spPr>
        <a:xfrm rot="19386838">
          <a:off x="1694134" y="2011733"/>
          <a:ext cx="239688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96882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9386838">
        <a:off x="2832653" y="1965114"/>
        <a:ext cx="119844" cy="119844"/>
      </dsp:txXfrm>
    </dsp:sp>
    <dsp:sp modelId="{5B8D1863-331D-497F-B00C-7AD623F021F3}">
      <dsp:nvSpPr>
        <dsp:cNvPr id="0" name=""/>
        <dsp:cNvSpPr/>
      </dsp:nvSpPr>
      <dsp:spPr>
        <a:xfrm>
          <a:off x="3851126" y="911905"/>
          <a:ext cx="2901927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Escases de CDI en el sector 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126" y="911905"/>
        <a:ext cx="2901927" cy="787591"/>
      </dsp:txXfrm>
    </dsp:sp>
    <dsp:sp modelId="{6A3666D7-C10E-4E71-B3A9-B6BC88C4E9D6}">
      <dsp:nvSpPr>
        <dsp:cNvPr id="0" name=""/>
        <dsp:cNvSpPr/>
      </dsp:nvSpPr>
      <dsp:spPr>
        <a:xfrm rot="20667869">
          <a:off x="1897675" y="2464598"/>
          <a:ext cx="198979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89799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20667869">
        <a:off x="2842830" y="2428156"/>
        <a:ext cx="99489" cy="99489"/>
      </dsp:txXfrm>
    </dsp:sp>
    <dsp:sp modelId="{8634AAA0-2BD1-4D52-BCE3-09AA94008978}">
      <dsp:nvSpPr>
        <dsp:cNvPr id="0" name=""/>
        <dsp:cNvSpPr/>
      </dsp:nvSpPr>
      <dsp:spPr>
        <a:xfrm>
          <a:off x="3851126" y="1817635"/>
          <a:ext cx="2901927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Especificación en calidad de  servicio  ofertado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126" y="1817635"/>
        <a:ext cx="2901927" cy="787591"/>
      </dsp:txXfrm>
    </dsp:sp>
    <dsp:sp modelId="{F1594816-36B2-4BB4-A97D-9BFFB586A480}">
      <dsp:nvSpPr>
        <dsp:cNvPr id="0" name=""/>
        <dsp:cNvSpPr/>
      </dsp:nvSpPr>
      <dsp:spPr>
        <a:xfrm rot="660249">
          <a:off x="1916070" y="2917463"/>
          <a:ext cx="195301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53010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660249">
        <a:off x="2843750" y="2881940"/>
        <a:ext cx="97650" cy="97650"/>
      </dsp:txXfrm>
    </dsp:sp>
    <dsp:sp modelId="{219D51A9-CF3C-4C7B-8674-32144961AD10}">
      <dsp:nvSpPr>
        <dsp:cNvPr id="0" name=""/>
        <dsp:cNvSpPr/>
      </dsp:nvSpPr>
      <dsp:spPr>
        <a:xfrm>
          <a:off x="3851126" y="2723365"/>
          <a:ext cx="2901927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Horarios y precios </a:t>
          </a:r>
        </a:p>
      </dsp:txBody>
      <dsp:txXfrm>
        <a:off x="3851126" y="2723365"/>
        <a:ext cx="2901927" cy="787591"/>
      </dsp:txXfrm>
    </dsp:sp>
    <dsp:sp modelId="{D6EE39C3-3A3C-4D11-BB8C-DE46CEFB613B}">
      <dsp:nvSpPr>
        <dsp:cNvPr id="0" name=""/>
        <dsp:cNvSpPr/>
      </dsp:nvSpPr>
      <dsp:spPr>
        <a:xfrm rot="2021966">
          <a:off x="1740415" y="3370328"/>
          <a:ext cx="230432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04320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2021966">
        <a:off x="2834967" y="3326023"/>
        <a:ext cx="115216" cy="115216"/>
      </dsp:txXfrm>
    </dsp:sp>
    <dsp:sp modelId="{A50E1932-104A-41A5-B89E-41515C0AC954}">
      <dsp:nvSpPr>
        <dsp:cNvPr id="0" name=""/>
        <dsp:cNvSpPr/>
      </dsp:nvSpPr>
      <dsp:spPr>
        <a:xfrm>
          <a:off x="3851126" y="3629095"/>
          <a:ext cx="2937085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Servicios 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126" y="3629095"/>
        <a:ext cx="2937085" cy="787591"/>
      </dsp:txXfrm>
    </dsp:sp>
    <dsp:sp modelId="{94AD6A26-18DB-428F-8979-9D445ABEF2AA}">
      <dsp:nvSpPr>
        <dsp:cNvPr id="0" name=""/>
        <dsp:cNvSpPr/>
      </dsp:nvSpPr>
      <dsp:spPr>
        <a:xfrm rot="2923608">
          <a:off x="1439455" y="3823193"/>
          <a:ext cx="29062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906239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2923608">
        <a:off x="2819919" y="3763840"/>
        <a:ext cx="145311" cy="145311"/>
      </dsp:txXfrm>
    </dsp:sp>
    <dsp:sp modelId="{5EDA777D-E599-4E43-B8F1-BEC12A301A9D}">
      <dsp:nvSpPr>
        <dsp:cNvPr id="0" name=""/>
        <dsp:cNvSpPr/>
      </dsp:nvSpPr>
      <dsp:spPr>
        <a:xfrm>
          <a:off x="3851126" y="4534825"/>
          <a:ext cx="2901911" cy="78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ES FACTIBLE </a:t>
          </a:r>
          <a:endParaRPr lang="es-ES" sz="1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1126" y="4534825"/>
        <a:ext cx="2901911" cy="7875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98185-3A59-49C4-B292-5A942F1AE219}">
      <dsp:nvSpPr>
        <dsp:cNvPr id="0" name=""/>
        <dsp:cNvSpPr/>
      </dsp:nvSpPr>
      <dsp:spPr>
        <a:xfrm>
          <a:off x="1571625" y="1984"/>
          <a:ext cx="2952749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UNIDAD EDUCATIVA  BORJA  N°1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1571625" y="1984"/>
        <a:ext cx="2952749" cy="738187"/>
      </dsp:txXfrm>
    </dsp:sp>
    <dsp:sp modelId="{3C655433-27D0-4405-A20F-8FDC1E7C3D81}">
      <dsp:nvSpPr>
        <dsp:cNvPr id="0" name=""/>
        <dsp:cNvSpPr/>
      </dsp:nvSpPr>
      <dsp:spPr>
        <a:xfrm rot="5400000">
          <a:off x="290958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2909589" y="758626"/>
        <a:ext cx="276820" cy="332184"/>
      </dsp:txXfrm>
    </dsp:sp>
    <dsp:sp modelId="{4204A6D2-F5A6-4174-BABE-3A1BD8595C27}">
      <dsp:nvSpPr>
        <dsp:cNvPr id="0" name=""/>
        <dsp:cNvSpPr/>
      </dsp:nvSpPr>
      <dsp:spPr>
        <a:xfrm>
          <a:off x="1571625" y="1109265"/>
          <a:ext cx="2952749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Moradores, comerciantes y oficinistas del sector</a:t>
          </a:r>
          <a:endParaRPr lang="es-EC" sz="1400" kern="1200" dirty="0"/>
        </a:p>
      </dsp:txBody>
      <dsp:txXfrm>
        <a:off x="1571625" y="1109265"/>
        <a:ext cx="2952749" cy="738187"/>
      </dsp:txXfrm>
    </dsp:sp>
    <dsp:sp modelId="{3F176EA8-3BDD-4969-857F-BC97C8627F73}">
      <dsp:nvSpPr>
        <dsp:cNvPr id="0" name=""/>
        <dsp:cNvSpPr/>
      </dsp:nvSpPr>
      <dsp:spPr>
        <a:xfrm rot="5400000">
          <a:off x="290958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2909589" y="1865907"/>
        <a:ext cx="276820" cy="332184"/>
      </dsp:txXfrm>
    </dsp:sp>
    <dsp:sp modelId="{0298FBB3-BD6B-4433-8AF6-5FF77794D8AD}">
      <dsp:nvSpPr>
        <dsp:cNvPr id="0" name=""/>
        <dsp:cNvSpPr/>
      </dsp:nvSpPr>
      <dsp:spPr>
        <a:xfrm>
          <a:off x="1571625" y="2216546"/>
          <a:ext cx="2952749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 niños del sector</a:t>
          </a:r>
          <a:endParaRPr lang="es-EC" sz="1400" kern="1200" dirty="0"/>
        </a:p>
      </dsp:txBody>
      <dsp:txXfrm>
        <a:off x="1571625" y="2216546"/>
        <a:ext cx="2952749" cy="738187"/>
      </dsp:txXfrm>
    </dsp:sp>
    <dsp:sp modelId="{03012BC3-BB85-4AFF-8211-193FEE0FFA5C}">
      <dsp:nvSpPr>
        <dsp:cNvPr id="0" name=""/>
        <dsp:cNvSpPr/>
      </dsp:nvSpPr>
      <dsp:spPr>
        <a:xfrm rot="5400000">
          <a:off x="290958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2909589" y="2973189"/>
        <a:ext cx="276820" cy="332184"/>
      </dsp:txXfrm>
    </dsp:sp>
    <dsp:sp modelId="{CEEBC973-F76F-4D6E-B5CD-7D551DB03BF3}">
      <dsp:nvSpPr>
        <dsp:cNvPr id="0" name=""/>
        <dsp:cNvSpPr/>
      </dsp:nvSpPr>
      <dsp:spPr>
        <a:xfrm>
          <a:off x="1571625" y="3323828"/>
          <a:ext cx="2952749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personal docente</a:t>
          </a:r>
          <a:endParaRPr lang="es-EC" sz="1400" kern="1200" dirty="0"/>
        </a:p>
      </dsp:txBody>
      <dsp:txXfrm>
        <a:off x="1571625" y="3323828"/>
        <a:ext cx="2952749" cy="7381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B59A6-E85E-4BE4-B6DD-AF4DCA93E98C}">
      <dsp:nvSpPr>
        <dsp:cNvPr id="0" name=""/>
        <dsp:cNvSpPr/>
      </dsp:nvSpPr>
      <dsp:spPr>
        <a:xfrm>
          <a:off x="3117033" y="704825"/>
          <a:ext cx="1995532" cy="1118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PRINCIPALES  IMPACTOS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7033" y="704825"/>
        <a:ext cx="1995532" cy="1118443"/>
      </dsp:txXfrm>
    </dsp:sp>
    <dsp:sp modelId="{26C026A7-6A21-447E-8AD4-18163A5CF462}">
      <dsp:nvSpPr>
        <dsp:cNvPr id="0" name=""/>
        <dsp:cNvSpPr/>
      </dsp:nvSpPr>
      <dsp:spPr>
        <a:xfrm>
          <a:off x="843353" y="1823268"/>
          <a:ext cx="3271446" cy="447377"/>
        </a:xfrm>
        <a:custGeom>
          <a:avLst/>
          <a:gdLst/>
          <a:ahLst/>
          <a:cxnLst/>
          <a:rect l="0" t="0" r="0" b="0"/>
          <a:pathLst>
            <a:path>
              <a:moveTo>
                <a:pt x="3271446" y="0"/>
              </a:moveTo>
              <a:lnTo>
                <a:pt x="3271446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9B81C-B5F5-4CC7-ACCA-DC5D7A3B9523}">
      <dsp:nvSpPr>
        <dsp:cNvPr id="0" name=""/>
        <dsp:cNvSpPr/>
      </dsp:nvSpPr>
      <dsp:spPr>
        <a:xfrm>
          <a:off x="4520" y="2270646"/>
          <a:ext cx="1677665" cy="1118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Times New Roman" pitchFamily="18" charset="0"/>
              <a:cs typeface="Times New Roman" pitchFamily="18" charset="0"/>
            </a:rPr>
            <a:t>Social 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0" y="2270646"/>
        <a:ext cx="1677665" cy="1118443"/>
      </dsp:txXfrm>
    </dsp:sp>
    <dsp:sp modelId="{FE93264C-14F8-478F-A6A5-CA191601DD7B}">
      <dsp:nvSpPr>
        <dsp:cNvPr id="0" name=""/>
        <dsp:cNvSpPr/>
      </dsp:nvSpPr>
      <dsp:spPr>
        <a:xfrm>
          <a:off x="3024317" y="1823268"/>
          <a:ext cx="1090482" cy="447377"/>
        </a:xfrm>
        <a:custGeom>
          <a:avLst/>
          <a:gdLst/>
          <a:ahLst/>
          <a:cxnLst/>
          <a:rect l="0" t="0" r="0" b="0"/>
          <a:pathLst>
            <a:path>
              <a:moveTo>
                <a:pt x="1090482" y="0"/>
              </a:moveTo>
              <a:lnTo>
                <a:pt x="1090482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81D8-75E5-4E7F-84D0-3A00D695848A}">
      <dsp:nvSpPr>
        <dsp:cNvPr id="0" name=""/>
        <dsp:cNvSpPr/>
      </dsp:nvSpPr>
      <dsp:spPr>
        <a:xfrm>
          <a:off x="2185485" y="2270646"/>
          <a:ext cx="1677665" cy="1118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Educativo</a:t>
          </a:r>
          <a:r>
            <a:rPr lang="es-ES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485" y="2270646"/>
        <a:ext cx="1677665" cy="1118443"/>
      </dsp:txXfrm>
    </dsp:sp>
    <dsp:sp modelId="{FE11C23F-F3B7-4162-A4FE-0D5E88383CCD}">
      <dsp:nvSpPr>
        <dsp:cNvPr id="0" name=""/>
        <dsp:cNvSpPr/>
      </dsp:nvSpPr>
      <dsp:spPr>
        <a:xfrm>
          <a:off x="4114800" y="1823268"/>
          <a:ext cx="1090482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1090482" y="223688"/>
              </a:lnTo>
              <a:lnTo>
                <a:pt x="1090482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BB0D4-3725-4BE1-8B59-8BDCFF23F6D6}">
      <dsp:nvSpPr>
        <dsp:cNvPr id="0" name=""/>
        <dsp:cNvSpPr/>
      </dsp:nvSpPr>
      <dsp:spPr>
        <a:xfrm>
          <a:off x="4366449" y="2270646"/>
          <a:ext cx="1677665" cy="1118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Cultural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6449" y="2270646"/>
        <a:ext cx="1677665" cy="1118443"/>
      </dsp:txXfrm>
    </dsp:sp>
    <dsp:sp modelId="{87ED77BF-4216-4DB0-9DCE-4E33C665D081}">
      <dsp:nvSpPr>
        <dsp:cNvPr id="0" name=""/>
        <dsp:cNvSpPr/>
      </dsp:nvSpPr>
      <dsp:spPr>
        <a:xfrm>
          <a:off x="4114800" y="1823268"/>
          <a:ext cx="3271446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3271446" y="223688"/>
              </a:lnTo>
              <a:lnTo>
                <a:pt x="3271446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19981-DCD8-4208-8372-007EFF12B3EA}">
      <dsp:nvSpPr>
        <dsp:cNvPr id="0" name=""/>
        <dsp:cNvSpPr/>
      </dsp:nvSpPr>
      <dsp:spPr>
        <a:xfrm>
          <a:off x="6547414" y="2270646"/>
          <a:ext cx="1677665" cy="1118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Económico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414" y="2270646"/>
        <a:ext cx="1677665" cy="11184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D35A9-014C-4F66-99C4-94DE2A13F3AF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SOLICITUD</a:t>
          </a:r>
          <a:endParaRPr lang="es-ES" sz="1500" kern="1200" dirty="0"/>
        </a:p>
      </dsp:txBody>
      <dsp:txXfrm>
        <a:off x="3306105" y="1624"/>
        <a:ext cx="1617389" cy="1051303"/>
      </dsp:txXfrm>
    </dsp:sp>
    <dsp:sp modelId="{66F84A1F-1E85-48ED-9B86-EFB134817833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56032" y="206085"/>
              </a:moveTo>
              <a:arcTo wR="1735705" hR="1735705" stAng="178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221E-B7C3-421B-B6F6-33DE0CDE2CFB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DOCUMENTO REFERENTE AL  INMUEBLE</a:t>
          </a:r>
          <a:endParaRPr lang="es-ES" sz="1500" kern="1200" dirty="0"/>
        </a:p>
      </dsp:txBody>
      <dsp:txXfrm>
        <a:off x="5041810" y="1737329"/>
        <a:ext cx="1617389" cy="1051303"/>
      </dsp:txXfrm>
    </dsp:sp>
    <dsp:sp modelId="{F47F6416-289D-468D-B738-594CC09E12E3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7ACFB-1870-4CA9-9434-BDB4A9BB498D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PLANO DEL  LOCAL</a:t>
          </a:r>
          <a:endParaRPr lang="es-ES" sz="1500" kern="1200" dirty="0"/>
        </a:p>
      </dsp:txBody>
      <dsp:txXfrm>
        <a:off x="3306105" y="3473035"/>
        <a:ext cx="1617389" cy="1051303"/>
      </dsp:txXfrm>
    </dsp:sp>
    <dsp:sp modelId="{9B93DFC7-1E15-4EF0-9A44-DEE2F324B85E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E1DDC-35F3-425A-BAD8-4F01580E3B2D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PROYECTO DE CENTRO</a:t>
          </a:r>
          <a:endParaRPr lang="es-ES" sz="1500" kern="1200" dirty="0"/>
        </a:p>
      </dsp:txBody>
      <dsp:txXfrm>
        <a:off x="1570399" y="1737329"/>
        <a:ext cx="1617389" cy="1051303"/>
      </dsp:txXfrm>
    </dsp:sp>
    <dsp:sp modelId="{D7802D90-F3EC-4317-A0A8-EEBD08F7EF0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5546" y="1197514"/>
              </a:moveTo>
              <a:arcTo wR="1735705" hR="1735705" stAng="118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61191-0082-43ED-9910-55190559B976}">
      <dsp:nvSpPr>
        <dsp:cNvPr id="0" name=""/>
        <dsp:cNvSpPr/>
      </dsp:nvSpPr>
      <dsp:spPr>
        <a:xfrm>
          <a:off x="0" y="216026"/>
          <a:ext cx="6552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21263-E28E-4C86-B8B0-946902FB60FB}">
      <dsp:nvSpPr>
        <dsp:cNvPr id="0" name=""/>
        <dsp:cNvSpPr/>
      </dsp:nvSpPr>
      <dsp:spPr>
        <a:xfrm>
          <a:off x="327636" y="92097"/>
          <a:ext cx="458690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2000" u="none" strike="noStrike" kern="1200" spc="50" normalizeH="0" baseline="0" dirty="0" smtClean="0">
              <a:ln w="11430"/>
              <a:latin typeface="+mj-lt"/>
              <a:ea typeface="Calibri" pitchFamily="34" charset="0"/>
              <a:cs typeface="Times New Roman" pitchFamily="18" charset="0"/>
            </a:rPr>
            <a:t>Datos de  identificación del  centro</a:t>
          </a:r>
          <a:r>
            <a:rPr lang="es-EC" sz="2000" kern="1200" spc="50" dirty="0" smtClean="0">
              <a:ln w="11430"/>
              <a:latin typeface="+mj-lt"/>
              <a:ea typeface="Calibri" pitchFamily="34" charset="0"/>
              <a:cs typeface="Times New Roman" pitchFamily="18" charset="0"/>
            </a:rPr>
            <a:t>.</a:t>
          </a:r>
          <a:endParaRPr lang="es-EC" sz="2000" kern="1200" dirty="0"/>
        </a:p>
      </dsp:txBody>
      <dsp:txXfrm>
        <a:off x="327636" y="92097"/>
        <a:ext cx="4586909" cy="708480"/>
      </dsp:txXfrm>
    </dsp:sp>
    <dsp:sp modelId="{7BBD3E99-851E-4450-9D76-E85B8C0DE114}">
      <dsp:nvSpPr>
        <dsp:cNvPr id="0" name=""/>
        <dsp:cNvSpPr/>
      </dsp:nvSpPr>
      <dsp:spPr>
        <a:xfrm>
          <a:off x="0" y="1918818"/>
          <a:ext cx="6552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E57F6-97C3-4BCD-A259-50C8E98A5B54}">
      <dsp:nvSpPr>
        <dsp:cNvPr id="0" name=""/>
        <dsp:cNvSpPr/>
      </dsp:nvSpPr>
      <dsp:spPr>
        <a:xfrm>
          <a:off x="327636" y="1180737"/>
          <a:ext cx="4694931" cy="109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pc="50" dirty="0" smtClean="0">
              <a:ln w="11430"/>
              <a:latin typeface="+mj-lt"/>
              <a:ea typeface="Calibri"/>
              <a:cs typeface="Times New Roman" pitchFamily="18" charset="0"/>
            </a:rPr>
            <a:t>Datos de identificación del propietario, representante legal o director.</a:t>
          </a:r>
          <a:endParaRPr lang="es-EC" sz="2000" kern="1200" dirty="0"/>
        </a:p>
      </dsp:txBody>
      <dsp:txXfrm>
        <a:off x="327636" y="1180737"/>
        <a:ext cx="4694931" cy="1092320"/>
      </dsp:txXfrm>
    </dsp:sp>
    <dsp:sp modelId="{201D4701-8C1F-458C-90D6-1589FA941249}">
      <dsp:nvSpPr>
        <dsp:cNvPr id="0" name=""/>
        <dsp:cNvSpPr/>
      </dsp:nvSpPr>
      <dsp:spPr>
        <a:xfrm>
          <a:off x="0" y="3255022"/>
          <a:ext cx="6552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F1DDC-C167-4039-B337-28F3BBE98E5E}">
      <dsp:nvSpPr>
        <dsp:cNvPr id="0" name=""/>
        <dsp:cNvSpPr/>
      </dsp:nvSpPr>
      <dsp:spPr>
        <a:xfrm>
          <a:off x="327636" y="2653218"/>
          <a:ext cx="4550902" cy="956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Datos de funcionamiento del centro de desarrollo infantil</a:t>
          </a:r>
          <a:endParaRPr lang="es-EC" sz="2000" kern="1200" dirty="0"/>
        </a:p>
      </dsp:txBody>
      <dsp:txXfrm>
        <a:off x="327636" y="2653218"/>
        <a:ext cx="4550902" cy="956044"/>
      </dsp:txXfrm>
    </dsp:sp>
    <dsp:sp modelId="{AC678131-93BA-476C-8C2E-A0638953F1B9}">
      <dsp:nvSpPr>
        <dsp:cNvPr id="0" name=""/>
        <dsp:cNvSpPr/>
      </dsp:nvSpPr>
      <dsp:spPr>
        <a:xfrm>
          <a:off x="0" y="4343662"/>
          <a:ext cx="6552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D2224-535B-4C9E-A194-171F72CE92CC}">
      <dsp:nvSpPr>
        <dsp:cNvPr id="0" name=""/>
        <dsp:cNvSpPr/>
      </dsp:nvSpPr>
      <dsp:spPr>
        <a:xfrm>
          <a:off x="327636" y="3989422"/>
          <a:ext cx="458690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i="1" kern="1200" dirty="0" smtClean="0"/>
            <a:t>Logotipo de la institución</a:t>
          </a:r>
          <a:endParaRPr lang="es-EC" sz="2000" kern="1200" dirty="0"/>
        </a:p>
      </dsp:txBody>
      <dsp:txXfrm>
        <a:off x="327636" y="3989422"/>
        <a:ext cx="4586909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81922" name="CorelDRAW" r:id="rId3" imgW="7748626" imgH="4759452" progId="CorelDraw.Graphic.12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dissolv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hyperlink" Target="../Documents/INGRESO%20MENSUAL%20A&#209;O%201.docx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../Documents/ESTUDIO%20%20MERCDO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8888" y="1052736"/>
            <a:ext cx="7343775" cy="467995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6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1196752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Georgia" pitchFamily="18" charset="0"/>
              </a:rPr>
              <a:t>ESCUELA  POLITÉCNICA  DEL  EJÉRCITO </a:t>
            </a:r>
          </a:p>
          <a:p>
            <a:pPr algn="ctr"/>
            <a:endParaRPr lang="es-ES" sz="2000" b="1" dirty="0" smtClean="0">
              <a:latin typeface="Georgia" pitchFamily="18" charset="0"/>
            </a:endParaRPr>
          </a:p>
          <a:p>
            <a:pPr algn="ctr"/>
            <a:r>
              <a:rPr lang="es-ES" sz="2000" b="1" dirty="0" smtClean="0">
                <a:latin typeface="Georgia" pitchFamily="18" charset="0"/>
              </a:rPr>
              <a:t>DEPARTAMENTO DE  CIENCIAS  HUMANAS Y SOCIALES</a:t>
            </a:r>
          </a:p>
          <a:p>
            <a:pPr algn="ctr"/>
            <a:endParaRPr lang="es-ES" sz="2000" b="1" dirty="0" smtClean="0">
              <a:latin typeface="Georgia" pitchFamily="18" charset="0"/>
            </a:endParaRPr>
          </a:p>
          <a:p>
            <a:pPr algn="ctr"/>
            <a:r>
              <a:rPr lang="es-ES" sz="2000" b="1" dirty="0" smtClean="0">
                <a:latin typeface="Georgia" pitchFamily="18" charset="0"/>
              </a:rPr>
              <a:t>CARRERA DE EDUCACIÓN INFANTIL</a:t>
            </a:r>
          </a:p>
          <a:p>
            <a:pPr algn="ctr"/>
            <a:r>
              <a:rPr lang="es-ES" dirty="0" smtClean="0"/>
              <a:t> </a:t>
            </a:r>
          </a:p>
          <a:p>
            <a:pPr algn="ctr"/>
            <a:r>
              <a:rPr lang="es-ES" b="1" dirty="0" smtClean="0">
                <a:latin typeface="Georgia" pitchFamily="18" charset="0"/>
              </a:rPr>
              <a:t>PROYECTO PREVIO LA  OBTENCIÓN DE LA  LICENCIATURA  EN EDUCACIÓN INFANTIL 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>
                <a:latin typeface="Georgia" pitchFamily="18" charset="0"/>
              </a:rPr>
              <a:t>ANDREA  POVEDA</a:t>
            </a:r>
          </a:p>
          <a:p>
            <a:pPr algn="ctr"/>
            <a:endParaRPr lang="es-ES" b="1" dirty="0" smtClean="0">
              <a:latin typeface="Georgia" pitchFamily="18" charset="0"/>
            </a:endParaRPr>
          </a:p>
          <a:p>
            <a:pPr algn="ctr"/>
            <a:r>
              <a:rPr lang="es-ES" b="1" dirty="0" smtClean="0">
                <a:latin typeface="Georgia" pitchFamily="18" charset="0"/>
              </a:rPr>
              <a:t>DIRECTORA:  </a:t>
            </a:r>
            <a:r>
              <a:rPr lang="es-ES" b="1" dirty="0" err="1" smtClean="0">
                <a:latin typeface="Georgia" pitchFamily="18" charset="0"/>
              </a:rPr>
              <a:t>MSc.</a:t>
            </a:r>
            <a:r>
              <a:rPr lang="es-ES" b="1" dirty="0" smtClean="0">
                <a:latin typeface="Georgia" pitchFamily="18" charset="0"/>
              </a:rPr>
              <a:t> Nancy Tapia</a:t>
            </a:r>
          </a:p>
          <a:p>
            <a:pPr algn="ctr"/>
            <a:r>
              <a:rPr lang="es-ES" b="1" dirty="0" smtClean="0">
                <a:latin typeface="Georgia" pitchFamily="18" charset="0"/>
              </a:rPr>
              <a:t>COODIRECTORA: </a:t>
            </a:r>
            <a:r>
              <a:rPr lang="es-ES" b="1" dirty="0" err="1" smtClean="0">
                <a:latin typeface="Georgia" pitchFamily="18" charset="0"/>
              </a:rPr>
              <a:t>MSc.</a:t>
            </a:r>
            <a:r>
              <a:rPr lang="es-ES" b="1" dirty="0" smtClean="0">
                <a:latin typeface="Georgia" pitchFamily="18" charset="0"/>
              </a:rPr>
              <a:t> Mónica  Escobar</a:t>
            </a:r>
          </a:p>
          <a:p>
            <a:pPr algn="ctr"/>
            <a:endParaRPr lang="es-ES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643335"/>
            <a:ext cx="7992888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BENEFICIARIOS</a:t>
            </a:r>
            <a:endParaRPr lang="es-EC" sz="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71600" y="2060848"/>
            <a:ext cx="694901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EJECUCIÓN </a:t>
            </a:r>
            <a:r>
              <a:rPr lang="es-EC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DEL PROYECTO</a:t>
            </a:r>
          </a:p>
          <a:p>
            <a:pPr algn="ctr"/>
            <a:r>
              <a:rPr lang="es-EC" sz="5400" dirty="0" smtClean="0"/>
              <a:t>Registro Oficial Nº. 40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35696" y="1412776"/>
            <a:ext cx="583264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PROYECTO DE CENTRO</a:t>
            </a:r>
            <a:endParaRPr lang="es-EC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187624" y="1985937"/>
            <a:ext cx="66967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just">
              <a:buFont typeface="+mj-lt"/>
              <a:buAutoNum type="arabicPeriod"/>
            </a:pPr>
            <a:endParaRPr lang="es-EC" sz="2000" spc="50" dirty="0" smtClean="0">
              <a:ln w="11430"/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547664" y="692696"/>
          <a:ext cx="65527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403648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524000"/>
            <a:ext cx="9010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 bwMode="auto">
          <a:xfrm>
            <a:off x="467544" y="274638"/>
            <a:ext cx="8219256" cy="10661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EC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C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MESO CURRICULO</a:t>
            </a:r>
            <a:endParaRPr lang="es-ES" sz="24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70" y="1196752"/>
          <a:ext cx="8208909" cy="5117607"/>
        </p:xfrm>
        <a:graphic>
          <a:graphicData uri="http://schemas.openxmlformats.org/drawingml/2006/table">
            <a:tbl>
              <a:tblPr/>
              <a:tblGrid>
                <a:gridCol w="2736304"/>
                <a:gridCol w="2736304"/>
                <a:gridCol w="401075"/>
                <a:gridCol w="565997"/>
                <a:gridCol w="547457"/>
                <a:gridCol w="675293"/>
                <a:gridCol w="546479"/>
              </a:tblGrid>
              <a:tr h="125767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ESTRUCTURA  CURRICULAR</a:t>
                      </a:r>
                      <a:endParaRPr lang="es-EC" sz="1100" b="1" i="1" u="sng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38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EJES DEL APRENDIZAJE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COMPONENTES DE  LOS  EJES DEL  APRENDIZAJE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MIS  NUEVOS  AMIGOS Y YO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MI FAMILIA  Y YO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LA NATURALEZA Y YO 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MI  COMUNIDAD Y  YO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MI PAÍS Y YO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DESARROLLO PERSONAL Y SOCIAL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IDENTIDAD Y AUTONOMÍA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i="0" u="none" strike="noStrike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DESTREZAS CON  CRITERIOS DE DESEMPEÑO POR  BLOQUE CURRICULAR  Y COMPONENTES DE LOS  EJES DE APRENDIZAJE</a:t>
                      </a:r>
                      <a:endParaRPr lang="es-EC" sz="1100" b="1" i="1" u="sng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1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CONVIVENCIA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306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CONOCIMIENTO DEL MEDIO  NATRAL Y CULTURAL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DESCUBRIMIENTO Y  COMPRENSION DEL MEDIO NATURAL Y CULTURAL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10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RELACIONES LÓGICO- MATEMATICAS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7301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COMUNICACIÓN VERBAL Y NO VERBAL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COMPRENSION Y EXPRESIÓN ORAL Y ESCRITA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15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COMPRENSIÓN Y EXPRESIO  ARTÍSTICA</a:t>
                      </a:r>
                      <a:endParaRPr lang="es-EC" sz="1100" b="1" i="1" u="sng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0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EXPRESION CORPORAL</a:t>
                      </a:r>
                      <a:endParaRPr lang="es-EC" sz="1100" b="1" i="1" u="sng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4824536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“CREACIÓN E IMPLEMENTACIÓN DE UN  CENTRO DE DESARROLLO INFANTIL PARA LA UNIDAD  EDUCATIVA BORJA N°1  DEL SECTOR EL TEJAR  DE LA  CIUDAD DE QUITO”</a:t>
            </a:r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b="1" dirty="0" smtClean="0"/>
              <a:t>QUITO”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181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2627784" y="2420888"/>
            <a:ext cx="3971925" cy="3819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CENTRO DE  DESARROLLO INFANTIL DE LA UNIDAD EDUCATIVA 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779912" y="5229200"/>
            <a:ext cx="1685925" cy="3619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40801"/>
              </a:avLst>
            </a:prstTxWarp>
          </a:bodyPr>
          <a:lstStyle/>
          <a:p>
            <a:pPr algn="ctr" rtl="0"/>
            <a:r>
              <a:rPr lang="es-ES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BORJA Nº1</a:t>
            </a:r>
            <a:endParaRPr lang="es-ES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es-EC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MICRO CURRICULO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t="40169" r="1225"/>
          <a:stretch>
            <a:fillRect/>
          </a:stretch>
        </p:blipFill>
        <p:spPr bwMode="auto">
          <a:xfrm>
            <a:off x="1796892" y="1985627"/>
            <a:ext cx="5550215" cy="37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987824" y="14127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BLOQUES CURRICULARES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 bwMode="auto">
          <a:xfrm>
            <a:off x="1043608" y="332656"/>
            <a:ext cx="7086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EVALUACIÓN DE DESEMPEÑO</a:t>
            </a:r>
            <a:endParaRPr lang="es-ES" sz="24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476672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30626" y="2564904"/>
            <a:ext cx="3829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EVALUACIÓN  FINANCIERA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524000" y="820936"/>
          <a:ext cx="66484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555776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7" action="ppaction://hlinkfile"/>
              </a:rPr>
              <a:t>ESTUDIO  FINANCIERO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26064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UTILIDAD PROYECTAD EN 5 AÑOS CON RELACIÓN A LA INVERSIÓN</a:t>
            </a:r>
            <a:endParaRPr lang="es-EC" sz="3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31640" y="2420888"/>
          <a:ext cx="6624736" cy="2591152"/>
        </p:xfrm>
        <a:graphic>
          <a:graphicData uri="http://schemas.openxmlformats.org/drawingml/2006/table">
            <a:tbl>
              <a:tblPr/>
              <a:tblGrid>
                <a:gridCol w="3332273"/>
                <a:gridCol w="3292463"/>
              </a:tblGrid>
              <a:tr h="6477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UTILIDAD PROYECTADA EN  5  AÑOS CON RELACIÓN  A LA  INVERSIÓN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7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INVERSION  INICIAL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12006,85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UTILIDAD EN  5 AÑOS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24322.12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>
                          <a:latin typeface="Arial"/>
                          <a:ea typeface="Calibri"/>
                          <a:cs typeface="Times New Roman"/>
                        </a:rPr>
                        <a:t>TOTAL DE  UTILIDAD PROYECTADA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b="1" cap="all" dirty="0">
                          <a:latin typeface="Arial"/>
                          <a:ea typeface="Calibri"/>
                          <a:cs typeface="Times New Roman"/>
                        </a:rPr>
                        <a:t>12315.27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30626" y="2564904"/>
            <a:ext cx="4261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1403350" y="1700213"/>
            <a:ext cx="6337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 smtClean="0">
                <a:latin typeface="Eras Demi ITC" pitchFamily="34" charset="0"/>
              </a:rPr>
              <a:t>Los niños son el recurso más importante del mundo y la mejor esperanza para el futuro.</a:t>
            </a:r>
          </a:p>
          <a:p>
            <a:endParaRPr lang="es-ES" dirty="0" smtClean="0">
              <a:latin typeface="Felix Titling" pitchFamily="82" charset="0"/>
            </a:endParaRPr>
          </a:p>
          <a:p>
            <a:pPr algn="r"/>
            <a:endParaRPr lang="es-ES" dirty="0" smtClean="0">
              <a:latin typeface="+mj-lt"/>
            </a:endParaRPr>
          </a:p>
          <a:p>
            <a:pPr algn="ctr"/>
            <a:endParaRPr lang="es-E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6096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Johnn Fitzgerald Kennedy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2592288" cy="23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908720"/>
            <a:ext cx="70567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Existe un mercado potencial de  niños que  accederán al CDI .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Conformidad  con el  precio y  horarios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El servicio debe ser de calidad para satisfacer  necesidades clientes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El factor de éxito es la prestación de  diferentes servicios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Resultados de estudio de mercado impulsa ejecución del proyecto.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La infraestructura tiene capacidad 50 niños,  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La infraestructura acorde con las edades, necesidades de los niños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Se requiere un valor de $ 12006.83 para iniciar sus actividades,</a:t>
            </a:r>
          </a:p>
          <a:p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2708920"/>
            <a:ext cx="5701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624" y="836712"/>
            <a:ext cx="633670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Recibir  a  los  niños de  los padres encuestados de  forma directa porque  constituyen el  mercado  inicial.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Mantener  horarios  y precios mínimo por  dos años.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Mantener la  calidad en  nuestros  servicios.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Mantener las  instalaciones, modernas y en  buen  estado.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Incrementar  diversos  servicios de  acuerdo  a  las  necesidades de  los niños.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Ejecutar 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No sobrepasar  los  50 niños  que  acceden al  CDI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Innovar  constantemente  en   infraestructura, tecnología  y educación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Recuperar y duplicar la inversión inicial  en  5 años de  funcionamiento.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/>
          </a:p>
          <a:p>
            <a:pPr>
              <a:lnSpc>
                <a:spcPct val="150000"/>
              </a:lnSpc>
            </a:pPr>
            <a:endParaRPr lang="es-EC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s-EC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s-EC" dirty="0" smtClean="0"/>
              <a:t> </a:t>
            </a:r>
          </a:p>
          <a:p>
            <a:pPr>
              <a:lnSpc>
                <a:spcPct val="150000"/>
              </a:lnSpc>
            </a:pP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" descr="C:\Users\Andres\Desktop\gif\muchas_gracias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93963"/>
            <a:ext cx="46783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2060848"/>
            <a:ext cx="69490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NATURALEZA DEL PROYECTO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744538"/>
            <a:ext cx="8229600" cy="51847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b="1" dirty="0" smtClean="0"/>
              <a:t>ÍNDICE DE CONTENIDO</a:t>
            </a:r>
            <a:endParaRPr lang="es-ES" sz="1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67544" y="548680"/>
            <a:ext cx="813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CONTEXTUALIZACIÓN</a:t>
            </a:r>
            <a:endParaRPr lang="es-EC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475656" y="1484784"/>
          <a:ext cx="662473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643335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INSTITUCIONAL</a:t>
            </a:r>
            <a:endParaRPr lang="es-EC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67544" y="643335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JUSTIFICACIÓN </a:t>
            </a:r>
            <a:endParaRPr lang="es-EC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162880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Importancia educación infantil  desarrollo integral.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Estimulación  base de desarrollo y maduración.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Constitución, código de la  niñez , derechos  humanos.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Solución demanda de servicios en el  sector.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Lugar  adecuado  crecimiento de  infantes.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Ampliación del  campo  acción  unidad educativa.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Interés común  elementos educativos.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C" dirty="0" smtClean="0"/>
              <a:t>Ser  siempre los primeros.</a:t>
            </a:r>
          </a:p>
          <a:p>
            <a:pPr marL="342900" indent="-342900"/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620688"/>
            <a:ext cx="7992888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FACTIBILIDAD DEL PROYECTO</a:t>
            </a:r>
            <a:endParaRPr lang="es-EC" sz="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331640" y="1556792"/>
          <a:ext cx="59766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331640" y="3140968"/>
          <a:ext cx="6192688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20687"/>
          <a:ext cx="8075240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771</Words>
  <Application>Microsoft Office PowerPoint</Application>
  <PresentationFormat>Presentación en pantalla (4:3)</PresentationFormat>
  <Paragraphs>197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 MESO CURRICULO</vt:lpstr>
      <vt:lpstr>MICRO CURRICULO</vt:lpstr>
      <vt:lpstr>EVALUACIÓN DE DESEMPEÑO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computer</cp:lastModifiedBy>
  <cp:revision>171</cp:revision>
  <dcterms:created xsi:type="dcterms:W3CDTF">2008-02-13T16:07:44Z</dcterms:created>
  <dcterms:modified xsi:type="dcterms:W3CDTF">2012-06-07T08:53:24Z</dcterms:modified>
</cp:coreProperties>
</file>