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10" r:id="rId15"/>
    <p:sldId id="270" r:id="rId16"/>
    <p:sldId id="271" r:id="rId17"/>
    <p:sldId id="311" r:id="rId18"/>
    <p:sldId id="272" r:id="rId19"/>
    <p:sldId id="312" r:id="rId20"/>
    <p:sldId id="313" r:id="rId21"/>
    <p:sldId id="314" r:id="rId22"/>
    <p:sldId id="315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308" r:id="rId35"/>
    <p:sldId id="284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16" r:id="rId59"/>
    <p:sldId id="309" r:id="rId6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PAME\Capitulo%20IV\Infraestructur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PAME\Capitulo%20IV\Infraestructur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PAME\Capitulo%20IV\TABULAC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PAME\Capitulo%20IV\TABULAC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PAME\Capitulo%20IV\TABULAC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PAME\Capitulo%20IV\TABULAC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TESIS%20PAME\Capitulo%20IV\TABULAC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es-ES">
                <a:solidFill>
                  <a:srgbClr val="0070C0"/>
                </a:solidFill>
              </a:rPr>
              <a:t>Calificación de</a:t>
            </a:r>
            <a:r>
              <a:rPr lang="es-ES" baseline="0">
                <a:solidFill>
                  <a:srgbClr val="0070C0"/>
                </a:solidFill>
              </a:rPr>
              <a:t> Infraestructura</a:t>
            </a:r>
            <a:endParaRPr lang="es-ES">
              <a:solidFill>
                <a:srgbClr val="0070C0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Hoja2!$A$3:$A$7</c:f>
              <c:strCache>
                <c:ptCount val="5"/>
                <c:pt idx="0">
                  <c:v>Génesis</c:v>
                </c:pt>
                <c:pt idx="1">
                  <c:v>Niños felices</c:v>
                </c:pt>
                <c:pt idx="2">
                  <c:v>Buenaventura</c:v>
                </c:pt>
                <c:pt idx="3">
                  <c:v>Manuelita Miller</c:v>
                </c:pt>
                <c:pt idx="4">
                  <c:v>Soldaditos del Sur</c:v>
                </c:pt>
              </c:strCache>
            </c:strRef>
          </c:cat>
          <c:val>
            <c:numRef>
              <c:f>Hoja2!$B$3:$B$7</c:f>
              <c:numCache>
                <c:formatCode>General</c:formatCode>
                <c:ptCount val="5"/>
                <c:pt idx="0">
                  <c:v>6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82551552"/>
        <c:axId val="82553472"/>
      </c:barChart>
      <c:catAx>
        <c:axId val="82551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solidFill>
                      <a:srgbClr val="000099"/>
                    </a:solidFill>
                  </a:defRPr>
                </a:pPr>
                <a:r>
                  <a:rPr lang="es-ES" sz="1100">
                    <a:solidFill>
                      <a:srgbClr val="000099"/>
                    </a:solidFill>
                  </a:rPr>
                  <a:t>Centros Infantiles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</a:defRPr>
            </a:pPr>
            <a:endParaRPr lang="es-EC"/>
          </a:p>
        </c:txPr>
        <c:crossAx val="82553472"/>
        <c:crosses val="autoZero"/>
        <c:auto val="1"/>
        <c:lblAlgn val="ctr"/>
        <c:lblOffset val="100"/>
        <c:noMultiLvlLbl val="0"/>
      </c:catAx>
      <c:valAx>
        <c:axId val="82553472"/>
        <c:scaling>
          <c:orientation val="minMax"/>
          <c:max val="45"/>
        </c:scaling>
        <c:delete val="0"/>
        <c:axPos val="l"/>
        <c:title>
          <c:tx>
            <c:rich>
              <a:bodyPr/>
              <a:lstStyle/>
              <a:p>
                <a:pPr>
                  <a:defRPr sz="1100">
                    <a:solidFill>
                      <a:srgbClr val="000099"/>
                    </a:solidFill>
                  </a:defRPr>
                </a:pPr>
                <a:r>
                  <a:rPr lang="es-ES" sz="1100">
                    <a:solidFill>
                      <a:srgbClr val="000099"/>
                    </a:solidFill>
                  </a:rPr>
                  <a:t>Calificación sobre 45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</a:defRPr>
            </a:pPr>
            <a:endParaRPr lang="es-EC"/>
          </a:p>
        </c:txPr>
        <c:crossAx val="82551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</a:defRPr>
            </a:pPr>
            <a:r>
              <a:rPr lang="es-ES">
                <a:solidFill>
                  <a:srgbClr val="000099"/>
                </a:solidFill>
              </a:rPr>
              <a:t>Porcentaje de Infraestructura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425551985705803"/>
          <c:y val="0.19061355337962829"/>
          <c:w val="0.40236964037000666"/>
          <c:h val="0.70229092212181976"/>
        </c:manualLayout>
      </c:layout>
      <c:pieChart>
        <c:varyColors val="1"/>
        <c:ser>
          <c:idx val="0"/>
          <c:order val="0"/>
          <c:dLbls>
            <c:numFmt formatCode="0.00%" sourceLinked="0"/>
            <c:txPr>
              <a:bodyPr/>
              <a:lstStyle/>
              <a:p>
                <a:pPr>
                  <a:defRPr sz="16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Hoja1!$A$2:$A$6</c:f>
              <c:strCache>
                <c:ptCount val="5"/>
                <c:pt idx="0">
                  <c:v>Génesis</c:v>
                </c:pt>
                <c:pt idx="1">
                  <c:v>Niños felices</c:v>
                </c:pt>
                <c:pt idx="2">
                  <c:v>Buenaventura</c:v>
                </c:pt>
                <c:pt idx="3">
                  <c:v>Manuelita Miller</c:v>
                </c:pt>
                <c:pt idx="4">
                  <c:v>Soldaditos del Sur</c:v>
                </c:pt>
              </c:strCache>
            </c:strRef>
          </c:cat>
          <c:val>
            <c:numRef>
              <c:f>Hoja1!$D$2:$D$6</c:f>
              <c:numCache>
                <c:formatCode>0.00</c:formatCode>
                <c:ptCount val="5"/>
                <c:pt idx="0">
                  <c:v>7.7922077922077921</c:v>
                </c:pt>
                <c:pt idx="1">
                  <c:v>15.584415584415584</c:v>
                </c:pt>
                <c:pt idx="2">
                  <c:v>15.584415584415584</c:v>
                </c:pt>
                <c:pt idx="3">
                  <c:v>15.584415584415584</c:v>
                </c:pt>
                <c:pt idx="4">
                  <c:v>45.454545454545453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>
              <a:solidFill>
                <a:srgbClr val="000099"/>
              </a:solidFill>
            </a:defRPr>
          </a:pPr>
          <a:endParaRPr lang="es-EC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50"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en-US">
                <a:solidFill>
                  <a:srgbClr val="0070C0"/>
                </a:solidFill>
              </a:rPr>
              <a:t>PREGUNTA Nº4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4"/>
              <c:delete val="1"/>
            </c:dLbl>
            <c:txPr>
              <a:bodyPr/>
              <a:lstStyle/>
              <a:p>
                <a:pPr>
                  <a:defRPr sz="20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Hoja4!$A$2:$A$6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A VECES</c:v>
                </c:pt>
                <c:pt idx="3">
                  <c:v>CASI NUNCA</c:v>
                </c:pt>
                <c:pt idx="4">
                  <c:v>NUNCA</c:v>
                </c:pt>
              </c:strCache>
            </c:strRef>
          </c:cat>
          <c:val>
            <c:numRef>
              <c:f>Hoja4!$B$2:$B$6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8</c:v>
                </c:pt>
                <c:pt idx="3">
                  <c:v>12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</a:defRPr>
          </a:pPr>
          <a:endParaRPr lang="es-EC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en-US">
                <a:solidFill>
                  <a:srgbClr val="0070C0"/>
                </a:solidFill>
              </a:rPr>
              <a:t>PREGUNTA Nº5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8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Hoja5!$A$2:$A$3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Hoja5!$B$2:$B$3</c:f>
              <c:numCache>
                <c:formatCode>General</c:formatCode>
                <c:ptCount val="2"/>
                <c:pt idx="0">
                  <c:v>8</c:v>
                </c:pt>
                <c:pt idx="1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3200">
              <a:solidFill>
                <a:srgbClr val="000099"/>
              </a:solidFill>
            </a:defRPr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r>
              <a:rPr lang="en-US" sz="1600">
                <a:solidFill>
                  <a:srgbClr val="0070C0"/>
                </a:solidFill>
              </a:rPr>
              <a:t>PREGUNTA Nº8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7791710012018863E-2"/>
          <c:y val="8.8241333840866493E-2"/>
          <c:w val="0.52565845269117506"/>
          <c:h val="0.87035252002965047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Hoja8!$A$2:$A$6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A VECES</c:v>
                </c:pt>
                <c:pt idx="3">
                  <c:v>CASI NUNCA</c:v>
                </c:pt>
                <c:pt idx="4">
                  <c:v>NUNCA</c:v>
                </c:pt>
              </c:strCache>
            </c:strRef>
          </c:cat>
          <c:val>
            <c:numRef>
              <c:f>Hoja8!$B$2:$B$6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>
              <a:solidFill>
                <a:srgbClr val="000099"/>
              </a:solidFill>
            </a:defRPr>
          </a:pPr>
          <a:endParaRPr lang="es-EC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100"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en-US">
                <a:solidFill>
                  <a:srgbClr val="0070C0"/>
                </a:solidFill>
              </a:rPr>
              <a:t>PREGUNTA</a:t>
            </a:r>
            <a:r>
              <a:rPr lang="en-US" baseline="0">
                <a:solidFill>
                  <a:srgbClr val="0070C0"/>
                </a:solidFill>
              </a:rPr>
              <a:t> Nº12</a:t>
            </a:r>
            <a:endParaRPr lang="en-US">
              <a:solidFill>
                <a:srgbClr val="0070C0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279167811763604"/>
          <c:y val="0.10082814872421583"/>
          <c:w val="0.51159681088066244"/>
          <c:h val="0.8100282838943822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8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Hoja12!$A$2:$A$6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A VECES</c:v>
                </c:pt>
                <c:pt idx="3">
                  <c:v>CASI NUNCA</c:v>
                </c:pt>
                <c:pt idx="4">
                  <c:v>NUNCA</c:v>
                </c:pt>
              </c:strCache>
            </c:strRef>
          </c:cat>
          <c:val>
            <c:numRef>
              <c:f>Hoja12!$B$2:$B$6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1245387939351765"/>
          <c:y val="0.3889715957486205"/>
          <c:w val="0.16155485647793519"/>
          <c:h val="0.3013496185609006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</a:defRPr>
          </a:pPr>
          <a:endParaRPr lang="es-EC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en-US">
                <a:solidFill>
                  <a:srgbClr val="0070C0"/>
                </a:solidFill>
              </a:rPr>
              <a:t>PREGUNTA Nº16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/>
                      <a:t>100%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24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Hoja16!$A$2:$A$6</c:f>
              <c:strCache>
                <c:ptCount val="5"/>
                <c:pt idx="0">
                  <c:v>SIEMPRE</c:v>
                </c:pt>
                <c:pt idx="1">
                  <c:v>CASI SIEMPRE</c:v>
                </c:pt>
                <c:pt idx="2">
                  <c:v>A VECES</c:v>
                </c:pt>
                <c:pt idx="3">
                  <c:v>CASI NUNCA</c:v>
                </c:pt>
                <c:pt idx="4">
                  <c:v>NUNCA</c:v>
                </c:pt>
              </c:strCache>
            </c:strRef>
          </c:cat>
          <c:val>
            <c:numRef>
              <c:f>Hoja16!$B$2:$B$6</c:f>
              <c:numCache>
                <c:formatCode>General</c:formatCode>
                <c:ptCount val="5"/>
                <c:pt idx="0">
                  <c:v>25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800">
              <a:solidFill>
                <a:srgbClr val="000099"/>
              </a:solidFill>
            </a:defRPr>
          </a:pPr>
          <a:endParaRPr lang="es-EC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20.xml"/><Relationship Id="rId1" Type="http://schemas.openxmlformats.org/officeDocument/2006/relationships/image" Target="../media/image12.png"/><Relationship Id="rId6" Type="http://schemas.openxmlformats.org/officeDocument/2006/relationships/slide" Target="../slides/slide22.xml"/><Relationship Id="rId5" Type="http://schemas.openxmlformats.org/officeDocument/2006/relationships/image" Target="../media/image14.png"/><Relationship Id="rId4" Type="http://schemas.openxmlformats.org/officeDocument/2006/relationships/slide" Target="../slides/slide21.xm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2FCDF8-C50C-406C-8141-862DBFD0B08F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894BE718-7E72-4E14-A44A-E2B86B9372EE}">
      <dgm:prSet phldrT="[Texto]" custT="1"/>
      <dgm:spPr/>
      <dgm:t>
        <a:bodyPr/>
        <a:lstStyle/>
        <a:p>
          <a:r>
            <a:rPr lang="es-ES" sz="16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¿Puede un centro Infantil  tener un funcionamiento legal sin contar  con un manual de prevención de desastres y accidentes?</a:t>
          </a:r>
          <a:endParaRPr lang="es-ES" sz="16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524FF194-7B17-44FB-BFBD-6493F94E8C5B}" type="parTrans" cxnId="{9FC16B8A-60C0-482B-A3A4-B1DBD9830E91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ACB718B2-E90F-4146-A56C-30A9AB7CB586}" type="sibTrans" cxnId="{9FC16B8A-60C0-482B-A3A4-B1DBD9830E91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00BB161A-6395-4582-88F5-4AB628F9BD99}">
      <dgm:prSet phldrT="[Texto]" custT="1"/>
      <dgm:spPr/>
      <dgm:t>
        <a:bodyPr/>
        <a:lstStyle/>
        <a:p>
          <a:r>
            <a:rPr lang="es-ES" sz="16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¿Qué nivel de preparación tienen las madres comunitarias de los centros infantiles, para actuar frente a una emergencia?</a:t>
          </a:r>
          <a:endParaRPr lang="es-ES" sz="16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AC36D4B5-656A-43F9-937F-B3D61D42C1FE}" type="parTrans" cxnId="{6DCE3530-F3CA-4142-986E-4C3331880BE6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2873BAE8-0559-4B56-BB32-55D2275011A3}" type="sibTrans" cxnId="{6DCE3530-F3CA-4142-986E-4C3331880BE6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F3D85615-0A72-40BC-9F0B-47C1E4AB5B13}">
      <dgm:prSet phldrT="[Texto]" custT="1"/>
      <dgm:spPr/>
      <dgm:t>
        <a:bodyPr/>
        <a:lstStyle/>
        <a:p>
          <a:r>
            <a:rPr lang="es-ES" sz="16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¿Cuentan las madres comunitarias con un plan de prevención de desastres y accidentes?</a:t>
          </a:r>
          <a:endParaRPr lang="es-ES" sz="16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3E66FE89-7B42-4245-B336-5B1EB1FA4378}" type="parTrans" cxnId="{9D5B1BA1-BE78-4FFF-99FE-C9570D47BEEB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16393C3B-91D7-45EA-90D5-BF3093437FC6}" type="sibTrans" cxnId="{9D5B1BA1-BE78-4FFF-99FE-C9570D47BEEB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1306919B-2496-4981-9F67-4769429E166F}">
      <dgm:prSet custT="1"/>
      <dgm:spPr/>
      <dgm:t>
        <a:bodyPr/>
        <a:lstStyle/>
        <a:p>
          <a:r>
            <a:rPr lang="es-ES" sz="16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¿Está adecuado el centro para brindar seguridad de los niños/as?</a:t>
          </a:r>
          <a:endParaRPr lang="es-ES" sz="16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88A62F05-C7FC-4F94-9981-DE40C7EC9F71}" type="parTrans" cxnId="{56BBE5B1-6516-45FE-8DA3-A9E294B411F6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30956F53-1EF4-4B14-B264-B84A1277982B}" type="sibTrans" cxnId="{56BBE5B1-6516-45FE-8DA3-A9E294B411F6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D1DC0E29-70FE-46E2-BBC3-23ED8F6DA17F}">
      <dgm:prSet custT="1"/>
      <dgm:spPr/>
      <dgm:t>
        <a:bodyPr/>
        <a:lstStyle/>
        <a:p>
          <a:r>
            <a:rPr lang="es-ES" sz="16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¿Cuenta el centro infantil con la señalética apropiada para los niños/as?</a:t>
          </a:r>
          <a:endParaRPr lang="es-ES" sz="16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8392963D-A8D7-4EB3-8F82-39BEF5939EA8}" type="parTrans" cxnId="{D88DDEF8-1300-44B5-A7B3-27F96B19B73F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50DE4E40-8B32-40FC-83AE-33E06EE0101D}" type="sibTrans" cxnId="{D88DDEF8-1300-44B5-A7B3-27F96B19B73F}">
      <dgm:prSet/>
      <dgm:spPr/>
      <dgm:t>
        <a:bodyPr/>
        <a:lstStyle/>
        <a:p>
          <a:endParaRPr lang="es-ES" sz="24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1B3BB10D-D6EC-409E-B525-C095E2686832}" type="pres">
      <dgm:prSet presAssocID="{492FCDF8-C50C-406C-8141-862DBFD0B08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A511C6A-710A-4AEB-B76C-698EE4D959A2}" type="pres">
      <dgm:prSet presAssocID="{894BE718-7E72-4E14-A44A-E2B86B9372EE}" presName="parentLin" presStyleCnt="0"/>
      <dgm:spPr/>
    </dgm:pt>
    <dgm:pt modelId="{9AC79471-DC28-4377-8CE7-BBC660A5E131}" type="pres">
      <dgm:prSet presAssocID="{894BE718-7E72-4E14-A44A-E2B86B9372EE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4C835CCA-3DD0-43DC-9145-2D05B638E9C0}" type="pres">
      <dgm:prSet presAssocID="{894BE718-7E72-4E14-A44A-E2B86B9372EE}" presName="parentText" presStyleLbl="node1" presStyleIdx="0" presStyleCnt="5" custScaleX="13495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C279D6-3925-4993-AED2-A6E145EC9FC0}" type="pres">
      <dgm:prSet presAssocID="{894BE718-7E72-4E14-A44A-E2B86B9372EE}" presName="negativeSpace" presStyleCnt="0"/>
      <dgm:spPr/>
    </dgm:pt>
    <dgm:pt modelId="{7A3371F2-A369-4C90-BCFE-1C31241DB237}" type="pres">
      <dgm:prSet presAssocID="{894BE718-7E72-4E14-A44A-E2B86B9372EE}" presName="childText" presStyleLbl="conFgAcc1" presStyleIdx="0" presStyleCnt="5">
        <dgm:presLayoutVars>
          <dgm:bulletEnabled val="1"/>
        </dgm:presLayoutVars>
      </dgm:prSet>
      <dgm:spPr/>
    </dgm:pt>
    <dgm:pt modelId="{E579FB7C-013A-40F6-818B-59F9FE7A8E6A}" type="pres">
      <dgm:prSet presAssocID="{ACB718B2-E90F-4146-A56C-30A9AB7CB586}" presName="spaceBetweenRectangles" presStyleCnt="0"/>
      <dgm:spPr/>
    </dgm:pt>
    <dgm:pt modelId="{FCB4C393-99EE-483B-82EE-98250348CF08}" type="pres">
      <dgm:prSet presAssocID="{00BB161A-6395-4582-88F5-4AB628F9BD99}" presName="parentLin" presStyleCnt="0"/>
      <dgm:spPr/>
    </dgm:pt>
    <dgm:pt modelId="{264DB875-91CC-4758-9AB3-0BB776A34371}" type="pres">
      <dgm:prSet presAssocID="{00BB161A-6395-4582-88F5-4AB628F9BD99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ED04045C-8929-499D-8653-A0F7A710A0BE}" type="pres">
      <dgm:prSet presAssocID="{00BB161A-6395-4582-88F5-4AB628F9BD99}" presName="parentText" presStyleLbl="node1" presStyleIdx="1" presStyleCnt="5" custScaleX="13542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CFEC39-8A10-4600-8FFC-6F89F97BB7D6}" type="pres">
      <dgm:prSet presAssocID="{00BB161A-6395-4582-88F5-4AB628F9BD99}" presName="negativeSpace" presStyleCnt="0"/>
      <dgm:spPr/>
    </dgm:pt>
    <dgm:pt modelId="{B073E7EE-F031-46FD-865A-ED904AFAA140}" type="pres">
      <dgm:prSet presAssocID="{00BB161A-6395-4582-88F5-4AB628F9BD99}" presName="childText" presStyleLbl="conFgAcc1" presStyleIdx="1" presStyleCnt="5">
        <dgm:presLayoutVars>
          <dgm:bulletEnabled val="1"/>
        </dgm:presLayoutVars>
      </dgm:prSet>
      <dgm:spPr/>
    </dgm:pt>
    <dgm:pt modelId="{89F3CAB5-7137-41C7-AE5B-F2DAA7B5B637}" type="pres">
      <dgm:prSet presAssocID="{2873BAE8-0559-4B56-BB32-55D2275011A3}" presName="spaceBetweenRectangles" presStyleCnt="0"/>
      <dgm:spPr/>
    </dgm:pt>
    <dgm:pt modelId="{7AD9B72A-D3C9-4E08-BF25-97FED86A5C43}" type="pres">
      <dgm:prSet presAssocID="{1306919B-2496-4981-9F67-4769429E166F}" presName="parentLin" presStyleCnt="0"/>
      <dgm:spPr/>
    </dgm:pt>
    <dgm:pt modelId="{2C4C2BCC-DAC1-4694-8847-2DAB6BF6BBC2}" type="pres">
      <dgm:prSet presAssocID="{1306919B-2496-4981-9F67-4769429E166F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095933B7-9A91-4376-94F1-1962B337174F}" type="pres">
      <dgm:prSet presAssocID="{1306919B-2496-4981-9F67-4769429E166F}" presName="parentText" presStyleLbl="node1" presStyleIdx="2" presStyleCnt="5" custScaleX="14009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0C80BF-5906-4BFB-8E63-584BC105D393}" type="pres">
      <dgm:prSet presAssocID="{1306919B-2496-4981-9F67-4769429E166F}" presName="negativeSpace" presStyleCnt="0"/>
      <dgm:spPr/>
    </dgm:pt>
    <dgm:pt modelId="{3BF21EB3-567A-44F6-820A-CF657C6BB92C}" type="pres">
      <dgm:prSet presAssocID="{1306919B-2496-4981-9F67-4769429E166F}" presName="childText" presStyleLbl="conFgAcc1" presStyleIdx="2" presStyleCnt="5">
        <dgm:presLayoutVars>
          <dgm:bulletEnabled val="1"/>
        </dgm:presLayoutVars>
      </dgm:prSet>
      <dgm:spPr/>
    </dgm:pt>
    <dgm:pt modelId="{8BE96F18-A553-41E7-8C6B-E7C767D2E6C9}" type="pres">
      <dgm:prSet presAssocID="{30956F53-1EF4-4B14-B264-B84A1277982B}" presName="spaceBetweenRectangles" presStyleCnt="0"/>
      <dgm:spPr/>
    </dgm:pt>
    <dgm:pt modelId="{96C41661-F79E-4416-9368-3F9493F70A1E}" type="pres">
      <dgm:prSet presAssocID="{D1DC0E29-70FE-46E2-BBC3-23ED8F6DA17F}" presName="parentLin" presStyleCnt="0"/>
      <dgm:spPr/>
    </dgm:pt>
    <dgm:pt modelId="{6FE5451D-C330-44C5-BC25-8E9350F1A0F7}" type="pres">
      <dgm:prSet presAssocID="{D1DC0E29-70FE-46E2-BBC3-23ED8F6DA17F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C5086544-6B7F-4C7A-A51D-8B925271445C}" type="pres">
      <dgm:prSet presAssocID="{D1DC0E29-70FE-46E2-BBC3-23ED8F6DA17F}" presName="parentText" presStyleLbl="node1" presStyleIdx="3" presStyleCnt="5" custScaleX="13597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C1CB06-B596-4F20-B6E3-55B8A3A589B1}" type="pres">
      <dgm:prSet presAssocID="{D1DC0E29-70FE-46E2-BBC3-23ED8F6DA17F}" presName="negativeSpace" presStyleCnt="0"/>
      <dgm:spPr/>
    </dgm:pt>
    <dgm:pt modelId="{2C44B610-EF07-40F6-B791-C43B86B1037E}" type="pres">
      <dgm:prSet presAssocID="{D1DC0E29-70FE-46E2-BBC3-23ED8F6DA17F}" presName="childText" presStyleLbl="conFgAcc1" presStyleIdx="3" presStyleCnt="5">
        <dgm:presLayoutVars>
          <dgm:bulletEnabled val="1"/>
        </dgm:presLayoutVars>
      </dgm:prSet>
      <dgm:spPr/>
    </dgm:pt>
    <dgm:pt modelId="{87CC48B9-9D4E-4D73-86A1-85A013A52216}" type="pres">
      <dgm:prSet presAssocID="{50DE4E40-8B32-40FC-83AE-33E06EE0101D}" presName="spaceBetweenRectangles" presStyleCnt="0"/>
      <dgm:spPr/>
    </dgm:pt>
    <dgm:pt modelId="{493A5C41-642A-47E2-BE39-676BABD4A960}" type="pres">
      <dgm:prSet presAssocID="{F3D85615-0A72-40BC-9F0B-47C1E4AB5B13}" presName="parentLin" presStyleCnt="0"/>
      <dgm:spPr/>
    </dgm:pt>
    <dgm:pt modelId="{A071D581-CECD-4D71-83B3-3CC85CFD0EBD}" type="pres">
      <dgm:prSet presAssocID="{F3D85615-0A72-40BC-9F0B-47C1E4AB5B13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35CAF0A7-68DE-4AB4-8F37-D83A5DBFEEF7}" type="pres">
      <dgm:prSet presAssocID="{F3D85615-0A72-40BC-9F0B-47C1E4AB5B13}" presName="parentText" presStyleLbl="node1" presStyleIdx="4" presStyleCnt="5" custScaleX="13495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E4D52A-DA47-4DF2-8A4D-8E802DBAFCF7}" type="pres">
      <dgm:prSet presAssocID="{F3D85615-0A72-40BC-9F0B-47C1E4AB5B13}" presName="negativeSpace" presStyleCnt="0"/>
      <dgm:spPr/>
    </dgm:pt>
    <dgm:pt modelId="{5BE32ED7-149C-42B6-B487-B0EEED4E8321}" type="pres">
      <dgm:prSet presAssocID="{F3D85615-0A72-40BC-9F0B-47C1E4AB5B1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2FCB742-6732-4DBF-8B98-15339A117F96}" type="presOf" srcId="{00BB161A-6395-4582-88F5-4AB628F9BD99}" destId="{ED04045C-8929-499D-8653-A0F7A710A0BE}" srcOrd="1" destOrd="0" presId="urn:microsoft.com/office/officeart/2005/8/layout/list1"/>
    <dgm:cxn modelId="{44E997B1-59AC-4FA9-9CC8-1BAD02D88FA7}" type="presOf" srcId="{D1DC0E29-70FE-46E2-BBC3-23ED8F6DA17F}" destId="{C5086544-6B7F-4C7A-A51D-8B925271445C}" srcOrd="1" destOrd="0" presId="urn:microsoft.com/office/officeart/2005/8/layout/list1"/>
    <dgm:cxn modelId="{703CE401-752A-4920-9FEF-4E9631028759}" type="presOf" srcId="{F3D85615-0A72-40BC-9F0B-47C1E4AB5B13}" destId="{A071D581-CECD-4D71-83B3-3CC85CFD0EBD}" srcOrd="0" destOrd="0" presId="urn:microsoft.com/office/officeart/2005/8/layout/list1"/>
    <dgm:cxn modelId="{90F87ECD-C689-4A94-AABD-FDCD535590D1}" type="presOf" srcId="{00BB161A-6395-4582-88F5-4AB628F9BD99}" destId="{264DB875-91CC-4758-9AB3-0BB776A34371}" srcOrd="0" destOrd="0" presId="urn:microsoft.com/office/officeart/2005/8/layout/list1"/>
    <dgm:cxn modelId="{38FB150A-7D87-4FE2-AD00-5AA4D9195C6D}" type="presOf" srcId="{1306919B-2496-4981-9F67-4769429E166F}" destId="{095933B7-9A91-4376-94F1-1962B337174F}" srcOrd="1" destOrd="0" presId="urn:microsoft.com/office/officeart/2005/8/layout/list1"/>
    <dgm:cxn modelId="{D5D52045-1EDC-4895-BCB1-8C926E656E46}" type="presOf" srcId="{D1DC0E29-70FE-46E2-BBC3-23ED8F6DA17F}" destId="{6FE5451D-C330-44C5-BC25-8E9350F1A0F7}" srcOrd="0" destOrd="0" presId="urn:microsoft.com/office/officeart/2005/8/layout/list1"/>
    <dgm:cxn modelId="{D88DDEF8-1300-44B5-A7B3-27F96B19B73F}" srcId="{492FCDF8-C50C-406C-8141-862DBFD0B08F}" destId="{D1DC0E29-70FE-46E2-BBC3-23ED8F6DA17F}" srcOrd="3" destOrd="0" parTransId="{8392963D-A8D7-4EB3-8F82-39BEF5939EA8}" sibTransId="{50DE4E40-8B32-40FC-83AE-33E06EE0101D}"/>
    <dgm:cxn modelId="{6DCE3530-F3CA-4142-986E-4C3331880BE6}" srcId="{492FCDF8-C50C-406C-8141-862DBFD0B08F}" destId="{00BB161A-6395-4582-88F5-4AB628F9BD99}" srcOrd="1" destOrd="0" parTransId="{AC36D4B5-656A-43F9-937F-B3D61D42C1FE}" sibTransId="{2873BAE8-0559-4B56-BB32-55D2275011A3}"/>
    <dgm:cxn modelId="{2E5FDF46-1EE3-4B8B-BB12-940EE1C52B07}" type="presOf" srcId="{492FCDF8-C50C-406C-8141-862DBFD0B08F}" destId="{1B3BB10D-D6EC-409E-B525-C095E2686832}" srcOrd="0" destOrd="0" presId="urn:microsoft.com/office/officeart/2005/8/layout/list1"/>
    <dgm:cxn modelId="{B20B01CB-EB8A-44C2-A9E4-E0A704CE090B}" type="presOf" srcId="{894BE718-7E72-4E14-A44A-E2B86B9372EE}" destId="{9AC79471-DC28-4377-8CE7-BBC660A5E131}" srcOrd="0" destOrd="0" presId="urn:microsoft.com/office/officeart/2005/8/layout/list1"/>
    <dgm:cxn modelId="{9FC16B8A-60C0-482B-A3A4-B1DBD9830E91}" srcId="{492FCDF8-C50C-406C-8141-862DBFD0B08F}" destId="{894BE718-7E72-4E14-A44A-E2B86B9372EE}" srcOrd="0" destOrd="0" parTransId="{524FF194-7B17-44FB-BFBD-6493F94E8C5B}" sibTransId="{ACB718B2-E90F-4146-A56C-30A9AB7CB586}"/>
    <dgm:cxn modelId="{D155B1D2-0864-4B9F-9706-0CD6527AA7F4}" type="presOf" srcId="{1306919B-2496-4981-9F67-4769429E166F}" destId="{2C4C2BCC-DAC1-4694-8847-2DAB6BF6BBC2}" srcOrd="0" destOrd="0" presId="urn:microsoft.com/office/officeart/2005/8/layout/list1"/>
    <dgm:cxn modelId="{F1351648-5BF5-43CE-8388-49C5271AEBB3}" type="presOf" srcId="{F3D85615-0A72-40BC-9F0B-47C1E4AB5B13}" destId="{35CAF0A7-68DE-4AB4-8F37-D83A5DBFEEF7}" srcOrd="1" destOrd="0" presId="urn:microsoft.com/office/officeart/2005/8/layout/list1"/>
    <dgm:cxn modelId="{9D5B1BA1-BE78-4FFF-99FE-C9570D47BEEB}" srcId="{492FCDF8-C50C-406C-8141-862DBFD0B08F}" destId="{F3D85615-0A72-40BC-9F0B-47C1E4AB5B13}" srcOrd="4" destOrd="0" parTransId="{3E66FE89-7B42-4245-B336-5B1EB1FA4378}" sibTransId="{16393C3B-91D7-45EA-90D5-BF3093437FC6}"/>
    <dgm:cxn modelId="{56BBE5B1-6516-45FE-8DA3-A9E294B411F6}" srcId="{492FCDF8-C50C-406C-8141-862DBFD0B08F}" destId="{1306919B-2496-4981-9F67-4769429E166F}" srcOrd="2" destOrd="0" parTransId="{88A62F05-C7FC-4F94-9981-DE40C7EC9F71}" sibTransId="{30956F53-1EF4-4B14-B264-B84A1277982B}"/>
    <dgm:cxn modelId="{303B78AB-41AE-4A77-9BA5-8AF1C6E23B93}" type="presOf" srcId="{894BE718-7E72-4E14-A44A-E2B86B9372EE}" destId="{4C835CCA-3DD0-43DC-9145-2D05B638E9C0}" srcOrd="1" destOrd="0" presId="urn:microsoft.com/office/officeart/2005/8/layout/list1"/>
    <dgm:cxn modelId="{0673B34E-372C-40ED-8A52-36C82A408764}" type="presParOf" srcId="{1B3BB10D-D6EC-409E-B525-C095E2686832}" destId="{1A511C6A-710A-4AEB-B76C-698EE4D959A2}" srcOrd="0" destOrd="0" presId="urn:microsoft.com/office/officeart/2005/8/layout/list1"/>
    <dgm:cxn modelId="{B0B1676A-199B-47DD-91EE-7048F69A1DB7}" type="presParOf" srcId="{1A511C6A-710A-4AEB-B76C-698EE4D959A2}" destId="{9AC79471-DC28-4377-8CE7-BBC660A5E131}" srcOrd="0" destOrd="0" presId="urn:microsoft.com/office/officeart/2005/8/layout/list1"/>
    <dgm:cxn modelId="{F70FACC1-9043-4D5F-8622-A61A5D61E1CA}" type="presParOf" srcId="{1A511C6A-710A-4AEB-B76C-698EE4D959A2}" destId="{4C835CCA-3DD0-43DC-9145-2D05B638E9C0}" srcOrd="1" destOrd="0" presId="urn:microsoft.com/office/officeart/2005/8/layout/list1"/>
    <dgm:cxn modelId="{F6831234-F298-4F67-B9A0-0F03E5956091}" type="presParOf" srcId="{1B3BB10D-D6EC-409E-B525-C095E2686832}" destId="{85C279D6-3925-4993-AED2-A6E145EC9FC0}" srcOrd="1" destOrd="0" presId="urn:microsoft.com/office/officeart/2005/8/layout/list1"/>
    <dgm:cxn modelId="{90E55B28-63E8-4C0A-9532-CC66029B3FBA}" type="presParOf" srcId="{1B3BB10D-D6EC-409E-B525-C095E2686832}" destId="{7A3371F2-A369-4C90-BCFE-1C31241DB237}" srcOrd="2" destOrd="0" presId="urn:microsoft.com/office/officeart/2005/8/layout/list1"/>
    <dgm:cxn modelId="{6CE1FEAA-D836-4623-A41E-747F59589A39}" type="presParOf" srcId="{1B3BB10D-D6EC-409E-B525-C095E2686832}" destId="{E579FB7C-013A-40F6-818B-59F9FE7A8E6A}" srcOrd="3" destOrd="0" presId="urn:microsoft.com/office/officeart/2005/8/layout/list1"/>
    <dgm:cxn modelId="{365E701C-5E9C-4527-B572-A6EB0E7872E5}" type="presParOf" srcId="{1B3BB10D-D6EC-409E-B525-C095E2686832}" destId="{FCB4C393-99EE-483B-82EE-98250348CF08}" srcOrd="4" destOrd="0" presId="urn:microsoft.com/office/officeart/2005/8/layout/list1"/>
    <dgm:cxn modelId="{172E7759-F75D-4EAB-9422-9D3AF2DF5A80}" type="presParOf" srcId="{FCB4C393-99EE-483B-82EE-98250348CF08}" destId="{264DB875-91CC-4758-9AB3-0BB776A34371}" srcOrd="0" destOrd="0" presId="urn:microsoft.com/office/officeart/2005/8/layout/list1"/>
    <dgm:cxn modelId="{7BE448C5-BC52-428F-85DB-BA2A97C3A18D}" type="presParOf" srcId="{FCB4C393-99EE-483B-82EE-98250348CF08}" destId="{ED04045C-8929-499D-8653-A0F7A710A0BE}" srcOrd="1" destOrd="0" presId="urn:microsoft.com/office/officeart/2005/8/layout/list1"/>
    <dgm:cxn modelId="{E3F111A7-7EE8-48D6-8FF2-5AC11997EE57}" type="presParOf" srcId="{1B3BB10D-D6EC-409E-B525-C095E2686832}" destId="{90CFEC39-8A10-4600-8FFC-6F89F97BB7D6}" srcOrd="5" destOrd="0" presId="urn:microsoft.com/office/officeart/2005/8/layout/list1"/>
    <dgm:cxn modelId="{B49A8C21-0ABF-48F8-A537-E21E8B53D7D8}" type="presParOf" srcId="{1B3BB10D-D6EC-409E-B525-C095E2686832}" destId="{B073E7EE-F031-46FD-865A-ED904AFAA140}" srcOrd="6" destOrd="0" presId="urn:microsoft.com/office/officeart/2005/8/layout/list1"/>
    <dgm:cxn modelId="{7D931498-2496-43EE-87D6-868D6D963BC1}" type="presParOf" srcId="{1B3BB10D-D6EC-409E-B525-C095E2686832}" destId="{89F3CAB5-7137-41C7-AE5B-F2DAA7B5B637}" srcOrd="7" destOrd="0" presId="urn:microsoft.com/office/officeart/2005/8/layout/list1"/>
    <dgm:cxn modelId="{95E80163-48B1-4C55-BAF1-F305E566587F}" type="presParOf" srcId="{1B3BB10D-D6EC-409E-B525-C095E2686832}" destId="{7AD9B72A-D3C9-4E08-BF25-97FED86A5C43}" srcOrd="8" destOrd="0" presId="urn:microsoft.com/office/officeart/2005/8/layout/list1"/>
    <dgm:cxn modelId="{86E8DB77-6D56-4FCC-90DB-310E221A052F}" type="presParOf" srcId="{7AD9B72A-D3C9-4E08-BF25-97FED86A5C43}" destId="{2C4C2BCC-DAC1-4694-8847-2DAB6BF6BBC2}" srcOrd="0" destOrd="0" presId="urn:microsoft.com/office/officeart/2005/8/layout/list1"/>
    <dgm:cxn modelId="{61D22CD5-B139-4740-A2DD-4E94AEB7A344}" type="presParOf" srcId="{7AD9B72A-D3C9-4E08-BF25-97FED86A5C43}" destId="{095933B7-9A91-4376-94F1-1962B337174F}" srcOrd="1" destOrd="0" presId="urn:microsoft.com/office/officeart/2005/8/layout/list1"/>
    <dgm:cxn modelId="{8F40914B-181F-498F-B686-4FE37036BD0E}" type="presParOf" srcId="{1B3BB10D-D6EC-409E-B525-C095E2686832}" destId="{810C80BF-5906-4BFB-8E63-584BC105D393}" srcOrd="9" destOrd="0" presId="urn:microsoft.com/office/officeart/2005/8/layout/list1"/>
    <dgm:cxn modelId="{52E6BF81-0949-45D4-AF66-BF380D7B0B4F}" type="presParOf" srcId="{1B3BB10D-D6EC-409E-B525-C095E2686832}" destId="{3BF21EB3-567A-44F6-820A-CF657C6BB92C}" srcOrd="10" destOrd="0" presId="urn:microsoft.com/office/officeart/2005/8/layout/list1"/>
    <dgm:cxn modelId="{BCB68E52-8103-4520-B09B-219E04C4CBF7}" type="presParOf" srcId="{1B3BB10D-D6EC-409E-B525-C095E2686832}" destId="{8BE96F18-A553-41E7-8C6B-E7C767D2E6C9}" srcOrd="11" destOrd="0" presId="urn:microsoft.com/office/officeart/2005/8/layout/list1"/>
    <dgm:cxn modelId="{8F77C5EE-8B73-4D60-B2A9-3549D04E1476}" type="presParOf" srcId="{1B3BB10D-D6EC-409E-B525-C095E2686832}" destId="{96C41661-F79E-4416-9368-3F9493F70A1E}" srcOrd="12" destOrd="0" presId="urn:microsoft.com/office/officeart/2005/8/layout/list1"/>
    <dgm:cxn modelId="{4C578C76-8920-40FE-B64F-943EBDE2AA8A}" type="presParOf" srcId="{96C41661-F79E-4416-9368-3F9493F70A1E}" destId="{6FE5451D-C330-44C5-BC25-8E9350F1A0F7}" srcOrd="0" destOrd="0" presId="urn:microsoft.com/office/officeart/2005/8/layout/list1"/>
    <dgm:cxn modelId="{CE7D953B-193E-41A0-BCBA-A6AD018892FA}" type="presParOf" srcId="{96C41661-F79E-4416-9368-3F9493F70A1E}" destId="{C5086544-6B7F-4C7A-A51D-8B925271445C}" srcOrd="1" destOrd="0" presId="urn:microsoft.com/office/officeart/2005/8/layout/list1"/>
    <dgm:cxn modelId="{6849FD5A-384C-433C-A51D-820CA916F5EA}" type="presParOf" srcId="{1B3BB10D-D6EC-409E-B525-C095E2686832}" destId="{1CC1CB06-B596-4F20-B6E3-55B8A3A589B1}" srcOrd="13" destOrd="0" presId="urn:microsoft.com/office/officeart/2005/8/layout/list1"/>
    <dgm:cxn modelId="{D4125165-2090-4622-B5F2-54540826FE95}" type="presParOf" srcId="{1B3BB10D-D6EC-409E-B525-C095E2686832}" destId="{2C44B610-EF07-40F6-B791-C43B86B1037E}" srcOrd="14" destOrd="0" presId="urn:microsoft.com/office/officeart/2005/8/layout/list1"/>
    <dgm:cxn modelId="{BDE0DE49-BD18-4510-A0E9-44A21E9F42D1}" type="presParOf" srcId="{1B3BB10D-D6EC-409E-B525-C095E2686832}" destId="{87CC48B9-9D4E-4D73-86A1-85A013A52216}" srcOrd="15" destOrd="0" presId="urn:microsoft.com/office/officeart/2005/8/layout/list1"/>
    <dgm:cxn modelId="{5573CF04-080E-4892-9CA3-DC17EF62E2FF}" type="presParOf" srcId="{1B3BB10D-D6EC-409E-B525-C095E2686832}" destId="{493A5C41-642A-47E2-BE39-676BABD4A960}" srcOrd="16" destOrd="0" presId="urn:microsoft.com/office/officeart/2005/8/layout/list1"/>
    <dgm:cxn modelId="{A89560BB-170A-4E63-8C08-46CAE097B225}" type="presParOf" srcId="{493A5C41-642A-47E2-BE39-676BABD4A960}" destId="{A071D581-CECD-4D71-83B3-3CC85CFD0EBD}" srcOrd="0" destOrd="0" presId="urn:microsoft.com/office/officeart/2005/8/layout/list1"/>
    <dgm:cxn modelId="{E9A9D387-5A33-420F-BDA1-7D281FB34DA6}" type="presParOf" srcId="{493A5C41-642A-47E2-BE39-676BABD4A960}" destId="{35CAF0A7-68DE-4AB4-8F37-D83A5DBFEEF7}" srcOrd="1" destOrd="0" presId="urn:microsoft.com/office/officeart/2005/8/layout/list1"/>
    <dgm:cxn modelId="{35868AB8-D604-4A39-B65D-74F818C7626F}" type="presParOf" srcId="{1B3BB10D-D6EC-409E-B525-C095E2686832}" destId="{C6E4D52A-DA47-4DF2-8A4D-8E802DBAFCF7}" srcOrd="17" destOrd="0" presId="urn:microsoft.com/office/officeart/2005/8/layout/list1"/>
    <dgm:cxn modelId="{49796D7F-4129-4738-A252-4B237E82B363}" type="presParOf" srcId="{1B3BB10D-D6EC-409E-B525-C095E2686832}" destId="{5BE32ED7-149C-42B6-B487-B0EEED4E832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C009B6-250F-4FCA-8D41-2E683D2A19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73F37CB-3FED-4ACD-9DD7-1D8F682DE0A5}">
      <dgm:prSet phldrT="[Texto]" custT="1"/>
      <dgm:spPr>
        <a:noFill/>
      </dgm:spPr>
      <dgm:t>
        <a:bodyPr/>
        <a:lstStyle/>
        <a:p>
          <a:r>
            <a:rPr lang="es-E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Conocer los Centros y su entorno. Identificar  los focos de peligro real, los medios disponibles y las carencias existentes.</a:t>
          </a:r>
          <a:endParaRPr lang="es-ES" sz="20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F4490ED-4F21-49FF-A936-70B88C6F6001}" type="parTrans" cxnId="{D718139F-E13E-4828-8ADA-0074D941237A}">
      <dgm:prSet/>
      <dgm:spPr/>
      <dgm:t>
        <a:bodyPr/>
        <a:lstStyle/>
        <a:p>
          <a:endParaRPr lang="es-ES" sz="28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2E40B8F3-6B60-4F9F-B5EB-C0784E870943}" type="sibTrans" cxnId="{D718139F-E13E-4828-8ADA-0074D941237A}">
      <dgm:prSet/>
      <dgm:spPr/>
      <dgm:t>
        <a:bodyPr/>
        <a:lstStyle/>
        <a:p>
          <a:endParaRPr lang="es-ES" sz="28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FFD8427-B575-468E-9933-114769C02C54}">
      <dgm:prSet custT="1"/>
      <dgm:spPr>
        <a:noFill/>
      </dgm:spPr>
      <dgm:t>
        <a:bodyPr/>
        <a:lstStyle/>
        <a:p>
          <a:r>
            <a:rPr lang="es-E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Determinar la importancia de la prevención de desastres y accidentes de los cinco Centros Infantiles del Buen Vivir</a:t>
          </a:r>
          <a:endParaRPr lang="es-ES" sz="20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CD059087-667D-40E9-883C-24151F55C5FC}" type="parTrans" cxnId="{78C797D2-698C-44CC-BC3E-4C17BA597EED}">
      <dgm:prSet/>
      <dgm:spPr/>
      <dgm:t>
        <a:bodyPr/>
        <a:lstStyle/>
        <a:p>
          <a:endParaRPr lang="es-ES" sz="28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AF2275EE-0B67-415D-91F9-FDBBFF2EA711}" type="sibTrans" cxnId="{78C797D2-698C-44CC-BC3E-4C17BA597EED}">
      <dgm:prSet/>
      <dgm:spPr/>
      <dgm:t>
        <a:bodyPr/>
        <a:lstStyle/>
        <a:p>
          <a:endParaRPr lang="es-ES" sz="28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A4AA629-9B34-446C-8F09-328B48C7F03B}">
      <dgm:prSet custT="1"/>
      <dgm:spPr>
        <a:noFill/>
      </dgm:spPr>
      <dgm:t>
        <a:bodyPr/>
        <a:lstStyle/>
        <a:p>
          <a:r>
            <a:rPr lang="es-ES" sz="20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Analizar las causas que puedan ocasionar una emergencia</a:t>
          </a:r>
          <a:endParaRPr lang="es-ES" sz="20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4025707B-7891-4A6C-B246-FD5E188AD6B9}" type="parTrans" cxnId="{0A5F5BFF-BB44-4CE5-97A6-F0A6694F1860}">
      <dgm:prSet/>
      <dgm:spPr/>
      <dgm:t>
        <a:bodyPr/>
        <a:lstStyle/>
        <a:p>
          <a:endParaRPr lang="es-ES" sz="28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77B8BF3-F078-440F-9860-95D1E1241E9E}" type="sibTrans" cxnId="{0A5F5BFF-BB44-4CE5-97A6-F0A6694F1860}">
      <dgm:prSet/>
      <dgm:spPr/>
      <dgm:t>
        <a:bodyPr/>
        <a:lstStyle/>
        <a:p>
          <a:endParaRPr lang="es-ES" sz="28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7D602CA4-CBF5-4273-BD57-7504EDAEE491}">
      <dgm:prSet custT="1"/>
      <dgm:spPr>
        <a:noFill/>
      </dgm:spPr>
      <dgm:t>
        <a:bodyPr/>
        <a:lstStyle/>
        <a:p>
          <a:r>
            <a:rPr lang="es-E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Analizar la importancia de una correcta organización del espacio físico para evitar riesgos</a:t>
          </a:r>
          <a:endParaRPr lang="es-ES" sz="20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3DDE1FF5-CB6A-4D00-AC0A-1E9F1026267C}" type="parTrans" cxnId="{689ECBE4-F632-42A9-BCA5-DFC9C4ACAAFC}">
      <dgm:prSet/>
      <dgm:spPr/>
      <dgm:t>
        <a:bodyPr/>
        <a:lstStyle/>
        <a:p>
          <a:endParaRPr lang="es-ES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4ABA40F6-F5FF-431F-9125-DE4ECFFA3CFC}" type="sibTrans" cxnId="{689ECBE4-F632-42A9-BCA5-DFC9C4ACAAFC}">
      <dgm:prSet/>
      <dgm:spPr/>
      <dgm:t>
        <a:bodyPr/>
        <a:lstStyle/>
        <a:p>
          <a:endParaRPr lang="es-ES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A3092852-6C9A-4167-942D-550E057D10E3}">
      <dgm:prSet custT="1"/>
      <dgm:spPr>
        <a:noFill/>
      </dgm:spPr>
      <dgm:t>
        <a:bodyPr/>
        <a:lstStyle/>
        <a:p>
          <a:r>
            <a:rPr lang="es-E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Crear una guía de estrategias metodológicas para la prevención de desastres y accidentes en los Centros Infantiles del Buen Vivir con actividades lúdicas, planes, señalética y capacitación y simulacros.</a:t>
          </a:r>
          <a:endParaRPr lang="es-ES" sz="20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09DB155E-F1D9-4841-994E-9ACC71FAC4D4}" type="parTrans" cxnId="{4ABBF0FF-2BDB-4E99-BF61-548E00845AD4}">
      <dgm:prSet/>
      <dgm:spPr/>
      <dgm:t>
        <a:bodyPr/>
        <a:lstStyle/>
        <a:p>
          <a:endParaRPr lang="es-ES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EBAF9B34-6C07-4CCF-B6F5-6101D0CA0A86}" type="sibTrans" cxnId="{4ABBF0FF-2BDB-4E99-BF61-548E00845AD4}">
      <dgm:prSet/>
      <dgm:spPr/>
      <dgm:t>
        <a:bodyPr/>
        <a:lstStyle/>
        <a:p>
          <a:endParaRPr lang="es-ES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6E8E52EA-24A6-493C-B0E7-226AB85F0CB2}">
      <dgm:prSet phldrT="[Texto]" custT="1"/>
      <dgm:spPr/>
      <dgm:t>
        <a:bodyPr/>
        <a:lstStyle/>
        <a:p>
          <a:endParaRPr lang="es-ES" sz="16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D424E0F6-C045-4CD8-A4DF-F1344F6B4364}" type="sibTrans" cxnId="{7D750C8D-B830-4492-B26F-1E4B7708C9D1}">
      <dgm:prSet/>
      <dgm:spPr/>
      <dgm:t>
        <a:bodyPr/>
        <a:lstStyle/>
        <a:p>
          <a:endParaRPr lang="es-ES" sz="28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FA8BBA7E-3BA8-4362-9776-4B34B9FED9DF}" type="parTrans" cxnId="{7D750C8D-B830-4492-B26F-1E4B7708C9D1}">
      <dgm:prSet/>
      <dgm:spPr/>
      <dgm:t>
        <a:bodyPr/>
        <a:lstStyle/>
        <a:p>
          <a:endParaRPr lang="es-ES" sz="28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10181E9C-C67B-479A-9F4C-99305EC45995}" type="pres">
      <dgm:prSet presAssocID="{74C009B6-250F-4FCA-8D41-2E683D2A19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C6A40A1-BAE6-42B1-AC58-DBE412F8BAD3}" type="pres">
      <dgm:prSet presAssocID="{973F37CB-3FED-4ACD-9DD7-1D8F682DE0A5}" presName="parentText" presStyleLbl="node1" presStyleIdx="0" presStyleCnt="5" custLinFactNeighborX="-569" custLinFactNeighborY="-7073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9685C4-E7E9-4D92-8D13-C3B40E5D14CE}" type="pres">
      <dgm:prSet presAssocID="{973F37CB-3FED-4ACD-9DD7-1D8F682DE0A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04B95F-5859-4E5A-AC8E-4411AE4E59B2}" type="pres">
      <dgm:prSet presAssocID="{9FFD8427-B575-468E-9933-114769C02C5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6A4C12-F961-4D10-A909-A2D476C1876A}" type="pres">
      <dgm:prSet presAssocID="{AF2275EE-0B67-415D-91F9-FDBBFF2EA711}" presName="spacer" presStyleCnt="0"/>
      <dgm:spPr/>
    </dgm:pt>
    <dgm:pt modelId="{E90DBE34-80CF-4698-81DD-FD6840399BF4}" type="pres">
      <dgm:prSet presAssocID="{9A4AA629-9B34-446C-8F09-328B48C7F03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0860FA-E6DD-449A-81A9-5621E229F81D}" type="pres">
      <dgm:prSet presAssocID="{977B8BF3-F078-440F-9860-95D1E1241E9E}" presName="spacer" presStyleCnt="0"/>
      <dgm:spPr/>
    </dgm:pt>
    <dgm:pt modelId="{84C7A62A-20C0-4F41-8564-3EA088A5F3E6}" type="pres">
      <dgm:prSet presAssocID="{7D602CA4-CBF5-4273-BD57-7504EDAEE49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22F729-F04C-4ADF-A169-1DA70218BE23}" type="pres">
      <dgm:prSet presAssocID="{4ABA40F6-F5FF-431F-9125-DE4ECFFA3CFC}" presName="spacer" presStyleCnt="0"/>
      <dgm:spPr/>
    </dgm:pt>
    <dgm:pt modelId="{D2CD723D-CE88-41D3-B8D5-8174F93AC743}" type="pres">
      <dgm:prSet presAssocID="{A3092852-6C9A-4167-942D-550E057D10E3}" presName="parentText" presStyleLbl="node1" presStyleIdx="4" presStyleCnt="5" custScaleY="159205" custLinFactNeighborY="-7953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4616570-7590-41ED-8B17-9016923F2CFD}" type="presOf" srcId="{A3092852-6C9A-4167-942D-550E057D10E3}" destId="{D2CD723D-CE88-41D3-B8D5-8174F93AC743}" srcOrd="0" destOrd="0" presId="urn:microsoft.com/office/officeart/2005/8/layout/vList2"/>
    <dgm:cxn modelId="{D718139F-E13E-4828-8ADA-0074D941237A}" srcId="{74C009B6-250F-4FCA-8D41-2E683D2A19B2}" destId="{973F37CB-3FED-4ACD-9DD7-1D8F682DE0A5}" srcOrd="0" destOrd="0" parTransId="{9F4490ED-4F21-49FF-A936-70B88C6F6001}" sibTransId="{2E40B8F3-6B60-4F9F-B5EB-C0784E870943}"/>
    <dgm:cxn modelId="{A3FE68A7-F19F-4DDC-8C1C-75DB0A8ACD6B}" type="presOf" srcId="{7D602CA4-CBF5-4273-BD57-7504EDAEE491}" destId="{84C7A62A-20C0-4F41-8564-3EA088A5F3E6}" srcOrd="0" destOrd="0" presId="urn:microsoft.com/office/officeart/2005/8/layout/vList2"/>
    <dgm:cxn modelId="{271C7236-5F19-4516-B54C-5685251BBF91}" type="presOf" srcId="{6E8E52EA-24A6-493C-B0E7-226AB85F0CB2}" destId="{929685C4-E7E9-4D92-8D13-C3B40E5D14CE}" srcOrd="0" destOrd="0" presId="urn:microsoft.com/office/officeart/2005/8/layout/vList2"/>
    <dgm:cxn modelId="{AA4710A2-8F3E-4D46-A872-3EF88CD343C1}" type="presOf" srcId="{9FFD8427-B575-468E-9933-114769C02C54}" destId="{6004B95F-5859-4E5A-AC8E-4411AE4E59B2}" srcOrd="0" destOrd="0" presId="urn:microsoft.com/office/officeart/2005/8/layout/vList2"/>
    <dgm:cxn modelId="{0E0A5175-48CD-4AFD-8F7A-572CEA9465CA}" type="presOf" srcId="{973F37CB-3FED-4ACD-9DD7-1D8F682DE0A5}" destId="{DC6A40A1-BAE6-42B1-AC58-DBE412F8BAD3}" srcOrd="0" destOrd="0" presId="urn:microsoft.com/office/officeart/2005/8/layout/vList2"/>
    <dgm:cxn modelId="{78C797D2-698C-44CC-BC3E-4C17BA597EED}" srcId="{74C009B6-250F-4FCA-8D41-2E683D2A19B2}" destId="{9FFD8427-B575-468E-9933-114769C02C54}" srcOrd="1" destOrd="0" parTransId="{CD059087-667D-40E9-883C-24151F55C5FC}" sibTransId="{AF2275EE-0B67-415D-91F9-FDBBFF2EA711}"/>
    <dgm:cxn modelId="{4ABBF0FF-2BDB-4E99-BF61-548E00845AD4}" srcId="{74C009B6-250F-4FCA-8D41-2E683D2A19B2}" destId="{A3092852-6C9A-4167-942D-550E057D10E3}" srcOrd="4" destOrd="0" parTransId="{09DB155E-F1D9-4841-994E-9ACC71FAC4D4}" sibTransId="{EBAF9B34-6C07-4CCF-B6F5-6101D0CA0A86}"/>
    <dgm:cxn modelId="{689ECBE4-F632-42A9-BCA5-DFC9C4ACAAFC}" srcId="{74C009B6-250F-4FCA-8D41-2E683D2A19B2}" destId="{7D602CA4-CBF5-4273-BD57-7504EDAEE491}" srcOrd="3" destOrd="0" parTransId="{3DDE1FF5-CB6A-4D00-AC0A-1E9F1026267C}" sibTransId="{4ABA40F6-F5FF-431F-9125-DE4ECFFA3CFC}"/>
    <dgm:cxn modelId="{57EB0DD9-AEF0-49B3-BF7D-51AADC500B1D}" type="presOf" srcId="{9A4AA629-9B34-446C-8F09-328B48C7F03B}" destId="{E90DBE34-80CF-4698-81DD-FD6840399BF4}" srcOrd="0" destOrd="0" presId="urn:microsoft.com/office/officeart/2005/8/layout/vList2"/>
    <dgm:cxn modelId="{7D750C8D-B830-4492-B26F-1E4B7708C9D1}" srcId="{973F37CB-3FED-4ACD-9DD7-1D8F682DE0A5}" destId="{6E8E52EA-24A6-493C-B0E7-226AB85F0CB2}" srcOrd="0" destOrd="0" parTransId="{FA8BBA7E-3BA8-4362-9776-4B34B9FED9DF}" sibTransId="{D424E0F6-C045-4CD8-A4DF-F1344F6B4364}"/>
    <dgm:cxn modelId="{ACD3E723-7BF8-4BFB-9F90-345E6A5EBA6A}" type="presOf" srcId="{74C009B6-250F-4FCA-8D41-2E683D2A19B2}" destId="{10181E9C-C67B-479A-9F4C-99305EC45995}" srcOrd="0" destOrd="0" presId="urn:microsoft.com/office/officeart/2005/8/layout/vList2"/>
    <dgm:cxn modelId="{0A5F5BFF-BB44-4CE5-97A6-F0A6694F1860}" srcId="{74C009B6-250F-4FCA-8D41-2E683D2A19B2}" destId="{9A4AA629-9B34-446C-8F09-328B48C7F03B}" srcOrd="2" destOrd="0" parTransId="{4025707B-7891-4A6C-B246-FD5E188AD6B9}" sibTransId="{977B8BF3-F078-440F-9860-95D1E1241E9E}"/>
    <dgm:cxn modelId="{96125820-A54D-49A8-82CD-FAE1EE44B2EF}" type="presParOf" srcId="{10181E9C-C67B-479A-9F4C-99305EC45995}" destId="{DC6A40A1-BAE6-42B1-AC58-DBE412F8BAD3}" srcOrd="0" destOrd="0" presId="urn:microsoft.com/office/officeart/2005/8/layout/vList2"/>
    <dgm:cxn modelId="{13DEBC96-0B14-47B9-8730-BFAE012A7151}" type="presParOf" srcId="{10181E9C-C67B-479A-9F4C-99305EC45995}" destId="{929685C4-E7E9-4D92-8D13-C3B40E5D14CE}" srcOrd="1" destOrd="0" presId="urn:microsoft.com/office/officeart/2005/8/layout/vList2"/>
    <dgm:cxn modelId="{048A4E9D-5808-42D1-ACCF-286A827B88EB}" type="presParOf" srcId="{10181E9C-C67B-479A-9F4C-99305EC45995}" destId="{6004B95F-5859-4E5A-AC8E-4411AE4E59B2}" srcOrd="2" destOrd="0" presId="urn:microsoft.com/office/officeart/2005/8/layout/vList2"/>
    <dgm:cxn modelId="{039D3CE6-60F1-4F1C-8620-08E910BEE8D0}" type="presParOf" srcId="{10181E9C-C67B-479A-9F4C-99305EC45995}" destId="{8A6A4C12-F961-4D10-A909-A2D476C1876A}" srcOrd="3" destOrd="0" presId="urn:microsoft.com/office/officeart/2005/8/layout/vList2"/>
    <dgm:cxn modelId="{5D930033-7470-4530-AAFB-C911A8AF2D1A}" type="presParOf" srcId="{10181E9C-C67B-479A-9F4C-99305EC45995}" destId="{E90DBE34-80CF-4698-81DD-FD6840399BF4}" srcOrd="4" destOrd="0" presId="urn:microsoft.com/office/officeart/2005/8/layout/vList2"/>
    <dgm:cxn modelId="{1F3E4960-1A9C-45F9-AF50-92A696DDD21A}" type="presParOf" srcId="{10181E9C-C67B-479A-9F4C-99305EC45995}" destId="{B30860FA-E6DD-449A-81A9-5621E229F81D}" srcOrd="5" destOrd="0" presId="urn:microsoft.com/office/officeart/2005/8/layout/vList2"/>
    <dgm:cxn modelId="{8064AB0E-93D7-4CFD-A9A5-7A6CD8227835}" type="presParOf" srcId="{10181E9C-C67B-479A-9F4C-99305EC45995}" destId="{84C7A62A-20C0-4F41-8564-3EA088A5F3E6}" srcOrd="6" destOrd="0" presId="urn:microsoft.com/office/officeart/2005/8/layout/vList2"/>
    <dgm:cxn modelId="{B0081764-8172-4685-BF2F-91F02DEE4D85}" type="presParOf" srcId="{10181E9C-C67B-479A-9F4C-99305EC45995}" destId="{B122F729-F04C-4ADF-A169-1DA70218BE23}" srcOrd="7" destOrd="0" presId="urn:microsoft.com/office/officeart/2005/8/layout/vList2"/>
    <dgm:cxn modelId="{9C3CF972-C754-425C-9274-713E2E9F0C06}" type="presParOf" srcId="{10181E9C-C67B-479A-9F4C-99305EC45995}" destId="{D2CD723D-CE88-41D3-B8D5-8174F93AC74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180C78-763A-4A58-A498-80C329606963}" type="doc">
      <dgm:prSet loTypeId="urn:microsoft.com/office/officeart/2005/8/layout/hProcess4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69E6DF8-7B99-4DE0-9B11-B75CCC8B4EF6}">
      <dgm:prSet phldrT="[Texto]"/>
      <dgm:spPr/>
      <dgm:t>
        <a:bodyPr/>
        <a:lstStyle/>
        <a:p>
          <a:r>
            <a:rPr lang="es-ES" b="1" dirty="0" smtClean="0">
              <a:solidFill>
                <a:srgbClr val="000099"/>
              </a:solidFill>
            </a:rPr>
            <a:t>¿QUÉ ES UNA ESCUELA DE CALIDAD?</a:t>
          </a:r>
          <a:endParaRPr lang="es-EC" dirty="0">
            <a:solidFill>
              <a:srgbClr val="000099"/>
            </a:solidFill>
          </a:endParaRPr>
        </a:p>
      </dgm:t>
    </dgm:pt>
    <dgm:pt modelId="{7F2592AB-63D7-4263-B017-7ABE74DAE788}" type="parTrans" cxnId="{4E559AC1-4B2C-4BC4-99B2-479D51F87DB7}">
      <dgm:prSet/>
      <dgm:spPr/>
      <dgm:t>
        <a:bodyPr/>
        <a:lstStyle/>
        <a:p>
          <a:endParaRPr lang="es-EC"/>
        </a:p>
      </dgm:t>
    </dgm:pt>
    <dgm:pt modelId="{06160901-065A-427C-821F-D55502673870}" type="sibTrans" cxnId="{4E559AC1-4B2C-4BC4-99B2-479D51F87DB7}">
      <dgm:prSet/>
      <dgm:spPr/>
      <dgm:t>
        <a:bodyPr/>
        <a:lstStyle/>
        <a:p>
          <a:endParaRPr lang="es-EC"/>
        </a:p>
      </dgm:t>
    </dgm:pt>
    <dgm:pt modelId="{26B9CADD-5EF9-4BEA-8C0A-99095B42F796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Mejorar la calidad de servicio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584538D0-C5F5-4687-B209-2C05B318D5BC}" type="parTrans" cxnId="{DABADA77-11C0-478F-BA42-7D22FAC736E3}">
      <dgm:prSet/>
      <dgm:spPr/>
      <dgm:t>
        <a:bodyPr/>
        <a:lstStyle/>
        <a:p>
          <a:endParaRPr lang="es-EC"/>
        </a:p>
      </dgm:t>
    </dgm:pt>
    <dgm:pt modelId="{9EA1BC82-9983-4236-96E8-4EAA2A38D316}" type="sibTrans" cxnId="{DABADA77-11C0-478F-BA42-7D22FAC736E3}">
      <dgm:prSet/>
      <dgm:spPr/>
      <dgm:t>
        <a:bodyPr/>
        <a:lstStyle/>
        <a:p>
          <a:endParaRPr lang="es-EC"/>
        </a:p>
      </dgm:t>
    </dgm:pt>
    <dgm:pt modelId="{44AC55F0-EC9E-4332-B98D-205945D946D5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Generar proyectos  de desarrollo .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B6705C46-9871-4475-8099-CB2ED606DCC6}" type="parTrans" cxnId="{974838B8-7761-481E-AEB5-1E8A703F46CC}">
      <dgm:prSet/>
      <dgm:spPr/>
      <dgm:t>
        <a:bodyPr/>
        <a:lstStyle/>
        <a:p>
          <a:endParaRPr lang="es-EC"/>
        </a:p>
      </dgm:t>
    </dgm:pt>
    <dgm:pt modelId="{FA981CFD-B6EE-4576-BADC-F54EC4E5D261}" type="sibTrans" cxnId="{974838B8-7761-481E-AEB5-1E8A703F46CC}">
      <dgm:prSet/>
      <dgm:spPr/>
      <dgm:t>
        <a:bodyPr/>
        <a:lstStyle/>
        <a:p>
          <a:endParaRPr lang="es-EC"/>
        </a:p>
      </dgm:t>
    </dgm:pt>
    <dgm:pt modelId="{F5088F69-3337-4E05-B22A-E7C2BEA9232D}">
      <dgm:prSet phldrT="[Texto]"/>
      <dgm:spPr/>
      <dgm:t>
        <a:bodyPr/>
        <a:lstStyle/>
        <a:p>
          <a:r>
            <a:rPr lang="es-ES" b="1" dirty="0" smtClean="0">
              <a:solidFill>
                <a:srgbClr val="000099"/>
              </a:solidFill>
            </a:rPr>
            <a:t>ESTÁNDARES DE CALIDAD EDUCATIVOS</a:t>
          </a:r>
          <a:endParaRPr lang="es-EC" dirty="0">
            <a:solidFill>
              <a:srgbClr val="000099"/>
            </a:solidFill>
          </a:endParaRPr>
        </a:p>
      </dgm:t>
    </dgm:pt>
    <dgm:pt modelId="{3759C10F-A4E2-4BF1-AB78-59520F11E71E}" type="parTrans" cxnId="{E927D4D2-39C4-4464-A7A3-51B345BFF9A1}">
      <dgm:prSet/>
      <dgm:spPr/>
      <dgm:t>
        <a:bodyPr/>
        <a:lstStyle/>
        <a:p>
          <a:endParaRPr lang="es-EC"/>
        </a:p>
      </dgm:t>
    </dgm:pt>
    <dgm:pt modelId="{40C57C3C-84D7-4889-94D9-64427C07212E}" type="sibTrans" cxnId="{E927D4D2-39C4-4464-A7A3-51B345BFF9A1}">
      <dgm:prSet/>
      <dgm:spPr/>
      <dgm:t>
        <a:bodyPr/>
        <a:lstStyle/>
        <a:p>
          <a:endParaRPr lang="es-EC"/>
        </a:p>
      </dgm:t>
    </dgm:pt>
    <dgm:pt modelId="{FEA1AA94-8445-4EC8-BE93-07F00A8B998A}">
      <dgm:prSet phldrT="[Texto]"/>
      <dgm:spPr/>
      <dgm:t>
        <a:bodyPr/>
        <a:lstStyle/>
        <a:p>
          <a:r>
            <a:rPr lang="es-ES" b="1" dirty="0" smtClean="0">
              <a:solidFill>
                <a:srgbClr val="000099"/>
              </a:solidFill>
            </a:rPr>
            <a:t>SECRETARÍA NACIONAL DE GESTIÓN DE RIESGOS</a:t>
          </a:r>
          <a:endParaRPr lang="es-EC" dirty="0">
            <a:solidFill>
              <a:srgbClr val="000099"/>
            </a:solidFill>
          </a:endParaRPr>
        </a:p>
      </dgm:t>
    </dgm:pt>
    <dgm:pt modelId="{C7D699D9-D8D5-4536-84AD-2B63224B83B4}" type="parTrans" cxnId="{EBB8ADD0-AD11-4A7C-A547-8D7E5CC2C59B}">
      <dgm:prSet/>
      <dgm:spPr/>
      <dgm:t>
        <a:bodyPr/>
        <a:lstStyle/>
        <a:p>
          <a:endParaRPr lang="es-EC"/>
        </a:p>
      </dgm:t>
    </dgm:pt>
    <dgm:pt modelId="{208EAD2F-48BE-4873-866D-31AE028A536E}" type="sibTrans" cxnId="{EBB8ADD0-AD11-4A7C-A547-8D7E5CC2C59B}">
      <dgm:prSet/>
      <dgm:spPr/>
      <dgm:t>
        <a:bodyPr/>
        <a:lstStyle/>
        <a:p>
          <a:endParaRPr lang="es-EC"/>
        </a:p>
      </dgm:t>
    </dgm:pt>
    <dgm:pt modelId="{FAC99754-BD86-4DAE-8714-2B0BE277D07B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Organización sistemática para la reducción de riesgos y manejo de emergencias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AC79D4B7-F67D-40F0-8522-0AF5B8CAC5B4}" type="parTrans" cxnId="{F1A78273-AD8F-44DF-9766-E59606087323}">
      <dgm:prSet/>
      <dgm:spPr/>
      <dgm:t>
        <a:bodyPr/>
        <a:lstStyle/>
        <a:p>
          <a:endParaRPr lang="es-EC"/>
        </a:p>
      </dgm:t>
    </dgm:pt>
    <dgm:pt modelId="{41E775D5-8D0B-4951-BBE4-4E14E02091E0}" type="sibTrans" cxnId="{F1A78273-AD8F-44DF-9766-E59606087323}">
      <dgm:prSet/>
      <dgm:spPr/>
      <dgm:t>
        <a:bodyPr/>
        <a:lstStyle/>
        <a:p>
          <a:endParaRPr lang="es-EC"/>
        </a:p>
      </dgm:t>
    </dgm:pt>
    <dgm:pt modelId="{E5A414DB-C1BD-4356-9726-21A7BC73C2FA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Su objetivo es acreditar el fortalecimiento e los centros educativos de todo el país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9EB6C76-9CFB-49E2-B5C4-B59EAC2287F5}" type="parTrans" cxnId="{6D35A4FB-1F4F-4289-9BE5-A5175A5EC535}">
      <dgm:prSet/>
      <dgm:spPr/>
      <dgm:t>
        <a:bodyPr/>
        <a:lstStyle/>
        <a:p>
          <a:endParaRPr lang="es-EC"/>
        </a:p>
      </dgm:t>
    </dgm:pt>
    <dgm:pt modelId="{3B8BC4CB-4941-4EBA-A6D7-6DBCC22207FD}" type="sibTrans" cxnId="{6D35A4FB-1F4F-4289-9BE5-A5175A5EC535}">
      <dgm:prSet/>
      <dgm:spPr/>
      <dgm:t>
        <a:bodyPr/>
        <a:lstStyle/>
        <a:p>
          <a:endParaRPr lang="es-EC"/>
        </a:p>
      </dgm:t>
    </dgm:pt>
    <dgm:pt modelId="{23B5AABA-EB35-40C9-8A65-6AA099B1A55A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Mejorar 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7F52A0A6-F736-43CB-BB13-CE992C9C81BC}" type="parTrans" cxnId="{CBEF575B-5FDC-4D6B-8331-26FDCF14FD96}">
      <dgm:prSet/>
      <dgm:spPr/>
      <dgm:t>
        <a:bodyPr/>
        <a:lstStyle/>
        <a:p>
          <a:endParaRPr lang="es-EC"/>
        </a:p>
      </dgm:t>
    </dgm:pt>
    <dgm:pt modelId="{F8BAD392-EE99-4D33-918F-1E95B3D60843}" type="sibTrans" cxnId="{CBEF575B-5FDC-4D6B-8331-26FDCF14FD96}">
      <dgm:prSet/>
      <dgm:spPr/>
      <dgm:t>
        <a:bodyPr/>
        <a:lstStyle/>
        <a:p>
          <a:endParaRPr lang="es-EC"/>
        </a:p>
      </dgm:t>
    </dgm:pt>
    <dgm:pt modelId="{80A5DE92-1A89-45B8-B977-4D34246292CA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Enseñar innovar y crecer.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37043C84-7A29-409C-8370-B604E151EBC9}" type="parTrans" cxnId="{18521D8E-7500-443E-8686-E4F79DEEF736}">
      <dgm:prSet/>
      <dgm:spPr/>
      <dgm:t>
        <a:bodyPr/>
        <a:lstStyle/>
        <a:p>
          <a:endParaRPr lang="es-EC"/>
        </a:p>
      </dgm:t>
    </dgm:pt>
    <dgm:pt modelId="{3878F8C2-45B2-45E9-8FD3-8D30F32410F1}" type="sibTrans" cxnId="{18521D8E-7500-443E-8686-E4F79DEEF736}">
      <dgm:prSet/>
      <dgm:spPr/>
      <dgm:t>
        <a:bodyPr/>
        <a:lstStyle/>
        <a:p>
          <a:endParaRPr lang="es-EC"/>
        </a:p>
      </dgm:t>
    </dgm:pt>
    <dgm:pt modelId="{E84A6E4E-64E9-41E5-BEAC-3D6E88782778}">
      <dgm:prSet phldrT="[Texto]"/>
      <dgm:spPr/>
      <dgm:t>
        <a:bodyPr/>
        <a:lstStyle/>
        <a:p>
          <a:endParaRPr lang="es-EC" sz="1100" dirty="0">
            <a:solidFill>
              <a:srgbClr val="0070C0"/>
            </a:solidFill>
          </a:endParaRPr>
        </a:p>
      </dgm:t>
    </dgm:pt>
    <dgm:pt modelId="{A75EA201-9FC3-49FD-B7B8-80533890B28C}" type="parTrans" cxnId="{ED4F828C-BE10-4CE6-BE84-008E9EC56C99}">
      <dgm:prSet/>
      <dgm:spPr/>
      <dgm:t>
        <a:bodyPr/>
        <a:lstStyle/>
        <a:p>
          <a:endParaRPr lang="es-EC"/>
        </a:p>
      </dgm:t>
    </dgm:pt>
    <dgm:pt modelId="{9375A81D-2C0F-43BE-A56A-0F4B79F2FBB7}" type="sibTrans" cxnId="{ED4F828C-BE10-4CE6-BE84-008E9EC56C99}">
      <dgm:prSet/>
      <dgm:spPr/>
      <dgm:t>
        <a:bodyPr/>
        <a:lstStyle/>
        <a:p>
          <a:endParaRPr lang="es-EC"/>
        </a:p>
      </dgm:t>
    </dgm:pt>
    <dgm:pt modelId="{951E0933-2AA2-48D9-BDAF-BD668755A5D4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Son una meta de progreso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D5AF4675-5460-4A9B-AA82-130C3481820E}" type="parTrans" cxnId="{9A0C786B-9D8E-4B64-B14D-E3192228AEF6}">
      <dgm:prSet/>
      <dgm:spPr/>
      <dgm:t>
        <a:bodyPr/>
        <a:lstStyle/>
        <a:p>
          <a:endParaRPr lang="es-EC"/>
        </a:p>
      </dgm:t>
    </dgm:pt>
    <dgm:pt modelId="{37910448-3E3C-48D9-8B01-F247731A44F1}" type="sibTrans" cxnId="{9A0C786B-9D8E-4B64-B14D-E3192228AEF6}">
      <dgm:prSet/>
      <dgm:spPr/>
      <dgm:t>
        <a:bodyPr/>
        <a:lstStyle/>
        <a:p>
          <a:endParaRPr lang="es-EC"/>
        </a:p>
      </dgm:t>
    </dgm:pt>
    <dgm:pt modelId="{D8C06195-A5F6-4D50-859B-DD78651329D8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Tienen la misión de: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554F698E-74F8-4003-A446-EA9B97441A88}" type="parTrans" cxnId="{15E0E4BC-5EC1-4D99-B221-65002497CC53}">
      <dgm:prSet/>
      <dgm:spPr/>
      <dgm:t>
        <a:bodyPr/>
        <a:lstStyle/>
        <a:p>
          <a:endParaRPr lang="es-EC"/>
        </a:p>
      </dgm:t>
    </dgm:pt>
    <dgm:pt modelId="{275EF3B2-9A09-485D-987E-7DEE39F8D014}" type="sibTrans" cxnId="{15E0E4BC-5EC1-4D99-B221-65002497CC53}">
      <dgm:prSet/>
      <dgm:spPr/>
      <dgm:t>
        <a:bodyPr/>
        <a:lstStyle/>
        <a:p>
          <a:endParaRPr lang="es-EC"/>
        </a:p>
      </dgm:t>
    </dgm:pt>
    <dgm:pt modelId="{B6E030C7-717D-4050-9481-BAEB94A2BD73}" type="pres">
      <dgm:prSet presAssocID="{23180C78-763A-4A58-A498-80C3296069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EC6E71D-0E93-47BC-9920-8011790A85B2}" type="pres">
      <dgm:prSet presAssocID="{23180C78-763A-4A58-A498-80C329606963}" presName="tSp" presStyleCnt="0"/>
      <dgm:spPr/>
      <dgm:t>
        <a:bodyPr/>
        <a:lstStyle/>
        <a:p>
          <a:endParaRPr lang="es-EC"/>
        </a:p>
      </dgm:t>
    </dgm:pt>
    <dgm:pt modelId="{4E25B1F6-16B8-445F-91DA-6AE87DF78FA5}" type="pres">
      <dgm:prSet presAssocID="{23180C78-763A-4A58-A498-80C329606963}" presName="bSp" presStyleCnt="0"/>
      <dgm:spPr/>
      <dgm:t>
        <a:bodyPr/>
        <a:lstStyle/>
        <a:p>
          <a:endParaRPr lang="es-EC"/>
        </a:p>
      </dgm:t>
    </dgm:pt>
    <dgm:pt modelId="{B195F8F4-38B0-4F55-B0C9-706DAD98BD6B}" type="pres">
      <dgm:prSet presAssocID="{23180C78-763A-4A58-A498-80C329606963}" presName="process" presStyleCnt="0"/>
      <dgm:spPr/>
      <dgm:t>
        <a:bodyPr/>
        <a:lstStyle/>
        <a:p>
          <a:endParaRPr lang="es-EC"/>
        </a:p>
      </dgm:t>
    </dgm:pt>
    <dgm:pt modelId="{50BDED7E-2381-4FED-8FE9-EA40488F2656}" type="pres">
      <dgm:prSet presAssocID="{D69E6DF8-7B99-4DE0-9B11-B75CCC8B4EF6}" presName="composite1" presStyleCnt="0"/>
      <dgm:spPr/>
      <dgm:t>
        <a:bodyPr/>
        <a:lstStyle/>
        <a:p>
          <a:endParaRPr lang="es-EC"/>
        </a:p>
      </dgm:t>
    </dgm:pt>
    <dgm:pt modelId="{CB2A4939-783A-4BF7-943A-40FA99C2E151}" type="pres">
      <dgm:prSet presAssocID="{D69E6DF8-7B99-4DE0-9B11-B75CCC8B4EF6}" presName="dummyNode1" presStyleLbl="node1" presStyleIdx="0" presStyleCnt="3"/>
      <dgm:spPr/>
      <dgm:t>
        <a:bodyPr/>
        <a:lstStyle/>
        <a:p>
          <a:endParaRPr lang="es-EC"/>
        </a:p>
      </dgm:t>
    </dgm:pt>
    <dgm:pt modelId="{F2A04768-8051-484D-A47F-71286FC699B5}" type="pres">
      <dgm:prSet presAssocID="{D69E6DF8-7B99-4DE0-9B11-B75CCC8B4EF6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E74F9E-AD54-4C80-836D-AE0FC455412E}" type="pres">
      <dgm:prSet presAssocID="{D69E6DF8-7B99-4DE0-9B11-B75CCC8B4EF6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E94789-CA7F-4C86-815E-0A3028910BB3}" type="pres">
      <dgm:prSet presAssocID="{D69E6DF8-7B99-4DE0-9B11-B75CCC8B4EF6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82377C-FB18-40C9-ACA0-8E4FF863F99C}" type="pres">
      <dgm:prSet presAssocID="{D69E6DF8-7B99-4DE0-9B11-B75CCC8B4EF6}" presName="connSite1" presStyleCnt="0"/>
      <dgm:spPr/>
      <dgm:t>
        <a:bodyPr/>
        <a:lstStyle/>
        <a:p>
          <a:endParaRPr lang="es-EC"/>
        </a:p>
      </dgm:t>
    </dgm:pt>
    <dgm:pt modelId="{FFF1F5DF-9CD1-49DA-9D19-E7A86F12E259}" type="pres">
      <dgm:prSet presAssocID="{06160901-065A-427C-821F-D55502673870}" presName="Name9" presStyleLbl="sibTrans2D1" presStyleIdx="0" presStyleCnt="2"/>
      <dgm:spPr/>
      <dgm:t>
        <a:bodyPr/>
        <a:lstStyle/>
        <a:p>
          <a:endParaRPr lang="es-EC"/>
        </a:p>
      </dgm:t>
    </dgm:pt>
    <dgm:pt modelId="{4941BFC2-1DD3-4297-8CBD-BA65FF57366E}" type="pres">
      <dgm:prSet presAssocID="{F5088F69-3337-4E05-B22A-E7C2BEA9232D}" presName="composite2" presStyleCnt="0"/>
      <dgm:spPr/>
      <dgm:t>
        <a:bodyPr/>
        <a:lstStyle/>
        <a:p>
          <a:endParaRPr lang="es-EC"/>
        </a:p>
      </dgm:t>
    </dgm:pt>
    <dgm:pt modelId="{00536A56-D67B-4B78-8781-65C4804017BB}" type="pres">
      <dgm:prSet presAssocID="{F5088F69-3337-4E05-B22A-E7C2BEA9232D}" presName="dummyNode2" presStyleLbl="node1" presStyleIdx="0" presStyleCnt="3"/>
      <dgm:spPr/>
      <dgm:t>
        <a:bodyPr/>
        <a:lstStyle/>
        <a:p>
          <a:endParaRPr lang="es-EC"/>
        </a:p>
      </dgm:t>
    </dgm:pt>
    <dgm:pt modelId="{D5C5EA2F-1BFD-4CD5-98E7-B2383EC03C8F}" type="pres">
      <dgm:prSet presAssocID="{F5088F69-3337-4E05-B22A-E7C2BEA9232D}" presName="childNode2" presStyleLbl="bgAcc1" presStyleIdx="1" presStyleCnt="3" custScaleY="1335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4B4160-281F-41D2-9DD9-E3E2ABC26513}" type="pres">
      <dgm:prSet presAssocID="{F5088F69-3337-4E05-B22A-E7C2BEA9232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63C25-76B4-442D-8BFF-C4B2BDDE1983}" type="pres">
      <dgm:prSet presAssocID="{F5088F69-3337-4E05-B22A-E7C2BEA9232D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CE7661-427E-4B9E-9CA7-3F43EEC84150}" type="pres">
      <dgm:prSet presAssocID="{F5088F69-3337-4E05-B22A-E7C2BEA9232D}" presName="connSite2" presStyleCnt="0"/>
      <dgm:spPr/>
      <dgm:t>
        <a:bodyPr/>
        <a:lstStyle/>
        <a:p>
          <a:endParaRPr lang="es-EC"/>
        </a:p>
      </dgm:t>
    </dgm:pt>
    <dgm:pt modelId="{E6EC6C7D-68C3-4EF6-99B5-FEEEE7512350}" type="pres">
      <dgm:prSet presAssocID="{40C57C3C-84D7-4889-94D9-64427C07212E}" presName="Name18" presStyleLbl="sibTrans2D1" presStyleIdx="1" presStyleCnt="2"/>
      <dgm:spPr/>
      <dgm:t>
        <a:bodyPr/>
        <a:lstStyle/>
        <a:p>
          <a:endParaRPr lang="es-EC"/>
        </a:p>
      </dgm:t>
    </dgm:pt>
    <dgm:pt modelId="{69663858-BAA0-404F-BEED-16178F45B33F}" type="pres">
      <dgm:prSet presAssocID="{FEA1AA94-8445-4EC8-BE93-07F00A8B998A}" presName="composite1" presStyleCnt="0"/>
      <dgm:spPr/>
      <dgm:t>
        <a:bodyPr/>
        <a:lstStyle/>
        <a:p>
          <a:endParaRPr lang="es-EC"/>
        </a:p>
      </dgm:t>
    </dgm:pt>
    <dgm:pt modelId="{877AC688-E5C5-4E81-9921-CF182D0A576A}" type="pres">
      <dgm:prSet presAssocID="{FEA1AA94-8445-4EC8-BE93-07F00A8B998A}" presName="dummyNode1" presStyleLbl="node1" presStyleIdx="1" presStyleCnt="3"/>
      <dgm:spPr/>
      <dgm:t>
        <a:bodyPr/>
        <a:lstStyle/>
        <a:p>
          <a:endParaRPr lang="es-EC"/>
        </a:p>
      </dgm:t>
    </dgm:pt>
    <dgm:pt modelId="{AB8AAFFE-D84A-42BD-9ADC-A84B81890BAC}" type="pres">
      <dgm:prSet presAssocID="{FEA1AA94-8445-4EC8-BE93-07F00A8B998A}" presName="childNode1" presStyleLbl="bgAcc1" presStyleIdx="2" presStyleCnt="3" custScaleY="1747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4B76C7-ABBB-45A9-A16D-661763F99439}" type="pres">
      <dgm:prSet presAssocID="{FEA1AA94-8445-4EC8-BE93-07F00A8B998A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1EEFF6-546A-4121-AF0A-178A9C5C3BF5}" type="pres">
      <dgm:prSet presAssocID="{FEA1AA94-8445-4EC8-BE93-07F00A8B998A}" presName="parentNode1" presStyleLbl="node1" presStyleIdx="2" presStyleCnt="3" custLinFactY="13081" custLinFactNeighborX="-6396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D097E1-5AE3-43C2-9332-76CD31462D26}" type="pres">
      <dgm:prSet presAssocID="{FEA1AA94-8445-4EC8-BE93-07F00A8B998A}" presName="connSite1" presStyleCnt="0"/>
      <dgm:spPr/>
      <dgm:t>
        <a:bodyPr/>
        <a:lstStyle/>
        <a:p>
          <a:endParaRPr lang="es-EC"/>
        </a:p>
      </dgm:t>
    </dgm:pt>
  </dgm:ptLst>
  <dgm:cxnLst>
    <dgm:cxn modelId="{C508ABE1-E7FC-4AC3-B61A-35638DAA2508}" type="presOf" srcId="{951E0933-2AA2-48D9-BDAF-BD668755A5D4}" destId="{D5C5EA2F-1BFD-4CD5-98E7-B2383EC03C8F}" srcOrd="0" destOrd="0" presId="urn:microsoft.com/office/officeart/2005/8/layout/hProcess4"/>
    <dgm:cxn modelId="{9686E6B3-EF85-49AA-B7DD-30D8B1011167}" type="presOf" srcId="{FAC99754-BD86-4DAE-8714-2B0BE277D07B}" destId="{AB8AAFFE-D84A-42BD-9ADC-A84B81890BAC}" srcOrd="0" destOrd="0" presId="urn:microsoft.com/office/officeart/2005/8/layout/hProcess4"/>
    <dgm:cxn modelId="{58758841-2F3B-42F5-8B0A-17F9191E52D0}" type="presOf" srcId="{D69E6DF8-7B99-4DE0-9B11-B75CCC8B4EF6}" destId="{36E94789-CA7F-4C86-815E-0A3028910BB3}" srcOrd="0" destOrd="0" presId="urn:microsoft.com/office/officeart/2005/8/layout/hProcess4"/>
    <dgm:cxn modelId="{6D35A4FB-1F4F-4289-9BE5-A5175A5EC535}" srcId="{FEA1AA94-8445-4EC8-BE93-07F00A8B998A}" destId="{E5A414DB-C1BD-4356-9726-21A7BC73C2FA}" srcOrd="1" destOrd="0" parTransId="{99EB6C76-9CFB-49E2-B5C4-B59EAC2287F5}" sibTransId="{3B8BC4CB-4941-4EBA-A6D7-6DBCC22207FD}"/>
    <dgm:cxn modelId="{E4A83034-3A93-449F-BA09-B6609AE68B8A}" type="presOf" srcId="{23B5AABA-EB35-40C9-8A65-6AA099B1A55A}" destId="{D5C5EA2F-1BFD-4CD5-98E7-B2383EC03C8F}" srcOrd="0" destOrd="2" presId="urn:microsoft.com/office/officeart/2005/8/layout/hProcess4"/>
    <dgm:cxn modelId="{9CAFFA8E-F668-43FE-9DD8-E2772939C904}" type="presOf" srcId="{FEA1AA94-8445-4EC8-BE93-07F00A8B998A}" destId="{8F1EEFF6-546A-4121-AF0A-178A9C5C3BF5}" srcOrd="0" destOrd="0" presId="urn:microsoft.com/office/officeart/2005/8/layout/hProcess4"/>
    <dgm:cxn modelId="{1FB2E840-CD02-448D-9962-FBC59D2F932A}" type="presOf" srcId="{E5A414DB-C1BD-4356-9726-21A7BC73C2FA}" destId="{104B76C7-ABBB-45A9-A16D-661763F99439}" srcOrd="1" destOrd="1" presId="urn:microsoft.com/office/officeart/2005/8/layout/hProcess4"/>
    <dgm:cxn modelId="{F1A78273-AD8F-44DF-9766-E59606087323}" srcId="{FEA1AA94-8445-4EC8-BE93-07F00A8B998A}" destId="{FAC99754-BD86-4DAE-8714-2B0BE277D07B}" srcOrd="0" destOrd="0" parTransId="{AC79D4B7-F67D-40F0-8522-0AF5B8CAC5B4}" sibTransId="{41E775D5-8D0B-4951-BBE4-4E14E02091E0}"/>
    <dgm:cxn modelId="{2C838CD6-31D8-4C1C-9666-108B99C46814}" type="presOf" srcId="{06160901-065A-427C-821F-D55502673870}" destId="{FFF1F5DF-9CD1-49DA-9D19-E7A86F12E259}" srcOrd="0" destOrd="0" presId="urn:microsoft.com/office/officeart/2005/8/layout/hProcess4"/>
    <dgm:cxn modelId="{4E559AC1-4B2C-4BC4-99B2-479D51F87DB7}" srcId="{23180C78-763A-4A58-A498-80C329606963}" destId="{D69E6DF8-7B99-4DE0-9B11-B75CCC8B4EF6}" srcOrd="0" destOrd="0" parTransId="{7F2592AB-63D7-4263-B017-7ABE74DAE788}" sibTransId="{06160901-065A-427C-821F-D55502673870}"/>
    <dgm:cxn modelId="{752770E8-0B36-4224-BB66-1F559B9B717E}" type="presOf" srcId="{E5A414DB-C1BD-4356-9726-21A7BC73C2FA}" destId="{AB8AAFFE-D84A-42BD-9ADC-A84B81890BAC}" srcOrd="0" destOrd="1" presId="urn:microsoft.com/office/officeart/2005/8/layout/hProcess4"/>
    <dgm:cxn modelId="{E927D4D2-39C4-4464-A7A3-51B345BFF9A1}" srcId="{23180C78-763A-4A58-A498-80C329606963}" destId="{F5088F69-3337-4E05-B22A-E7C2BEA9232D}" srcOrd="1" destOrd="0" parTransId="{3759C10F-A4E2-4BF1-AB78-59520F11E71E}" sibTransId="{40C57C3C-84D7-4889-94D9-64427C07212E}"/>
    <dgm:cxn modelId="{15E0E4BC-5EC1-4D99-B221-65002497CC53}" srcId="{F5088F69-3337-4E05-B22A-E7C2BEA9232D}" destId="{D8C06195-A5F6-4D50-859B-DD78651329D8}" srcOrd="1" destOrd="0" parTransId="{554F698E-74F8-4003-A446-EA9B97441A88}" sibTransId="{275EF3B2-9A09-485D-987E-7DEE39F8D014}"/>
    <dgm:cxn modelId="{D850E393-1787-4C10-B330-8CE775A3C7C4}" type="presOf" srcId="{26B9CADD-5EF9-4BEA-8C0A-99095B42F796}" destId="{11E74F9E-AD54-4C80-836D-AE0FC455412E}" srcOrd="1" destOrd="0" presId="urn:microsoft.com/office/officeart/2005/8/layout/hProcess4"/>
    <dgm:cxn modelId="{538AAA80-BE78-4BFD-9C85-F148BAE3359D}" type="presOf" srcId="{23B5AABA-EB35-40C9-8A65-6AA099B1A55A}" destId="{674B4160-281F-41D2-9DD9-E3E2ABC26513}" srcOrd="1" destOrd="2" presId="urn:microsoft.com/office/officeart/2005/8/layout/hProcess4"/>
    <dgm:cxn modelId="{EBB8ADD0-AD11-4A7C-A547-8D7E5CC2C59B}" srcId="{23180C78-763A-4A58-A498-80C329606963}" destId="{FEA1AA94-8445-4EC8-BE93-07F00A8B998A}" srcOrd="2" destOrd="0" parTransId="{C7D699D9-D8D5-4536-84AD-2B63224B83B4}" sibTransId="{208EAD2F-48BE-4873-866D-31AE028A536E}"/>
    <dgm:cxn modelId="{9A0C786B-9D8E-4B64-B14D-E3192228AEF6}" srcId="{F5088F69-3337-4E05-B22A-E7C2BEA9232D}" destId="{951E0933-2AA2-48D9-BDAF-BD668755A5D4}" srcOrd="0" destOrd="0" parTransId="{D5AF4675-5460-4A9B-AA82-130C3481820E}" sibTransId="{37910448-3E3C-48D9-8B01-F247731A44F1}"/>
    <dgm:cxn modelId="{5F205504-9E39-4244-A572-ACB591CC0D32}" type="presOf" srcId="{44AC55F0-EC9E-4332-B98D-205945D946D5}" destId="{11E74F9E-AD54-4C80-836D-AE0FC455412E}" srcOrd="1" destOrd="1" presId="urn:microsoft.com/office/officeart/2005/8/layout/hProcess4"/>
    <dgm:cxn modelId="{3A58191B-BA87-497E-8F34-A5174C870380}" type="presOf" srcId="{951E0933-2AA2-48D9-BDAF-BD668755A5D4}" destId="{674B4160-281F-41D2-9DD9-E3E2ABC26513}" srcOrd="1" destOrd="0" presId="urn:microsoft.com/office/officeart/2005/8/layout/hProcess4"/>
    <dgm:cxn modelId="{18521D8E-7500-443E-8686-E4F79DEEF736}" srcId="{F5088F69-3337-4E05-B22A-E7C2BEA9232D}" destId="{80A5DE92-1A89-45B8-B977-4D34246292CA}" srcOrd="3" destOrd="0" parTransId="{37043C84-7A29-409C-8370-B604E151EBC9}" sibTransId="{3878F8C2-45B2-45E9-8FD3-8D30F32410F1}"/>
    <dgm:cxn modelId="{DABADA77-11C0-478F-BA42-7D22FAC736E3}" srcId="{D69E6DF8-7B99-4DE0-9B11-B75CCC8B4EF6}" destId="{26B9CADD-5EF9-4BEA-8C0A-99095B42F796}" srcOrd="0" destOrd="0" parTransId="{584538D0-C5F5-4687-B209-2C05B318D5BC}" sibTransId="{9EA1BC82-9983-4236-96E8-4EAA2A38D316}"/>
    <dgm:cxn modelId="{ED4F828C-BE10-4CE6-BE84-008E9EC56C99}" srcId="{F5088F69-3337-4E05-B22A-E7C2BEA9232D}" destId="{E84A6E4E-64E9-41E5-BEAC-3D6E88782778}" srcOrd="4" destOrd="0" parTransId="{A75EA201-9FC3-49FD-B7B8-80533890B28C}" sibTransId="{9375A81D-2C0F-43BE-A56A-0F4B79F2FBB7}"/>
    <dgm:cxn modelId="{D3C4ECDB-BC1C-4DBB-81BE-1289FB0ED552}" type="presOf" srcId="{D8C06195-A5F6-4D50-859B-DD78651329D8}" destId="{D5C5EA2F-1BFD-4CD5-98E7-B2383EC03C8F}" srcOrd="0" destOrd="1" presId="urn:microsoft.com/office/officeart/2005/8/layout/hProcess4"/>
    <dgm:cxn modelId="{EA44071F-05E8-4FDC-9106-E831ABF52E0A}" type="presOf" srcId="{E84A6E4E-64E9-41E5-BEAC-3D6E88782778}" destId="{674B4160-281F-41D2-9DD9-E3E2ABC26513}" srcOrd="1" destOrd="4" presId="urn:microsoft.com/office/officeart/2005/8/layout/hProcess4"/>
    <dgm:cxn modelId="{D3766365-15B9-4038-BEF2-96B2E6399629}" type="presOf" srcId="{44AC55F0-EC9E-4332-B98D-205945D946D5}" destId="{F2A04768-8051-484D-A47F-71286FC699B5}" srcOrd="0" destOrd="1" presId="urn:microsoft.com/office/officeart/2005/8/layout/hProcess4"/>
    <dgm:cxn modelId="{DD05C227-7330-49A1-9DBE-828388056DFF}" type="presOf" srcId="{FAC99754-BD86-4DAE-8714-2B0BE277D07B}" destId="{104B76C7-ABBB-45A9-A16D-661763F99439}" srcOrd="1" destOrd="0" presId="urn:microsoft.com/office/officeart/2005/8/layout/hProcess4"/>
    <dgm:cxn modelId="{229274BA-00A6-48AE-8181-611BC10326D7}" type="presOf" srcId="{F5088F69-3337-4E05-B22A-E7C2BEA9232D}" destId="{14B63C25-76B4-442D-8BFF-C4B2BDDE1983}" srcOrd="0" destOrd="0" presId="urn:microsoft.com/office/officeart/2005/8/layout/hProcess4"/>
    <dgm:cxn modelId="{C5DECFE1-D935-4146-AE9E-8C372207BBA2}" type="presOf" srcId="{80A5DE92-1A89-45B8-B977-4D34246292CA}" destId="{D5C5EA2F-1BFD-4CD5-98E7-B2383EC03C8F}" srcOrd="0" destOrd="3" presId="urn:microsoft.com/office/officeart/2005/8/layout/hProcess4"/>
    <dgm:cxn modelId="{70917F17-D5D6-4C26-8B76-EFCD5891425C}" type="presOf" srcId="{E84A6E4E-64E9-41E5-BEAC-3D6E88782778}" destId="{D5C5EA2F-1BFD-4CD5-98E7-B2383EC03C8F}" srcOrd="0" destOrd="4" presId="urn:microsoft.com/office/officeart/2005/8/layout/hProcess4"/>
    <dgm:cxn modelId="{BDB6395C-95FF-42F5-A1DD-3E80441DBB45}" type="presOf" srcId="{80A5DE92-1A89-45B8-B977-4D34246292CA}" destId="{674B4160-281F-41D2-9DD9-E3E2ABC26513}" srcOrd="1" destOrd="3" presId="urn:microsoft.com/office/officeart/2005/8/layout/hProcess4"/>
    <dgm:cxn modelId="{CBEF575B-5FDC-4D6B-8331-26FDCF14FD96}" srcId="{F5088F69-3337-4E05-B22A-E7C2BEA9232D}" destId="{23B5AABA-EB35-40C9-8A65-6AA099B1A55A}" srcOrd="2" destOrd="0" parTransId="{7F52A0A6-F736-43CB-BB13-CE992C9C81BC}" sibTransId="{F8BAD392-EE99-4D33-918F-1E95B3D60843}"/>
    <dgm:cxn modelId="{974838B8-7761-481E-AEB5-1E8A703F46CC}" srcId="{D69E6DF8-7B99-4DE0-9B11-B75CCC8B4EF6}" destId="{44AC55F0-EC9E-4332-B98D-205945D946D5}" srcOrd="1" destOrd="0" parTransId="{B6705C46-9871-4475-8099-CB2ED606DCC6}" sibTransId="{FA981CFD-B6EE-4576-BADC-F54EC4E5D261}"/>
    <dgm:cxn modelId="{A94834A5-B5AE-4D56-81AE-DE00B6CB10DC}" type="presOf" srcId="{D8C06195-A5F6-4D50-859B-DD78651329D8}" destId="{674B4160-281F-41D2-9DD9-E3E2ABC26513}" srcOrd="1" destOrd="1" presId="urn:microsoft.com/office/officeart/2005/8/layout/hProcess4"/>
    <dgm:cxn modelId="{34C4BA6C-A17F-4BAC-AB27-BAAF142BF506}" type="presOf" srcId="{23180C78-763A-4A58-A498-80C329606963}" destId="{B6E030C7-717D-4050-9481-BAEB94A2BD73}" srcOrd="0" destOrd="0" presId="urn:microsoft.com/office/officeart/2005/8/layout/hProcess4"/>
    <dgm:cxn modelId="{41E224FB-0E5D-4FD9-8BA3-EF128952BD63}" type="presOf" srcId="{40C57C3C-84D7-4889-94D9-64427C07212E}" destId="{E6EC6C7D-68C3-4EF6-99B5-FEEEE7512350}" srcOrd="0" destOrd="0" presId="urn:microsoft.com/office/officeart/2005/8/layout/hProcess4"/>
    <dgm:cxn modelId="{56D7C3FC-94E8-4795-8C2D-8955367C0E1F}" type="presOf" srcId="{26B9CADD-5EF9-4BEA-8C0A-99095B42F796}" destId="{F2A04768-8051-484D-A47F-71286FC699B5}" srcOrd="0" destOrd="0" presId="urn:microsoft.com/office/officeart/2005/8/layout/hProcess4"/>
    <dgm:cxn modelId="{37C75CDC-7817-49F0-968D-3A0E2C577003}" type="presParOf" srcId="{B6E030C7-717D-4050-9481-BAEB94A2BD73}" destId="{8EC6E71D-0E93-47BC-9920-8011790A85B2}" srcOrd="0" destOrd="0" presId="urn:microsoft.com/office/officeart/2005/8/layout/hProcess4"/>
    <dgm:cxn modelId="{319A22B1-2B83-4FF9-AE60-F9FBB34D68C8}" type="presParOf" srcId="{B6E030C7-717D-4050-9481-BAEB94A2BD73}" destId="{4E25B1F6-16B8-445F-91DA-6AE87DF78FA5}" srcOrd="1" destOrd="0" presId="urn:microsoft.com/office/officeart/2005/8/layout/hProcess4"/>
    <dgm:cxn modelId="{CFE1024E-2830-4150-BE69-697D3C05A745}" type="presParOf" srcId="{B6E030C7-717D-4050-9481-BAEB94A2BD73}" destId="{B195F8F4-38B0-4F55-B0C9-706DAD98BD6B}" srcOrd="2" destOrd="0" presId="urn:microsoft.com/office/officeart/2005/8/layout/hProcess4"/>
    <dgm:cxn modelId="{9ABFAE8A-0EC1-41B3-95FF-D564DC13C29A}" type="presParOf" srcId="{B195F8F4-38B0-4F55-B0C9-706DAD98BD6B}" destId="{50BDED7E-2381-4FED-8FE9-EA40488F2656}" srcOrd="0" destOrd="0" presId="urn:microsoft.com/office/officeart/2005/8/layout/hProcess4"/>
    <dgm:cxn modelId="{99BC6211-53F5-4532-A6BC-63ADE3B9CC9C}" type="presParOf" srcId="{50BDED7E-2381-4FED-8FE9-EA40488F2656}" destId="{CB2A4939-783A-4BF7-943A-40FA99C2E151}" srcOrd="0" destOrd="0" presId="urn:microsoft.com/office/officeart/2005/8/layout/hProcess4"/>
    <dgm:cxn modelId="{23EDBA62-9635-4B34-9AA4-4B45D1D16362}" type="presParOf" srcId="{50BDED7E-2381-4FED-8FE9-EA40488F2656}" destId="{F2A04768-8051-484D-A47F-71286FC699B5}" srcOrd="1" destOrd="0" presId="urn:microsoft.com/office/officeart/2005/8/layout/hProcess4"/>
    <dgm:cxn modelId="{17794046-0449-48D0-8983-A82DAF4F9273}" type="presParOf" srcId="{50BDED7E-2381-4FED-8FE9-EA40488F2656}" destId="{11E74F9E-AD54-4C80-836D-AE0FC455412E}" srcOrd="2" destOrd="0" presId="urn:microsoft.com/office/officeart/2005/8/layout/hProcess4"/>
    <dgm:cxn modelId="{170C154C-26DA-4783-AEEB-09574787A8A9}" type="presParOf" srcId="{50BDED7E-2381-4FED-8FE9-EA40488F2656}" destId="{36E94789-CA7F-4C86-815E-0A3028910BB3}" srcOrd="3" destOrd="0" presId="urn:microsoft.com/office/officeart/2005/8/layout/hProcess4"/>
    <dgm:cxn modelId="{E5133FC2-EF26-4FE9-873E-91EA7D63E87C}" type="presParOf" srcId="{50BDED7E-2381-4FED-8FE9-EA40488F2656}" destId="{0B82377C-FB18-40C9-ACA0-8E4FF863F99C}" srcOrd="4" destOrd="0" presId="urn:microsoft.com/office/officeart/2005/8/layout/hProcess4"/>
    <dgm:cxn modelId="{8FA6705C-9934-49C1-A723-E907B1F91634}" type="presParOf" srcId="{B195F8F4-38B0-4F55-B0C9-706DAD98BD6B}" destId="{FFF1F5DF-9CD1-49DA-9D19-E7A86F12E259}" srcOrd="1" destOrd="0" presId="urn:microsoft.com/office/officeart/2005/8/layout/hProcess4"/>
    <dgm:cxn modelId="{930D674A-0D9F-4082-921A-05D1E5880C28}" type="presParOf" srcId="{B195F8F4-38B0-4F55-B0C9-706DAD98BD6B}" destId="{4941BFC2-1DD3-4297-8CBD-BA65FF57366E}" srcOrd="2" destOrd="0" presId="urn:microsoft.com/office/officeart/2005/8/layout/hProcess4"/>
    <dgm:cxn modelId="{7C976E7D-FDE6-4347-99DD-BF21FD3DCA88}" type="presParOf" srcId="{4941BFC2-1DD3-4297-8CBD-BA65FF57366E}" destId="{00536A56-D67B-4B78-8781-65C4804017BB}" srcOrd="0" destOrd="0" presId="urn:microsoft.com/office/officeart/2005/8/layout/hProcess4"/>
    <dgm:cxn modelId="{5628483C-C73F-4B52-8CA5-0F606C7E472D}" type="presParOf" srcId="{4941BFC2-1DD3-4297-8CBD-BA65FF57366E}" destId="{D5C5EA2F-1BFD-4CD5-98E7-B2383EC03C8F}" srcOrd="1" destOrd="0" presId="urn:microsoft.com/office/officeart/2005/8/layout/hProcess4"/>
    <dgm:cxn modelId="{8010D50A-2252-4538-AB69-82963BBAF759}" type="presParOf" srcId="{4941BFC2-1DD3-4297-8CBD-BA65FF57366E}" destId="{674B4160-281F-41D2-9DD9-E3E2ABC26513}" srcOrd="2" destOrd="0" presId="urn:microsoft.com/office/officeart/2005/8/layout/hProcess4"/>
    <dgm:cxn modelId="{A7E6F4A8-C140-4322-BFFF-38CDE9EA8438}" type="presParOf" srcId="{4941BFC2-1DD3-4297-8CBD-BA65FF57366E}" destId="{14B63C25-76B4-442D-8BFF-C4B2BDDE1983}" srcOrd="3" destOrd="0" presId="urn:microsoft.com/office/officeart/2005/8/layout/hProcess4"/>
    <dgm:cxn modelId="{A2E93B19-82A2-4A27-85FC-7753779C4AB3}" type="presParOf" srcId="{4941BFC2-1DD3-4297-8CBD-BA65FF57366E}" destId="{F6CE7661-427E-4B9E-9CA7-3F43EEC84150}" srcOrd="4" destOrd="0" presId="urn:microsoft.com/office/officeart/2005/8/layout/hProcess4"/>
    <dgm:cxn modelId="{E94A0853-59FA-41B7-AE7D-8AEB05D45F34}" type="presParOf" srcId="{B195F8F4-38B0-4F55-B0C9-706DAD98BD6B}" destId="{E6EC6C7D-68C3-4EF6-99B5-FEEEE7512350}" srcOrd="3" destOrd="0" presId="urn:microsoft.com/office/officeart/2005/8/layout/hProcess4"/>
    <dgm:cxn modelId="{4C996672-71B9-43CF-A0DA-BD18283FE350}" type="presParOf" srcId="{B195F8F4-38B0-4F55-B0C9-706DAD98BD6B}" destId="{69663858-BAA0-404F-BEED-16178F45B33F}" srcOrd="4" destOrd="0" presId="urn:microsoft.com/office/officeart/2005/8/layout/hProcess4"/>
    <dgm:cxn modelId="{A8D357E3-F761-4173-95D0-C7E3CED635DF}" type="presParOf" srcId="{69663858-BAA0-404F-BEED-16178F45B33F}" destId="{877AC688-E5C5-4E81-9921-CF182D0A576A}" srcOrd="0" destOrd="0" presId="urn:microsoft.com/office/officeart/2005/8/layout/hProcess4"/>
    <dgm:cxn modelId="{9BBDFBF0-F1D6-409F-A64C-A37580E7FD51}" type="presParOf" srcId="{69663858-BAA0-404F-BEED-16178F45B33F}" destId="{AB8AAFFE-D84A-42BD-9ADC-A84B81890BAC}" srcOrd="1" destOrd="0" presId="urn:microsoft.com/office/officeart/2005/8/layout/hProcess4"/>
    <dgm:cxn modelId="{EE89E075-236B-4761-9A64-7E0C97891A9A}" type="presParOf" srcId="{69663858-BAA0-404F-BEED-16178F45B33F}" destId="{104B76C7-ABBB-45A9-A16D-661763F99439}" srcOrd="2" destOrd="0" presId="urn:microsoft.com/office/officeart/2005/8/layout/hProcess4"/>
    <dgm:cxn modelId="{B6D6D377-932D-4959-803F-4887AA31CD1D}" type="presParOf" srcId="{69663858-BAA0-404F-BEED-16178F45B33F}" destId="{8F1EEFF6-546A-4121-AF0A-178A9C5C3BF5}" srcOrd="3" destOrd="0" presId="urn:microsoft.com/office/officeart/2005/8/layout/hProcess4"/>
    <dgm:cxn modelId="{4453EC50-E031-47AB-BE08-0C043C9E5F85}" type="presParOf" srcId="{69663858-BAA0-404F-BEED-16178F45B33F}" destId="{22D097E1-5AE3-43C2-9332-76CD31462D2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465791-C8D5-42D8-865B-80DE61D7B211}" type="doc">
      <dgm:prSet loTypeId="urn:microsoft.com/office/officeart/2005/8/layout/hList6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C063CDD3-A265-46D5-9225-F5775C2ACD0D}">
      <dgm:prSet phldrT="[Texto]" custT="1"/>
      <dgm:spPr/>
      <dgm:t>
        <a:bodyPr/>
        <a:lstStyle/>
        <a:p>
          <a:pPr algn="just"/>
          <a:r>
            <a:rPr lang="es-EC" sz="1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SEGURIDAD INFANTIL</a:t>
          </a:r>
        </a:p>
        <a:p>
          <a:pPr algn="just"/>
          <a:r>
            <a:rPr lang="es-ES" sz="1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El entorno de los niño/as, se configura como resultado de una serie de variables que se generan al poner en relación los sistemas naturales y socioculturales presentes en cada contexto.</a:t>
          </a:r>
          <a:endParaRPr lang="es-EC" sz="1400" b="1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gm:t>
    </dgm:pt>
    <dgm:pt modelId="{0626FCE9-63B6-40C8-B41B-BB01843DF41B}" type="parTrans" cxnId="{A5DF87A2-BEFC-4CE7-B16C-5391C70F26E1}">
      <dgm:prSet/>
      <dgm:spPr/>
      <dgm:t>
        <a:bodyPr/>
        <a:lstStyle/>
        <a:p>
          <a:endParaRPr lang="es-EC" sz="1400">
            <a:solidFill>
              <a:srgbClr val="000099"/>
            </a:solidFill>
          </a:endParaRPr>
        </a:p>
      </dgm:t>
    </dgm:pt>
    <dgm:pt modelId="{3835D0B7-93CA-45A4-B8BB-12BB945E9E5B}" type="sibTrans" cxnId="{A5DF87A2-BEFC-4CE7-B16C-5391C70F26E1}">
      <dgm:prSet/>
      <dgm:spPr/>
      <dgm:t>
        <a:bodyPr/>
        <a:lstStyle/>
        <a:p>
          <a:endParaRPr lang="es-EC" sz="1400">
            <a:solidFill>
              <a:srgbClr val="000099"/>
            </a:solidFill>
          </a:endParaRPr>
        </a:p>
      </dgm:t>
    </dgm:pt>
    <dgm:pt modelId="{A45C8581-B562-4CD8-B822-25BAD493DB8A}">
      <dgm:prSet phldrT="[Texto]" custT="1"/>
      <dgm:spPr/>
      <dgm:t>
        <a:bodyPr/>
        <a:lstStyle/>
        <a:p>
          <a:pPr algn="ctr"/>
          <a:r>
            <a:rPr lang="es-EC" sz="1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SEGURIDAD EN LAS ESCUELAS INFANTILES</a:t>
          </a:r>
        </a:p>
        <a:p>
          <a:pPr algn="ctr"/>
          <a:endParaRPr lang="es-EC" sz="1400" dirty="0" smtClean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  <a:p>
          <a:pPr algn="just"/>
          <a:r>
            <a:rPr lang="es-EC" sz="1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Contar con un lugar seguro en cuanto a infraestructura adecuada y normas para la seguridad integral de los niños/as</a:t>
          </a:r>
          <a:endParaRPr lang="es-EC" sz="14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gm:t>
    </dgm:pt>
    <dgm:pt modelId="{D005D6E8-8255-4141-8633-27F5614E2D3B}" type="parTrans" cxnId="{473CE0ED-2778-476D-97AB-FF23767D29E6}">
      <dgm:prSet/>
      <dgm:spPr/>
      <dgm:t>
        <a:bodyPr/>
        <a:lstStyle/>
        <a:p>
          <a:endParaRPr lang="es-EC" sz="1400">
            <a:solidFill>
              <a:srgbClr val="000099"/>
            </a:solidFill>
          </a:endParaRPr>
        </a:p>
      </dgm:t>
    </dgm:pt>
    <dgm:pt modelId="{3BE72111-09D7-494C-BB21-FBC0A6FF7402}" type="sibTrans" cxnId="{473CE0ED-2778-476D-97AB-FF23767D29E6}">
      <dgm:prSet/>
      <dgm:spPr/>
      <dgm:t>
        <a:bodyPr/>
        <a:lstStyle/>
        <a:p>
          <a:endParaRPr lang="es-EC" sz="1400">
            <a:solidFill>
              <a:srgbClr val="000099"/>
            </a:solidFill>
          </a:endParaRPr>
        </a:p>
      </dgm:t>
    </dgm:pt>
    <dgm:pt modelId="{91AA9106-BA09-4B52-BC1F-1E8701313076}">
      <dgm:prSet phldrT="[Texto]" custT="1"/>
      <dgm:spPr/>
      <dgm:t>
        <a:bodyPr/>
        <a:lstStyle/>
        <a:p>
          <a:r>
            <a:rPr lang="es-ES" sz="1400" b="1" u="none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ACCIDENTES LA INFANCIA. PRIMEROS AUXILIOS</a:t>
          </a:r>
        </a:p>
        <a:p>
          <a:r>
            <a:rPr lang="es-EC" sz="1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Los accidentes mas comunes en los centros </a:t>
          </a:r>
          <a:r>
            <a:rPr lang="es-EC" sz="1400" b="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infantiles:</a:t>
          </a:r>
          <a:r>
            <a:rPr lang="es-ES" sz="1400" b="0" u="none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heridas, </a:t>
          </a:r>
          <a:r>
            <a:rPr lang="es-ES" sz="1400" b="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hemorragias, caídas.</a:t>
          </a:r>
        </a:p>
        <a:p>
          <a:r>
            <a:rPr lang="es-ES" sz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Cuidar la  seguridad  de los niños/as para q no corran  riesgos innecesarios. </a:t>
          </a:r>
          <a:endParaRPr lang="es-EC" sz="1400" b="1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gm:t>
    </dgm:pt>
    <dgm:pt modelId="{6FB45663-CFB7-4588-9E46-AF37CB15E644}" type="parTrans" cxnId="{722CE7E9-1198-4F34-BC84-2D437CAD8714}">
      <dgm:prSet/>
      <dgm:spPr/>
      <dgm:t>
        <a:bodyPr/>
        <a:lstStyle/>
        <a:p>
          <a:endParaRPr lang="es-EC" sz="1400">
            <a:solidFill>
              <a:srgbClr val="000099"/>
            </a:solidFill>
          </a:endParaRPr>
        </a:p>
      </dgm:t>
    </dgm:pt>
    <dgm:pt modelId="{B837BEA8-3EC9-49FB-8B3E-E33B27618194}" type="sibTrans" cxnId="{722CE7E9-1198-4F34-BC84-2D437CAD8714}">
      <dgm:prSet/>
      <dgm:spPr/>
      <dgm:t>
        <a:bodyPr/>
        <a:lstStyle/>
        <a:p>
          <a:endParaRPr lang="es-EC" sz="1400">
            <a:solidFill>
              <a:srgbClr val="000099"/>
            </a:solidFill>
          </a:endParaRPr>
        </a:p>
      </dgm:t>
    </dgm:pt>
    <dgm:pt modelId="{F0E6CF1C-1A13-4D4E-9968-94BBCF0B24FB}">
      <dgm:prSet custT="1"/>
      <dgm:spPr/>
      <dgm:t>
        <a:bodyPr/>
        <a:lstStyle/>
        <a:p>
          <a:pPr algn="l"/>
          <a:r>
            <a:rPr lang="es-ES" sz="16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SEÑALETICA</a:t>
          </a:r>
        </a:p>
        <a:p>
          <a:pPr algn="l"/>
          <a:endParaRPr lang="es-ES" sz="1600" b="1" dirty="0" smtClean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  <a:p>
          <a:pPr algn="l"/>
          <a:r>
            <a:rPr lang="es-ES" sz="16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La seña</a:t>
          </a:r>
          <a:r>
            <a:rPr lang="es-ES" sz="1600" i="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lética</a:t>
          </a:r>
          <a:r>
            <a:rPr lang="es-ES" sz="16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  persigue </a:t>
          </a:r>
          <a:r>
            <a:rPr lang="es-ES" sz="16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PREVENIR, identificar</a:t>
          </a:r>
          <a:r>
            <a:rPr lang="es-ES" sz="16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, regular, y facilitar el acceso a unos servicios requeridos.</a:t>
          </a:r>
          <a:endParaRPr lang="es-EC" sz="1600" dirty="0">
            <a:solidFill>
              <a:srgbClr val="000099"/>
            </a:solidFill>
          </a:endParaRPr>
        </a:p>
      </dgm:t>
    </dgm:pt>
    <dgm:pt modelId="{24267FA0-AD2A-476C-9D01-F188A241FEAA}" type="parTrans" cxnId="{10E58E49-DCE1-49E5-8FF1-07A78A679D81}">
      <dgm:prSet/>
      <dgm:spPr/>
      <dgm:t>
        <a:bodyPr/>
        <a:lstStyle/>
        <a:p>
          <a:endParaRPr lang="es-EC" sz="1400">
            <a:solidFill>
              <a:srgbClr val="000099"/>
            </a:solidFill>
          </a:endParaRPr>
        </a:p>
      </dgm:t>
    </dgm:pt>
    <dgm:pt modelId="{1C0396D0-FF64-4587-8AA0-772F96ADDCCB}" type="sibTrans" cxnId="{10E58E49-DCE1-49E5-8FF1-07A78A679D81}">
      <dgm:prSet/>
      <dgm:spPr/>
      <dgm:t>
        <a:bodyPr/>
        <a:lstStyle/>
        <a:p>
          <a:endParaRPr lang="es-EC" sz="1400">
            <a:solidFill>
              <a:srgbClr val="000099"/>
            </a:solidFill>
          </a:endParaRPr>
        </a:p>
      </dgm:t>
    </dgm:pt>
    <dgm:pt modelId="{44586D98-221F-4FBA-8FB5-83A4D1BFCD94}">
      <dgm:prSet phldrT="[Texto]" custT="1"/>
      <dgm:spPr/>
      <dgm:t>
        <a:bodyPr/>
        <a:lstStyle/>
        <a:p>
          <a:endParaRPr lang="es-EC" sz="14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gm:t>
    </dgm:pt>
    <dgm:pt modelId="{8BE64B62-98CF-4058-8505-269DFC4CFE7B}" type="parTrans" cxnId="{9F69E1D0-2E9F-4165-B726-5C9B1C542062}">
      <dgm:prSet/>
      <dgm:spPr/>
      <dgm:t>
        <a:bodyPr/>
        <a:lstStyle/>
        <a:p>
          <a:endParaRPr lang="es-EC" sz="2000">
            <a:solidFill>
              <a:srgbClr val="000099"/>
            </a:solidFill>
          </a:endParaRPr>
        </a:p>
      </dgm:t>
    </dgm:pt>
    <dgm:pt modelId="{03C2B358-06B8-4042-92B6-991D42083203}" type="sibTrans" cxnId="{9F69E1D0-2E9F-4165-B726-5C9B1C542062}">
      <dgm:prSet/>
      <dgm:spPr/>
      <dgm:t>
        <a:bodyPr/>
        <a:lstStyle/>
        <a:p>
          <a:endParaRPr lang="es-EC" sz="2000">
            <a:solidFill>
              <a:srgbClr val="000099"/>
            </a:solidFill>
          </a:endParaRPr>
        </a:p>
      </dgm:t>
    </dgm:pt>
    <dgm:pt modelId="{175109CD-344C-4DD1-AF82-A0B87FF4DAFE}" type="pres">
      <dgm:prSet presAssocID="{86465791-C8D5-42D8-865B-80DE61D7B2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8994968-29B4-4BAE-8104-5996391C58AD}" type="pres">
      <dgm:prSet presAssocID="{C063CDD3-A265-46D5-9225-F5775C2ACD0D}" presName="node" presStyleLbl="node1" presStyleIdx="0" presStyleCnt="4" custScaleX="114175" custLinFactX="22572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9F7B07-C6C1-4B42-94B0-B1A9F0064956}" type="pres">
      <dgm:prSet presAssocID="{3835D0B7-93CA-45A4-B8BB-12BB945E9E5B}" presName="sibTrans" presStyleCnt="0"/>
      <dgm:spPr/>
      <dgm:t>
        <a:bodyPr/>
        <a:lstStyle/>
        <a:p>
          <a:endParaRPr lang="es-EC"/>
        </a:p>
      </dgm:t>
    </dgm:pt>
    <dgm:pt modelId="{941F3300-2575-401B-8E6B-658E0BA848E8}" type="pres">
      <dgm:prSet presAssocID="{A45C8581-B562-4CD8-B822-25BAD493DB8A}" presName="node" presStyleLbl="node1" presStyleIdx="1" presStyleCnt="4" custScaleX="79003" custLinFactX="10892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377A29-07D8-45B9-B86D-E7EAB3205AD8}" type="pres">
      <dgm:prSet presAssocID="{3BE72111-09D7-494C-BB21-FBC0A6FF7402}" presName="sibTrans" presStyleCnt="0"/>
      <dgm:spPr/>
      <dgm:t>
        <a:bodyPr/>
        <a:lstStyle/>
        <a:p>
          <a:endParaRPr lang="es-EC"/>
        </a:p>
      </dgm:t>
    </dgm:pt>
    <dgm:pt modelId="{DF3477BB-C446-4CB9-875D-03017BE2CE33}" type="pres">
      <dgm:prSet presAssocID="{F0E6CF1C-1A13-4D4E-9968-94BBCF0B24FB}" presName="node" presStyleLbl="node1" presStyleIdx="2" presStyleCnt="4" custScaleX="149002" custLinFactX="106787" custLinFactNeighborX="200000" custLinFactNeighborY="-4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EA8DD8-8857-4B9E-AD53-A7019C98C55D}" type="pres">
      <dgm:prSet presAssocID="{1C0396D0-FF64-4587-8AA0-772F96ADDCCB}" presName="sibTrans" presStyleCnt="0"/>
      <dgm:spPr/>
      <dgm:t>
        <a:bodyPr/>
        <a:lstStyle/>
        <a:p>
          <a:endParaRPr lang="es-EC"/>
        </a:p>
      </dgm:t>
    </dgm:pt>
    <dgm:pt modelId="{796A9B86-CB7F-493B-A13B-8F32F36D6D7D}" type="pres">
      <dgm:prSet presAssocID="{91AA9106-BA09-4B52-BC1F-1E8701313076}" presName="node" presStyleLbl="node1" presStyleIdx="3" presStyleCnt="4" custScaleX="103812" custLinFactX="-135341" custLinFactNeighborX="-200000" custLinFactNeighborY="7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64E32CB-9DB4-423F-B776-BCF53B68E296}" type="presOf" srcId="{86465791-C8D5-42D8-865B-80DE61D7B211}" destId="{175109CD-344C-4DD1-AF82-A0B87FF4DAFE}" srcOrd="0" destOrd="0" presId="urn:microsoft.com/office/officeart/2005/8/layout/hList6"/>
    <dgm:cxn modelId="{1B8EF022-FDE5-4786-8E0F-CB32865161FF}" type="presOf" srcId="{F0E6CF1C-1A13-4D4E-9968-94BBCF0B24FB}" destId="{DF3477BB-C446-4CB9-875D-03017BE2CE33}" srcOrd="0" destOrd="0" presId="urn:microsoft.com/office/officeart/2005/8/layout/hList6"/>
    <dgm:cxn modelId="{10E58E49-DCE1-49E5-8FF1-07A78A679D81}" srcId="{86465791-C8D5-42D8-865B-80DE61D7B211}" destId="{F0E6CF1C-1A13-4D4E-9968-94BBCF0B24FB}" srcOrd="2" destOrd="0" parTransId="{24267FA0-AD2A-476C-9D01-F188A241FEAA}" sibTransId="{1C0396D0-FF64-4587-8AA0-772F96ADDCCB}"/>
    <dgm:cxn modelId="{9F69E1D0-2E9F-4165-B726-5C9B1C542062}" srcId="{91AA9106-BA09-4B52-BC1F-1E8701313076}" destId="{44586D98-221F-4FBA-8FB5-83A4D1BFCD94}" srcOrd="0" destOrd="0" parTransId="{8BE64B62-98CF-4058-8505-269DFC4CFE7B}" sibTransId="{03C2B358-06B8-4042-92B6-991D42083203}"/>
    <dgm:cxn modelId="{722CE7E9-1198-4F34-BC84-2D437CAD8714}" srcId="{86465791-C8D5-42D8-865B-80DE61D7B211}" destId="{91AA9106-BA09-4B52-BC1F-1E8701313076}" srcOrd="3" destOrd="0" parTransId="{6FB45663-CFB7-4588-9E46-AF37CB15E644}" sibTransId="{B837BEA8-3EC9-49FB-8B3E-E33B27618194}"/>
    <dgm:cxn modelId="{473CE0ED-2778-476D-97AB-FF23767D29E6}" srcId="{86465791-C8D5-42D8-865B-80DE61D7B211}" destId="{A45C8581-B562-4CD8-B822-25BAD493DB8A}" srcOrd="1" destOrd="0" parTransId="{D005D6E8-8255-4141-8633-27F5614E2D3B}" sibTransId="{3BE72111-09D7-494C-BB21-FBC0A6FF7402}"/>
    <dgm:cxn modelId="{0084CFE1-1264-47EA-8E99-9DA60BF1D376}" type="presOf" srcId="{A45C8581-B562-4CD8-B822-25BAD493DB8A}" destId="{941F3300-2575-401B-8E6B-658E0BA848E8}" srcOrd="0" destOrd="0" presId="urn:microsoft.com/office/officeart/2005/8/layout/hList6"/>
    <dgm:cxn modelId="{CE1EC72E-F888-4D8A-99FB-553C27E89591}" type="presOf" srcId="{91AA9106-BA09-4B52-BC1F-1E8701313076}" destId="{796A9B86-CB7F-493B-A13B-8F32F36D6D7D}" srcOrd="0" destOrd="0" presId="urn:microsoft.com/office/officeart/2005/8/layout/hList6"/>
    <dgm:cxn modelId="{B2D50BCC-320B-492F-B450-020F209B7029}" type="presOf" srcId="{44586D98-221F-4FBA-8FB5-83A4D1BFCD94}" destId="{796A9B86-CB7F-493B-A13B-8F32F36D6D7D}" srcOrd="0" destOrd="1" presId="urn:microsoft.com/office/officeart/2005/8/layout/hList6"/>
    <dgm:cxn modelId="{A5DF87A2-BEFC-4CE7-B16C-5391C70F26E1}" srcId="{86465791-C8D5-42D8-865B-80DE61D7B211}" destId="{C063CDD3-A265-46D5-9225-F5775C2ACD0D}" srcOrd="0" destOrd="0" parTransId="{0626FCE9-63B6-40C8-B41B-BB01843DF41B}" sibTransId="{3835D0B7-93CA-45A4-B8BB-12BB945E9E5B}"/>
    <dgm:cxn modelId="{08EF43E6-9E7E-4ED3-B20D-5B575340614D}" type="presOf" srcId="{C063CDD3-A265-46D5-9225-F5775C2ACD0D}" destId="{38994968-29B4-4BAE-8104-5996391C58AD}" srcOrd="0" destOrd="0" presId="urn:microsoft.com/office/officeart/2005/8/layout/hList6"/>
    <dgm:cxn modelId="{5852A868-484A-46BE-8602-8A9D094DF3B9}" type="presParOf" srcId="{175109CD-344C-4DD1-AF82-A0B87FF4DAFE}" destId="{38994968-29B4-4BAE-8104-5996391C58AD}" srcOrd="0" destOrd="0" presId="urn:microsoft.com/office/officeart/2005/8/layout/hList6"/>
    <dgm:cxn modelId="{6CF7280F-61DB-41C3-BD53-099F6BEB8323}" type="presParOf" srcId="{175109CD-344C-4DD1-AF82-A0B87FF4DAFE}" destId="{D79F7B07-C6C1-4B42-94B0-B1A9F0064956}" srcOrd="1" destOrd="0" presId="urn:microsoft.com/office/officeart/2005/8/layout/hList6"/>
    <dgm:cxn modelId="{B8B8C424-751A-479D-8C2E-CFB1B1D65A98}" type="presParOf" srcId="{175109CD-344C-4DD1-AF82-A0B87FF4DAFE}" destId="{941F3300-2575-401B-8E6B-658E0BA848E8}" srcOrd="2" destOrd="0" presId="urn:microsoft.com/office/officeart/2005/8/layout/hList6"/>
    <dgm:cxn modelId="{099B45A6-4073-4BFA-95A2-F4A47F50A82E}" type="presParOf" srcId="{175109CD-344C-4DD1-AF82-A0B87FF4DAFE}" destId="{79377A29-07D8-45B9-B86D-E7EAB3205AD8}" srcOrd="3" destOrd="0" presId="urn:microsoft.com/office/officeart/2005/8/layout/hList6"/>
    <dgm:cxn modelId="{72FC5D05-7072-4B4B-80A2-4E5A194D078C}" type="presParOf" srcId="{175109CD-344C-4DD1-AF82-A0B87FF4DAFE}" destId="{DF3477BB-C446-4CB9-875D-03017BE2CE33}" srcOrd="4" destOrd="0" presId="urn:microsoft.com/office/officeart/2005/8/layout/hList6"/>
    <dgm:cxn modelId="{B63202E9-F88F-4F3F-9404-BECE9D85DDC4}" type="presParOf" srcId="{175109CD-344C-4DD1-AF82-A0B87FF4DAFE}" destId="{94EA8DD8-8857-4B9E-AD53-A7019C98C55D}" srcOrd="5" destOrd="0" presId="urn:microsoft.com/office/officeart/2005/8/layout/hList6"/>
    <dgm:cxn modelId="{362C0AD0-29A3-4929-A99E-834F68127E5A}" type="presParOf" srcId="{175109CD-344C-4DD1-AF82-A0B87FF4DAFE}" destId="{796A9B86-CB7F-493B-A13B-8F32F36D6D7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5521EF-67B9-4B2D-AE55-390BEFEFF04E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5A604C4-46C6-4D1B-9F9B-3D16C23BEB0E}">
      <dgm:prSet phldrT="[Texto]" custT="1"/>
      <dgm:spPr/>
      <dgm:t>
        <a:bodyPr/>
        <a:lstStyle/>
        <a:p>
          <a:r>
            <a:rPr lang="es-EC" sz="16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LA ORGANIZACIÓN ESPACIAL</a:t>
          </a:r>
          <a:endParaRPr lang="es-EC" sz="1600" b="1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gm:t>
    </dgm:pt>
    <dgm:pt modelId="{AE7C73C4-3F53-4ABA-BD32-8BA15B0D0132}" type="parTrans" cxnId="{A8F7BE41-08BB-49B6-8C12-E2DB5C15E959}">
      <dgm:prSet/>
      <dgm:spPr/>
      <dgm:t>
        <a:bodyPr/>
        <a:lstStyle/>
        <a:p>
          <a:endParaRPr lang="es-EC"/>
        </a:p>
      </dgm:t>
    </dgm:pt>
    <dgm:pt modelId="{22099645-5B85-4376-925A-08B4B626D223}" type="sibTrans" cxnId="{A8F7BE41-08BB-49B6-8C12-E2DB5C15E959}">
      <dgm:prSet/>
      <dgm:spPr/>
      <dgm:t>
        <a:bodyPr/>
        <a:lstStyle/>
        <a:p>
          <a:endParaRPr lang="es-EC"/>
        </a:p>
      </dgm:t>
    </dgm:pt>
    <dgm:pt modelId="{0580ADA6-49D2-44EC-A4D5-BDF736F0E052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Analizar y diseñar los espacios adecuados para los niños con todas las respectivas medidas de seguridad.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E2A4E9D1-1983-430D-9F00-3D8BF46094C6}" type="parTrans" cxnId="{29078635-B155-46CB-B114-FD215BD20BBD}">
      <dgm:prSet/>
      <dgm:spPr/>
      <dgm:t>
        <a:bodyPr/>
        <a:lstStyle/>
        <a:p>
          <a:endParaRPr lang="es-EC"/>
        </a:p>
      </dgm:t>
    </dgm:pt>
    <dgm:pt modelId="{D3D19D91-6751-4D2B-ACB5-0F1579565856}" type="sibTrans" cxnId="{29078635-B155-46CB-B114-FD215BD20BBD}">
      <dgm:prSet/>
      <dgm:spPr/>
      <dgm:t>
        <a:bodyPr/>
        <a:lstStyle/>
        <a:p>
          <a:endParaRPr lang="es-EC"/>
        </a:p>
      </dgm:t>
    </dgm:pt>
    <dgm:pt modelId="{7917EA13-334C-4C67-9F13-EEBBB1A6A39A}">
      <dgm:prSet phldrT="[Texto]" custT="1"/>
      <dgm:spPr/>
      <dgm:t>
        <a:bodyPr/>
        <a:lstStyle/>
        <a:p>
          <a:r>
            <a:rPr lang="es-EC" sz="16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CREACION DE ESPACIOS</a:t>
          </a:r>
          <a:endParaRPr lang="es-EC" sz="1600" b="1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gm:t>
    </dgm:pt>
    <dgm:pt modelId="{DC2D46A3-BD67-48B7-8D9D-B9786472E0F8}" type="parTrans" cxnId="{B3DE7D11-70F4-4F0F-9F2B-9474A28C031B}">
      <dgm:prSet/>
      <dgm:spPr/>
      <dgm:t>
        <a:bodyPr/>
        <a:lstStyle/>
        <a:p>
          <a:endParaRPr lang="es-EC"/>
        </a:p>
      </dgm:t>
    </dgm:pt>
    <dgm:pt modelId="{A2602056-30E6-4A22-91B3-9112ED9767A2}" type="sibTrans" cxnId="{B3DE7D11-70F4-4F0F-9F2B-9474A28C031B}">
      <dgm:prSet/>
      <dgm:spPr/>
      <dgm:t>
        <a:bodyPr/>
        <a:lstStyle/>
        <a:p>
          <a:endParaRPr lang="es-EC"/>
        </a:p>
      </dgm:t>
    </dgm:pt>
    <dgm:pt modelId="{71DAC590-CEEA-4A12-92D0-BD869B2F6B91}">
      <dgm:prSet phldrT="[Texto]" custT="1"/>
      <dgm:spPr/>
      <dgm:t>
        <a:bodyPr/>
        <a:lstStyle/>
        <a:p>
          <a:pPr algn="just"/>
          <a:r>
            <a:rPr lang="es-ES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El espacio se dispondrá de forma que favorezca el contacto del niño con otros niños y con el adulto, satisfaciendo de este modo su necesidad de afecto , compañía. Brindando así seguridad.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B5744CE4-14F3-4D4A-8E3A-431E449986EF}" type="parTrans" cxnId="{4BCC6A74-DCA0-49C5-BF3F-6F81F14B0A56}">
      <dgm:prSet/>
      <dgm:spPr/>
      <dgm:t>
        <a:bodyPr/>
        <a:lstStyle/>
        <a:p>
          <a:endParaRPr lang="es-EC"/>
        </a:p>
      </dgm:t>
    </dgm:pt>
    <dgm:pt modelId="{FE52FDA3-058B-48C5-8676-88072F196A8B}" type="sibTrans" cxnId="{4BCC6A74-DCA0-49C5-BF3F-6F81F14B0A56}">
      <dgm:prSet/>
      <dgm:spPr/>
      <dgm:t>
        <a:bodyPr/>
        <a:lstStyle/>
        <a:p>
          <a:endParaRPr lang="es-EC"/>
        </a:p>
      </dgm:t>
    </dgm:pt>
    <dgm:pt modelId="{A85D8557-A569-484E-A1DE-157A44884F46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La adecuación de los espacios de es importante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E83C8197-301C-43C0-9181-6B1FBCEB2F8B}" type="parTrans" cxnId="{83153F84-FE84-458C-9264-9ADF89621D57}">
      <dgm:prSet/>
      <dgm:spPr/>
      <dgm:t>
        <a:bodyPr/>
        <a:lstStyle/>
        <a:p>
          <a:endParaRPr lang="es-EC"/>
        </a:p>
      </dgm:t>
    </dgm:pt>
    <dgm:pt modelId="{D977CDDD-0CC5-4CE5-BA8C-C68DB5E6035B}" type="sibTrans" cxnId="{83153F84-FE84-458C-9264-9ADF89621D57}">
      <dgm:prSet/>
      <dgm:spPr/>
      <dgm:t>
        <a:bodyPr/>
        <a:lstStyle/>
        <a:p>
          <a:endParaRPr lang="es-EC"/>
        </a:p>
      </dgm:t>
    </dgm:pt>
    <dgm:pt modelId="{CF934D09-91D7-4838-80BC-AD3FE83F1CC5}">
      <dgm:prSet phldrT="[Texto]" custT="1"/>
      <dgm:spPr/>
      <dgm:t>
        <a:bodyPr/>
        <a:lstStyle/>
        <a:p>
          <a:pPr algn="just"/>
          <a:r>
            <a:rPr lang="es-EC" sz="1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Edificio, vestíbulo, pasillos, servicios, comedor, cocina, salas y espacios exteriores</a:t>
          </a:r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8168AC5C-7486-446A-9731-B734CF16325E}" type="parTrans" cxnId="{9AB8BE38-477D-4DE2-BA8F-E7746F433573}">
      <dgm:prSet/>
      <dgm:spPr/>
      <dgm:t>
        <a:bodyPr/>
        <a:lstStyle/>
        <a:p>
          <a:endParaRPr lang="es-EC"/>
        </a:p>
      </dgm:t>
    </dgm:pt>
    <dgm:pt modelId="{D45E03C7-4451-46E1-BAC6-8EBEE79B6D23}" type="sibTrans" cxnId="{9AB8BE38-477D-4DE2-BA8F-E7746F433573}">
      <dgm:prSet/>
      <dgm:spPr/>
      <dgm:t>
        <a:bodyPr/>
        <a:lstStyle/>
        <a:p>
          <a:endParaRPr lang="es-EC"/>
        </a:p>
      </dgm:t>
    </dgm:pt>
    <dgm:pt modelId="{32D9F197-DA5E-4157-9362-D784D099D2BF}">
      <dgm:prSet phldrT="[Texto]" custT="1"/>
      <dgm:spPr/>
      <dgm:t>
        <a:bodyPr/>
        <a:lstStyle/>
        <a:p>
          <a:pPr algn="just"/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324ADEF5-2CC3-433A-8DB3-AFD2AAE7F54D}" type="parTrans" cxnId="{FD58F2D1-5D9B-4A38-99C1-39184A2A59B3}">
      <dgm:prSet/>
      <dgm:spPr/>
      <dgm:t>
        <a:bodyPr/>
        <a:lstStyle/>
        <a:p>
          <a:endParaRPr lang="es-EC"/>
        </a:p>
      </dgm:t>
    </dgm:pt>
    <dgm:pt modelId="{7421D568-24EC-4648-96C7-1B29FA7EF5B1}" type="sibTrans" cxnId="{FD58F2D1-5D9B-4A38-99C1-39184A2A59B3}">
      <dgm:prSet/>
      <dgm:spPr/>
      <dgm:t>
        <a:bodyPr/>
        <a:lstStyle/>
        <a:p>
          <a:endParaRPr lang="es-EC"/>
        </a:p>
      </dgm:t>
    </dgm:pt>
    <dgm:pt modelId="{C9BFD1FD-C83F-42C0-90AF-39215EEE9F75}">
      <dgm:prSet phldrT="[Texto]" custT="1"/>
      <dgm:spPr/>
      <dgm:t>
        <a:bodyPr/>
        <a:lstStyle/>
        <a:p>
          <a:pPr algn="just"/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75AA35B4-839D-4298-8B23-91DFDA19CBBD}" type="parTrans" cxnId="{D79BFB95-49C3-4244-8FC4-F14936EAB3F1}">
      <dgm:prSet/>
      <dgm:spPr/>
      <dgm:t>
        <a:bodyPr/>
        <a:lstStyle/>
        <a:p>
          <a:endParaRPr lang="es-EC"/>
        </a:p>
      </dgm:t>
    </dgm:pt>
    <dgm:pt modelId="{2EF7E37D-4970-4D86-907C-52FC8EC73F5F}" type="sibTrans" cxnId="{D79BFB95-49C3-4244-8FC4-F14936EAB3F1}">
      <dgm:prSet/>
      <dgm:spPr/>
      <dgm:t>
        <a:bodyPr/>
        <a:lstStyle/>
        <a:p>
          <a:endParaRPr lang="es-EC"/>
        </a:p>
      </dgm:t>
    </dgm:pt>
    <dgm:pt modelId="{0B060907-9F45-4279-A5F8-CC4CAD34CF00}">
      <dgm:prSet phldrT="[Texto]" custT="1"/>
      <dgm:spPr/>
      <dgm:t>
        <a:bodyPr/>
        <a:lstStyle/>
        <a:p>
          <a:pPr algn="just"/>
          <a:endParaRPr lang="es-EC" sz="14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EF475D9F-2B69-4456-9F70-7E6E029EAD56}" type="sibTrans" cxnId="{AE715F51-63B7-4557-8CB9-E2AF159320FF}">
      <dgm:prSet/>
      <dgm:spPr/>
      <dgm:t>
        <a:bodyPr/>
        <a:lstStyle/>
        <a:p>
          <a:endParaRPr lang="es-EC"/>
        </a:p>
      </dgm:t>
    </dgm:pt>
    <dgm:pt modelId="{A297528C-F22F-4CF8-AB68-A517C9D8421D}" type="parTrans" cxnId="{AE715F51-63B7-4557-8CB9-E2AF159320FF}">
      <dgm:prSet/>
      <dgm:spPr/>
      <dgm:t>
        <a:bodyPr/>
        <a:lstStyle/>
        <a:p>
          <a:endParaRPr lang="es-EC"/>
        </a:p>
      </dgm:t>
    </dgm:pt>
    <dgm:pt modelId="{7E172B2E-76BA-4944-919B-59F74B347565}">
      <dgm:prSet phldrT="[Texto]" custT="1"/>
      <dgm:spPr/>
      <dgm:t>
        <a:bodyPr/>
        <a:lstStyle/>
        <a:p>
          <a:pPr algn="ctr"/>
          <a:r>
            <a:rPr lang="es-ES" sz="16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ESPACIOS EDUCATIVOS:  INTERIORES Y EXTERIORES</a:t>
          </a:r>
          <a:endParaRPr lang="es-EC" sz="1600" b="1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gm:t>
    </dgm:pt>
    <dgm:pt modelId="{E5868F34-E9A3-47AB-A35A-4E3AD9238D83}" type="sibTrans" cxnId="{B9D58FEE-CEAA-493E-AF6E-254F62AC0337}">
      <dgm:prSet/>
      <dgm:spPr/>
      <dgm:t>
        <a:bodyPr/>
        <a:lstStyle/>
        <a:p>
          <a:endParaRPr lang="es-EC"/>
        </a:p>
      </dgm:t>
    </dgm:pt>
    <dgm:pt modelId="{804F746F-393A-4686-9A00-289CE93B9A4C}" type="parTrans" cxnId="{B9D58FEE-CEAA-493E-AF6E-254F62AC0337}">
      <dgm:prSet/>
      <dgm:spPr/>
      <dgm:t>
        <a:bodyPr/>
        <a:lstStyle/>
        <a:p>
          <a:endParaRPr lang="es-EC"/>
        </a:p>
      </dgm:t>
    </dgm:pt>
    <dgm:pt modelId="{13719121-25B7-4E59-93DE-8C9845816486}" type="pres">
      <dgm:prSet presAssocID="{455521EF-67B9-4B2D-AE55-390BEFEFF0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D0B0CB4-2036-45DB-ABA5-DCFD404A0C2A}" type="pres">
      <dgm:prSet presAssocID="{A5A604C4-46C6-4D1B-9F9B-3D16C23BEB0E}" presName="linNode" presStyleCnt="0"/>
      <dgm:spPr/>
    </dgm:pt>
    <dgm:pt modelId="{C832FDE3-4FDA-44D6-AEFE-9D772EADE672}" type="pres">
      <dgm:prSet presAssocID="{A5A604C4-46C6-4D1B-9F9B-3D16C23BEB0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9D377A-5E8F-4753-8E12-1DC4D160461B}" type="pres">
      <dgm:prSet presAssocID="{A5A604C4-46C6-4D1B-9F9B-3D16C23BEB0E}" presName="descendantText" presStyleLbl="alignAccFollowNode1" presStyleIdx="0" presStyleCnt="3" custLinFactNeighborX="37811" custLinFactNeighborY="10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6570F7-1CA0-4F9C-9FAF-24F188A0FABF}" type="pres">
      <dgm:prSet presAssocID="{22099645-5B85-4376-925A-08B4B626D223}" presName="sp" presStyleCnt="0"/>
      <dgm:spPr/>
    </dgm:pt>
    <dgm:pt modelId="{F4F63C8A-7530-4C40-A851-24CAD80539AF}" type="pres">
      <dgm:prSet presAssocID="{7917EA13-334C-4C67-9F13-EEBBB1A6A39A}" presName="linNode" presStyleCnt="0"/>
      <dgm:spPr/>
    </dgm:pt>
    <dgm:pt modelId="{F1971687-081C-4E3C-B551-F2CA79686C9A}" type="pres">
      <dgm:prSet presAssocID="{7917EA13-334C-4C67-9F13-EEBBB1A6A39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1424E3-25F7-4DFA-8E72-BAC4BEB7EA91}" type="pres">
      <dgm:prSet presAssocID="{7917EA13-334C-4C67-9F13-EEBBB1A6A39A}" presName="descendantText" presStyleLbl="alignAccFollowNode1" presStyleIdx="1" presStyleCnt="3" custScaleY="113745" custLinFactNeighborX="-4845" custLinFactNeighborY="38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0FEB49-BBBD-40D3-B453-79A9D7AABB88}" type="pres">
      <dgm:prSet presAssocID="{A2602056-30E6-4A22-91B3-9112ED9767A2}" presName="sp" presStyleCnt="0"/>
      <dgm:spPr/>
    </dgm:pt>
    <dgm:pt modelId="{2BE5C826-132F-49A6-B4DA-59C316471D05}" type="pres">
      <dgm:prSet presAssocID="{7E172B2E-76BA-4944-919B-59F74B347565}" presName="linNode" presStyleCnt="0"/>
      <dgm:spPr/>
    </dgm:pt>
    <dgm:pt modelId="{5668D8E0-E834-488E-8D67-CC6FED51D3B9}" type="pres">
      <dgm:prSet presAssocID="{7E172B2E-76BA-4944-919B-59F74B34756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A69717-E078-4F11-9020-B0F0979F8477}" type="pres">
      <dgm:prSet presAssocID="{7E172B2E-76BA-4944-919B-59F74B34756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9078635-B155-46CB-B114-FD215BD20BBD}" srcId="{A5A604C4-46C6-4D1B-9F9B-3D16C23BEB0E}" destId="{0580ADA6-49D2-44EC-A4D5-BDF736F0E052}" srcOrd="0" destOrd="0" parTransId="{E2A4E9D1-1983-430D-9F00-3D8BF46094C6}" sibTransId="{D3D19D91-6751-4D2B-ACB5-0F1579565856}"/>
    <dgm:cxn modelId="{2DAD7DDC-E522-487F-B434-519DC3FA247E}" type="presOf" srcId="{A85D8557-A569-484E-A1DE-157A44884F46}" destId="{DFA69717-E078-4F11-9020-B0F0979F8477}" srcOrd="0" destOrd="0" presId="urn:microsoft.com/office/officeart/2005/8/layout/vList5"/>
    <dgm:cxn modelId="{06CCA780-7D49-4A42-B4C0-C4FA1878CF9D}" type="presOf" srcId="{71DAC590-CEEA-4A12-92D0-BD869B2F6B91}" destId="{641424E3-25F7-4DFA-8E72-BAC4BEB7EA91}" srcOrd="0" destOrd="1" presId="urn:microsoft.com/office/officeart/2005/8/layout/vList5"/>
    <dgm:cxn modelId="{CF38869C-AC9B-401C-881C-DF7F6885C81F}" type="presOf" srcId="{0580ADA6-49D2-44EC-A4D5-BDF736F0E052}" destId="{A39D377A-5E8F-4753-8E12-1DC4D160461B}" srcOrd="0" destOrd="0" presId="urn:microsoft.com/office/officeart/2005/8/layout/vList5"/>
    <dgm:cxn modelId="{1B25AB1B-0FA5-43FB-9DAF-38EA83D1B7F2}" type="presOf" srcId="{CF934D09-91D7-4838-80BC-AD3FE83F1CC5}" destId="{DFA69717-E078-4F11-9020-B0F0979F8477}" srcOrd="0" destOrd="1" presId="urn:microsoft.com/office/officeart/2005/8/layout/vList5"/>
    <dgm:cxn modelId="{D79BFB95-49C3-4244-8FC4-F14936EAB3F1}" srcId="{7917EA13-334C-4C67-9F13-EEBBB1A6A39A}" destId="{C9BFD1FD-C83F-42C0-90AF-39215EEE9F75}" srcOrd="0" destOrd="0" parTransId="{75AA35B4-839D-4298-8B23-91DFDA19CBBD}" sibTransId="{2EF7E37D-4970-4D86-907C-52FC8EC73F5F}"/>
    <dgm:cxn modelId="{78E76D05-8EE8-4901-A8D2-4903077FFB38}" type="presOf" srcId="{32D9F197-DA5E-4157-9362-D784D099D2BF}" destId="{641424E3-25F7-4DFA-8E72-BAC4BEB7EA91}" srcOrd="0" destOrd="2" presId="urn:microsoft.com/office/officeart/2005/8/layout/vList5"/>
    <dgm:cxn modelId="{0D3D0635-F7B1-4812-A690-41146B79FD1F}" type="presOf" srcId="{7917EA13-334C-4C67-9F13-EEBBB1A6A39A}" destId="{F1971687-081C-4E3C-B551-F2CA79686C9A}" srcOrd="0" destOrd="0" presId="urn:microsoft.com/office/officeart/2005/8/layout/vList5"/>
    <dgm:cxn modelId="{52916E5C-120D-43EE-97F0-ECFA405F1F38}" type="presOf" srcId="{7E172B2E-76BA-4944-919B-59F74B347565}" destId="{5668D8E0-E834-488E-8D67-CC6FED51D3B9}" srcOrd="0" destOrd="0" presId="urn:microsoft.com/office/officeart/2005/8/layout/vList5"/>
    <dgm:cxn modelId="{B9D58FEE-CEAA-493E-AF6E-254F62AC0337}" srcId="{455521EF-67B9-4B2D-AE55-390BEFEFF04E}" destId="{7E172B2E-76BA-4944-919B-59F74B347565}" srcOrd="2" destOrd="0" parTransId="{804F746F-393A-4686-9A00-289CE93B9A4C}" sibTransId="{E5868F34-E9A3-47AB-A35A-4E3AD9238D83}"/>
    <dgm:cxn modelId="{A8F7BE41-08BB-49B6-8C12-E2DB5C15E959}" srcId="{455521EF-67B9-4B2D-AE55-390BEFEFF04E}" destId="{A5A604C4-46C6-4D1B-9F9B-3D16C23BEB0E}" srcOrd="0" destOrd="0" parTransId="{AE7C73C4-3F53-4ABA-BD32-8BA15B0D0132}" sibTransId="{22099645-5B85-4376-925A-08B4B626D223}"/>
    <dgm:cxn modelId="{AE715F51-63B7-4557-8CB9-E2AF159320FF}" srcId="{7917EA13-334C-4C67-9F13-EEBBB1A6A39A}" destId="{0B060907-9F45-4279-A5F8-CC4CAD34CF00}" srcOrd="3" destOrd="0" parTransId="{A297528C-F22F-4CF8-AB68-A517C9D8421D}" sibTransId="{EF475D9F-2B69-4456-9F70-7E6E029EAD56}"/>
    <dgm:cxn modelId="{890CFBC9-A722-4272-BF04-227F254E0658}" type="presOf" srcId="{455521EF-67B9-4B2D-AE55-390BEFEFF04E}" destId="{13719121-25B7-4E59-93DE-8C9845816486}" srcOrd="0" destOrd="0" presId="urn:microsoft.com/office/officeart/2005/8/layout/vList5"/>
    <dgm:cxn modelId="{83153F84-FE84-458C-9264-9ADF89621D57}" srcId="{7E172B2E-76BA-4944-919B-59F74B347565}" destId="{A85D8557-A569-484E-A1DE-157A44884F46}" srcOrd="0" destOrd="0" parTransId="{E83C8197-301C-43C0-9181-6B1FBCEB2F8B}" sibTransId="{D977CDDD-0CC5-4CE5-BA8C-C68DB5E6035B}"/>
    <dgm:cxn modelId="{FD58F2D1-5D9B-4A38-99C1-39184A2A59B3}" srcId="{7917EA13-334C-4C67-9F13-EEBBB1A6A39A}" destId="{32D9F197-DA5E-4157-9362-D784D099D2BF}" srcOrd="2" destOrd="0" parTransId="{324ADEF5-2CC3-433A-8DB3-AFD2AAE7F54D}" sibTransId="{7421D568-24EC-4648-96C7-1B29FA7EF5B1}"/>
    <dgm:cxn modelId="{0523B274-4FC9-4197-820B-8B6F43E5D87D}" type="presOf" srcId="{C9BFD1FD-C83F-42C0-90AF-39215EEE9F75}" destId="{641424E3-25F7-4DFA-8E72-BAC4BEB7EA91}" srcOrd="0" destOrd="0" presId="urn:microsoft.com/office/officeart/2005/8/layout/vList5"/>
    <dgm:cxn modelId="{4BCC6A74-DCA0-49C5-BF3F-6F81F14B0A56}" srcId="{7917EA13-334C-4C67-9F13-EEBBB1A6A39A}" destId="{71DAC590-CEEA-4A12-92D0-BD869B2F6B91}" srcOrd="1" destOrd="0" parTransId="{B5744CE4-14F3-4D4A-8E3A-431E449986EF}" sibTransId="{FE52FDA3-058B-48C5-8676-88072F196A8B}"/>
    <dgm:cxn modelId="{05EE0423-C0A0-4426-B55B-0114A2603F91}" type="presOf" srcId="{0B060907-9F45-4279-A5F8-CC4CAD34CF00}" destId="{641424E3-25F7-4DFA-8E72-BAC4BEB7EA91}" srcOrd="0" destOrd="3" presId="urn:microsoft.com/office/officeart/2005/8/layout/vList5"/>
    <dgm:cxn modelId="{00CE5C00-D17F-4753-8BD5-C65AE565FD4D}" type="presOf" srcId="{A5A604C4-46C6-4D1B-9F9B-3D16C23BEB0E}" destId="{C832FDE3-4FDA-44D6-AEFE-9D772EADE672}" srcOrd="0" destOrd="0" presId="urn:microsoft.com/office/officeart/2005/8/layout/vList5"/>
    <dgm:cxn modelId="{9AB8BE38-477D-4DE2-BA8F-E7746F433573}" srcId="{7E172B2E-76BA-4944-919B-59F74B347565}" destId="{CF934D09-91D7-4838-80BC-AD3FE83F1CC5}" srcOrd="1" destOrd="0" parTransId="{8168AC5C-7486-446A-9731-B734CF16325E}" sibTransId="{D45E03C7-4451-46E1-BAC6-8EBEE79B6D23}"/>
    <dgm:cxn modelId="{B3DE7D11-70F4-4F0F-9F2B-9474A28C031B}" srcId="{455521EF-67B9-4B2D-AE55-390BEFEFF04E}" destId="{7917EA13-334C-4C67-9F13-EEBBB1A6A39A}" srcOrd="1" destOrd="0" parTransId="{DC2D46A3-BD67-48B7-8D9D-B9786472E0F8}" sibTransId="{A2602056-30E6-4A22-91B3-9112ED9767A2}"/>
    <dgm:cxn modelId="{73759327-E58A-42FC-ADB3-707B898FCC7A}" type="presParOf" srcId="{13719121-25B7-4E59-93DE-8C9845816486}" destId="{4D0B0CB4-2036-45DB-ABA5-DCFD404A0C2A}" srcOrd="0" destOrd="0" presId="urn:microsoft.com/office/officeart/2005/8/layout/vList5"/>
    <dgm:cxn modelId="{A7E6B608-2793-450D-B45D-A74FC95ED3D3}" type="presParOf" srcId="{4D0B0CB4-2036-45DB-ABA5-DCFD404A0C2A}" destId="{C832FDE3-4FDA-44D6-AEFE-9D772EADE672}" srcOrd="0" destOrd="0" presId="urn:microsoft.com/office/officeart/2005/8/layout/vList5"/>
    <dgm:cxn modelId="{D3690FB1-5CE4-4BA4-B7B2-DE47BFDC0E44}" type="presParOf" srcId="{4D0B0CB4-2036-45DB-ABA5-DCFD404A0C2A}" destId="{A39D377A-5E8F-4753-8E12-1DC4D160461B}" srcOrd="1" destOrd="0" presId="urn:microsoft.com/office/officeart/2005/8/layout/vList5"/>
    <dgm:cxn modelId="{0A0F5004-1E73-4206-85BB-F080C3BBACDB}" type="presParOf" srcId="{13719121-25B7-4E59-93DE-8C9845816486}" destId="{246570F7-1CA0-4F9C-9FAF-24F188A0FABF}" srcOrd="1" destOrd="0" presId="urn:microsoft.com/office/officeart/2005/8/layout/vList5"/>
    <dgm:cxn modelId="{A9383F3A-9350-4EA8-955E-2ACB66AFB007}" type="presParOf" srcId="{13719121-25B7-4E59-93DE-8C9845816486}" destId="{F4F63C8A-7530-4C40-A851-24CAD80539AF}" srcOrd="2" destOrd="0" presId="urn:microsoft.com/office/officeart/2005/8/layout/vList5"/>
    <dgm:cxn modelId="{4EE82208-4F86-47C5-B366-B448BB21CB95}" type="presParOf" srcId="{F4F63C8A-7530-4C40-A851-24CAD80539AF}" destId="{F1971687-081C-4E3C-B551-F2CA79686C9A}" srcOrd="0" destOrd="0" presId="urn:microsoft.com/office/officeart/2005/8/layout/vList5"/>
    <dgm:cxn modelId="{E1A05C75-8674-40FD-B56E-95B0318AF4E4}" type="presParOf" srcId="{F4F63C8A-7530-4C40-A851-24CAD80539AF}" destId="{641424E3-25F7-4DFA-8E72-BAC4BEB7EA91}" srcOrd="1" destOrd="0" presId="urn:microsoft.com/office/officeart/2005/8/layout/vList5"/>
    <dgm:cxn modelId="{7893BAE4-F496-4E82-B06B-DB89FC42D14A}" type="presParOf" srcId="{13719121-25B7-4E59-93DE-8C9845816486}" destId="{CC0FEB49-BBBD-40D3-B453-79A9D7AABB88}" srcOrd="3" destOrd="0" presId="urn:microsoft.com/office/officeart/2005/8/layout/vList5"/>
    <dgm:cxn modelId="{460068A5-799D-46C2-8E49-4DD50DF4C8C3}" type="presParOf" srcId="{13719121-25B7-4E59-93DE-8C9845816486}" destId="{2BE5C826-132F-49A6-B4DA-59C316471D05}" srcOrd="4" destOrd="0" presId="urn:microsoft.com/office/officeart/2005/8/layout/vList5"/>
    <dgm:cxn modelId="{B57F3C9D-BFB5-444B-826D-D667A821ACDD}" type="presParOf" srcId="{2BE5C826-132F-49A6-B4DA-59C316471D05}" destId="{5668D8E0-E834-488E-8D67-CC6FED51D3B9}" srcOrd="0" destOrd="0" presId="urn:microsoft.com/office/officeart/2005/8/layout/vList5"/>
    <dgm:cxn modelId="{4D4658D6-3C39-4420-A11F-76272FDA0E60}" type="presParOf" srcId="{2BE5C826-132F-49A6-B4DA-59C316471D05}" destId="{DFA69717-E078-4F11-9020-B0F0979F847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BA0141-25C5-438E-BFE2-F09C91459AF6}" type="doc">
      <dgm:prSet loTypeId="urn:microsoft.com/office/officeart/2005/8/layout/vList4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0C9A742-6361-4F20-8038-55CD35A38FF8}">
      <dgm:prSet phldrT="[Texto]"/>
      <dgm:spPr/>
      <dgm:t>
        <a:bodyPr/>
        <a:lstStyle/>
        <a:p>
          <a:r>
            <a:rPr lang="es-EC" dirty="0" smtClean="0"/>
            <a:t>PLAN DE PROTECCION INTEGRAL PARA NIÑOS Y NIÑAS MENORES DE 6 AÑOS</a:t>
          </a:r>
          <a:endParaRPr lang="es-EC" dirty="0"/>
        </a:p>
      </dgm:t>
    </dgm:pt>
    <dgm:pt modelId="{96E65490-F520-454B-B9C7-E8AD24642A62}" type="parTrans" cxnId="{6D642CC9-2F84-499B-86E9-EDDA5A8EC7F3}">
      <dgm:prSet/>
      <dgm:spPr/>
      <dgm:t>
        <a:bodyPr/>
        <a:lstStyle/>
        <a:p>
          <a:endParaRPr lang="es-EC"/>
        </a:p>
      </dgm:t>
    </dgm:pt>
    <dgm:pt modelId="{49658EC1-7051-413C-83F9-C7B485157E9E}" type="sibTrans" cxnId="{6D642CC9-2F84-499B-86E9-EDDA5A8EC7F3}">
      <dgm:prSet/>
      <dgm:spPr/>
      <dgm:t>
        <a:bodyPr/>
        <a:lstStyle/>
        <a:p>
          <a:endParaRPr lang="es-EC"/>
        </a:p>
      </dgm:t>
    </dgm:pt>
    <dgm:pt modelId="{05DF110F-4C32-4CD8-8F50-DE8CBF91DC3B}">
      <dgm:prSet phldrT="[Texto]"/>
      <dgm:spPr/>
      <dgm:t>
        <a:bodyPr/>
        <a:lstStyle/>
        <a:p>
          <a:r>
            <a:rPr lang="es-EC" dirty="0" smtClean="0"/>
            <a:t>CONSTITUCIÓN DE LA REPÚBLICA</a:t>
          </a:r>
          <a:endParaRPr lang="es-EC" dirty="0"/>
        </a:p>
      </dgm:t>
    </dgm:pt>
    <dgm:pt modelId="{B3B434F3-AB77-47DC-9023-44E7B14712C5}" type="parTrans" cxnId="{AEC65FB9-B255-4398-B526-18845CE714BA}">
      <dgm:prSet/>
      <dgm:spPr/>
      <dgm:t>
        <a:bodyPr/>
        <a:lstStyle/>
        <a:p>
          <a:endParaRPr lang="es-EC"/>
        </a:p>
      </dgm:t>
    </dgm:pt>
    <dgm:pt modelId="{C33226D5-88F0-4202-8BFD-8F1B93FD2F2E}" type="sibTrans" cxnId="{AEC65FB9-B255-4398-B526-18845CE714BA}">
      <dgm:prSet/>
      <dgm:spPr/>
      <dgm:t>
        <a:bodyPr/>
        <a:lstStyle/>
        <a:p>
          <a:endParaRPr lang="es-EC"/>
        </a:p>
      </dgm:t>
    </dgm:pt>
    <dgm:pt modelId="{E2DC3608-659E-4189-ADDB-217E9E9C1D14}">
      <dgm:prSet phldrT="[Texto]"/>
      <dgm:spPr/>
      <dgm:t>
        <a:bodyPr/>
        <a:lstStyle/>
        <a:p>
          <a:r>
            <a:rPr lang="es-EC" dirty="0" smtClean="0"/>
            <a:t>CÓDIGO DE LA NIÑEZ Y LA ADOLESCENCIA </a:t>
          </a:r>
          <a:endParaRPr lang="es-EC" dirty="0"/>
        </a:p>
      </dgm:t>
    </dgm:pt>
    <dgm:pt modelId="{A4CFC001-B7FA-4962-AA1D-5EC6A7685C39}" type="parTrans" cxnId="{3CCA340E-76B4-4A90-B018-44632A849EE1}">
      <dgm:prSet/>
      <dgm:spPr/>
      <dgm:t>
        <a:bodyPr/>
        <a:lstStyle/>
        <a:p>
          <a:endParaRPr lang="es-EC"/>
        </a:p>
      </dgm:t>
    </dgm:pt>
    <dgm:pt modelId="{62FBF1F6-EF7B-4FAA-ADFE-B6BC8BD32416}" type="sibTrans" cxnId="{3CCA340E-76B4-4A90-B018-44632A849EE1}">
      <dgm:prSet/>
      <dgm:spPr/>
      <dgm:t>
        <a:bodyPr/>
        <a:lstStyle/>
        <a:p>
          <a:endParaRPr lang="es-EC"/>
        </a:p>
      </dgm:t>
    </dgm:pt>
    <dgm:pt modelId="{F7E6A4AD-1D1C-4246-8917-B103D83F615B}" type="pres">
      <dgm:prSet presAssocID="{DEBA0141-25C5-438E-BFE2-F09C91459AF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9FD304-1B9E-4DA7-B302-C8AABAA96BC8}" type="pres">
      <dgm:prSet presAssocID="{F0C9A742-6361-4F20-8038-55CD35A38FF8}" presName="comp" presStyleCnt="0"/>
      <dgm:spPr/>
    </dgm:pt>
    <dgm:pt modelId="{BFE3F13F-4ED3-4C2E-B7E5-EA967F6823AA}" type="pres">
      <dgm:prSet presAssocID="{F0C9A742-6361-4F20-8038-55CD35A38FF8}" presName="box" presStyleLbl="node1" presStyleIdx="0" presStyleCnt="3"/>
      <dgm:spPr/>
      <dgm:t>
        <a:bodyPr/>
        <a:lstStyle/>
        <a:p>
          <a:endParaRPr lang="es-EC"/>
        </a:p>
      </dgm:t>
    </dgm:pt>
    <dgm:pt modelId="{8F4A9839-2EA5-4D8C-AE60-918BA7F9459E}" type="pres">
      <dgm:prSet presAssocID="{F0C9A742-6361-4F20-8038-55CD35A38FF8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C8664C3-FD7E-47AE-A07D-9BBD145D1270}" type="pres">
      <dgm:prSet presAssocID="{F0C9A742-6361-4F20-8038-55CD35A38FF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4DC96A-5368-424B-8596-B3DF6FCCCF4E}" type="pres">
      <dgm:prSet presAssocID="{49658EC1-7051-413C-83F9-C7B485157E9E}" presName="spacer" presStyleCnt="0"/>
      <dgm:spPr/>
    </dgm:pt>
    <dgm:pt modelId="{24F296F4-19B3-4371-B5C0-9193F00A75F4}" type="pres">
      <dgm:prSet presAssocID="{05DF110F-4C32-4CD8-8F50-DE8CBF91DC3B}" presName="comp" presStyleCnt="0"/>
      <dgm:spPr/>
    </dgm:pt>
    <dgm:pt modelId="{58C7F40F-A186-48CA-948F-C585EE796F4E}" type="pres">
      <dgm:prSet presAssocID="{05DF110F-4C32-4CD8-8F50-DE8CBF91DC3B}" presName="box" presStyleLbl="node1" presStyleIdx="1" presStyleCnt="3"/>
      <dgm:spPr/>
      <dgm:t>
        <a:bodyPr/>
        <a:lstStyle/>
        <a:p>
          <a:endParaRPr lang="es-EC"/>
        </a:p>
      </dgm:t>
    </dgm:pt>
    <dgm:pt modelId="{7EC79D2A-D28E-48FF-92A1-2311BFF8ADA9}" type="pres">
      <dgm:prSet presAssocID="{05DF110F-4C32-4CD8-8F50-DE8CBF91DC3B}" presName="img" presStyleLbl="fgImgPlac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43118D83-2A86-4C59-B9B4-1E5D62EC390A}" type="pres">
      <dgm:prSet presAssocID="{05DF110F-4C32-4CD8-8F50-DE8CBF91DC3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B0637B-60B9-4814-84AF-7C9061911723}" type="pres">
      <dgm:prSet presAssocID="{C33226D5-88F0-4202-8BFD-8F1B93FD2F2E}" presName="spacer" presStyleCnt="0"/>
      <dgm:spPr/>
    </dgm:pt>
    <dgm:pt modelId="{D4F34F17-50E3-404D-90F6-0597E432F699}" type="pres">
      <dgm:prSet presAssocID="{E2DC3608-659E-4189-ADDB-217E9E9C1D14}" presName="comp" presStyleCnt="0"/>
      <dgm:spPr/>
    </dgm:pt>
    <dgm:pt modelId="{9E4A4B98-76FC-4B05-909F-5D10A46FDDF9}" type="pres">
      <dgm:prSet presAssocID="{E2DC3608-659E-4189-ADDB-217E9E9C1D14}" presName="box" presStyleLbl="node1" presStyleIdx="2" presStyleCnt="3"/>
      <dgm:spPr/>
      <dgm:t>
        <a:bodyPr/>
        <a:lstStyle/>
        <a:p>
          <a:endParaRPr lang="es-EC"/>
        </a:p>
      </dgm:t>
    </dgm:pt>
    <dgm:pt modelId="{AED17BA2-3FA2-4C59-B09C-079E52B1BB7E}" type="pres">
      <dgm:prSet presAssocID="{E2DC3608-659E-4189-ADDB-217E9E9C1D14}" presName="img" presStyleLbl="fgImgPlace1" presStyleIdx="2" presStyleCnt="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A3243F71-7245-4983-8255-2BE91583E26E}" type="pres">
      <dgm:prSet presAssocID="{E2DC3608-659E-4189-ADDB-217E9E9C1D1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85E0B2D-9AAA-499B-97E1-022F37C91AE9}" type="presOf" srcId="{E2DC3608-659E-4189-ADDB-217E9E9C1D14}" destId="{A3243F71-7245-4983-8255-2BE91583E26E}" srcOrd="1" destOrd="0" presId="urn:microsoft.com/office/officeart/2005/8/layout/vList4"/>
    <dgm:cxn modelId="{815C1CD3-B4FB-42D5-B39B-4762C9C7A5D6}" type="presOf" srcId="{05DF110F-4C32-4CD8-8F50-DE8CBF91DC3B}" destId="{58C7F40F-A186-48CA-948F-C585EE796F4E}" srcOrd="0" destOrd="0" presId="urn:microsoft.com/office/officeart/2005/8/layout/vList4"/>
    <dgm:cxn modelId="{607A3915-6521-48B0-8545-91AE1BFD488C}" type="presOf" srcId="{05DF110F-4C32-4CD8-8F50-DE8CBF91DC3B}" destId="{43118D83-2A86-4C59-B9B4-1E5D62EC390A}" srcOrd="1" destOrd="0" presId="urn:microsoft.com/office/officeart/2005/8/layout/vList4"/>
    <dgm:cxn modelId="{3CCA340E-76B4-4A90-B018-44632A849EE1}" srcId="{DEBA0141-25C5-438E-BFE2-F09C91459AF6}" destId="{E2DC3608-659E-4189-ADDB-217E9E9C1D14}" srcOrd="2" destOrd="0" parTransId="{A4CFC001-B7FA-4962-AA1D-5EC6A7685C39}" sibTransId="{62FBF1F6-EF7B-4FAA-ADFE-B6BC8BD32416}"/>
    <dgm:cxn modelId="{6D642CC9-2F84-499B-86E9-EDDA5A8EC7F3}" srcId="{DEBA0141-25C5-438E-BFE2-F09C91459AF6}" destId="{F0C9A742-6361-4F20-8038-55CD35A38FF8}" srcOrd="0" destOrd="0" parTransId="{96E65490-F520-454B-B9C7-E8AD24642A62}" sibTransId="{49658EC1-7051-413C-83F9-C7B485157E9E}"/>
    <dgm:cxn modelId="{DAE6EA21-6C25-44B6-B634-4872AA04F591}" type="presOf" srcId="{F0C9A742-6361-4F20-8038-55CD35A38FF8}" destId="{BFE3F13F-4ED3-4C2E-B7E5-EA967F6823AA}" srcOrd="0" destOrd="0" presId="urn:microsoft.com/office/officeart/2005/8/layout/vList4"/>
    <dgm:cxn modelId="{E4D0ED54-F303-4FE1-BA53-3EBAAA654E8A}" type="presOf" srcId="{E2DC3608-659E-4189-ADDB-217E9E9C1D14}" destId="{9E4A4B98-76FC-4B05-909F-5D10A46FDDF9}" srcOrd="0" destOrd="0" presId="urn:microsoft.com/office/officeart/2005/8/layout/vList4"/>
    <dgm:cxn modelId="{A03211F9-6FF7-4AAC-8607-C71390BCD35B}" type="presOf" srcId="{DEBA0141-25C5-438E-BFE2-F09C91459AF6}" destId="{F7E6A4AD-1D1C-4246-8917-B103D83F615B}" srcOrd="0" destOrd="0" presId="urn:microsoft.com/office/officeart/2005/8/layout/vList4"/>
    <dgm:cxn modelId="{AEC65FB9-B255-4398-B526-18845CE714BA}" srcId="{DEBA0141-25C5-438E-BFE2-F09C91459AF6}" destId="{05DF110F-4C32-4CD8-8F50-DE8CBF91DC3B}" srcOrd="1" destOrd="0" parTransId="{B3B434F3-AB77-47DC-9023-44E7B14712C5}" sibTransId="{C33226D5-88F0-4202-8BFD-8F1B93FD2F2E}"/>
    <dgm:cxn modelId="{026F2DDB-D499-4618-B055-D6336E5D37C0}" type="presOf" srcId="{F0C9A742-6361-4F20-8038-55CD35A38FF8}" destId="{0C8664C3-FD7E-47AE-A07D-9BBD145D1270}" srcOrd="1" destOrd="0" presId="urn:microsoft.com/office/officeart/2005/8/layout/vList4"/>
    <dgm:cxn modelId="{D86C4192-0D3F-426A-828A-C5506EE70343}" type="presParOf" srcId="{F7E6A4AD-1D1C-4246-8917-B103D83F615B}" destId="{0B9FD304-1B9E-4DA7-B302-C8AABAA96BC8}" srcOrd="0" destOrd="0" presId="urn:microsoft.com/office/officeart/2005/8/layout/vList4"/>
    <dgm:cxn modelId="{205F6E0B-7F0D-46AB-A00D-EDED6F950DA9}" type="presParOf" srcId="{0B9FD304-1B9E-4DA7-B302-C8AABAA96BC8}" destId="{BFE3F13F-4ED3-4C2E-B7E5-EA967F6823AA}" srcOrd="0" destOrd="0" presId="urn:microsoft.com/office/officeart/2005/8/layout/vList4"/>
    <dgm:cxn modelId="{D81F4922-AD7F-4964-9E8D-86F65EB75B82}" type="presParOf" srcId="{0B9FD304-1B9E-4DA7-B302-C8AABAA96BC8}" destId="{8F4A9839-2EA5-4D8C-AE60-918BA7F9459E}" srcOrd="1" destOrd="0" presId="urn:microsoft.com/office/officeart/2005/8/layout/vList4"/>
    <dgm:cxn modelId="{0FFC10B3-C9AB-4A39-98BA-C870CF122CDA}" type="presParOf" srcId="{0B9FD304-1B9E-4DA7-B302-C8AABAA96BC8}" destId="{0C8664C3-FD7E-47AE-A07D-9BBD145D1270}" srcOrd="2" destOrd="0" presId="urn:microsoft.com/office/officeart/2005/8/layout/vList4"/>
    <dgm:cxn modelId="{ED9CF14D-8889-4F59-BD4D-F1003F23F41A}" type="presParOf" srcId="{F7E6A4AD-1D1C-4246-8917-B103D83F615B}" destId="{264DC96A-5368-424B-8596-B3DF6FCCCF4E}" srcOrd="1" destOrd="0" presId="urn:microsoft.com/office/officeart/2005/8/layout/vList4"/>
    <dgm:cxn modelId="{26439341-3EE2-4BB1-875F-232184EA8DCE}" type="presParOf" srcId="{F7E6A4AD-1D1C-4246-8917-B103D83F615B}" destId="{24F296F4-19B3-4371-B5C0-9193F00A75F4}" srcOrd="2" destOrd="0" presId="urn:microsoft.com/office/officeart/2005/8/layout/vList4"/>
    <dgm:cxn modelId="{2BC7D8DC-050C-4441-86EA-EA2D8171AC0C}" type="presParOf" srcId="{24F296F4-19B3-4371-B5C0-9193F00A75F4}" destId="{58C7F40F-A186-48CA-948F-C585EE796F4E}" srcOrd="0" destOrd="0" presId="urn:microsoft.com/office/officeart/2005/8/layout/vList4"/>
    <dgm:cxn modelId="{8629B05A-D5A8-45CB-A9FD-FC88159AF38F}" type="presParOf" srcId="{24F296F4-19B3-4371-B5C0-9193F00A75F4}" destId="{7EC79D2A-D28E-48FF-92A1-2311BFF8ADA9}" srcOrd="1" destOrd="0" presId="urn:microsoft.com/office/officeart/2005/8/layout/vList4"/>
    <dgm:cxn modelId="{C3E88683-9D3A-4F42-A307-610E4EB5ABA9}" type="presParOf" srcId="{24F296F4-19B3-4371-B5C0-9193F00A75F4}" destId="{43118D83-2A86-4C59-B9B4-1E5D62EC390A}" srcOrd="2" destOrd="0" presId="urn:microsoft.com/office/officeart/2005/8/layout/vList4"/>
    <dgm:cxn modelId="{F4945E0E-AC06-49CB-9FC5-A4B9935C0EE1}" type="presParOf" srcId="{F7E6A4AD-1D1C-4246-8917-B103D83F615B}" destId="{87B0637B-60B9-4814-84AF-7C9061911723}" srcOrd="3" destOrd="0" presId="urn:microsoft.com/office/officeart/2005/8/layout/vList4"/>
    <dgm:cxn modelId="{4EEB3341-638C-40BD-B4F8-80B9C8FA1E3F}" type="presParOf" srcId="{F7E6A4AD-1D1C-4246-8917-B103D83F615B}" destId="{D4F34F17-50E3-404D-90F6-0597E432F699}" srcOrd="4" destOrd="0" presId="urn:microsoft.com/office/officeart/2005/8/layout/vList4"/>
    <dgm:cxn modelId="{CF35C88F-F05E-4D15-ADBA-5C0C8771936D}" type="presParOf" srcId="{D4F34F17-50E3-404D-90F6-0597E432F699}" destId="{9E4A4B98-76FC-4B05-909F-5D10A46FDDF9}" srcOrd="0" destOrd="0" presId="urn:microsoft.com/office/officeart/2005/8/layout/vList4"/>
    <dgm:cxn modelId="{4746094F-1343-483C-95F4-243B2D9C38C6}" type="presParOf" srcId="{D4F34F17-50E3-404D-90F6-0597E432F699}" destId="{AED17BA2-3FA2-4C59-B09C-079E52B1BB7E}" srcOrd="1" destOrd="0" presId="urn:microsoft.com/office/officeart/2005/8/layout/vList4"/>
    <dgm:cxn modelId="{DD5549F8-9F53-42F0-A205-3FEFCD2F199B}" type="presParOf" srcId="{D4F34F17-50E3-404D-90F6-0597E432F699}" destId="{A3243F71-7245-4983-8255-2BE91583E26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E416C6-99A1-47CD-A1BC-C27639A08F04}" type="doc">
      <dgm:prSet loTypeId="urn:microsoft.com/office/officeart/2005/8/layout/cycle8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B41D90D-0B72-4921-B68D-9FD6589CD9A2}">
      <dgm:prSet phldrT="[Texto]" custT="1"/>
      <dgm:spPr/>
      <dgm:t>
        <a:bodyPr/>
        <a:lstStyle/>
        <a:p>
          <a:r>
            <a:rPr lang="es-EC" sz="1600" b="1" dirty="0" smtClean="0">
              <a:latin typeface="Arial" pitchFamily="34" charset="0"/>
              <a:cs typeface="Arial" pitchFamily="34" charset="0"/>
            </a:rPr>
            <a:t>EDUCACIÓN ART. 26</a:t>
          </a:r>
          <a:endParaRPr lang="es-EC" sz="1600" b="1" dirty="0">
            <a:latin typeface="Arial" pitchFamily="34" charset="0"/>
            <a:cs typeface="Arial" pitchFamily="34" charset="0"/>
          </a:endParaRPr>
        </a:p>
      </dgm:t>
    </dgm:pt>
    <dgm:pt modelId="{94AF5223-EE10-4F14-9B54-9CCF1C447494}" type="parTrans" cxnId="{A7912D41-9B1A-4B7A-A7B3-C496D45045F7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A7880641-2476-4707-8107-735D4CAF2C61}" type="sibTrans" cxnId="{A7912D41-9B1A-4B7A-A7B3-C496D45045F7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4723571B-FADF-4394-A6AA-CB6D00E0CC5E}">
      <dgm:prSet phldrT="[Texto]" custT="1"/>
      <dgm:spPr/>
      <dgm:t>
        <a:bodyPr/>
        <a:lstStyle/>
        <a:p>
          <a:r>
            <a:rPr lang="es-EC" sz="1400" b="1" dirty="0" smtClean="0">
              <a:latin typeface="Arial" pitchFamily="34" charset="0"/>
              <a:cs typeface="Arial" pitchFamily="34" charset="0"/>
            </a:rPr>
            <a:t>DERECHOS DE LAS PERSONAS  Y GRUPOS DE ATENCIÓN PRIORITARIA ART. 35 </a:t>
          </a:r>
          <a:endParaRPr lang="es-EC" sz="1400" b="1" dirty="0">
            <a:latin typeface="Arial" pitchFamily="34" charset="0"/>
            <a:cs typeface="Arial" pitchFamily="34" charset="0"/>
          </a:endParaRPr>
        </a:p>
      </dgm:t>
    </dgm:pt>
    <dgm:pt modelId="{7B31A884-A15B-4868-9E53-50CC23E763A0}" type="parTrans" cxnId="{70FF4EDE-6112-4280-8160-7B2D1B5E476C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8C64249E-7EDF-408B-8EE8-C970FC06D1E5}" type="sibTrans" cxnId="{70FF4EDE-6112-4280-8160-7B2D1B5E476C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86A54F75-F361-4A13-9AC1-7CA49632DE1F}">
      <dgm:prSet phldrT="[Texto]" custT="1"/>
      <dgm:spPr/>
      <dgm:t>
        <a:bodyPr/>
        <a:lstStyle/>
        <a:p>
          <a:r>
            <a:rPr lang="es-EC" sz="1600" b="1" dirty="0" smtClean="0">
              <a:latin typeface="Arial" pitchFamily="34" charset="0"/>
              <a:cs typeface="Arial" pitchFamily="34" charset="0"/>
            </a:rPr>
            <a:t>NIÑOS, NIÑAS Y ADOLESCENTES ART. 44 Y ART. 46</a:t>
          </a:r>
          <a:endParaRPr lang="es-EC" sz="1600" b="1" dirty="0">
            <a:latin typeface="Arial" pitchFamily="34" charset="0"/>
            <a:cs typeface="Arial" pitchFamily="34" charset="0"/>
          </a:endParaRPr>
        </a:p>
      </dgm:t>
    </dgm:pt>
    <dgm:pt modelId="{2A415F54-0917-43A4-930E-334625803BEE}" type="parTrans" cxnId="{FBF93215-0B14-4EF0-90F6-7B1D6C740BD8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7190D5EC-1F2C-4B37-AEA6-4A9B0E58D613}" type="sibTrans" cxnId="{FBF93215-0B14-4EF0-90F6-7B1D6C740BD8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0C0E6319-1669-484A-9F61-759DEA78FDEA}">
      <dgm:prSet phldrT="[Texto]" custT="1"/>
      <dgm:spPr/>
      <dgm:t>
        <a:bodyPr/>
        <a:lstStyle/>
        <a:p>
          <a:r>
            <a:rPr lang="es-EC" sz="1600" b="1" dirty="0" smtClean="0">
              <a:latin typeface="Arial" pitchFamily="34" charset="0"/>
              <a:cs typeface="Arial" pitchFamily="34" charset="0"/>
            </a:rPr>
            <a:t>RÉGIMEN DEL BUEN VIVIR  ART. 340</a:t>
          </a:r>
          <a:endParaRPr lang="es-EC" sz="1600" b="1" dirty="0">
            <a:latin typeface="Arial" pitchFamily="34" charset="0"/>
            <a:cs typeface="Arial" pitchFamily="34" charset="0"/>
          </a:endParaRPr>
        </a:p>
      </dgm:t>
    </dgm:pt>
    <dgm:pt modelId="{DED2EE22-487E-42B0-8B2E-9E606ED7AECC}" type="parTrans" cxnId="{D401C470-E513-4318-A62C-79A5B361D562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18D1C491-5247-4E25-9835-AF8A66DBCB51}" type="sibTrans" cxnId="{D401C470-E513-4318-A62C-79A5B361D562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83B0B808-E010-455C-8ED3-678A608DC361}">
      <dgm:prSet phldrT="[Texto]" custT="1"/>
      <dgm:spPr/>
      <dgm:t>
        <a:bodyPr/>
        <a:lstStyle/>
        <a:p>
          <a:r>
            <a:rPr lang="es-EC" sz="1600" b="1" dirty="0" smtClean="0">
              <a:latin typeface="Arial" pitchFamily="34" charset="0"/>
              <a:cs typeface="Arial" pitchFamily="34" charset="0"/>
            </a:rPr>
            <a:t>SALUD ART. 359 Y ART. 360</a:t>
          </a:r>
          <a:endParaRPr lang="es-EC" sz="1600" b="1" dirty="0">
            <a:latin typeface="Arial" pitchFamily="34" charset="0"/>
            <a:cs typeface="Arial" pitchFamily="34" charset="0"/>
          </a:endParaRPr>
        </a:p>
      </dgm:t>
    </dgm:pt>
    <dgm:pt modelId="{4FDF8119-4443-442A-A5E9-EEFC7E39B466}" type="parTrans" cxnId="{0707EEC8-26F1-4785-A0E8-E848D34C45D0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EEC53FD4-CCC8-4027-B085-9E50E61297E2}" type="sibTrans" cxnId="{0707EEC8-26F1-4785-A0E8-E848D34C45D0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0E0557E5-019A-4FE2-96BC-64CB27BA5D69}">
      <dgm:prSet phldrT="[Texto]" custT="1"/>
      <dgm:spPr/>
      <dgm:t>
        <a:bodyPr/>
        <a:lstStyle/>
        <a:p>
          <a:r>
            <a:rPr lang="es-EC" sz="1600" b="1" dirty="0" smtClean="0">
              <a:latin typeface="Arial" pitchFamily="34" charset="0"/>
              <a:cs typeface="Arial" pitchFamily="34" charset="0"/>
            </a:rPr>
            <a:t>GESTIÓN DE RIESGOS ART. 389 Y ART. 390</a:t>
          </a:r>
          <a:endParaRPr lang="es-EC" sz="1600" b="1" dirty="0">
            <a:latin typeface="Arial" pitchFamily="34" charset="0"/>
            <a:cs typeface="Arial" pitchFamily="34" charset="0"/>
          </a:endParaRPr>
        </a:p>
      </dgm:t>
    </dgm:pt>
    <dgm:pt modelId="{6DD174C1-A3D7-4D02-8DFE-83ED3E1B98C4}" type="parTrans" cxnId="{91306A23-B86B-462F-8FC0-E191672CDE5D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AC4F2E1A-B933-4AD9-8408-857E3FB707D2}" type="sibTrans" cxnId="{91306A23-B86B-462F-8FC0-E191672CDE5D}">
      <dgm:prSet/>
      <dgm:spPr/>
      <dgm:t>
        <a:bodyPr/>
        <a:lstStyle/>
        <a:p>
          <a:endParaRPr lang="es-EC" sz="2400" b="1">
            <a:latin typeface="Arial" pitchFamily="34" charset="0"/>
            <a:cs typeface="Arial" pitchFamily="34" charset="0"/>
          </a:endParaRPr>
        </a:p>
      </dgm:t>
    </dgm:pt>
    <dgm:pt modelId="{06D09643-BD6B-4C62-8A39-DFE253018483}" type="pres">
      <dgm:prSet presAssocID="{1EE416C6-99A1-47CD-A1BC-C27639A08F0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61E58BD-D4FA-42B0-B765-CFE137A0CA5E}" type="pres">
      <dgm:prSet presAssocID="{1EE416C6-99A1-47CD-A1BC-C27639A08F04}" presName="wedge1" presStyleLbl="node1" presStyleIdx="0" presStyleCnt="6"/>
      <dgm:spPr/>
      <dgm:t>
        <a:bodyPr/>
        <a:lstStyle/>
        <a:p>
          <a:endParaRPr lang="es-EC"/>
        </a:p>
      </dgm:t>
    </dgm:pt>
    <dgm:pt modelId="{402E102C-D348-4D19-B22B-B738B39A3871}" type="pres">
      <dgm:prSet presAssocID="{1EE416C6-99A1-47CD-A1BC-C27639A08F04}" presName="dummy1a" presStyleCnt="0"/>
      <dgm:spPr/>
    </dgm:pt>
    <dgm:pt modelId="{D985B51F-B085-4BAD-B3A4-DB0CEA65465B}" type="pres">
      <dgm:prSet presAssocID="{1EE416C6-99A1-47CD-A1BC-C27639A08F04}" presName="dummy1b" presStyleCnt="0"/>
      <dgm:spPr/>
    </dgm:pt>
    <dgm:pt modelId="{768455EA-B664-4A8D-A7DE-FCCFB2B33FFB}" type="pres">
      <dgm:prSet presAssocID="{1EE416C6-99A1-47CD-A1BC-C27639A08F04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0134B0-80B1-4E0B-91C8-02F6DD10081C}" type="pres">
      <dgm:prSet presAssocID="{1EE416C6-99A1-47CD-A1BC-C27639A08F04}" presName="wedge2" presStyleLbl="node1" presStyleIdx="1" presStyleCnt="6"/>
      <dgm:spPr/>
      <dgm:t>
        <a:bodyPr/>
        <a:lstStyle/>
        <a:p>
          <a:endParaRPr lang="es-EC"/>
        </a:p>
      </dgm:t>
    </dgm:pt>
    <dgm:pt modelId="{8DC39408-E464-4BE0-9478-BC5DCE2B2356}" type="pres">
      <dgm:prSet presAssocID="{1EE416C6-99A1-47CD-A1BC-C27639A08F04}" presName="dummy2a" presStyleCnt="0"/>
      <dgm:spPr/>
    </dgm:pt>
    <dgm:pt modelId="{7A350457-10C9-47AC-8034-E93573F58878}" type="pres">
      <dgm:prSet presAssocID="{1EE416C6-99A1-47CD-A1BC-C27639A08F04}" presName="dummy2b" presStyleCnt="0"/>
      <dgm:spPr/>
    </dgm:pt>
    <dgm:pt modelId="{EC168277-29BD-49EB-AAE3-3ECEF37B7CF7}" type="pres">
      <dgm:prSet presAssocID="{1EE416C6-99A1-47CD-A1BC-C27639A08F04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5E83CD-B3FC-4581-AA44-0091027A4CD0}" type="pres">
      <dgm:prSet presAssocID="{1EE416C6-99A1-47CD-A1BC-C27639A08F04}" presName="wedge3" presStyleLbl="node1" presStyleIdx="2" presStyleCnt="6"/>
      <dgm:spPr/>
      <dgm:t>
        <a:bodyPr/>
        <a:lstStyle/>
        <a:p>
          <a:endParaRPr lang="es-EC"/>
        </a:p>
      </dgm:t>
    </dgm:pt>
    <dgm:pt modelId="{3C9C5296-856E-43CE-BCA9-DCE5FB34ABF1}" type="pres">
      <dgm:prSet presAssocID="{1EE416C6-99A1-47CD-A1BC-C27639A08F04}" presName="dummy3a" presStyleCnt="0"/>
      <dgm:spPr/>
    </dgm:pt>
    <dgm:pt modelId="{33C302A0-9675-49FA-AF1A-BFD43489FB6E}" type="pres">
      <dgm:prSet presAssocID="{1EE416C6-99A1-47CD-A1BC-C27639A08F04}" presName="dummy3b" presStyleCnt="0"/>
      <dgm:spPr/>
    </dgm:pt>
    <dgm:pt modelId="{C4D5BF69-BED0-46A5-A80B-4C128F557C53}" type="pres">
      <dgm:prSet presAssocID="{1EE416C6-99A1-47CD-A1BC-C27639A08F04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6A172E-21D4-4828-9306-31A7F5404C7A}" type="pres">
      <dgm:prSet presAssocID="{1EE416C6-99A1-47CD-A1BC-C27639A08F04}" presName="wedge4" presStyleLbl="node1" presStyleIdx="3" presStyleCnt="6"/>
      <dgm:spPr/>
      <dgm:t>
        <a:bodyPr/>
        <a:lstStyle/>
        <a:p>
          <a:endParaRPr lang="es-EC"/>
        </a:p>
      </dgm:t>
    </dgm:pt>
    <dgm:pt modelId="{E9AA4529-79FB-4717-BD47-AFF7161212AB}" type="pres">
      <dgm:prSet presAssocID="{1EE416C6-99A1-47CD-A1BC-C27639A08F04}" presName="dummy4a" presStyleCnt="0"/>
      <dgm:spPr/>
    </dgm:pt>
    <dgm:pt modelId="{DC343F6C-4916-4450-B4CE-2B74F4C3FE21}" type="pres">
      <dgm:prSet presAssocID="{1EE416C6-99A1-47CD-A1BC-C27639A08F04}" presName="dummy4b" presStyleCnt="0"/>
      <dgm:spPr/>
    </dgm:pt>
    <dgm:pt modelId="{F7C447BE-A078-4465-87F1-90EA24187799}" type="pres">
      <dgm:prSet presAssocID="{1EE416C6-99A1-47CD-A1BC-C27639A08F04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8D1E23-AE7F-48A4-B994-B4D2D993E271}" type="pres">
      <dgm:prSet presAssocID="{1EE416C6-99A1-47CD-A1BC-C27639A08F04}" presName="wedge5" presStyleLbl="node1" presStyleIdx="4" presStyleCnt="6"/>
      <dgm:spPr/>
      <dgm:t>
        <a:bodyPr/>
        <a:lstStyle/>
        <a:p>
          <a:endParaRPr lang="es-EC"/>
        </a:p>
      </dgm:t>
    </dgm:pt>
    <dgm:pt modelId="{A37B6AE5-5574-4FE4-8D00-F3815A65A902}" type="pres">
      <dgm:prSet presAssocID="{1EE416C6-99A1-47CD-A1BC-C27639A08F04}" presName="dummy5a" presStyleCnt="0"/>
      <dgm:spPr/>
    </dgm:pt>
    <dgm:pt modelId="{ED66D500-F581-4B56-B237-837037CABBD7}" type="pres">
      <dgm:prSet presAssocID="{1EE416C6-99A1-47CD-A1BC-C27639A08F04}" presName="dummy5b" presStyleCnt="0"/>
      <dgm:spPr/>
    </dgm:pt>
    <dgm:pt modelId="{B15E66BC-60B5-4D90-B5F7-0165F196E891}" type="pres">
      <dgm:prSet presAssocID="{1EE416C6-99A1-47CD-A1BC-C27639A08F04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3008A3-4945-4CE2-9AF2-0C272729B164}" type="pres">
      <dgm:prSet presAssocID="{1EE416C6-99A1-47CD-A1BC-C27639A08F04}" presName="wedge6" presStyleLbl="node1" presStyleIdx="5" presStyleCnt="6"/>
      <dgm:spPr/>
      <dgm:t>
        <a:bodyPr/>
        <a:lstStyle/>
        <a:p>
          <a:endParaRPr lang="es-EC"/>
        </a:p>
      </dgm:t>
    </dgm:pt>
    <dgm:pt modelId="{C89DFD15-2BA2-4BFE-B007-3E9EC324CCED}" type="pres">
      <dgm:prSet presAssocID="{1EE416C6-99A1-47CD-A1BC-C27639A08F04}" presName="dummy6a" presStyleCnt="0"/>
      <dgm:spPr/>
    </dgm:pt>
    <dgm:pt modelId="{5572F0B9-3DC9-47CD-AA22-0C3EC9CF7DA6}" type="pres">
      <dgm:prSet presAssocID="{1EE416C6-99A1-47CD-A1BC-C27639A08F04}" presName="dummy6b" presStyleCnt="0"/>
      <dgm:spPr/>
    </dgm:pt>
    <dgm:pt modelId="{F04D1CB9-7477-47FA-AF22-28B6D46828DF}" type="pres">
      <dgm:prSet presAssocID="{1EE416C6-99A1-47CD-A1BC-C27639A08F04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6BB209-9010-4738-98E6-D723CDD1520B}" type="pres">
      <dgm:prSet presAssocID="{A7880641-2476-4707-8107-735D4CAF2C61}" presName="arrowWedge1" presStyleLbl="fgSibTrans2D1" presStyleIdx="0" presStyleCnt="6"/>
      <dgm:spPr/>
    </dgm:pt>
    <dgm:pt modelId="{242EB429-B951-4541-B95E-78B740FAD08F}" type="pres">
      <dgm:prSet presAssocID="{8C64249E-7EDF-408B-8EE8-C970FC06D1E5}" presName="arrowWedge2" presStyleLbl="fgSibTrans2D1" presStyleIdx="1" presStyleCnt="6"/>
      <dgm:spPr/>
    </dgm:pt>
    <dgm:pt modelId="{449D1ACD-A65B-4DAD-9EA8-95E1485EC4D7}" type="pres">
      <dgm:prSet presAssocID="{7190D5EC-1F2C-4B37-AEA6-4A9B0E58D613}" presName="arrowWedge3" presStyleLbl="fgSibTrans2D1" presStyleIdx="2" presStyleCnt="6"/>
      <dgm:spPr/>
    </dgm:pt>
    <dgm:pt modelId="{EB03BC46-A006-4155-888A-1F40C328C8F3}" type="pres">
      <dgm:prSet presAssocID="{18D1C491-5247-4E25-9835-AF8A66DBCB51}" presName="arrowWedge4" presStyleLbl="fgSibTrans2D1" presStyleIdx="3" presStyleCnt="6"/>
      <dgm:spPr/>
    </dgm:pt>
    <dgm:pt modelId="{96EC361D-9C4C-422E-8F74-39863A31E24B}" type="pres">
      <dgm:prSet presAssocID="{EEC53FD4-CCC8-4027-B085-9E50E61297E2}" presName="arrowWedge5" presStyleLbl="fgSibTrans2D1" presStyleIdx="4" presStyleCnt="6"/>
      <dgm:spPr/>
    </dgm:pt>
    <dgm:pt modelId="{70F7DF47-13CB-4E70-A632-477A122F3E79}" type="pres">
      <dgm:prSet presAssocID="{AC4F2E1A-B933-4AD9-8408-857E3FB707D2}" presName="arrowWedge6" presStyleLbl="fgSibTrans2D1" presStyleIdx="5" presStyleCnt="6"/>
      <dgm:spPr/>
    </dgm:pt>
  </dgm:ptLst>
  <dgm:cxnLst>
    <dgm:cxn modelId="{33A08784-6250-489B-A517-A4DB05E70E25}" type="presOf" srcId="{0E0557E5-019A-4FE2-96BC-64CB27BA5D69}" destId="{F04D1CB9-7477-47FA-AF22-28B6D46828DF}" srcOrd="1" destOrd="0" presId="urn:microsoft.com/office/officeart/2005/8/layout/cycle8"/>
    <dgm:cxn modelId="{FBF93215-0B14-4EF0-90F6-7B1D6C740BD8}" srcId="{1EE416C6-99A1-47CD-A1BC-C27639A08F04}" destId="{86A54F75-F361-4A13-9AC1-7CA49632DE1F}" srcOrd="2" destOrd="0" parTransId="{2A415F54-0917-43A4-930E-334625803BEE}" sibTransId="{7190D5EC-1F2C-4B37-AEA6-4A9B0E58D613}"/>
    <dgm:cxn modelId="{91306A23-B86B-462F-8FC0-E191672CDE5D}" srcId="{1EE416C6-99A1-47CD-A1BC-C27639A08F04}" destId="{0E0557E5-019A-4FE2-96BC-64CB27BA5D69}" srcOrd="5" destOrd="0" parTransId="{6DD174C1-A3D7-4D02-8DFE-83ED3E1B98C4}" sibTransId="{AC4F2E1A-B933-4AD9-8408-857E3FB707D2}"/>
    <dgm:cxn modelId="{C23F2955-B451-46E1-A58F-34905DE1D33D}" type="presOf" srcId="{0E0557E5-019A-4FE2-96BC-64CB27BA5D69}" destId="{753008A3-4945-4CE2-9AF2-0C272729B164}" srcOrd="0" destOrd="0" presId="urn:microsoft.com/office/officeart/2005/8/layout/cycle8"/>
    <dgm:cxn modelId="{526546B4-C35E-4044-B21B-F61549A22B0F}" type="presOf" srcId="{4723571B-FADF-4394-A6AA-CB6D00E0CC5E}" destId="{220134B0-80B1-4E0B-91C8-02F6DD10081C}" srcOrd="0" destOrd="0" presId="urn:microsoft.com/office/officeart/2005/8/layout/cycle8"/>
    <dgm:cxn modelId="{578DE714-1C8C-4932-B921-1E5FBD04B55F}" type="presOf" srcId="{0C0E6319-1669-484A-9F61-759DEA78FDEA}" destId="{F7C447BE-A078-4465-87F1-90EA24187799}" srcOrd="1" destOrd="0" presId="urn:microsoft.com/office/officeart/2005/8/layout/cycle8"/>
    <dgm:cxn modelId="{70AEB391-DAE3-44C8-9EC9-97581DB2AD29}" type="presOf" srcId="{3B41D90D-0B72-4921-B68D-9FD6589CD9A2}" destId="{761E58BD-D4FA-42B0-B765-CFE137A0CA5E}" srcOrd="0" destOrd="0" presId="urn:microsoft.com/office/officeart/2005/8/layout/cycle8"/>
    <dgm:cxn modelId="{5E85ABA8-0BBA-4913-911B-86440259F7DF}" type="presOf" srcId="{83B0B808-E010-455C-8ED3-678A608DC361}" destId="{B15E66BC-60B5-4D90-B5F7-0165F196E891}" srcOrd="1" destOrd="0" presId="urn:microsoft.com/office/officeart/2005/8/layout/cycle8"/>
    <dgm:cxn modelId="{C0858708-923B-483B-9731-BD3EB561B840}" type="presOf" srcId="{86A54F75-F361-4A13-9AC1-7CA49632DE1F}" destId="{C4D5BF69-BED0-46A5-A80B-4C128F557C53}" srcOrd="1" destOrd="0" presId="urn:microsoft.com/office/officeart/2005/8/layout/cycle8"/>
    <dgm:cxn modelId="{38316188-14CB-408A-8A88-DAC0D134F796}" type="presOf" srcId="{4723571B-FADF-4394-A6AA-CB6D00E0CC5E}" destId="{EC168277-29BD-49EB-AAE3-3ECEF37B7CF7}" srcOrd="1" destOrd="0" presId="urn:microsoft.com/office/officeart/2005/8/layout/cycle8"/>
    <dgm:cxn modelId="{D401C470-E513-4318-A62C-79A5B361D562}" srcId="{1EE416C6-99A1-47CD-A1BC-C27639A08F04}" destId="{0C0E6319-1669-484A-9F61-759DEA78FDEA}" srcOrd="3" destOrd="0" parTransId="{DED2EE22-487E-42B0-8B2E-9E606ED7AECC}" sibTransId="{18D1C491-5247-4E25-9835-AF8A66DBCB51}"/>
    <dgm:cxn modelId="{6C6FE0D1-8DC0-4913-97F3-ADEED162E4B8}" type="presOf" srcId="{83B0B808-E010-455C-8ED3-678A608DC361}" destId="{248D1E23-AE7F-48A4-B994-B4D2D993E271}" srcOrd="0" destOrd="0" presId="urn:microsoft.com/office/officeart/2005/8/layout/cycle8"/>
    <dgm:cxn modelId="{4F563EC8-39B9-4424-B5CA-A9A57F99E56B}" type="presOf" srcId="{0C0E6319-1669-484A-9F61-759DEA78FDEA}" destId="{0B6A172E-21D4-4828-9306-31A7F5404C7A}" srcOrd="0" destOrd="0" presId="urn:microsoft.com/office/officeart/2005/8/layout/cycle8"/>
    <dgm:cxn modelId="{7EAAF591-0225-4887-9B83-4210AA7DB719}" type="presOf" srcId="{86A54F75-F361-4A13-9AC1-7CA49632DE1F}" destId="{1E5E83CD-B3FC-4581-AA44-0091027A4CD0}" srcOrd="0" destOrd="0" presId="urn:microsoft.com/office/officeart/2005/8/layout/cycle8"/>
    <dgm:cxn modelId="{B6EACB91-2553-4527-BF1E-3EF244AA9EF8}" type="presOf" srcId="{3B41D90D-0B72-4921-B68D-9FD6589CD9A2}" destId="{768455EA-B664-4A8D-A7DE-FCCFB2B33FFB}" srcOrd="1" destOrd="0" presId="urn:microsoft.com/office/officeart/2005/8/layout/cycle8"/>
    <dgm:cxn modelId="{0032AD78-D883-4D5C-8E7F-5599184D4DB0}" type="presOf" srcId="{1EE416C6-99A1-47CD-A1BC-C27639A08F04}" destId="{06D09643-BD6B-4C62-8A39-DFE253018483}" srcOrd="0" destOrd="0" presId="urn:microsoft.com/office/officeart/2005/8/layout/cycle8"/>
    <dgm:cxn modelId="{70FF4EDE-6112-4280-8160-7B2D1B5E476C}" srcId="{1EE416C6-99A1-47CD-A1BC-C27639A08F04}" destId="{4723571B-FADF-4394-A6AA-CB6D00E0CC5E}" srcOrd="1" destOrd="0" parTransId="{7B31A884-A15B-4868-9E53-50CC23E763A0}" sibTransId="{8C64249E-7EDF-408B-8EE8-C970FC06D1E5}"/>
    <dgm:cxn modelId="{A7912D41-9B1A-4B7A-A7B3-C496D45045F7}" srcId="{1EE416C6-99A1-47CD-A1BC-C27639A08F04}" destId="{3B41D90D-0B72-4921-B68D-9FD6589CD9A2}" srcOrd="0" destOrd="0" parTransId="{94AF5223-EE10-4F14-9B54-9CCF1C447494}" sibTransId="{A7880641-2476-4707-8107-735D4CAF2C61}"/>
    <dgm:cxn modelId="{0707EEC8-26F1-4785-A0E8-E848D34C45D0}" srcId="{1EE416C6-99A1-47CD-A1BC-C27639A08F04}" destId="{83B0B808-E010-455C-8ED3-678A608DC361}" srcOrd="4" destOrd="0" parTransId="{4FDF8119-4443-442A-A5E9-EEFC7E39B466}" sibTransId="{EEC53FD4-CCC8-4027-B085-9E50E61297E2}"/>
    <dgm:cxn modelId="{0C6A26F5-A8E7-43B2-8C7C-53C6B6BC5884}" type="presParOf" srcId="{06D09643-BD6B-4C62-8A39-DFE253018483}" destId="{761E58BD-D4FA-42B0-B765-CFE137A0CA5E}" srcOrd="0" destOrd="0" presId="urn:microsoft.com/office/officeart/2005/8/layout/cycle8"/>
    <dgm:cxn modelId="{BFC0C763-9256-4984-B395-1CDE125058A8}" type="presParOf" srcId="{06D09643-BD6B-4C62-8A39-DFE253018483}" destId="{402E102C-D348-4D19-B22B-B738B39A3871}" srcOrd="1" destOrd="0" presId="urn:microsoft.com/office/officeart/2005/8/layout/cycle8"/>
    <dgm:cxn modelId="{3B838504-8F1E-4C02-BD50-BDEB0BDE313B}" type="presParOf" srcId="{06D09643-BD6B-4C62-8A39-DFE253018483}" destId="{D985B51F-B085-4BAD-B3A4-DB0CEA65465B}" srcOrd="2" destOrd="0" presId="urn:microsoft.com/office/officeart/2005/8/layout/cycle8"/>
    <dgm:cxn modelId="{6367815B-B275-44E2-9FFA-9E5512F60131}" type="presParOf" srcId="{06D09643-BD6B-4C62-8A39-DFE253018483}" destId="{768455EA-B664-4A8D-A7DE-FCCFB2B33FFB}" srcOrd="3" destOrd="0" presId="urn:microsoft.com/office/officeart/2005/8/layout/cycle8"/>
    <dgm:cxn modelId="{7EDFE134-07B5-4BEC-A4D6-F28F79C84044}" type="presParOf" srcId="{06D09643-BD6B-4C62-8A39-DFE253018483}" destId="{220134B0-80B1-4E0B-91C8-02F6DD10081C}" srcOrd="4" destOrd="0" presId="urn:microsoft.com/office/officeart/2005/8/layout/cycle8"/>
    <dgm:cxn modelId="{39BD2751-6747-41A5-965B-7B8F6F3F3D35}" type="presParOf" srcId="{06D09643-BD6B-4C62-8A39-DFE253018483}" destId="{8DC39408-E464-4BE0-9478-BC5DCE2B2356}" srcOrd="5" destOrd="0" presId="urn:microsoft.com/office/officeart/2005/8/layout/cycle8"/>
    <dgm:cxn modelId="{DA4EDC11-1469-4091-A456-0098D7C56B64}" type="presParOf" srcId="{06D09643-BD6B-4C62-8A39-DFE253018483}" destId="{7A350457-10C9-47AC-8034-E93573F58878}" srcOrd="6" destOrd="0" presId="urn:microsoft.com/office/officeart/2005/8/layout/cycle8"/>
    <dgm:cxn modelId="{339ACB15-0694-4ED2-902F-B75EBC8C9328}" type="presParOf" srcId="{06D09643-BD6B-4C62-8A39-DFE253018483}" destId="{EC168277-29BD-49EB-AAE3-3ECEF37B7CF7}" srcOrd="7" destOrd="0" presId="urn:microsoft.com/office/officeart/2005/8/layout/cycle8"/>
    <dgm:cxn modelId="{5CC215B9-5F60-47C2-950D-36BD84B02116}" type="presParOf" srcId="{06D09643-BD6B-4C62-8A39-DFE253018483}" destId="{1E5E83CD-B3FC-4581-AA44-0091027A4CD0}" srcOrd="8" destOrd="0" presId="urn:microsoft.com/office/officeart/2005/8/layout/cycle8"/>
    <dgm:cxn modelId="{5BAA59F4-0705-4219-87E7-A38330A5B78E}" type="presParOf" srcId="{06D09643-BD6B-4C62-8A39-DFE253018483}" destId="{3C9C5296-856E-43CE-BCA9-DCE5FB34ABF1}" srcOrd="9" destOrd="0" presId="urn:microsoft.com/office/officeart/2005/8/layout/cycle8"/>
    <dgm:cxn modelId="{167A6275-5FD6-4B8D-A99B-D516367DB851}" type="presParOf" srcId="{06D09643-BD6B-4C62-8A39-DFE253018483}" destId="{33C302A0-9675-49FA-AF1A-BFD43489FB6E}" srcOrd="10" destOrd="0" presId="urn:microsoft.com/office/officeart/2005/8/layout/cycle8"/>
    <dgm:cxn modelId="{0DE55BE0-0F79-4C14-83D0-9784CF34C517}" type="presParOf" srcId="{06D09643-BD6B-4C62-8A39-DFE253018483}" destId="{C4D5BF69-BED0-46A5-A80B-4C128F557C53}" srcOrd="11" destOrd="0" presId="urn:microsoft.com/office/officeart/2005/8/layout/cycle8"/>
    <dgm:cxn modelId="{F7CB94B7-29CE-40A8-88DF-FFD9A4ABB327}" type="presParOf" srcId="{06D09643-BD6B-4C62-8A39-DFE253018483}" destId="{0B6A172E-21D4-4828-9306-31A7F5404C7A}" srcOrd="12" destOrd="0" presId="urn:microsoft.com/office/officeart/2005/8/layout/cycle8"/>
    <dgm:cxn modelId="{58B16329-24D6-4795-80D2-98A108C786BD}" type="presParOf" srcId="{06D09643-BD6B-4C62-8A39-DFE253018483}" destId="{E9AA4529-79FB-4717-BD47-AFF7161212AB}" srcOrd="13" destOrd="0" presId="urn:microsoft.com/office/officeart/2005/8/layout/cycle8"/>
    <dgm:cxn modelId="{CE96BDE4-D585-419D-A426-76729941379E}" type="presParOf" srcId="{06D09643-BD6B-4C62-8A39-DFE253018483}" destId="{DC343F6C-4916-4450-B4CE-2B74F4C3FE21}" srcOrd="14" destOrd="0" presId="urn:microsoft.com/office/officeart/2005/8/layout/cycle8"/>
    <dgm:cxn modelId="{2A6B0B81-C10A-4AC6-8DCE-3250D57AB608}" type="presParOf" srcId="{06D09643-BD6B-4C62-8A39-DFE253018483}" destId="{F7C447BE-A078-4465-87F1-90EA24187799}" srcOrd="15" destOrd="0" presId="urn:microsoft.com/office/officeart/2005/8/layout/cycle8"/>
    <dgm:cxn modelId="{66C1EB78-1675-4537-BB2A-AC3C00F886E6}" type="presParOf" srcId="{06D09643-BD6B-4C62-8A39-DFE253018483}" destId="{248D1E23-AE7F-48A4-B994-B4D2D993E271}" srcOrd="16" destOrd="0" presId="urn:microsoft.com/office/officeart/2005/8/layout/cycle8"/>
    <dgm:cxn modelId="{9833EBDF-8023-4EEB-B877-14B1779565E8}" type="presParOf" srcId="{06D09643-BD6B-4C62-8A39-DFE253018483}" destId="{A37B6AE5-5574-4FE4-8D00-F3815A65A902}" srcOrd="17" destOrd="0" presId="urn:microsoft.com/office/officeart/2005/8/layout/cycle8"/>
    <dgm:cxn modelId="{81A7A57F-9E6A-4FE3-81B7-FC48E2F53B4D}" type="presParOf" srcId="{06D09643-BD6B-4C62-8A39-DFE253018483}" destId="{ED66D500-F581-4B56-B237-837037CABBD7}" srcOrd="18" destOrd="0" presId="urn:microsoft.com/office/officeart/2005/8/layout/cycle8"/>
    <dgm:cxn modelId="{A9A6869E-3BEA-4DEA-B6AD-F5CBDCAAD339}" type="presParOf" srcId="{06D09643-BD6B-4C62-8A39-DFE253018483}" destId="{B15E66BC-60B5-4D90-B5F7-0165F196E891}" srcOrd="19" destOrd="0" presId="urn:microsoft.com/office/officeart/2005/8/layout/cycle8"/>
    <dgm:cxn modelId="{97E3BDE5-7D33-4450-BBCF-133A2861F583}" type="presParOf" srcId="{06D09643-BD6B-4C62-8A39-DFE253018483}" destId="{753008A3-4945-4CE2-9AF2-0C272729B164}" srcOrd="20" destOrd="0" presId="urn:microsoft.com/office/officeart/2005/8/layout/cycle8"/>
    <dgm:cxn modelId="{C329E397-74F0-42A5-BDF0-ABF935845FBF}" type="presParOf" srcId="{06D09643-BD6B-4C62-8A39-DFE253018483}" destId="{C89DFD15-2BA2-4BFE-B007-3E9EC324CCED}" srcOrd="21" destOrd="0" presId="urn:microsoft.com/office/officeart/2005/8/layout/cycle8"/>
    <dgm:cxn modelId="{5B534D26-88B4-48FD-A92B-0F19EC2DA065}" type="presParOf" srcId="{06D09643-BD6B-4C62-8A39-DFE253018483}" destId="{5572F0B9-3DC9-47CD-AA22-0C3EC9CF7DA6}" srcOrd="22" destOrd="0" presId="urn:microsoft.com/office/officeart/2005/8/layout/cycle8"/>
    <dgm:cxn modelId="{B1B63E50-9F70-44C0-8D30-166EA229A6CD}" type="presParOf" srcId="{06D09643-BD6B-4C62-8A39-DFE253018483}" destId="{F04D1CB9-7477-47FA-AF22-28B6D46828DF}" srcOrd="23" destOrd="0" presId="urn:microsoft.com/office/officeart/2005/8/layout/cycle8"/>
    <dgm:cxn modelId="{7D147A32-52F1-4964-84E1-E9DB106474AC}" type="presParOf" srcId="{06D09643-BD6B-4C62-8A39-DFE253018483}" destId="{366BB209-9010-4738-98E6-D723CDD1520B}" srcOrd="24" destOrd="0" presId="urn:microsoft.com/office/officeart/2005/8/layout/cycle8"/>
    <dgm:cxn modelId="{ED8305AE-0A12-4B66-A96C-7E8F51B3AD5A}" type="presParOf" srcId="{06D09643-BD6B-4C62-8A39-DFE253018483}" destId="{242EB429-B951-4541-B95E-78B740FAD08F}" srcOrd="25" destOrd="0" presId="urn:microsoft.com/office/officeart/2005/8/layout/cycle8"/>
    <dgm:cxn modelId="{6A43A71E-5367-468E-821A-BE82FFD21794}" type="presParOf" srcId="{06D09643-BD6B-4C62-8A39-DFE253018483}" destId="{449D1ACD-A65B-4DAD-9EA8-95E1485EC4D7}" srcOrd="26" destOrd="0" presId="urn:microsoft.com/office/officeart/2005/8/layout/cycle8"/>
    <dgm:cxn modelId="{2360B537-1FB4-4F9E-9D44-86D0034EB2B9}" type="presParOf" srcId="{06D09643-BD6B-4C62-8A39-DFE253018483}" destId="{EB03BC46-A006-4155-888A-1F40C328C8F3}" srcOrd="27" destOrd="0" presId="urn:microsoft.com/office/officeart/2005/8/layout/cycle8"/>
    <dgm:cxn modelId="{F1ADBEF7-68BC-4AC1-AF55-11A608E9D96D}" type="presParOf" srcId="{06D09643-BD6B-4C62-8A39-DFE253018483}" destId="{96EC361D-9C4C-422E-8F74-39863A31E24B}" srcOrd="28" destOrd="0" presId="urn:microsoft.com/office/officeart/2005/8/layout/cycle8"/>
    <dgm:cxn modelId="{DCBDA5E0-BB51-49DF-854C-5E125BF210B1}" type="presParOf" srcId="{06D09643-BD6B-4C62-8A39-DFE253018483}" destId="{70F7DF47-13CB-4E70-A632-477A122F3E7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8F9E67-3B5D-43D9-A492-C33E23AD71DC}" type="doc">
      <dgm:prSet loTypeId="urn:microsoft.com/office/officeart/2005/8/layout/gear1" loCatId="cycle" qsTypeId="urn:microsoft.com/office/officeart/2005/8/quickstyle/simple5" qsCatId="simple" csTypeId="urn:microsoft.com/office/officeart/2005/8/colors/colorful2" csCatId="colorful" phldr="1"/>
      <dgm:spPr/>
    </dgm:pt>
    <dgm:pt modelId="{07331E7D-13B5-4B4A-A800-8A4EDDBB3439}">
      <dgm:prSet phldrT="[Texto]" custT="1"/>
      <dgm:spPr/>
      <dgm:t>
        <a:bodyPr/>
        <a:lstStyle/>
        <a:p>
          <a:r>
            <a:rPr lang="es-EC" sz="1400" dirty="0" smtClean="0">
              <a:latin typeface="Arial" pitchFamily="34" charset="0"/>
              <a:cs typeface="Arial" pitchFamily="34" charset="0"/>
            </a:rPr>
            <a:t>DERECHOS DE PROTECCION ART. 57</a:t>
          </a:r>
          <a:endParaRPr lang="es-EC" sz="1400" dirty="0">
            <a:latin typeface="Arial" pitchFamily="34" charset="0"/>
            <a:cs typeface="Arial" pitchFamily="34" charset="0"/>
          </a:endParaRPr>
        </a:p>
      </dgm:t>
    </dgm:pt>
    <dgm:pt modelId="{E4C7CE26-909C-4564-B346-A29921737A0F}" type="parTrans" cxnId="{90A30D16-C855-41DB-B942-BEA514176696}">
      <dgm:prSet/>
      <dgm:spPr/>
      <dgm:t>
        <a:bodyPr/>
        <a:lstStyle/>
        <a:p>
          <a:endParaRPr lang="es-EC" sz="1400">
            <a:latin typeface="Arial" pitchFamily="34" charset="0"/>
            <a:cs typeface="Arial" pitchFamily="34" charset="0"/>
          </a:endParaRPr>
        </a:p>
      </dgm:t>
    </dgm:pt>
    <dgm:pt modelId="{092D7BB8-0628-4F01-96FD-D5EB62192525}" type="sibTrans" cxnId="{90A30D16-C855-41DB-B942-BEA514176696}">
      <dgm:prSet/>
      <dgm:spPr/>
      <dgm:t>
        <a:bodyPr/>
        <a:lstStyle/>
        <a:p>
          <a:endParaRPr lang="es-EC" sz="1400">
            <a:latin typeface="Arial" pitchFamily="34" charset="0"/>
            <a:cs typeface="Arial" pitchFamily="34" charset="0"/>
          </a:endParaRPr>
        </a:p>
      </dgm:t>
    </dgm:pt>
    <dgm:pt modelId="{2CFA8163-932D-4A8E-A6F9-69C6CE54C435}">
      <dgm:prSet phldrT="[Texto]" custT="1"/>
      <dgm:spPr/>
      <dgm:t>
        <a:bodyPr/>
        <a:lstStyle/>
        <a:p>
          <a:r>
            <a:rPr lang="es-EC" sz="1400" dirty="0" smtClean="0">
              <a:latin typeface="Arial" pitchFamily="34" charset="0"/>
              <a:cs typeface="Arial" pitchFamily="34" charset="0"/>
            </a:rPr>
            <a:t>DERECHOS DE SUPERVIVIENCIA ART. 26 Y ART. 27</a:t>
          </a:r>
          <a:endParaRPr lang="es-EC" sz="1400" dirty="0">
            <a:latin typeface="Arial" pitchFamily="34" charset="0"/>
            <a:cs typeface="Arial" pitchFamily="34" charset="0"/>
          </a:endParaRPr>
        </a:p>
      </dgm:t>
    </dgm:pt>
    <dgm:pt modelId="{6EC94798-ACA0-47F9-9CFA-BFB444F64DE5}" type="parTrans" cxnId="{1D55D9CC-191C-4301-AF7A-26653B12316A}">
      <dgm:prSet/>
      <dgm:spPr/>
      <dgm:t>
        <a:bodyPr/>
        <a:lstStyle/>
        <a:p>
          <a:endParaRPr lang="es-EC" sz="1400">
            <a:latin typeface="Arial" pitchFamily="34" charset="0"/>
            <a:cs typeface="Arial" pitchFamily="34" charset="0"/>
          </a:endParaRPr>
        </a:p>
      </dgm:t>
    </dgm:pt>
    <dgm:pt modelId="{6784407C-9355-4290-BCF1-246D1718BE80}" type="sibTrans" cxnId="{1D55D9CC-191C-4301-AF7A-26653B12316A}">
      <dgm:prSet/>
      <dgm:spPr/>
      <dgm:t>
        <a:bodyPr/>
        <a:lstStyle/>
        <a:p>
          <a:endParaRPr lang="es-EC" sz="1400">
            <a:latin typeface="Arial" pitchFamily="34" charset="0"/>
            <a:cs typeface="Arial" pitchFamily="34" charset="0"/>
          </a:endParaRPr>
        </a:p>
      </dgm:t>
    </dgm:pt>
    <dgm:pt modelId="{84E3C23C-4126-42DD-AF7F-1E8D94EDA7A1}" type="pres">
      <dgm:prSet presAssocID="{BE8F9E67-3B5D-43D9-A492-C33E23AD71D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8D3A5D3-A98A-4D8E-8B07-477383D46F62}" type="pres">
      <dgm:prSet presAssocID="{07331E7D-13B5-4B4A-A800-8A4EDDBB3439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D10CF8-F069-4AD6-AF0A-311194A11D3D}" type="pres">
      <dgm:prSet presAssocID="{07331E7D-13B5-4B4A-A800-8A4EDDBB3439}" presName="gear1srcNode" presStyleLbl="node1" presStyleIdx="0" presStyleCnt="2"/>
      <dgm:spPr/>
      <dgm:t>
        <a:bodyPr/>
        <a:lstStyle/>
        <a:p>
          <a:endParaRPr lang="es-EC"/>
        </a:p>
      </dgm:t>
    </dgm:pt>
    <dgm:pt modelId="{7110B214-8057-4857-9F87-D98EB5D5AA0D}" type="pres">
      <dgm:prSet presAssocID="{07331E7D-13B5-4B4A-A800-8A4EDDBB3439}" presName="gear1dstNode" presStyleLbl="node1" presStyleIdx="0" presStyleCnt="2"/>
      <dgm:spPr/>
      <dgm:t>
        <a:bodyPr/>
        <a:lstStyle/>
        <a:p>
          <a:endParaRPr lang="es-EC"/>
        </a:p>
      </dgm:t>
    </dgm:pt>
    <dgm:pt modelId="{DE531762-338B-4DEC-8ED6-D384A0682E84}" type="pres">
      <dgm:prSet presAssocID="{2CFA8163-932D-4A8E-A6F9-69C6CE54C435}" presName="gear2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62D7B8-C295-4E69-9EE0-EBCD8615A213}" type="pres">
      <dgm:prSet presAssocID="{2CFA8163-932D-4A8E-A6F9-69C6CE54C435}" presName="gear2srcNode" presStyleLbl="node1" presStyleIdx="1" presStyleCnt="2"/>
      <dgm:spPr/>
      <dgm:t>
        <a:bodyPr/>
        <a:lstStyle/>
        <a:p>
          <a:endParaRPr lang="es-EC"/>
        </a:p>
      </dgm:t>
    </dgm:pt>
    <dgm:pt modelId="{4CA400A8-3CDE-471A-A0A3-9BE8E6CE16C0}" type="pres">
      <dgm:prSet presAssocID="{2CFA8163-932D-4A8E-A6F9-69C6CE54C435}" presName="gear2dstNode" presStyleLbl="node1" presStyleIdx="1" presStyleCnt="2"/>
      <dgm:spPr/>
      <dgm:t>
        <a:bodyPr/>
        <a:lstStyle/>
        <a:p>
          <a:endParaRPr lang="es-EC"/>
        </a:p>
      </dgm:t>
    </dgm:pt>
    <dgm:pt modelId="{AE0541E6-04E0-4BC6-9F8C-E3EF751194E9}" type="pres">
      <dgm:prSet presAssocID="{092D7BB8-0628-4F01-96FD-D5EB62192525}" presName="connector1" presStyleLbl="sibTrans2D1" presStyleIdx="0" presStyleCnt="2"/>
      <dgm:spPr/>
      <dgm:t>
        <a:bodyPr/>
        <a:lstStyle/>
        <a:p>
          <a:endParaRPr lang="es-EC"/>
        </a:p>
      </dgm:t>
    </dgm:pt>
    <dgm:pt modelId="{D330982D-AA0A-4A6B-A74F-DE279109491D}" type="pres">
      <dgm:prSet presAssocID="{6784407C-9355-4290-BCF1-246D1718BE80}" presName="connector2" presStyleLbl="sibTrans2D1" presStyleIdx="1" presStyleCnt="2"/>
      <dgm:spPr/>
      <dgm:t>
        <a:bodyPr/>
        <a:lstStyle/>
        <a:p>
          <a:endParaRPr lang="es-EC"/>
        </a:p>
      </dgm:t>
    </dgm:pt>
  </dgm:ptLst>
  <dgm:cxnLst>
    <dgm:cxn modelId="{6C1D48CD-01F9-4810-B3C3-06C45A10E0D7}" type="presOf" srcId="{07331E7D-13B5-4B4A-A800-8A4EDDBB3439}" destId="{7110B214-8057-4857-9F87-D98EB5D5AA0D}" srcOrd="2" destOrd="0" presId="urn:microsoft.com/office/officeart/2005/8/layout/gear1"/>
    <dgm:cxn modelId="{F6809D5E-0115-4151-A47E-E7FD70EBE306}" type="presOf" srcId="{07331E7D-13B5-4B4A-A800-8A4EDDBB3439}" destId="{F8D3A5D3-A98A-4D8E-8B07-477383D46F62}" srcOrd="0" destOrd="0" presId="urn:microsoft.com/office/officeart/2005/8/layout/gear1"/>
    <dgm:cxn modelId="{1D55D9CC-191C-4301-AF7A-26653B12316A}" srcId="{BE8F9E67-3B5D-43D9-A492-C33E23AD71DC}" destId="{2CFA8163-932D-4A8E-A6F9-69C6CE54C435}" srcOrd="1" destOrd="0" parTransId="{6EC94798-ACA0-47F9-9CFA-BFB444F64DE5}" sibTransId="{6784407C-9355-4290-BCF1-246D1718BE80}"/>
    <dgm:cxn modelId="{DBB77842-B751-4AEA-A467-2C33A84BBCC4}" type="presOf" srcId="{2CFA8163-932D-4A8E-A6F9-69C6CE54C435}" destId="{4CA400A8-3CDE-471A-A0A3-9BE8E6CE16C0}" srcOrd="2" destOrd="0" presId="urn:microsoft.com/office/officeart/2005/8/layout/gear1"/>
    <dgm:cxn modelId="{90A30D16-C855-41DB-B942-BEA514176696}" srcId="{BE8F9E67-3B5D-43D9-A492-C33E23AD71DC}" destId="{07331E7D-13B5-4B4A-A800-8A4EDDBB3439}" srcOrd="0" destOrd="0" parTransId="{E4C7CE26-909C-4564-B346-A29921737A0F}" sibTransId="{092D7BB8-0628-4F01-96FD-D5EB62192525}"/>
    <dgm:cxn modelId="{43CF4C01-BF4B-40E4-AB90-8EAB79FAECE2}" type="presOf" srcId="{BE8F9E67-3B5D-43D9-A492-C33E23AD71DC}" destId="{84E3C23C-4126-42DD-AF7F-1E8D94EDA7A1}" srcOrd="0" destOrd="0" presId="urn:microsoft.com/office/officeart/2005/8/layout/gear1"/>
    <dgm:cxn modelId="{41409AF7-9D0D-4368-8461-7A08F244F21B}" type="presOf" srcId="{2CFA8163-932D-4A8E-A6F9-69C6CE54C435}" destId="{F362D7B8-C295-4E69-9EE0-EBCD8615A213}" srcOrd="1" destOrd="0" presId="urn:microsoft.com/office/officeart/2005/8/layout/gear1"/>
    <dgm:cxn modelId="{BE3E1807-5E66-479A-8221-496BF525637C}" type="presOf" srcId="{2CFA8163-932D-4A8E-A6F9-69C6CE54C435}" destId="{DE531762-338B-4DEC-8ED6-D384A0682E84}" srcOrd="0" destOrd="0" presId="urn:microsoft.com/office/officeart/2005/8/layout/gear1"/>
    <dgm:cxn modelId="{2FE5F743-7D05-46B9-9281-806ECCFEB7EC}" type="presOf" srcId="{092D7BB8-0628-4F01-96FD-D5EB62192525}" destId="{AE0541E6-04E0-4BC6-9F8C-E3EF751194E9}" srcOrd="0" destOrd="0" presId="urn:microsoft.com/office/officeart/2005/8/layout/gear1"/>
    <dgm:cxn modelId="{4D1E6D0C-B87D-4849-A4C1-0927D432BDEC}" type="presOf" srcId="{07331E7D-13B5-4B4A-A800-8A4EDDBB3439}" destId="{6ED10CF8-F069-4AD6-AF0A-311194A11D3D}" srcOrd="1" destOrd="0" presId="urn:microsoft.com/office/officeart/2005/8/layout/gear1"/>
    <dgm:cxn modelId="{55959D05-01B0-48CF-86FB-9A496E3A9F39}" type="presOf" srcId="{6784407C-9355-4290-BCF1-246D1718BE80}" destId="{D330982D-AA0A-4A6B-A74F-DE279109491D}" srcOrd="0" destOrd="0" presId="urn:microsoft.com/office/officeart/2005/8/layout/gear1"/>
    <dgm:cxn modelId="{5BA848F4-275E-4834-84DF-D8DFA0A856E5}" type="presParOf" srcId="{84E3C23C-4126-42DD-AF7F-1E8D94EDA7A1}" destId="{F8D3A5D3-A98A-4D8E-8B07-477383D46F62}" srcOrd="0" destOrd="0" presId="urn:microsoft.com/office/officeart/2005/8/layout/gear1"/>
    <dgm:cxn modelId="{1EC51934-2A28-4BBB-8B6F-DB7B08A799C5}" type="presParOf" srcId="{84E3C23C-4126-42DD-AF7F-1E8D94EDA7A1}" destId="{6ED10CF8-F069-4AD6-AF0A-311194A11D3D}" srcOrd="1" destOrd="0" presId="urn:microsoft.com/office/officeart/2005/8/layout/gear1"/>
    <dgm:cxn modelId="{3C366ECE-6102-4824-A232-8B582E367E53}" type="presParOf" srcId="{84E3C23C-4126-42DD-AF7F-1E8D94EDA7A1}" destId="{7110B214-8057-4857-9F87-D98EB5D5AA0D}" srcOrd="2" destOrd="0" presId="urn:microsoft.com/office/officeart/2005/8/layout/gear1"/>
    <dgm:cxn modelId="{8A584EFC-2E56-4EB1-8DC1-1FF931372CBF}" type="presParOf" srcId="{84E3C23C-4126-42DD-AF7F-1E8D94EDA7A1}" destId="{DE531762-338B-4DEC-8ED6-D384A0682E84}" srcOrd="3" destOrd="0" presId="urn:microsoft.com/office/officeart/2005/8/layout/gear1"/>
    <dgm:cxn modelId="{FC6E17A0-89D2-4898-8090-4DA5B5897CD9}" type="presParOf" srcId="{84E3C23C-4126-42DD-AF7F-1E8D94EDA7A1}" destId="{F362D7B8-C295-4E69-9EE0-EBCD8615A213}" srcOrd="4" destOrd="0" presId="urn:microsoft.com/office/officeart/2005/8/layout/gear1"/>
    <dgm:cxn modelId="{B88F496B-30BF-41B9-BB24-2413D262C7AD}" type="presParOf" srcId="{84E3C23C-4126-42DD-AF7F-1E8D94EDA7A1}" destId="{4CA400A8-3CDE-471A-A0A3-9BE8E6CE16C0}" srcOrd="5" destOrd="0" presId="urn:microsoft.com/office/officeart/2005/8/layout/gear1"/>
    <dgm:cxn modelId="{7061EAF5-4AB9-4D47-AF89-1DE63A873392}" type="presParOf" srcId="{84E3C23C-4126-42DD-AF7F-1E8D94EDA7A1}" destId="{AE0541E6-04E0-4BC6-9F8C-E3EF751194E9}" srcOrd="6" destOrd="0" presId="urn:microsoft.com/office/officeart/2005/8/layout/gear1"/>
    <dgm:cxn modelId="{3DBD829A-EBEB-441D-9D01-B5D2EA90594C}" type="presParOf" srcId="{84E3C23C-4126-42DD-AF7F-1E8D94EDA7A1}" destId="{D330982D-AA0A-4A6B-A74F-DE279109491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51F50B-429E-4E20-8A93-87FB4A72AE6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21FED61A-73F2-44E4-87FA-BED0354EEA8F}">
      <dgm:prSet phldrT="[Texto]" custT="1"/>
      <dgm:spPr/>
      <dgm:t>
        <a:bodyPr/>
        <a:lstStyle/>
        <a:p>
          <a:pPr algn="just"/>
          <a:r>
            <a:rPr lang="es-ES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Lograr por medio de ésta propuesta que las madres comunitarias tomen conciencia sobre la importancia de estar preparadas para enfrentar una emergencia y preparen a los niños de 4-5 años.</a:t>
          </a:r>
          <a:endParaRPr lang="es-ES" sz="18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0ECD3B67-939A-4D73-8CE7-BA9424E74E58}" type="parTrans" cxnId="{B78C9C90-B923-47F7-8B61-B6FCAAEB65FF}">
      <dgm:prSet/>
      <dgm:spPr/>
      <dgm:t>
        <a:bodyPr/>
        <a:lstStyle/>
        <a:p>
          <a:endParaRPr lang="es-ES" sz="20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B0CC623-C73C-4669-9E43-C4692BD101CE}" type="sibTrans" cxnId="{B78C9C90-B923-47F7-8B61-B6FCAAEB65FF}">
      <dgm:prSet/>
      <dgm:spPr/>
      <dgm:t>
        <a:bodyPr/>
        <a:lstStyle/>
        <a:p>
          <a:endParaRPr lang="es-ES" sz="20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D8C7DA9B-2D3D-435D-9E56-124B271BCAF3}">
      <dgm:prSet phldrT="[Texto]" custT="1"/>
      <dgm:spPr/>
      <dgm:t>
        <a:bodyPr/>
        <a:lstStyle/>
        <a:p>
          <a:pPr algn="just"/>
          <a:r>
            <a:rPr lang="es-ES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Conseguir que las madres comunitarias implementen y utilicen éste manual de prevención, en los centros infantiles.</a:t>
          </a:r>
          <a:endParaRPr lang="es-ES" sz="18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52A2C37D-29D6-44A0-AC47-BDD4382DCA17}" type="parTrans" cxnId="{7134F85C-A983-4CA1-9CBA-5DE2E20A39DE}">
      <dgm:prSet/>
      <dgm:spPr/>
      <dgm:t>
        <a:bodyPr/>
        <a:lstStyle/>
        <a:p>
          <a:endParaRPr lang="es-ES" sz="20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B07BC99B-404C-4570-9936-F404140CADA5}" type="sibTrans" cxnId="{7134F85C-A983-4CA1-9CBA-5DE2E20A39DE}">
      <dgm:prSet/>
      <dgm:spPr/>
      <dgm:t>
        <a:bodyPr/>
        <a:lstStyle/>
        <a:p>
          <a:endParaRPr lang="es-ES" sz="20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3DBA6584-58CB-4056-B3D5-8123AA57577B}">
      <dgm:prSet phldrT="[Texto]" custT="1"/>
      <dgm:spPr/>
      <dgm:t>
        <a:bodyPr/>
        <a:lstStyle/>
        <a:p>
          <a:pPr algn="just"/>
          <a:r>
            <a:rPr lang="es-ES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Disminuir las pérdidas y accidentes infantiles a través de la aplicación de las actividades contenidas en el manual, destinadas para el aprendizaje de la evasión  accidentes.</a:t>
          </a:r>
          <a:endParaRPr lang="es-ES" sz="18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9E28626E-9C7C-4B0A-8B8F-83D8A1B12964}" type="parTrans" cxnId="{7D60E118-9A5A-47D5-943A-63DB20855B0B}">
      <dgm:prSet/>
      <dgm:spPr/>
      <dgm:t>
        <a:bodyPr/>
        <a:lstStyle/>
        <a:p>
          <a:endParaRPr lang="es-ES" sz="20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578F363B-A21C-4553-AF81-7DBA1389BCC3}" type="sibTrans" cxnId="{7D60E118-9A5A-47D5-943A-63DB20855B0B}">
      <dgm:prSet/>
      <dgm:spPr/>
      <dgm:t>
        <a:bodyPr/>
        <a:lstStyle/>
        <a:p>
          <a:endParaRPr lang="es-ES" sz="20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365CD4C5-BD17-40E4-AC17-38DF26410422}" type="pres">
      <dgm:prSet presAssocID="{BC51F50B-429E-4E20-8A93-87FB4A72AE6E}" presName="compositeShape" presStyleCnt="0">
        <dgm:presLayoutVars>
          <dgm:dir/>
          <dgm:resizeHandles/>
        </dgm:presLayoutVars>
      </dgm:prSet>
      <dgm:spPr/>
    </dgm:pt>
    <dgm:pt modelId="{9F38B8AA-1BE3-411F-81E9-0E29864C4132}" type="pres">
      <dgm:prSet presAssocID="{BC51F50B-429E-4E20-8A93-87FB4A72AE6E}" presName="pyramid" presStyleLbl="node1" presStyleIdx="0" presStyleCnt="1"/>
      <dgm:spPr/>
    </dgm:pt>
    <dgm:pt modelId="{302816B2-0E5D-4FE6-98D4-F4C927BD0A48}" type="pres">
      <dgm:prSet presAssocID="{BC51F50B-429E-4E20-8A93-87FB4A72AE6E}" presName="theList" presStyleCnt="0"/>
      <dgm:spPr/>
    </dgm:pt>
    <dgm:pt modelId="{335231FB-7D76-4C33-9F99-EE7248B311E0}" type="pres">
      <dgm:prSet presAssocID="{21FED61A-73F2-44E4-87FA-BED0354EEA8F}" presName="aNode" presStyleLbl="fgAcc1" presStyleIdx="0" presStyleCnt="3" custScaleX="186014" custScaleY="76170" custLinFactY="-6807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272829-6150-4D35-9405-983446E41C98}" type="pres">
      <dgm:prSet presAssocID="{21FED61A-73F2-44E4-87FA-BED0354EEA8F}" presName="aSpace" presStyleCnt="0"/>
      <dgm:spPr/>
    </dgm:pt>
    <dgm:pt modelId="{1BF7055E-777E-42C2-8E86-F5C227F1BB53}" type="pres">
      <dgm:prSet presAssocID="{D8C7DA9B-2D3D-435D-9E56-124B271BCAF3}" presName="aNode" presStyleLbl="fgAcc1" presStyleIdx="1" presStyleCnt="3" custScaleX="184666" custScaleY="62426" custLinFactY="-8097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0F016F-FD3F-45F8-A350-7FF4B4002D41}" type="pres">
      <dgm:prSet presAssocID="{D8C7DA9B-2D3D-435D-9E56-124B271BCAF3}" presName="aSpace" presStyleCnt="0"/>
      <dgm:spPr/>
    </dgm:pt>
    <dgm:pt modelId="{8746949E-8D25-4B3F-86A1-426117F7C7BB}" type="pres">
      <dgm:prSet presAssocID="{3DBA6584-58CB-4056-B3D5-8123AA57577B}" presName="aNode" presStyleLbl="fgAcc1" presStyleIdx="2" presStyleCnt="3" custScaleX="188943" custScaleY="78157" custLinFactY="-8518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519E06-1BE8-4371-9CE6-73A6B6580B28}" type="pres">
      <dgm:prSet presAssocID="{3DBA6584-58CB-4056-B3D5-8123AA57577B}" presName="aSpace" presStyleCnt="0"/>
      <dgm:spPr/>
    </dgm:pt>
  </dgm:ptLst>
  <dgm:cxnLst>
    <dgm:cxn modelId="{7D60E118-9A5A-47D5-943A-63DB20855B0B}" srcId="{BC51F50B-429E-4E20-8A93-87FB4A72AE6E}" destId="{3DBA6584-58CB-4056-B3D5-8123AA57577B}" srcOrd="2" destOrd="0" parTransId="{9E28626E-9C7C-4B0A-8B8F-83D8A1B12964}" sibTransId="{578F363B-A21C-4553-AF81-7DBA1389BCC3}"/>
    <dgm:cxn modelId="{7134F85C-A983-4CA1-9CBA-5DE2E20A39DE}" srcId="{BC51F50B-429E-4E20-8A93-87FB4A72AE6E}" destId="{D8C7DA9B-2D3D-435D-9E56-124B271BCAF3}" srcOrd="1" destOrd="0" parTransId="{52A2C37D-29D6-44A0-AC47-BDD4382DCA17}" sibTransId="{B07BC99B-404C-4570-9936-F404140CADA5}"/>
    <dgm:cxn modelId="{D9143BE7-DAAD-464A-86E0-615AEB9320CF}" type="presOf" srcId="{3DBA6584-58CB-4056-B3D5-8123AA57577B}" destId="{8746949E-8D25-4B3F-86A1-426117F7C7BB}" srcOrd="0" destOrd="0" presId="urn:microsoft.com/office/officeart/2005/8/layout/pyramid2"/>
    <dgm:cxn modelId="{4CF0F56C-FC6F-45D8-984D-5979FF8B9BD3}" type="presOf" srcId="{D8C7DA9B-2D3D-435D-9E56-124B271BCAF3}" destId="{1BF7055E-777E-42C2-8E86-F5C227F1BB53}" srcOrd="0" destOrd="0" presId="urn:microsoft.com/office/officeart/2005/8/layout/pyramid2"/>
    <dgm:cxn modelId="{B01070E9-BE16-4E8E-908C-87E826208BB2}" type="presOf" srcId="{BC51F50B-429E-4E20-8A93-87FB4A72AE6E}" destId="{365CD4C5-BD17-40E4-AC17-38DF26410422}" srcOrd="0" destOrd="0" presId="urn:microsoft.com/office/officeart/2005/8/layout/pyramid2"/>
    <dgm:cxn modelId="{CEF3D3A7-AD17-48F7-B812-22EE8EDA1885}" type="presOf" srcId="{21FED61A-73F2-44E4-87FA-BED0354EEA8F}" destId="{335231FB-7D76-4C33-9F99-EE7248B311E0}" srcOrd="0" destOrd="0" presId="urn:microsoft.com/office/officeart/2005/8/layout/pyramid2"/>
    <dgm:cxn modelId="{B78C9C90-B923-47F7-8B61-B6FCAAEB65FF}" srcId="{BC51F50B-429E-4E20-8A93-87FB4A72AE6E}" destId="{21FED61A-73F2-44E4-87FA-BED0354EEA8F}" srcOrd="0" destOrd="0" parTransId="{0ECD3B67-939A-4D73-8CE7-BA9424E74E58}" sibTransId="{9B0CC623-C73C-4669-9E43-C4692BD101CE}"/>
    <dgm:cxn modelId="{F40A5B8F-172D-486F-897B-007C1B565D85}" type="presParOf" srcId="{365CD4C5-BD17-40E4-AC17-38DF26410422}" destId="{9F38B8AA-1BE3-411F-81E9-0E29864C4132}" srcOrd="0" destOrd="0" presId="urn:microsoft.com/office/officeart/2005/8/layout/pyramid2"/>
    <dgm:cxn modelId="{F5E593C0-3A95-46DF-A708-7471BE207312}" type="presParOf" srcId="{365CD4C5-BD17-40E4-AC17-38DF26410422}" destId="{302816B2-0E5D-4FE6-98D4-F4C927BD0A48}" srcOrd="1" destOrd="0" presId="urn:microsoft.com/office/officeart/2005/8/layout/pyramid2"/>
    <dgm:cxn modelId="{F539B1FD-4148-4D5F-8358-CCDDE483591C}" type="presParOf" srcId="{302816B2-0E5D-4FE6-98D4-F4C927BD0A48}" destId="{335231FB-7D76-4C33-9F99-EE7248B311E0}" srcOrd="0" destOrd="0" presId="urn:microsoft.com/office/officeart/2005/8/layout/pyramid2"/>
    <dgm:cxn modelId="{5D895077-6BCA-4358-8A9F-41F4053F2B5A}" type="presParOf" srcId="{302816B2-0E5D-4FE6-98D4-F4C927BD0A48}" destId="{F5272829-6150-4D35-9405-983446E41C98}" srcOrd="1" destOrd="0" presId="urn:microsoft.com/office/officeart/2005/8/layout/pyramid2"/>
    <dgm:cxn modelId="{2E35D62D-E0C3-4CE8-888C-097CD2586E7C}" type="presParOf" srcId="{302816B2-0E5D-4FE6-98D4-F4C927BD0A48}" destId="{1BF7055E-777E-42C2-8E86-F5C227F1BB53}" srcOrd="2" destOrd="0" presId="urn:microsoft.com/office/officeart/2005/8/layout/pyramid2"/>
    <dgm:cxn modelId="{67E3FB69-B925-418C-9114-163692CD40DB}" type="presParOf" srcId="{302816B2-0E5D-4FE6-98D4-F4C927BD0A48}" destId="{830F016F-FD3F-45F8-A350-7FF4B4002D41}" srcOrd="3" destOrd="0" presId="urn:microsoft.com/office/officeart/2005/8/layout/pyramid2"/>
    <dgm:cxn modelId="{9C17FE9C-5283-4F71-A3DF-5F8578458D67}" type="presParOf" srcId="{302816B2-0E5D-4FE6-98D4-F4C927BD0A48}" destId="{8746949E-8D25-4B3F-86A1-426117F7C7BB}" srcOrd="4" destOrd="0" presId="urn:microsoft.com/office/officeart/2005/8/layout/pyramid2"/>
    <dgm:cxn modelId="{3B3C5CBB-A676-4B3C-9E50-FEE816505ACC}" type="presParOf" srcId="{302816B2-0E5D-4FE6-98D4-F4C927BD0A48}" destId="{FB519E06-1BE8-4371-9CE6-73A6B6580B2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371F2-A369-4C90-BCFE-1C31241DB237}">
      <dsp:nvSpPr>
        <dsp:cNvPr id="0" name=""/>
        <dsp:cNvSpPr/>
      </dsp:nvSpPr>
      <dsp:spPr>
        <a:xfrm>
          <a:off x="0" y="301376"/>
          <a:ext cx="8006806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35CCA-3DD0-43DC-9145-2D05B638E9C0}">
      <dsp:nvSpPr>
        <dsp:cNvPr id="0" name=""/>
        <dsp:cNvSpPr/>
      </dsp:nvSpPr>
      <dsp:spPr>
        <a:xfrm>
          <a:off x="400340" y="20936"/>
          <a:ext cx="7564133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47" tIns="0" rIns="2118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¿Puede un centro Infantil  tener un funcionamiento legal sin contar  con un manual de prevención de desastres y accidentes?</a:t>
          </a:r>
          <a:endParaRPr lang="es-ES" sz="16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427720" y="48316"/>
        <a:ext cx="7509373" cy="506120"/>
      </dsp:txXfrm>
    </dsp:sp>
    <dsp:sp modelId="{B073E7EE-F031-46FD-865A-ED904AFAA140}">
      <dsp:nvSpPr>
        <dsp:cNvPr id="0" name=""/>
        <dsp:cNvSpPr/>
      </dsp:nvSpPr>
      <dsp:spPr>
        <a:xfrm>
          <a:off x="0" y="1163216"/>
          <a:ext cx="8006806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4045C-8929-499D-8653-A0F7A710A0BE}">
      <dsp:nvSpPr>
        <dsp:cNvPr id="0" name=""/>
        <dsp:cNvSpPr/>
      </dsp:nvSpPr>
      <dsp:spPr>
        <a:xfrm>
          <a:off x="400340" y="882776"/>
          <a:ext cx="7590307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47" tIns="0" rIns="2118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¿Qué nivel de preparación tienen las madres comunitarias de los centros infantiles, para actuar frente a una emergencia?</a:t>
          </a:r>
          <a:endParaRPr lang="es-ES" sz="16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427720" y="910156"/>
        <a:ext cx="7535547" cy="506120"/>
      </dsp:txXfrm>
    </dsp:sp>
    <dsp:sp modelId="{3BF21EB3-567A-44F6-820A-CF657C6BB92C}">
      <dsp:nvSpPr>
        <dsp:cNvPr id="0" name=""/>
        <dsp:cNvSpPr/>
      </dsp:nvSpPr>
      <dsp:spPr>
        <a:xfrm>
          <a:off x="0" y="2025056"/>
          <a:ext cx="8006806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933B7-9A91-4376-94F1-1962B337174F}">
      <dsp:nvSpPr>
        <dsp:cNvPr id="0" name=""/>
        <dsp:cNvSpPr/>
      </dsp:nvSpPr>
      <dsp:spPr>
        <a:xfrm>
          <a:off x="388220" y="1744616"/>
          <a:ext cx="7614450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47" tIns="0" rIns="2118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¿Está adecuado el centro para brindar seguridad de los niños/as?</a:t>
          </a:r>
          <a:endParaRPr lang="es-ES" sz="16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415600" y="1771996"/>
        <a:ext cx="7559690" cy="506120"/>
      </dsp:txXfrm>
    </dsp:sp>
    <dsp:sp modelId="{2C44B610-EF07-40F6-B791-C43B86B1037E}">
      <dsp:nvSpPr>
        <dsp:cNvPr id="0" name=""/>
        <dsp:cNvSpPr/>
      </dsp:nvSpPr>
      <dsp:spPr>
        <a:xfrm>
          <a:off x="0" y="2886896"/>
          <a:ext cx="8006806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86544-6B7F-4C7A-A51D-8B925271445C}">
      <dsp:nvSpPr>
        <dsp:cNvPr id="0" name=""/>
        <dsp:cNvSpPr/>
      </dsp:nvSpPr>
      <dsp:spPr>
        <a:xfrm>
          <a:off x="399558" y="2606456"/>
          <a:ext cx="7606137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47" tIns="0" rIns="2118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¿Cuenta el centro infantil con la señalética apropiada para los niños/as?</a:t>
          </a:r>
          <a:endParaRPr lang="es-ES" sz="16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426938" y="2633836"/>
        <a:ext cx="7551377" cy="506120"/>
      </dsp:txXfrm>
    </dsp:sp>
    <dsp:sp modelId="{5BE32ED7-149C-42B6-B487-B0EEED4E8321}">
      <dsp:nvSpPr>
        <dsp:cNvPr id="0" name=""/>
        <dsp:cNvSpPr/>
      </dsp:nvSpPr>
      <dsp:spPr>
        <a:xfrm>
          <a:off x="0" y="3748736"/>
          <a:ext cx="8006806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AF0A7-68DE-4AB4-8F37-D83A5DBFEEF7}">
      <dsp:nvSpPr>
        <dsp:cNvPr id="0" name=""/>
        <dsp:cNvSpPr/>
      </dsp:nvSpPr>
      <dsp:spPr>
        <a:xfrm>
          <a:off x="400340" y="3468296"/>
          <a:ext cx="7564077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47" tIns="0" rIns="2118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¿Cuentan las madres comunitarias con un plan de prevención de desastres y accidentes?</a:t>
          </a:r>
          <a:endParaRPr lang="es-ES" sz="16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427720" y="3495676"/>
        <a:ext cx="7509317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A40A1-BAE6-42B1-AC58-DBE412F8BAD3}">
      <dsp:nvSpPr>
        <dsp:cNvPr id="0" name=""/>
        <dsp:cNvSpPr/>
      </dsp:nvSpPr>
      <dsp:spPr>
        <a:xfrm>
          <a:off x="0" y="810632"/>
          <a:ext cx="8150823" cy="516474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Conocer los Centros y su entorno. Identificar  los focos de peligro real, los medios disponibles y las carencias existentes.</a:t>
          </a:r>
          <a:endParaRPr lang="es-ES" sz="20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25212" y="835844"/>
        <a:ext cx="8100399" cy="466050"/>
      </dsp:txXfrm>
    </dsp:sp>
    <dsp:sp modelId="{929685C4-E7E9-4D92-8D13-C3B40E5D14CE}">
      <dsp:nvSpPr>
        <dsp:cNvPr id="0" name=""/>
        <dsp:cNvSpPr/>
      </dsp:nvSpPr>
      <dsp:spPr>
        <a:xfrm>
          <a:off x="0" y="1372460"/>
          <a:ext cx="8150823" cy="6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78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16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0" y="1372460"/>
        <a:ext cx="8150823" cy="64121"/>
      </dsp:txXfrm>
    </dsp:sp>
    <dsp:sp modelId="{6004B95F-5859-4E5A-AC8E-4411AE4E59B2}">
      <dsp:nvSpPr>
        <dsp:cNvPr id="0" name=""/>
        <dsp:cNvSpPr/>
      </dsp:nvSpPr>
      <dsp:spPr>
        <a:xfrm>
          <a:off x="0" y="1436581"/>
          <a:ext cx="8150823" cy="516474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Determinar la importancia de la prevención de desastres y accidentes de los cinco Centros Infantiles del Buen Vivir</a:t>
          </a:r>
          <a:endParaRPr lang="es-ES" sz="20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25212" y="1461793"/>
        <a:ext cx="8100399" cy="466050"/>
      </dsp:txXfrm>
    </dsp:sp>
    <dsp:sp modelId="{E90DBE34-80CF-4698-81DD-FD6840399BF4}">
      <dsp:nvSpPr>
        <dsp:cNvPr id="0" name=""/>
        <dsp:cNvSpPr/>
      </dsp:nvSpPr>
      <dsp:spPr>
        <a:xfrm>
          <a:off x="0" y="1964208"/>
          <a:ext cx="8150823" cy="516474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Analizar las causas que puedan ocasionar una emergencia</a:t>
          </a:r>
          <a:endParaRPr lang="es-ES" sz="2000" kern="120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25212" y="1989420"/>
        <a:ext cx="8100399" cy="466050"/>
      </dsp:txXfrm>
    </dsp:sp>
    <dsp:sp modelId="{84C7A62A-20C0-4F41-8564-3EA088A5F3E6}">
      <dsp:nvSpPr>
        <dsp:cNvPr id="0" name=""/>
        <dsp:cNvSpPr/>
      </dsp:nvSpPr>
      <dsp:spPr>
        <a:xfrm>
          <a:off x="0" y="2491834"/>
          <a:ext cx="8150823" cy="516474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Analizar la importancia de una correcta organización del espacio físico para evitar riesgos</a:t>
          </a:r>
          <a:endParaRPr lang="es-ES" sz="20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25212" y="2517046"/>
        <a:ext cx="8100399" cy="466050"/>
      </dsp:txXfrm>
    </dsp:sp>
    <dsp:sp modelId="{D2CD723D-CE88-41D3-B8D5-8174F93AC743}">
      <dsp:nvSpPr>
        <dsp:cNvPr id="0" name=""/>
        <dsp:cNvSpPr/>
      </dsp:nvSpPr>
      <dsp:spPr>
        <a:xfrm>
          <a:off x="0" y="3010591"/>
          <a:ext cx="8150823" cy="822253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Crear una guía de estrategias metodológicas para la prevención de desastres y accidentes en los Centros Infantiles del Buen Vivir con actividades lúdicas, planes, señalética y capacitación y simulacros.</a:t>
          </a:r>
          <a:endParaRPr lang="es-ES" sz="20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40139" y="3050730"/>
        <a:ext cx="8070545" cy="741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04768-8051-484D-A47F-71286FC699B5}">
      <dsp:nvSpPr>
        <dsp:cNvPr id="0" name=""/>
        <dsp:cNvSpPr/>
      </dsp:nvSpPr>
      <dsp:spPr>
        <a:xfrm>
          <a:off x="3225" y="1442676"/>
          <a:ext cx="1889925" cy="1558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Mejorar la calidad de servicio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Generar proyectos  de desarrollo .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39097" y="1478548"/>
        <a:ext cx="1818181" cy="1153021"/>
      </dsp:txXfrm>
    </dsp:sp>
    <dsp:sp modelId="{FFF1F5DF-9CD1-49DA-9D19-E7A86F12E259}">
      <dsp:nvSpPr>
        <dsp:cNvPr id="0" name=""/>
        <dsp:cNvSpPr/>
      </dsp:nvSpPr>
      <dsp:spPr>
        <a:xfrm>
          <a:off x="1087006" y="1890873"/>
          <a:ext cx="1971950" cy="1971950"/>
        </a:xfrm>
        <a:prstGeom prst="leftCircularArrow">
          <a:avLst>
            <a:gd name="adj1" fmla="val 2589"/>
            <a:gd name="adj2" fmla="val 314410"/>
            <a:gd name="adj3" fmla="val 2093885"/>
            <a:gd name="adj4" fmla="val 9028454"/>
            <a:gd name="adj5" fmla="val 302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94789-CA7F-4C86-815E-0A3028910BB3}">
      <dsp:nvSpPr>
        <dsp:cNvPr id="0" name=""/>
        <dsp:cNvSpPr/>
      </dsp:nvSpPr>
      <dsp:spPr>
        <a:xfrm>
          <a:off x="423208" y="2667442"/>
          <a:ext cx="1679933" cy="6680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99"/>
              </a:solidFill>
            </a:rPr>
            <a:t>¿QUÉ ES UNA ESCUELA DE CALIDAD?</a:t>
          </a:r>
          <a:endParaRPr lang="es-EC" sz="1400" kern="1200" dirty="0">
            <a:solidFill>
              <a:srgbClr val="000099"/>
            </a:solidFill>
          </a:endParaRPr>
        </a:p>
      </dsp:txBody>
      <dsp:txXfrm>
        <a:off x="442775" y="2687009"/>
        <a:ext cx="1640799" cy="628920"/>
      </dsp:txXfrm>
    </dsp:sp>
    <dsp:sp modelId="{D5C5EA2F-1BFD-4CD5-98E7-B2383EC03C8F}">
      <dsp:nvSpPr>
        <dsp:cNvPr id="0" name=""/>
        <dsp:cNvSpPr/>
      </dsp:nvSpPr>
      <dsp:spPr>
        <a:xfrm>
          <a:off x="2346249" y="1179501"/>
          <a:ext cx="1889925" cy="20814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Son una meta de progreso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Tienen la misión de: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Mejorar 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Enseñar innovar y crecer.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100" kern="1200" dirty="0">
            <a:solidFill>
              <a:srgbClr val="0070C0"/>
            </a:solidFill>
          </a:endParaRPr>
        </a:p>
      </dsp:txBody>
      <dsp:txXfrm>
        <a:off x="2394148" y="1673417"/>
        <a:ext cx="1794127" cy="1539595"/>
      </dsp:txXfrm>
    </dsp:sp>
    <dsp:sp modelId="{E6EC6C7D-68C3-4EF6-99B5-FEEEE7512350}">
      <dsp:nvSpPr>
        <dsp:cNvPr id="0" name=""/>
        <dsp:cNvSpPr/>
      </dsp:nvSpPr>
      <dsp:spPr>
        <a:xfrm>
          <a:off x="3415579" y="516033"/>
          <a:ext cx="2213453" cy="2213453"/>
        </a:xfrm>
        <a:prstGeom prst="circularArrow">
          <a:avLst>
            <a:gd name="adj1" fmla="val 2306"/>
            <a:gd name="adj2" fmla="val 278280"/>
            <a:gd name="adj3" fmla="val 19534065"/>
            <a:gd name="adj4" fmla="val 12563367"/>
            <a:gd name="adj5" fmla="val 269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63C25-76B4-442D-8BFF-C4B2BDDE1983}">
      <dsp:nvSpPr>
        <dsp:cNvPr id="0" name=""/>
        <dsp:cNvSpPr/>
      </dsp:nvSpPr>
      <dsp:spPr>
        <a:xfrm>
          <a:off x="2766232" y="1106783"/>
          <a:ext cx="1679933" cy="668054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99"/>
              </a:solidFill>
            </a:rPr>
            <a:t>ESTÁNDARES DE CALIDAD EDUCATIVOS</a:t>
          </a:r>
          <a:endParaRPr lang="es-EC" sz="1400" kern="1200" dirty="0">
            <a:solidFill>
              <a:srgbClr val="000099"/>
            </a:solidFill>
          </a:endParaRPr>
        </a:p>
      </dsp:txBody>
      <dsp:txXfrm>
        <a:off x="2785799" y="1126350"/>
        <a:ext cx="1640799" cy="628920"/>
      </dsp:txXfrm>
    </dsp:sp>
    <dsp:sp modelId="{AB8AAFFE-D84A-42BD-9ADC-A84B81890BAC}">
      <dsp:nvSpPr>
        <dsp:cNvPr id="0" name=""/>
        <dsp:cNvSpPr/>
      </dsp:nvSpPr>
      <dsp:spPr>
        <a:xfrm>
          <a:off x="4689273" y="859859"/>
          <a:ext cx="1889925" cy="27244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Organización sistemática para la reducción de riesgos y manejo de emergencias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Su objetivo es acreditar el fortalecimiento e los centros educativos de todo el país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4744627" y="915213"/>
        <a:ext cx="1779217" cy="2029913"/>
      </dsp:txXfrm>
    </dsp:sp>
    <dsp:sp modelId="{8F1EEFF6-546A-4121-AF0A-178A9C5C3BF5}">
      <dsp:nvSpPr>
        <dsp:cNvPr id="0" name=""/>
        <dsp:cNvSpPr/>
      </dsp:nvSpPr>
      <dsp:spPr>
        <a:xfrm>
          <a:off x="5001808" y="3422884"/>
          <a:ext cx="1679933" cy="668054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000099"/>
              </a:solidFill>
            </a:rPr>
            <a:t>SECRETARÍA NACIONAL DE GESTIÓN DE RIESGOS</a:t>
          </a:r>
          <a:endParaRPr lang="es-EC" sz="1400" kern="1200" dirty="0">
            <a:solidFill>
              <a:srgbClr val="000099"/>
            </a:solidFill>
          </a:endParaRPr>
        </a:p>
      </dsp:txBody>
      <dsp:txXfrm>
        <a:off x="5021375" y="3442451"/>
        <a:ext cx="1640799" cy="628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94968-29B4-4BAE-8104-5996391C58AD}">
      <dsp:nvSpPr>
        <dsp:cNvPr id="0" name=""/>
        <dsp:cNvSpPr/>
      </dsp:nvSpPr>
      <dsp:spPr>
        <a:xfrm rot="16200000">
          <a:off x="-559093" y="1073322"/>
          <a:ext cx="4093915" cy="1947270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SEGURIDAD INFANTIL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El entorno de los niño/as, se configura como resultado de una serie de variables que se generan al poner en relación los sistemas naturales y socioculturales presentes en cada contexto.</a:t>
          </a:r>
          <a:endParaRPr lang="es-EC" sz="1400" b="1" kern="12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sp:txBody>
      <dsp:txXfrm rot="5400000">
        <a:off x="514229" y="818783"/>
        <a:ext cx="1947270" cy="2456349"/>
      </dsp:txXfrm>
    </dsp:sp>
    <dsp:sp modelId="{941F3300-2575-401B-8E6B-658E0BA848E8}">
      <dsp:nvSpPr>
        <dsp:cNvPr id="0" name=""/>
        <dsp:cNvSpPr/>
      </dsp:nvSpPr>
      <dsp:spPr>
        <a:xfrm rot="16200000">
          <a:off x="1016954" y="1373254"/>
          <a:ext cx="4093915" cy="1347406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SEGURIDAD EN LAS ESCUELAS INFANTILES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 smtClean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Contar con un lugar seguro en cuanto a infraestructura adecuada y normas para la seguridad integral de los niños/as</a:t>
          </a:r>
          <a:endParaRPr lang="es-EC" sz="1400" kern="12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sp:txBody>
      <dsp:txXfrm rot="5400000">
        <a:off x="2390208" y="818783"/>
        <a:ext cx="1347406" cy="2456349"/>
      </dsp:txXfrm>
    </dsp:sp>
    <dsp:sp modelId="{DF3477BB-C446-4CB9-875D-03017BE2CE33}">
      <dsp:nvSpPr>
        <dsp:cNvPr id="0" name=""/>
        <dsp:cNvSpPr/>
      </dsp:nvSpPr>
      <dsp:spPr>
        <a:xfrm rot="16200000">
          <a:off x="4675305" y="776332"/>
          <a:ext cx="4093915" cy="2541249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SEÑALETICA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 dirty="0" smtClean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La seña</a:t>
          </a:r>
          <a:r>
            <a:rPr lang="es-ES" sz="1600" i="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lética</a:t>
          </a:r>
          <a:r>
            <a:rPr lang="es-ES" sz="160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  persigue </a:t>
          </a:r>
          <a:r>
            <a:rPr lang="es-ES" sz="160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PREVENIR, identificar</a:t>
          </a:r>
          <a:r>
            <a:rPr lang="es-ES" sz="160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, regular, y facilitar el acceso a unos servicios requeridos.</a:t>
          </a:r>
          <a:endParaRPr lang="es-EC" sz="1600" kern="1200" dirty="0">
            <a:solidFill>
              <a:srgbClr val="000099"/>
            </a:solidFill>
          </a:endParaRPr>
        </a:p>
      </dsp:txBody>
      <dsp:txXfrm rot="5400000">
        <a:off x="5451638" y="818782"/>
        <a:ext cx="2541249" cy="2456349"/>
      </dsp:txXfrm>
    </dsp:sp>
    <dsp:sp modelId="{796A9B86-CB7F-493B-A13B-8F32F36D6D7D}">
      <dsp:nvSpPr>
        <dsp:cNvPr id="0" name=""/>
        <dsp:cNvSpPr/>
      </dsp:nvSpPr>
      <dsp:spPr>
        <a:xfrm rot="16200000">
          <a:off x="2495233" y="1161693"/>
          <a:ext cx="4093915" cy="1770527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u="none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ACCIDENTES LA INFANCIA. PRIMEROS AUXILIOS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Los accidentes mas comunes en los centros </a:t>
          </a:r>
          <a:r>
            <a:rPr lang="es-EC" sz="1400" b="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infantiles:</a:t>
          </a:r>
          <a:r>
            <a:rPr lang="es-ES" sz="1400" b="0" u="none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heridas, </a:t>
          </a:r>
          <a:r>
            <a:rPr lang="es-ES" sz="1400" b="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hemorragias, caídas.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Cuidar la  seguridad  de los niños/as para q no corran  riesgos innecesarios. </a:t>
          </a:r>
          <a:endParaRPr lang="es-EC" sz="1400" b="1" kern="12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400" kern="12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sp:txBody>
      <dsp:txXfrm rot="5400000">
        <a:off x="3656927" y="818782"/>
        <a:ext cx="1770527" cy="2456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D377A-5E8F-4753-8E12-1DC4D160461B}">
      <dsp:nvSpPr>
        <dsp:cNvPr id="0" name=""/>
        <dsp:cNvSpPr/>
      </dsp:nvSpPr>
      <dsp:spPr>
        <a:xfrm rot="5400000">
          <a:off x="3952991" y="-1337616"/>
          <a:ext cx="1299519" cy="433200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Analizar y diseñar los espacios adecuados para los niños con todas las respectivas medidas de seguridad.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436751" y="242061"/>
        <a:ext cx="4268564" cy="1172645"/>
      </dsp:txXfrm>
    </dsp:sp>
    <dsp:sp modelId="{C832FDE3-4FDA-44D6-AEFE-9D772EADE672}">
      <dsp:nvSpPr>
        <dsp:cNvPr id="0" name=""/>
        <dsp:cNvSpPr/>
      </dsp:nvSpPr>
      <dsp:spPr>
        <a:xfrm>
          <a:off x="0" y="2461"/>
          <a:ext cx="2436750" cy="16243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LA ORGANIZACIÓN ESPACIAL</a:t>
          </a:r>
          <a:endParaRPr lang="es-EC" sz="1600" b="1" kern="12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sp:txBody>
      <dsp:txXfrm>
        <a:off x="79297" y="81758"/>
        <a:ext cx="2278156" cy="1465805"/>
      </dsp:txXfrm>
    </dsp:sp>
    <dsp:sp modelId="{641424E3-25F7-4DFA-8E72-BAC4BEB7EA91}">
      <dsp:nvSpPr>
        <dsp:cNvPr id="0" name=""/>
        <dsp:cNvSpPr/>
      </dsp:nvSpPr>
      <dsp:spPr>
        <a:xfrm rot="5400000">
          <a:off x="3745621" y="359295"/>
          <a:ext cx="1478138" cy="4332001"/>
        </a:xfrm>
        <a:prstGeom prst="round2SameRect">
          <a:avLst/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El espacio se dispondrá de forma que favorezca el contacto del niño con otros niños y con el adulto, satisfaciendo de este modo su necesidad de afecto , compañía. Brindando así seguridad.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318690" y="1858384"/>
        <a:ext cx="4259844" cy="1333824"/>
      </dsp:txXfrm>
    </dsp:sp>
    <dsp:sp modelId="{F1971687-081C-4E3C-B551-F2CA79686C9A}">
      <dsp:nvSpPr>
        <dsp:cNvPr id="0" name=""/>
        <dsp:cNvSpPr/>
      </dsp:nvSpPr>
      <dsp:spPr>
        <a:xfrm>
          <a:off x="0" y="1708080"/>
          <a:ext cx="2436750" cy="1624399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CREACION DE ESPACIOS</a:t>
          </a:r>
          <a:endParaRPr lang="es-EC" sz="1600" b="1" kern="12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sp:txBody>
      <dsp:txXfrm>
        <a:off x="79297" y="1787377"/>
        <a:ext cx="2278156" cy="1465805"/>
      </dsp:txXfrm>
    </dsp:sp>
    <dsp:sp modelId="{DFA69717-E078-4F11-9020-B0F0979F8477}">
      <dsp:nvSpPr>
        <dsp:cNvPr id="0" name=""/>
        <dsp:cNvSpPr/>
      </dsp:nvSpPr>
      <dsp:spPr>
        <a:xfrm rot="5400000">
          <a:off x="3952991" y="2059898"/>
          <a:ext cx="1299519" cy="4332001"/>
        </a:xfrm>
        <a:prstGeom prst="round2Same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La adecuación de los espacios de es importante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Edificio, vestíbulo, pasillos, servicios, comedor, cocina, salas y espacios exteriores</a:t>
          </a:r>
          <a:endParaRPr lang="es-EC" sz="14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 rot="-5400000">
        <a:off x="2436751" y="3639576"/>
        <a:ext cx="4268564" cy="1172645"/>
      </dsp:txXfrm>
    </dsp:sp>
    <dsp:sp modelId="{5668D8E0-E834-488E-8D67-CC6FED51D3B9}">
      <dsp:nvSpPr>
        <dsp:cNvPr id="0" name=""/>
        <dsp:cNvSpPr/>
      </dsp:nvSpPr>
      <dsp:spPr>
        <a:xfrm>
          <a:off x="0" y="3413699"/>
          <a:ext cx="2436750" cy="1624399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ESPACIOS EDUCATIVOS:  INTERIORES Y EXTERIORES</a:t>
          </a:r>
          <a:endParaRPr lang="es-EC" sz="1600" b="1" kern="1200" dirty="0">
            <a:solidFill>
              <a:srgbClr val="000099"/>
            </a:solidFill>
            <a:latin typeface="Arial" pitchFamily="34" charset="0"/>
            <a:cs typeface="Arial" pitchFamily="34" charset="0"/>
          </a:endParaRPr>
        </a:p>
      </dsp:txBody>
      <dsp:txXfrm>
        <a:off x="79297" y="3492996"/>
        <a:ext cx="2278156" cy="14658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3F13F-4ED3-4C2E-B7E5-EA967F6823AA}">
      <dsp:nvSpPr>
        <dsp:cNvPr id="0" name=""/>
        <dsp:cNvSpPr/>
      </dsp:nvSpPr>
      <dsp:spPr>
        <a:xfrm>
          <a:off x="0" y="0"/>
          <a:ext cx="7416824" cy="1642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PLAN DE PROTECCION INTEGRAL PARA NIÑOS Y NIÑAS MENORES DE 6 AÑOS</a:t>
          </a:r>
          <a:endParaRPr lang="es-EC" sz="3300" kern="1200" dirty="0"/>
        </a:p>
      </dsp:txBody>
      <dsp:txXfrm>
        <a:off x="1647633" y="0"/>
        <a:ext cx="5769190" cy="1642682"/>
      </dsp:txXfrm>
    </dsp:sp>
    <dsp:sp modelId="{8F4A9839-2EA5-4D8C-AE60-918BA7F9459E}">
      <dsp:nvSpPr>
        <dsp:cNvPr id="0" name=""/>
        <dsp:cNvSpPr/>
      </dsp:nvSpPr>
      <dsp:spPr>
        <a:xfrm>
          <a:off x="164268" y="164268"/>
          <a:ext cx="1483364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7F40F-A186-48CA-948F-C585EE796F4E}">
      <dsp:nvSpPr>
        <dsp:cNvPr id="0" name=""/>
        <dsp:cNvSpPr/>
      </dsp:nvSpPr>
      <dsp:spPr>
        <a:xfrm>
          <a:off x="0" y="1806950"/>
          <a:ext cx="7416824" cy="1642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CONSTITUCIÓN DE LA REPÚBLICA</a:t>
          </a:r>
          <a:endParaRPr lang="es-EC" sz="3300" kern="1200" dirty="0"/>
        </a:p>
      </dsp:txBody>
      <dsp:txXfrm>
        <a:off x="1647633" y="1806950"/>
        <a:ext cx="5769190" cy="1642682"/>
      </dsp:txXfrm>
    </dsp:sp>
    <dsp:sp modelId="{7EC79D2A-D28E-48FF-92A1-2311BFF8ADA9}">
      <dsp:nvSpPr>
        <dsp:cNvPr id="0" name=""/>
        <dsp:cNvSpPr/>
      </dsp:nvSpPr>
      <dsp:spPr>
        <a:xfrm>
          <a:off x="164268" y="1971219"/>
          <a:ext cx="1483364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A4B98-76FC-4B05-909F-5D10A46FDDF9}">
      <dsp:nvSpPr>
        <dsp:cNvPr id="0" name=""/>
        <dsp:cNvSpPr/>
      </dsp:nvSpPr>
      <dsp:spPr>
        <a:xfrm>
          <a:off x="0" y="3613901"/>
          <a:ext cx="7416824" cy="1642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CÓDIGO DE LA NIÑEZ Y LA ADOLESCENCIA </a:t>
          </a:r>
          <a:endParaRPr lang="es-EC" sz="3300" kern="1200" dirty="0"/>
        </a:p>
      </dsp:txBody>
      <dsp:txXfrm>
        <a:off x="1647633" y="3613901"/>
        <a:ext cx="5769190" cy="1642682"/>
      </dsp:txXfrm>
    </dsp:sp>
    <dsp:sp modelId="{AED17BA2-3FA2-4C59-B09C-079E52B1BB7E}">
      <dsp:nvSpPr>
        <dsp:cNvPr id="0" name=""/>
        <dsp:cNvSpPr/>
      </dsp:nvSpPr>
      <dsp:spPr>
        <a:xfrm>
          <a:off x="164268" y="3778169"/>
          <a:ext cx="1483364" cy="13141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E58BD-D4FA-42B0-B765-CFE137A0CA5E}">
      <dsp:nvSpPr>
        <dsp:cNvPr id="0" name=""/>
        <dsp:cNvSpPr/>
      </dsp:nvSpPr>
      <dsp:spPr>
        <a:xfrm>
          <a:off x="1817481" y="370281"/>
          <a:ext cx="5201857" cy="5201857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itchFamily="34" charset="0"/>
              <a:cs typeface="Arial" pitchFamily="34" charset="0"/>
            </a:rPr>
            <a:t>EDUCACIÓN ART. 26</a:t>
          </a:r>
          <a:endParaRPr lang="es-EC" sz="1600" b="1" kern="1200" dirty="0">
            <a:latin typeface="Arial" pitchFamily="34" charset="0"/>
            <a:cs typeface="Arial" pitchFamily="34" charset="0"/>
          </a:endParaRPr>
        </a:p>
      </dsp:txBody>
      <dsp:txXfrm>
        <a:off x="4542264" y="1034756"/>
        <a:ext cx="1362391" cy="1052756"/>
      </dsp:txXfrm>
    </dsp:sp>
    <dsp:sp modelId="{220134B0-80B1-4E0B-91C8-02F6DD10081C}">
      <dsp:nvSpPr>
        <dsp:cNvPr id="0" name=""/>
        <dsp:cNvSpPr/>
      </dsp:nvSpPr>
      <dsp:spPr>
        <a:xfrm>
          <a:off x="1879408" y="477415"/>
          <a:ext cx="5201857" cy="5201857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Arial" pitchFamily="34" charset="0"/>
              <a:cs typeface="Arial" pitchFamily="34" charset="0"/>
            </a:rPr>
            <a:t>DERECHOS DE LAS PERSONAS  Y GRUPOS DE ATENCIÓN PRIORITARIA ART. 35 </a:t>
          </a:r>
          <a:endParaRPr lang="es-EC" sz="1400" b="1" kern="1200" dirty="0">
            <a:latin typeface="Arial" pitchFamily="34" charset="0"/>
            <a:cs typeface="Arial" pitchFamily="34" charset="0"/>
          </a:endParaRPr>
        </a:p>
      </dsp:txBody>
      <dsp:txXfrm>
        <a:off x="5409240" y="2582928"/>
        <a:ext cx="1424318" cy="1021793"/>
      </dsp:txXfrm>
    </dsp:sp>
    <dsp:sp modelId="{1E5E83CD-B3FC-4581-AA44-0091027A4CD0}">
      <dsp:nvSpPr>
        <dsp:cNvPr id="0" name=""/>
        <dsp:cNvSpPr/>
      </dsp:nvSpPr>
      <dsp:spPr>
        <a:xfrm>
          <a:off x="1817481" y="584548"/>
          <a:ext cx="5201857" cy="5201857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itchFamily="34" charset="0"/>
              <a:cs typeface="Arial" pitchFamily="34" charset="0"/>
            </a:rPr>
            <a:t>NIÑOS, NIÑAS Y ADOLESCENTES ART. 44 Y ART. 46</a:t>
          </a:r>
          <a:endParaRPr lang="es-EC" sz="1600" b="1" kern="1200" dirty="0">
            <a:latin typeface="Arial" pitchFamily="34" charset="0"/>
            <a:cs typeface="Arial" pitchFamily="34" charset="0"/>
          </a:endParaRPr>
        </a:p>
      </dsp:txBody>
      <dsp:txXfrm>
        <a:off x="4542264" y="4100137"/>
        <a:ext cx="1362391" cy="1052756"/>
      </dsp:txXfrm>
    </dsp:sp>
    <dsp:sp modelId="{0B6A172E-21D4-4828-9306-31A7F5404C7A}">
      <dsp:nvSpPr>
        <dsp:cNvPr id="0" name=""/>
        <dsp:cNvSpPr/>
      </dsp:nvSpPr>
      <dsp:spPr>
        <a:xfrm>
          <a:off x="1693628" y="584548"/>
          <a:ext cx="5201857" cy="5201857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itchFamily="34" charset="0"/>
              <a:cs typeface="Arial" pitchFamily="34" charset="0"/>
            </a:rPr>
            <a:t>RÉGIMEN DEL BUEN VIVIR  ART. 340</a:t>
          </a:r>
          <a:endParaRPr lang="es-EC" sz="1600" b="1" kern="1200" dirty="0">
            <a:latin typeface="Arial" pitchFamily="34" charset="0"/>
            <a:cs typeface="Arial" pitchFamily="34" charset="0"/>
          </a:endParaRPr>
        </a:p>
      </dsp:txBody>
      <dsp:txXfrm>
        <a:off x="2808311" y="4100137"/>
        <a:ext cx="1362391" cy="1052756"/>
      </dsp:txXfrm>
    </dsp:sp>
    <dsp:sp modelId="{248D1E23-AE7F-48A4-B994-B4D2D993E271}">
      <dsp:nvSpPr>
        <dsp:cNvPr id="0" name=""/>
        <dsp:cNvSpPr/>
      </dsp:nvSpPr>
      <dsp:spPr>
        <a:xfrm>
          <a:off x="1631701" y="477415"/>
          <a:ext cx="5201857" cy="5201857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itchFamily="34" charset="0"/>
              <a:cs typeface="Arial" pitchFamily="34" charset="0"/>
            </a:rPr>
            <a:t>SALUD ART. 359 Y ART. 360</a:t>
          </a:r>
          <a:endParaRPr lang="es-EC" sz="1600" b="1" kern="1200" dirty="0">
            <a:latin typeface="Arial" pitchFamily="34" charset="0"/>
            <a:cs typeface="Arial" pitchFamily="34" charset="0"/>
          </a:endParaRPr>
        </a:p>
      </dsp:txBody>
      <dsp:txXfrm>
        <a:off x="1879408" y="2582928"/>
        <a:ext cx="1424318" cy="1021793"/>
      </dsp:txXfrm>
    </dsp:sp>
    <dsp:sp modelId="{753008A3-4945-4CE2-9AF2-0C272729B164}">
      <dsp:nvSpPr>
        <dsp:cNvPr id="0" name=""/>
        <dsp:cNvSpPr/>
      </dsp:nvSpPr>
      <dsp:spPr>
        <a:xfrm>
          <a:off x="1693628" y="370281"/>
          <a:ext cx="5201857" cy="5201857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atin typeface="Arial" pitchFamily="34" charset="0"/>
              <a:cs typeface="Arial" pitchFamily="34" charset="0"/>
            </a:rPr>
            <a:t>GESTIÓN DE RIESGOS ART. 389 Y ART. 390</a:t>
          </a:r>
          <a:endParaRPr lang="es-EC" sz="1600" b="1" kern="1200" dirty="0">
            <a:latin typeface="Arial" pitchFamily="34" charset="0"/>
            <a:cs typeface="Arial" pitchFamily="34" charset="0"/>
          </a:endParaRPr>
        </a:p>
      </dsp:txBody>
      <dsp:txXfrm>
        <a:off x="2808311" y="1034756"/>
        <a:ext cx="1362391" cy="1052756"/>
      </dsp:txXfrm>
    </dsp:sp>
    <dsp:sp modelId="{366BB209-9010-4738-98E6-D723CDD1520B}">
      <dsp:nvSpPr>
        <dsp:cNvPr id="0" name=""/>
        <dsp:cNvSpPr/>
      </dsp:nvSpPr>
      <dsp:spPr>
        <a:xfrm>
          <a:off x="1495272" y="48261"/>
          <a:ext cx="5845897" cy="5845897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2EB429-B951-4541-B95E-78B740FAD08F}">
      <dsp:nvSpPr>
        <dsp:cNvPr id="0" name=""/>
        <dsp:cNvSpPr/>
      </dsp:nvSpPr>
      <dsp:spPr>
        <a:xfrm>
          <a:off x="1557199" y="155395"/>
          <a:ext cx="5845897" cy="5845897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9D1ACD-A65B-4DAD-9EA8-95E1485EC4D7}">
      <dsp:nvSpPr>
        <dsp:cNvPr id="0" name=""/>
        <dsp:cNvSpPr/>
      </dsp:nvSpPr>
      <dsp:spPr>
        <a:xfrm>
          <a:off x="1495272" y="262528"/>
          <a:ext cx="5845897" cy="5845897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03BC46-A006-4155-888A-1F40C328C8F3}">
      <dsp:nvSpPr>
        <dsp:cNvPr id="0" name=""/>
        <dsp:cNvSpPr/>
      </dsp:nvSpPr>
      <dsp:spPr>
        <a:xfrm>
          <a:off x="1371798" y="262528"/>
          <a:ext cx="5845897" cy="5845897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EC361D-9C4C-422E-8F74-39863A31E24B}">
      <dsp:nvSpPr>
        <dsp:cNvPr id="0" name=""/>
        <dsp:cNvSpPr/>
      </dsp:nvSpPr>
      <dsp:spPr>
        <a:xfrm>
          <a:off x="1309871" y="155395"/>
          <a:ext cx="5845897" cy="5845897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F7DF47-13CB-4E70-A632-477A122F3E79}">
      <dsp:nvSpPr>
        <dsp:cNvPr id="0" name=""/>
        <dsp:cNvSpPr/>
      </dsp:nvSpPr>
      <dsp:spPr>
        <a:xfrm>
          <a:off x="1371798" y="48261"/>
          <a:ext cx="5845897" cy="5845897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3A5D3-A98A-4D8E-8B07-477383D46F62}">
      <dsp:nvSpPr>
        <dsp:cNvPr id="0" name=""/>
        <dsp:cNvSpPr/>
      </dsp:nvSpPr>
      <dsp:spPr>
        <a:xfrm>
          <a:off x="3913634" y="2091832"/>
          <a:ext cx="3287165" cy="3287165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DERECHOS DE PROTECCION ART. 57</a:t>
          </a:r>
          <a:endParaRPr lang="es-EC" sz="1400" kern="1200" dirty="0">
            <a:latin typeface="Arial" pitchFamily="34" charset="0"/>
            <a:cs typeface="Arial" pitchFamily="34" charset="0"/>
          </a:endParaRPr>
        </a:p>
      </dsp:txBody>
      <dsp:txXfrm>
        <a:off x="4574500" y="2861835"/>
        <a:ext cx="1965433" cy="1689670"/>
      </dsp:txXfrm>
    </dsp:sp>
    <dsp:sp modelId="{DE531762-338B-4DEC-8ED6-D384A0682E84}">
      <dsp:nvSpPr>
        <dsp:cNvPr id="0" name=""/>
        <dsp:cNvSpPr/>
      </dsp:nvSpPr>
      <dsp:spPr>
        <a:xfrm>
          <a:off x="2001102" y="1314866"/>
          <a:ext cx="2390665" cy="239066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DERECHOS DE SUPERVIVIENCIA ART. 26 Y ART. 27</a:t>
          </a:r>
          <a:endParaRPr lang="es-EC" sz="1400" kern="1200" dirty="0">
            <a:latin typeface="Arial" pitchFamily="34" charset="0"/>
            <a:cs typeface="Arial" pitchFamily="34" charset="0"/>
          </a:endParaRPr>
        </a:p>
      </dsp:txBody>
      <dsp:txXfrm>
        <a:off x="2602959" y="1920361"/>
        <a:ext cx="1186951" cy="1179675"/>
      </dsp:txXfrm>
    </dsp:sp>
    <dsp:sp modelId="{AE0541E6-04E0-4BC6-9F8C-E3EF751194E9}">
      <dsp:nvSpPr>
        <dsp:cNvPr id="0" name=""/>
        <dsp:cNvSpPr/>
      </dsp:nvSpPr>
      <dsp:spPr>
        <a:xfrm>
          <a:off x="4123264" y="1501252"/>
          <a:ext cx="4043213" cy="4043213"/>
        </a:xfrm>
        <a:prstGeom prst="circularArrow">
          <a:avLst>
            <a:gd name="adj1" fmla="val 4878"/>
            <a:gd name="adj2" fmla="val 312630"/>
            <a:gd name="adj3" fmla="val 3255611"/>
            <a:gd name="adj4" fmla="val 15074211"/>
            <a:gd name="adj5" fmla="val 569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30982D-AA0A-4A6B-A74F-DE279109491D}">
      <dsp:nvSpPr>
        <dsp:cNvPr id="0" name=""/>
        <dsp:cNvSpPr/>
      </dsp:nvSpPr>
      <dsp:spPr>
        <a:xfrm>
          <a:off x="1577720" y="778253"/>
          <a:ext cx="3057063" cy="305706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8B8AA-1BE3-411F-81E9-0E29864C4132}">
      <dsp:nvSpPr>
        <dsp:cNvPr id="0" name=""/>
        <dsp:cNvSpPr/>
      </dsp:nvSpPr>
      <dsp:spPr>
        <a:xfrm>
          <a:off x="470625" y="0"/>
          <a:ext cx="5180001" cy="518000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231FB-7D76-4C33-9F99-EE7248B311E0}">
      <dsp:nvSpPr>
        <dsp:cNvPr id="0" name=""/>
        <dsp:cNvSpPr/>
      </dsp:nvSpPr>
      <dsp:spPr>
        <a:xfrm>
          <a:off x="1612580" y="204792"/>
          <a:ext cx="6263093" cy="12407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Lograr por medio de ésta propuesta que las madres comunitarias tomen conciencia sobre la importancia de estar preparadas para enfrentar una emergencia y preparen a los niños de 4-5 años.</a:t>
          </a:r>
          <a:endParaRPr lang="es-ES" sz="18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1673146" y="265358"/>
        <a:ext cx="6141961" cy="1119576"/>
      </dsp:txXfrm>
    </dsp:sp>
    <dsp:sp modelId="{1BF7055E-777E-42C2-8E86-F5C227F1BB53}">
      <dsp:nvSpPr>
        <dsp:cNvPr id="0" name=""/>
        <dsp:cNvSpPr/>
      </dsp:nvSpPr>
      <dsp:spPr>
        <a:xfrm>
          <a:off x="1635273" y="1628097"/>
          <a:ext cx="6217706" cy="10168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Conseguir que las madres comunitarias implementen y utilicen éste manual de prevención, en los centros infantiles.</a:t>
          </a:r>
          <a:endParaRPr lang="es-ES" sz="18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1684911" y="1677735"/>
        <a:ext cx="6118430" cy="917561"/>
      </dsp:txXfrm>
    </dsp:sp>
    <dsp:sp modelId="{8746949E-8D25-4B3F-86A1-426117F7C7BB}">
      <dsp:nvSpPr>
        <dsp:cNvPr id="0" name=""/>
        <dsp:cNvSpPr/>
      </dsp:nvSpPr>
      <dsp:spPr>
        <a:xfrm>
          <a:off x="1563270" y="2841685"/>
          <a:ext cx="6361713" cy="12730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Disminuir las pérdidas y accidentes infantiles a través de la aplicación de las actividades contenidas en el manual, destinadas para el aprendizaje de la evasión  accidentes.</a:t>
          </a:r>
          <a:endParaRPr lang="es-ES" sz="1800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>
        <a:off x="1625416" y="2903831"/>
        <a:ext cx="6237421" cy="1148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79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59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3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77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11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13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92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4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53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987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35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2AB1-E9B5-41DE-AC84-97CBBF2AAE22}" type="datetimeFigureOut">
              <a:rPr lang="es-ES" smtClean="0"/>
              <a:t>04/06/2012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B9672-338B-40CE-994A-B51590DD2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67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gif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Layout" Target="../diagrams/layout7.xml"/><Relationship Id="rId7" Type="http://schemas.openxmlformats.org/officeDocument/2006/relationships/slide" Target="slide19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Layout" Target="../diagrams/layout8.xml"/><Relationship Id="rId7" Type="http://schemas.openxmlformats.org/officeDocument/2006/relationships/slide" Target="slide1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88" y="2266448"/>
            <a:ext cx="6912768" cy="193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4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Objetivo específicos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977916541"/>
              </p:ext>
            </p:extLst>
          </p:nvPr>
        </p:nvGraphicFramePr>
        <p:xfrm>
          <a:off x="467544" y="1251580"/>
          <a:ext cx="8150823" cy="469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43608" y="1575312"/>
            <a:ext cx="63367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Capítulo ii </a:t>
            </a:r>
          </a:p>
          <a:p>
            <a:pPr algn="ctr"/>
            <a:endParaRPr lang="es-E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Marco teórico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67974"/>
            <a:ext cx="4091136" cy="339710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886003"/>
          </a:xfrm>
        </p:spPr>
        <p:txBody>
          <a:bodyPr/>
          <a:lstStyle/>
          <a:p>
            <a:pPr marL="0" indent="0" algn="ctr">
              <a:buNone/>
            </a:pPr>
            <a:r>
              <a:rPr lang="es-ES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“Una escuela que no enseña y que no exige esfuerzo para aprender, perjudica siempre a quienes menos medios tienen, porque a éstos sólo la escuela puede proporcionarles un futuro mejor."</a:t>
            </a:r>
            <a:r>
              <a:rPr lang="es-ES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endParaRPr lang="es-ES" i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s-ES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 Alicia Delibes</a:t>
            </a:r>
            <a:endParaRPr lang="es-ES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1782" y="399329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Unidad I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400559" y="2967335"/>
            <a:ext cx="63428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Escuela de calidad</a:t>
            </a:r>
          </a:p>
          <a:p>
            <a:pPr algn="ctr"/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96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3704152712"/>
              </p:ext>
            </p:extLst>
          </p:nvPr>
        </p:nvGraphicFramePr>
        <p:xfrm>
          <a:off x="1279885" y="1124744"/>
          <a:ext cx="6792416" cy="4444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76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52" y="836712"/>
            <a:ext cx="1433047" cy="190709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Unidad II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  <p:graphicFrame>
        <p:nvGraphicFramePr>
          <p:cNvPr id="13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0725"/>
              </p:ext>
            </p:extLst>
          </p:nvPr>
        </p:nvGraphicFramePr>
        <p:xfrm>
          <a:off x="179512" y="1474974"/>
          <a:ext cx="7992888" cy="4093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729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Unidad III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29" y="3473285"/>
            <a:ext cx="3272892" cy="245466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1187980" y="1982808"/>
            <a:ext cx="7071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Infraestructura</a:t>
            </a:r>
            <a:endParaRPr lang="es-EC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8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8" name="7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2206949116"/>
              </p:ext>
            </p:extLst>
          </p:nvPr>
        </p:nvGraphicFramePr>
        <p:xfrm>
          <a:off x="1043608" y="980728"/>
          <a:ext cx="67687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69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49080"/>
            <a:ext cx="4320480" cy="238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613403" y="1929606"/>
            <a:ext cx="60543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Marco legal</a:t>
            </a:r>
            <a:endParaRPr lang="es-EC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706924952"/>
              </p:ext>
            </p:extLst>
          </p:nvPr>
        </p:nvGraphicFramePr>
        <p:xfrm>
          <a:off x="932160" y="838116"/>
          <a:ext cx="741682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2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6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1600" y="1124744"/>
            <a:ext cx="7128793" cy="4608512"/>
          </a:xfrm>
        </p:spPr>
        <p:txBody>
          <a:bodyPr>
            <a:normAutofit/>
          </a:bodyPr>
          <a:lstStyle/>
          <a:p>
            <a:r>
              <a:rPr lang="es-E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ANÁLISIS DEL ÁMBITO  INFRAESTRUCTURA  DE LOS ESTÁNDARES DE CALIDAD DEL MIES-INFA Y SU INCIDENCIA EN LA SEGURIDAD DE  LOS NIÑOS DE 4-5 AÑOS DE LOS CENTROS INFANTILES DE LA PARROQUIA DE CHILLOGALLO (CINCO). PROPUESTA ALTERNATIVA</a:t>
            </a:r>
            <a:r>
              <a:rPr lang="es-ES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ES" sz="1800" b="1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María Pamela Trinidad Medina Játiva</a:t>
            </a:r>
          </a:p>
          <a:p>
            <a:r>
              <a:rPr lang="es-E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Andrea Fernanda Pazmiño Arcos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AutoShape 2" descr="data:image/jpeg;base64,/9j/4AAQSkZJRgABAQAAAQABAAD/2wCEAAkGBhQQEBQUEBQVFBUWFhQXFRgYFBYcHBcbHR0VGxgXFRoYHSceHRkkGhUVHzIgIycpLiwtFx4zOTArNicrLCkBCQoKDgwOGg8PGiwkHSUpLC0sKik1LCoqKSwpLCkpLCkpLDQpLCwsLCkpKSopLDUpKTUsLjQsKS81LCwpKiwpLP/AABEIAFUBMAMBIgACEQEDEQH/xAAcAAABBQEBAQAAAAAAAAAAAAAAAQQFBgcDAgj/xABGEAACAQMCBAMEBQcKBQUAAAABAgMABBESIQUGEzEiQVEHYXGBFCMyUpEzQlNzobLRFzQ1YoKSk7GzwRUWJdLwVGNyo8L/xAAaAQEAAwEBAQAAAAAAAAAAAAAAAQMEAgUG/8QAKxEAAgIBAwMDBAIDAQAAAAAAAAECEQMSIjEhQVEEE3EUYZGxocGB0fAF/9oADAMBAAIRAxEAPwDcMUYpaKAKKKZ8U4qltGXkPwG2WPoM/jk7AAk0A5kkCgliABuSTgD3k1A3nOkSnTErSn+qMD45O5HvAx76pXM3M0kjhHVzI6NJBAqthgM7se/5p8tRIH2AQTDwxy30Yjlj0xu0hAUN9ZG6NGwWHHUYq6rLHJINskFqAuU/tBYHvAmXEe7azrP5pw43wRnbbzptH7SSQT1rYgAk5BwMaifzh91ts+XwprZ+z2ZiW+sQlxLnqLFh9ASQqIw5CvvkZGMmvT+yfAJRVUkg5W4fIYYw2HjIJ2HxoCetOeWIBeIOpVXDRPnKns2NwFPqWqe4bx6G4/JvvjOk7H4geY94yKzmblu4szdTAy9aaARI8mgqm48XViHhwucalA1bnG9RPCJ5+qkMw8eoLEQcyN3dp+oDpeGNCB1O7aftAnFAbbmiqpwfmVo36N2QSDpEgIxnbZz813OCNQ1DcE2rNALSYpaQ0AhFFV/inPlpbStFNIVdcZGlj3AYbgehFNf5ULD9Mf8ADf8AhXGuK7nOuPktdGKrfD/aBZzyrFFKS7nCjQwyfiR7qsgrpNPglNPgMUYpaSpJCjFQnHOb7ay/LyAE9lAyx+Q/3qCX2v2WcYmx69P/AGBzXDnFcs5c4rll4xRioPg/OdpdkLDMpY9kbwt8g3f5ZqcFdJp8Epp8BiilrjeXSxIzucKoLMfcNzUknSiqoPahYfpj/hv/AApf5ULD9Mf8N/4Vxrj5ONcfJa8UYqJ4VzVa3RxBMjn7ucN/dbBPyqWBrpNPg6TT4DFGKWg1JImKKrV77Q7KGR45JSHQlWGhtj+Fcf5ULD9Mf7j/AMK41x8nGuPkteKMVX+Fc92l1KIoZCznOBoYdhk7kYqw10mnwdJp8CYoxS0VJIUUUUB4mlCKWY4ABJPoB3NZnxrmNZJ9coZhglYkI1rHuDKqn7ZVgW0jdihxkR4Ns5yujoSFPtSt+wY/Zkr8QCKy/h9qL67DDDKAmmGQNqjZiUijkxtldHUcArqAwVbOaAsPKfDJ5kU3EpfoszRzumJIUIIGSTlpJEKtoceAEZydIqavOcLfh6sILW7lbuzi3l8Z9XlkALfHf3VY5VWytHIbARGYu3m25Z3J7knLE/GqbzJzXdx2sDwnpvPMAGZQw0tsB6DuCO+wO4qjJmUZae9WWQhqZG2/t0zOEa0YKTggPlx6+Egb+6pfjHtlt4I1IhmLuMxqwRQwBwSWDEAg7FTuD5U543b2d4gF3AXkC46iAK+exKMDnGQdjVQ4JyNbrNqvOvcIo+qRhgINTHS+++xXbzIY7gisa9bgXRZEzt4/sSvBvbZ1mw1lM2/eHMmPiMCpzpQ3f1tpHLDKNTCOWB4ssQQWjLrpSXBPjXI+8CKj+NcxyWs1mtkFit2kEbxLEuTnzXG3YADtufOrnwriZkkkik2eMjvtqH3sema0Yc+OVaZWn0RE4UrMkilNmRbi3MhkkZjKMtNKRgOSrHEciyOwbWSCG0jUHXGk8n8a1r0XILKMo2ftLt2PuyPkR5g1H+0Hl0SxllBHU8DY8nwRE3cfa2iYE4IZc5CgVTeT+IGIIF0aoNDaFLF1DFtcU2dg6uWTsu8owuBWspNopDXmOQMAVOQQCD6g9jXqgMG9pn9KT/CL/TjrnyryNLxFHaKSNAjBTqDb5GdsCuntM/pSf4Rf6cdQ/DePXFsCLeaSME5YKe59T8q8yVe49R50q1vUaFy37LZ7W7imeaJljbUQA+TsRtkY8605axrkLmi7m4jAk1xK6N1NSsdjiOQjO3qAflWzCtmHTp2o2YtNbRaYcbv/AKPbTS/o43f8ATT+mvEbITRSRN9l1ZT8CCKufBY+D5tvLx5XaSVizscsT5n/AM2q98I9khnt0lNyoLqGAVNSjPYFtQ/YKr3HORLu0Y6o2kQdpEGoEerAbqfiPOo7h/HLi2P1EskfuDED5r2rzFUXvR5yqL3o1LkP2dtZTvLcFGZfDFpORg/affsT2/GtAFZRyj7VJDKkV5hg5CiQDBUnAGsDYj37Vq4rfica2m3E41tFqL5n/mVx+pk/dNSlRfM/8yuP1Mn7pqyXDLHwfOAO3yq+x+yKd4lkSaMllDBSGHcA4z671Qh2q/J7XpkiWOOGNSqKoYuzdhjOABvt615ePR11HnQ0ddRRgWjfbKup8jgqR6Eeea37kXjLXdjFLJu+Crn1KkjPzGDWAHVI3mzMfLcsSfIeuTW/cjcGa0sYo3GHwWcehYk4+QwPiDV/pr1OuC70/LrgsNFIKWtxsPnfnT+kbr9a1SPLPs8mv4OtHLGg1MuGDZyMegx51Hc6f0jdfrWpvw/mK6t00QTyRpknSp2ye5ry9qm9R5u3U9RpPJ/s2msrtJ5JYnVVcYUNnxAjzGK0YVk3sz5jup73RPPJIvTc4Y7ZBXBrWq3YdOnajbirTtCiiiri0KKKKAz3nzMssqLHJLiHQUjID4bAdkJ2zpmU+/SK5+zqwIlywnXHUl0z/bUkJEufkkm/v2AFS1yf+oTe9P8Aa1qP45xiSzS5nh06khtz4hkaeqyvtkeRoSlbpErzzcYWJc/aZvxwcEjB8PfOdqYc5cGYw2QjUukcymQjOcEbsfLTnJOa8cflMoR2wcSGJjgeEZDByPuY7/AVbuJ/kHx93avIhNZo5MiunFVfx2/svjJ45KuTDOajJLK5DYEbsqoCRnJ7gDzON96g47CUsqnUhb7OosAfPy38qtF5Gpmm1Oq/XE4O/bI7fP8AZXa9vI5HR+pGNDMfU4OMgEdu1ZPrMmLZFdOv+PH8lnq//NWXJrjF9uOH0QvLnVvI4cDXJHdxLq33QYYmQjfHhUA+4Vo3MDNFdRSR7MylM4zncbH3dt6qPsgTSZACGAlbBHY+DuKtPM9qXuoV1Y1EADfyP8f8qv8AUWsM3HnVGvxH93/JRhm5QjGXZP8AbLBxW061vIh7sjAe44yPwIFZSLedrvUsEpiKOwkMjdNQ8YcmNFIjA6qqNOkscbmrlJzLN9NtoAV0yNOJMrviNASVOfvEb144btapn9ET8sE/5V62HLHLHVHjqvw6/o4lFx5LDy1NqtYj6DT+BIH7AKkzUNygMWcf9v8AeNTDVacmD+0z+lJ/hF/px0+5A5vtrGOVbhWYu6kaUVtgCD3Iq18yezdL27km+k6C+nwBVbGlVX72fzc1GfyNpjV9M29emuPx14rC8c1NySMbhNTckif4P7RrO4nSKKOQO5wpMagA4PmD6A1c1rPOB+y5bS5jm+k6umwbSUAz3G51bd6vy3K5I1Lkd/EP41px6q3GiGqtx3ptf36QRvJIdKoCzH3CuzSAdyB8TUfxzhsNzEYrjGhvLVpO3Yg5HarGdspPCPbDEzMLmNoxqOllywxnbWO+rHfH7KjvaBzXYXVvphUSTZBV+mylNxnLEAnIyMb9/dXXiXsdGrEFyBncLIu/yKnf44ppH7HJdi1zCFzjIVj/AA3z76xv3mqaMr91qmij8LtWlnijQEszoBj4j/Ib19LKO1VHlbku1sDrVxLLjHUZl2B76ADgZ/8ADVrWdcDDLvsNxv8ACrsGNwXUsw49C6nWovmf+ZXH6mT901IGdfUd8dx39KacTiE8LxBgOojKDsTggjUB5irnwXPg+a87fKtws/ZlYNGjGEklVJ+ul7kA/eqvr7F1OQLs7bHEQ228/F3rSrWRVjADAhFUE5HkMZO+3asuHC1epGbFiq9SGHC+U7W1OqCBEb72Mt+JyalgK8JOp7EH4EGiS4VftMo+JA/zrUklwaUkuDrQa5tOo7kDbO5Hb1rybtPvL/eFSSfPvOh/6jdfrWqzcjc82tla9KdHZ9btkIrDBxjcmpvjXspW4uZJTc6TIxfT0wcfDxZNMP5H4/8A1o/uL/31hWPJGTaRi9ucZNpFm5f5+tLucQwI6uwYgmNQNhk7g+lW8VQuVPZutldCZbjqFAyldAH2gRvhjir6K1Y9VbuTVDVW4WiiirDsKQ0tFAVPj0fTvon8pE0fPxD/APUf92vLxIZouqoaOQNBIGGVIbDJkHuNSkf2hUpzXw0zQEr9tDrXHfbvj343HvUVDwyrcw77ahhtP5rDByvwOll92KArHAgWjmgRTJ9HmuCFYHXp1HwspO50v5Z8JHpVv4FxP6RatHvrA8IcFSwJONj/APFh8qqnFraWGf6dbgmaPSL2JPzwNluIx5qw7j4juNu0PF1lTqWPibDOEDYIYeWptsfLIwQcefg+ox/SzeRJvV0fVJVJ3+b4/Pmtb39f++BlzLw9IrmHrfZMhEp7eHIIG3kAe/fGair4S9KT6WIVbqL9H6XTzpy2vHTO8WnTgtvmrPx6QXcQMoVGIzqGdIYbA79gfs9/SoOw5dVHDuQyocOoBH1g/N38vP5fKsTnit7lUXXXno+lPpytr88fc9j03qIKEJTk04X08918ePgu3KPCOlpKACMD3DB0748zknO/vrncXZupZpFA0QIdLZHkc5ydhkBjTKa4klBAYxRKpzv39SAO5OfhUbxXirXJ+gcNXLNgzSafCg2yzZ3GB2Dbk+XbOjE/fSxri7f3dcrxFPv8dzxmnd9zry7Mjpf3IGuZ5uhA2n7OpUQLGTvnJy2PNamuJERW7KO2kRqfjhM/JdTf2a4cI4fHGkUcP5CAMIz+lkORJOfUblVPnlj6V1MP0q6SEbpGdUv7Mr+Hh/tsPLb6DFBY4KK7KiictUrLPwO36dvEp2OkEj0J3I/binrV6ry5xXZwZRFydcia/LWrHrm+6bg2a5WTOnE2ozqSNsacAkZGM004dybdJHH1bPrW8dyzm2Jt0eUNDoDvGj9DwSYxjGd2xmtVsuKLMToD48nKEK3l4WPce+vVtxKOSSSNGy0RUOPTIyP2f5GosGacS5VuyjxRWhVbm3so/DcI62ximZ3WRpG1MAjbFc77Cmjck3QS+H0Vi8ovek2mx8QdyY/rA/WyVwMEYGa1Ecbi1Y1jPW6OP/cxq0/gM13N6ut080VXbbybXj9xqWDOub+G3/FkhhitntVi1SM00iDVIF0w6OizHwlmffAyoztTrmnlG54o1gZUWLEE4uC6xSiJ3VB4V14LZDYZc471dLPjUU3T6bauorspHomnVn0ILDavP/Ho9enxY1mMPobRrzjQH7Z1ZX0zt3pYM4vORblZ3RbdppDLZG2v2lTMEUQiDq2o6w2EfIUEN1KfW/BLtrFbN7RwUu1lLmW3KOhuzKcASFvyb5wR5Ed60zFcL27WGNpJDhUBZj6AbmpBl3GPZ0/Sn6FogLcSSVQgtsm3CjsJGCFdWrwNjfyrzNyjNqjL8P8ApKfRzFGhkt4fo8vVdjIRA+lNSlfHES3g7ZNarbzCRFZd1YAg+oIyK8fS16vT/O0a+3lnHf1zQGVy8j34u5JFGqGS7u5WQyR+H6mWOGVDq7P1SCDv4VJA3rpy9ylcQSxG4sOvIBZFJ/pCL0FjgRHiGH1ZDqw0jKNqyTitNHEo+t0dQ16Nen+rnGfxrvNIFUsewBJ+AGaAz/kPgXELW8klu1UpeKZZtMobpTBiyhgT9xzH4NQ+rFVaP2f3n0Xpx2fQkFrcRTN1bc/SmeRGjGFkI8IBOp8dsVrVvxpHgaYK4RQW3QgkAZJA89q9xcZjaJpQ31alhqwcHGx0/eGdtu5FRYM+4VwO5tprWWOxkIie76ij/h8RPUjhVCBFKIzurDJ32pxz5y1cXd3bTLbM6LbyK66bOQo7MrBSlw4QkYPiXPbbvV4PF1WF5WWRFQEkMhVse4HvXocWTprIwZQWVQGXByzBRt8SKWDO+aeAXt802LQxhbXoRjqwHqZubeQFRq0jEcTZDYGcAZFMeIez65nijWO3WMol7+VhsQC7iHpjRA5UE6XAcZKkb1qN/wAXWF40ZXZpNWkKufs6QSfQeNa9TcWjWXpM2H6ZkA9VGQSPU+E7UtEWZ5wvlaZLpGlsHl/mJhmkuU1WqRIiyIzI+osGVmwgKvr32zXHgfs5kVOG9W3jSWKC9WZz0mKSkqbZiVJ1FTkgrnT7q0aTjEYSN/E3VAMaqpLNkatlHou59K7fT1+qyGHVOFBUg50s+G9NkalkmecjcqzwXVsxtTa9G3lju5OojfTJG06X8JLHBDPqbBGrFacKZniUYmEOodQp1AP6ucZ/GngqQLRRRQBRRRQCGqdxiwazlMsYzC58aj80+703O3luVPdcXKvEkQYEMAQRggjII8wR6UBU8CQLJE+lhkpIo7feUg91OMFD6eRGajLzgdpLrNzD9GmYhhcRM6prAIDh1/JnfcOB8T3qUvuWpbdi9mdSndojv+GTvt7w3vOwqrcbd7i4tzkxLD1C8ZdkJcjCksAPBgacNpI1Z3qGk+SVJrg4y2d/4ke0iukOCZImDBh2yC/dvDnc7e6nAueIZUx8OkDDI8ZQqBj7I1O2QDvnGff5VBJfXkcaN0mkkk1hvqQuJcRAKptW/JlncgsAcRnevV3zJdESdOCTwysI9a3bBo9M/TJGoZLSRBSRthxWP6HCqpcfP+/0W+79if4bwcynqcYYDfVHbo76mbOSZIk7kHGABtU1a2CqhjihFtbkktGPykvvmYElV/q5LHzI7VQLqxu5jJG7dCMkMQpRAVJHhUx5kY9J2Pjzh4x8rpwc3MsMcUQ1MihHnK6QcbalByAcAebHPktaYY441UUcSm5DziHEChEcQzK2AAAPB6HHbOOy9tsnCirBy/wUW0eDu7buc538gCe4Hr5kk+dJwPlxLYZzrkP2nPv76c9s+Z7nzPbEvVhwFeJFyMV7pKAjOF8MeAaeprjVdMalACoHbUwPiwMDsKb8N5bEEgkV3LEOJcnPULHUTjOFOrJ2+9ipuiopEUVv/k5Op1NZ16tecDGvqiXXj72Mpn7tSv8Aw36yV8/lI0jxjtp6m/8A9n7Kf0UpCkiGtOXEimSVSQyxlGH5rk9MayPJ8RgZ8x37Ui8AIIHUPREnUEelc519QLr76A++MZ8s4qaopSFBTHi3DBcKqszKodWYKcFtO4GRuBqCnb7uKf0lSSMuEcO+jxdMMWUM2jO5VSchc+eMkA+mK5zcOY3KzK+AEKMunOoZ1bHI0nPuNSQpKAhRy4Ot19b9TqF85ONONPT05xjRtn1Gak7iDWjL95SPxGK70VFIiiGsuBtFbGESAHGkOkYQgYAzjJBbGfFSw8vKlubcM3TzmPtmMZDKAT30sMjPuFTFGKUhRFT8KeW3killDFwRqEYUAHH5uTn1715l4KzW4i1qrKyMGWIBcqwYeDV7vWpfFFKFEPxDgrSvC+tNUQYHVEGDaumSQC3hOY9jv3r1xHl9J2cuT4kRQRsUKmQh0buG+sP4e81LUUpCkRDcEISERyFHhUKraQwYaQrBlyNjpB77ECnEnDixgLPlomLE4A1ko6Hby+3n5U/xRShRCNy2DN1tb9TqBwcnSFA06NOcY0lhnv4qmxRS0SoUFFFFSSeaUUUUIFooooSFN7vh0cwxKiv8QD+HpRRQERPyXbscgOv9rV/qBsVz/wCSIPvP+Ef/AGUUUA9teVrePBEYYjzclvwB2HyFSioAMAYFFFAeqKKKAKS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data:image/jpeg;base64,/9j/4AAQSkZJRgABAQAAAQABAAD/2wCEAAkGBhQQEBQUEBQVFBUWFhQXFRgYFBYcHBcbHR0VGxgXFRoYHSceHRkkGhUVHzIgIycpLiwtFx4zOTArNicrLCkBCQoKDgwOGg8PGiwkHSUpLC0sKik1LCoqKSwpLCkpLCkpLDQpLCwsLCkpKSopLDUpKTUsLjQsKS81LCwpKiwpLP/AABEIAFUBMAMBIgACEQEDEQH/xAAcAAABBQEBAQAAAAAAAAAAAAAAAQQFBgcDAgj/xABGEAACAQMCBAMEBQcKBQUAAAABAgMABBESIQUGEzEiQVEHYXGBFCMyUpEzQlNzobLRFzQ1YoKSk7GzwRUWJdLwVGNyo8L/xAAaAQEAAwEBAQAAAAAAAAAAAAAAAQMEAgUG/8QAKxEAAgIBAwMDBAIDAQAAAAAAAAECEQMSIjEhQVEEE3EUYZGxocGB0fAF/9oADAMBAAIRAxEAPwDcMUYpaKAKKKZ8U4qltGXkPwG2WPoM/jk7AAk0A5kkCgliABuSTgD3k1A3nOkSnTErSn+qMD45O5HvAx76pXM3M0kjhHVzI6NJBAqthgM7se/5p8tRIH2AQTDwxy30Yjlj0xu0hAUN9ZG6NGwWHHUYq6rLHJINskFqAuU/tBYHvAmXEe7azrP5pw43wRnbbzptH7SSQT1rYgAk5BwMaifzh91ts+XwprZ+z2ZiW+sQlxLnqLFh9ASQqIw5CvvkZGMmvT+yfAJRVUkg5W4fIYYw2HjIJ2HxoCetOeWIBeIOpVXDRPnKns2NwFPqWqe4bx6G4/JvvjOk7H4geY94yKzmblu4szdTAy9aaARI8mgqm48XViHhwucalA1bnG9RPCJ5+qkMw8eoLEQcyN3dp+oDpeGNCB1O7aftAnFAbbmiqpwfmVo36N2QSDpEgIxnbZz813OCNQ1DcE2rNALSYpaQ0AhFFV/inPlpbStFNIVdcZGlj3AYbgehFNf5ULD9Mf8ADf8AhXGuK7nOuPktdGKrfD/aBZzyrFFKS7nCjQwyfiR7qsgrpNPglNPgMUYpaSpJCjFQnHOb7ay/LyAE9lAyx+Q/3qCX2v2WcYmx69P/AGBzXDnFcs5c4rll4xRioPg/OdpdkLDMpY9kbwt8g3f5ZqcFdJp8Epp8BiilrjeXSxIzucKoLMfcNzUknSiqoPahYfpj/hv/AApf5ULD9Mf8N/4Vxrj5ONcfJa8UYqJ4VzVa3RxBMjn7ucN/dbBPyqWBrpNPg6TT4DFGKWg1JImKKrV77Q7KGR45JSHQlWGhtj+Fcf5ULD9Mf7j/AMK41x8nGuPkteKMVX+Fc92l1KIoZCznOBoYdhk7kYqw10mnwdJp8CYoxS0VJIUUUUB4mlCKWY4ABJPoB3NZnxrmNZJ9coZhglYkI1rHuDKqn7ZVgW0jdihxkR4Ns5yujoSFPtSt+wY/Zkr8QCKy/h9qL67DDDKAmmGQNqjZiUijkxtldHUcArqAwVbOaAsPKfDJ5kU3EpfoszRzumJIUIIGSTlpJEKtoceAEZydIqavOcLfh6sILW7lbuzi3l8Z9XlkALfHf3VY5VWytHIbARGYu3m25Z3J7knLE/GqbzJzXdx2sDwnpvPMAGZQw0tsB6DuCO+wO4qjJmUZae9WWQhqZG2/t0zOEa0YKTggPlx6+Egb+6pfjHtlt4I1IhmLuMxqwRQwBwSWDEAg7FTuD5U543b2d4gF3AXkC46iAK+exKMDnGQdjVQ4JyNbrNqvOvcIo+qRhgINTHS+++xXbzIY7gisa9bgXRZEzt4/sSvBvbZ1mw1lM2/eHMmPiMCpzpQ3f1tpHLDKNTCOWB4ssQQWjLrpSXBPjXI+8CKj+NcxyWs1mtkFit2kEbxLEuTnzXG3YADtufOrnwriZkkkik2eMjvtqH3sema0Yc+OVaZWn0RE4UrMkilNmRbi3MhkkZjKMtNKRgOSrHEciyOwbWSCG0jUHXGk8n8a1r0XILKMo2ftLt2PuyPkR5g1H+0Hl0SxllBHU8DY8nwRE3cfa2iYE4IZc5CgVTeT+IGIIF0aoNDaFLF1DFtcU2dg6uWTsu8owuBWspNopDXmOQMAVOQQCD6g9jXqgMG9pn9KT/CL/TjrnyryNLxFHaKSNAjBTqDb5GdsCuntM/pSf4Rf6cdQ/DePXFsCLeaSME5YKe59T8q8yVe49R50q1vUaFy37LZ7W7imeaJljbUQA+TsRtkY8605axrkLmi7m4jAk1xK6N1NSsdjiOQjO3qAflWzCtmHTp2o2YtNbRaYcbv/AKPbTS/o43f8ATT+mvEbITRSRN9l1ZT8CCKufBY+D5tvLx5XaSVizscsT5n/AM2q98I9khnt0lNyoLqGAVNSjPYFtQ/YKr3HORLu0Y6o2kQdpEGoEerAbqfiPOo7h/HLi2P1EskfuDED5r2rzFUXvR5yqL3o1LkP2dtZTvLcFGZfDFpORg/affsT2/GtAFZRyj7VJDKkV5hg5CiQDBUnAGsDYj37Vq4rfica2m3E41tFqL5n/mVx+pk/dNSlRfM/8yuP1Mn7pqyXDLHwfOAO3yq+x+yKd4lkSaMllDBSGHcA4z671Qh2q/J7XpkiWOOGNSqKoYuzdhjOABvt615ePR11HnQ0ddRRgWjfbKup8jgqR6Eeea37kXjLXdjFLJu+Crn1KkjPzGDWAHVI3mzMfLcsSfIeuTW/cjcGa0sYo3GHwWcehYk4+QwPiDV/pr1OuC70/LrgsNFIKWtxsPnfnT+kbr9a1SPLPs8mv4OtHLGg1MuGDZyMegx51Hc6f0jdfrWpvw/mK6t00QTyRpknSp2ye5ry9qm9R5u3U9RpPJ/s2msrtJ5JYnVVcYUNnxAjzGK0YVk3sz5jup73RPPJIvTc4Y7ZBXBrWq3YdOnajbirTtCiiiri0KKKKAz3nzMssqLHJLiHQUjID4bAdkJ2zpmU+/SK5+zqwIlywnXHUl0z/bUkJEufkkm/v2AFS1yf+oTe9P8Aa1qP45xiSzS5nh06khtz4hkaeqyvtkeRoSlbpErzzcYWJc/aZvxwcEjB8PfOdqYc5cGYw2QjUukcymQjOcEbsfLTnJOa8cflMoR2wcSGJjgeEZDByPuY7/AVbuJ/kHx93avIhNZo5MiunFVfx2/svjJ45KuTDOajJLK5DYEbsqoCRnJ7gDzON96g47CUsqnUhb7OosAfPy38qtF5Gpmm1Oq/XE4O/bI7fP8AZXa9vI5HR+pGNDMfU4OMgEdu1ZPrMmLZFdOv+PH8lnq//NWXJrjF9uOH0QvLnVvI4cDXJHdxLq33QYYmQjfHhUA+4Vo3MDNFdRSR7MylM4zncbH3dt6qPsgTSZACGAlbBHY+DuKtPM9qXuoV1Y1EADfyP8f8qv8AUWsM3HnVGvxH93/JRhm5QjGXZP8AbLBxW061vIh7sjAe44yPwIFZSLedrvUsEpiKOwkMjdNQ8YcmNFIjA6qqNOkscbmrlJzLN9NtoAV0yNOJMrviNASVOfvEb144btapn9ET8sE/5V62HLHLHVHjqvw6/o4lFx5LDy1NqtYj6DT+BIH7AKkzUNygMWcf9v8AeNTDVacmD+0z+lJ/hF/px0+5A5vtrGOVbhWYu6kaUVtgCD3Iq18yezdL27km+k6C+nwBVbGlVX72fzc1GfyNpjV9M29emuPx14rC8c1NySMbhNTckif4P7RrO4nSKKOQO5wpMagA4PmD6A1c1rPOB+y5bS5jm+k6umwbSUAz3G51bd6vy3K5I1Lkd/EP41px6q3GiGqtx3ptf36QRvJIdKoCzH3CuzSAdyB8TUfxzhsNzEYrjGhvLVpO3Yg5HarGdspPCPbDEzMLmNoxqOllywxnbWO+rHfH7KjvaBzXYXVvphUSTZBV+mylNxnLEAnIyMb9/dXXiXsdGrEFyBncLIu/yKnf44ppH7HJdi1zCFzjIVj/AA3z76xv3mqaMr91qmij8LtWlnijQEszoBj4j/Ib19LKO1VHlbku1sDrVxLLjHUZl2B76ADgZ/8ADVrWdcDDLvsNxv8ACrsGNwXUsw49C6nWovmf+ZXH6mT901IGdfUd8dx39KacTiE8LxBgOojKDsTggjUB5irnwXPg+a87fKtws/ZlYNGjGEklVJ+ul7kA/eqvr7F1OQLs7bHEQ228/F3rSrWRVjADAhFUE5HkMZO+3asuHC1epGbFiq9SGHC+U7W1OqCBEb72Mt+JyalgK8JOp7EH4EGiS4VftMo+JA/zrUklwaUkuDrQa5tOo7kDbO5Hb1rybtPvL/eFSSfPvOh/6jdfrWqzcjc82tla9KdHZ9btkIrDBxjcmpvjXspW4uZJTc6TIxfT0wcfDxZNMP5H4/8A1o/uL/31hWPJGTaRi9ucZNpFm5f5+tLucQwI6uwYgmNQNhk7g+lW8VQuVPZutldCZbjqFAyldAH2gRvhjir6K1Y9VbuTVDVW4WiiirDsKQ0tFAVPj0fTvon8pE0fPxD/APUf92vLxIZouqoaOQNBIGGVIbDJkHuNSkf2hUpzXw0zQEr9tDrXHfbvj343HvUVDwyrcw77ahhtP5rDByvwOll92KArHAgWjmgRTJ9HmuCFYHXp1HwspO50v5Z8JHpVv4FxP6RatHvrA8IcFSwJONj/APFh8qqnFraWGf6dbgmaPSL2JPzwNluIx5qw7j4juNu0PF1lTqWPibDOEDYIYeWptsfLIwQcefg+ox/SzeRJvV0fVJVJ3+b4/Pmtb39f++BlzLw9IrmHrfZMhEp7eHIIG3kAe/fGair4S9KT6WIVbqL9H6XTzpy2vHTO8WnTgtvmrPx6QXcQMoVGIzqGdIYbA79gfs9/SoOw5dVHDuQyocOoBH1g/N38vP5fKsTnit7lUXXXno+lPpytr88fc9j03qIKEJTk04X08918ePgu3KPCOlpKACMD3DB0748zknO/vrncXZupZpFA0QIdLZHkc5ydhkBjTKa4klBAYxRKpzv39SAO5OfhUbxXirXJ+gcNXLNgzSafCg2yzZ3GB2Dbk+XbOjE/fSxri7f3dcrxFPv8dzxmnd9zry7Mjpf3IGuZ5uhA2n7OpUQLGTvnJy2PNamuJERW7KO2kRqfjhM/JdTf2a4cI4fHGkUcP5CAMIz+lkORJOfUblVPnlj6V1MP0q6SEbpGdUv7Mr+Hh/tsPLb6DFBY4KK7KiictUrLPwO36dvEp2OkEj0J3I/binrV6ry5xXZwZRFydcia/LWrHrm+6bg2a5WTOnE2ozqSNsacAkZGM004dybdJHH1bPrW8dyzm2Jt0eUNDoDvGj9DwSYxjGd2xmtVsuKLMToD48nKEK3l4WPce+vVtxKOSSSNGy0RUOPTIyP2f5GosGacS5VuyjxRWhVbm3so/DcI62ximZ3WRpG1MAjbFc77Cmjck3QS+H0Vi8ovek2mx8QdyY/rA/WyVwMEYGa1Ecbi1Y1jPW6OP/cxq0/gM13N6ut080VXbbybXj9xqWDOub+G3/FkhhitntVi1SM00iDVIF0w6OizHwlmffAyoztTrmnlG54o1gZUWLEE4uC6xSiJ3VB4V14LZDYZc471dLPjUU3T6bauorspHomnVn0ILDavP/Ho9enxY1mMPobRrzjQH7Z1ZX0zt3pYM4vORblZ3RbdppDLZG2v2lTMEUQiDq2o6w2EfIUEN1KfW/BLtrFbN7RwUu1lLmW3KOhuzKcASFvyb5wR5Ed60zFcL27WGNpJDhUBZj6AbmpBl3GPZ0/Sn6FogLcSSVQgtsm3CjsJGCFdWrwNjfyrzNyjNqjL8P8ApKfRzFGhkt4fo8vVdjIRA+lNSlfHES3g7ZNarbzCRFZd1YAg+oIyK8fS16vT/O0a+3lnHf1zQGVy8j34u5JFGqGS7u5WQyR+H6mWOGVDq7P1SCDv4VJA3rpy9ylcQSxG4sOvIBZFJ/pCL0FjgRHiGH1ZDqw0jKNqyTitNHEo+t0dQ16Nen+rnGfxrvNIFUsewBJ+AGaAz/kPgXELW8klu1UpeKZZtMobpTBiyhgT9xzH4NQ+rFVaP2f3n0Xpx2fQkFrcRTN1bc/SmeRGjGFkI8IBOp8dsVrVvxpHgaYK4RQW3QgkAZJA89q9xcZjaJpQ31alhqwcHGx0/eGdtu5FRYM+4VwO5tprWWOxkIie76ij/h8RPUjhVCBFKIzurDJ32pxz5y1cXd3bTLbM6LbyK66bOQo7MrBSlw4QkYPiXPbbvV4PF1WF5WWRFQEkMhVse4HvXocWTprIwZQWVQGXByzBRt8SKWDO+aeAXt802LQxhbXoRjqwHqZubeQFRq0jEcTZDYGcAZFMeIez65nijWO3WMol7+VhsQC7iHpjRA5UE6XAcZKkb1qN/wAXWF40ZXZpNWkKufs6QSfQeNa9TcWjWXpM2H6ZkA9VGQSPU+E7UtEWZ5wvlaZLpGlsHl/mJhmkuU1WqRIiyIzI+osGVmwgKvr32zXHgfs5kVOG9W3jSWKC9WZz0mKSkqbZiVJ1FTkgrnT7q0aTjEYSN/E3VAMaqpLNkatlHou59K7fT1+qyGHVOFBUg50s+G9NkalkmecjcqzwXVsxtTa9G3lju5OojfTJG06X8JLHBDPqbBGrFacKZniUYmEOodQp1AP6ucZ/GngqQLRRRQBRRRQCGqdxiwazlMsYzC58aj80+703O3luVPdcXKvEkQYEMAQRggjII8wR6UBU8CQLJE+lhkpIo7feUg91OMFD6eRGajLzgdpLrNzD9GmYhhcRM6prAIDh1/JnfcOB8T3qUvuWpbdi9mdSndojv+GTvt7w3vOwqrcbd7i4tzkxLD1C8ZdkJcjCksAPBgacNpI1Z3qGk+SVJrg4y2d/4ke0iukOCZImDBh2yC/dvDnc7e6nAueIZUx8OkDDI8ZQqBj7I1O2QDvnGff5VBJfXkcaN0mkkk1hvqQuJcRAKptW/JlncgsAcRnevV3zJdESdOCTwysI9a3bBo9M/TJGoZLSRBSRthxWP6HCqpcfP+/0W+79if4bwcynqcYYDfVHbo76mbOSZIk7kHGABtU1a2CqhjihFtbkktGPykvvmYElV/q5LHzI7VQLqxu5jJG7dCMkMQpRAVJHhUx5kY9J2Pjzh4x8rpwc3MsMcUQ1MihHnK6QcbalByAcAebHPktaYY441UUcSm5DziHEChEcQzK2AAAPB6HHbOOy9tsnCirBy/wUW0eDu7buc538gCe4Hr5kk+dJwPlxLYZzrkP2nPv76c9s+Z7nzPbEvVhwFeJFyMV7pKAjOF8MeAaeprjVdMalACoHbUwPiwMDsKb8N5bEEgkV3LEOJcnPULHUTjOFOrJ2+9ipuiopEUVv/k5Op1NZ16tecDGvqiXXj72Mpn7tSv8Aw36yV8/lI0jxjtp6m/8A9n7Kf0UpCkiGtOXEimSVSQyxlGH5rk9MayPJ8RgZ8x37Ui8AIIHUPREnUEelc519QLr76A++MZ8s4qaopSFBTHi3DBcKqszKodWYKcFtO4GRuBqCnb7uKf0lSSMuEcO+jxdMMWUM2jO5VSchc+eMkA+mK5zcOY3KzK+AEKMunOoZ1bHI0nPuNSQpKAhRy4Ot19b9TqF85ONONPT05xjRtn1Gak7iDWjL95SPxGK70VFIiiGsuBtFbGESAHGkOkYQgYAzjJBbGfFSw8vKlubcM3TzmPtmMZDKAT30sMjPuFTFGKUhRFT8KeW3killDFwRqEYUAHH5uTn1715l4KzW4i1qrKyMGWIBcqwYeDV7vWpfFFKFEPxDgrSvC+tNUQYHVEGDaumSQC3hOY9jv3r1xHl9J2cuT4kRQRsUKmQh0buG+sP4e81LUUpCkRDcEISERyFHhUKraQwYaQrBlyNjpB77ECnEnDixgLPlomLE4A1ko6Hby+3n5U/xRShRCNy2DN1tb9TqBwcnSFA06NOcY0lhnv4qmxRS0SoUFFFFSSeaUUUUIFooooSFN7vh0cwxKiv8QD+HpRRQERPyXbscgOv9rV/qBsVz/wCSIPvP+Ef/AGUUUA9teVrePBEYYjzclvwB2HyFSioAMAYFFFAeqKKKAKS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data:image/jpeg;base64,/9j/4AAQSkZJRgABAQAAAQABAAD/2wCEAAkGBhQQEBQUEBQVFBUWFhQXFRgYFBYcHBcbHR0VGxgXFRoYHSceHRkkGhUVHzIgIycpLiwtFx4zOTArNicrLCkBCQoKDgwOGg8PGiwkHSUpLC0sKik1LCoqKSwpLCkpLCkpLDQpLCwsLCkpKSopLDUpKTUsLjQsKS81LCwpKiwpLP/AABEIAFUBMAMBIgACEQEDEQH/xAAcAAABBQEBAQAAAAAAAAAAAAAAAQQFBgcDAgj/xABGEAACAQMCBAMEBQcKBQUAAAABAgMABBESIQUGEzEiQVEHYXGBFCMyUpEzQlNzobLRFzQ1YoKSk7GzwRUWJdLwVGNyo8L/xAAaAQEAAwEBAQAAAAAAAAAAAAAAAQMEAgUG/8QAKxEAAgIBAwMDBAIDAQAAAAAAAAECEQMSIjEhQVEEE3EUYZGxocGB0fAF/9oADAMBAAIRAxEAPwDcMUYpaKAKKKZ8U4qltGXkPwG2WPoM/jk7AAk0A5kkCgliABuSTgD3k1A3nOkSnTErSn+qMD45O5HvAx76pXM3M0kjhHVzI6NJBAqthgM7se/5p8tRIH2AQTDwxy30Yjlj0xu0hAUN9ZG6NGwWHHUYq6rLHJINskFqAuU/tBYHvAmXEe7azrP5pw43wRnbbzptH7SSQT1rYgAk5BwMaifzh91ts+XwprZ+z2ZiW+sQlxLnqLFh9ASQqIw5CvvkZGMmvT+yfAJRVUkg5W4fIYYw2HjIJ2HxoCetOeWIBeIOpVXDRPnKns2NwFPqWqe4bx6G4/JvvjOk7H4geY94yKzmblu4szdTAy9aaARI8mgqm48XViHhwucalA1bnG9RPCJ5+qkMw8eoLEQcyN3dp+oDpeGNCB1O7aftAnFAbbmiqpwfmVo36N2QSDpEgIxnbZz813OCNQ1DcE2rNALSYpaQ0AhFFV/inPlpbStFNIVdcZGlj3AYbgehFNf5ULD9Mf8ADf8AhXGuK7nOuPktdGKrfD/aBZzyrFFKS7nCjQwyfiR7qsgrpNPglNPgMUYpaSpJCjFQnHOb7ay/LyAE9lAyx+Q/3qCX2v2WcYmx69P/AGBzXDnFcs5c4rll4xRioPg/OdpdkLDMpY9kbwt8g3f5ZqcFdJp8Epp8BiilrjeXSxIzucKoLMfcNzUknSiqoPahYfpj/hv/AApf5ULD9Mf8N/4Vxrj5ONcfJa8UYqJ4VzVa3RxBMjn7ucN/dbBPyqWBrpNPg6TT4DFGKWg1JImKKrV77Q7KGR45JSHQlWGhtj+Fcf5ULD9Mf7j/AMK41x8nGuPkteKMVX+Fc92l1KIoZCznOBoYdhk7kYqw10mnwdJp8CYoxS0VJIUUUUB4mlCKWY4ABJPoB3NZnxrmNZJ9coZhglYkI1rHuDKqn7ZVgW0jdihxkR4Ns5yujoSFPtSt+wY/Zkr8QCKy/h9qL67DDDKAmmGQNqjZiUijkxtldHUcArqAwVbOaAsPKfDJ5kU3EpfoszRzumJIUIIGSTlpJEKtoceAEZydIqavOcLfh6sILW7lbuzi3l8Z9XlkALfHf3VY5VWytHIbARGYu3m25Z3J7knLE/GqbzJzXdx2sDwnpvPMAGZQw0tsB6DuCO+wO4qjJmUZae9WWQhqZG2/t0zOEa0YKTggPlx6+Egb+6pfjHtlt4I1IhmLuMxqwRQwBwSWDEAg7FTuD5U543b2d4gF3AXkC46iAK+exKMDnGQdjVQ4JyNbrNqvOvcIo+qRhgINTHS+++xXbzIY7gisa9bgXRZEzt4/sSvBvbZ1mw1lM2/eHMmPiMCpzpQ3f1tpHLDKNTCOWB4ssQQWjLrpSXBPjXI+8CKj+NcxyWs1mtkFit2kEbxLEuTnzXG3YADtufOrnwriZkkkik2eMjvtqH3sema0Yc+OVaZWn0RE4UrMkilNmRbi3MhkkZjKMtNKRgOSrHEciyOwbWSCG0jUHXGk8n8a1r0XILKMo2ftLt2PuyPkR5g1H+0Hl0SxllBHU8DY8nwRE3cfa2iYE4IZc5CgVTeT+IGIIF0aoNDaFLF1DFtcU2dg6uWTsu8owuBWspNopDXmOQMAVOQQCD6g9jXqgMG9pn9KT/CL/TjrnyryNLxFHaKSNAjBTqDb5GdsCuntM/pSf4Rf6cdQ/DePXFsCLeaSME5YKe59T8q8yVe49R50q1vUaFy37LZ7W7imeaJljbUQA+TsRtkY8605axrkLmi7m4jAk1xK6N1NSsdjiOQjO3qAflWzCtmHTp2o2YtNbRaYcbv/AKPbTS/o43f8ATT+mvEbITRSRN9l1ZT8CCKufBY+D5tvLx5XaSVizscsT5n/AM2q98I9khnt0lNyoLqGAVNSjPYFtQ/YKr3HORLu0Y6o2kQdpEGoEerAbqfiPOo7h/HLi2P1EskfuDED5r2rzFUXvR5yqL3o1LkP2dtZTvLcFGZfDFpORg/affsT2/GtAFZRyj7VJDKkV5hg5CiQDBUnAGsDYj37Vq4rfica2m3E41tFqL5n/mVx+pk/dNSlRfM/8yuP1Mn7pqyXDLHwfOAO3yq+x+yKd4lkSaMllDBSGHcA4z671Qh2q/J7XpkiWOOGNSqKoYuzdhjOABvt615ePR11HnQ0ddRRgWjfbKup8jgqR6Eeea37kXjLXdjFLJu+Crn1KkjPzGDWAHVI3mzMfLcsSfIeuTW/cjcGa0sYo3GHwWcehYk4+QwPiDV/pr1OuC70/LrgsNFIKWtxsPnfnT+kbr9a1SPLPs8mv4OtHLGg1MuGDZyMegx51Hc6f0jdfrWpvw/mK6t00QTyRpknSp2ye5ry9qm9R5u3U9RpPJ/s2msrtJ5JYnVVcYUNnxAjzGK0YVk3sz5jup73RPPJIvTc4Y7ZBXBrWq3YdOnajbirTtCiiiri0KKKKAz3nzMssqLHJLiHQUjID4bAdkJ2zpmU+/SK5+zqwIlywnXHUl0z/bUkJEufkkm/v2AFS1yf+oTe9P8Aa1qP45xiSzS5nh06khtz4hkaeqyvtkeRoSlbpErzzcYWJc/aZvxwcEjB8PfOdqYc5cGYw2QjUukcymQjOcEbsfLTnJOa8cflMoR2wcSGJjgeEZDByPuY7/AVbuJ/kHx93avIhNZo5MiunFVfx2/svjJ45KuTDOajJLK5DYEbsqoCRnJ7gDzON96g47CUsqnUhb7OosAfPy38qtF5Gpmm1Oq/XE4O/bI7fP8AZXa9vI5HR+pGNDMfU4OMgEdu1ZPrMmLZFdOv+PH8lnq//NWXJrjF9uOH0QvLnVvI4cDXJHdxLq33QYYmQjfHhUA+4Vo3MDNFdRSR7MylM4zncbH3dt6qPsgTSZACGAlbBHY+DuKtPM9qXuoV1Y1EADfyP8f8qv8AUWsM3HnVGvxH93/JRhm5QjGXZP8AbLBxW061vIh7sjAe44yPwIFZSLedrvUsEpiKOwkMjdNQ8YcmNFIjA6qqNOkscbmrlJzLN9NtoAV0yNOJMrviNASVOfvEb144btapn9ET8sE/5V62HLHLHVHjqvw6/o4lFx5LDy1NqtYj6DT+BIH7AKkzUNygMWcf9v8AeNTDVacmD+0z+lJ/hF/px0+5A5vtrGOVbhWYu6kaUVtgCD3Iq18yezdL27km+k6C+nwBVbGlVX72fzc1GfyNpjV9M29emuPx14rC8c1NySMbhNTckif4P7RrO4nSKKOQO5wpMagA4PmD6A1c1rPOB+y5bS5jm+k6umwbSUAz3G51bd6vy3K5I1Lkd/EP41px6q3GiGqtx3ptf36QRvJIdKoCzH3CuzSAdyB8TUfxzhsNzEYrjGhvLVpO3Yg5HarGdspPCPbDEzMLmNoxqOllywxnbWO+rHfH7KjvaBzXYXVvphUSTZBV+mylNxnLEAnIyMb9/dXXiXsdGrEFyBncLIu/yKnf44ppH7HJdi1zCFzjIVj/AA3z76xv3mqaMr91qmij8LtWlnijQEszoBj4j/Ib19LKO1VHlbku1sDrVxLLjHUZl2B76ADgZ/8ADVrWdcDDLvsNxv8ACrsGNwXUsw49C6nWovmf+ZXH6mT901IGdfUd8dx39KacTiE8LxBgOojKDsTggjUB5irnwXPg+a87fKtws/ZlYNGjGEklVJ+ul7kA/eqvr7F1OQLs7bHEQ228/F3rSrWRVjADAhFUE5HkMZO+3asuHC1epGbFiq9SGHC+U7W1OqCBEb72Mt+JyalgK8JOp7EH4EGiS4VftMo+JA/zrUklwaUkuDrQa5tOo7kDbO5Hb1rybtPvL/eFSSfPvOh/6jdfrWqzcjc82tla9KdHZ9btkIrDBxjcmpvjXspW4uZJTc6TIxfT0wcfDxZNMP5H4/8A1o/uL/31hWPJGTaRi9ucZNpFm5f5+tLucQwI6uwYgmNQNhk7g+lW8VQuVPZutldCZbjqFAyldAH2gRvhjir6K1Y9VbuTVDVW4WiiirDsKQ0tFAVPj0fTvon8pE0fPxD/APUf92vLxIZouqoaOQNBIGGVIbDJkHuNSkf2hUpzXw0zQEr9tDrXHfbvj343HvUVDwyrcw77ahhtP5rDByvwOll92KArHAgWjmgRTJ9HmuCFYHXp1HwspO50v5Z8JHpVv4FxP6RatHvrA8IcFSwJONj/APFh8qqnFraWGf6dbgmaPSL2JPzwNluIx5qw7j4juNu0PF1lTqWPibDOEDYIYeWptsfLIwQcefg+ox/SzeRJvV0fVJVJ3+b4/Pmtb39f++BlzLw9IrmHrfZMhEp7eHIIG3kAe/fGair4S9KT6WIVbqL9H6XTzpy2vHTO8WnTgtvmrPx6QXcQMoVGIzqGdIYbA79gfs9/SoOw5dVHDuQyocOoBH1g/N38vP5fKsTnit7lUXXXno+lPpytr88fc9j03qIKEJTk04X08918ePgu3KPCOlpKACMD3DB0748zknO/vrncXZupZpFA0QIdLZHkc5ydhkBjTKa4klBAYxRKpzv39SAO5OfhUbxXirXJ+gcNXLNgzSafCg2yzZ3GB2Dbk+XbOjE/fSxri7f3dcrxFPv8dzxmnd9zry7Mjpf3IGuZ5uhA2n7OpUQLGTvnJy2PNamuJERW7KO2kRqfjhM/JdTf2a4cI4fHGkUcP5CAMIz+lkORJOfUblVPnlj6V1MP0q6SEbpGdUv7Mr+Hh/tsPLb6DFBY4KK7KiictUrLPwO36dvEp2OkEj0J3I/binrV6ry5xXZwZRFydcia/LWrHrm+6bg2a5WTOnE2ozqSNsacAkZGM004dybdJHH1bPrW8dyzm2Jt0eUNDoDvGj9DwSYxjGd2xmtVsuKLMToD48nKEK3l4WPce+vVtxKOSSSNGy0RUOPTIyP2f5GosGacS5VuyjxRWhVbm3so/DcI62ximZ3WRpG1MAjbFc77Cmjck3QS+H0Vi8ovek2mx8QdyY/rA/WyVwMEYGa1Ecbi1Y1jPW6OP/cxq0/gM13N6ut080VXbbybXj9xqWDOub+G3/FkhhitntVi1SM00iDVIF0w6OizHwlmffAyoztTrmnlG54o1gZUWLEE4uC6xSiJ3VB4V14LZDYZc471dLPjUU3T6bauorspHomnVn0ILDavP/Ho9enxY1mMPobRrzjQH7Z1ZX0zt3pYM4vORblZ3RbdppDLZG2v2lTMEUQiDq2o6w2EfIUEN1KfW/BLtrFbN7RwUu1lLmW3KOhuzKcASFvyb5wR5Ed60zFcL27WGNpJDhUBZj6AbmpBl3GPZ0/Sn6FogLcSSVQgtsm3CjsJGCFdWrwNjfyrzNyjNqjL8P8ApKfRzFGhkt4fo8vVdjIRA+lNSlfHES3g7ZNarbzCRFZd1YAg+oIyK8fS16vT/O0a+3lnHf1zQGVy8j34u5JFGqGS7u5WQyR+H6mWOGVDq7P1SCDv4VJA3rpy9ylcQSxG4sOvIBZFJ/pCL0FjgRHiGH1ZDqw0jKNqyTitNHEo+t0dQ16Nen+rnGfxrvNIFUsewBJ+AGaAz/kPgXELW8klu1UpeKZZtMobpTBiyhgT9xzH4NQ+rFVaP2f3n0Xpx2fQkFrcRTN1bc/SmeRGjGFkI8IBOp8dsVrVvxpHgaYK4RQW3QgkAZJA89q9xcZjaJpQ31alhqwcHGx0/eGdtu5FRYM+4VwO5tprWWOxkIie76ij/h8RPUjhVCBFKIzurDJ32pxz5y1cXd3bTLbM6LbyK66bOQo7MrBSlw4QkYPiXPbbvV4PF1WF5WWRFQEkMhVse4HvXocWTprIwZQWVQGXByzBRt8SKWDO+aeAXt802LQxhbXoRjqwHqZubeQFRq0jEcTZDYGcAZFMeIez65nijWO3WMol7+VhsQC7iHpjRA5UE6XAcZKkb1qN/wAXWF40ZXZpNWkKufs6QSfQeNa9TcWjWXpM2H6ZkA9VGQSPU+E7UtEWZ5wvlaZLpGlsHl/mJhmkuU1WqRIiyIzI+osGVmwgKvr32zXHgfs5kVOG9W3jSWKC9WZz0mKSkqbZiVJ1FTkgrnT7q0aTjEYSN/E3VAMaqpLNkatlHou59K7fT1+qyGHVOFBUg50s+G9NkalkmecjcqzwXVsxtTa9G3lju5OojfTJG06X8JLHBDPqbBGrFacKZniUYmEOodQp1AP6ucZ/GngqQLRRRQBRRRQCGqdxiwazlMsYzC58aj80+703O3luVPdcXKvEkQYEMAQRggjII8wR6UBU8CQLJE+lhkpIo7feUg91OMFD6eRGajLzgdpLrNzD9GmYhhcRM6prAIDh1/JnfcOB8T3qUvuWpbdi9mdSndojv+GTvt7w3vOwqrcbd7i4tzkxLD1C8ZdkJcjCksAPBgacNpI1Z3qGk+SVJrg4y2d/4ke0iukOCZImDBh2yC/dvDnc7e6nAueIZUx8OkDDI8ZQqBj7I1O2QDvnGff5VBJfXkcaN0mkkk1hvqQuJcRAKptW/JlncgsAcRnevV3zJdESdOCTwysI9a3bBo9M/TJGoZLSRBSRthxWP6HCqpcfP+/0W+79if4bwcynqcYYDfVHbo76mbOSZIk7kHGABtU1a2CqhjihFtbkktGPykvvmYElV/q5LHzI7VQLqxu5jJG7dCMkMQpRAVJHhUx5kY9J2Pjzh4x8rpwc3MsMcUQ1MihHnK6QcbalByAcAebHPktaYY441UUcSm5DziHEChEcQzK2AAAPB6HHbOOy9tsnCirBy/wUW0eDu7buc538gCe4Hr5kk+dJwPlxLYZzrkP2nPv76c9s+Z7nzPbEvVhwFeJFyMV7pKAjOF8MeAaeprjVdMalACoHbUwPiwMDsKb8N5bEEgkV3LEOJcnPULHUTjOFOrJ2+9ipuiopEUVv/k5Op1NZ16tecDGvqiXXj72Mpn7tSv8Aw36yV8/lI0jxjtp6m/8A9n7Kf0UpCkiGtOXEimSVSQyxlGH5rk9MayPJ8RgZ8x37Ui8AIIHUPREnUEelc519QLr76A++MZ8s4qaopSFBTHi3DBcKqszKodWYKcFtO4GRuBqCnb7uKf0lSSMuEcO+jxdMMWUM2jO5VSchc+eMkA+mK5zcOY3KzK+AEKMunOoZ1bHI0nPuNSQpKAhRy4Ot19b9TqF85ONONPT05xjRtn1Gak7iDWjL95SPxGK70VFIiiGsuBtFbGESAHGkOkYQgYAzjJBbGfFSw8vKlubcM3TzmPtmMZDKAT30sMjPuFTFGKUhRFT8KeW3killDFwRqEYUAHH5uTn1715l4KzW4i1qrKyMGWIBcqwYeDV7vWpfFFKFEPxDgrSvC+tNUQYHVEGDaumSQC3hOY9jv3r1xHl9J2cuT4kRQRsUKmQh0buG+sP4e81LUUpCkRDcEISERyFHhUKraQwYaQrBlyNjpB77ECnEnDixgLPlomLE4A1ko6Hby+3n5U/xRShRCNy2DN1tb9TqBwcnSFA06NOcY0lhnv4qmxRS0SoUFFFFSSeaUUUUIFooooSFN7vh0cwxKiv8QD+HpRRQERPyXbscgOv9rV/qBsVz/wCSIPvP+Ef/AGUUUA9teVrePBEYYjzclvwB2HyFSioAMAYFFFAeqKKKAKS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3" name="12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15" name="14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25056"/>
              </p:ext>
            </p:extLst>
          </p:nvPr>
        </p:nvGraphicFramePr>
        <p:xfrm>
          <a:off x="467545" y="582400"/>
          <a:ext cx="8141010" cy="578358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050936"/>
                <a:gridCol w="2825980"/>
                <a:gridCol w="3264094"/>
              </a:tblGrid>
              <a:tr h="5643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POLITICAS</a:t>
                      </a:r>
                      <a:endParaRPr lang="es-EC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75" marR="56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METAS</a:t>
                      </a:r>
                      <a:endParaRPr lang="es-EC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75" marR="56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ESTRATEGIAS MAS RELEVANTES</a:t>
                      </a:r>
                      <a:endParaRPr lang="es-EC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75" marR="56575" marT="0" marB="0" anchor="ctr"/>
                </a:tc>
              </a:tr>
              <a:tr h="4613223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C" sz="13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Política 3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EC" sz="13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85750" indent="-28575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C" sz="13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Protección frente a desastres, riesgos naturales y provocados</a:t>
                      </a:r>
                      <a:r>
                        <a:rPr lang="es-EC" sz="13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EC" sz="13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3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84455" algn="l"/>
                        </a:tabLst>
                      </a:pPr>
                      <a:r>
                        <a:rPr lang="es-EC" sz="13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100% de cantones ubicados en zonas de riesgo o volcánico o desastre inminente cuentan con planes de emergencia en los que priorizan la atención a niños y niñas</a:t>
                      </a:r>
                      <a:endParaRPr lang="es-EC" sz="13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75" marR="56575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3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Sensibilización y desarrollo de la capacidad institucional a nivel local para incorporar las necesidades de protección y atención emergente de niños y niñas en sus planes y programas de emergencia ante desastres naturales por parte de los  municipios y delegaciones ministeriales.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C" sz="13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Articulación de las redes interinstitucionales  que atienden a niños y niñas menores de seis años a las instituciones responsables  de atender las emergencias para realizar simulaciones  y que en el momento oportuno puedan actuar conjuntamente. </a:t>
                      </a:r>
                      <a:endParaRPr lang="es-EC" sz="13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75" marR="56575" marT="0" marB="0"/>
                </a:tc>
              </a:tr>
            </a:tbl>
          </a:graphicData>
        </a:graphic>
      </p:graphicFrame>
      <p:sp>
        <p:nvSpPr>
          <p:cNvPr id="5" name="4 Flecha curvada hacia la izquierda">
            <a:hlinkClick r:id="rId2" action="ppaction://hlinksldjump"/>
          </p:cNvPr>
          <p:cNvSpPr/>
          <p:nvPr/>
        </p:nvSpPr>
        <p:spPr>
          <a:xfrm rot="2059359">
            <a:off x="8320523" y="6103943"/>
            <a:ext cx="576064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4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746669758"/>
              </p:ext>
            </p:extLst>
          </p:nvPr>
        </p:nvGraphicFramePr>
        <p:xfrm>
          <a:off x="179512" y="260648"/>
          <a:ext cx="871296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curvada hacia la izquierda">
            <a:hlinkClick r:id="rId7" action="ppaction://hlinksldjump"/>
          </p:cNvPr>
          <p:cNvSpPr/>
          <p:nvPr/>
        </p:nvSpPr>
        <p:spPr>
          <a:xfrm rot="2059359">
            <a:off x="8320523" y="6103943"/>
            <a:ext cx="576064" cy="648072"/>
          </a:xfrm>
          <a:prstGeom prst="curvedLeftArrow">
            <a:avLst>
              <a:gd name="adj1" fmla="val 25000"/>
              <a:gd name="adj2" fmla="val 540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578250636"/>
              </p:ext>
            </p:extLst>
          </p:nvPr>
        </p:nvGraphicFramePr>
        <p:xfrm>
          <a:off x="179512" y="548680"/>
          <a:ext cx="842493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curvada hacia la izquierda">
            <a:hlinkClick r:id="rId7" action="ppaction://hlinksldjump"/>
          </p:cNvPr>
          <p:cNvSpPr/>
          <p:nvPr/>
        </p:nvSpPr>
        <p:spPr>
          <a:xfrm rot="2059359">
            <a:off x="8320523" y="6103943"/>
            <a:ext cx="576064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0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547664" y="2562440"/>
            <a:ext cx="742754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Capítulo iii</a:t>
            </a:r>
          </a:p>
          <a:p>
            <a:pPr algn="ctr"/>
            <a:endParaRPr lang="es-E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Marco metodológico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2880320" cy="294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Diseño metodológico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sp>
        <p:nvSpPr>
          <p:cNvPr id="10" name="9 Elipse"/>
          <p:cNvSpPr/>
          <p:nvPr/>
        </p:nvSpPr>
        <p:spPr>
          <a:xfrm>
            <a:off x="366774" y="1317380"/>
            <a:ext cx="1944216" cy="1156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" pitchFamily="34" charset="0"/>
                <a:cs typeface="Arial" pitchFamily="34" charset="0"/>
              </a:rPr>
              <a:t>D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escriptiva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1338882" y="2474235"/>
            <a:ext cx="1412880" cy="1482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 rot="2772477">
            <a:off x="1266874" y="2847999"/>
            <a:ext cx="2088232" cy="476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falencias</a:t>
            </a:r>
            <a:endParaRPr lang="es-E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089174" y="2912421"/>
            <a:ext cx="1398661" cy="1064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prevención</a:t>
            </a:r>
            <a:endParaRPr lang="es-ES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3089174" y="4391865"/>
            <a:ext cx="1398661" cy="1064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evacuación</a:t>
            </a:r>
            <a:endParaRPr lang="es-ES" dirty="0"/>
          </a:p>
        </p:txBody>
      </p:sp>
      <p:cxnSp>
        <p:nvCxnSpPr>
          <p:cNvPr id="18" name="17 Conector recto"/>
          <p:cNvCxnSpPr/>
          <p:nvPr/>
        </p:nvCxnSpPr>
        <p:spPr>
          <a:xfrm>
            <a:off x="4640572" y="3948309"/>
            <a:ext cx="850177" cy="0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4640572" y="4442076"/>
            <a:ext cx="850177" cy="0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b="4198"/>
          <a:stretch/>
        </p:blipFill>
        <p:spPr>
          <a:xfrm>
            <a:off x="5661519" y="2708920"/>
            <a:ext cx="1901533" cy="2736304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41890" y="313372"/>
            <a:ext cx="6797364" cy="960667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Análisis e interpretación de resultados</a:t>
            </a:r>
            <a:endParaRPr lang="es-ES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412776"/>
            <a:ext cx="7992888" cy="4073625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es-E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Calificación obtenida en el ámbito infraestructura según los estándares de calidad del MIES-INFA</a:t>
            </a:r>
            <a:r>
              <a:rPr lang="es-E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438293351"/>
              </p:ext>
            </p:extLst>
          </p:nvPr>
        </p:nvGraphicFramePr>
        <p:xfrm>
          <a:off x="1043608" y="2420888"/>
          <a:ext cx="698477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836712"/>
            <a:ext cx="8147248" cy="5688632"/>
          </a:xfrm>
        </p:spPr>
        <p:txBody>
          <a:bodyPr/>
          <a:lstStyle/>
          <a:p>
            <a:pPr marL="0" indent="0" algn="just">
              <a:buNone/>
            </a:pPr>
            <a:r>
              <a:rPr lang="es-E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Porcentaje de calificación obtenida en el ámbito infraestructura según los estándares de calidad del MIES-INFA.</a:t>
            </a:r>
          </a:p>
          <a:p>
            <a:endParaRPr lang="es-ES" dirty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857344981"/>
              </p:ext>
            </p:extLst>
          </p:nvPr>
        </p:nvGraphicFramePr>
        <p:xfrm>
          <a:off x="539552" y="2060848"/>
          <a:ext cx="7023500" cy="4033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Instrumento encuestas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lvl="3" indent="0" algn="just">
              <a:buNone/>
            </a:pPr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¿La institución aporta con instalaciones adecuadas para el trabajo que realizan con los niños y niñas?</a:t>
            </a:r>
            <a:endParaRPr lang="es-E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2915577098"/>
              </p:ext>
            </p:extLst>
          </p:nvPr>
        </p:nvGraphicFramePr>
        <p:xfrm>
          <a:off x="611560" y="2060848"/>
          <a:ext cx="691276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pPr marL="0" lvl="3" indent="0" algn="just">
              <a:buNone/>
            </a:pPr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¿Dentro de su planificación anual, integra temas sobre prevención de accidentes? </a:t>
            </a:r>
            <a:endParaRPr lang="es-E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574999984"/>
              </p:ext>
            </p:extLst>
          </p:nvPr>
        </p:nvGraphicFramePr>
        <p:xfrm>
          <a:off x="611560" y="1628800"/>
          <a:ext cx="727280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lvl="3" indent="0" algn="just">
              <a:buNone/>
            </a:pPr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¿Realizan simulacros para una emergencia con el personal y niños del centro?</a:t>
            </a:r>
            <a:endParaRPr lang="es-E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685829816"/>
              </p:ext>
            </p:extLst>
          </p:nvPr>
        </p:nvGraphicFramePr>
        <p:xfrm>
          <a:off x="539552" y="1484784"/>
          <a:ext cx="727280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3312368"/>
          </a:xfrm>
        </p:spPr>
        <p:txBody>
          <a:bodyPr>
            <a:normAutofit/>
          </a:bodyPr>
          <a:lstStyle/>
          <a:p>
            <a:r>
              <a:rPr lang="es-E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s-E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061298" y="2924944"/>
            <a:ext cx="6421823" cy="2585323"/>
          </a:xfrm>
          <a:prstGeom prst="rect">
            <a:avLst/>
          </a:prstGeom>
          <a:noFill/>
          <a:ln cap="sq" cmpd="sng">
            <a:solidFill>
              <a:schemeClr val="accent1"/>
            </a:solidFill>
            <a:prstDash val="dash"/>
            <a:bevel/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Capítulo i</a:t>
            </a:r>
          </a:p>
          <a:p>
            <a:pPr algn="ctr"/>
            <a:endParaRPr lang="es-E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Marco contextual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3052936" cy="2242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196541" y="60239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7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lvl="3" indent="0" algn="just">
              <a:buNone/>
            </a:pPr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¿Con que frecuencia reciben visitas de apoyo técnico y capacitación por parte del cuerpo de bomberos o del Distrito Metropolitano de Quito? </a:t>
            </a:r>
            <a:endParaRPr lang="es-E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3162221110"/>
              </p:ext>
            </p:extLst>
          </p:nvPr>
        </p:nvGraphicFramePr>
        <p:xfrm>
          <a:off x="699494" y="1774220"/>
          <a:ext cx="788215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678091"/>
          </a:xfrm>
        </p:spPr>
        <p:txBody>
          <a:bodyPr/>
          <a:lstStyle/>
          <a:p>
            <a:pPr marL="0" lvl="3" indent="0" algn="just">
              <a:buNone/>
            </a:pPr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¿Cree usted que contar con un manual sobre prevención de desastres y accidentes sería de gran utilidad para el centro?</a:t>
            </a:r>
            <a:endParaRPr lang="es-E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53744032"/>
              </p:ext>
            </p:extLst>
          </p:nvPr>
        </p:nvGraphicFramePr>
        <p:xfrm>
          <a:off x="611560" y="1990244"/>
          <a:ext cx="799288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Conclusiones 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sp>
        <p:nvSpPr>
          <p:cNvPr id="12" name="11 Marcador de contenido"/>
          <p:cNvSpPr>
            <a:spLocks noGrp="1"/>
          </p:cNvSpPr>
          <p:nvPr>
            <p:ph idx="1"/>
          </p:nvPr>
        </p:nvSpPr>
        <p:spPr>
          <a:xfrm>
            <a:off x="366774" y="1340769"/>
            <a:ext cx="8320026" cy="4753932"/>
          </a:xfrm>
        </p:spPr>
        <p:txBody>
          <a:bodyPr>
            <a:noAutofit/>
          </a:bodyPr>
          <a:lstStyle/>
          <a:p>
            <a:pPr lvl="0" algn="just"/>
            <a:r>
              <a:rPr lang="es-ES" sz="1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Los cinco centros infantiles del Buen Vivir, investigados presentan deficiencias en cuanto a su infraestructura, lo cual afecta directamente a los niños y personal de los mismos, en cuanto a su seguridad.</a:t>
            </a:r>
          </a:p>
          <a:p>
            <a:pPr marL="0" indent="0" algn="just">
              <a:buNone/>
            </a:pPr>
            <a:endParaRPr lang="es-ES" sz="1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Los Centros Infantiles carecen de equipos de trabajo, en lo cual incluimos apoyo técnico, médico, profesional, e incluso del apoyo completo de la Institución a la cual pertenecen.</a:t>
            </a:r>
          </a:p>
          <a:p>
            <a:pPr marL="0" indent="0" algn="just">
              <a:buNone/>
            </a:pPr>
            <a:endParaRPr lang="es-ES" sz="1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Los Centros Infantiles a pesar de ser denominados del Buen Vivir, no cumplen con los parámetros de infraestructura establecidos por el MIES-INFA, por lo que no son seguros ni adecuados para la atención de niños menores de 5 años.</a:t>
            </a:r>
          </a:p>
          <a:p>
            <a:pPr marL="0" indent="0" algn="just">
              <a:buNone/>
            </a:pPr>
            <a:endParaRPr lang="es-ES" sz="1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Las madres comunitarias de los cinco centros infantiles  investigados, no poseen ningún conocimiento sobre prevención de desastres y accidentes, lo que nos lleva a concluir que no están capacitadas para reaccionar adecuadamente frente a una emergencia.</a:t>
            </a:r>
          </a:p>
          <a:p>
            <a:pPr marL="0" indent="0" algn="just">
              <a:buNone/>
            </a:pPr>
            <a:endParaRPr lang="es-ES" sz="1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 concluye que es necesario e importante crear una guía de estrategias metodológicas para la prevención de desastres y accidentes para los Centros Infantiles del Buen Vivir con actividades lúdicas, planes, señalética y simulacros.</a:t>
            </a:r>
          </a:p>
          <a:p>
            <a:pPr algn="just"/>
            <a:endParaRPr lang="es-ES" sz="1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7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Recomendaciones 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0184" y="1268760"/>
            <a:ext cx="8229600" cy="5040560"/>
          </a:xfrm>
        </p:spPr>
        <p:txBody>
          <a:bodyPr>
            <a:normAutofit fontScale="55000" lnSpcReduction="20000"/>
          </a:bodyPr>
          <a:lstStyle/>
          <a:p>
            <a:pPr lvl="0" algn="just"/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Las Instituciones que están a cargo de los centros infantiles del Buen Vivir, deben brindarle más atención a los mismos, y tratar de mejorar la infraestructura. </a:t>
            </a:r>
            <a:endParaRPr lang="es-E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just">
              <a:buNone/>
            </a:pPr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lvl="0" algn="just"/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 necesario que dentro de los centros se creen equipos de trabajo, los mismos que deben encargarse de conseguir apoyo técnico, médico y exigir mayor apoyo del MIES-INFA.</a:t>
            </a:r>
          </a:p>
          <a:p>
            <a:pPr algn="just"/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Debe existir un mayor control por parte del MIES-INFA en los Centros Infantiles del Buen Vivir, para que cumplan con los parámetros de infraestructura establecidos por la institución encargada.</a:t>
            </a:r>
          </a:p>
          <a:p>
            <a:pPr marL="0" indent="0" algn="just">
              <a:buNone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 importante que las madres comunitarias de los cinco centros infantiles  investigados, se auto eduquen sobre temas de prevención de desastres y accidentes, ya que no reciben capacitación de ningún otro establecimiento.</a:t>
            </a:r>
          </a:p>
          <a:p>
            <a:pPr marL="0" indent="0" algn="just">
              <a:buNone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 necesario que se cree un guía de estrategias metodológicas para actuar adecuadamente frente a una emergencia, la misma que deberá contar con actividades lúdicas, planes, señalética y simulacros, apropiados para trabajar con niños menores de 5 años.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36517" y="1988840"/>
            <a:ext cx="648072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8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Propuesta</a:t>
            </a:r>
          </a:p>
          <a:p>
            <a:pPr algn="ctr"/>
            <a:r>
              <a:rPr lang="es-ES" sz="8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alternativa</a:t>
            </a:r>
            <a:endParaRPr lang="es-ES" sz="8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b="4198"/>
          <a:stretch/>
        </p:blipFill>
        <p:spPr>
          <a:xfrm>
            <a:off x="1187624" y="303884"/>
            <a:ext cx="6624735" cy="614945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3092">
            <a:off x="8084586" y="5871104"/>
            <a:ext cx="1431429" cy="137797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858">
            <a:off x="-415665" y="-385102"/>
            <a:ext cx="1431429" cy="137797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7154">
            <a:off x="8225544" y="-357136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3000"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52860"/>
            <a:ext cx="8158794" cy="3916030"/>
          </a:xfrm>
          <a:prstGeom prst="rect">
            <a:avLst/>
          </a:prstGeom>
          <a:noFill/>
          <a:ln>
            <a:noFill/>
          </a:ln>
          <a:effectLst>
            <a:glow rad="139700">
              <a:schemeClr val="bg1">
                <a:lumMod val="9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Introducción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3654" y="1686229"/>
            <a:ext cx="8320026" cy="384929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dirty="0">
                <a:solidFill>
                  <a:srgbClr val="0070C0"/>
                </a:solidFill>
              </a:rPr>
              <a:t>El presente manual  h</a:t>
            </a:r>
            <a:r>
              <a:rPr lang="es-ES" dirty="0">
                <a:solidFill>
                  <a:srgbClr val="000099"/>
                </a:solidFill>
              </a:rPr>
              <a:t>a sido elaborado </a:t>
            </a:r>
            <a:r>
              <a:rPr lang="es-ES" dirty="0">
                <a:solidFill>
                  <a:srgbClr val="0070C0"/>
                </a:solidFill>
              </a:rPr>
              <a:t>para apoyar la labor en Gestión </a:t>
            </a:r>
            <a:r>
              <a:rPr lang="es-ES" dirty="0">
                <a:solidFill>
                  <a:srgbClr val="000099"/>
                </a:solidFill>
              </a:rPr>
              <a:t>de riesgo que </a:t>
            </a:r>
            <a:r>
              <a:rPr lang="es-ES" dirty="0">
                <a:solidFill>
                  <a:srgbClr val="0070C0"/>
                </a:solidFill>
              </a:rPr>
              <a:t>realizan distintos actores, maestras, maest</a:t>
            </a:r>
            <a:r>
              <a:rPr lang="es-ES" dirty="0">
                <a:solidFill>
                  <a:srgbClr val="000099"/>
                </a:solidFill>
              </a:rPr>
              <a:t>ros</a:t>
            </a:r>
            <a:r>
              <a:rPr lang="es-ES" dirty="0">
                <a:solidFill>
                  <a:srgbClr val="0070C0"/>
                </a:solidFill>
              </a:rPr>
              <a:t>, promotores y líderes en las escuelas y comunidades. En especial este material servirá para trabajar estos temas con las niñas, los niños y adolescentes tanto en la escuela como en otros esp</a:t>
            </a:r>
            <a:r>
              <a:rPr lang="es-ES" dirty="0">
                <a:solidFill>
                  <a:srgbClr val="000099"/>
                </a:solidFill>
              </a:rPr>
              <a:t>acios</a:t>
            </a:r>
            <a:r>
              <a:rPr lang="es-ES" dirty="0">
                <a:solidFill>
                  <a:srgbClr val="0070C0"/>
                </a:solidFill>
              </a:rPr>
              <a:t> donde participan, motivando a que j</a:t>
            </a:r>
            <a:r>
              <a:rPr lang="es-ES" dirty="0">
                <a:solidFill>
                  <a:srgbClr val="000099"/>
                </a:solidFill>
              </a:rPr>
              <a:t>untos contri</a:t>
            </a:r>
            <a:r>
              <a:rPr lang="es-ES" dirty="0">
                <a:solidFill>
                  <a:srgbClr val="0070C0"/>
                </a:solidFill>
              </a:rPr>
              <a:t>buyamos en la Gestión de Riesgo.</a:t>
            </a:r>
          </a:p>
          <a:p>
            <a:endParaRPr lang="es-ES" dirty="0">
              <a:solidFill>
                <a:srgbClr val="0070C0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5" name="1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Justificación 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305183" cy="331236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Ecuador </a:t>
            </a:r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es un país vulnerable frente a desastres debido a su ubicación geográfica y sus características topográficas. En las últimas décadas, ha estado expuesto a terremotos, erupciones volcánicas, sequías, deslizamientos, aludes, inundaciones, entre otros. Las tres regiones ecuatorianas, Costa, Sierra y Oriente enfrentan, año tras año, desastres naturales que afectan la vida de familias enteras.</a:t>
            </a:r>
          </a:p>
          <a:p>
            <a:pPr algn="just"/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65042"/>
            <a:ext cx="4824536" cy="174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Objetivo general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sp>
        <p:nvSpPr>
          <p:cNvPr id="10" name="9 Proceso alternativo"/>
          <p:cNvSpPr/>
          <p:nvPr/>
        </p:nvSpPr>
        <p:spPr>
          <a:xfrm>
            <a:off x="607535" y="1988840"/>
            <a:ext cx="8064896" cy="3362910"/>
          </a:xfrm>
          <a:prstGeom prst="flowChartAlternateProcess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Aportar  a las madres comunitarias de los Centros Infantiles del Buen Vivir, con la propuesta de un manual sobre la prevención de accidentes y desastres, para los niños de 4-5 años, enfocado hacia el aprendizaje de técnicas de prevención que les permitan reaccionar de manera apropiada ante una emergencia</a:t>
            </a:r>
            <a:r>
              <a:rPr lang="es-E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Objetivos específicos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746118956"/>
              </p:ext>
            </p:extLst>
          </p:nvPr>
        </p:nvGraphicFramePr>
        <p:xfrm>
          <a:off x="366773" y="1397000"/>
          <a:ext cx="8395609" cy="5180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984776" cy="864096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Situación problemática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2204864"/>
            <a:ext cx="7344816" cy="36724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pesar de la existencia de instituciones públicas, encargadas de difundir información sobre prevención de desastres y accidentes, algunas instituciones educativas no se rigen a las leyes de seguridad, ni toman en cuenta la información de manera significativa, sino solamente para conseguir autorización para su funcionamiento; dejando de lado la importancia de concientizar al personal y a los pequeños sobre la seguridad.</a:t>
            </a:r>
          </a:p>
          <a:p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sp>
        <p:nvSpPr>
          <p:cNvPr id="10" name="9 Rectángulo"/>
          <p:cNvSpPr/>
          <p:nvPr/>
        </p:nvSpPr>
        <p:spPr>
          <a:xfrm>
            <a:off x="1816381" y="2290492"/>
            <a:ext cx="551125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Actividades </a:t>
            </a:r>
          </a:p>
          <a:p>
            <a:pPr algn="ctr"/>
            <a:r>
              <a:rPr lang="es-E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propuestas</a:t>
            </a:r>
            <a:endParaRPr lang="es-ES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4391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s-E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995936" y="3789040"/>
            <a:ext cx="46346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APRENDIENDO </a:t>
            </a:r>
          </a:p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EVITAR </a:t>
            </a:r>
          </a:p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ACCIDENTES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8513"/>
            <a:ext cx="2432945" cy="324392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37272"/>
            <a:ext cx="2952328" cy="511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ACTIVIDAD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Objetivo</a:t>
            </a:r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Reforzar el conocimiento sobre las situaciones de peligro en el Centro Infantil y en el hogar.</a:t>
            </a:r>
          </a:p>
          <a:p>
            <a:pPr marL="0" indent="0">
              <a:buNone/>
            </a:pPr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Materiales.</a:t>
            </a:r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Lámina de situaciones de peligro</a:t>
            </a: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Pintura de color rojo</a:t>
            </a:r>
          </a:p>
          <a:p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Duración </a:t>
            </a:r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15 minutos </a:t>
            </a:r>
          </a:p>
          <a:p>
            <a:endParaRPr lang="es-E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375"/>
            <a:ext cx="8280920" cy="616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240530" cy="3029585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904279" y="3722281"/>
            <a:ext cx="490974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VELANDO </a:t>
            </a:r>
          </a:p>
          <a:p>
            <a:pPr algn="ctr"/>
            <a:r>
              <a:rPr lang="es-E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POR NUESTRA </a:t>
            </a:r>
          </a:p>
          <a:p>
            <a:pPr algn="ctr"/>
            <a:r>
              <a:rPr lang="es-E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SEGURIDAD</a:t>
            </a:r>
            <a:endParaRPr lang="es-E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23695"/>
            <a:ext cx="1224136" cy="259152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ACTIVIDAD</a:t>
            </a:r>
            <a:endParaRPr lang="es-E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6775" y="1155086"/>
            <a:ext cx="8373904" cy="5226242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endParaRPr lang="es-ES" sz="14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Objetivo</a:t>
            </a:r>
            <a:endParaRPr lang="es-ES" sz="14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Reconocer el trabajo que realizan los bomberos </a:t>
            </a:r>
            <a:endParaRPr lang="es-ES" sz="14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 vestimenta.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Materiales</a:t>
            </a:r>
            <a:endParaRPr lang="es-ES" sz="14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Cuca de bomberos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Pinturas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Duración</a:t>
            </a:r>
            <a:endParaRPr lang="es-ES" sz="14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 minutos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endParaRPr lang="es-ES" sz="14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Actividad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motivadora</a:t>
            </a:r>
            <a:endParaRPr lang="es-ES" sz="14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Repetir el poema ” Somos los bomberos” </a:t>
            </a:r>
          </a:p>
          <a:p>
            <a:pPr marL="0" indent="0">
              <a:buNone/>
            </a:pP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endParaRPr lang="es-ES" sz="14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Somos los bomberos</a:t>
            </a:r>
          </a:p>
          <a:p>
            <a:pPr marL="0" indent="0">
              <a:buNone/>
            </a:pPr>
            <a:r>
              <a:rPr lang="es-E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Vamos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apagar 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Todos los incendios 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 esta gran ciudad.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s-E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Voy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 carrera,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Dame la manguera.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Yo, soy el sargento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 llego al momento.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s-E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Somos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 bomberos 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 esta gran ciudad</a:t>
            </a:r>
          </a:p>
          <a:p>
            <a:pPr marL="0" indent="0">
              <a:buNone/>
            </a:pP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¡Todos los </a:t>
            </a:r>
            <a:r>
              <a:rPr lang="es-E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incendios</a:t>
            </a:r>
          </a:p>
          <a:p>
            <a:pPr marL="0" indent="0">
              <a:buNone/>
            </a:pPr>
            <a:r>
              <a:rPr lang="es-ES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Vamos a apagar!</a:t>
            </a:r>
            <a:endParaRPr lang="es-ES" sz="14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10" y="3573016"/>
            <a:ext cx="1972716" cy="264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092640"/>
            <a:ext cx="542925" cy="95250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104456" cy="648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2808312" cy="4362912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635896" y="3717032"/>
            <a:ext cx="497505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APRENDIENDO</a:t>
            </a:r>
          </a:p>
          <a:p>
            <a:pPr algn="ctr"/>
            <a:r>
              <a:rPr lang="es-ES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 PREVENIR</a:t>
            </a:r>
          </a:p>
          <a:p>
            <a:pPr algn="ctr"/>
            <a:r>
              <a:rPr lang="es-ES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DESASTRES</a:t>
            </a:r>
            <a:endParaRPr lang="es-ES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9937"/>
            <a:ext cx="3600400" cy="36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2656"/>
            <a:ext cx="4968552" cy="65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ACTIVIDAD</a:t>
            </a: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44522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endParaRPr lang="es-E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s-E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Objetivo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Aprender cómo actuar frente a una emergencia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s-E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Materiales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Equipo para simulacro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Señalética infantil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s-E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Duración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hora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buNone/>
            </a:pPr>
            <a:r>
              <a:rPr lang="es-E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Actividad motivadora</a:t>
            </a:r>
          </a:p>
          <a:p>
            <a:pPr marL="0" indent="0">
              <a:buNone/>
            </a:pPr>
            <a:r>
              <a:rPr lang="es-E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s-E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Canción </a:t>
            </a:r>
            <a:r>
              <a:rPr lang="es-ES" sz="1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Terremotea</a:t>
            </a:r>
            <a:endParaRPr lang="es-E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 tierra siempre tiembla</a:t>
            </a:r>
          </a:p>
          <a:p>
            <a:pPr marL="0" indent="0">
              <a:buNone/>
            </a:pPr>
            <a:r>
              <a:rPr lang="es-ES" sz="1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 tiembla sin parar</a:t>
            </a:r>
          </a:p>
          <a:p>
            <a:pPr marL="0" indent="0">
              <a:buNone/>
            </a:pPr>
            <a:r>
              <a:rPr lang="es-ES" sz="1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veces siento menos</a:t>
            </a:r>
          </a:p>
          <a:p>
            <a:pPr marL="0" indent="0">
              <a:buNone/>
            </a:pPr>
            <a:r>
              <a:rPr lang="es-ES" sz="1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veces siento más</a:t>
            </a:r>
          </a:p>
          <a:p>
            <a:pPr marL="0" indent="0">
              <a:buNone/>
            </a:pPr>
            <a:r>
              <a:rPr lang="es-ES" sz="1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Pero si tiembla mucho</a:t>
            </a:r>
          </a:p>
          <a:p>
            <a:pPr marL="0" indent="0">
              <a:buNone/>
            </a:pPr>
            <a:r>
              <a:rPr lang="es-ES" sz="14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 tienes que cuidar</a:t>
            </a:r>
          </a:p>
          <a:p>
            <a:pPr marL="0" indent="0">
              <a:buNone/>
            </a:pPr>
            <a:r>
              <a:rPr lang="es-E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Actividad 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Organizar con el personal del Centro Infantil todos los materiales necesarios para un simulacro.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Armar equipos de trabajo junto con los niños.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Identificar las zonas de seguridad.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Trabajar con los padres de familia.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Acordar una fecha y hora.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Definir las rutas de evacuación.</a:t>
            </a:r>
          </a:p>
          <a:p>
            <a:pPr marL="0" indent="0">
              <a:buNone/>
            </a:pPr>
            <a:r>
              <a:rPr lang="es-E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Prepara el pan de acción</a:t>
            </a:r>
          </a:p>
          <a:p>
            <a:endParaRPr lang="es-ES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86" y="4057338"/>
            <a:ext cx="3002642" cy="2251982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SEÑALÉTICA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SALIDA DE </a:t>
            </a:r>
            <a:r>
              <a:rPr lang="es-E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EMERGENCIA	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4" name="9 Imagen" descr="SALIDA.jpg"/>
          <p:cNvPicPr/>
          <p:nvPr/>
        </p:nvPicPr>
        <p:blipFill>
          <a:blip r:embed="rId2" cstate="print"/>
          <a:srcRect l="12889" r="12889"/>
          <a:stretch>
            <a:fillRect/>
          </a:stretch>
        </p:blipFill>
        <p:spPr>
          <a:xfrm>
            <a:off x="1115616" y="2420888"/>
            <a:ext cx="2981037" cy="3148002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64" y="2455349"/>
            <a:ext cx="2542863" cy="28455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5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8" name="7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0152" y="1196752"/>
            <a:ext cx="7560840" cy="1152128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Problema de investigación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sp>
        <p:nvSpPr>
          <p:cNvPr id="10" name="9 Rectángulo redondeado"/>
          <p:cNvSpPr/>
          <p:nvPr/>
        </p:nvSpPr>
        <p:spPr>
          <a:xfrm>
            <a:off x="755576" y="3029508"/>
            <a:ext cx="7560840" cy="1623628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¿</a:t>
            </a:r>
            <a:r>
              <a:rPr lang="es-ES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Puede un Centro Infantil  tener un funcionamiento legal sin cumplir  con los estándares de calidad en el ámbito infraestructura, propuestos por el MIES-INFA?</a:t>
            </a:r>
          </a:p>
          <a:p>
            <a:pPr algn="just"/>
            <a:endParaRPr lang="es-E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ZONA SEGURA </a:t>
            </a:r>
          </a:p>
          <a:p>
            <a:pPr marL="0" indent="0">
              <a:buNone/>
            </a:pPr>
            <a:endParaRPr lang="es-E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0 Imagen" descr="ZONA SEGUR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8" y="1664955"/>
            <a:ext cx="2520280" cy="3722617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702" y="1664955"/>
            <a:ext cx="2536601" cy="3686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24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27" name="2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2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PUNTO DE ENCUENTRO</a:t>
            </a:r>
          </a:p>
          <a:p>
            <a:pPr marL="0" indent="0">
              <a:buNone/>
            </a:pPr>
            <a:endParaRPr lang="es-E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8 Imagen" descr="PUNTO DE ENCUENTR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3566" y="1844824"/>
            <a:ext cx="2908394" cy="3724066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68471"/>
            <a:ext cx="2922480" cy="3724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5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8" name="7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SEÑAL DE BAÑOS</a:t>
            </a:r>
          </a:p>
          <a:p>
            <a:endParaRPr lang="es-E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2 Imagen" descr="BAÑO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876" y="1613818"/>
            <a:ext cx="2952019" cy="3039318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564905"/>
            <a:ext cx="2174159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566923"/>
            <a:ext cx="2232249" cy="30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6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9" name="8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11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3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PELIGRO</a:t>
            </a: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7 Imagen" descr="PELIGR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1772816"/>
            <a:ext cx="3312368" cy="3578934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33" y="1804676"/>
            <a:ext cx="2739740" cy="35789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5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8" name="7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EXTINTOR</a:t>
            </a: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5 Imagen" descr="EXTINTO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1594520"/>
            <a:ext cx="3168352" cy="3757230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2942928" cy="372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5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8" name="7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BOTIQUIN</a:t>
            </a: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BOTIQUI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8" y="1619099"/>
            <a:ext cx="2880320" cy="3758682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"/>
          <a:stretch/>
        </p:blipFill>
        <p:spPr bwMode="auto">
          <a:xfrm>
            <a:off x="5652120" y="1611876"/>
            <a:ext cx="2696837" cy="3758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5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8" name="7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ANEXOS</a:t>
            </a:r>
            <a:endParaRPr lang="es-ES" dirty="0"/>
          </a:p>
        </p:txBody>
      </p:sp>
      <p:pic>
        <p:nvPicPr>
          <p:cNvPr id="4" name="3 Imagen" descr="F:\anexofoto\manuela miller\DSC056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602" y="1762124"/>
            <a:ext cx="3798382" cy="310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F:\anexofoto\genesis\DSC056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08920"/>
            <a:ext cx="3744415" cy="327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:\anexofoto\genesis\DSC056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983" y="692696"/>
            <a:ext cx="3523962" cy="318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 Imagen" descr="DSC05611 - copia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0257" y="2132400"/>
            <a:ext cx="3829216" cy="349178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7" name="6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3" name="ANDREITA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6509">
            <a:off x="53033" y="1419674"/>
            <a:ext cx="9127353" cy="28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8184" y="836712"/>
            <a:ext cx="6984776" cy="648072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Sub problemas </a:t>
            </a:r>
            <a:endParaRPr lang="es-ES" sz="4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513407002"/>
              </p:ext>
            </p:extLst>
          </p:nvPr>
        </p:nvGraphicFramePr>
        <p:xfrm>
          <a:off x="755577" y="1628800"/>
          <a:ext cx="800680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1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Delimitación de la investigación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 investigación </a:t>
            </a:r>
            <a:r>
              <a:rPr lang="es-E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 realizó </a:t>
            </a:r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 todo el personal de los </a:t>
            </a:r>
            <a:r>
              <a:rPr lang="es-E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cinco Centros </a:t>
            </a:r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Infantiles del Buen Vivir de la Parroquia de </a:t>
            </a:r>
            <a:r>
              <a:rPr lang="es-E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Chillogallo</a:t>
            </a:r>
            <a:r>
              <a:rPr lang="es-E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endParaRPr lang="es-ES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es-E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es-ES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44654"/>
            <a:ext cx="3528392" cy="2646294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Justificación e importancia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4618856" cy="495415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Como sabemos la prevención de accidentes en la infancia depende de varios factores, pero el más importante es la educación., esta educación debe estar orientada a desarrollar conductas preventivas en los infantes para evitar riesgos y accidentes.</a:t>
            </a: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71400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31" y="1772816"/>
            <a:ext cx="2614409" cy="329415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Objetivo general  </a:t>
            </a:r>
            <a:endParaRPr lang="es-E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5772" y="1808965"/>
            <a:ext cx="8229600" cy="3556991"/>
          </a:xfrm>
          <a:ln w="381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Analizar </a:t>
            </a:r>
            <a:r>
              <a:rPr lang="es-E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el contenido del ámbito infraestructura de los  estándares de calidad del MIES-INFA  y su incidencia en la seguridad de los niños/niñas de cinco Centros Infantiles del Buen Vivir de la Parroquia de Chillogallo  a través de la aplicación de una guía de observación.</a:t>
            </a:r>
          </a:p>
          <a:p>
            <a:pPr marL="0" indent="0" algn="just">
              <a:buNone/>
            </a:pPr>
            <a:endParaRPr lang="es-E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E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37447" y="-148753"/>
            <a:ext cx="8892480" cy="6986403"/>
            <a:chOff x="337447" y="-148753"/>
            <a:chExt cx="8892480" cy="69864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77" y="5351750"/>
              <a:ext cx="3333750" cy="1485900"/>
            </a:xfrm>
            <a:prstGeom prst="rect">
              <a:avLst/>
            </a:prstGeom>
          </p:spPr>
        </p:pic>
        <p:cxnSp>
          <p:nvCxnSpPr>
            <p:cNvPr id="6" name="5 Conector recto"/>
            <p:cNvCxnSpPr/>
            <p:nvPr/>
          </p:nvCxnSpPr>
          <p:spPr>
            <a:xfrm flipV="1">
              <a:off x="8762383" y="312306"/>
              <a:ext cx="0" cy="52565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/>
            <p:nvPr/>
          </p:nvCxnSpPr>
          <p:spPr>
            <a:xfrm>
              <a:off x="337447" y="312306"/>
              <a:ext cx="0" cy="6264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recto"/>
            <p:cNvCxnSpPr/>
            <p:nvPr/>
          </p:nvCxnSpPr>
          <p:spPr>
            <a:xfrm>
              <a:off x="337447" y="6577002"/>
              <a:ext cx="59046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Rectángulo"/>
            <p:cNvSpPr/>
            <p:nvPr/>
          </p:nvSpPr>
          <p:spPr>
            <a:xfrm>
              <a:off x="366774" y="-148753"/>
              <a:ext cx="854759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400" b="1" cap="none" spc="0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“Más vale prevenir… que lamentar”</a:t>
              </a:r>
              <a:endParaRPr lang="es-E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1694">
            <a:off x="-348941" y="5871568"/>
            <a:ext cx="1431429" cy="13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300</TotalTime>
  <Words>2038</Words>
  <Application>Microsoft Office PowerPoint</Application>
  <PresentationFormat>Presentación en pantalla (4:3)</PresentationFormat>
  <Paragraphs>304</Paragraphs>
  <Slides>59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0" baseType="lpstr">
      <vt:lpstr>Tema1</vt:lpstr>
      <vt:lpstr>Presentación de PowerPoint</vt:lpstr>
      <vt:lpstr>Presentación de PowerPoint</vt:lpstr>
      <vt:lpstr> </vt:lpstr>
      <vt:lpstr>Situación problemática</vt:lpstr>
      <vt:lpstr>Problema de investigación</vt:lpstr>
      <vt:lpstr>Sub problemas </vt:lpstr>
      <vt:lpstr>Delimitación de la investigación</vt:lpstr>
      <vt:lpstr>Justificación e importancia</vt:lpstr>
      <vt:lpstr>Objetivo general  </vt:lpstr>
      <vt:lpstr>Objetivo específicos</vt:lpstr>
      <vt:lpstr>Presentación de PowerPoint</vt:lpstr>
      <vt:lpstr>Presentación de PowerPoint</vt:lpstr>
      <vt:lpstr>Unidad I</vt:lpstr>
      <vt:lpstr>Presentación de PowerPoint</vt:lpstr>
      <vt:lpstr>Unidad II</vt:lpstr>
      <vt:lpstr>Unidad III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 metodológico</vt:lpstr>
      <vt:lpstr>Análisis e interpretación de resultados</vt:lpstr>
      <vt:lpstr>Presentación de PowerPoint</vt:lpstr>
      <vt:lpstr>Instrumento encuestas</vt:lpstr>
      <vt:lpstr>Presentación de PowerPoint</vt:lpstr>
      <vt:lpstr>Presentación de PowerPoint</vt:lpstr>
      <vt:lpstr>Presentación de PowerPoint</vt:lpstr>
      <vt:lpstr>Presentación de PowerPoint</vt:lpstr>
      <vt:lpstr>Conclusiones </vt:lpstr>
      <vt:lpstr>Recomendaciones </vt:lpstr>
      <vt:lpstr>Presentación de PowerPoint</vt:lpstr>
      <vt:lpstr>Presentación de PowerPoint</vt:lpstr>
      <vt:lpstr>Introducción </vt:lpstr>
      <vt:lpstr>Justificación </vt:lpstr>
      <vt:lpstr>Objetivo general</vt:lpstr>
      <vt:lpstr>Objetivos específicos</vt:lpstr>
      <vt:lpstr>Presentación de PowerPoint</vt:lpstr>
      <vt:lpstr>Presentación de PowerPoint</vt:lpstr>
      <vt:lpstr>ACTIVIDAD</vt:lpstr>
      <vt:lpstr>Presentación de PowerPoint</vt:lpstr>
      <vt:lpstr>Presentación de PowerPoint</vt:lpstr>
      <vt:lpstr>ACTIVIDAD</vt:lpstr>
      <vt:lpstr>Presentación de PowerPoint</vt:lpstr>
      <vt:lpstr>Presentación de PowerPoint</vt:lpstr>
      <vt:lpstr>ACTIVIDAD</vt:lpstr>
      <vt:lpstr>SEÑALÉTICA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ANEXOS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Dimitri Medina</cp:lastModifiedBy>
  <cp:revision>52</cp:revision>
  <dcterms:created xsi:type="dcterms:W3CDTF">2012-05-21T17:30:23Z</dcterms:created>
  <dcterms:modified xsi:type="dcterms:W3CDTF">2012-06-05T03:26:33Z</dcterms:modified>
</cp:coreProperties>
</file>