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485" r:id="rId2"/>
    <p:sldId id="637" r:id="rId3"/>
    <p:sldId id="590" r:id="rId4"/>
    <p:sldId id="591" r:id="rId5"/>
    <p:sldId id="594" r:id="rId6"/>
    <p:sldId id="592" r:id="rId7"/>
    <p:sldId id="596" r:id="rId8"/>
    <p:sldId id="595" r:id="rId9"/>
    <p:sldId id="672" r:id="rId10"/>
    <p:sldId id="599" r:id="rId11"/>
    <p:sldId id="648" r:id="rId12"/>
    <p:sldId id="597" r:id="rId13"/>
    <p:sldId id="653" r:id="rId14"/>
    <p:sldId id="673" r:id="rId15"/>
    <p:sldId id="601" r:id="rId16"/>
    <p:sldId id="593" r:id="rId17"/>
    <p:sldId id="631" r:id="rId18"/>
    <p:sldId id="649" r:id="rId19"/>
    <p:sldId id="608" r:id="rId20"/>
    <p:sldId id="650" r:id="rId21"/>
    <p:sldId id="651" r:id="rId22"/>
    <p:sldId id="652" r:id="rId23"/>
    <p:sldId id="612" r:id="rId24"/>
    <p:sldId id="614" r:id="rId25"/>
    <p:sldId id="613" r:id="rId26"/>
    <p:sldId id="665" r:id="rId27"/>
    <p:sldId id="635" r:id="rId28"/>
    <p:sldId id="636" r:id="rId29"/>
    <p:sldId id="632" r:id="rId30"/>
    <p:sldId id="617" r:id="rId31"/>
    <p:sldId id="634" r:id="rId32"/>
    <p:sldId id="666" r:id="rId33"/>
    <p:sldId id="633" r:id="rId34"/>
    <p:sldId id="618" r:id="rId35"/>
    <p:sldId id="679" r:id="rId36"/>
    <p:sldId id="622" r:id="rId37"/>
    <p:sldId id="619" r:id="rId38"/>
    <p:sldId id="667" r:id="rId39"/>
    <p:sldId id="620" r:id="rId40"/>
    <p:sldId id="621" r:id="rId41"/>
    <p:sldId id="668" r:id="rId42"/>
  </p:sldIdLst>
  <p:sldSz cx="9144000" cy="6858000" type="screen4x3"/>
  <p:notesSz cx="6699250" cy="9836150"/>
  <p:custDataLst>
    <p:tags r:id="rId4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66FF"/>
    <a:srgbClr val="FF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0" autoAdjust="0"/>
  </p:normalViewPr>
  <p:slideViewPr>
    <p:cSldViewPr snapToGrid="0">
      <p:cViewPr>
        <p:scale>
          <a:sx n="66" d="100"/>
          <a:sy n="66" d="100"/>
        </p:scale>
        <p:origin x="-1446" y="-96"/>
      </p:cViewPr>
      <p:guideLst>
        <p:guide orient="horz" pos="4319"/>
        <p:guide orient="horz" pos="1382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F23BF-0ED6-4F0C-9487-F3BD6E31FD6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A6D89D2A-2013-4C80-B77C-A9A31D10B411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Los sistemas contables existentes están dirigidos únicamente a empresas. 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A302D8-CF7A-4CB7-997B-717649C34EE1}" type="parTrans" cxnId="{A205C0E9-F85D-4566-B324-1151571D5A32}">
      <dgm:prSet/>
      <dgm:spPr/>
      <dgm:t>
        <a:bodyPr/>
        <a:lstStyle/>
        <a:p>
          <a:endParaRPr lang="es-US"/>
        </a:p>
      </dgm:t>
    </dgm:pt>
    <dgm:pt modelId="{B18B9B9C-FA92-4295-B2E9-F06EE3A26F40}" type="sibTrans" cxnId="{A205C0E9-F85D-4566-B324-1151571D5A32}">
      <dgm:prSet/>
      <dgm:spPr/>
      <dgm:t>
        <a:bodyPr/>
        <a:lstStyle/>
        <a:p>
          <a:endParaRPr lang="es-US"/>
        </a:p>
      </dgm:t>
    </dgm:pt>
    <dgm:pt modelId="{13F69715-9FC9-4604-8059-9C03EB708DF4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Sistemas sin normas </a:t>
          </a:r>
          <a:r>
            <a:rPr lang="es-EC" sz="18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NIC’s</a:t>
          </a:r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</a:t>
          </a:r>
          <a:r>
            <a:rPr lang="es-EC" sz="18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NIF’s</a:t>
          </a:r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que son indispensables en la contabilidad actual.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54A771-BA6B-40BB-9B8C-B2771D0DE4A2}" type="parTrans" cxnId="{C542E2C3-125E-499C-BF29-02BFA17EEA88}">
      <dgm:prSet/>
      <dgm:spPr/>
      <dgm:t>
        <a:bodyPr/>
        <a:lstStyle/>
        <a:p>
          <a:endParaRPr lang="es-US"/>
        </a:p>
      </dgm:t>
    </dgm:pt>
    <dgm:pt modelId="{DDA74DB0-772E-4A62-A188-D171C10B2263}" type="sibTrans" cxnId="{C542E2C3-125E-499C-BF29-02BFA17EEA88}">
      <dgm:prSet/>
      <dgm:spPr/>
      <dgm:t>
        <a:bodyPr/>
        <a:lstStyle/>
        <a:p>
          <a:endParaRPr lang="es-US"/>
        </a:p>
      </dgm:t>
    </dgm:pt>
    <dgm:pt modelId="{E1ED1CEC-7F61-4029-891E-FDCACD32CB14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Cálculos y parámetros elaborados manualmente.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632E7-9612-495F-B74D-E0DDF5E990FA}" type="parTrans" cxnId="{8010A64E-D0DE-4716-B5A6-0C0F354DE6AB}">
      <dgm:prSet/>
      <dgm:spPr/>
      <dgm:t>
        <a:bodyPr/>
        <a:lstStyle/>
        <a:p>
          <a:endParaRPr lang="es-US"/>
        </a:p>
      </dgm:t>
    </dgm:pt>
    <dgm:pt modelId="{4074CE93-0675-42FB-899E-6F67899B7925}" type="sibTrans" cxnId="{8010A64E-D0DE-4716-B5A6-0C0F354DE6AB}">
      <dgm:prSet/>
      <dgm:spPr/>
      <dgm:t>
        <a:bodyPr/>
        <a:lstStyle/>
        <a:p>
          <a:endParaRPr lang="es-US"/>
        </a:p>
      </dgm:t>
    </dgm:pt>
    <dgm:pt modelId="{2627AF59-81EE-44CD-90E2-C0A67096D9CF}">
      <dgm:prSet phldrT="[Texto]"/>
      <dgm:spPr/>
      <dgm:t>
        <a:bodyPr/>
        <a:lstStyle/>
        <a:p>
          <a:endParaRPr lang="es-US" dirty="0"/>
        </a:p>
      </dgm:t>
    </dgm:pt>
    <dgm:pt modelId="{A6FF9BB2-EB7D-4B34-B810-E2F5A133DDE0}" type="parTrans" cxnId="{A17ACA22-2585-48CA-8C4F-B78709FA2079}">
      <dgm:prSet/>
      <dgm:spPr/>
      <dgm:t>
        <a:bodyPr/>
        <a:lstStyle/>
        <a:p>
          <a:endParaRPr lang="es-US"/>
        </a:p>
      </dgm:t>
    </dgm:pt>
    <dgm:pt modelId="{A55A24ED-41C7-4E4D-B066-EC40730DB851}" type="sibTrans" cxnId="{A17ACA22-2585-48CA-8C4F-B78709FA2079}">
      <dgm:prSet/>
      <dgm:spPr/>
      <dgm:t>
        <a:bodyPr/>
        <a:lstStyle/>
        <a:p>
          <a:endParaRPr lang="es-US"/>
        </a:p>
      </dgm:t>
    </dgm:pt>
    <dgm:pt modelId="{6EA6F29C-B534-41C5-82F2-3D2C634FD3A3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Sistemas contables utilizados en la actualidad están  obsoletos.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132F7-D994-4EA7-9863-316911A1EC35}" type="parTrans" cxnId="{BEF050F8-9BE7-453E-AD26-85CDDC966448}">
      <dgm:prSet/>
      <dgm:spPr/>
      <dgm:t>
        <a:bodyPr/>
        <a:lstStyle/>
        <a:p>
          <a:endParaRPr lang="es-US"/>
        </a:p>
      </dgm:t>
    </dgm:pt>
    <dgm:pt modelId="{46C11AA2-D897-4D6C-892E-E9AE897920A5}" type="sibTrans" cxnId="{BEF050F8-9BE7-453E-AD26-85CDDC966448}">
      <dgm:prSet/>
      <dgm:spPr/>
      <dgm:t>
        <a:bodyPr/>
        <a:lstStyle/>
        <a:p>
          <a:endParaRPr lang="es-US"/>
        </a:p>
      </dgm:t>
    </dgm:pt>
    <dgm:pt modelId="{67A0C44A-E9EF-457B-8480-9E7387742885}" type="pres">
      <dgm:prSet presAssocID="{A71F23BF-0ED6-4F0C-9487-F3BD6E31FD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914D65-62EE-49E3-B1BC-08ABB859D17A}" type="pres">
      <dgm:prSet presAssocID="{A6D89D2A-2013-4C80-B77C-A9A31D10B411}" presName="parentLin" presStyleCnt="0"/>
      <dgm:spPr/>
    </dgm:pt>
    <dgm:pt modelId="{342A905C-1A6C-4C44-874E-534718A5EEFF}" type="pres">
      <dgm:prSet presAssocID="{A6D89D2A-2013-4C80-B77C-A9A31D10B41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05F9310-C480-49CD-BE0D-C9801C553703}" type="pres">
      <dgm:prSet presAssocID="{A6D89D2A-2013-4C80-B77C-A9A31D10B411}" presName="parentText" presStyleLbl="node1" presStyleIdx="0" presStyleCnt="5" custScaleX="128278" custScaleY="339890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0CDFB75-AFDD-4A1C-A47D-9C70FCB49910}" type="pres">
      <dgm:prSet presAssocID="{A6D89D2A-2013-4C80-B77C-A9A31D10B411}" presName="negativeSpace" presStyleCnt="0"/>
      <dgm:spPr/>
    </dgm:pt>
    <dgm:pt modelId="{4C7C8499-7F70-4B6F-9A80-6AC56DCAEB78}" type="pres">
      <dgm:prSet presAssocID="{A6D89D2A-2013-4C80-B77C-A9A31D10B411}" presName="childText" presStyleLbl="conFgAcc1" presStyleIdx="0" presStyleCnt="5">
        <dgm:presLayoutVars>
          <dgm:bulletEnabled val="1"/>
        </dgm:presLayoutVars>
      </dgm:prSet>
      <dgm:spPr/>
    </dgm:pt>
    <dgm:pt modelId="{AF7BBD1A-2E28-4803-AEFD-F95A11DA7420}" type="pres">
      <dgm:prSet presAssocID="{B18B9B9C-FA92-4295-B2E9-F06EE3A26F40}" presName="spaceBetweenRectangles" presStyleCnt="0"/>
      <dgm:spPr/>
    </dgm:pt>
    <dgm:pt modelId="{DC8F4588-05FA-4D64-8BE5-7A878D9383FE}" type="pres">
      <dgm:prSet presAssocID="{6EA6F29C-B534-41C5-82F2-3D2C634FD3A3}" presName="parentLin" presStyleCnt="0"/>
      <dgm:spPr/>
    </dgm:pt>
    <dgm:pt modelId="{6B685743-E250-4596-ABC6-90B4238C2A98}" type="pres">
      <dgm:prSet presAssocID="{6EA6F29C-B534-41C5-82F2-3D2C634FD3A3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3BA3787-CF32-492C-A5D8-81EE3EFC1867}" type="pres">
      <dgm:prSet presAssocID="{6EA6F29C-B534-41C5-82F2-3D2C634FD3A3}" presName="parentText" presStyleLbl="node1" presStyleIdx="1" presStyleCnt="5" custScaleX="128241" custScaleY="260752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9AB58F5-B862-49EE-A551-AD64D5CF2D5B}" type="pres">
      <dgm:prSet presAssocID="{6EA6F29C-B534-41C5-82F2-3D2C634FD3A3}" presName="negativeSpace" presStyleCnt="0"/>
      <dgm:spPr/>
    </dgm:pt>
    <dgm:pt modelId="{9F84E1BE-2D6F-4533-920E-D5E614387111}" type="pres">
      <dgm:prSet presAssocID="{6EA6F29C-B534-41C5-82F2-3D2C634FD3A3}" presName="childText" presStyleLbl="conFgAcc1" presStyleIdx="1" presStyleCnt="5">
        <dgm:presLayoutVars>
          <dgm:bulletEnabled val="1"/>
        </dgm:presLayoutVars>
      </dgm:prSet>
      <dgm:spPr/>
    </dgm:pt>
    <dgm:pt modelId="{9F52A097-7A6B-479C-A2F2-3EF721D180C7}" type="pres">
      <dgm:prSet presAssocID="{46C11AA2-D897-4D6C-892E-E9AE897920A5}" presName="spaceBetweenRectangles" presStyleCnt="0"/>
      <dgm:spPr/>
    </dgm:pt>
    <dgm:pt modelId="{5D65CCDC-2901-4BE2-9692-1FD57AAD0FCF}" type="pres">
      <dgm:prSet presAssocID="{13F69715-9FC9-4604-8059-9C03EB708DF4}" presName="parentLin" presStyleCnt="0"/>
      <dgm:spPr/>
    </dgm:pt>
    <dgm:pt modelId="{DF594D20-C933-46A6-871D-D641BD4679F6}" type="pres">
      <dgm:prSet presAssocID="{13F69715-9FC9-4604-8059-9C03EB708DF4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9D0AB5D8-7543-4E4C-9B16-5921F21CA138}" type="pres">
      <dgm:prSet presAssocID="{13F69715-9FC9-4604-8059-9C03EB708DF4}" presName="parentText" presStyleLbl="node1" presStyleIdx="2" presStyleCnt="5" custScaleX="128278" custScaleY="339890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9648D54-F11E-4329-8036-62709B7B2ECE}" type="pres">
      <dgm:prSet presAssocID="{13F69715-9FC9-4604-8059-9C03EB708DF4}" presName="negativeSpace" presStyleCnt="0"/>
      <dgm:spPr/>
    </dgm:pt>
    <dgm:pt modelId="{5DC9B0B1-9CEB-468A-9AB9-5148FC00D1AC}" type="pres">
      <dgm:prSet presAssocID="{13F69715-9FC9-4604-8059-9C03EB708DF4}" presName="childText" presStyleLbl="conFgAcc1" presStyleIdx="2" presStyleCnt="5">
        <dgm:presLayoutVars>
          <dgm:bulletEnabled val="1"/>
        </dgm:presLayoutVars>
      </dgm:prSet>
      <dgm:spPr/>
    </dgm:pt>
    <dgm:pt modelId="{6B1E4EB4-0546-4349-9BF6-3233EA21FA1C}" type="pres">
      <dgm:prSet presAssocID="{DDA74DB0-772E-4A62-A188-D171C10B2263}" presName="spaceBetweenRectangles" presStyleCnt="0"/>
      <dgm:spPr/>
    </dgm:pt>
    <dgm:pt modelId="{44CA8865-6186-4166-A4BC-9661020AE92A}" type="pres">
      <dgm:prSet presAssocID="{E1ED1CEC-7F61-4029-891E-FDCACD32CB14}" presName="parentLin" presStyleCnt="0"/>
      <dgm:spPr/>
    </dgm:pt>
    <dgm:pt modelId="{775F6840-D76E-4C62-938B-4E7852236B3B}" type="pres">
      <dgm:prSet presAssocID="{E1ED1CEC-7F61-4029-891E-FDCACD32CB14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7C7CCCC9-6794-4B65-BFA2-64AA404985C6}" type="pres">
      <dgm:prSet presAssocID="{E1ED1CEC-7F61-4029-891E-FDCACD32CB14}" presName="parentText" presStyleLbl="node1" presStyleIdx="3" presStyleCnt="5" custScaleX="128278" custScaleY="339890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F946197-465B-46DD-8551-2A8D5B2AB261}" type="pres">
      <dgm:prSet presAssocID="{E1ED1CEC-7F61-4029-891E-FDCACD32CB14}" presName="negativeSpace" presStyleCnt="0"/>
      <dgm:spPr/>
    </dgm:pt>
    <dgm:pt modelId="{54BA06F1-1518-4CEE-BD72-2E803972337F}" type="pres">
      <dgm:prSet presAssocID="{E1ED1CEC-7F61-4029-891E-FDCACD32CB14}" presName="childText" presStyleLbl="conFgAcc1" presStyleIdx="3" presStyleCnt="5">
        <dgm:presLayoutVars>
          <dgm:bulletEnabled val="1"/>
        </dgm:presLayoutVars>
      </dgm:prSet>
      <dgm:spPr/>
    </dgm:pt>
    <dgm:pt modelId="{59BA54FF-82A9-467A-A612-A2F54A8DAE62}" type="pres">
      <dgm:prSet presAssocID="{4074CE93-0675-42FB-899E-6F67899B7925}" presName="spaceBetweenRectangles" presStyleCnt="0"/>
      <dgm:spPr/>
    </dgm:pt>
    <dgm:pt modelId="{86F99EFC-9E42-4703-B228-0D97E6C3B572}" type="pres">
      <dgm:prSet presAssocID="{2627AF59-81EE-44CD-90E2-C0A67096D9CF}" presName="parentLin" presStyleCnt="0"/>
      <dgm:spPr/>
    </dgm:pt>
    <dgm:pt modelId="{8957FDF3-F961-4B17-A7E5-3095AF27BC7D}" type="pres">
      <dgm:prSet presAssocID="{2627AF59-81EE-44CD-90E2-C0A67096D9CF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5C8A0A12-44D6-49B3-9A02-1CC83CE19181}" type="pres">
      <dgm:prSet presAssocID="{2627AF59-81EE-44CD-90E2-C0A67096D9C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3E186-9682-4D57-AC5B-D8AFB90DD0A5}" type="pres">
      <dgm:prSet presAssocID="{2627AF59-81EE-44CD-90E2-C0A67096D9CF}" presName="negativeSpace" presStyleCnt="0"/>
      <dgm:spPr/>
    </dgm:pt>
    <dgm:pt modelId="{FA9DF51B-BE47-4198-8281-54493316474B}" type="pres">
      <dgm:prSet presAssocID="{2627AF59-81EE-44CD-90E2-C0A67096D9C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A733E4-8303-48DA-8C8D-8422600DC57C}" type="presOf" srcId="{E1ED1CEC-7F61-4029-891E-FDCACD32CB14}" destId="{7C7CCCC9-6794-4B65-BFA2-64AA404985C6}" srcOrd="1" destOrd="0" presId="urn:microsoft.com/office/officeart/2005/8/layout/list1"/>
    <dgm:cxn modelId="{A4129F4B-A0ED-4ACF-B6E5-DA469FE4A11C}" type="presOf" srcId="{6EA6F29C-B534-41C5-82F2-3D2C634FD3A3}" destId="{53BA3787-CF32-492C-A5D8-81EE3EFC1867}" srcOrd="1" destOrd="0" presId="urn:microsoft.com/office/officeart/2005/8/layout/list1"/>
    <dgm:cxn modelId="{A205C0E9-F85D-4566-B324-1151571D5A32}" srcId="{A71F23BF-0ED6-4F0C-9487-F3BD6E31FD6F}" destId="{A6D89D2A-2013-4C80-B77C-A9A31D10B411}" srcOrd="0" destOrd="0" parTransId="{77A302D8-CF7A-4CB7-997B-717649C34EE1}" sibTransId="{B18B9B9C-FA92-4295-B2E9-F06EE3A26F40}"/>
    <dgm:cxn modelId="{ADAFC73E-C454-43C9-876B-47E43F21B25F}" type="presOf" srcId="{2627AF59-81EE-44CD-90E2-C0A67096D9CF}" destId="{8957FDF3-F961-4B17-A7E5-3095AF27BC7D}" srcOrd="0" destOrd="0" presId="urn:microsoft.com/office/officeart/2005/8/layout/list1"/>
    <dgm:cxn modelId="{66D5BE3B-3592-4635-A105-92790CC7E131}" type="presOf" srcId="{13F69715-9FC9-4604-8059-9C03EB708DF4}" destId="{DF594D20-C933-46A6-871D-D641BD4679F6}" srcOrd="0" destOrd="0" presId="urn:microsoft.com/office/officeart/2005/8/layout/list1"/>
    <dgm:cxn modelId="{BEF050F8-9BE7-453E-AD26-85CDDC966448}" srcId="{A71F23BF-0ED6-4F0C-9487-F3BD6E31FD6F}" destId="{6EA6F29C-B534-41C5-82F2-3D2C634FD3A3}" srcOrd="1" destOrd="0" parTransId="{5C7132F7-D994-4EA7-9863-316911A1EC35}" sibTransId="{46C11AA2-D897-4D6C-892E-E9AE897920A5}"/>
    <dgm:cxn modelId="{C542E2C3-125E-499C-BF29-02BFA17EEA88}" srcId="{A71F23BF-0ED6-4F0C-9487-F3BD6E31FD6F}" destId="{13F69715-9FC9-4604-8059-9C03EB708DF4}" srcOrd="2" destOrd="0" parTransId="{8854A771-BA6B-40BB-9B8C-B2771D0DE4A2}" sibTransId="{DDA74DB0-772E-4A62-A188-D171C10B2263}"/>
    <dgm:cxn modelId="{3529C8E3-9677-4EF8-9671-DA222EA86584}" type="presOf" srcId="{A6D89D2A-2013-4C80-B77C-A9A31D10B411}" destId="{342A905C-1A6C-4C44-874E-534718A5EEFF}" srcOrd="0" destOrd="0" presId="urn:microsoft.com/office/officeart/2005/8/layout/list1"/>
    <dgm:cxn modelId="{A17ACA22-2585-48CA-8C4F-B78709FA2079}" srcId="{A71F23BF-0ED6-4F0C-9487-F3BD6E31FD6F}" destId="{2627AF59-81EE-44CD-90E2-C0A67096D9CF}" srcOrd="4" destOrd="0" parTransId="{A6FF9BB2-EB7D-4B34-B810-E2F5A133DDE0}" sibTransId="{A55A24ED-41C7-4E4D-B066-EC40730DB851}"/>
    <dgm:cxn modelId="{1D5AFC21-758A-462C-BD70-70791CD2EADA}" type="presOf" srcId="{E1ED1CEC-7F61-4029-891E-FDCACD32CB14}" destId="{775F6840-D76E-4C62-938B-4E7852236B3B}" srcOrd="0" destOrd="0" presId="urn:microsoft.com/office/officeart/2005/8/layout/list1"/>
    <dgm:cxn modelId="{7B3A9210-724B-4150-BF83-E4AA88E94D7B}" type="presOf" srcId="{13F69715-9FC9-4604-8059-9C03EB708DF4}" destId="{9D0AB5D8-7543-4E4C-9B16-5921F21CA138}" srcOrd="1" destOrd="0" presId="urn:microsoft.com/office/officeart/2005/8/layout/list1"/>
    <dgm:cxn modelId="{2B458C39-786B-425B-A0C7-81E762EB7E69}" type="presOf" srcId="{6EA6F29C-B534-41C5-82F2-3D2C634FD3A3}" destId="{6B685743-E250-4596-ABC6-90B4238C2A98}" srcOrd="0" destOrd="0" presId="urn:microsoft.com/office/officeart/2005/8/layout/list1"/>
    <dgm:cxn modelId="{01ABF1BC-A099-4F52-A1DC-C7E436B7593C}" type="presOf" srcId="{2627AF59-81EE-44CD-90E2-C0A67096D9CF}" destId="{5C8A0A12-44D6-49B3-9A02-1CC83CE19181}" srcOrd="1" destOrd="0" presId="urn:microsoft.com/office/officeart/2005/8/layout/list1"/>
    <dgm:cxn modelId="{B3238951-5016-42F1-ADF9-1F263A9C8665}" type="presOf" srcId="{A6D89D2A-2013-4C80-B77C-A9A31D10B411}" destId="{505F9310-C480-49CD-BE0D-C9801C553703}" srcOrd="1" destOrd="0" presId="urn:microsoft.com/office/officeart/2005/8/layout/list1"/>
    <dgm:cxn modelId="{8010A64E-D0DE-4716-B5A6-0C0F354DE6AB}" srcId="{A71F23BF-0ED6-4F0C-9487-F3BD6E31FD6F}" destId="{E1ED1CEC-7F61-4029-891E-FDCACD32CB14}" srcOrd="3" destOrd="0" parTransId="{31B632E7-9612-495F-B74D-E0DDF5E990FA}" sibTransId="{4074CE93-0675-42FB-899E-6F67899B7925}"/>
    <dgm:cxn modelId="{84759C76-0FC0-48C8-ADEB-3C456154E4F3}" type="presOf" srcId="{A71F23BF-0ED6-4F0C-9487-F3BD6E31FD6F}" destId="{67A0C44A-E9EF-457B-8480-9E7387742885}" srcOrd="0" destOrd="0" presId="urn:microsoft.com/office/officeart/2005/8/layout/list1"/>
    <dgm:cxn modelId="{43A20F16-57B9-4F5A-8A35-958BF7315314}" type="presParOf" srcId="{67A0C44A-E9EF-457B-8480-9E7387742885}" destId="{3D914D65-62EE-49E3-B1BC-08ABB859D17A}" srcOrd="0" destOrd="0" presId="urn:microsoft.com/office/officeart/2005/8/layout/list1"/>
    <dgm:cxn modelId="{5D0FFB32-33BF-4FE7-A003-C53CE46F26A9}" type="presParOf" srcId="{3D914D65-62EE-49E3-B1BC-08ABB859D17A}" destId="{342A905C-1A6C-4C44-874E-534718A5EEFF}" srcOrd="0" destOrd="0" presId="urn:microsoft.com/office/officeart/2005/8/layout/list1"/>
    <dgm:cxn modelId="{D255D23F-0E3F-49F8-9013-B2BA04136E50}" type="presParOf" srcId="{3D914D65-62EE-49E3-B1BC-08ABB859D17A}" destId="{505F9310-C480-49CD-BE0D-C9801C553703}" srcOrd="1" destOrd="0" presId="urn:microsoft.com/office/officeart/2005/8/layout/list1"/>
    <dgm:cxn modelId="{07372BA4-E939-49B3-90FE-2395CDDA6EEE}" type="presParOf" srcId="{67A0C44A-E9EF-457B-8480-9E7387742885}" destId="{40CDFB75-AFDD-4A1C-A47D-9C70FCB49910}" srcOrd="1" destOrd="0" presId="urn:microsoft.com/office/officeart/2005/8/layout/list1"/>
    <dgm:cxn modelId="{EA3E8BC6-A5FF-4846-8F3B-CC9A4FA6ADE4}" type="presParOf" srcId="{67A0C44A-E9EF-457B-8480-9E7387742885}" destId="{4C7C8499-7F70-4B6F-9A80-6AC56DCAEB78}" srcOrd="2" destOrd="0" presId="urn:microsoft.com/office/officeart/2005/8/layout/list1"/>
    <dgm:cxn modelId="{F9AB5A0C-BEA3-4616-ACD1-93701A2FA8F3}" type="presParOf" srcId="{67A0C44A-E9EF-457B-8480-9E7387742885}" destId="{AF7BBD1A-2E28-4803-AEFD-F95A11DA7420}" srcOrd="3" destOrd="0" presId="urn:microsoft.com/office/officeart/2005/8/layout/list1"/>
    <dgm:cxn modelId="{EC1D96F3-1EEF-4683-BA9C-DC246BE2643B}" type="presParOf" srcId="{67A0C44A-E9EF-457B-8480-9E7387742885}" destId="{DC8F4588-05FA-4D64-8BE5-7A878D9383FE}" srcOrd="4" destOrd="0" presId="urn:microsoft.com/office/officeart/2005/8/layout/list1"/>
    <dgm:cxn modelId="{97AF786A-3976-46BF-96FE-DB450FE334F9}" type="presParOf" srcId="{DC8F4588-05FA-4D64-8BE5-7A878D9383FE}" destId="{6B685743-E250-4596-ABC6-90B4238C2A98}" srcOrd="0" destOrd="0" presId="urn:microsoft.com/office/officeart/2005/8/layout/list1"/>
    <dgm:cxn modelId="{6B8DBEE0-FF2F-43E5-9E09-B37E2C7BAFA8}" type="presParOf" srcId="{DC8F4588-05FA-4D64-8BE5-7A878D9383FE}" destId="{53BA3787-CF32-492C-A5D8-81EE3EFC1867}" srcOrd="1" destOrd="0" presId="urn:microsoft.com/office/officeart/2005/8/layout/list1"/>
    <dgm:cxn modelId="{D394DFA2-B606-4E91-A0CA-CAF6CF6AD27C}" type="presParOf" srcId="{67A0C44A-E9EF-457B-8480-9E7387742885}" destId="{79AB58F5-B862-49EE-A551-AD64D5CF2D5B}" srcOrd="5" destOrd="0" presId="urn:microsoft.com/office/officeart/2005/8/layout/list1"/>
    <dgm:cxn modelId="{DC8F0431-B709-4380-AB35-E038E8C17DE6}" type="presParOf" srcId="{67A0C44A-E9EF-457B-8480-9E7387742885}" destId="{9F84E1BE-2D6F-4533-920E-D5E614387111}" srcOrd="6" destOrd="0" presId="urn:microsoft.com/office/officeart/2005/8/layout/list1"/>
    <dgm:cxn modelId="{9427DC59-5BF6-41D8-AF54-0535D949822C}" type="presParOf" srcId="{67A0C44A-E9EF-457B-8480-9E7387742885}" destId="{9F52A097-7A6B-479C-A2F2-3EF721D180C7}" srcOrd="7" destOrd="0" presId="urn:microsoft.com/office/officeart/2005/8/layout/list1"/>
    <dgm:cxn modelId="{459B07D2-F7ED-4942-88F6-7813244F23E1}" type="presParOf" srcId="{67A0C44A-E9EF-457B-8480-9E7387742885}" destId="{5D65CCDC-2901-4BE2-9692-1FD57AAD0FCF}" srcOrd="8" destOrd="0" presId="urn:microsoft.com/office/officeart/2005/8/layout/list1"/>
    <dgm:cxn modelId="{942F368B-6ADD-4912-874A-7E0B7F22125F}" type="presParOf" srcId="{5D65CCDC-2901-4BE2-9692-1FD57AAD0FCF}" destId="{DF594D20-C933-46A6-871D-D641BD4679F6}" srcOrd="0" destOrd="0" presId="urn:microsoft.com/office/officeart/2005/8/layout/list1"/>
    <dgm:cxn modelId="{85D279AC-F2ED-4A60-B3F8-71FDD1FD695E}" type="presParOf" srcId="{5D65CCDC-2901-4BE2-9692-1FD57AAD0FCF}" destId="{9D0AB5D8-7543-4E4C-9B16-5921F21CA138}" srcOrd="1" destOrd="0" presId="urn:microsoft.com/office/officeart/2005/8/layout/list1"/>
    <dgm:cxn modelId="{0108ED5C-6352-4F20-8FF8-029B5E8F24A5}" type="presParOf" srcId="{67A0C44A-E9EF-457B-8480-9E7387742885}" destId="{39648D54-F11E-4329-8036-62709B7B2ECE}" srcOrd="9" destOrd="0" presId="urn:microsoft.com/office/officeart/2005/8/layout/list1"/>
    <dgm:cxn modelId="{F4BC098B-DAF3-4BC3-82F0-BF3A20353C33}" type="presParOf" srcId="{67A0C44A-E9EF-457B-8480-9E7387742885}" destId="{5DC9B0B1-9CEB-468A-9AB9-5148FC00D1AC}" srcOrd="10" destOrd="0" presId="urn:microsoft.com/office/officeart/2005/8/layout/list1"/>
    <dgm:cxn modelId="{43867CC5-9D1D-4294-8776-CA27D6732E33}" type="presParOf" srcId="{67A0C44A-E9EF-457B-8480-9E7387742885}" destId="{6B1E4EB4-0546-4349-9BF6-3233EA21FA1C}" srcOrd="11" destOrd="0" presId="urn:microsoft.com/office/officeart/2005/8/layout/list1"/>
    <dgm:cxn modelId="{E027F5DD-85B0-4A4F-B7F9-DE1C6E642FC4}" type="presParOf" srcId="{67A0C44A-E9EF-457B-8480-9E7387742885}" destId="{44CA8865-6186-4166-A4BC-9661020AE92A}" srcOrd="12" destOrd="0" presId="urn:microsoft.com/office/officeart/2005/8/layout/list1"/>
    <dgm:cxn modelId="{A46FD025-0BAA-40FE-9B58-258DA8B1815E}" type="presParOf" srcId="{44CA8865-6186-4166-A4BC-9661020AE92A}" destId="{775F6840-D76E-4C62-938B-4E7852236B3B}" srcOrd="0" destOrd="0" presId="urn:microsoft.com/office/officeart/2005/8/layout/list1"/>
    <dgm:cxn modelId="{E53C8132-0055-443D-9D7B-A974F53966AE}" type="presParOf" srcId="{44CA8865-6186-4166-A4BC-9661020AE92A}" destId="{7C7CCCC9-6794-4B65-BFA2-64AA404985C6}" srcOrd="1" destOrd="0" presId="urn:microsoft.com/office/officeart/2005/8/layout/list1"/>
    <dgm:cxn modelId="{0483C209-CBD9-4F0B-B139-3B7CEA08E95A}" type="presParOf" srcId="{67A0C44A-E9EF-457B-8480-9E7387742885}" destId="{6F946197-465B-46DD-8551-2A8D5B2AB261}" srcOrd="13" destOrd="0" presId="urn:microsoft.com/office/officeart/2005/8/layout/list1"/>
    <dgm:cxn modelId="{28F54DA2-A605-43C5-BE91-55C53F58E08F}" type="presParOf" srcId="{67A0C44A-E9EF-457B-8480-9E7387742885}" destId="{54BA06F1-1518-4CEE-BD72-2E803972337F}" srcOrd="14" destOrd="0" presId="urn:microsoft.com/office/officeart/2005/8/layout/list1"/>
    <dgm:cxn modelId="{5E4A96A7-4323-4B99-8623-9231AA680889}" type="presParOf" srcId="{67A0C44A-E9EF-457B-8480-9E7387742885}" destId="{59BA54FF-82A9-467A-A612-A2F54A8DAE62}" srcOrd="15" destOrd="0" presId="urn:microsoft.com/office/officeart/2005/8/layout/list1"/>
    <dgm:cxn modelId="{4AD46DBB-8213-4842-95A9-573DB14A5A03}" type="presParOf" srcId="{67A0C44A-E9EF-457B-8480-9E7387742885}" destId="{86F99EFC-9E42-4703-B228-0D97E6C3B572}" srcOrd="16" destOrd="0" presId="urn:microsoft.com/office/officeart/2005/8/layout/list1"/>
    <dgm:cxn modelId="{9BEC4227-0DA7-4DA9-9BFE-3203C5CD540A}" type="presParOf" srcId="{86F99EFC-9E42-4703-B228-0D97E6C3B572}" destId="{8957FDF3-F961-4B17-A7E5-3095AF27BC7D}" srcOrd="0" destOrd="0" presId="urn:microsoft.com/office/officeart/2005/8/layout/list1"/>
    <dgm:cxn modelId="{15EB111F-DDAC-49A6-9C2D-C99077E0D226}" type="presParOf" srcId="{86F99EFC-9E42-4703-B228-0D97E6C3B572}" destId="{5C8A0A12-44D6-49B3-9A02-1CC83CE19181}" srcOrd="1" destOrd="0" presId="urn:microsoft.com/office/officeart/2005/8/layout/list1"/>
    <dgm:cxn modelId="{40B282DB-65D1-42CF-8494-59A72C25E144}" type="presParOf" srcId="{67A0C44A-E9EF-457B-8480-9E7387742885}" destId="{93E3E186-9682-4D57-AC5B-D8AFB90DD0A5}" srcOrd="17" destOrd="0" presId="urn:microsoft.com/office/officeart/2005/8/layout/list1"/>
    <dgm:cxn modelId="{E8B70EAC-3E2E-47FD-9E7F-A313E0E5A908}" type="presParOf" srcId="{67A0C44A-E9EF-457B-8480-9E7387742885}" destId="{FA9DF51B-BE47-4198-8281-5449331647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F23BF-0ED6-4F0C-9487-F3BD6E31FD6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3F69715-9FC9-4604-8059-9C03EB708DF4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Generar un sistema actualizado y que contenga mayor funcionalidad 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54A771-BA6B-40BB-9B8C-B2771D0DE4A2}" type="parTrans" cxnId="{C542E2C3-125E-499C-BF29-02BFA17EEA88}">
      <dgm:prSet/>
      <dgm:spPr/>
      <dgm:t>
        <a:bodyPr/>
        <a:lstStyle/>
        <a:p>
          <a:endParaRPr lang="es-US"/>
        </a:p>
      </dgm:t>
    </dgm:pt>
    <dgm:pt modelId="{DDA74DB0-772E-4A62-A188-D171C10B2263}" type="sibTrans" cxnId="{C542E2C3-125E-499C-BF29-02BFA17EEA88}">
      <dgm:prSet/>
      <dgm:spPr/>
      <dgm:t>
        <a:bodyPr/>
        <a:lstStyle/>
        <a:p>
          <a:endParaRPr lang="es-US"/>
        </a:p>
      </dgm:t>
    </dgm:pt>
    <dgm:pt modelId="{E1ED1CEC-7F61-4029-891E-FDCACD32CB14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s-EC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Automatizar procesos.</a:t>
          </a:r>
          <a:endParaRPr lang="es-US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632E7-9612-495F-B74D-E0DDF5E990FA}" type="parTrans" cxnId="{8010A64E-D0DE-4716-B5A6-0C0F354DE6AB}">
      <dgm:prSet/>
      <dgm:spPr/>
      <dgm:t>
        <a:bodyPr/>
        <a:lstStyle/>
        <a:p>
          <a:endParaRPr lang="es-US"/>
        </a:p>
      </dgm:t>
    </dgm:pt>
    <dgm:pt modelId="{4074CE93-0675-42FB-899E-6F67899B7925}" type="sibTrans" cxnId="{8010A64E-D0DE-4716-B5A6-0C0F354DE6AB}">
      <dgm:prSet/>
      <dgm:spPr/>
      <dgm:t>
        <a:bodyPr/>
        <a:lstStyle/>
        <a:p>
          <a:endParaRPr lang="es-US"/>
        </a:p>
      </dgm:t>
    </dgm:pt>
    <dgm:pt modelId="{98E392B2-7881-4D46-BB80-E9642C3A323D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just"/>
          <a:r>
            <a:rPr lang="en-US" sz="1800" b="0" i="1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Ofrecer</a:t>
          </a:r>
          <a:r>
            <a:rPr lang="en-US" sz="1800" b="0" i="1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1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información</a:t>
          </a:r>
          <a:r>
            <a:rPr lang="en-US" sz="1800" b="0" i="1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de </a:t>
          </a:r>
          <a:r>
            <a:rPr lang="en-US" sz="1800" b="0" i="1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manera</a:t>
          </a:r>
          <a:r>
            <a:rPr lang="en-US" sz="1800" b="0" i="1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1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oportuna</a:t>
          </a:r>
          <a:endParaRPr lang="es-US" sz="1800" b="0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5786865-E809-4644-A735-3DDF63CE7DFD}" type="parTrans" cxnId="{67C3DD7C-B502-48FF-B5AE-14216DD010D5}">
      <dgm:prSet/>
      <dgm:spPr/>
      <dgm:t>
        <a:bodyPr/>
        <a:lstStyle/>
        <a:p>
          <a:endParaRPr lang="es-US"/>
        </a:p>
      </dgm:t>
    </dgm:pt>
    <dgm:pt modelId="{A750C72E-165C-45E3-8F2C-C764C5C161F2}" type="sibTrans" cxnId="{67C3DD7C-B502-48FF-B5AE-14216DD010D5}">
      <dgm:prSet/>
      <dgm:spPr/>
      <dgm:t>
        <a:bodyPr/>
        <a:lstStyle/>
        <a:p>
          <a:endParaRPr lang="es-US"/>
        </a:p>
      </dgm:t>
    </dgm:pt>
    <dgm:pt modelId="{2627AF59-81EE-44CD-90E2-C0A67096D9CF}">
      <dgm:prSet phldrT="[Texto]"/>
      <dgm:spPr/>
      <dgm:t>
        <a:bodyPr/>
        <a:lstStyle/>
        <a:p>
          <a:endParaRPr lang="es-US" dirty="0"/>
        </a:p>
      </dgm:t>
    </dgm:pt>
    <dgm:pt modelId="{A6FF9BB2-EB7D-4B34-B810-E2F5A133DDE0}" type="parTrans" cxnId="{A17ACA22-2585-48CA-8C4F-B78709FA2079}">
      <dgm:prSet/>
      <dgm:spPr/>
      <dgm:t>
        <a:bodyPr/>
        <a:lstStyle/>
        <a:p>
          <a:endParaRPr lang="es-US"/>
        </a:p>
      </dgm:t>
    </dgm:pt>
    <dgm:pt modelId="{A55A24ED-41C7-4E4D-B066-EC40730DB851}" type="sibTrans" cxnId="{A17ACA22-2585-48CA-8C4F-B78709FA2079}">
      <dgm:prSet/>
      <dgm:spPr/>
      <dgm:t>
        <a:bodyPr/>
        <a:lstStyle/>
        <a:p>
          <a:endParaRPr lang="es-US"/>
        </a:p>
      </dgm:t>
    </dgm:pt>
    <dgm:pt modelId="{67A0C44A-E9EF-457B-8480-9E7387742885}" type="pres">
      <dgm:prSet presAssocID="{A71F23BF-0ED6-4F0C-9487-F3BD6E31FD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65CCDC-2901-4BE2-9692-1FD57AAD0FCF}" type="pres">
      <dgm:prSet presAssocID="{13F69715-9FC9-4604-8059-9C03EB708DF4}" presName="parentLin" presStyleCnt="0"/>
      <dgm:spPr/>
    </dgm:pt>
    <dgm:pt modelId="{DF594D20-C933-46A6-871D-D641BD4679F6}" type="pres">
      <dgm:prSet presAssocID="{13F69715-9FC9-4604-8059-9C03EB708DF4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9D0AB5D8-7543-4E4C-9B16-5921F21CA138}" type="pres">
      <dgm:prSet presAssocID="{13F69715-9FC9-4604-8059-9C03EB708DF4}" presName="parentText" presStyleLbl="node1" presStyleIdx="0" presStyleCnt="4" custScaleX="128278" custScaleY="180032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9648D54-F11E-4329-8036-62709B7B2ECE}" type="pres">
      <dgm:prSet presAssocID="{13F69715-9FC9-4604-8059-9C03EB708DF4}" presName="negativeSpace" presStyleCnt="0"/>
      <dgm:spPr/>
    </dgm:pt>
    <dgm:pt modelId="{5DC9B0B1-9CEB-468A-9AB9-5148FC00D1AC}" type="pres">
      <dgm:prSet presAssocID="{13F69715-9FC9-4604-8059-9C03EB708DF4}" presName="childText" presStyleLbl="conFgAcc1" presStyleIdx="0" presStyleCnt="4">
        <dgm:presLayoutVars>
          <dgm:bulletEnabled val="1"/>
        </dgm:presLayoutVars>
      </dgm:prSet>
      <dgm:spPr/>
    </dgm:pt>
    <dgm:pt modelId="{6B1E4EB4-0546-4349-9BF6-3233EA21FA1C}" type="pres">
      <dgm:prSet presAssocID="{DDA74DB0-772E-4A62-A188-D171C10B2263}" presName="spaceBetweenRectangles" presStyleCnt="0"/>
      <dgm:spPr/>
    </dgm:pt>
    <dgm:pt modelId="{44CA8865-6186-4166-A4BC-9661020AE92A}" type="pres">
      <dgm:prSet presAssocID="{E1ED1CEC-7F61-4029-891E-FDCACD32CB14}" presName="parentLin" presStyleCnt="0"/>
      <dgm:spPr/>
    </dgm:pt>
    <dgm:pt modelId="{775F6840-D76E-4C62-938B-4E7852236B3B}" type="pres">
      <dgm:prSet presAssocID="{E1ED1CEC-7F61-4029-891E-FDCACD32CB14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7C7CCCC9-6794-4B65-BFA2-64AA404985C6}" type="pres">
      <dgm:prSet presAssocID="{E1ED1CEC-7F61-4029-891E-FDCACD32CB14}" presName="parentText" presStyleLbl="node1" presStyleIdx="1" presStyleCnt="4" custScaleX="128278" custScaleY="180032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F946197-465B-46DD-8551-2A8D5B2AB261}" type="pres">
      <dgm:prSet presAssocID="{E1ED1CEC-7F61-4029-891E-FDCACD32CB14}" presName="negativeSpace" presStyleCnt="0"/>
      <dgm:spPr/>
    </dgm:pt>
    <dgm:pt modelId="{54BA06F1-1518-4CEE-BD72-2E803972337F}" type="pres">
      <dgm:prSet presAssocID="{E1ED1CEC-7F61-4029-891E-FDCACD32CB14}" presName="childText" presStyleLbl="conFgAcc1" presStyleIdx="1" presStyleCnt="4">
        <dgm:presLayoutVars>
          <dgm:bulletEnabled val="1"/>
        </dgm:presLayoutVars>
      </dgm:prSet>
      <dgm:spPr/>
    </dgm:pt>
    <dgm:pt modelId="{59BA54FF-82A9-467A-A612-A2F54A8DAE62}" type="pres">
      <dgm:prSet presAssocID="{4074CE93-0675-42FB-899E-6F67899B7925}" presName="spaceBetweenRectangles" presStyleCnt="0"/>
      <dgm:spPr/>
    </dgm:pt>
    <dgm:pt modelId="{18CE4544-7B3C-4D2B-A2DC-A601EF9EF461}" type="pres">
      <dgm:prSet presAssocID="{98E392B2-7881-4D46-BB80-E9642C3A323D}" presName="parentLin" presStyleCnt="0"/>
      <dgm:spPr/>
    </dgm:pt>
    <dgm:pt modelId="{EA08E2AF-E0FE-4CAE-A339-03A45738F588}" type="pres">
      <dgm:prSet presAssocID="{98E392B2-7881-4D46-BB80-E9642C3A323D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06657D01-6E6C-4B9A-B5B8-B997281D4A36}" type="pres">
      <dgm:prSet presAssocID="{98E392B2-7881-4D46-BB80-E9642C3A323D}" presName="parentText" presStyleLbl="node1" presStyleIdx="2" presStyleCnt="4" custScaleX="128278" custScaleY="180032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520524E-6DD0-44A6-B578-2CB3B94F4B3F}" type="pres">
      <dgm:prSet presAssocID="{98E392B2-7881-4D46-BB80-E9642C3A323D}" presName="negativeSpace" presStyleCnt="0"/>
      <dgm:spPr/>
    </dgm:pt>
    <dgm:pt modelId="{061449B2-D490-44A4-8595-F64BA24A45A4}" type="pres">
      <dgm:prSet presAssocID="{98E392B2-7881-4D46-BB80-E9642C3A323D}" presName="childText" presStyleLbl="conFgAcc1" presStyleIdx="2" presStyleCnt="4">
        <dgm:presLayoutVars>
          <dgm:bulletEnabled val="1"/>
        </dgm:presLayoutVars>
      </dgm:prSet>
      <dgm:spPr/>
    </dgm:pt>
    <dgm:pt modelId="{2352C318-126F-447F-8BC7-3644D23801C2}" type="pres">
      <dgm:prSet presAssocID="{A750C72E-165C-45E3-8F2C-C764C5C161F2}" presName="spaceBetweenRectangles" presStyleCnt="0"/>
      <dgm:spPr/>
    </dgm:pt>
    <dgm:pt modelId="{86F99EFC-9E42-4703-B228-0D97E6C3B572}" type="pres">
      <dgm:prSet presAssocID="{2627AF59-81EE-44CD-90E2-C0A67096D9CF}" presName="parentLin" presStyleCnt="0"/>
      <dgm:spPr/>
    </dgm:pt>
    <dgm:pt modelId="{8957FDF3-F961-4B17-A7E5-3095AF27BC7D}" type="pres">
      <dgm:prSet presAssocID="{2627AF59-81EE-44CD-90E2-C0A67096D9CF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5C8A0A12-44D6-49B3-9A02-1CC83CE19181}" type="pres">
      <dgm:prSet presAssocID="{2627AF59-81EE-44CD-90E2-C0A67096D9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3E186-9682-4D57-AC5B-D8AFB90DD0A5}" type="pres">
      <dgm:prSet presAssocID="{2627AF59-81EE-44CD-90E2-C0A67096D9CF}" presName="negativeSpace" presStyleCnt="0"/>
      <dgm:spPr/>
    </dgm:pt>
    <dgm:pt modelId="{FA9DF51B-BE47-4198-8281-54493316474B}" type="pres">
      <dgm:prSet presAssocID="{2627AF59-81EE-44CD-90E2-C0A67096D9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F1ECD7-B8C0-4C64-AE07-DFA5A90463B4}" type="presOf" srcId="{2627AF59-81EE-44CD-90E2-C0A67096D9CF}" destId="{8957FDF3-F961-4B17-A7E5-3095AF27BC7D}" srcOrd="0" destOrd="0" presId="urn:microsoft.com/office/officeart/2005/8/layout/list1"/>
    <dgm:cxn modelId="{ED654C61-7413-4E22-943A-53F136E2AA04}" type="presOf" srcId="{2627AF59-81EE-44CD-90E2-C0A67096D9CF}" destId="{5C8A0A12-44D6-49B3-9A02-1CC83CE19181}" srcOrd="1" destOrd="0" presId="urn:microsoft.com/office/officeart/2005/8/layout/list1"/>
    <dgm:cxn modelId="{4A6533A3-F947-43D7-BE9D-AFC45398259E}" type="presOf" srcId="{E1ED1CEC-7F61-4029-891E-FDCACD32CB14}" destId="{775F6840-D76E-4C62-938B-4E7852236B3B}" srcOrd="0" destOrd="0" presId="urn:microsoft.com/office/officeart/2005/8/layout/list1"/>
    <dgm:cxn modelId="{62C7ACA5-DE3F-4D97-B30B-DA39C1521DA8}" type="presOf" srcId="{13F69715-9FC9-4604-8059-9C03EB708DF4}" destId="{9D0AB5D8-7543-4E4C-9B16-5921F21CA138}" srcOrd="1" destOrd="0" presId="urn:microsoft.com/office/officeart/2005/8/layout/list1"/>
    <dgm:cxn modelId="{A396AE70-2ACA-41DB-8374-CC78E3005440}" type="presOf" srcId="{13F69715-9FC9-4604-8059-9C03EB708DF4}" destId="{DF594D20-C933-46A6-871D-D641BD4679F6}" srcOrd="0" destOrd="0" presId="urn:microsoft.com/office/officeart/2005/8/layout/list1"/>
    <dgm:cxn modelId="{D34E0A1D-83C0-4282-A46A-419F1FCEA84A}" type="presOf" srcId="{98E392B2-7881-4D46-BB80-E9642C3A323D}" destId="{06657D01-6E6C-4B9A-B5B8-B997281D4A36}" srcOrd="1" destOrd="0" presId="urn:microsoft.com/office/officeart/2005/8/layout/list1"/>
    <dgm:cxn modelId="{85682E94-3DFD-4425-90F5-E50B51E673D6}" type="presOf" srcId="{98E392B2-7881-4D46-BB80-E9642C3A323D}" destId="{EA08E2AF-E0FE-4CAE-A339-03A45738F588}" srcOrd="0" destOrd="0" presId="urn:microsoft.com/office/officeart/2005/8/layout/list1"/>
    <dgm:cxn modelId="{747014BE-8C32-41F7-8353-E51BD64332C8}" type="presOf" srcId="{E1ED1CEC-7F61-4029-891E-FDCACD32CB14}" destId="{7C7CCCC9-6794-4B65-BFA2-64AA404985C6}" srcOrd="1" destOrd="0" presId="urn:microsoft.com/office/officeart/2005/8/layout/list1"/>
    <dgm:cxn modelId="{0954BFE0-458B-4CA1-9EC0-82B18C838A30}" type="presOf" srcId="{A71F23BF-0ED6-4F0C-9487-F3BD6E31FD6F}" destId="{67A0C44A-E9EF-457B-8480-9E7387742885}" srcOrd="0" destOrd="0" presId="urn:microsoft.com/office/officeart/2005/8/layout/list1"/>
    <dgm:cxn modelId="{C542E2C3-125E-499C-BF29-02BFA17EEA88}" srcId="{A71F23BF-0ED6-4F0C-9487-F3BD6E31FD6F}" destId="{13F69715-9FC9-4604-8059-9C03EB708DF4}" srcOrd="0" destOrd="0" parTransId="{8854A771-BA6B-40BB-9B8C-B2771D0DE4A2}" sibTransId="{DDA74DB0-772E-4A62-A188-D171C10B2263}"/>
    <dgm:cxn modelId="{67C3DD7C-B502-48FF-B5AE-14216DD010D5}" srcId="{A71F23BF-0ED6-4F0C-9487-F3BD6E31FD6F}" destId="{98E392B2-7881-4D46-BB80-E9642C3A323D}" srcOrd="2" destOrd="0" parTransId="{E5786865-E809-4644-A735-3DDF63CE7DFD}" sibTransId="{A750C72E-165C-45E3-8F2C-C764C5C161F2}"/>
    <dgm:cxn modelId="{8010A64E-D0DE-4716-B5A6-0C0F354DE6AB}" srcId="{A71F23BF-0ED6-4F0C-9487-F3BD6E31FD6F}" destId="{E1ED1CEC-7F61-4029-891E-FDCACD32CB14}" srcOrd="1" destOrd="0" parTransId="{31B632E7-9612-495F-B74D-E0DDF5E990FA}" sibTransId="{4074CE93-0675-42FB-899E-6F67899B7925}"/>
    <dgm:cxn modelId="{A17ACA22-2585-48CA-8C4F-B78709FA2079}" srcId="{A71F23BF-0ED6-4F0C-9487-F3BD6E31FD6F}" destId="{2627AF59-81EE-44CD-90E2-C0A67096D9CF}" srcOrd="3" destOrd="0" parTransId="{A6FF9BB2-EB7D-4B34-B810-E2F5A133DDE0}" sibTransId="{A55A24ED-41C7-4E4D-B066-EC40730DB851}"/>
    <dgm:cxn modelId="{1ED97B88-2F72-4613-8F94-FE5208164A75}" type="presParOf" srcId="{67A0C44A-E9EF-457B-8480-9E7387742885}" destId="{5D65CCDC-2901-4BE2-9692-1FD57AAD0FCF}" srcOrd="0" destOrd="0" presId="urn:microsoft.com/office/officeart/2005/8/layout/list1"/>
    <dgm:cxn modelId="{58E5800C-B96B-47B9-BA54-971540E7E739}" type="presParOf" srcId="{5D65CCDC-2901-4BE2-9692-1FD57AAD0FCF}" destId="{DF594D20-C933-46A6-871D-D641BD4679F6}" srcOrd="0" destOrd="0" presId="urn:microsoft.com/office/officeart/2005/8/layout/list1"/>
    <dgm:cxn modelId="{C56F32F3-2EF9-4CE4-B452-A560AE1E1E2E}" type="presParOf" srcId="{5D65CCDC-2901-4BE2-9692-1FD57AAD0FCF}" destId="{9D0AB5D8-7543-4E4C-9B16-5921F21CA138}" srcOrd="1" destOrd="0" presId="urn:microsoft.com/office/officeart/2005/8/layout/list1"/>
    <dgm:cxn modelId="{21855A83-CCD4-42A6-9F83-D4F6DEF50A89}" type="presParOf" srcId="{67A0C44A-E9EF-457B-8480-9E7387742885}" destId="{39648D54-F11E-4329-8036-62709B7B2ECE}" srcOrd="1" destOrd="0" presId="urn:microsoft.com/office/officeart/2005/8/layout/list1"/>
    <dgm:cxn modelId="{A9B3E893-C0FA-4D95-8C21-25B39342C209}" type="presParOf" srcId="{67A0C44A-E9EF-457B-8480-9E7387742885}" destId="{5DC9B0B1-9CEB-468A-9AB9-5148FC00D1AC}" srcOrd="2" destOrd="0" presId="urn:microsoft.com/office/officeart/2005/8/layout/list1"/>
    <dgm:cxn modelId="{2D53B256-D8FE-4B0F-90E1-C0931BDDDB57}" type="presParOf" srcId="{67A0C44A-E9EF-457B-8480-9E7387742885}" destId="{6B1E4EB4-0546-4349-9BF6-3233EA21FA1C}" srcOrd="3" destOrd="0" presId="urn:microsoft.com/office/officeart/2005/8/layout/list1"/>
    <dgm:cxn modelId="{DB8191DD-0A14-49C2-BD7C-43940129A1AB}" type="presParOf" srcId="{67A0C44A-E9EF-457B-8480-9E7387742885}" destId="{44CA8865-6186-4166-A4BC-9661020AE92A}" srcOrd="4" destOrd="0" presId="urn:microsoft.com/office/officeart/2005/8/layout/list1"/>
    <dgm:cxn modelId="{87A4F9A9-32B1-48A4-ACD9-5A0E2E8E8367}" type="presParOf" srcId="{44CA8865-6186-4166-A4BC-9661020AE92A}" destId="{775F6840-D76E-4C62-938B-4E7852236B3B}" srcOrd="0" destOrd="0" presId="urn:microsoft.com/office/officeart/2005/8/layout/list1"/>
    <dgm:cxn modelId="{F8806F2C-E848-4372-843E-9084CFB1BC7A}" type="presParOf" srcId="{44CA8865-6186-4166-A4BC-9661020AE92A}" destId="{7C7CCCC9-6794-4B65-BFA2-64AA404985C6}" srcOrd="1" destOrd="0" presId="urn:microsoft.com/office/officeart/2005/8/layout/list1"/>
    <dgm:cxn modelId="{DE4C93D2-DC7B-4BDE-B41C-5D68C9722C06}" type="presParOf" srcId="{67A0C44A-E9EF-457B-8480-9E7387742885}" destId="{6F946197-465B-46DD-8551-2A8D5B2AB261}" srcOrd="5" destOrd="0" presId="urn:microsoft.com/office/officeart/2005/8/layout/list1"/>
    <dgm:cxn modelId="{A25C71CD-7095-46A8-B7C1-69F1FE476BF3}" type="presParOf" srcId="{67A0C44A-E9EF-457B-8480-9E7387742885}" destId="{54BA06F1-1518-4CEE-BD72-2E803972337F}" srcOrd="6" destOrd="0" presId="urn:microsoft.com/office/officeart/2005/8/layout/list1"/>
    <dgm:cxn modelId="{42B4F210-4244-4861-B437-D9B64F712ED4}" type="presParOf" srcId="{67A0C44A-E9EF-457B-8480-9E7387742885}" destId="{59BA54FF-82A9-467A-A612-A2F54A8DAE62}" srcOrd="7" destOrd="0" presId="urn:microsoft.com/office/officeart/2005/8/layout/list1"/>
    <dgm:cxn modelId="{44316E6D-BDE9-4F3C-9F71-5825AB96E83C}" type="presParOf" srcId="{67A0C44A-E9EF-457B-8480-9E7387742885}" destId="{18CE4544-7B3C-4D2B-A2DC-A601EF9EF461}" srcOrd="8" destOrd="0" presId="urn:microsoft.com/office/officeart/2005/8/layout/list1"/>
    <dgm:cxn modelId="{6B203C5D-E1E1-47B3-B269-C68C57DF1B2D}" type="presParOf" srcId="{18CE4544-7B3C-4D2B-A2DC-A601EF9EF461}" destId="{EA08E2AF-E0FE-4CAE-A339-03A45738F588}" srcOrd="0" destOrd="0" presId="urn:microsoft.com/office/officeart/2005/8/layout/list1"/>
    <dgm:cxn modelId="{47367CE0-847F-450E-877A-938ED9FE0681}" type="presParOf" srcId="{18CE4544-7B3C-4D2B-A2DC-A601EF9EF461}" destId="{06657D01-6E6C-4B9A-B5B8-B997281D4A36}" srcOrd="1" destOrd="0" presId="urn:microsoft.com/office/officeart/2005/8/layout/list1"/>
    <dgm:cxn modelId="{39385E9B-C051-406F-B0CC-CD09AD918336}" type="presParOf" srcId="{67A0C44A-E9EF-457B-8480-9E7387742885}" destId="{A520524E-6DD0-44A6-B578-2CB3B94F4B3F}" srcOrd="9" destOrd="0" presId="urn:microsoft.com/office/officeart/2005/8/layout/list1"/>
    <dgm:cxn modelId="{75047948-27FA-4E67-AD3F-7E8CB4EAD9C9}" type="presParOf" srcId="{67A0C44A-E9EF-457B-8480-9E7387742885}" destId="{061449B2-D490-44A4-8595-F64BA24A45A4}" srcOrd="10" destOrd="0" presId="urn:microsoft.com/office/officeart/2005/8/layout/list1"/>
    <dgm:cxn modelId="{99995896-39EA-47C3-9893-29F6AB6E2C4B}" type="presParOf" srcId="{67A0C44A-E9EF-457B-8480-9E7387742885}" destId="{2352C318-126F-447F-8BC7-3644D23801C2}" srcOrd="11" destOrd="0" presId="urn:microsoft.com/office/officeart/2005/8/layout/list1"/>
    <dgm:cxn modelId="{36BA0704-72CD-426D-9987-B9391FD41B27}" type="presParOf" srcId="{67A0C44A-E9EF-457B-8480-9E7387742885}" destId="{86F99EFC-9E42-4703-B228-0D97E6C3B572}" srcOrd="12" destOrd="0" presId="urn:microsoft.com/office/officeart/2005/8/layout/list1"/>
    <dgm:cxn modelId="{B07AF0ED-2566-49C1-88FD-13CC70E4620E}" type="presParOf" srcId="{86F99EFC-9E42-4703-B228-0D97E6C3B572}" destId="{8957FDF3-F961-4B17-A7E5-3095AF27BC7D}" srcOrd="0" destOrd="0" presId="urn:microsoft.com/office/officeart/2005/8/layout/list1"/>
    <dgm:cxn modelId="{4C8E6593-86E4-431D-8863-31AE4949CC62}" type="presParOf" srcId="{86F99EFC-9E42-4703-B228-0D97E6C3B572}" destId="{5C8A0A12-44D6-49B3-9A02-1CC83CE19181}" srcOrd="1" destOrd="0" presId="urn:microsoft.com/office/officeart/2005/8/layout/list1"/>
    <dgm:cxn modelId="{1BD208BE-2110-473A-A1ED-E571E4A193B6}" type="presParOf" srcId="{67A0C44A-E9EF-457B-8480-9E7387742885}" destId="{93E3E186-9682-4D57-AC5B-D8AFB90DD0A5}" srcOrd="13" destOrd="0" presId="urn:microsoft.com/office/officeart/2005/8/layout/list1"/>
    <dgm:cxn modelId="{4FF91EC7-F0F9-4FA7-8D82-37EC067CB901}" type="presParOf" srcId="{67A0C44A-E9EF-457B-8480-9E7387742885}" destId="{FA9DF51B-BE47-4198-8281-54493316474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Facilidad de uso.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/>
        </a:p>
      </dgm:t>
    </dgm:pt>
    <dgm:pt modelId="{B6AC124C-EA4D-4FC1-BA37-184D7F7DC72B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Seguridad.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A3656B7A-E4C9-4060-8CFF-8E71626EED83}" type="parTrans" cxnId="{6ED0D3E7-EF16-46BD-BE16-256752A8D66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C36A627F-F89D-49D7-9CA5-7DF5097B80F7}" type="sibTrans" cxnId="{6ED0D3E7-EF16-46BD-BE16-256752A8D665}">
      <dgm:prSet/>
      <dgm:spPr/>
      <dgm:t>
        <a:bodyPr/>
        <a:lstStyle/>
        <a:p>
          <a:endParaRPr lang="es-US"/>
        </a:p>
      </dgm:t>
    </dgm:pt>
    <dgm:pt modelId="{3F4CE09D-A958-4D4C-83E5-D2FA473274EA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Memoria y capacidad.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48B1E5DD-AB7B-47B9-A43C-75A3D8C6D1B9}" type="parTrans" cxnId="{3196B7B2-3900-48F8-93F1-2FA612DED4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/>
        </a:p>
      </dgm:t>
    </dgm:pt>
    <dgm:pt modelId="{1F3F4989-E947-4E84-B916-9404668F38A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MySQL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/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/>
        </a:p>
      </dgm:t>
    </dgm:pt>
    <dgm:pt modelId="{4EAFA23A-426B-4680-8E80-FFE1A51A02B8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Source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CFE8796C-A0F2-4051-B982-7F7860FF1141}" type="parTrans" cxnId="{EE7F9BDB-E74A-4D66-807B-01BE02225FCB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CFB08E37-6392-4FE6-B232-E25232FF2AB8}" type="sibTrans" cxnId="{EE7F9BDB-E74A-4D66-807B-01BE02225FCB}">
      <dgm:prSet/>
      <dgm:spPr/>
      <dgm:t>
        <a:bodyPr/>
        <a:lstStyle/>
        <a:p>
          <a:endParaRPr lang="es-US"/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</dgm:pt>
    <dgm:pt modelId="{BF4847B0-E848-408A-9B83-C0D1139ED5F5}" type="pres">
      <dgm:prSet presAssocID="{1F3F4989-E947-4E84-B916-9404668F38A7}" presName="rootComposite" presStyleCnt="0"/>
      <dgm:spPr/>
    </dgm:pt>
    <dgm:pt modelId="{83A1E872-D068-4D98-8BA6-ABEDAB3EABBC}" type="pres">
      <dgm:prSet presAssocID="{1F3F4989-E947-4E84-B916-9404668F38A7}" presName="rootText" presStyleLbl="node1" presStyleIdx="0" presStyleCnt="1" custScaleY="23931" custLinFactNeighborX="3362" custLinFactNeighborY="17352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1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</dgm:pt>
    <dgm:pt modelId="{B7C17FE3-C2E4-4E62-A466-A070033B51FC}" type="pres">
      <dgm:prSet presAssocID="{3DA9BDC3-DAB4-40D6-967D-23048FE0C3E9}" presName="Name13" presStyleLbl="parChTrans1D2" presStyleIdx="0" presStyleCnt="4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4" custScaleX="171985" custScaleY="24227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B1FFEC-D3DC-40EB-8359-5793A3DEC03B}" type="pres">
      <dgm:prSet presAssocID="{A3656B7A-E4C9-4060-8CFF-8E71626EED83}" presName="Name13" presStyleLbl="parChTrans1D2" presStyleIdx="1" presStyleCnt="4"/>
      <dgm:spPr/>
      <dgm:t>
        <a:bodyPr/>
        <a:lstStyle/>
        <a:p>
          <a:endParaRPr lang="es-EC"/>
        </a:p>
      </dgm:t>
    </dgm:pt>
    <dgm:pt modelId="{D6016DA1-1547-4CF4-A6F5-34748D3FE4C9}" type="pres">
      <dgm:prSet presAssocID="{B6AC124C-EA4D-4FC1-BA37-184D7F7DC72B}" presName="childText" presStyleLbl="bgAcc1" presStyleIdx="1" presStyleCnt="4" custScaleX="171985" custScaleY="21915" custLinFactNeighborX="-433" custLinFactNeighborY="-1949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2" presStyleCnt="4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2" presStyleCnt="4" custScaleX="171985" custScaleY="24227" custLinFactNeighborX="-433" custLinFactNeighborY="-3573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8A706E1-5884-402D-A43C-9ED60908B655}" type="pres">
      <dgm:prSet presAssocID="{CFE8796C-A0F2-4051-B982-7F7860FF1141}" presName="Name13" presStyleLbl="parChTrans1D2" presStyleIdx="3" presStyleCnt="4"/>
      <dgm:spPr/>
      <dgm:t>
        <a:bodyPr/>
        <a:lstStyle/>
        <a:p>
          <a:endParaRPr lang="es-US"/>
        </a:p>
      </dgm:t>
    </dgm:pt>
    <dgm:pt modelId="{67C58FDF-A5C1-4F9F-812C-D3766775FB2A}" type="pres">
      <dgm:prSet presAssocID="{4EAFA23A-426B-4680-8E80-FFE1A51A02B8}" presName="childText" presStyleLbl="bgAcc1" presStyleIdx="3" presStyleCnt="4" custScaleX="171866" custScaleY="22011" custLinFactNeighborX="-937" custLinFactNeighborY="-5321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217577FA-49D2-4BF9-B689-7443C919E9AE}" type="presOf" srcId="{4EAFA23A-426B-4680-8E80-FFE1A51A02B8}" destId="{67C58FDF-A5C1-4F9F-812C-D3766775FB2A}" srcOrd="0" destOrd="0" presId="urn:microsoft.com/office/officeart/2005/8/layout/hierarchy3"/>
    <dgm:cxn modelId="{A3ECF273-DAFB-47BA-823E-B568886C9779}" type="presOf" srcId="{1F3F4989-E947-4E84-B916-9404668F38A7}" destId="{6782B6D1-AD31-42ED-976B-CE5578B361D0}" srcOrd="1" destOrd="0" presId="urn:microsoft.com/office/officeart/2005/8/layout/hierarchy3"/>
    <dgm:cxn modelId="{0708F631-4D50-4724-90EE-297CAB38A6EF}" type="presOf" srcId="{3F4CE09D-A958-4D4C-83E5-D2FA473274EA}" destId="{7C7DEDDC-6F8A-4B61-85E9-2F5CCA68EB6A}" srcOrd="0" destOrd="0" presId="urn:microsoft.com/office/officeart/2005/8/layout/hierarchy3"/>
    <dgm:cxn modelId="{6B70021F-0CF0-4E97-998D-18488778E70C}" type="presOf" srcId="{294A1C84-8BD4-427A-95ED-DC8FFA0A5C9A}" destId="{C9C3975C-68B6-439D-9C98-E1193FD3297A}" srcOrd="0" destOrd="0" presId="urn:microsoft.com/office/officeart/2005/8/layout/hierarchy3"/>
    <dgm:cxn modelId="{5D068153-F904-4C52-9A4C-CD177D08ECE1}" type="presOf" srcId="{48B1E5DD-AB7B-47B9-A43C-75A3D8C6D1B9}" destId="{7B52C634-1471-4BC0-A106-5401452AF31A}" srcOrd="0" destOrd="0" presId="urn:microsoft.com/office/officeart/2005/8/layout/hierarchy3"/>
    <dgm:cxn modelId="{EE7F9BDB-E74A-4D66-807B-01BE02225FCB}" srcId="{1F3F4989-E947-4E84-B916-9404668F38A7}" destId="{4EAFA23A-426B-4680-8E80-FFE1A51A02B8}" srcOrd="3" destOrd="0" parTransId="{CFE8796C-A0F2-4051-B982-7F7860FF1141}" sibTransId="{CFB08E37-6392-4FE6-B232-E25232FF2AB8}"/>
    <dgm:cxn modelId="{6ED0D3E7-EF16-46BD-BE16-256752A8D665}" srcId="{1F3F4989-E947-4E84-B916-9404668F38A7}" destId="{B6AC124C-EA4D-4FC1-BA37-184D7F7DC72B}" srcOrd="1" destOrd="0" parTransId="{A3656B7A-E4C9-4060-8CFF-8E71626EED83}" sibTransId="{C36A627F-F89D-49D7-9CA5-7DF5097B80F7}"/>
    <dgm:cxn modelId="{3196B7B2-3900-48F8-93F1-2FA612DED4C8}" srcId="{1F3F4989-E947-4E84-B916-9404668F38A7}" destId="{3F4CE09D-A958-4D4C-83E5-D2FA473274EA}" srcOrd="2" destOrd="0" parTransId="{48B1E5DD-AB7B-47B9-A43C-75A3D8C6D1B9}" sibTransId="{0BDFC37B-8DF7-4B99-8709-F16055ABB901}"/>
    <dgm:cxn modelId="{2D79C018-8CDC-454E-A38F-B1C8FCC0988F}" type="presOf" srcId="{3DA9BDC3-DAB4-40D6-967D-23048FE0C3E9}" destId="{B7C17FE3-C2E4-4E62-A466-A070033B51FC}" srcOrd="0" destOrd="0" presId="urn:microsoft.com/office/officeart/2005/8/layout/hierarchy3"/>
    <dgm:cxn modelId="{4A1B78E7-AE78-466F-BBFE-97CED5B50013}" type="presOf" srcId="{1F3F4989-E947-4E84-B916-9404668F38A7}" destId="{83A1E872-D068-4D98-8BA6-ABEDAB3EABBC}" srcOrd="0" destOrd="0" presId="urn:microsoft.com/office/officeart/2005/8/layout/hierarchy3"/>
    <dgm:cxn modelId="{8B2AA0DC-2BDE-404C-976C-D1DBA216C278}" type="presOf" srcId="{14E0801F-3823-4375-938F-A98F461FE4DF}" destId="{EB91B48A-805B-43A3-94F1-58580F416657}" srcOrd="0" destOrd="0" presId="urn:microsoft.com/office/officeart/2005/8/layout/hierarchy3"/>
    <dgm:cxn modelId="{719D749A-8726-4E8C-A729-164CCDF4C632}" type="presOf" srcId="{B6AC124C-EA4D-4FC1-BA37-184D7F7DC72B}" destId="{D6016DA1-1547-4CF4-A6F5-34748D3FE4C9}" srcOrd="0" destOrd="0" presId="urn:microsoft.com/office/officeart/2005/8/layout/hierarchy3"/>
    <dgm:cxn modelId="{CBC5E429-D618-4978-81B3-66CC7543303F}" type="presOf" srcId="{CFE8796C-A0F2-4051-B982-7F7860FF1141}" destId="{68A706E1-5884-402D-A43C-9ED60908B655}" srcOrd="0" destOrd="0" presId="urn:microsoft.com/office/officeart/2005/8/layout/hierarchy3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3240C0E1-F3D2-46F4-9252-119A15B8386E}" type="presOf" srcId="{A3656B7A-E4C9-4060-8CFF-8E71626EED83}" destId="{F3B1FFEC-D3DC-40EB-8359-5793A3DEC03B}" srcOrd="0" destOrd="0" presId="urn:microsoft.com/office/officeart/2005/8/layout/hierarchy3"/>
    <dgm:cxn modelId="{F8483E45-0677-4781-A770-A8E542EB13EB}" type="presParOf" srcId="{C9C3975C-68B6-439D-9C98-E1193FD3297A}" destId="{154AB9AB-A96E-4075-A632-4F92E9184833}" srcOrd="0" destOrd="0" presId="urn:microsoft.com/office/officeart/2005/8/layout/hierarchy3"/>
    <dgm:cxn modelId="{7A904109-5562-4712-A4C4-D25268356E46}" type="presParOf" srcId="{154AB9AB-A96E-4075-A632-4F92E9184833}" destId="{BF4847B0-E848-408A-9B83-C0D1139ED5F5}" srcOrd="0" destOrd="0" presId="urn:microsoft.com/office/officeart/2005/8/layout/hierarchy3"/>
    <dgm:cxn modelId="{F636785B-F4F1-48E5-BFC3-61465D303F45}" type="presParOf" srcId="{BF4847B0-E848-408A-9B83-C0D1139ED5F5}" destId="{83A1E872-D068-4D98-8BA6-ABEDAB3EABBC}" srcOrd="0" destOrd="0" presId="urn:microsoft.com/office/officeart/2005/8/layout/hierarchy3"/>
    <dgm:cxn modelId="{A3A3E0E3-D1FA-4EE7-8BC0-864A55746724}" type="presParOf" srcId="{BF4847B0-E848-408A-9B83-C0D1139ED5F5}" destId="{6782B6D1-AD31-42ED-976B-CE5578B361D0}" srcOrd="1" destOrd="0" presId="urn:microsoft.com/office/officeart/2005/8/layout/hierarchy3"/>
    <dgm:cxn modelId="{11AC957A-A53A-44E2-BE81-63DED1C1521A}" type="presParOf" srcId="{154AB9AB-A96E-4075-A632-4F92E9184833}" destId="{92BBBDAF-960D-476F-88A1-183FE688C76B}" srcOrd="1" destOrd="0" presId="urn:microsoft.com/office/officeart/2005/8/layout/hierarchy3"/>
    <dgm:cxn modelId="{3232C105-35AE-4EA3-803F-CC84806D4DDE}" type="presParOf" srcId="{92BBBDAF-960D-476F-88A1-183FE688C76B}" destId="{B7C17FE3-C2E4-4E62-A466-A070033B51FC}" srcOrd="0" destOrd="0" presId="urn:microsoft.com/office/officeart/2005/8/layout/hierarchy3"/>
    <dgm:cxn modelId="{DE8F3BA8-7216-4E6E-9891-32B39E10A098}" type="presParOf" srcId="{92BBBDAF-960D-476F-88A1-183FE688C76B}" destId="{EB91B48A-805B-43A3-94F1-58580F416657}" srcOrd="1" destOrd="0" presId="urn:microsoft.com/office/officeart/2005/8/layout/hierarchy3"/>
    <dgm:cxn modelId="{3DC342CB-5997-496E-B19F-E41543A46ECF}" type="presParOf" srcId="{92BBBDAF-960D-476F-88A1-183FE688C76B}" destId="{F3B1FFEC-D3DC-40EB-8359-5793A3DEC03B}" srcOrd="2" destOrd="0" presId="urn:microsoft.com/office/officeart/2005/8/layout/hierarchy3"/>
    <dgm:cxn modelId="{2D710EE4-8FD3-4153-8AFB-39AD78F6872E}" type="presParOf" srcId="{92BBBDAF-960D-476F-88A1-183FE688C76B}" destId="{D6016DA1-1547-4CF4-A6F5-34748D3FE4C9}" srcOrd="3" destOrd="0" presId="urn:microsoft.com/office/officeart/2005/8/layout/hierarchy3"/>
    <dgm:cxn modelId="{AC8EE506-3625-4C49-991A-1797937C2639}" type="presParOf" srcId="{92BBBDAF-960D-476F-88A1-183FE688C76B}" destId="{7B52C634-1471-4BC0-A106-5401452AF31A}" srcOrd="4" destOrd="0" presId="urn:microsoft.com/office/officeart/2005/8/layout/hierarchy3"/>
    <dgm:cxn modelId="{94939C20-3396-44E8-A5DE-5C1C3443E5CC}" type="presParOf" srcId="{92BBBDAF-960D-476F-88A1-183FE688C76B}" destId="{7C7DEDDC-6F8A-4B61-85E9-2F5CCA68EB6A}" srcOrd="5" destOrd="0" presId="urn:microsoft.com/office/officeart/2005/8/layout/hierarchy3"/>
    <dgm:cxn modelId="{3F1F17DF-FCD6-4B00-92B0-FD5733C72A7E}" type="presParOf" srcId="{92BBBDAF-960D-476F-88A1-183FE688C76B}" destId="{68A706E1-5884-402D-A43C-9ED60908B655}" srcOrd="6" destOrd="0" presId="urn:microsoft.com/office/officeart/2005/8/layout/hierarchy3"/>
    <dgm:cxn modelId="{8327F832-52BE-47FB-91E7-BAC55FCA4C71}" type="presParOf" srcId="{92BBBDAF-960D-476F-88A1-183FE688C76B}" destId="{67C58FDF-A5C1-4F9F-812C-D3766775FB2A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Arquitectura modular y extensible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/>
        </a:p>
      </dgm:t>
    </dgm:pt>
    <dgm:pt modelId="{3F4CE09D-A958-4D4C-83E5-D2FA473274EA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Fiabilidad y rendimiento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48B1E5DD-AB7B-47B9-A43C-75A3D8C6D1B9}" type="parTrans" cxnId="{3196B7B2-3900-48F8-93F1-2FA612DED4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/>
        </a:p>
      </dgm:t>
    </dgm:pt>
    <dgm:pt modelId="{1F3F4989-E947-4E84-B916-9404668F38A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Glassfish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/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/>
        </a:p>
      </dgm:t>
    </dgm:pt>
    <dgm:pt modelId="{4EAFA23A-426B-4680-8E80-FFE1A51A02B8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Definida en plataforma Java EE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CFE8796C-A0F2-4051-B982-7F7860FF1141}" type="parTrans" cxnId="{EE7F9BDB-E74A-4D66-807B-01BE02225FCB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CFB08E37-6392-4FE6-B232-E25232FF2AB8}" type="sibTrans" cxnId="{EE7F9BDB-E74A-4D66-807B-01BE02225FCB}">
      <dgm:prSet/>
      <dgm:spPr/>
      <dgm:t>
        <a:bodyPr/>
        <a:lstStyle/>
        <a:p>
          <a:endParaRPr lang="es-US"/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</dgm:pt>
    <dgm:pt modelId="{BF4847B0-E848-408A-9B83-C0D1139ED5F5}" type="pres">
      <dgm:prSet presAssocID="{1F3F4989-E947-4E84-B916-9404668F38A7}" presName="rootComposite" presStyleCnt="0"/>
      <dgm:spPr/>
    </dgm:pt>
    <dgm:pt modelId="{83A1E872-D068-4D98-8BA6-ABEDAB3EABBC}" type="pres">
      <dgm:prSet presAssocID="{1F3F4989-E947-4E84-B916-9404668F38A7}" presName="rootText" presStyleLbl="node1" presStyleIdx="0" presStyleCnt="1" custScaleY="23931" custLinFactNeighborX="3362" custLinFactNeighborY="17352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1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</dgm:pt>
    <dgm:pt modelId="{B7C17FE3-C2E4-4E62-A466-A070033B51FC}" type="pres">
      <dgm:prSet presAssocID="{3DA9BDC3-DAB4-40D6-967D-23048FE0C3E9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3" custScaleX="171985" custScaleY="24227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1" presStyleCnt="3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1" presStyleCnt="3" custScaleX="171985" custScaleY="24227" custLinFactNeighborX="-433" custLinFactNeighborY="-1883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8A706E1-5884-402D-A43C-9ED60908B655}" type="pres">
      <dgm:prSet presAssocID="{CFE8796C-A0F2-4051-B982-7F7860FF1141}" presName="Name13" presStyleLbl="parChTrans1D2" presStyleIdx="2" presStyleCnt="3"/>
      <dgm:spPr/>
      <dgm:t>
        <a:bodyPr/>
        <a:lstStyle/>
        <a:p>
          <a:endParaRPr lang="es-US"/>
        </a:p>
      </dgm:t>
    </dgm:pt>
    <dgm:pt modelId="{67C58FDF-A5C1-4F9F-812C-D3766775FB2A}" type="pres">
      <dgm:prSet presAssocID="{4EAFA23A-426B-4680-8E80-FFE1A51A02B8}" presName="childText" presStyleLbl="bgAcc1" presStyleIdx="2" presStyleCnt="3" custScaleX="171866" custScaleY="22011" custLinFactNeighborX="-937" custLinFactNeighborY="-3631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CCE77D0D-0B22-4B4B-9F79-794D610C2AAA}" type="presOf" srcId="{CFE8796C-A0F2-4051-B982-7F7860FF1141}" destId="{68A706E1-5884-402D-A43C-9ED60908B655}" srcOrd="0" destOrd="0" presId="urn:microsoft.com/office/officeart/2005/8/layout/hierarchy3"/>
    <dgm:cxn modelId="{DC3200C8-BE74-4B57-A336-0F18C9BFB026}" type="presOf" srcId="{1F3F4989-E947-4E84-B916-9404668F38A7}" destId="{83A1E872-D068-4D98-8BA6-ABEDAB3EABBC}" srcOrd="0" destOrd="0" presId="urn:microsoft.com/office/officeart/2005/8/layout/hierarchy3"/>
    <dgm:cxn modelId="{A3BBA2D4-EB6D-44D1-ABC7-B1ADD1376D7D}" type="presOf" srcId="{48B1E5DD-AB7B-47B9-A43C-75A3D8C6D1B9}" destId="{7B52C634-1471-4BC0-A106-5401452AF31A}" srcOrd="0" destOrd="0" presId="urn:microsoft.com/office/officeart/2005/8/layout/hierarchy3"/>
    <dgm:cxn modelId="{75B644D3-B723-4AD9-87C5-A4EDB0A7276D}" type="presOf" srcId="{3DA9BDC3-DAB4-40D6-967D-23048FE0C3E9}" destId="{B7C17FE3-C2E4-4E62-A466-A070033B51FC}" srcOrd="0" destOrd="0" presId="urn:microsoft.com/office/officeart/2005/8/layout/hierarchy3"/>
    <dgm:cxn modelId="{EE7F9BDB-E74A-4D66-807B-01BE02225FCB}" srcId="{1F3F4989-E947-4E84-B916-9404668F38A7}" destId="{4EAFA23A-426B-4680-8E80-FFE1A51A02B8}" srcOrd="2" destOrd="0" parTransId="{CFE8796C-A0F2-4051-B982-7F7860FF1141}" sibTransId="{CFB08E37-6392-4FE6-B232-E25232FF2AB8}"/>
    <dgm:cxn modelId="{0B3B86DE-9E41-42C7-9198-B4D3C005A7A7}" type="presOf" srcId="{1F3F4989-E947-4E84-B916-9404668F38A7}" destId="{6782B6D1-AD31-42ED-976B-CE5578B361D0}" srcOrd="1" destOrd="0" presId="urn:microsoft.com/office/officeart/2005/8/layout/hierarchy3"/>
    <dgm:cxn modelId="{3196B7B2-3900-48F8-93F1-2FA612DED4C8}" srcId="{1F3F4989-E947-4E84-B916-9404668F38A7}" destId="{3F4CE09D-A958-4D4C-83E5-D2FA473274EA}" srcOrd="1" destOrd="0" parTransId="{48B1E5DD-AB7B-47B9-A43C-75A3D8C6D1B9}" sibTransId="{0BDFC37B-8DF7-4B99-8709-F16055ABB901}"/>
    <dgm:cxn modelId="{1B8EFF13-B4A2-4E52-A6AA-4D667F990A98}" type="presOf" srcId="{3F4CE09D-A958-4D4C-83E5-D2FA473274EA}" destId="{7C7DEDDC-6F8A-4B61-85E9-2F5CCA68EB6A}" srcOrd="0" destOrd="0" presId="urn:microsoft.com/office/officeart/2005/8/layout/hierarchy3"/>
    <dgm:cxn modelId="{EC69CF1E-369F-4C56-8D8F-596D7912FAD7}" type="presOf" srcId="{294A1C84-8BD4-427A-95ED-DC8FFA0A5C9A}" destId="{C9C3975C-68B6-439D-9C98-E1193FD3297A}" srcOrd="0" destOrd="0" presId="urn:microsoft.com/office/officeart/2005/8/layout/hierarchy3"/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085C2B8E-6DA3-46C3-A806-503BFB0F3278}" type="presOf" srcId="{14E0801F-3823-4375-938F-A98F461FE4DF}" destId="{EB91B48A-805B-43A3-94F1-58580F416657}" srcOrd="0" destOrd="0" presId="urn:microsoft.com/office/officeart/2005/8/layout/hierarchy3"/>
    <dgm:cxn modelId="{07E480EF-19AF-499D-94ED-A621FD3F16C7}" type="presOf" srcId="{4EAFA23A-426B-4680-8E80-FFE1A51A02B8}" destId="{67C58FDF-A5C1-4F9F-812C-D3766775FB2A}" srcOrd="0" destOrd="0" presId="urn:microsoft.com/office/officeart/2005/8/layout/hierarchy3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CB92729D-DA48-4A68-9E93-5724B55B88B3}" type="presParOf" srcId="{C9C3975C-68B6-439D-9C98-E1193FD3297A}" destId="{154AB9AB-A96E-4075-A632-4F92E9184833}" srcOrd="0" destOrd="0" presId="urn:microsoft.com/office/officeart/2005/8/layout/hierarchy3"/>
    <dgm:cxn modelId="{A11DFFB7-16CB-4022-82A5-9E7253EC2AAB}" type="presParOf" srcId="{154AB9AB-A96E-4075-A632-4F92E9184833}" destId="{BF4847B0-E848-408A-9B83-C0D1139ED5F5}" srcOrd="0" destOrd="0" presId="urn:microsoft.com/office/officeart/2005/8/layout/hierarchy3"/>
    <dgm:cxn modelId="{4AC29427-366B-4A8A-944D-3B16C43A44B3}" type="presParOf" srcId="{BF4847B0-E848-408A-9B83-C0D1139ED5F5}" destId="{83A1E872-D068-4D98-8BA6-ABEDAB3EABBC}" srcOrd="0" destOrd="0" presId="urn:microsoft.com/office/officeart/2005/8/layout/hierarchy3"/>
    <dgm:cxn modelId="{6EA56DA5-13CD-4A7F-9449-302B81B0A193}" type="presParOf" srcId="{BF4847B0-E848-408A-9B83-C0D1139ED5F5}" destId="{6782B6D1-AD31-42ED-976B-CE5578B361D0}" srcOrd="1" destOrd="0" presId="urn:microsoft.com/office/officeart/2005/8/layout/hierarchy3"/>
    <dgm:cxn modelId="{4CB799F9-DE37-41C4-A79E-6A58341D3957}" type="presParOf" srcId="{154AB9AB-A96E-4075-A632-4F92E9184833}" destId="{92BBBDAF-960D-476F-88A1-183FE688C76B}" srcOrd="1" destOrd="0" presId="urn:microsoft.com/office/officeart/2005/8/layout/hierarchy3"/>
    <dgm:cxn modelId="{809FAB75-AE77-4D5F-8FCE-C8F649F8FB57}" type="presParOf" srcId="{92BBBDAF-960D-476F-88A1-183FE688C76B}" destId="{B7C17FE3-C2E4-4E62-A466-A070033B51FC}" srcOrd="0" destOrd="0" presId="urn:microsoft.com/office/officeart/2005/8/layout/hierarchy3"/>
    <dgm:cxn modelId="{6C8528F7-A924-491A-8B74-60EE9B943ECE}" type="presParOf" srcId="{92BBBDAF-960D-476F-88A1-183FE688C76B}" destId="{EB91B48A-805B-43A3-94F1-58580F416657}" srcOrd="1" destOrd="0" presId="urn:microsoft.com/office/officeart/2005/8/layout/hierarchy3"/>
    <dgm:cxn modelId="{C24C84A0-1810-4AEC-8B4F-FA01A4B4CE3C}" type="presParOf" srcId="{92BBBDAF-960D-476F-88A1-183FE688C76B}" destId="{7B52C634-1471-4BC0-A106-5401452AF31A}" srcOrd="2" destOrd="0" presId="urn:microsoft.com/office/officeart/2005/8/layout/hierarchy3"/>
    <dgm:cxn modelId="{70E1CA86-9FAE-4F54-8CC0-938DE47DB1CC}" type="presParOf" srcId="{92BBBDAF-960D-476F-88A1-183FE688C76B}" destId="{7C7DEDDC-6F8A-4B61-85E9-2F5CCA68EB6A}" srcOrd="3" destOrd="0" presId="urn:microsoft.com/office/officeart/2005/8/layout/hierarchy3"/>
    <dgm:cxn modelId="{9654518B-E5E9-494A-B529-CF35A22C1A95}" type="presParOf" srcId="{92BBBDAF-960D-476F-88A1-183FE688C76B}" destId="{68A706E1-5884-402D-A43C-9ED60908B655}" srcOrd="4" destOrd="0" presId="urn:microsoft.com/office/officeart/2005/8/layout/hierarchy3"/>
    <dgm:cxn modelId="{A1A93FAE-24DA-49BC-AC58-B00035B9DEFE}" type="presParOf" srcId="{92BBBDAF-960D-476F-88A1-183FE688C76B}" destId="{67C58FDF-A5C1-4F9F-812C-D3766775FB2A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73AE85B3-1011-454F-A00B-7167EA1D828A}">
      <dgm:prSet phldrT="[Texto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NETBEANS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35A58946-CCDB-4049-A33C-5D60B9DD434E}" type="parTrans" cxnId="{473C3C1D-3ADB-40BE-9303-53094C9E9EC5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F942F6C4-2736-417A-A90B-4941D28C55A1}" type="sibTrans" cxnId="{473C3C1D-3ADB-40BE-9303-53094C9E9EC5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1884024F-BAA3-4004-96B9-0AE428D2568D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Modularización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DCBE2589-5739-4260-8EE7-4D582E725D44}" type="parTrans" cxnId="{748302CD-D3BD-47C8-A717-B694FABEA656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6A74F7D5-82C4-4F8E-A2F0-0E337D16CF9B}" type="sibTrans" cxnId="{748302CD-D3BD-47C8-A717-B694FABEA656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F7DCB607-A3B5-406D-92ED-B06FA3144DE2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Código abierto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9B959CE0-3B14-41C9-9AB0-3C4AF2F195B8}" type="parTrans" cxnId="{8C91E4BC-5856-47BE-B617-E9BD0F5A0A54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E8D76B84-2AA4-49F5-A25A-DBA193707539}" type="sibTrans" cxnId="{8C91E4BC-5856-47BE-B617-E9BD0F5A0A54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AAAFFE81-396D-4E0D-AC76-8D78A19A93BC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Reducción de complejidad en el desarrollo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D14D3D5D-90F7-4359-9810-2F113322A93B}" type="parTrans" cxnId="{543A0D15-6AB2-42C9-BD76-3BF61799A2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4AB77B82-E850-4370-88EB-B0F7239A2376}" type="sibTrans" cxnId="{543A0D15-6AB2-42C9-BD76-3BF61799A2C8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759482D-9018-491C-9E2F-536C09E2B09F}" type="pres">
      <dgm:prSet presAssocID="{73AE85B3-1011-454F-A00B-7167EA1D828A}" presName="root" presStyleCnt="0"/>
      <dgm:spPr/>
    </dgm:pt>
    <dgm:pt modelId="{AE294BDE-F6B9-403D-820E-DA2C5D4C99A1}" type="pres">
      <dgm:prSet presAssocID="{73AE85B3-1011-454F-A00B-7167EA1D828A}" presName="rootComposite" presStyleCnt="0"/>
      <dgm:spPr/>
    </dgm:pt>
    <dgm:pt modelId="{4660898E-E4C8-4D90-BF52-944BE15A6385}" type="pres">
      <dgm:prSet presAssocID="{73AE85B3-1011-454F-A00B-7167EA1D828A}" presName="rootText" presStyleLbl="node1" presStyleIdx="0" presStyleCnt="1" custScaleY="43436"/>
      <dgm:spPr/>
      <dgm:t>
        <a:bodyPr/>
        <a:lstStyle/>
        <a:p>
          <a:endParaRPr lang="es-US"/>
        </a:p>
      </dgm:t>
    </dgm:pt>
    <dgm:pt modelId="{BF6895B8-8C10-4D30-812D-2AF887F83A22}" type="pres">
      <dgm:prSet presAssocID="{73AE85B3-1011-454F-A00B-7167EA1D828A}" presName="rootConnector" presStyleLbl="node1" presStyleIdx="0" presStyleCnt="1"/>
      <dgm:spPr/>
      <dgm:t>
        <a:bodyPr/>
        <a:lstStyle/>
        <a:p>
          <a:endParaRPr lang="es-US"/>
        </a:p>
      </dgm:t>
    </dgm:pt>
    <dgm:pt modelId="{A85A603B-8704-45F0-9756-3DE294E2BB2F}" type="pres">
      <dgm:prSet presAssocID="{73AE85B3-1011-454F-A00B-7167EA1D828A}" presName="childShape" presStyleCnt="0"/>
      <dgm:spPr/>
    </dgm:pt>
    <dgm:pt modelId="{7B17D482-7D23-4610-BE86-E6AA208B37CF}" type="pres">
      <dgm:prSet presAssocID="{DCBE2589-5739-4260-8EE7-4D582E725D44}" presName="Name13" presStyleLbl="parChTrans1D2" presStyleIdx="0" presStyleCnt="3"/>
      <dgm:spPr/>
      <dgm:t>
        <a:bodyPr/>
        <a:lstStyle/>
        <a:p>
          <a:endParaRPr lang="es-US"/>
        </a:p>
      </dgm:t>
    </dgm:pt>
    <dgm:pt modelId="{F39FA960-407B-4073-8F5D-000D2895CC6F}" type="pres">
      <dgm:prSet presAssocID="{1884024F-BAA3-4004-96B9-0AE428D2568D}" presName="childText" presStyleLbl="bgAcc1" presStyleIdx="0" presStyleCnt="3" custScaleX="151721" custScaleY="4665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BF6DD5D-9A90-4F0D-BEC0-6A5FED9C7FF6}" type="pres">
      <dgm:prSet presAssocID="{9B959CE0-3B14-41C9-9AB0-3C4AF2F195B8}" presName="Name13" presStyleLbl="parChTrans1D2" presStyleIdx="1" presStyleCnt="3"/>
      <dgm:spPr/>
      <dgm:t>
        <a:bodyPr/>
        <a:lstStyle/>
        <a:p>
          <a:endParaRPr lang="es-US"/>
        </a:p>
      </dgm:t>
    </dgm:pt>
    <dgm:pt modelId="{161A48A5-4A46-4265-A138-937F0671164E}" type="pres">
      <dgm:prSet presAssocID="{F7DCB607-A3B5-406D-92ED-B06FA3144DE2}" presName="childText" presStyleLbl="bgAcc1" presStyleIdx="1" presStyleCnt="3" custScaleX="151720" custScaleY="4665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A6C940C-F379-448B-A2C7-5473FE9EB058}" type="pres">
      <dgm:prSet presAssocID="{D14D3D5D-90F7-4359-9810-2F113322A93B}" presName="Name13" presStyleLbl="parChTrans1D2" presStyleIdx="2" presStyleCnt="3"/>
      <dgm:spPr/>
      <dgm:t>
        <a:bodyPr/>
        <a:lstStyle/>
        <a:p>
          <a:endParaRPr lang="es-US"/>
        </a:p>
      </dgm:t>
    </dgm:pt>
    <dgm:pt modelId="{3FE84FA4-BDCC-4E4B-A368-A4398B0137EE}" type="pres">
      <dgm:prSet presAssocID="{AAAFFE81-396D-4E0D-AC76-8D78A19A93BC}" presName="childText" presStyleLbl="bgAcc1" presStyleIdx="2" presStyleCnt="3" custScaleX="151720" custScaleY="7916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309E42EA-1033-408D-9C5C-541D36619609}" type="presOf" srcId="{AAAFFE81-396D-4E0D-AC76-8D78A19A93BC}" destId="{3FE84FA4-BDCC-4E4B-A368-A4398B0137EE}" srcOrd="0" destOrd="0" presId="urn:microsoft.com/office/officeart/2005/8/layout/hierarchy3"/>
    <dgm:cxn modelId="{72D881E3-DE96-4541-8C9F-9D876FF23B35}" type="presOf" srcId="{294A1C84-8BD4-427A-95ED-DC8FFA0A5C9A}" destId="{C9C3975C-68B6-439D-9C98-E1193FD3297A}" srcOrd="0" destOrd="0" presId="urn:microsoft.com/office/officeart/2005/8/layout/hierarchy3"/>
    <dgm:cxn modelId="{3B0C6FDF-82F2-486D-957C-831D9821423B}" type="presOf" srcId="{F7DCB607-A3B5-406D-92ED-B06FA3144DE2}" destId="{161A48A5-4A46-4265-A138-937F0671164E}" srcOrd="0" destOrd="0" presId="urn:microsoft.com/office/officeart/2005/8/layout/hierarchy3"/>
    <dgm:cxn modelId="{8C91E4BC-5856-47BE-B617-E9BD0F5A0A54}" srcId="{73AE85B3-1011-454F-A00B-7167EA1D828A}" destId="{F7DCB607-A3B5-406D-92ED-B06FA3144DE2}" srcOrd="1" destOrd="0" parTransId="{9B959CE0-3B14-41C9-9AB0-3C4AF2F195B8}" sibTransId="{E8D76B84-2AA4-49F5-A25A-DBA193707539}"/>
    <dgm:cxn modelId="{473C3C1D-3ADB-40BE-9303-53094C9E9EC5}" srcId="{294A1C84-8BD4-427A-95ED-DC8FFA0A5C9A}" destId="{73AE85B3-1011-454F-A00B-7167EA1D828A}" srcOrd="0" destOrd="0" parTransId="{35A58946-CCDB-4049-A33C-5D60B9DD434E}" sibTransId="{F942F6C4-2736-417A-A90B-4941D28C55A1}"/>
    <dgm:cxn modelId="{748302CD-D3BD-47C8-A717-B694FABEA656}" srcId="{73AE85B3-1011-454F-A00B-7167EA1D828A}" destId="{1884024F-BAA3-4004-96B9-0AE428D2568D}" srcOrd="0" destOrd="0" parTransId="{DCBE2589-5739-4260-8EE7-4D582E725D44}" sibTransId="{6A74F7D5-82C4-4F8E-A2F0-0E337D16CF9B}"/>
    <dgm:cxn modelId="{BD192DE4-C095-410F-8077-24DBE59DC9EC}" type="presOf" srcId="{9B959CE0-3B14-41C9-9AB0-3C4AF2F195B8}" destId="{ABF6DD5D-9A90-4F0D-BEC0-6A5FED9C7FF6}" srcOrd="0" destOrd="0" presId="urn:microsoft.com/office/officeart/2005/8/layout/hierarchy3"/>
    <dgm:cxn modelId="{8326C591-C4E7-4C49-81CA-E3211671135A}" type="presOf" srcId="{D14D3D5D-90F7-4359-9810-2F113322A93B}" destId="{4A6C940C-F379-448B-A2C7-5473FE9EB058}" srcOrd="0" destOrd="0" presId="urn:microsoft.com/office/officeart/2005/8/layout/hierarchy3"/>
    <dgm:cxn modelId="{DF19630D-F6C7-4410-9544-EC9AB59119F5}" type="presOf" srcId="{1884024F-BAA3-4004-96B9-0AE428D2568D}" destId="{F39FA960-407B-4073-8F5D-000D2895CC6F}" srcOrd="0" destOrd="0" presId="urn:microsoft.com/office/officeart/2005/8/layout/hierarchy3"/>
    <dgm:cxn modelId="{FEB08242-C06B-445B-BBCA-F5317165C568}" type="presOf" srcId="{73AE85B3-1011-454F-A00B-7167EA1D828A}" destId="{4660898E-E4C8-4D90-BF52-944BE15A6385}" srcOrd="0" destOrd="0" presId="urn:microsoft.com/office/officeart/2005/8/layout/hierarchy3"/>
    <dgm:cxn modelId="{F4E1840A-B51E-461F-9330-F5344EB21F71}" type="presOf" srcId="{73AE85B3-1011-454F-A00B-7167EA1D828A}" destId="{BF6895B8-8C10-4D30-812D-2AF887F83A22}" srcOrd="1" destOrd="0" presId="urn:microsoft.com/office/officeart/2005/8/layout/hierarchy3"/>
    <dgm:cxn modelId="{543A0D15-6AB2-42C9-BD76-3BF61799A2C8}" srcId="{73AE85B3-1011-454F-A00B-7167EA1D828A}" destId="{AAAFFE81-396D-4E0D-AC76-8D78A19A93BC}" srcOrd="2" destOrd="0" parTransId="{D14D3D5D-90F7-4359-9810-2F113322A93B}" sibTransId="{4AB77B82-E850-4370-88EB-B0F7239A2376}"/>
    <dgm:cxn modelId="{A7A17389-5FD3-451C-AF55-2E46E127FB2A}" type="presOf" srcId="{DCBE2589-5739-4260-8EE7-4D582E725D44}" destId="{7B17D482-7D23-4610-BE86-E6AA208B37CF}" srcOrd="0" destOrd="0" presId="urn:microsoft.com/office/officeart/2005/8/layout/hierarchy3"/>
    <dgm:cxn modelId="{0555A91E-4598-4C90-A49C-9C01C4A2F740}" type="presParOf" srcId="{C9C3975C-68B6-439D-9C98-E1193FD3297A}" destId="{0759482D-9018-491C-9E2F-536C09E2B09F}" srcOrd="0" destOrd="0" presId="urn:microsoft.com/office/officeart/2005/8/layout/hierarchy3"/>
    <dgm:cxn modelId="{ACF59168-5273-4C5A-AD71-EEA5959DD48B}" type="presParOf" srcId="{0759482D-9018-491C-9E2F-536C09E2B09F}" destId="{AE294BDE-F6B9-403D-820E-DA2C5D4C99A1}" srcOrd="0" destOrd="0" presId="urn:microsoft.com/office/officeart/2005/8/layout/hierarchy3"/>
    <dgm:cxn modelId="{F0795E07-2E4C-4216-8BA8-5721545448D2}" type="presParOf" srcId="{AE294BDE-F6B9-403D-820E-DA2C5D4C99A1}" destId="{4660898E-E4C8-4D90-BF52-944BE15A6385}" srcOrd="0" destOrd="0" presId="urn:microsoft.com/office/officeart/2005/8/layout/hierarchy3"/>
    <dgm:cxn modelId="{31AE0423-4BEB-4FFE-B6E5-6BEAE1AA30F8}" type="presParOf" srcId="{AE294BDE-F6B9-403D-820E-DA2C5D4C99A1}" destId="{BF6895B8-8C10-4D30-812D-2AF887F83A22}" srcOrd="1" destOrd="0" presId="urn:microsoft.com/office/officeart/2005/8/layout/hierarchy3"/>
    <dgm:cxn modelId="{5D37157D-4846-4C85-9C51-7D30259D4E2E}" type="presParOf" srcId="{0759482D-9018-491C-9E2F-536C09E2B09F}" destId="{A85A603B-8704-45F0-9756-3DE294E2BB2F}" srcOrd="1" destOrd="0" presId="urn:microsoft.com/office/officeart/2005/8/layout/hierarchy3"/>
    <dgm:cxn modelId="{75575DF3-4535-41A5-8B12-CB2A0916810D}" type="presParOf" srcId="{A85A603B-8704-45F0-9756-3DE294E2BB2F}" destId="{7B17D482-7D23-4610-BE86-E6AA208B37CF}" srcOrd="0" destOrd="0" presId="urn:microsoft.com/office/officeart/2005/8/layout/hierarchy3"/>
    <dgm:cxn modelId="{06FF1479-CC78-424A-8D1A-CEBD27FBCEB0}" type="presParOf" srcId="{A85A603B-8704-45F0-9756-3DE294E2BB2F}" destId="{F39FA960-407B-4073-8F5D-000D2895CC6F}" srcOrd="1" destOrd="0" presId="urn:microsoft.com/office/officeart/2005/8/layout/hierarchy3"/>
    <dgm:cxn modelId="{E24C3BBA-1B8F-4DF9-95CA-F6BC7DFF7F19}" type="presParOf" srcId="{A85A603B-8704-45F0-9756-3DE294E2BB2F}" destId="{ABF6DD5D-9A90-4F0D-BEC0-6A5FED9C7FF6}" srcOrd="2" destOrd="0" presId="urn:microsoft.com/office/officeart/2005/8/layout/hierarchy3"/>
    <dgm:cxn modelId="{313E9A74-F374-4486-99CD-8446FDE219EF}" type="presParOf" srcId="{A85A603B-8704-45F0-9756-3DE294E2BB2F}" destId="{161A48A5-4A46-4265-A138-937F0671164E}" srcOrd="3" destOrd="0" presId="urn:microsoft.com/office/officeart/2005/8/layout/hierarchy3"/>
    <dgm:cxn modelId="{62513625-DC79-4F66-9A94-69CA0C2DCF27}" type="presParOf" srcId="{A85A603B-8704-45F0-9756-3DE294E2BB2F}" destId="{4A6C940C-F379-448B-A2C7-5473FE9EB058}" srcOrd="4" destOrd="0" presId="urn:microsoft.com/office/officeart/2005/8/layout/hierarchy3"/>
    <dgm:cxn modelId="{0B524BE2-7A2D-443A-967F-E3C4578C3C42}" type="presParOf" srcId="{A85A603B-8704-45F0-9756-3DE294E2BB2F}" destId="{3FE84FA4-BDCC-4E4B-A368-A4398B0137EE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Ajax automático con tecnología Direct2 DOM.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B6AC124C-EA4D-4FC1-BA37-184D7F7DC72B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Seguridad.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A3656B7A-E4C9-4060-8CFF-8E71626EED83}" type="parTrans" cxnId="{6ED0D3E7-EF16-46BD-BE16-256752A8D66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36A627F-F89D-49D7-9CA5-7DF5097B80F7}" type="sibTrans" cxnId="{6ED0D3E7-EF16-46BD-BE16-256752A8D665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696A55F-2E91-4859-90DB-DB84183C29EB}">
      <dgm:prSet phldrT="[Texto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HIBERNATE</a:t>
          </a:r>
          <a:endParaRPr lang="es-US" sz="24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C4A0C0-702D-428F-96A0-1BCDE556BC58}" type="parTrans" cxnId="{09BE4912-EDA8-40EF-A306-84608BAEFDAE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07B81324-F528-4F1F-B6AD-29BAAD430C49}" type="sibTrans" cxnId="{09BE4912-EDA8-40EF-A306-84608BAEFDAE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DC4C466-36DA-4308-AFC4-3A47042EBF96}">
      <dgm:prSet phldrT="[Texto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Aplica concepto de ORM.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E56A5684-C6F5-43F5-BFC3-E0AAB4F84617}" type="parTrans" cxnId="{A04B85B6-DE70-4669-B342-023980DD7EA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DD70B9E-978C-45FB-BCEA-88A2A2F87E57}" type="sibTrans" cxnId="{A04B85B6-DE70-4669-B342-023980DD7EAA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6B7981B7-5181-42AD-8AF3-17B4FB0C3B50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Reflexión de Java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2E4A9EC7-9650-4339-A198-5751AB9D576D}" type="parTrans" cxnId="{247C2F89-DD1F-4F35-84B5-AA958941F631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05C6FB11-95DF-4881-8ED8-2386D9C5636D}" type="sibTrans" cxnId="{247C2F89-DD1F-4F35-84B5-AA958941F631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3F4CE09D-A958-4D4C-83E5-D2FA473274EA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Mayor cantidad de componentes y gestor en línea.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48B1E5DD-AB7B-47B9-A43C-75A3D8C6D1B9}" type="parTrans" cxnId="{3196B7B2-3900-48F8-93F1-2FA612DED4C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1F3F4989-E947-4E84-B916-9404668F38A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ICEFACES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>
            <a:latin typeface="Times New Roman" pitchFamily="18" charset="0"/>
            <a:cs typeface="Times New Roman" pitchFamily="18" charset="0"/>
          </a:endParaRPr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</dgm:pt>
    <dgm:pt modelId="{BF4847B0-E848-408A-9B83-C0D1139ED5F5}" type="pres">
      <dgm:prSet presAssocID="{1F3F4989-E947-4E84-B916-9404668F38A7}" presName="rootComposite" presStyleCnt="0"/>
      <dgm:spPr/>
    </dgm:pt>
    <dgm:pt modelId="{83A1E872-D068-4D98-8BA6-ABEDAB3EABBC}" type="pres">
      <dgm:prSet presAssocID="{1F3F4989-E947-4E84-B916-9404668F38A7}" presName="rootText" presStyleLbl="node1" presStyleIdx="0" presStyleCnt="2" custScaleY="43615" custLinFactNeighborX="3362" custLinFactNeighborY="-3937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2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</dgm:pt>
    <dgm:pt modelId="{B7C17FE3-C2E4-4E62-A466-A070033B51FC}" type="pres">
      <dgm:prSet presAssocID="{3DA9BDC3-DAB4-40D6-967D-23048FE0C3E9}" presName="Name13" presStyleLbl="parChTrans1D2" presStyleIdx="0" presStyleCnt="5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5" custScaleX="151720" custScaleY="46654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B1FFEC-D3DC-40EB-8359-5793A3DEC03B}" type="pres">
      <dgm:prSet presAssocID="{A3656B7A-E4C9-4060-8CFF-8E71626EED83}" presName="Name13" presStyleLbl="parChTrans1D2" presStyleIdx="1" presStyleCnt="5"/>
      <dgm:spPr/>
      <dgm:t>
        <a:bodyPr/>
        <a:lstStyle/>
        <a:p>
          <a:endParaRPr lang="es-EC"/>
        </a:p>
      </dgm:t>
    </dgm:pt>
    <dgm:pt modelId="{D6016DA1-1547-4CF4-A6F5-34748D3FE4C9}" type="pres">
      <dgm:prSet presAssocID="{B6AC124C-EA4D-4FC1-BA37-184D7F7DC72B}" presName="childText" presStyleLbl="bgAcc1" presStyleIdx="1" presStyleCnt="5" custScaleX="151720" custScaleY="46654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2" presStyleCnt="5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2" presStyleCnt="5" custScaleX="151720" custScaleY="46654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ACCCFB3-6106-4D6B-B06D-7006A20F8E3C}" type="pres">
      <dgm:prSet presAssocID="{C696A55F-2E91-4859-90DB-DB84183C29EB}" presName="root" presStyleCnt="0"/>
      <dgm:spPr/>
    </dgm:pt>
    <dgm:pt modelId="{DF52E601-83BB-4D11-8511-60AF28337A91}" type="pres">
      <dgm:prSet presAssocID="{C696A55F-2E91-4859-90DB-DB84183C29EB}" presName="rootComposite" presStyleCnt="0"/>
      <dgm:spPr/>
    </dgm:pt>
    <dgm:pt modelId="{F98E2EF0-CE2B-4C00-9814-AED6D50B10D8}" type="pres">
      <dgm:prSet presAssocID="{C696A55F-2E91-4859-90DB-DB84183C29EB}" presName="rootText" presStyleLbl="node1" presStyleIdx="1" presStyleCnt="2" custScaleY="43616" custLinFactNeighborX="7234" custLinFactNeighborY="-2278"/>
      <dgm:spPr/>
      <dgm:t>
        <a:bodyPr/>
        <a:lstStyle/>
        <a:p>
          <a:endParaRPr lang="es-EC"/>
        </a:p>
      </dgm:t>
    </dgm:pt>
    <dgm:pt modelId="{C71B9AA7-FF71-4B32-838A-4FB0E6471371}" type="pres">
      <dgm:prSet presAssocID="{C696A55F-2E91-4859-90DB-DB84183C29EB}" presName="rootConnector" presStyleLbl="node1" presStyleIdx="1" presStyleCnt="2"/>
      <dgm:spPr/>
      <dgm:t>
        <a:bodyPr/>
        <a:lstStyle/>
        <a:p>
          <a:endParaRPr lang="es-EC"/>
        </a:p>
      </dgm:t>
    </dgm:pt>
    <dgm:pt modelId="{E93F328E-7CAA-425E-9F8F-C18DFC22E871}" type="pres">
      <dgm:prSet presAssocID="{C696A55F-2E91-4859-90DB-DB84183C29EB}" presName="childShape" presStyleCnt="0"/>
      <dgm:spPr/>
    </dgm:pt>
    <dgm:pt modelId="{CA383F69-23CE-4EE4-BB65-2E87E120221C}" type="pres">
      <dgm:prSet presAssocID="{E56A5684-C6F5-43F5-BFC3-E0AAB4F84617}" presName="Name13" presStyleLbl="parChTrans1D2" presStyleIdx="3" presStyleCnt="5"/>
      <dgm:spPr/>
      <dgm:t>
        <a:bodyPr/>
        <a:lstStyle/>
        <a:p>
          <a:endParaRPr lang="es-EC"/>
        </a:p>
      </dgm:t>
    </dgm:pt>
    <dgm:pt modelId="{5787EDFC-628E-47FE-A0D3-99CF2F1AB2AB}" type="pres">
      <dgm:prSet presAssocID="{CDC4C466-36DA-4308-AFC4-3A47042EBF96}" presName="childText" presStyleLbl="bgAcc1" presStyleIdx="3" presStyleCnt="5" custScaleX="151720" custScaleY="46654" custLinFactNeighborX="701" custLinFactNeighborY="410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D32535B-5441-4DC9-9B10-BAF7C0E8BA08}" type="pres">
      <dgm:prSet presAssocID="{2E4A9EC7-9650-4339-A198-5751AB9D576D}" presName="Name13" presStyleLbl="parChTrans1D2" presStyleIdx="4" presStyleCnt="5"/>
      <dgm:spPr/>
      <dgm:t>
        <a:bodyPr/>
        <a:lstStyle/>
        <a:p>
          <a:endParaRPr lang="es-US"/>
        </a:p>
      </dgm:t>
    </dgm:pt>
    <dgm:pt modelId="{B85A97D8-2BAD-4356-9D7A-2756100E0F7F}" type="pres">
      <dgm:prSet presAssocID="{6B7981B7-5181-42AD-8AF3-17B4FB0C3B50}" presName="childText" presStyleLbl="bgAcc1" presStyleIdx="4" presStyleCnt="5" custScaleX="151720" custScaleY="46654" custLinFactNeighborX="7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09BE4912-EDA8-40EF-A306-84608BAEFDAE}" srcId="{294A1C84-8BD4-427A-95ED-DC8FFA0A5C9A}" destId="{C696A55F-2E91-4859-90DB-DB84183C29EB}" srcOrd="1" destOrd="0" parTransId="{43C4A0C0-702D-428F-96A0-1BCDE556BC58}" sibTransId="{07B81324-F528-4F1F-B6AD-29BAAD430C49}"/>
    <dgm:cxn modelId="{E314CF82-6377-48AE-98C1-22F16424553D}" type="presOf" srcId="{1F3F4989-E947-4E84-B916-9404668F38A7}" destId="{83A1E872-D068-4D98-8BA6-ABEDAB3EABBC}" srcOrd="0" destOrd="0" presId="urn:microsoft.com/office/officeart/2005/8/layout/hierarchy3"/>
    <dgm:cxn modelId="{DB3A1692-7C9C-417D-8B77-AAAE4166C347}" type="presOf" srcId="{CDC4C466-36DA-4308-AFC4-3A47042EBF96}" destId="{5787EDFC-628E-47FE-A0D3-99CF2F1AB2AB}" srcOrd="0" destOrd="0" presId="urn:microsoft.com/office/officeart/2005/8/layout/hierarchy3"/>
    <dgm:cxn modelId="{D966BE4F-842D-4A8B-BF95-AC072E265AD0}" type="presOf" srcId="{3F4CE09D-A958-4D4C-83E5-D2FA473274EA}" destId="{7C7DEDDC-6F8A-4B61-85E9-2F5CCA68EB6A}" srcOrd="0" destOrd="0" presId="urn:microsoft.com/office/officeart/2005/8/layout/hierarchy3"/>
    <dgm:cxn modelId="{AC6726BA-2780-4BBC-A439-CA63FC8D6E79}" type="presOf" srcId="{C696A55F-2E91-4859-90DB-DB84183C29EB}" destId="{C71B9AA7-FF71-4B32-838A-4FB0E6471371}" srcOrd="1" destOrd="0" presId="urn:microsoft.com/office/officeart/2005/8/layout/hierarchy3"/>
    <dgm:cxn modelId="{34BCA2D2-8853-44F2-BBAE-2607B93EDE94}" type="presOf" srcId="{3DA9BDC3-DAB4-40D6-967D-23048FE0C3E9}" destId="{B7C17FE3-C2E4-4E62-A466-A070033B51FC}" srcOrd="0" destOrd="0" presId="urn:microsoft.com/office/officeart/2005/8/layout/hierarchy3"/>
    <dgm:cxn modelId="{244D230E-C045-4045-96F9-16AF82C34288}" type="presOf" srcId="{B6AC124C-EA4D-4FC1-BA37-184D7F7DC72B}" destId="{D6016DA1-1547-4CF4-A6F5-34748D3FE4C9}" srcOrd="0" destOrd="0" presId="urn:microsoft.com/office/officeart/2005/8/layout/hierarchy3"/>
    <dgm:cxn modelId="{936F66D7-D220-4B70-B52E-56593699E509}" type="presOf" srcId="{6B7981B7-5181-42AD-8AF3-17B4FB0C3B50}" destId="{B85A97D8-2BAD-4356-9D7A-2756100E0F7F}" srcOrd="0" destOrd="0" presId="urn:microsoft.com/office/officeart/2005/8/layout/hierarchy3"/>
    <dgm:cxn modelId="{A04B85B6-DE70-4669-B342-023980DD7EAA}" srcId="{C696A55F-2E91-4859-90DB-DB84183C29EB}" destId="{CDC4C466-36DA-4308-AFC4-3A47042EBF96}" srcOrd="0" destOrd="0" parTransId="{E56A5684-C6F5-43F5-BFC3-E0AAB4F84617}" sibTransId="{CDD70B9E-978C-45FB-BCEA-88A2A2F87E57}"/>
    <dgm:cxn modelId="{BA6FE3DE-A22D-43D5-8CE4-B7D2345DA094}" type="presOf" srcId="{2E4A9EC7-9650-4339-A198-5751AB9D576D}" destId="{ED32535B-5441-4DC9-9B10-BAF7C0E8BA08}" srcOrd="0" destOrd="0" presId="urn:microsoft.com/office/officeart/2005/8/layout/hierarchy3"/>
    <dgm:cxn modelId="{34CB00DD-58C6-4299-9341-40F941C97AAE}" type="presOf" srcId="{14E0801F-3823-4375-938F-A98F461FE4DF}" destId="{EB91B48A-805B-43A3-94F1-58580F416657}" srcOrd="0" destOrd="0" presId="urn:microsoft.com/office/officeart/2005/8/layout/hierarchy3"/>
    <dgm:cxn modelId="{C0102768-A29F-4705-BCE6-429CBAD5A669}" type="presOf" srcId="{1F3F4989-E947-4E84-B916-9404668F38A7}" destId="{6782B6D1-AD31-42ED-976B-CE5578B361D0}" srcOrd="1" destOrd="0" presId="urn:microsoft.com/office/officeart/2005/8/layout/hierarchy3"/>
    <dgm:cxn modelId="{6ED0D3E7-EF16-46BD-BE16-256752A8D665}" srcId="{1F3F4989-E947-4E84-B916-9404668F38A7}" destId="{B6AC124C-EA4D-4FC1-BA37-184D7F7DC72B}" srcOrd="1" destOrd="0" parTransId="{A3656B7A-E4C9-4060-8CFF-8E71626EED83}" sibTransId="{C36A627F-F89D-49D7-9CA5-7DF5097B80F7}"/>
    <dgm:cxn modelId="{13109512-27E8-4934-ADDA-15656FF2389B}" type="presOf" srcId="{294A1C84-8BD4-427A-95ED-DC8FFA0A5C9A}" destId="{C9C3975C-68B6-439D-9C98-E1193FD3297A}" srcOrd="0" destOrd="0" presId="urn:microsoft.com/office/officeart/2005/8/layout/hierarchy3"/>
    <dgm:cxn modelId="{3196B7B2-3900-48F8-93F1-2FA612DED4C8}" srcId="{1F3F4989-E947-4E84-B916-9404668F38A7}" destId="{3F4CE09D-A958-4D4C-83E5-D2FA473274EA}" srcOrd="2" destOrd="0" parTransId="{48B1E5DD-AB7B-47B9-A43C-75A3D8C6D1B9}" sibTransId="{0BDFC37B-8DF7-4B99-8709-F16055ABB901}"/>
    <dgm:cxn modelId="{07771321-3555-4A11-83FB-BC562D2EDF43}" type="presOf" srcId="{A3656B7A-E4C9-4060-8CFF-8E71626EED83}" destId="{F3B1FFEC-D3DC-40EB-8359-5793A3DEC03B}" srcOrd="0" destOrd="0" presId="urn:microsoft.com/office/officeart/2005/8/layout/hierarchy3"/>
    <dgm:cxn modelId="{A17B71BF-57AA-4F38-A228-92762727E070}" type="presOf" srcId="{48B1E5DD-AB7B-47B9-A43C-75A3D8C6D1B9}" destId="{7B52C634-1471-4BC0-A106-5401452AF31A}" srcOrd="0" destOrd="0" presId="urn:microsoft.com/office/officeart/2005/8/layout/hierarchy3"/>
    <dgm:cxn modelId="{044AB75B-4CF1-47C3-A0C9-64958738BB51}" type="presOf" srcId="{E56A5684-C6F5-43F5-BFC3-E0AAB4F84617}" destId="{CA383F69-23CE-4EE4-BB65-2E87E120221C}" srcOrd="0" destOrd="0" presId="urn:microsoft.com/office/officeart/2005/8/layout/hierarchy3"/>
    <dgm:cxn modelId="{247C2F89-DD1F-4F35-84B5-AA958941F631}" srcId="{C696A55F-2E91-4859-90DB-DB84183C29EB}" destId="{6B7981B7-5181-42AD-8AF3-17B4FB0C3B50}" srcOrd="1" destOrd="0" parTransId="{2E4A9EC7-9650-4339-A198-5751AB9D576D}" sibTransId="{05C6FB11-95DF-4881-8ED8-2386D9C5636D}"/>
    <dgm:cxn modelId="{0E30A319-11AA-4F32-AC67-87B92DB06125}" type="presOf" srcId="{C696A55F-2E91-4859-90DB-DB84183C29EB}" destId="{F98E2EF0-CE2B-4C00-9814-AED6D50B10D8}" srcOrd="0" destOrd="0" presId="urn:microsoft.com/office/officeart/2005/8/layout/hierarchy3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1DEB0825-A203-47B8-A58E-4A977722BADB}" type="presParOf" srcId="{C9C3975C-68B6-439D-9C98-E1193FD3297A}" destId="{154AB9AB-A96E-4075-A632-4F92E9184833}" srcOrd="0" destOrd="0" presId="urn:microsoft.com/office/officeart/2005/8/layout/hierarchy3"/>
    <dgm:cxn modelId="{4AD2698E-F80E-49CF-A62A-82A034042E83}" type="presParOf" srcId="{154AB9AB-A96E-4075-A632-4F92E9184833}" destId="{BF4847B0-E848-408A-9B83-C0D1139ED5F5}" srcOrd="0" destOrd="0" presId="urn:microsoft.com/office/officeart/2005/8/layout/hierarchy3"/>
    <dgm:cxn modelId="{1AE28994-E45F-41A6-9182-74785A6CD8D3}" type="presParOf" srcId="{BF4847B0-E848-408A-9B83-C0D1139ED5F5}" destId="{83A1E872-D068-4D98-8BA6-ABEDAB3EABBC}" srcOrd="0" destOrd="0" presId="urn:microsoft.com/office/officeart/2005/8/layout/hierarchy3"/>
    <dgm:cxn modelId="{60B7BC80-6573-4A47-83B4-B56FB3AACBD8}" type="presParOf" srcId="{BF4847B0-E848-408A-9B83-C0D1139ED5F5}" destId="{6782B6D1-AD31-42ED-976B-CE5578B361D0}" srcOrd="1" destOrd="0" presId="urn:microsoft.com/office/officeart/2005/8/layout/hierarchy3"/>
    <dgm:cxn modelId="{AC4CE2DE-4B78-4C33-9A53-764DD50F9440}" type="presParOf" srcId="{154AB9AB-A96E-4075-A632-4F92E9184833}" destId="{92BBBDAF-960D-476F-88A1-183FE688C76B}" srcOrd="1" destOrd="0" presId="urn:microsoft.com/office/officeart/2005/8/layout/hierarchy3"/>
    <dgm:cxn modelId="{DC418283-4203-4BF9-A8D1-E431EFDF62EE}" type="presParOf" srcId="{92BBBDAF-960D-476F-88A1-183FE688C76B}" destId="{B7C17FE3-C2E4-4E62-A466-A070033B51FC}" srcOrd="0" destOrd="0" presId="urn:microsoft.com/office/officeart/2005/8/layout/hierarchy3"/>
    <dgm:cxn modelId="{D8809145-761A-42DA-8A2B-CD428BE9B2A9}" type="presParOf" srcId="{92BBBDAF-960D-476F-88A1-183FE688C76B}" destId="{EB91B48A-805B-43A3-94F1-58580F416657}" srcOrd="1" destOrd="0" presId="urn:microsoft.com/office/officeart/2005/8/layout/hierarchy3"/>
    <dgm:cxn modelId="{BF5359B6-7306-4551-809D-1776C7768C6F}" type="presParOf" srcId="{92BBBDAF-960D-476F-88A1-183FE688C76B}" destId="{F3B1FFEC-D3DC-40EB-8359-5793A3DEC03B}" srcOrd="2" destOrd="0" presId="urn:microsoft.com/office/officeart/2005/8/layout/hierarchy3"/>
    <dgm:cxn modelId="{C079850C-F7C7-4A26-9E47-2CFA77BB69F5}" type="presParOf" srcId="{92BBBDAF-960D-476F-88A1-183FE688C76B}" destId="{D6016DA1-1547-4CF4-A6F5-34748D3FE4C9}" srcOrd="3" destOrd="0" presId="urn:microsoft.com/office/officeart/2005/8/layout/hierarchy3"/>
    <dgm:cxn modelId="{8B931828-058E-438B-A5F1-24FF62997CDA}" type="presParOf" srcId="{92BBBDAF-960D-476F-88A1-183FE688C76B}" destId="{7B52C634-1471-4BC0-A106-5401452AF31A}" srcOrd="4" destOrd="0" presId="urn:microsoft.com/office/officeart/2005/8/layout/hierarchy3"/>
    <dgm:cxn modelId="{3105E08E-8CD6-4E61-A073-2FF34BE2E2FE}" type="presParOf" srcId="{92BBBDAF-960D-476F-88A1-183FE688C76B}" destId="{7C7DEDDC-6F8A-4B61-85E9-2F5CCA68EB6A}" srcOrd="5" destOrd="0" presId="urn:microsoft.com/office/officeart/2005/8/layout/hierarchy3"/>
    <dgm:cxn modelId="{78F58A72-15B6-47D8-904D-ED4AF71B9D04}" type="presParOf" srcId="{C9C3975C-68B6-439D-9C98-E1193FD3297A}" destId="{6ACCCFB3-6106-4D6B-B06D-7006A20F8E3C}" srcOrd="1" destOrd="0" presId="urn:microsoft.com/office/officeart/2005/8/layout/hierarchy3"/>
    <dgm:cxn modelId="{2989BD7F-E54E-4A21-AE9C-61D353D4F4E1}" type="presParOf" srcId="{6ACCCFB3-6106-4D6B-B06D-7006A20F8E3C}" destId="{DF52E601-83BB-4D11-8511-60AF28337A91}" srcOrd="0" destOrd="0" presId="urn:microsoft.com/office/officeart/2005/8/layout/hierarchy3"/>
    <dgm:cxn modelId="{6FA8909A-BD14-4B25-928B-8E8270DDB442}" type="presParOf" srcId="{DF52E601-83BB-4D11-8511-60AF28337A91}" destId="{F98E2EF0-CE2B-4C00-9814-AED6D50B10D8}" srcOrd="0" destOrd="0" presId="urn:microsoft.com/office/officeart/2005/8/layout/hierarchy3"/>
    <dgm:cxn modelId="{80023C58-C251-4F94-A08A-3AC3A7DE7D74}" type="presParOf" srcId="{DF52E601-83BB-4D11-8511-60AF28337A91}" destId="{C71B9AA7-FF71-4B32-838A-4FB0E6471371}" srcOrd="1" destOrd="0" presId="urn:microsoft.com/office/officeart/2005/8/layout/hierarchy3"/>
    <dgm:cxn modelId="{285D7EBB-53BB-45CB-9156-11A67DF0E93E}" type="presParOf" srcId="{6ACCCFB3-6106-4D6B-B06D-7006A20F8E3C}" destId="{E93F328E-7CAA-425E-9F8F-C18DFC22E871}" srcOrd="1" destOrd="0" presId="urn:microsoft.com/office/officeart/2005/8/layout/hierarchy3"/>
    <dgm:cxn modelId="{FBDC2976-8740-49BA-9236-4783BABCFB81}" type="presParOf" srcId="{E93F328E-7CAA-425E-9F8F-C18DFC22E871}" destId="{CA383F69-23CE-4EE4-BB65-2E87E120221C}" srcOrd="0" destOrd="0" presId="urn:microsoft.com/office/officeart/2005/8/layout/hierarchy3"/>
    <dgm:cxn modelId="{5DCEED39-EBB2-4813-8C72-27E708BD7AFE}" type="presParOf" srcId="{E93F328E-7CAA-425E-9F8F-C18DFC22E871}" destId="{5787EDFC-628E-47FE-A0D3-99CF2F1AB2AB}" srcOrd="1" destOrd="0" presId="urn:microsoft.com/office/officeart/2005/8/layout/hierarchy3"/>
    <dgm:cxn modelId="{F933C8B7-E4C2-41AD-9982-9D537D2DA6D7}" type="presParOf" srcId="{E93F328E-7CAA-425E-9F8F-C18DFC22E871}" destId="{ED32535B-5441-4DC9-9B10-BAF7C0E8BA08}" srcOrd="2" destOrd="0" presId="urn:microsoft.com/office/officeart/2005/8/layout/hierarchy3"/>
    <dgm:cxn modelId="{E1C0C11D-A1B2-4CF7-9063-CEA00F000CB6}" type="presParOf" srcId="{E93F328E-7CAA-425E-9F8F-C18DFC22E871}" destId="{B85A97D8-2BAD-4356-9D7A-2756100E0F7F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C4EE2F-0463-465C-82BE-CDC3B384D331}" type="doc">
      <dgm:prSet loTypeId="urn:microsoft.com/office/officeart/2005/8/layout/cycle1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US"/>
        </a:p>
      </dgm:t>
    </dgm:pt>
    <dgm:pt modelId="{3E9A7CAC-2B87-429D-AF8C-2B9F915B9F35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1.- Incepción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E474B502-1C96-4664-9701-D49C345D07A5}" type="parTrans" cxnId="{64906D56-7E34-44F8-8B4A-FDF5011C3517}">
      <dgm:prSet/>
      <dgm:spPr/>
      <dgm:t>
        <a:bodyPr/>
        <a:lstStyle/>
        <a:p>
          <a:endParaRPr lang="es-US"/>
        </a:p>
      </dgm:t>
    </dgm:pt>
    <dgm:pt modelId="{61F75574-CA61-4639-A5E8-EEC592846416}" type="sibTrans" cxnId="{64906D56-7E34-44F8-8B4A-FDF5011C351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US"/>
        </a:p>
      </dgm:t>
    </dgm:pt>
    <dgm:pt modelId="{BE1BCEE7-22C3-4E71-8EA6-B51B3CC538AC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2.- Elaboración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D92A6D63-BF6B-4F3B-9EAA-BFD07B73BC5D}" type="parTrans" cxnId="{94EEFF62-C06A-4FC6-A6DA-666B132549AC}">
      <dgm:prSet/>
      <dgm:spPr/>
      <dgm:t>
        <a:bodyPr/>
        <a:lstStyle/>
        <a:p>
          <a:endParaRPr lang="es-US"/>
        </a:p>
      </dgm:t>
    </dgm:pt>
    <dgm:pt modelId="{2FAA586A-AB23-41B6-8AD0-3B18E6FF09D7}" type="sibTrans" cxnId="{94EEFF62-C06A-4FC6-A6DA-666B132549AC}">
      <dgm:prSet/>
      <dgm:spPr>
        <a:solidFill>
          <a:srgbClr val="CC66FF"/>
        </a:solidFill>
      </dgm:spPr>
      <dgm:t>
        <a:bodyPr/>
        <a:lstStyle/>
        <a:p>
          <a:endParaRPr lang="es-US"/>
        </a:p>
      </dgm:t>
    </dgm:pt>
    <dgm:pt modelId="{5C448BC1-9498-4BB4-9B62-28F50BE074D3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4.- Transición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D7406D66-FC96-4FB1-866C-E356CE7288FA}" type="sibTrans" cxnId="{2CB3538C-0075-4919-849E-1DDF8EB0FB28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s-US"/>
        </a:p>
      </dgm:t>
    </dgm:pt>
    <dgm:pt modelId="{A80A9873-EABB-412F-A25A-80AE9A8535FA}" type="parTrans" cxnId="{2CB3538C-0075-4919-849E-1DDF8EB0FB28}">
      <dgm:prSet/>
      <dgm:spPr/>
      <dgm:t>
        <a:bodyPr/>
        <a:lstStyle/>
        <a:p>
          <a:endParaRPr lang="es-US"/>
        </a:p>
      </dgm:t>
    </dgm:pt>
    <dgm:pt modelId="{712D1B5C-37E0-4B22-AD00-9EC4D66D9010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3.- Construcción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EE0DD050-09FD-40C3-A028-5EB5D2C30146}" type="sibTrans" cxnId="{D3E4114A-C603-4214-BD9E-72ABAC361B73}">
      <dgm:prSet/>
      <dgm:spPr>
        <a:solidFill>
          <a:srgbClr val="009999"/>
        </a:solidFill>
      </dgm:spPr>
      <dgm:t>
        <a:bodyPr/>
        <a:lstStyle/>
        <a:p>
          <a:endParaRPr lang="es-US"/>
        </a:p>
      </dgm:t>
    </dgm:pt>
    <dgm:pt modelId="{ED718B42-A68D-4101-B7C3-298BBD3C3E97}" type="parTrans" cxnId="{D3E4114A-C603-4214-BD9E-72ABAC361B73}">
      <dgm:prSet/>
      <dgm:spPr/>
      <dgm:t>
        <a:bodyPr/>
        <a:lstStyle/>
        <a:p>
          <a:endParaRPr lang="es-US"/>
        </a:p>
      </dgm:t>
    </dgm:pt>
    <dgm:pt modelId="{62546276-DCBC-4B70-8B03-6B6708212491}" type="pres">
      <dgm:prSet presAssocID="{E9C4EE2F-0463-465C-82BE-CDC3B384D3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2FD6A8-2EB9-4257-8546-C574D8B23598}" type="pres">
      <dgm:prSet presAssocID="{3E9A7CAC-2B87-429D-AF8C-2B9F915B9F35}" presName="dummy" presStyleCnt="0"/>
      <dgm:spPr/>
    </dgm:pt>
    <dgm:pt modelId="{466EDAC3-3FEA-41B7-B202-B947A9FB5B4F}" type="pres">
      <dgm:prSet presAssocID="{3E9A7CAC-2B87-429D-AF8C-2B9F915B9F35}" presName="node" presStyleLbl="revTx" presStyleIdx="0" presStyleCnt="4" custScaleX="120914" custScaleY="51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699F1E-459B-4C67-986F-6C51AAA2E23D}" type="pres">
      <dgm:prSet presAssocID="{61F75574-CA61-4639-A5E8-EEC592846416}" presName="sibTrans" presStyleLbl="node1" presStyleIdx="0" presStyleCnt="4"/>
      <dgm:spPr/>
      <dgm:t>
        <a:bodyPr/>
        <a:lstStyle/>
        <a:p>
          <a:endParaRPr lang="es-EC"/>
        </a:p>
      </dgm:t>
    </dgm:pt>
    <dgm:pt modelId="{2CC22ADF-B275-45E8-AE2C-D8961A6EDE2D}" type="pres">
      <dgm:prSet presAssocID="{BE1BCEE7-22C3-4E71-8EA6-B51B3CC538AC}" presName="dummy" presStyleCnt="0"/>
      <dgm:spPr/>
    </dgm:pt>
    <dgm:pt modelId="{88AA4335-E723-49A2-B609-A8B15B6E5C08}" type="pres">
      <dgm:prSet presAssocID="{BE1BCEE7-22C3-4E71-8EA6-B51B3CC538A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8FF5923-AE78-4B7E-81C1-9C8F21110412}" type="pres">
      <dgm:prSet presAssocID="{2FAA586A-AB23-41B6-8AD0-3B18E6FF09D7}" presName="sibTrans" presStyleLbl="node1" presStyleIdx="1" presStyleCnt="4"/>
      <dgm:spPr/>
      <dgm:t>
        <a:bodyPr/>
        <a:lstStyle/>
        <a:p>
          <a:endParaRPr lang="es-EC"/>
        </a:p>
      </dgm:t>
    </dgm:pt>
    <dgm:pt modelId="{E36AE792-BA93-477B-B31C-CAF3AAE7FF6E}" type="pres">
      <dgm:prSet presAssocID="{712D1B5C-37E0-4B22-AD00-9EC4D66D9010}" presName="dummy" presStyleCnt="0"/>
      <dgm:spPr/>
    </dgm:pt>
    <dgm:pt modelId="{C0E2069F-1AD0-4DAD-86B6-459F2ED58595}" type="pres">
      <dgm:prSet presAssocID="{712D1B5C-37E0-4B22-AD00-9EC4D66D901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47A38-6341-4E43-A348-5B997F56BF68}" type="pres">
      <dgm:prSet presAssocID="{EE0DD050-09FD-40C3-A028-5EB5D2C30146}" presName="sibTrans" presStyleLbl="node1" presStyleIdx="2" presStyleCnt="4"/>
      <dgm:spPr/>
      <dgm:t>
        <a:bodyPr/>
        <a:lstStyle/>
        <a:p>
          <a:endParaRPr lang="es-EC"/>
        </a:p>
      </dgm:t>
    </dgm:pt>
    <dgm:pt modelId="{617C5FAD-CD95-4612-B240-5105D3CF1F4A}" type="pres">
      <dgm:prSet presAssocID="{5C448BC1-9498-4BB4-9B62-28F50BE074D3}" presName="dummy" presStyleCnt="0"/>
      <dgm:spPr/>
    </dgm:pt>
    <dgm:pt modelId="{08692BAD-920E-4317-AC08-95DFD1696DD8}" type="pres">
      <dgm:prSet presAssocID="{5C448BC1-9498-4BB4-9B62-28F50BE074D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601C824-5FE2-42D5-BC55-E89B9A5DAFEC}" type="pres">
      <dgm:prSet presAssocID="{D7406D66-FC96-4FB1-866C-E356CE7288FA}" presName="sibTrans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94EEFF62-C06A-4FC6-A6DA-666B132549AC}" srcId="{E9C4EE2F-0463-465C-82BE-CDC3B384D331}" destId="{BE1BCEE7-22C3-4E71-8EA6-B51B3CC538AC}" srcOrd="1" destOrd="0" parTransId="{D92A6D63-BF6B-4F3B-9EAA-BFD07B73BC5D}" sibTransId="{2FAA586A-AB23-41B6-8AD0-3B18E6FF09D7}"/>
    <dgm:cxn modelId="{088DD134-3752-475C-8D26-D36EA54C5C37}" type="presOf" srcId="{EE0DD050-09FD-40C3-A028-5EB5D2C30146}" destId="{35047A38-6341-4E43-A348-5B997F56BF68}" srcOrd="0" destOrd="0" presId="urn:microsoft.com/office/officeart/2005/8/layout/cycle1"/>
    <dgm:cxn modelId="{F017E7BD-1EBA-4402-AC59-B842E75C6607}" type="presOf" srcId="{5C448BC1-9498-4BB4-9B62-28F50BE074D3}" destId="{08692BAD-920E-4317-AC08-95DFD1696DD8}" srcOrd="0" destOrd="0" presId="urn:microsoft.com/office/officeart/2005/8/layout/cycle1"/>
    <dgm:cxn modelId="{BD60A559-6C26-46C6-B06F-6BA848D1EB73}" type="presOf" srcId="{61F75574-CA61-4639-A5E8-EEC592846416}" destId="{1E699F1E-459B-4C67-986F-6C51AAA2E23D}" srcOrd="0" destOrd="0" presId="urn:microsoft.com/office/officeart/2005/8/layout/cycle1"/>
    <dgm:cxn modelId="{0E129A6C-9E4B-48EE-B078-22F3068F1890}" type="presOf" srcId="{2FAA586A-AB23-41B6-8AD0-3B18E6FF09D7}" destId="{78FF5923-AE78-4B7E-81C1-9C8F21110412}" srcOrd="0" destOrd="0" presId="urn:microsoft.com/office/officeart/2005/8/layout/cycle1"/>
    <dgm:cxn modelId="{778325E6-6105-4A21-950C-143BA20235B4}" type="presOf" srcId="{E9C4EE2F-0463-465C-82BE-CDC3B384D331}" destId="{62546276-DCBC-4B70-8B03-6B6708212491}" srcOrd="0" destOrd="0" presId="urn:microsoft.com/office/officeart/2005/8/layout/cycle1"/>
    <dgm:cxn modelId="{64906D56-7E34-44F8-8B4A-FDF5011C3517}" srcId="{E9C4EE2F-0463-465C-82BE-CDC3B384D331}" destId="{3E9A7CAC-2B87-429D-AF8C-2B9F915B9F35}" srcOrd="0" destOrd="0" parTransId="{E474B502-1C96-4664-9701-D49C345D07A5}" sibTransId="{61F75574-CA61-4639-A5E8-EEC592846416}"/>
    <dgm:cxn modelId="{925B9B4C-F3C9-4F63-9E41-B7A951B1401B}" type="presOf" srcId="{712D1B5C-37E0-4B22-AD00-9EC4D66D9010}" destId="{C0E2069F-1AD0-4DAD-86B6-459F2ED58595}" srcOrd="0" destOrd="0" presId="urn:microsoft.com/office/officeart/2005/8/layout/cycle1"/>
    <dgm:cxn modelId="{2CB3538C-0075-4919-849E-1DDF8EB0FB28}" srcId="{E9C4EE2F-0463-465C-82BE-CDC3B384D331}" destId="{5C448BC1-9498-4BB4-9B62-28F50BE074D3}" srcOrd="3" destOrd="0" parTransId="{A80A9873-EABB-412F-A25A-80AE9A8535FA}" sibTransId="{D7406D66-FC96-4FB1-866C-E356CE7288FA}"/>
    <dgm:cxn modelId="{D3E4114A-C603-4214-BD9E-72ABAC361B73}" srcId="{E9C4EE2F-0463-465C-82BE-CDC3B384D331}" destId="{712D1B5C-37E0-4B22-AD00-9EC4D66D9010}" srcOrd="2" destOrd="0" parTransId="{ED718B42-A68D-4101-B7C3-298BBD3C3E97}" sibTransId="{EE0DD050-09FD-40C3-A028-5EB5D2C30146}"/>
    <dgm:cxn modelId="{7FD0BB26-1ECF-4355-A1A0-29DCEA5D98DE}" type="presOf" srcId="{D7406D66-FC96-4FB1-866C-E356CE7288FA}" destId="{6601C824-5FE2-42D5-BC55-E89B9A5DAFEC}" srcOrd="0" destOrd="0" presId="urn:microsoft.com/office/officeart/2005/8/layout/cycle1"/>
    <dgm:cxn modelId="{D8EFB7BD-A8CB-485E-B126-63FE890014F1}" type="presOf" srcId="{3E9A7CAC-2B87-429D-AF8C-2B9F915B9F35}" destId="{466EDAC3-3FEA-41B7-B202-B947A9FB5B4F}" srcOrd="0" destOrd="0" presId="urn:microsoft.com/office/officeart/2005/8/layout/cycle1"/>
    <dgm:cxn modelId="{A0B03FE3-56B7-4AC4-A05F-1695372B17CA}" type="presOf" srcId="{BE1BCEE7-22C3-4E71-8EA6-B51B3CC538AC}" destId="{88AA4335-E723-49A2-B609-A8B15B6E5C08}" srcOrd="0" destOrd="0" presId="urn:microsoft.com/office/officeart/2005/8/layout/cycle1"/>
    <dgm:cxn modelId="{D4C5D42F-BB09-48C2-9E59-5AF51C24D3A2}" type="presParOf" srcId="{62546276-DCBC-4B70-8B03-6B6708212491}" destId="{482FD6A8-2EB9-4257-8546-C574D8B23598}" srcOrd="0" destOrd="0" presId="urn:microsoft.com/office/officeart/2005/8/layout/cycle1"/>
    <dgm:cxn modelId="{C911E89C-EE30-4335-A57E-1373A9A0361E}" type="presParOf" srcId="{62546276-DCBC-4B70-8B03-6B6708212491}" destId="{466EDAC3-3FEA-41B7-B202-B947A9FB5B4F}" srcOrd="1" destOrd="0" presId="urn:microsoft.com/office/officeart/2005/8/layout/cycle1"/>
    <dgm:cxn modelId="{6B602E27-E042-463A-AC41-C4BC5E0B7FBD}" type="presParOf" srcId="{62546276-DCBC-4B70-8B03-6B6708212491}" destId="{1E699F1E-459B-4C67-986F-6C51AAA2E23D}" srcOrd="2" destOrd="0" presId="urn:microsoft.com/office/officeart/2005/8/layout/cycle1"/>
    <dgm:cxn modelId="{99CA6535-8F82-4C37-83E7-5ED232239517}" type="presParOf" srcId="{62546276-DCBC-4B70-8B03-6B6708212491}" destId="{2CC22ADF-B275-45E8-AE2C-D8961A6EDE2D}" srcOrd="3" destOrd="0" presId="urn:microsoft.com/office/officeart/2005/8/layout/cycle1"/>
    <dgm:cxn modelId="{A42B935B-EC11-49FE-9BFC-140DA25E5B98}" type="presParOf" srcId="{62546276-DCBC-4B70-8B03-6B6708212491}" destId="{88AA4335-E723-49A2-B609-A8B15B6E5C08}" srcOrd="4" destOrd="0" presId="urn:microsoft.com/office/officeart/2005/8/layout/cycle1"/>
    <dgm:cxn modelId="{6291616C-CDCF-49E7-9122-7FAC9BE99B3B}" type="presParOf" srcId="{62546276-DCBC-4B70-8B03-6B6708212491}" destId="{78FF5923-AE78-4B7E-81C1-9C8F21110412}" srcOrd="5" destOrd="0" presId="urn:microsoft.com/office/officeart/2005/8/layout/cycle1"/>
    <dgm:cxn modelId="{61559892-8300-42AA-8FFF-0DAF26F0A31B}" type="presParOf" srcId="{62546276-DCBC-4B70-8B03-6B6708212491}" destId="{E36AE792-BA93-477B-B31C-CAF3AAE7FF6E}" srcOrd="6" destOrd="0" presId="urn:microsoft.com/office/officeart/2005/8/layout/cycle1"/>
    <dgm:cxn modelId="{6F32E2D4-6B9A-4F8C-B8C9-0A3AB9FF21C8}" type="presParOf" srcId="{62546276-DCBC-4B70-8B03-6B6708212491}" destId="{C0E2069F-1AD0-4DAD-86B6-459F2ED58595}" srcOrd="7" destOrd="0" presId="urn:microsoft.com/office/officeart/2005/8/layout/cycle1"/>
    <dgm:cxn modelId="{5389E050-C42B-46F1-967D-6E921BED3580}" type="presParOf" srcId="{62546276-DCBC-4B70-8B03-6B6708212491}" destId="{35047A38-6341-4E43-A348-5B997F56BF68}" srcOrd="8" destOrd="0" presId="urn:microsoft.com/office/officeart/2005/8/layout/cycle1"/>
    <dgm:cxn modelId="{D175917A-21E1-4330-B042-8F7DFA1FF17C}" type="presParOf" srcId="{62546276-DCBC-4B70-8B03-6B6708212491}" destId="{617C5FAD-CD95-4612-B240-5105D3CF1F4A}" srcOrd="9" destOrd="0" presId="urn:microsoft.com/office/officeart/2005/8/layout/cycle1"/>
    <dgm:cxn modelId="{1236E874-A140-46F1-84DD-34E8EECD8A2F}" type="presParOf" srcId="{62546276-DCBC-4B70-8B03-6B6708212491}" destId="{08692BAD-920E-4317-AC08-95DFD1696DD8}" srcOrd="10" destOrd="0" presId="urn:microsoft.com/office/officeart/2005/8/layout/cycle1"/>
    <dgm:cxn modelId="{CC724762-E87D-450B-9967-E1CB4DB7EB4D}" type="presParOf" srcId="{62546276-DCBC-4B70-8B03-6B6708212491}" destId="{6601C824-5FE2-42D5-BC55-E89B9A5DAFE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34F5BB-AE00-41B5-8AD1-59034D910E7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1BFFC88C-663B-4A6A-B26A-6A182B18F991}">
      <dgm:prSet phldrT="[Texto]" custT="1"/>
      <dgm:spPr/>
      <dgm:t>
        <a:bodyPr/>
        <a:lstStyle/>
        <a:p>
          <a:endParaRPr lang="es-EC" sz="2400" b="1" dirty="0" smtClean="0">
            <a:solidFill>
              <a:schemeClr val="tx2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s-EC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-Sistema contable multiempresa</a:t>
          </a:r>
        </a:p>
        <a:p>
          <a:r>
            <a:rPr lang="es-EC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-Aplicación orientado a la web</a:t>
          </a:r>
        </a:p>
        <a:p>
          <a:r>
            <a:rPr lang="es-EC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-Seguridad mediante perfiles de usuario.</a:t>
          </a:r>
        </a:p>
        <a:p>
          <a:r>
            <a:rPr lang="es-EC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-Integración a dispositivos móviles.</a:t>
          </a:r>
        </a:p>
      </dgm:t>
    </dgm:pt>
    <dgm:pt modelId="{39733157-AA67-4689-B00E-185C37E618A2}" type="parTrans" cxnId="{396BD940-01B1-43DF-B6EA-7976BBAB5D15}">
      <dgm:prSet/>
      <dgm:spPr/>
      <dgm:t>
        <a:bodyPr/>
        <a:lstStyle/>
        <a:p>
          <a:endParaRPr lang="es-US"/>
        </a:p>
      </dgm:t>
    </dgm:pt>
    <dgm:pt modelId="{234613C3-CCE1-485E-AAC6-111FAD0D4DB3}" type="sibTrans" cxnId="{396BD940-01B1-43DF-B6EA-7976BBAB5D15}">
      <dgm:prSet/>
      <dgm:spPr/>
      <dgm:t>
        <a:bodyPr/>
        <a:lstStyle/>
        <a:p>
          <a:endParaRPr lang="es-US"/>
        </a:p>
      </dgm:t>
    </dgm:pt>
    <dgm:pt modelId="{9AC8AEFB-21FE-41C2-AC76-B472FBB12D68}" type="pres">
      <dgm:prSet presAssocID="{A034F5BB-AE00-41B5-8AD1-59034D910E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AFEF290C-2844-4957-A6EB-4443A6645E22}" type="pres">
      <dgm:prSet presAssocID="{1BFFC88C-663B-4A6A-B26A-6A182B18F991}" presName="composite" presStyleCnt="0"/>
      <dgm:spPr/>
    </dgm:pt>
    <dgm:pt modelId="{32347F79-91B3-4DA2-8623-F7C2AFCCE2F0}" type="pres">
      <dgm:prSet presAssocID="{1BFFC88C-663B-4A6A-B26A-6A182B18F991}" presName="rect1" presStyleLbl="trAlignAcc1" presStyleIdx="0" presStyleCnt="1" custScaleY="124318" custLinFactNeighborX="2680" custLinFactNeighborY="5764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D9CB074-7E48-4ABC-A8E6-0FF6B2349BAB}" type="pres">
      <dgm:prSet presAssocID="{1BFFC88C-663B-4A6A-B26A-6A182B18F991}" presName="rect2" presStyleLbl="fgImgPlace1" presStyleIdx="0" presStyleCnt="1" custScaleX="216028" custScaleY="5870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</dgm:ptLst>
  <dgm:cxnLst>
    <dgm:cxn modelId="{42121BF8-CD7A-4172-AC8B-31AB61858D82}" type="presOf" srcId="{A034F5BB-AE00-41B5-8AD1-59034D910E7C}" destId="{9AC8AEFB-21FE-41C2-AC76-B472FBB12D68}" srcOrd="0" destOrd="0" presId="urn:microsoft.com/office/officeart/2008/layout/PictureStrips"/>
    <dgm:cxn modelId="{396BD940-01B1-43DF-B6EA-7976BBAB5D15}" srcId="{A034F5BB-AE00-41B5-8AD1-59034D910E7C}" destId="{1BFFC88C-663B-4A6A-B26A-6A182B18F991}" srcOrd="0" destOrd="0" parTransId="{39733157-AA67-4689-B00E-185C37E618A2}" sibTransId="{234613C3-CCE1-485E-AAC6-111FAD0D4DB3}"/>
    <dgm:cxn modelId="{0B6C8A51-487B-4C9C-9D4E-A8D8437CE2BB}" type="presOf" srcId="{1BFFC88C-663B-4A6A-B26A-6A182B18F991}" destId="{32347F79-91B3-4DA2-8623-F7C2AFCCE2F0}" srcOrd="0" destOrd="0" presId="urn:microsoft.com/office/officeart/2008/layout/PictureStrips"/>
    <dgm:cxn modelId="{90A51158-D300-4EFC-9FC9-10F35B99C3DC}" type="presParOf" srcId="{9AC8AEFB-21FE-41C2-AC76-B472FBB12D68}" destId="{AFEF290C-2844-4957-A6EB-4443A6645E22}" srcOrd="0" destOrd="0" presId="urn:microsoft.com/office/officeart/2008/layout/PictureStrips"/>
    <dgm:cxn modelId="{E4CD0887-0C4F-4709-87E4-6B7B30DC0C71}" type="presParOf" srcId="{AFEF290C-2844-4957-A6EB-4443A6645E22}" destId="{32347F79-91B3-4DA2-8623-F7C2AFCCE2F0}" srcOrd="0" destOrd="0" presId="urn:microsoft.com/office/officeart/2008/layout/PictureStrips"/>
    <dgm:cxn modelId="{270E99EB-3485-4967-AE26-D34835122B5E}" type="presParOf" srcId="{AFEF290C-2844-4957-A6EB-4443A6645E22}" destId="{2D9CB074-7E48-4ABC-A8E6-0FF6B2349B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8499-7F70-4B6F-9A80-6AC56DCAEB78}">
      <dsp:nvSpPr>
        <dsp:cNvPr id="0" name=""/>
        <dsp:cNvSpPr/>
      </dsp:nvSpPr>
      <dsp:spPr>
        <a:xfrm>
          <a:off x="0" y="935539"/>
          <a:ext cx="65867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F9310-C480-49CD-BE0D-C9801C553703}">
      <dsp:nvSpPr>
        <dsp:cNvPr id="0" name=""/>
        <dsp:cNvSpPr/>
      </dsp:nvSpPr>
      <dsp:spPr>
        <a:xfrm>
          <a:off x="329014" y="165359"/>
          <a:ext cx="5908750" cy="903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Los sistemas contables existentes están dirigidos únicamente a empresas. 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096" y="209441"/>
        <a:ext cx="5820586" cy="814855"/>
      </dsp:txXfrm>
    </dsp:sp>
    <dsp:sp modelId="{9F84E1BE-2D6F-4533-920E-D5E614387111}">
      <dsp:nvSpPr>
        <dsp:cNvPr id="0" name=""/>
        <dsp:cNvSpPr/>
      </dsp:nvSpPr>
      <dsp:spPr>
        <a:xfrm>
          <a:off x="0" y="1770865"/>
          <a:ext cx="65867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26468"/>
              <a:satOff val="-1342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A3787-CF32-492C-A5D8-81EE3EFC1867}">
      <dsp:nvSpPr>
        <dsp:cNvPr id="0" name=""/>
        <dsp:cNvSpPr/>
      </dsp:nvSpPr>
      <dsp:spPr>
        <a:xfrm>
          <a:off x="329014" y="1210939"/>
          <a:ext cx="5907045" cy="692765"/>
        </a:xfrm>
        <a:prstGeom prst="roundRect">
          <a:avLst/>
        </a:prstGeom>
        <a:solidFill>
          <a:schemeClr val="accent2">
            <a:hueOff val="-3026468"/>
            <a:satOff val="-13420"/>
            <a:lumOff val="15686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Sistemas contables utilizados en la actualidad están  obsoletos.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832" y="1244757"/>
        <a:ext cx="5839409" cy="625129"/>
      </dsp:txXfrm>
    </dsp:sp>
    <dsp:sp modelId="{5DC9B0B1-9CEB-468A-9AB9-5148FC00D1AC}">
      <dsp:nvSpPr>
        <dsp:cNvPr id="0" name=""/>
        <dsp:cNvSpPr/>
      </dsp:nvSpPr>
      <dsp:spPr>
        <a:xfrm>
          <a:off x="0" y="2816444"/>
          <a:ext cx="65867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052935"/>
              <a:satOff val="-26841"/>
              <a:lumOff val="3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AB5D8-7543-4E4C-9B16-5921F21CA138}">
      <dsp:nvSpPr>
        <dsp:cNvPr id="0" name=""/>
        <dsp:cNvSpPr/>
      </dsp:nvSpPr>
      <dsp:spPr>
        <a:xfrm>
          <a:off x="329014" y="2046265"/>
          <a:ext cx="5908750" cy="903019"/>
        </a:xfrm>
        <a:prstGeom prst="roundRect">
          <a:avLst/>
        </a:prstGeom>
        <a:solidFill>
          <a:schemeClr val="accent2">
            <a:hueOff val="-6052935"/>
            <a:satOff val="-26841"/>
            <a:lumOff val="31372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Sistemas sin normas </a:t>
          </a:r>
          <a:r>
            <a:rPr lang="es-EC" sz="18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NIC’s</a:t>
          </a: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</a:t>
          </a:r>
          <a:r>
            <a:rPr lang="es-EC" sz="18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NIF’s</a:t>
          </a: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que son indispensables en la contabilidad actual.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096" y="2090347"/>
        <a:ext cx="5820586" cy="814855"/>
      </dsp:txXfrm>
    </dsp:sp>
    <dsp:sp modelId="{54BA06F1-1518-4CEE-BD72-2E803972337F}">
      <dsp:nvSpPr>
        <dsp:cNvPr id="0" name=""/>
        <dsp:cNvSpPr/>
      </dsp:nvSpPr>
      <dsp:spPr>
        <a:xfrm>
          <a:off x="0" y="3862024"/>
          <a:ext cx="65867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079403"/>
              <a:satOff val="-40262"/>
              <a:lumOff val="4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CCCC9-6794-4B65-BFA2-64AA404985C6}">
      <dsp:nvSpPr>
        <dsp:cNvPr id="0" name=""/>
        <dsp:cNvSpPr/>
      </dsp:nvSpPr>
      <dsp:spPr>
        <a:xfrm>
          <a:off x="329014" y="3091844"/>
          <a:ext cx="5908750" cy="903019"/>
        </a:xfrm>
        <a:prstGeom prst="roundRect">
          <a:avLst/>
        </a:prstGeom>
        <a:solidFill>
          <a:schemeClr val="accent2">
            <a:hueOff val="-9079403"/>
            <a:satOff val="-40262"/>
            <a:lumOff val="47059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Cálculos y parámetros elaborados manualmente.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096" y="3135926"/>
        <a:ext cx="5820586" cy="814855"/>
      </dsp:txXfrm>
    </dsp:sp>
    <dsp:sp modelId="{FA9DF51B-BE47-4198-8281-54493316474B}">
      <dsp:nvSpPr>
        <dsp:cNvPr id="0" name=""/>
        <dsp:cNvSpPr/>
      </dsp:nvSpPr>
      <dsp:spPr>
        <a:xfrm>
          <a:off x="0" y="4270264"/>
          <a:ext cx="65867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105871"/>
              <a:satOff val="-53682"/>
              <a:lumOff val="6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A0A12-44D6-49B3-9A02-1CC83CE19181}">
      <dsp:nvSpPr>
        <dsp:cNvPr id="0" name=""/>
        <dsp:cNvSpPr/>
      </dsp:nvSpPr>
      <dsp:spPr>
        <a:xfrm>
          <a:off x="329336" y="4137424"/>
          <a:ext cx="4610709" cy="265680"/>
        </a:xfrm>
        <a:prstGeom prst="roundRect">
          <a:avLst/>
        </a:prstGeom>
        <a:solidFill>
          <a:schemeClr val="accent2">
            <a:hueOff val="-12105871"/>
            <a:satOff val="-53682"/>
            <a:lumOff val="6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900" kern="1200" dirty="0"/>
        </a:p>
      </dsp:txBody>
      <dsp:txXfrm>
        <a:off x="342305" y="4150393"/>
        <a:ext cx="4584771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9B0B1-9CEB-468A-9AB9-5148FC00D1AC}">
      <dsp:nvSpPr>
        <dsp:cNvPr id="0" name=""/>
        <dsp:cNvSpPr/>
      </dsp:nvSpPr>
      <dsp:spPr>
        <a:xfrm>
          <a:off x="0" y="799902"/>
          <a:ext cx="65867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AB5D8-7543-4E4C-9B16-5921F21CA138}">
      <dsp:nvSpPr>
        <dsp:cNvPr id="0" name=""/>
        <dsp:cNvSpPr/>
      </dsp:nvSpPr>
      <dsp:spPr>
        <a:xfrm>
          <a:off x="329336" y="108964"/>
          <a:ext cx="5914526" cy="9566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Generar un sistema actualizado y que contenga mayor funcionalidad 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034" y="155662"/>
        <a:ext cx="5821130" cy="863222"/>
      </dsp:txXfrm>
    </dsp:sp>
    <dsp:sp modelId="{54BA06F1-1518-4CEE-BD72-2E803972337F}">
      <dsp:nvSpPr>
        <dsp:cNvPr id="0" name=""/>
        <dsp:cNvSpPr/>
      </dsp:nvSpPr>
      <dsp:spPr>
        <a:xfrm>
          <a:off x="0" y="2041641"/>
          <a:ext cx="65867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35290"/>
              <a:satOff val="-17894"/>
              <a:lumOff val="20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CCCC9-6794-4B65-BFA2-64AA404985C6}">
      <dsp:nvSpPr>
        <dsp:cNvPr id="0" name=""/>
        <dsp:cNvSpPr/>
      </dsp:nvSpPr>
      <dsp:spPr>
        <a:xfrm>
          <a:off x="329336" y="1350702"/>
          <a:ext cx="5914526" cy="956618"/>
        </a:xfrm>
        <a:prstGeom prst="roundRect">
          <a:avLst/>
        </a:prstGeom>
        <a:solidFill>
          <a:schemeClr val="accent2">
            <a:hueOff val="-4035290"/>
            <a:satOff val="-17894"/>
            <a:lumOff val="20915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Automatizar procesos.</a:t>
          </a:r>
          <a:endParaRPr lang="es-US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034" y="1397400"/>
        <a:ext cx="5821130" cy="863222"/>
      </dsp:txXfrm>
    </dsp:sp>
    <dsp:sp modelId="{061449B2-D490-44A4-8595-F64BA24A45A4}">
      <dsp:nvSpPr>
        <dsp:cNvPr id="0" name=""/>
        <dsp:cNvSpPr/>
      </dsp:nvSpPr>
      <dsp:spPr>
        <a:xfrm>
          <a:off x="0" y="3283379"/>
          <a:ext cx="65867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070580"/>
              <a:satOff val="-35788"/>
              <a:lumOff val="4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57D01-6E6C-4B9A-B5B8-B997281D4A36}">
      <dsp:nvSpPr>
        <dsp:cNvPr id="0" name=""/>
        <dsp:cNvSpPr/>
      </dsp:nvSpPr>
      <dsp:spPr>
        <a:xfrm>
          <a:off x="329336" y="2592441"/>
          <a:ext cx="5914526" cy="956618"/>
        </a:xfrm>
        <a:prstGeom prst="roundRect">
          <a:avLst/>
        </a:prstGeom>
        <a:solidFill>
          <a:schemeClr val="accent2">
            <a:hueOff val="-8070580"/>
            <a:satOff val="-35788"/>
            <a:lumOff val="4183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Ofrecer</a:t>
          </a:r>
          <a:r>
            <a:rPr lang="en-US" sz="1800" b="0" i="1" kern="1200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1" kern="1200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información</a:t>
          </a:r>
          <a:r>
            <a:rPr lang="en-US" sz="1800" b="0" i="1" kern="1200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de </a:t>
          </a:r>
          <a:r>
            <a:rPr lang="en-US" sz="1800" b="0" i="1" kern="1200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manera</a:t>
          </a:r>
          <a:r>
            <a:rPr lang="en-US" sz="1800" b="0" i="1" kern="1200" spc="-5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1" kern="1200" spc="-5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oportuna</a:t>
          </a:r>
          <a:endParaRPr lang="es-US" sz="1800" b="0" i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6034" y="2639139"/>
        <a:ext cx="5821130" cy="863222"/>
      </dsp:txXfrm>
    </dsp:sp>
    <dsp:sp modelId="{FA9DF51B-BE47-4198-8281-54493316474B}">
      <dsp:nvSpPr>
        <dsp:cNvPr id="0" name=""/>
        <dsp:cNvSpPr/>
      </dsp:nvSpPr>
      <dsp:spPr>
        <a:xfrm>
          <a:off x="0" y="4099859"/>
          <a:ext cx="65867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105871"/>
              <a:satOff val="-53682"/>
              <a:lumOff val="6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A0A12-44D6-49B3-9A02-1CC83CE19181}">
      <dsp:nvSpPr>
        <dsp:cNvPr id="0" name=""/>
        <dsp:cNvSpPr/>
      </dsp:nvSpPr>
      <dsp:spPr>
        <a:xfrm>
          <a:off x="329336" y="3834179"/>
          <a:ext cx="4610709" cy="531360"/>
        </a:xfrm>
        <a:prstGeom prst="roundRect">
          <a:avLst/>
        </a:prstGeom>
        <a:solidFill>
          <a:schemeClr val="accent2">
            <a:hueOff val="-12105871"/>
            <a:satOff val="-53682"/>
            <a:lumOff val="6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74" tIns="0" rIns="1742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800" kern="1200" dirty="0"/>
        </a:p>
      </dsp:txBody>
      <dsp:txXfrm>
        <a:off x="355275" y="3860118"/>
        <a:ext cx="455883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1480088" y="295914"/>
          <a:ext cx="3391761" cy="405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MySQL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1975" y="307801"/>
        <a:ext cx="3367987" cy="382067"/>
      </dsp:txXfrm>
    </dsp:sp>
    <dsp:sp modelId="{B7C17FE3-C2E4-4E62-A466-A070033B51FC}">
      <dsp:nvSpPr>
        <dsp:cNvPr id="0" name=""/>
        <dsp:cNvSpPr/>
      </dsp:nvSpPr>
      <dsp:spPr>
        <a:xfrm>
          <a:off x="1819264" y="701755"/>
          <a:ext cx="246445" cy="33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31"/>
              </a:lnTo>
              <a:lnTo>
                <a:pt x="246445" y="33513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2065710" y="831456"/>
          <a:ext cx="4666656" cy="410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Facilidad de uso.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7744" y="843490"/>
        <a:ext cx="4642588" cy="386792"/>
      </dsp:txXfrm>
    </dsp:sp>
    <dsp:sp modelId="{F3B1FFEC-D3DC-40EB-8359-5793A3DEC03B}">
      <dsp:nvSpPr>
        <dsp:cNvPr id="0" name=""/>
        <dsp:cNvSpPr/>
      </dsp:nvSpPr>
      <dsp:spPr>
        <a:xfrm>
          <a:off x="1819264" y="701755"/>
          <a:ext cx="213396" cy="819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4"/>
              </a:lnTo>
              <a:lnTo>
                <a:pt x="213396" y="8198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6DA1-1547-4CF4-A6F5-34748D3FE4C9}">
      <dsp:nvSpPr>
        <dsp:cNvPr id="0" name=""/>
        <dsp:cNvSpPr/>
      </dsp:nvSpPr>
      <dsp:spPr>
        <a:xfrm>
          <a:off x="2032660" y="1335743"/>
          <a:ext cx="4666656" cy="37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35290"/>
              <a:satOff val="-17894"/>
              <a:lumOff val="20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Seguridad.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545" y="1346628"/>
        <a:ext cx="4644886" cy="349882"/>
      </dsp:txXfrm>
    </dsp:sp>
    <dsp:sp modelId="{7B52C634-1471-4BC0-A106-5401452AF31A}">
      <dsp:nvSpPr>
        <dsp:cNvPr id="0" name=""/>
        <dsp:cNvSpPr/>
      </dsp:nvSpPr>
      <dsp:spPr>
        <a:xfrm>
          <a:off x="1819264" y="701755"/>
          <a:ext cx="213396" cy="135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578"/>
              </a:lnTo>
              <a:lnTo>
                <a:pt x="213396" y="13595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2032660" y="1855904"/>
          <a:ext cx="4666656" cy="410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Memoria y capacidad.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4694" y="1867938"/>
        <a:ext cx="4642588" cy="386792"/>
      </dsp:txXfrm>
    </dsp:sp>
    <dsp:sp modelId="{68A706E1-5884-402D-A43C-9ED60908B655}">
      <dsp:nvSpPr>
        <dsp:cNvPr id="0" name=""/>
        <dsp:cNvSpPr/>
      </dsp:nvSpPr>
      <dsp:spPr>
        <a:xfrm>
          <a:off x="1819264" y="701755"/>
          <a:ext cx="199720" cy="187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247"/>
              </a:lnTo>
              <a:lnTo>
                <a:pt x="199720" y="1879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8FDF-A5C1-4F9F-812C-D3766775FB2A}">
      <dsp:nvSpPr>
        <dsp:cNvPr id="0" name=""/>
        <dsp:cNvSpPr/>
      </dsp:nvSpPr>
      <dsp:spPr>
        <a:xfrm>
          <a:off x="2018985" y="2394363"/>
          <a:ext cx="4663427" cy="37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Source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918" y="2405296"/>
        <a:ext cx="4641561" cy="351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772046" y="377654"/>
          <a:ext cx="4330411" cy="518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Glassfish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22" y="392830"/>
        <a:ext cx="4300059" cy="487803"/>
      </dsp:txXfrm>
    </dsp:sp>
    <dsp:sp modelId="{B7C17FE3-C2E4-4E62-A466-A070033B51FC}">
      <dsp:nvSpPr>
        <dsp:cNvPr id="0" name=""/>
        <dsp:cNvSpPr/>
      </dsp:nvSpPr>
      <dsp:spPr>
        <a:xfrm>
          <a:off x="1205087" y="895809"/>
          <a:ext cx="314647" cy="42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877"/>
              </a:lnTo>
              <a:lnTo>
                <a:pt x="314647" y="42787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1519735" y="1061404"/>
          <a:ext cx="5958126" cy="52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Arquitectura modular y extensible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5099" y="1076768"/>
        <a:ext cx="5927398" cy="493836"/>
      </dsp:txXfrm>
    </dsp:sp>
    <dsp:sp modelId="{7B52C634-1471-4BC0-A106-5401452AF31A}">
      <dsp:nvSpPr>
        <dsp:cNvPr id="0" name=""/>
        <dsp:cNvSpPr/>
      </dsp:nvSpPr>
      <dsp:spPr>
        <a:xfrm>
          <a:off x="1205087" y="895809"/>
          <a:ext cx="272452" cy="108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948"/>
              </a:lnTo>
              <a:lnTo>
                <a:pt x="272452" y="10859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1477539" y="1719475"/>
          <a:ext cx="5958126" cy="52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Fiabilidad y rendimiento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2903" y="1734839"/>
        <a:ext cx="5927398" cy="493836"/>
      </dsp:txXfrm>
    </dsp:sp>
    <dsp:sp modelId="{68A706E1-5884-402D-A43C-9ED60908B655}">
      <dsp:nvSpPr>
        <dsp:cNvPr id="0" name=""/>
        <dsp:cNvSpPr/>
      </dsp:nvSpPr>
      <dsp:spPr>
        <a:xfrm>
          <a:off x="1205087" y="895809"/>
          <a:ext cx="254991" cy="174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9431"/>
              </a:lnTo>
              <a:lnTo>
                <a:pt x="254991" y="17494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8FDF-A5C1-4F9F-812C-D3766775FB2A}">
      <dsp:nvSpPr>
        <dsp:cNvPr id="0" name=""/>
        <dsp:cNvSpPr/>
      </dsp:nvSpPr>
      <dsp:spPr>
        <a:xfrm>
          <a:off x="1460079" y="2406949"/>
          <a:ext cx="5954003" cy="476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Definida en plataforma Java EE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4038" y="2420908"/>
        <a:ext cx="5926085" cy="448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898E-E4C8-4D90-BF52-944BE15A6385}">
      <dsp:nvSpPr>
        <dsp:cNvPr id="0" name=""/>
        <dsp:cNvSpPr/>
      </dsp:nvSpPr>
      <dsp:spPr>
        <a:xfrm>
          <a:off x="2649166" y="123"/>
          <a:ext cx="2524101" cy="54818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NETBEANS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5222" y="16179"/>
        <a:ext cx="2491989" cy="516072"/>
      </dsp:txXfrm>
    </dsp:sp>
    <dsp:sp modelId="{7B17D482-7D23-4610-BE86-E6AA208B37CF}">
      <dsp:nvSpPr>
        <dsp:cNvPr id="0" name=""/>
        <dsp:cNvSpPr/>
      </dsp:nvSpPr>
      <dsp:spPr>
        <a:xfrm>
          <a:off x="2901576" y="548308"/>
          <a:ext cx="252410" cy="60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11"/>
              </a:lnTo>
              <a:lnTo>
                <a:pt x="252410" y="60991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A960-407B-4073-8F5D-000D2895CC6F}">
      <dsp:nvSpPr>
        <dsp:cNvPr id="0" name=""/>
        <dsp:cNvSpPr/>
      </dsp:nvSpPr>
      <dsp:spPr>
        <a:xfrm>
          <a:off x="3153987" y="863820"/>
          <a:ext cx="3063674" cy="588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Modularización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1232" y="881065"/>
        <a:ext cx="3029184" cy="554307"/>
      </dsp:txXfrm>
    </dsp:sp>
    <dsp:sp modelId="{ABF6DD5D-9A90-4F0D-BEC0-6A5FED9C7FF6}">
      <dsp:nvSpPr>
        <dsp:cNvPr id="0" name=""/>
        <dsp:cNvSpPr/>
      </dsp:nvSpPr>
      <dsp:spPr>
        <a:xfrm>
          <a:off x="2901576" y="548308"/>
          <a:ext cx="252410" cy="1514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221"/>
              </a:lnTo>
              <a:lnTo>
                <a:pt x="252410" y="1514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A48A5-4A46-4265-A138-937F0671164E}">
      <dsp:nvSpPr>
        <dsp:cNvPr id="0" name=""/>
        <dsp:cNvSpPr/>
      </dsp:nvSpPr>
      <dsp:spPr>
        <a:xfrm>
          <a:off x="3153987" y="1768130"/>
          <a:ext cx="3063653" cy="588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Código abierto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1232" y="1785375"/>
        <a:ext cx="3029163" cy="554307"/>
      </dsp:txXfrm>
    </dsp:sp>
    <dsp:sp modelId="{4A6C940C-F379-448B-A2C7-5473FE9EB058}">
      <dsp:nvSpPr>
        <dsp:cNvPr id="0" name=""/>
        <dsp:cNvSpPr/>
      </dsp:nvSpPr>
      <dsp:spPr>
        <a:xfrm>
          <a:off x="2901576" y="548308"/>
          <a:ext cx="252410" cy="262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684"/>
              </a:lnTo>
              <a:lnTo>
                <a:pt x="252410" y="26236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84FA4-BDCC-4E4B-A368-A4398B0137EE}">
      <dsp:nvSpPr>
        <dsp:cNvPr id="0" name=""/>
        <dsp:cNvSpPr/>
      </dsp:nvSpPr>
      <dsp:spPr>
        <a:xfrm>
          <a:off x="3153987" y="2672440"/>
          <a:ext cx="3063653" cy="9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Reducción de complejidad en el desarrollo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3250" y="2701703"/>
        <a:ext cx="3005127" cy="940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1038786" y="0"/>
          <a:ext cx="2415864" cy="526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ICEFACES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217" y="15431"/>
        <a:ext cx="2385002" cy="495977"/>
      </dsp:txXfrm>
    </dsp:sp>
    <dsp:sp modelId="{B7C17FE3-C2E4-4E62-A466-A070033B51FC}">
      <dsp:nvSpPr>
        <dsp:cNvPr id="0" name=""/>
        <dsp:cNvSpPr/>
      </dsp:nvSpPr>
      <dsp:spPr>
        <a:xfrm>
          <a:off x="1280372" y="526839"/>
          <a:ext cx="175536" cy="58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460"/>
              </a:lnTo>
              <a:lnTo>
                <a:pt x="175536" y="58546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1455909" y="830525"/>
          <a:ext cx="2932279" cy="56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Ajax automático con tecnología Direct2 DOM.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2415" y="847031"/>
        <a:ext cx="2899267" cy="530536"/>
      </dsp:txXfrm>
    </dsp:sp>
    <dsp:sp modelId="{F3B1FFEC-D3DC-40EB-8359-5793A3DEC03B}">
      <dsp:nvSpPr>
        <dsp:cNvPr id="0" name=""/>
        <dsp:cNvSpPr/>
      </dsp:nvSpPr>
      <dsp:spPr>
        <a:xfrm>
          <a:off x="1280372" y="526839"/>
          <a:ext cx="175536" cy="1450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991"/>
              </a:lnTo>
              <a:lnTo>
                <a:pt x="175536" y="14509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6DA1-1547-4CF4-A6F5-34748D3FE4C9}">
      <dsp:nvSpPr>
        <dsp:cNvPr id="0" name=""/>
        <dsp:cNvSpPr/>
      </dsp:nvSpPr>
      <dsp:spPr>
        <a:xfrm>
          <a:off x="1455909" y="1696056"/>
          <a:ext cx="2932279" cy="56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26468"/>
              <a:satOff val="-1342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Seguridad.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2415" y="1712562"/>
        <a:ext cx="2899267" cy="530536"/>
      </dsp:txXfrm>
    </dsp:sp>
    <dsp:sp modelId="{7B52C634-1471-4BC0-A106-5401452AF31A}">
      <dsp:nvSpPr>
        <dsp:cNvPr id="0" name=""/>
        <dsp:cNvSpPr/>
      </dsp:nvSpPr>
      <dsp:spPr>
        <a:xfrm>
          <a:off x="1280372" y="526839"/>
          <a:ext cx="175536" cy="2316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3"/>
              </a:lnTo>
              <a:lnTo>
                <a:pt x="175536" y="2316523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1455909" y="2561588"/>
          <a:ext cx="2932279" cy="56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052935"/>
              <a:satOff val="-26841"/>
              <a:lumOff val="3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Mayor cantidad de componentes y gestor en línea.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2415" y="2578094"/>
        <a:ext cx="2899267" cy="530536"/>
      </dsp:txXfrm>
    </dsp:sp>
    <dsp:sp modelId="{F98E2EF0-CE2B-4C00-9814-AED6D50B10D8}">
      <dsp:nvSpPr>
        <dsp:cNvPr id="0" name=""/>
        <dsp:cNvSpPr/>
      </dsp:nvSpPr>
      <dsp:spPr>
        <a:xfrm>
          <a:off x="4668574" y="0"/>
          <a:ext cx="2415864" cy="5268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HIBERNATE</a:t>
          </a:r>
          <a:endParaRPr lang="es-US" sz="2400" b="1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4005" y="15431"/>
        <a:ext cx="2385002" cy="495989"/>
      </dsp:txXfrm>
    </dsp:sp>
    <dsp:sp modelId="{CA383F69-23CE-4EE4-BB65-2E87E120221C}">
      <dsp:nvSpPr>
        <dsp:cNvPr id="0" name=""/>
        <dsp:cNvSpPr/>
      </dsp:nvSpPr>
      <dsp:spPr>
        <a:xfrm>
          <a:off x="4864440" y="526851"/>
          <a:ext cx="91440" cy="63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093"/>
              </a:lnTo>
              <a:lnTo>
                <a:pt x="126090" y="63509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7EDFC-628E-47FE-A0D3-99CF2F1AB2AB}">
      <dsp:nvSpPr>
        <dsp:cNvPr id="0" name=""/>
        <dsp:cNvSpPr/>
      </dsp:nvSpPr>
      <dsp:spPr>
        <a:xfrm>
          <a:off x="4990531" y="880171"/>
          <a:ext cx="2932279" cy="56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Aplica concepto de ORM.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7037" y="896677"/>
        <a:ext cx="2899267" cy="530536"/>
      </dsp:txXfrm>
    </dsp:sp>
    <dsp:sp modelId="{ED32535B-5441-4DC9-9B10-BAF7C0E8BA08}">
      <dsp:nvSpPr>
        <dsp:cNvPr id="0" name=""/>
        <dsp:cNvSpPr/>
      </dsp:nvSpPr>
      <dsp:spPr>
        <a:xfrm>
          <a:off x="4864440" y="526851"/>
          <a:ext cx="91440" cy="1450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991"/>
              </a:lnTo>
              <a:lnTo>
                <a:pt x="126090" y="14509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A97D8-2BAD-4356-9D7A-2756100E0F7F}">
      <dsp:nvSpPr>
        <dsp:cNvPr id="0" name=""/>
        <dsp:cNvSpPr/>
      </dsp:nvSpPr>
      <dsp:spPr>
        <a:xfrm>
          <a:off x="4990531" y="1696069"/>
          <a:ext cx="2932279" cy="563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Reflexión de Java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7037" y="1712575"/>
        <a:ext cx="2899267" cy="530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EDAC3-3FEA-41B7-B202-B947A9FB5B4F}">
      <dsp:nvSpPr>
        <dsp:cNvPr id="0" name=""/>
        <dsp:cNvSpPr/>
      </dsp:nvSpPr>
      <dsp:spPr>
        <a:xfrm>
          <a:off x="3098791" y="424928"/>
          <a:ext cx="1690378" cy="72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1.- Incepción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8791" y="424928"/>
        <a:ext cx="1690378" cy="724569"/>
      </dsp:txXfrm>
    </dsp:sp>
    <dsp:sp modelId="{1E699F1E-459B-4C67-986F-6C51AAA2E23D}">
      <dsp:nvSpPr>
        <dsp:cNvPr id="0" name=""/>
        <dsp:cNvSpPr/>
      </dsp:nvSpPr>
      <dsp:spPr>
        <a:xfrm>
          <a:off x="779326" y="-412"/>
          <a:ext cx="3952280" cy="3952280"/>
        </a:xfrm>
        <a:prstGeom prst="circularArrow">
          <a:avLst>
            <a:gd name="adj1" fmla="val 6898"/>
            <a:gd name="adj2" fmla="val 464993"/>
            <a:gd name="adj3" fmla="val 550926"/>
            <a:gd name="adj4" fmla="val 19833389"/>
            <a:gd name="adj5" fmla="val 8047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A4335-E723-49A2-B609-A8B15B6E5C08}">
      <dsp:nvSpPr>
        <dsp:cNvPr id="0" name=""/>
        <dsp:cNvSpPr/>
      </dsp:nvSpPr>
      <dsp:spPr>
        <a:xfrm>
          <a:off x="3244979" y="2465241"/>
          <a:ext cx="1398000" cy="13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2.- Elaboración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4979" y="2465241"/>
        <a:ext cx="1398000" cy="1398000"/>
      </dsp:txXfrm>
    </dsp:sp>
    <dsp:sp modelId="{78FF5923-AE78-4B7E-81C1-9C8F21110412}">
      <dsp:nvSpPr>
        <dsp:cNvPr id="0" name=""/>
        <dsp:cNvSpPr/>
      </dsp:nvSpPr>
      <dsp:spPr>
        <a:xfrm>
          <a:off x="779326" y="-412"/>
          <a:ext cx="3952280" cy="3952280"/>
        </a:xfrm>
        <a:prstGeom prst="circularArrow">
          <a:avLst>
            <a:gd name="adj1" fmla="val 6898"/>
            <a:gd name="adj2" fmla="val 464993"/>
            <a:gd name="adj3" fmla="val 5950926"/>
            <a:gd name="adj4" fmla="val 4384081"/>
            <a:gd name="adj5" fmla="val 8047"/>
          </a:avLst>
        </a:prstGeom>
        <a:solidFill>
          <a:srgbClr val="CC66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2069F-1AD0-4DAD-86B6-459F2ED58595}">
      <dsp:nvSpPr>
        <dsp:cNvPr id="0" name=""/>
        <dsp:cNvSpPr/>
      </dsp:nvSpPr>
      <dsp:spPr>
        <a:xfrm>
          <a:off x="867952" y="2465241"/>
          <a:ext cx="1398000" cy="13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3.- Construcción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952" y="2465241"/>
        <a:ext cx="1398000" cy="1398000"/>
      </dsp:txXfrm>
    </dsp:sp>
    <dsp:sp modelId="{35047A38-6341-4E43-A348-5B997F56BF68}">
      <dsp:nvSpPr>
        <dsp:cNvPr id="0" name=""/>
        <dsp:cNvSpPr/>
      </dsp:nvSpPr>
      <dsp:spPr>
        <a:xfrm>
          <a:off x="779326" y="-412"/>
          <a:ext cx="3952280" cy="3952280"/>
        </a:xfrm>
        <a:prstGeom prst="circularArrow">
          <a:avLst>
            <a:gd name="adj1" fmla="val 6898"/>
            <a:gd name="adj2" fmla="val 464993"/>
            <a:gd name="adj3" fmla="val 11350926"/>
            <a:gd name="adj4" fmla="val 9784081"/>
            <a:gd name="adj5" fmla="val 8047"/>
          </a:avLst>
        </a:prstGeom>
        <a:solidFill>
          <a:srgbClr val="009999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92BAD-920E-4317-AC08-95DFD1696DD8}">
      <dsp:nvSpPr>
        <dsp:cNvPr id="0" name=""/>
        <dsp:cNvSpPr/>
      </dsp:nvSpPr>
      <dsp:spPr>
        <a:xfrm>
          <a:off x="867952" y="88213"/>
          <a:ext cx="1398000" cy="13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4.- Transición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952" y="88213"/>
        <a:ext cx="1398000" cy="1398000"/>
      </dsp:txXfrm>
    </dsp:sp>
    <dsp:sp modelId="{6601C824-5FE2-42D5-BC55-E89B9A5DAFEC}">
      <dsp:nvSpPr>
        <dsp:cNvPr id="0" name=""/>
        <dsp:cNvSpPr/>
      </dsp:nvSpPr>
      <dsp:spPr>
        <a:xfrm>
          <a:off x="779326" y="-412"/>
          <a:ext cx="3952280" cy="3952280"/>
        </a:xfrm>
        <a:prstGeom prst="circularArrow">
          <a:avLst>
            <a:gd name="adj1" fmla="val 6898"/>
            <a:gd name="adj2" fmla="val 464993"/>
            <a:gd name="adj3" fmla="val 17096025"/>
            <a:gd name="adj4" fmla="val 15184081"/>
            <a:gd name="adj5" fmla="val 8047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47F79-91B3-4DA2-8623-F7C2AFCCE2F0}">
      <dsp:nvSpPr>
        <dsp:cNvPr id="0" name=""/>
        <dsp:cNvSpPr/>
      </dsp:nvSpPr>
      <dsp:spPr>
        <a:xfrm>
          <a:off x="1064103" y="2350085"/>
          <a:ext cx="6274542" cy="24376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11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kern="1200" dirty="0" smtClean="0">
            <a:solidFill>
              <a:schemeClr val="tx2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-Sistema contable multiempresa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-Aplicación orientado a la web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-Seguridad mediante perfiles de usuario.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-Integración a dispositivos móviles.</a:t>
          </a:r>
        </a:p>
      </dsp:txBody>
      <dsp:txXfrm>
        <a:off x="1064103" y="2350085"/>
        <a:ext cx="6274542" cy="2437620"/>
      </dsp:txXfrm>
    </dsp:sp>
    <dsp:sp modelId="{2D9CB074-7E48-4ABC-A8E6-0FF6B2349BAB}">
      <dsp:nvSpPr>
        <dsp:cNvPr id="0" name=""/>
        <dsp:cNvSpPr/>
      </dsp:nvSpPr>
      <dsp:spPr>
        <a:xfrm>
          <a:off x="3194" y="1600111"/>
          <a:ext cx="2965105" cy="12085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8EAA4F28-86D2-4508-B283-77AC3E307BE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6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B407E07E-8BEE-413B-8D27-9B2FA97CB83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27714-E7CF-4644-9002-D876B364C230}" type="slidenum">
              <a:rPr lang="en-GB"/>
              <a:pPr/>
              <a:t>1</a:t>
            </a:fld>
            <a:endParaRPr lang="en-GB"/>
          </a:p>
        </p:txBody>
      </p:sp>
      <p:sp>
        <p:nvSpPr>
          <p:cNvPr id="73421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</p:spPr>
        <p:txBody>
          <a:bodyPr lIns="89384" tIns="44694" rIns="89384" bIns="44694"/>
          <a:lstStyle/>
          <a:p>
            <a:endParaRPr lang="en-GB"/>
          </a:p>
        </p:txBody>
      </p:sp>
      <p:sp>
        <p:nvSpPr>
          <p:cNvPr id="73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11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12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13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14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15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16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17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18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19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20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21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22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23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24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25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26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27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28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29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30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31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32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33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34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35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36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37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38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39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40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4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27714-E7CF-4644-9002-D876B364C230}" type="slidenum">
              <a:rPr lang="en-GB"/>
              <a:pPr/>
              <a:t>41</a:t>
            </a:fld>
            <a:endParaRPr lang="en-GB"/>
          </a:p>
        </p:txBody>
      </p:sp>
      <p:sp>
        <p:nvSpPr>
          <p:cNvPr id="73421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</p:spPr>
        <p:txBody>
          <a:bodyPr lIns="89384" tIns="44694" rIns="89384" bIns="44694"/>
          <a:lstStyle/>
          <a:p>
            <a:endParaRPr lang="en-GB"/>
          </a:p>
        </p:txBody>
      </p:sp>
      <p:sp>
        <p:nvSpPr>
          <p:cNvPr id="73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5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6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7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9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CF6F3-5F2D-4395-94C8-5459BBDF6392}" type="slidenum">
              <a:rPr lang="en-GB"/>
              <a:pPr/>
              <a:t>10</a:t>
            </a:fld>
            <a:endParaRPr lang="en-GB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44525" y="1154113"/>
            <a:ext cx="7489825" cy="11525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33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4525" y="2305050"/>
            <a:ext cx="74977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45519" name="Picture 15" descr="Unbenannt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3" name="Picture 19" descr="PP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EFA26CA-2FDE-4182-A705-AAF16BB2EEDA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57163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6675"/>
            <a:ext cx="2132013" cy="5599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6675"/>
            <a:ext cx="6245225" cy="5599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6FA460F5-45C2-4471-845F-B39F174FC794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2129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1DC9D33-A4B1-450A-87A2-59899CC14E56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5752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5665E68-9617-412F-A7A4-131044EC2F4D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1777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636713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636713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2CD743D8-D508-482C-9292-8E5389DF6DA3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74002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1A4CB601-CD02-4FE7-A42D-ACBEE762BD1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64197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C698382-0819-4FD8-AA15-7DE37E4D0D9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57510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98E2484-FAE2-4954-AD83-46D127253B4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12619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DF9B771A-DBC4-47E6-A676-F5B3734DFB7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47458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467F093F-DDFF-4A16-83C7-F808107639A8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4640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6675"/>
            <a:ext cx="62976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36713"/>
            <a:ext cx="85248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C641299C-1AC1-47EA-B98D-2CE18D022635}" type="slidenum">
              <a:rPr lang="de-DE"/>
              <a:pPr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r"/>
  </p:transition>
  <p:hf sldNum="0" hd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68350" indent="-204788" algn="l" rtl="0" fontAlgn="base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10509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5pPr>
      <a:lvl6pPr marL="15081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19653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24225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28797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Descripci&#243;n%20caso%20de%20uso.docx" TargetMode="Externa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:8080/ContaSoft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1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66460" y="1436588"/>
            <a:ext cx="5622163" cy="1404430"/>
          </a:xfrm>
        </p:spPr>
        <p:txBody>
          <a:bodyPr/>
          <a:lstStyle/>
          <a:p>
            <a:pPr algn="ctr"/>
            <a:r>
              <a:rPr lang="es-EC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TEMA: Sistema web con comunicación hacia dispositivos móviles para la gestión contable y tributaria con tecnología ICEFACES</a:t>
            </a:r>
            <a:endParaRPr lang="de-DE" sz="2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6" y="1494074"/>
            <a:ext cx="3048000" cy="496159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0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620253"/>
            <a:ext cx="9144000" cy="23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Logo espe comple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58" y="208737"/>
            <a:ext cx="3459370" cy="9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96193" y="3300022"/>
            <a:ext cx="3600450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SzPct val="75000"/>
            </a:pPr>
            <a:r>
              <a:rPr lang="es-MX" sz="2400" b="1" dirty="0" smtClean="0"/>
              <a:t>Elaborado por</a:t>
            </a:r>
          </a:p>
          <a:p>
            <a:pPr lvl="1" algn="l">
              <a:buClr>
                <a:srgbClr val="000066"/>
              </a:buClr>
              <a:buSzPct val="75000"/>
            </a:pPr>
            <a:r>
              <a:rPr lang="es-MX" sz="1800" dirty="0" smtClean="0"/>
              <a:t>      Verónica Ramírez</a:t>
            </a:r>
          </a:p>
          <a:p>
            <a:pPr lvl="1" algn="l">
              <a:buClr>
                <a:srgbClr val="000066"/>
              </a:buClr>
              <a:buSzPct val="75000"/>
            </a:pPr>
            <a:r>
              <a:rPr lang="es-MX" dirty="0" smtClean="0"/>
              <a:t>         Víctor </a:t>
            </a:r>
            <a:r>
              <a:rPr lang="es-MX" sz="1600" dirty="0" smtClean="0"/>
              <a:t>Jaramillo</a:t>
            </a:r>
            <a:endParaRPr lang="es-MX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18047" y="5169463"/>
            <a:ext cx="3172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100000"/>
              </a:spcBef>
              <a:buClr>
                <a:srgbClr val="FF9900"/>
              </a:buClr>
              <a:buSzPct val="75000"/>
            </a:pPr>
            <a:r>
              <a:rPr lang="es-ES" sz="2000" b="1" dirty="0" smtClean="0"/>
              <a:t>Director</a:t>
            </a:r>
            <a:endParaRPr lang="es-MX" sz="2000" b="1" dirty="0" smtClean="0"/>
          </a:p>
          <a:p>
            <a:pPr lvl="1">
              <a:buClr>
                <a:srgbClr val="000066"/>
              </a:buClr>
              <a:buSzPct val="75000"/>
            </a:pPr>
            <a:r>
              <a:rPr lang="es-MX" sz="1600" dirty="0" smtClean="0"/>
              <a:t> </a:t>
            </a:r>
            <a:r>
              <a:rPr lang="es-ES" sz="1600" dirty="0" smtClean="0"/>
              <a:t>Ing. Mauricio Campaña</a:t>
            </a:r>
            <a:endParaRPr lang="es-ES" sz="1600" dirty="0"/>
          </a:p>
        </p:txBody>
      </p:sp>
      <p:sp>
        <p:nvSpPr>
          <p:cNvPr id="3" name="2 Rectángulo"/>
          <p:cNvSpPr/>
          <p:nvPr/>
        </p:nvSpPr>
        <p:spPr>
          <a:xfrm>
            <a:off x="1576549" y="5970798"/>
            <a:ext cx="327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FF9900"/>
              </a:buClr>
              <a:buSzPct val="75000"/>
            </a:pPr>
            <a:r>
              <a:rPr lang="es-ES" sz="2000" b="1" dirty="0" smtClean="0"/>
              <a:t>Profesora Informante</a:t>
            </a:r>
            <a:endParaRPr lang="es-MX" sz="2000" b="1" dirty="0" smtClean="0"/>
          </a:p>
          <a:p>
            <a:pPr lvl="1">
              <a:buClr>
                <a:srgbClr val="000066"/>
              </a:buClr>
              <a:buSzPct val="75000"/>
            </a:pPr>
            <a:r>
              <a:rPr lang="es-MX" sz="1600" dirty="0" smtClean="0"/>
              <a:t> </a:t>
            </a:r>
            <a:r>
              <a:rPr lang="es-ES" sz="1600" dirty="0" smtClean="0"/>
              <a:t>Ing. Tatiana Noboa</a:t>
            </a:r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2844018" y="5102848"/>
            <a:ext cx="272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FF9900"/>
              </a:buClr>
              <a:buSzPct val="75000"/>
            </a:pPr>
            <a:r>
              <a:rPr lang="es-ES" sz="2000" b="1" dirty="0" smtClean="0"/>
              <a:t>Codirector</a:t>
            </a:r>
            <a:endParaRPr lang="es-MX" sz="2000" b="1" dirty="0" smtClean="0"/>
          </a:p>
          <a:p>
            <a:pPr lvl="1" algn="ctr">
              <a:buClr>
                <a:srgbClr val="000066"/>
              </a:buClr>
              <a:buSzPct val="75000"/>
            </a:pPr>
            <a:r>
              <a:rPr lang="es-ES" sz="1600" dirty="0" smtClean="0"/>
              <a:t>Ing. Tatiana </a:t>
            </a:r>
            <a:r>
              <a:rPr lang="es-ES" sz="1600" dirty="0" err="1" smtClean="0"/>
              <a:t>Gualotuña</a:t>
            </a:r>
            <a:endParaRPr lang="es-ES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HERRAMIENTAS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1658" y="217341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u="sng" dirty="0" smtClean="0">
                <a:solidFill>
                  <a:schemeClr val="accent1"/>
                </a:solidFill>
              </a:rPr>
              <a:t>Base de Datos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30190783"/>
              </p:ext>
            </p:extLst>
          </p:nvPr>
        </p:nvGraphicFramePr>
        <p:xfrm>
          <a:off x="530390" y="2395006"/>
          <a:ext cx="8077124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http://ingenieria.pucesi.edu.ec/site/images/stories/mysq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6" y="5250560"/>
            <a:ext cx="2649884" cy="13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509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HERRAMIENTAS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1658" y="217341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u="sng" dirty="0" smtClean="0">
                <a:solidFill>
                  <a:schemeClr val="accent1"/>
                </a:solidFill>
              </a:rPr>
              <a:t>Servidor de aplicaciones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7000056"/>
              </p:ext>
            </p:extLst>
          </p:nvPr>
        </p:nvGraphicFramePr>
        <p:xfrm>
          <a:off x="530390" y="2395006"/>
          <a:ext cx="8077124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91" y="5474969"/>
            <a:ext cx="152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97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HERRAMIENTAS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1658" y="1982452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u="sng" dirty="0" smtClean="0">
                <a:solidFill>
                  <a:schemeClr val="accent1"/>
                </a:solidFill>
              </a:rPr>
              <a:t>IDE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38816682"/>
              </p:ext>
            </p:extLst>
          </p:nvPr>
        </p:nvGraphicFramePr>
        <p:xfrm>
          <a:off x="135538" y="2185389"/>
          <a:ext cx="8866828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1" y="4810619"/>
            <a:ext cx="1849023" cy="1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1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HERRAMIENTAS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1658" y="1982452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u="sng" dirty="0" smtClean="0">
                <a:solidFill>
                  <a:schemeClr val="accent1"/>
                </a:solidFill>
              </a:rPr>
              <a:t>Frameworks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385786"/>
              </p:ext>
            </p:extLst>
          </p:nvPr>
        </p:nvGraphicFramePr>
        <p:xfrm>
          <a:off x="135538" y="2432128"/>
          <a:ext cx="8866828" cy="31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8" descr="http://upload.wikimedia.org/wikipedia/commons/2/22/Hibernate_logo_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5" y="5670949"/>
            <a:ext cx="2515875" cy="10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rolandojreyes.files.wordpress.com/2010/03/icefaces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65" y="5669561"/>
            <a:ext cx="1028350" cy="11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208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62890" y="2115897"/>
            <a:ext cx="8515350" cy="4029075"/>
          </a:xfrm>
        </p:spPr>
        <p:txBody>
          <a:bodyPr/>
          <a:lstStyle/>
          <a:p>
            <a:r>
              <a:rPr lang="es-US" sz="1800" dirty="0" smtClean="0"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Problema y solución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Alcance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Herramientas</a:t>
            </a:r>
          </a:p>
          <a:p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Arquitectura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Análisis y diseño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Presentación del sistema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1400" dirty="0"/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AGENDA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429891"/>
            <a:ext cx="3892296" cy="3892296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2072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ARQUITECTURA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2771335"/>
            <a:ext cx="6146775" cy="33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527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337624"/>
              </p:ext>
            </p:extLst>
          </p:nvPr>
        </p:nvGraphicFramePr>
        <p:xfrm>
          <a:off x="1759465" y="1704663"/>
          <a:ext cx="5570243" cy="395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5" descr="split oval blue yellow te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ltGray">
          <a:xfrm>
            <a:off x="3489851" y="2583416"/>
            <a:ext cx="2158201" cy="2168530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/>
        </p:nvSpPr>
        <p:spPr bwMode="invGray">
          <a:xfrm>
            <a:off x="3540252" y="3082554"/>
            <a:ext cx="2057400" cy="1170254"/>
          </a:xfrm>
          <a:prstGeom prst="rect">
            <a:avLst/>
          </a:prstGeom>
        </p:spPr>
        <p:txBody>
          <a:bodyPr wrap="square" lIns="195005" tIns="97502" rIns="195005" bIns="97502" anchor="ctr">
            <a:noAutofit/>
          </a:bodyPr>
          <a:lstStyle/>
          <a:p>
            <a:pPr algn="ctr" defTabSz="162490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AUP</a:t>
            </a:r>
            <a:endParaRPr lang="en-US" sz="3200" b="1" i="1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2890" y="5927410"/>
            <a:ext cx="26728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Desarrollo 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Iterativo e incremental</a:t>
            </a:r>
            <a:endParaRPr lang="es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69683" y="5927409"/>
            <a:ext cx="26728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Al término de cada fase existen hitos</a:t>
            </a:r>
            <a:endParaRPr lang="es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32520" y="6065908"/>
            <a:ext cx="267286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Prototipos</a:t>
            </a:r>
            <a:endParaRPr lang="es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43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12" grpId="0"/>
      <p:bldP spid="4" grpId="0" animBg="1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73" y="2584168"/>
            <a:ext cx="5753100" cy="3858835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Rectángulo"/>
          <p:cNvSpPr/>
          <p:nvPr/>
        </p:nvSpPr>
        <p:spPr>
          <a:xfrm>
            <a:off x="262890" y="1978242"/>
            <a:ext cx="257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Marco de trabajo AUP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6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2890" y="1978242"/>
            <a:ext cx="404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Iteraciones de la metodología AUP</a:t>
            </a:r>
            <a:endParaRPr lang="de-DE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44505"/>
              </p:ext>
            </p:extLst>
          </p:nvPr>
        </p:nvGraphicFramePr>
        <p:xfrm>
          <a:off x="542756" y="3170886"/>
          <a:ext cx="8052391" cy="2316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1115"/>
                <a:gridCol w="1731059"/>
                <a:gridCol w="1484139"/>
                <a:gridCol w="1854955"/>
                <a:gridCol w="866402"/>
                <a:gridCol w="754721"/>
              </a:tblGrid>
              <a:tr h="429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FASE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ITERACIONES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COMIENZO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FINALIZACIÓN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DÍAS/ FASES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FASE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Incepción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s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04/04/20011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04/09/2011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Elaboración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05/09/2011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05/04/2012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Construcción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26/09/2011</a:t>
                      </a:r>
                      <a:endParaRPr lang="es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26/04/2012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s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Transición</a:t>
                      </a:r>
                      <a:endParaRPr lang="es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26/01/2012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16/05/2012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AR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s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820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890" y="197824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Planificación del proyecto</a:t>
            </a:r>
            <a:endParaRPr lang="de-DE" u="sng" dirty="0">
              <a:solidFill>
                <a:schemeClr val="accent1"/>
              </a:solidFill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154745" y="3446585"/>
            <a:ext cx="2658793" cy="14771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FASE DE INCEPCIÓN</a:t>
            </a:r>
            <a:endParaRPr kumimoji="0" lang="es-US" sz="1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96979"/>
              </p:ext>
            </p:extLst>
          </p:nvPr>
        </p:nvGraphicFramePr>
        <p:xfrm>
          <a:off x="3307313" y="3279042"/>
          <a:ext cx="5241601" cy="149352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35658"/>
                <a:gridCol w="4005943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ITERACIÓN</a:t>
                      </a:r>
                      <a:endParaRPr lang="es-US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/ CASOS DE USO</a:t>
                      </a:r>
                      <a:endParaRPr lang="es-US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I1</a:t>
                      </a:r>
                      <a:endParaRPr lang="es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Construir  la especificación de requerimientos, lista de riesgos, alcance y calendario del proyecto.</a:t>
                      </a:r>
                      <a:endParaRPr lang="es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Definición de los C.U. 1.1, 2.1, 2.2, 2.3 y 2.4 (</a:t>
                      </a: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</a:t>
                      </a:r>
                      <a:r>
                        <a:rPr lang="es-A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0.0).</a:t>
                      </a:r>
                      <a:endParaRPr lang="es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345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62890" y="2115897"/>
            <a:ext cx="8515350" cy="4029075"/>
          </a:xfrm>
        </p:spPr>
        <p:txBody>
          <a:bodyPr/>
          <a:lstStyle/>
          <a:p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Problema y solución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Alcance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Herramientas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Arquitectura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Análisis y diseño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Presentación del sistema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1400" dirty="0"/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AGENDA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429891"/>
            <a:ext cx="3892296" cy="3892296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25707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890" y="197824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Planificación del proyecto</a:t>
            </a:r>
            <a:endParaRPr lang="de-DE" u="sng" dirty="0">
              <a:solidFill>
                <a:schemeClr val="accent1"/>
              </a:solidFill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154744" y="3446585"/>
            <a:ext cx="3299655" cy="14771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FASE DE ELABORACIÓN</a:t>
            </a:r>
            <a:endParaRPr kumimoji="0" lang="es-US" sz="1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93154"/>
              </p:ext>
            </p:extLst>
          </p:nvPr>
        </p:nvGraphicFramePr>
        <p:xfrm>
          <a:off x="3864025" y="2709662"/>
          <a:ext cx="5047746" cy="3341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461"/>
                <a:gridCol w="384628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ITERACIÓN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/ CASOS DE USO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372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  <a:endParaRPr lang="es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Prueba de arquitectura planteada.</a:t>
                      </a:r>
                      <a:endParaRPr lang="es-US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Definición  de los C.U. establecidos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SYSGECON 0.1. : C.U. 3.1, 3.2, 3.3, 3.4, 3.5, 3.6 y 3.7.</a:t>
                      </a:r>
                      <a:endParaRPr lang="es-US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Modelado de  los C.U. considerados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0.0. </a:t>
                      </a:r>
                      <a:endParaRPr lang="es-US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Definición de estrategia para evitar lista de riesgos.</a:t>
                      </a:r>
                      <a:endParaRPr lang="es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E2</a:t>
                      </a:r>
                      <a:endParaRPr lang="es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Definición de los C.U. establecidos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 0.2.: C.U. 4.1, 4.2, 4.3, 4.4, 4.5 y 4.6.</a:t>
                      </a:r>
                      <a:endParaRPr lang="es-US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Modelado de  los C.U. considerados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0.1. </a:t>
                      </a:r>
                      <a:endParaRPr lang="es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E3</a:t>
                      </a:r>
                      <a:endParaRPr lang="es-US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Definición  de los C.U. establecidos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 0.3.: C.U. 5.1, 5.2, 5.3, 5.4, 5.5, 6.1, 6.2, 6.3 y 6.4.</a:t>
                      </a:r>
                      <a:endParaRPr lang="es-US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Modelado de  los C.U. considerados en el </a:t>
                      </a:r>
                      <a:r>
                        <a:rPr lang="es-AR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release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SYSGECON</a:t>
                      </a:r>
                      <a:r>
                        <a:rPr lang="es-AR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0.2.</a:t>
                      </a:r>
                      <a:endParaRPr lang="es-US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430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890" y="197824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Planificación del proyecto</a:t>
            </a:r>
            <a:endParaRPr lang="de-DE" u="sng" dirty="0">
              <a:solidFill>
                <a:schemeClr val="accent1"/>
              </a:solidFill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154744" y="3446585"/>
            <a:ext cx="3299655" cy="14771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charset="0"/>
              </a:rPr>
              <a:t>  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FASE DE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CONSTRUCCIÓN</a:t>
            </a:r>
            <a:endParaRPr kumimoji="0" lang="es-US" sz="1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35725"/>
              </p:ext>
            </p:extLst>
          </p:nvPr>
        </p:nvGraphicFramePr>
        <p:xfrm>
          <a:off x="3864025" y="2941886"/>
          <a:ext cx="5047746" cy="239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461"/>
                <a:gridCol w="384628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ITERACIÓN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/ CASOS DE USO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789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C1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Construcción del release SYSGECON 0.0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C2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Construcción de los C.U. del release </a:t>
                      </a:r>
                      <a:r>
                        <a:rPr lang="es-MX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SYSGECON</a:t>
                      </a: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0.1 y SYSGECON 0.2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C3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Modelado y construcción de  los C.U. considerados en el </a:t>
                      </a:r>
                      <a:r>
                        <a:rPr lang="es-AR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release</a:t>
                      </a:r>
                      <a:r>
                        <a:rPr lang="es-A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SYSGECON</a:t>
                      </a:r>
                      <a:r>
                        <a:rPr lang="es-A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0.3.</a:t>
                      </a:r>
                      <a:endParaRPr lang="es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74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METODOLOGÍA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890" y="197824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/>
            <a:r>
              <a:rPr lang="de-DE" b="1" u="sng" dirty="0" smtClean="0">
                <a:solidFill>
                  <a:schemeClr val="tx2"/>
                </a:solidFill>
              </a:rPr>
              <a:t>Planificación del proyecto</a:t>
            </a:r>
            <a:endParaRPr lang="de-DE" u="sng" dirty="0">
              <a:solidFill>
                <a:schemeClr val="accent1"/>
              </a:solidFill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154744" y="3446585"/>
            <a:ext cx="3299655" cy="14771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" charset="0"/>
              </a:rPr>
              <a:t>  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FASE DE </a:t>
            </a:r>
            <a:r>
              <a:rPr kumimoji="0" lang="es-EC" sz="1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TRANSICIÓN</a:t>
            </a:r>
            <a:endParaRPr kumimoji="0" lang="es-US" sz="1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56479"/>
              </p:ext>
            </p:extLst>
          </p:nvPr>
        </p:nvGraphicFramePr>
        <p:xfrm>
          <a:off x="3864025" y="3235525"/>
          <a:ext cx="5047746" cy="1688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461"/>
                <a:gridCol w="384628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ITERACIÓN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/ CASOS DE USO</a:t>
                      </a:r>
                      <a:endParaRPr lang="es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0" marR="32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789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análisis y diseño  de cambios de los release SYSGECON 0.0 y SYSGECON 0.1.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endParaRPr lang="es-AR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449580" algn="l"/>
                        </a:tabLst>
                      </a:pPr>
                      <a:r>
                        <a:rPr lang="es-AR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</a:t>
                      </a:r>
                      <a:r>
                        <a:rPr lang="es-A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análisis y diseño  de cambios de los </a:t>
                      </a:r>
                      <a:r>
                        <a:rPr lang="es-AR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release</a:t>
                      </a:r>
                      <a:r>
                        <a:rPr lang="es-A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SYSGECON 0.2 y SYSGECON 0.3.</a:t>
                      </a:r>
                      <a:endParaRPr lang="es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86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41413" y="2081851"/>
            <a:ext cx="270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Identificar problema </a:t>
            </a:r>
          </a:p>
          <a:p>
            <a:pPr algn="ctr"/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 dominio</a:t>
            </a:r>
            <a:endParaRPr lang="es-EC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59858"/>
              </p:ext>
            </p:extLst>
          </p:nvPr>
        </p:nvGraphicFramePr>
        <p:xfrm>
          <a:off x="3055176" y="1883285"/>
          <a:ext cx="5048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Visio" r:id="rId4" imgW="5255209" imgH="4913331" progId="Visio.Drawing.11">
                  <p:embed/>
                </p:oleObj>
              </mc:Choice>
              <mc:Fallback>
                <p:oleObj name="Visio" r:id="rId4" imgW="5255209" imgH="4913331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176" y="1883285"/>
                        <a:ext cx="504825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 descr="graf_c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7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69" y="2774349"/>
            <a:ext cx="4780405" cy="3781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282107" y="2352309"/>
            <a:ext cx="4129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Caso de Uso-Ingreso al </a:t>
            </a:r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sistema</a:t>
            </a:r>
            <a:endParaRPr lang="es-EC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2" name="1 CuadroTexto">
            <a:hlinkClick r:id="rId5" action="ppaction://hlinkfile"/>
          </p:cNvPr>
          <p:cNvSpPr txBox="1"/>
          <p:nvPr/>
        </p:nvSpPr>
        <p:spPr>
          <a:xfrm>
            <a:off x="7159844" y="5778081"/>
            <a:ext cx="13308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 </a:t>
            </a:r>
          </a:p>
          <a:p>
            <a:pPr algn="ctr"/>
            <a:r>
              <a:rPr lang="es-EC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de uso</a:t>
            </a:r>
            <a:endParaRPr lang="es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493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47" y="2728182"/>
            <a:ext cx="5759450" cy="385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1899350" y="2325168"/>
            <a:ext cx="5724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Diagramas de Secuencia – Ingreso al sistema</a:t>
            </a:r>
            <a:endParaRPr lang="es-EC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66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9496" y="3674586"/>
            <a:ext cx="329957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Diagrama de componentes</a:t>
            </a:r>
            <a:endParaRPr lang="de-DE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8" y="1775358"/>
            <a:ext cx="4869861" cy="5082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6933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92811" y="2184199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Modelo de Clases – Módulo de seguridad</a:t>
            </a:r>
            <a:endParaRPr lang="de-DE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61" y="2935515"/>
            <a:ext cx="5615305" cy="31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31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tmp\tesis\diagramas\modulo seguridad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7" y="2786742"/>
            <a:ext cx="6160643" cy="3833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92811" y="2184199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Modelo entidad relación – Módulo de seguridad</a:t>
            </a:r>
            <a:endParaRPr lang="de-DE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ANÁLISIS Y DISEÑO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812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36716520"/>
              </p:ext>
            </p:extLst>
          </p:nvPr>
        </p:nvGraphicFramePr>
        <p:xfrm>
          <a:off x="637736" y="1402079"/>
          <a:ext cx="7338646" cy="487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7116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7794" y="2567305"/>
            <a:ext cx="8201406" cy="126098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Algunas empresas dedicadas a realizar asesorías contables utilizan aplicaciones informáticas de escritorio obsoletas, limitando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su nivel competitivo dentro del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mercado ante otras empresas.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INTRODUCCIÓN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637793" y="3993769"/>
            <a:ext cx="8188833" cy="12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US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US" sz="2400" dirty="0">
                <a:latin typeface="Times New Roman" pitchFamily="18" charset="0"/>
                <a:cs typeface="Times New Roman" pitchFamily="18" charset="0"/>
              </a:rPr>
              <a:t>desarrollo de un sistema  web con una infraestructura estable y adecuada permite a estas empresas mejorar su forma de trabajo, brindando a sus cliente información </a:t>
            </a:r>
            <a:r>
              <a:rPr lang="es-US" sz="2400" dirty="0" smtClean="0">
                <a:latin typeface="Times New Roman" pitchFamily="18" charset="0"/>
                <a:cs typeface="Times New Roman" pitchFamily="18" charset="0"/>
              </a:rPr>
              <a:t>eficiente.</a:t>
            </a: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637793" y="5407152"/>
            <a:ext cx="8188833" cy="12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tecnología ICEFACES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maximiza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la productividad del desarrollo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brindando una  aplicación estable y confiable adecuándose a las nuevas necesidades del mercado.</a:t>
            </a:r>
          </a:p>
          <a:p>
            <a:pPr marL="0" indent="0">
              <a:buFont typeface="Wingdings" pitchFamily="2" charset="2"/>
              <a:buNone/>
            </a:pPr>
            <a:endParaRPr lang="es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2705653"/>
            <a:ext cx="182880" cy="18288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4" y="4156501"/>
            <a:ext cx="182880" cy="18288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8" y="557077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95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62" grpId="0" build="p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1605197"/>
            <a:ext cx="7866743" cy="57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136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2"/>
          <a:stretch/>
        </p:blipFill>
        <p:spPr bwMode="auto">
          <a:xfrm>
            <a:off x="1824648" y="2263167"/>
            <a:ext cx="5038432" cy="1844599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75434" y="4332849"/>
            <a:ext cx="3046095" cy="2300605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5" descr="graf_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58179" b="60912"/>
          <a:stretch/>
        </p:blipFill>
        <p:spPr bwMode="auto">
          <a:xfrm>
            <a:off x="3702569" y="4338635"/>
            <a:ext cx="4701201" cy="22890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102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2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/>
          <a:srcRect l="23728" t="19505" r="1723" b="8944"/>
          <a:stretch/>
        </p:blipFill>
        <p:spPr>
          <a:xfrm>
            <a:off x="2002971" y="2206172"/>
            <a:ext cx="5021943" cy="1625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9 Imagen"/>
          <p:cNvPicPr/>
          <p:nvPr/>
        </p:nvPicPr>
        <p:blipFill rotWithShape="1">
          <a:blip r:embed="rId5"/>
          <a:srcRect l="3219" t="12603" r="5061"/>
          <a:stretch/>
        </p:blipFill>
        <p:spPr>
          <a:xfrm>
            <a:off x="2358569" y="4165600"/>
            <a:ext cx="4426858" cy="2214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262890" y="222068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Reportes</a:t>
            </a:r>
            <a:endParaRPr lang="es-US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128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9667" r="52609" b="38973"/>
          <a:stretch/>
        </p:blipFill>
        <p:spPr bwMode="auto">
          <a:xfrm>
            <a:off x="1336773" y="2969725"/>
            <a:ext cx="3024212" cy="306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141827" y="2252617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Aplicativo móvil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10318" r="46351" b="19106"/>
          <a:stretch/>
        </p:blipFill>
        <p:spPr bwMode="auto">
          <a:xfrm>
            <a:off x="4854161" y="2702443"/>
            <a:ext cx="2542369" cy="3580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5" descr="graf_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0" name="9 CuadroTexto">
            <a:hlinkClick r:id="rId6"/>
          </p:cNvPr>
          <p:cNvSpPr txBox="1"/>
          <p:nvPr/>
        </p:nvSpPr>
        <p:spPr>
          <a:xfrm>
            <a:off x="7751941" y="6281018"/>
            <a:ext cx="11929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</a:t>
            </a:r>
          </a:p>
          <a:p>
            <a:pPr algn="ctr"/>
            <a:r>
              <a:rPr lang="es-EC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sistema</a:t>
            </a:r>
            <a:endParaRPr lang="es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6231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266" name="Picture 2" descr="C:\Users\VIJES\AppData\Local\Temp\Rar$DI00.082\Input_PlanCuentas_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19386" r="1385" b="35703"/>
          <a:stretch/>
        </p:blipFill>
        <p:spPr bwMode="auto">
          <a:xfrm>
            <a:off x="786741" y="3126378"/>
            <a:ext cx="7564422" cy="28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48332" y="2284548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Pruebas de caja blanca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136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2648332" y="2284548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Pruebas de caja blanca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t="6370" r="97" b="36579"/>
          <a:stretch/>
        </p:blipFill>
        <p:spPr bwMode="auto">
          <a:xfrm>
            <a:off x="534159" y="2786258"/>
            <a:ext cx="8069586" cy="3718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386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4" name="Picture 2" descr="C:\Users\VIJES\AppData\Local\Temp\Rar$DI00.075\Output_PlanCuentas_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t="18475" r="10720" b="36781"/>
          <a:stretch/>
        </p:blipFill>
        <p:spPr bwMode="auto">
          <a:xfrm>
            <a:off x="632599" y="2782385"/>
            <a:ext cx="7827266" cy="31722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48332" y="2284548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Pruebas de caja blanca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664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91856"/>
              </p:ext>
            </p:extLst>
          </p:nvPr>
        </p:nvGraphicFramePr>
        <p:xfrm>
          <a:off x="262890" y="2401863"/>
          <a:ext cx="8617596" cy="415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Worksheet" r:id="rId4" imgW="13382589" imgH="6295931" progId="Excel.Sheet.12">
                  <p:embed/>
                </p:oleObj>
              </mc:Choice>
              <mc:Fallback>
                <p:oleObj name="Worksheet" r:id="rId4" imgW="13382589" imgH="6295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890" y="2401863"/>
                        <a:ext cx="8617596" cy="415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648332" y="1936212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Pruebas de caja negra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962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3461116" y="1936212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imes New Roman" pitchFamily="18" charset="0"/>
              </a:rPr>
              <a:t>Pruebas de estrés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PRESENTACIÓN DEL SISTEMA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9" t="31938" r="24999" b="28572"/>
          <a:stretch/>
        </p:blipFill>
        <p:spPr bwMode="auto">
          <a:xfrm>
            <a:off x="190807" y="2717975"/>
            <a:ext cx="4254671" cy="27797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7" t="50000" r="26127" b="11954"/>
          <a:stretch/>
        </p:blipFill>
        <p:spPr bwMode="auto">
          <a:xfrm>
            <a:off x="4862283" y="2717976"/>
            <a:ext cx="4165600" cy="278311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3571" y="5606533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1 Hilo</a:t>
            </a:r>
            <a:endParaRPr lang="es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19514" y="5606533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 Hilos</a:t>
            </a:r>
            <a:endParaRPr lang="es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84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CONCLUSIONES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725714" y="1977914"/>
            <a:ext cx="8118249" cy="175225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dirty="0" smtClean="0"/>
              <a:t>Para el desarrollo de cualquier tipo de sistema </a:t>
            </a:r>
            <a:r>
              <a:rPr lang="es-EC" sz="1800" dirty="0" err="1" smtClean="0"/>
              <a:t>windows</a:t>
            </a:r>
            <a:r>
              <a:rPr lang="es-EC" sz="1800" dirty="0" smtClean="0"/>
              <a:t>, web o móvil independiente de la arquitectura que se utilice es fundamental que los requerimientos funcionales y no funcionales se encuentren validados por el usuario.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2154110"/>
            <a:ext cx="182880" cy="18288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31516" y="3574140"/>
            <a:ext cx="81680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Es </a:t>
            </a:r>
            <a:r>
              <a:rPr lang="es-EC" dirty="0"/>
              <a:t>fundamental identificar con que metodología se va a desarrollar el </a:t>
            </a:r>
            <a:r>
              <a:rPr lang="es-EC" dirty="0" smtClean="0"/>
              <a:t>proyecto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62884" y="4183235"/>
            <a:ext cx="81995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Icefaces </a:t>
            </a:r>
            <a:r>
              <a:rPr lang="es-EC" dirty="0"/>
              <a:t>muestra dos ventajas: facilidad de uso y seguridad en el sistema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31516" y="4833221"/>
            <a:ext cx="8168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Uso </a:t>
            </a:r>
            <a:r>
              <a:rPr lang="es-EC" dirty="0"/>
              <a:t>de </a:t>
            </a:r>
            <a:r>
              <a:rPr lang="es-EC" dirty="0" err="1"/>
              <a:t>Android</a:t>
            </a:r>
            <a:r>
              <a:rPr lang="es-EC" dirty="0"/>
              <a:t> para la implementación de SYSGECON con la aplicación móvil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608729" y="5756551"/>
            <a:ext cx="8044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Generación </a:t>
            </a:r>
            <a:r>
              <a:rPr lang="es-EC" dirty="0"/>
              <a:t>de los anexos de Gasto personales para la integración de SYSGECON con DIMM del SRI.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" y="3784513"/>
            <a:ext cx="182880" cy="1828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" y="4405670"/>
            <a:ext cx="182880" cy="18288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3" y="4978985"/>
            <a:ext cx="182880" cy="18288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" y="5949325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0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p"/>
      <p:bldP spid="2" grpId="0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94538" y="3079369"/>
            <a:ext cx="8137398" cy="883031"/>
          </a:xfrm>
        </p:spPr>
        <p:txBody>
          <a:bodyPr/>
          <a:lstStyle/>
          <a:p>
            <a:pPr marL="0" indent="0" algn="just">
              <a:buNone/>
            </a:pPr>
            <a:r>
              <a:rPr lang="es-EC" sz="2400" dirty="0"/>
              <a:t>Desarrollar un sistema web con comunicación hacia dispositivos móviles para la gestión contable y tributaria donde se apliquen todas las leyes vigentes para personas naturales y empresas, utilizando el framework de aplicaciones</a:t>
            </a:r>
            <a:r>
              <a:rPr lang="es-EC" sz="2400" i="1" dirty="0"/>
              <a:t> Icefaces</a:t>
            </a:r>
            <a:endParaRPr lang="es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658" y="2240471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dirty="0" smtClean="0">
                <a:solidFill>
                  <a:schemeClr val="accent1"/>
                </a:solidFill>
              </a:rPr>
              <a:t>General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OBJETIVOS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1064963" name="Picture 3" descr="D:\Tesis\Documentacion\SISTEMA\Logos\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20" y="4994041"/>
            <a:ext cx="3288085" cy="14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84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62" grpId="0" build="p"/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RECOMENDACIONES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27314" y="2213488"/>
            <a:ext cx="8007123" cy="10086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Definir el número de iteraciones más apropiado para tener una buena visión del proyecto.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1838" y="3516084"/>
            <a:ext cx="8010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Llevar un estudio y análisis completo acerca de las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normas internacionales de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Contabilidad.</a:t>
            </a:r>
          </a:p>
          <a:p>
            <a:pPr marL="457200" indent="-457200">
              <a:lnSpc>
                <a:spcPct val="150000"/>
              </a:lnSpc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1838" y="4904875"/>
            <a:ext cx="7347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Se logró mediante la metodología una base sólida de requerimientos.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5090434"/>
            <a:ext cx="182880" cy="18288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5" y="3718834"/>
            <a:ext cx="182880" cy="1828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243432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0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p"/>
      <p:bldP spid="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Logo espe compl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17" y="543057"/>
            <a:ext cx="4881174" cy="13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6" y="1494074"/>
            <a:ext cx="3048000" cy="496159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14" name="13 CuadroTexto"/>
          <p:cNvSpPr txBox="1"/>
          <p:nvPr/>
        </p:nvSpPr>
        <p:spPr>
          <a:xfrm>
            <a:off x="1559661" y="2689605"/>
            <a:ext cx="3542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600" dirty="0" smtClean="0">
                <a:latin typeface="Times New Roman" pitchFamily="18" charset="0"/>
                <a:cs typeface="Times New Roman" pitchFamily="18" charset="0"/>
              </a:rPr>
              <a:t>Gracias.</a:t>
            </a:r>
            <a:endParaRPr lang="es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33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1658" y="217341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000" b="1" dirty="0" smtClean="0">
                <a:solidFill>
                  <a:schemeClr val="accent1"/>
                </a:solidFill>
              </a:rPr>
              <a:t>Específicos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1866" y="2678221"/>
            <a:ext cx="846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 algn="just"/>
            <a:r>
              <a:rPr lang="es-EC" sz="1600" dirty="0" smtClean="0"/>
              <a:t>    Identificar </a:t>
            </a:r>
            <a:r>
              <a:rPr lang="es-EC" sz="1600" dirty="0"/>
              <a:t>los procedimientos principales de  un sistema contable genérico para personas </a:t>
            </a:r>
            <a:r>
              <a:rPr lang="es-EC" sz="1600" dirty="0" smtClean="0"/>
              <a:t>  naturales </a:t>
            </a:r>
            <a:r>
              <a:rPr lang="es-EC" sz="1600" dirty="0"/>
              <a:t>y </a:t>
            </a:r>
            <a:r>
              <a:rPr lang="es-EC" sz="1600" dirty="0" smtClean="0"/>
              <a:t>empresas.</a:t>
            </a:r>
          </a:p>
        </p:txBody>
      </p:sp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" y="2766613"/>
            <a:ext cx="182880" cy="1828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0842" y="3569207"/>
            <a:ext cx="827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600" dirty="0" smtClean="0"/>
              <a:t>Determinar </a:t>
            </a:r>
            <a:r>
              <a:rPr lang="es-EC" sz="1600" dirty="0"/>
              <a:t>la aplicabilidad de desarrollar sistemas contables con el uso del framework Icefaces y sus componentes basados en </a:t>
            </a:r>
            <a:r>
              <a:rPr lang="es-EC" sz="1600" dirty="0" smtClean="0"/>
              <a:t>AJAX.</a:t>
            </a:r>
            <a:endParaRPr lang="es-U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8516" y="4400644"/>
            <a:ext cx="859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600" dirty="0" smtClean="0"/>
              <a:t>      Investigar y aplicar </a:t>
            </a:r>
            <a:r>
              <a:rPr lang="es-EC" sz="1600" dirty="0"/>
              <a:t>las disciplinas de la metodología </a:t>
            </a:r>
            <a:r>
              <a:rPr lang="es-EC" sz="1600" dirty="0" smtClean="0"/>
              <a:t>AUP.</a:t>
            </a:r>
            <a:endParaRPr lang="es-EC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0842" y="4993065"/>
            <a:ext cx="827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600" dirty="0" smtClean="0"/>
              <a:t>Realizar </a:t>
            </a:r>
            <a:r>
              <a:rPr lang="es-EC" sz="1600" dirty="0"/>
              <a:t>la integración del sistema contable con dispositivos móviles, investigando su funcionamiento y usabilidad</a:t>
            </a:r>
            <a:r>
              <a:rPr lang="es-EC" sz="1600" dirty="0" smtClean="0"/>
              <a:t>.</a:t>
            </a:r>
            <a:endParaRPr lang="es-US" sz="16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" y="3653580"/>
            <a:ext cx="182880" cy="18288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" y="4493939"/>
            <a:ext cx="182880" cy="18288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" y="5062197"/>
            <a:ext cx="182880" cy="18288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OBJETIVOS</a:t>
            </a:r>
            <a:endParaRPr lang="de-DE" sz="2800" b="1" dirty="0">
              <a:latin typeface="Bodoni MT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40842" y="5742873"/>
            <a:ext cx="826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Implementar </a:t>
            </a:r>
            <a:r>
              <a:rPr lang="es-ES" sz="1600" dirty="0"/>
              <a:t>interfaces de entrada y salida para </a:t>
            </a:r>
            <a:r>
              <a:rPr lang="es-ES" sz="1600" dirty="0" smtClean="0"/>
              <a:t>que puedan ser utilizadas por el </a:t>
            </a:r>
            <a:r>
              <a:rPr lang="es-ES" sz="1600" dirty="0"/>
              <a:t>DIMM del SRI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" y="5812005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1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12" grpId="0"/>
      <p:bldP spid="13" grpId="0"/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PROBLEMAS</a:t>
            </a:r>
            <a:endParaRPr lang="de-DE" sz="2800" b="1" dirty="0">
              <a:latin typeface="Bodoni MT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18991486"/>
              </p:ext>
            </p:extLst>
          </p:nvPr>
        </p:nvGraphicFramePr>
        <p:xfrm>
          <a:off x="2276856" y="2018792"/>
          <a:ext cx="6586728" cy="466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2914" name="Picture 2" descr="C:\Users\Verito\AppData\Local\Microsoft\Windows\Temporary Internet Files\Content.IE5\59S1B8MC\MC90020027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0" y="2804160"/>
            <a:ext cx="1872496" cy="25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220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SOLUCIÓN</a:t>
            </a:r>
            <a:endParaRPr lang="de-DE" sz="2800" b="1" dirty="0">
              <a:latin typeface="Bodoni MT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75677344"/>
              </p:ext>
            </p:extLst>
          </p:nvPr>
        </p:nvGraphicFramePr>
        <p:xfrm>
          <a:off x="2276856" y="2018792"/>
          <a:ext cx="6586728" cy="466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63938" name="Picture 2" descr="C:\Users\Verito\AppData\Local\Microsoft\Windows\Temporary Internet Files\Content.IE5\FHAY2YRP\MP90043572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087"/>
            <a:ext cx="2084404" cy="27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split oval blue yellow te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ltGray">
          <a:xfrm>
            <a:off x="-43194" y="3013927"/>
            <a:ext cx="2158201" cy="2168530"/>
          </a:xfrm>
          <a:prstGeom prst="rect">
            <a:avLst/>
          </a:prstGeom>
        </p:spPr>
      </p:pic>
      <p:sp>
        <p:nvSpPr>
          <p:cNvPr id="9" name="Rectangle 16"/>
          <p:cNvSpPr>
            <a:spLocks noChangeArrowheads="1"/>
          </p:cNvSpPr>
          <p:nvPr/>
        </p:nvSpPr>
        <p:spPr bwMode="invGray">
          <a:xfrm>
            <a:off x="-1719" y="3482702"/>
            <a:ext cx="2057400" cy="1170254"/>
          </a:xfrm>
          <a:prstGeom prst="rect">
            <a:avLst/>
          </a:prstGeom>
        </p:spPr>
        <p:txBody>
          <a:bodyPr wrap="square" lIns="195005" tIns="97502" rIns="195005" bIns="97502" anchor="ctr">
            <a:noAutofit/>
          </a:bodyPr>
          <a:lstStyle/>
          <a:p>
            <a:pPr algn="ctr" defTabSz="162490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SISTEMA WEB</a:t>
            </a:r>
            <a:endParaRPr lang="en-US" sz="2400" b="1" i="1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52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4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9088" y="2869809"/>
            <a:ext cx="8524875" cy="2053883"/>
          </a:xfr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just">
              <a:lnSpc>
                <a:spcPct val="200000"/>
              </a:lnSpc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Desarrollar un sistema web contable, aplicando las nuevas normas de contabilidad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NIC’s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y NIF’s para personas naturales y empresas permitiendo llevar la contabilidad y tributación.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graf_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ALCANCE</a:t>
            </a:r>
            <a:endParaRPr lang="de-DE" sz="2800" b="1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59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raf_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402079"/>
            <a:ext cx="9144000" cy="4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62890" y="2115897"/>
            <a:ext cx="8515350" cy="4029075"/>
          </a:xfrm>
        </p:spPr>
        <p:txBody>
          <a:bodyPr/>
          <a:lstStyle/>
          <a:p>
            <a:r>
              <a:rPr lang="es-US" sz="1800" dirty="0" smtClean="0"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r>
              <a:rPr lang="es-EC" sz="1800" dirty="0">
                <a:latin typeface="Times New Roman" pitchFamily="18" charset="0"/>
                <a:cs typeface="Times New Roman" pitchFamily="18" charset="0"/>
              </a:rPr>
              <a:t>Problema y solución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Alcance</a:t>
            </a:r>
          </a:p>
          <a:p>
            <a:r>
              <a:rPr lang="es-EC" sz="1800" b="1" dirty="0" smtClean="0">
                <a:latin typeface="Times New Roman" pitchFamily="18" charset="0"/>
                <a:cs typeface="Times New Roman" pitchFamily="18" charset="0"/>
              </a:rPr>
              <a:t>Herramientas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Arquitectura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Análisis y diseño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Presentación del sistema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1400" dirty="0"/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262890" y="1451924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01688"/>
            <a:r>
              <a:rPr lang="de-DE" sz="2800" b="1" dirty="0" smtClean="0">
                <a:latin typeface="Bodoni MT" pitchFamily="18" charset="0"/>
              </a:rPr>
              <a:t>AGENDA</a:t>
            </a:r>
            <a:endParaRPr lang="de-DE" sz="2800" b="1" dirty="0">
              <a:latin typeface="Bodoni MT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429891"/>
            <a:ext cx="3892296" cy="3892296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2072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7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7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7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7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7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7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7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7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7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7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82740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82740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1114</Words>
  <Application>Microsoft Office PowerPoint</Application>
  <PresentationFormat>Presentación en pantalla (4:3)</PresentationFormat>
  <Paragraphs>283</Paragraphs>
  <Slides>41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Standarddesign</vt:lpstr>
      <vt:lpstr>Visio</vt:lpstr>
      <vt:lpstr>Worksheet</vt:lpstr>
      <vt:lpstr>TEMA: Sistema web con comunicación hacia dispositivos móviles para la gestión contable y tributaria con tecnología ICEFACES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PresentationPoint</dc:creator>
  <cp:lastModifiedBy>Verito</cp:lastModifiedBy>
  <cp:revision>612</cp:revision>
  <cp:lastPrinted>2005-03-15T07:48:11Z</cp:lastPrinted>
  <dcterms:created xsi:type="dcterms:W3CDTF">2004-11-16T16:03:16Z</dcterms:created>
  <dcterms:modified xsi:type="dcterms:W3CDTF">2012-06-17T16:24:23Z</dcterms:modified>
</cp:coreProperties>
</file>