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theme/themeOverride12.xml" ContentType="application/vnd.openxmlformats-officedocument.themeOverr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theme/themeOverride1.xml" ContentType="application/vnd.openxmlformats-officedocument.themeOverride+xml"/>
  <Override PartName="/ppt/charts/chart13.xml" ContentType="application/vnd.openxmlformats-officedocument.drawingml.chart+xml"/>
  <Override PartName="/ppt/diagrams/quickStyle17.xml" ContentType="application/vnd.openxmlformats-officedocument.drawingml.diagramStyle+xml"/>
  <Override PartName="/ppt/diagrams/drawing18.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charts/chart7.xml" ContentType="application/vnd.openxmlformats-officedocument.drawingml.chart+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charts/chart3.xml" ContentType="application/vnd.openxmlformats-officedocument.drawingml.chart+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theme/themeOverride13.xml" ContentType="application/vnd.openxmlformats-officedocument.themeOverride+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Default Extension="png" ContentType="image/png"/>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quickStyle3.xml" ContentType="application/vnd.openxmlformats-officedocument.drawingml.diagramStyle+xml"/>
  <Override PartName="/ppt/theme/themeOverride6.xml" ContentType="application/vnd.openxmlformats-officedocument.themeOverrid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theme/themeOverride2.xml" ContentType="application/vnd.openxmlformats-officedocument.themeOverride+xml"/>
  <Override PartName="/ppt/charts/chart14.xml" ContentType="application/vnd.openxmlformats-officedocument.drawingml.chart+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charts/chart8.xml" ContentType="application/vnd.openxmlformats-officedocument.drawingml.chart+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charts/chart10.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charts/chart4.xml" ContentType="application/vnd.openxmlformats-officedocument.drawingml.chart+xml"/>
  <Override PartName="/ppt/diagrams/layout14.xml" ContentType="application/vnd.openxmlformats-officedocument.drawingml.diagramLayout+xml"/>
  <Override PartName="/ppt/diagrams/colors17.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charts/chart2.xml" ContentType="application/vnd.openxmlformats-officedocument.drawingml.chart+xml"/>
  <Override PartName="/ppt/theme/themeOverride9.xml" ContentType="application/vnd.openxmlformats-officedocument.themeOverride+xml"/>
  <Override PartName="/ppt/theme/themeOverride14.xml" ContentType="application/vnd.openxmlformats-officedocument.themeOverride+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theme/themeOverride7.xml" ContentType="application/vnd.openxmlformats-officedocument.themeOverride+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Override10.xml" ContentType="application/vnd.openxmlformats-officedocument.themeOverrid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charts/chart5.xml" ContentType="application/vnd.openxmlformats-officedocument.drawingml.chart+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charts/chart1.xml" ContentType="application/vnd.openxmlformats-officedocument.drawingml.char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theme/themeOverride8.xml" ContentType="application/vnd.openxmlformats-officedocument.themeOverride+xml"/>
  <Override PartName="/ppt/theme/themeOverride11.xml" ContentType="application/vnd.openxmlformats-officedocument.themeOverrid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charts/chart12.xml" ContentType="application/vnd.openxmlformats-officedocument.drawingml.char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charts/chart6.xml" ContentType="application/vnd.openxmlformats-officedocument.drawingml.chart+xml"/>
  <Override PartName="/ppt/diagrams/drawing13.xml" ContentType="application/vnd.ms-office.drawingml.diagramDrawing+xml"/>
  <Override PartName="/ppt/diagrams/layout16.xml" ContentType="application/vnd.openxmlformats-officedocument.drawingml.diagramLayout+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0" r:id="rId1"/>
  </p:sldMasterIdLst>
  <p:sldIdLst>
    <p:sldId id="256" r:id="rId2"/>
    <p:sldId id="257" r:id="rId3"/>
    <p:sldId id="260" r:id="rId4"/>
    <p:sldId id="259" r:id="rId5"/>
    <p:sldId id="258" r:id="rId6"/>
    <p:sldId id="266" r:id="rId7"/>
    <p:sldId id="261" r:id="rId8"/>
    <p:sldId id="264" r:id="rId9"/>
    <p:sldId id="267" r:id="rId10"/>
    <p:sldId id="270" r:id="rId11"/>
    <p:sldId id="271" r:id="rId12"/>
    <p:sldId id="268" r:id="rId13"/>
    <p:sldId id="272" r:id="rId14"/>
    <p:sldId id="333" r:id="rId15"/>
    <p:sldId id="332" r:id="rId16"/>
    <p:sldId id="308" r:id="rId17"/>
    <p:sldId id="275" r:id="rId18"/>
    <p:sldId id="307" r:id="rId19"/>
    <p:sldId id="309" r:id="rId20"/>
    <p:sldId id="277" r:id="rId21"/>
    <p:sldId id="278" r:id="rId22"/>
    <p:sldId id="279" r:id="rId23"/>
    <p:sldId id="334" r:id="rId24"/>
    <p:sldId id="280" r:id="rId25"/>
    <p:sldId id="281" r:id="rId26"/>
    <p:sldId id="282" r:id="rId27"/>
    <p:sldId id="283" r:id="rId28"/>
    <p:sldId id="284" r:id="rId29"/>
    <p:sldId id="285" r:id="rId30"/>
    <p:sldId id="304" r:id="rId31"/>
    <p:sldId id="286" r:id="rId32"/>
    <p:sldId id="287" r:id="rId33"/>
    <p:sldId id="310" r:id="rId34"/>
    <p:sldId id="303" r:id="rId35"/>
    <p:sldId id="288" r:id="rId36"/>
    <p:sldId id="314" r:id="rId37"/>
    <p:sldId id="318" r:id="rId38"/>
    <p:sldId id="321" r:id="rId39"/>
    <p:sldId id="292" r:id="rId40"/>
    <p:sldId id="299" r:id="rId41"/>
    <p:sldId id="324" r:id="rId42"/>
    <p:sldId id="327" r:id="rId4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6923" autoAdjust="0"/>
  </p:normalViewPr>
  <p:slideViewPr>
    <p:cSldViewPr>
      <p:cViewPr>
        <p:scale>
          <a:sx n="50" d="100"/>
          <a:sy n="50" d="100"/>
        </p:scale>
        <p:origin x="-1086" y="-30"/>
      </p:cViewPr>
      <p:guideLst>
        <p:guide orient="horz" pos="2160"/>
        <p:guide pos="2880"/>
      </p:guideLst>
    </p:cSldViewPr>
  </p:slideViewPr>
  <p:outlineViewPr>
    <p:cViewPr>
      <p:scale>
        <a:sx n="33" d="100"/>
        <a:sy n="33" d="100"/>
      </p:scale>
      <p:origin x="0" y="2248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charts/_rels/chart1.xml.rels><?xml version="1.0" encoding="UTF-8" standalone="yes"?>
<Relationships xmlns="http://schemas.openxmlformats.org/package/2006/relationships"><Relationship Id="rId2" Type="http://schemas.openxmlformats.org/officeDocument/2006/relationships/oleObject" Target="file:///C:\Users\Ale\Documents\TESIS\TESIS\tabulacion%20encuestas.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C:\Users\Ale\Documents\TESIS\TESIS\tabulaci&#243;n%20observaciones.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Ale\Documents\TESIS\TESIS\tabulaci&#243;n%20observaciones.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Ale\Documents\TESIS\TESIS\tabulaci&#243;n%20observaciones.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C:\Users\Ale\Documents\TESIS\TESIS\tabulaci&#243;n%20observaciones.xlsx"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C:\Users\Ale\Documents\TESIS\TESIS\tabulaci&#243;n%20observaciones.xlsx" TargetMode="External"/><Relationship Id="rId1" Type="http://schemas.openxmlformats.org/officeDocument/2006/relationships/themeOverride" Target="../theme/themeOverride14.xml"/></Relationships>
</file>

<file path=ppt/charts/_rels/chart2.xml.rels><?xml version="1.0" encoding="UTF-8" standalone="yes"?>
<Relationships xmlns="http://schemas.openxmlformats.org/package/2006/relationships"><Relationship Id="rId2" Type="http://schemas.openxmlformats.org/officeDocument/2006/relationships/oleObject" Target="file:///C:\Users\Ale\Documents\TESIS\TESIS\tabulacion%20encuesta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Ale\Documents\TESIS\TESIS\tabulacion%20encuesta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Libro1"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Libro1"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Ale\Documents\TESIS\TESIS\tabulaci&#243;n%20observaciones.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Ale\Documents\TESIS\TESIS\tabulaci&#243;n%20observaciones.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C:\Users\Ale\Documents\TESIS\TESIS\tabulaci&#243;n%20observaciones.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C:\Users\Ale\Documents\TESIS\TESIS\tabulaci&#243;n%20observaciones.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style val="26"/>
  <c:clrMapOvr bg1="lt1" tx1="dk1" bg2="lt2" tx2="dk2" accent1="accent1" accent2="accent2" accent3="accent3" accent4="accent4" accent5="accent5" accent6="accent6" hlink="hlink" folHlink="folHlink"/>
  <c:chart>
    <c:title>
      <c:tx>
        <c:rich>
          <a:bodyPr/>
          <a:lstStyle/>
          <a:p>
            <a:pPr>
              <a:defRPr/>
            </a:pPr>
            <a:r>
              <a:rPr lang="en-US"/>
              <a:t>PREGUNTA 8</a:t>
            </a:r>
          </a:p>
        </c:rich>
      </c:tx>
      <c:layout/>
    </c:title>
    <c:plotArea>
      <c:layout>
        <c:manualLayout>
          <c:layoutTarget val="inner"/>
          <c:xMode val="edge"/>
          <c:yMode val="edge"/>
          <c:x val="0.11472501701176267"/>
          <c:y val="7.6718122678575293E-2"/>
          <c:w val="0.5603509653451646"/>
          <c:h val="0.88429911759022783"/>
        </c:manualLayout>
      </c:layout>
      <c:pieChart>
        <c:varyColors val="1"/>
        <c:ser>
          <c:idx val="0"/>
          <c:order val="0"/>
          <c:explosion val="25"/>
          <c:dLbls>
            <c:showPercent val="1"/>
            <c:showLeaderLines val="1"/>
          </c:dLbls>
          <c:cat>
            <c:strRef>
              <c:f>PASTELES!$B$82:$B$86</c:f>
              <c:strCache>
                <c:ptCount val="5"/>
                <c:pt idx="0">
                  <c:v>Siempre</c:v>
                </c:pt>
                <c:pt idx="1">
                  <c:v>Casi siempre</c:v>
                </c:pt>
                <c:pt idx="2">
                  <c:v>Ocasionalmente </c:v>
                </c:pt>
                <c:pt idx="3">
                  <c:v>Nunca</c:v>
                </c:pt>
                <c:pt idx="4">
                  <c:v>Casi nunca</c:v>
                </c:pt>
              </c:strCache>
            </c:strRef>
          </c:cat>
          <c:val>
            <c:numRef>
              <c:f>PASTELES!$C$82:$C$86</c:f>
              <c:numCache>
                <c:formatCode>General</c:formatCode>
                <c:ptCount val="5"/>
                <c:pt idx="0">
                  <c:v>80</c:v>
                </c:pt>
                <c:pt idx="1">
                  <c:v>24</c:v>
                </c:pt>
                <c:pt idx="2">
                  <c:v>3</c:v>
                </c:pt>
                <c:pt idx="3">
                  <c:v>2</c:v>
                </c:pt>
                <c:pt idx="4">
                  <c:v>0</c:v>
                </c:pt>
              </c:numCache>
            </c:numRef>
          </c:val>
        </c:ser>
        <c:dLbls>
          <c:showPercent val="1"/>
        </c:dLbls>
        <c:firstSliceAng val="0"/>
      </c:pieChart>
    </c:plotArea>
    <c:legend>
      <c:legendPos val="r"/>
      <c:layout>
        <c:manualLayout>
          <c:xMode val="edge"/>
          <c:yMode val="edge"/>
          <c:x val="0.64561771750990271"/>
          <c:y val="6.6231544896980604E-2"/>
          <c:w val="0.28383050249465147"/>
          <c:h val="0.57890786582791165"/>
        </c:manualLayout>
      </c:layout>
      <c:txPr>
        <a:bodyPr/>
        <a:lstStyle/>
        <a:p>
          <a:pPr>
            <a:defRPr sz="1800"/>
          </a:pPr>
          <a:endParaRPr lang="es-ES"/>
        </a:p>
      </c:txPr>
    </c:legend>
    <c:plotVisOnly val="1"/>
    <c:dispBlanksAs val="zero"/>
  </c:chart>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s-ES"/>
  <c:style val="26"/>
  <c:clrMapOvr bg1="lt1" tx1="dk1" bg2="lt2" tx2="dk2" accent1="accent1" accent2="accent2" accent3="accent3" accent4="accent4" accent5="accent5" accent6="accent6" hlink="hlink" folHlink="folHlink"/>
  <c:chart>
    <c:title>
      <c:tx>
        <c:rich>
          <a:bodyPr/>
          <a:lstStyle/>
          <a:p>
            <a:pPr>
              <a:defRPr/>
            </a:pPr>
            <a:r>
              <a:rPr lang="en-US" dirty="0" smtClean="0"/>
              <a:t>RECESOS</a:t>
            </a:r>
            <a:endParaRPr lang="en-US" dirty="0"/>
          </a:p>
        </c:rich>
      </c:tx>
      <c:layout>
        <c:manualLayout>
          <c:xMode val="edge"/>
          <c:yMode val="edge"/>
          <c:x val="0.34571458333333338"/>
          <c:y val="0.15992592592592594"/>
        </c:manualLayout>
      </c:layout>
    </c:title>
    <c:plotArea>
      <c:layout/>
      <c:pieChart>
        <c:varyColors val="1"/>
        <c:ser>
          <c:idx val="0"/>
          <c:order val="0"/>
          <c:explosion val="25"/>
          <c:dLbls>
            <c:showPercent val="1"/>
            <c:showLeaderLines val="1"/>
          </c:dLbls>
          <c:cat>
            <c:strRef>
              <c:f>recesos!$AG$13:$AG$21</c:f>
              <c:strCache>
                <c:ptCount val="9"/>
                <c:pt idx="0">
                  <c:v>Reprimendas</c:v>
                </c:pt>
                <c:pt idx="1">
                  <c:v>Conversatorios (agresor y/o agredido)</c:v>
                </c:pt>
                <c:pt idx="2">
                  <c:v>Premios y castigos</c:v>
                </c:pt>
                <c:pt idx="3">
                  <c:v>Ignora la situación</c:v>
                </c:pt>
                <c:pt idx="4">
                  <c:v>Tiempo fuera</c:v>
                </c:pt>
                <c:pt idx="5">
                  <c:v>Amenazas</c:v>
                </c:pt>
                <c:pt idx="6">
                  <c:v>Cuentos</c:v>
                </c:pt>
                <c:pt idx="7">
                  <c:v>Canciones</c:v>
                </c:pt>
                <c:pt idx="8">
                  <c:v>Juegos</c:v>
                </c:pt>
              </c:strCache>
            </c:strRef>
          </c:cat>
          <c:val>
            <c:numRef>
              <c:f>recesos!$AH$13:$AH$21</c:f>
              <c:numCache>
                <c:formatCode>General</c:formatCode>
                <c:ptCount val="9"/>
                <c:pt idx="0">
                  <c:v>11</c:v>
                </c:pt>
                <c:pt idx="1">
                  <c:v>11</c:v>
                </c:pt>
                <c:pt idx="2">
                  <c:v>6</c:v>
                </c:pt>
                <c:pt idx="3">
                  <c:v>3</c:v>
                </c:pt>
                <c:pt idx="4">
                  <c:v>3</c:v>
                </c:pt>
                <c:pt idx="5">
                  <c:v>3</c:v>
                </c:pt>
                <c:pt idx="6">
                  <c:v>0</c:v>
                </c:pt>
                <c:pt idx="7">
                  <c:v>0</c:v>
                </c:pt>
                <c:pt idx="8">
                  <c:v>0</c:v>
                </c:pt>
              </c:numCache>
            </c:numRef>
          </c:val>
        </c:ser>
        <c:dLbls>
          <c:showPercent val="1"/>
        </c:dLbls>
        <c:firstSliceAng val="0"/>
      </c:pieChart>
    </c:plotArea>
    <c:plotVisOnly val="1"/>
    <c:dispBlanksAs val="zero"/>
  </c:chart>
  <c:externalData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s-ES"/>
  <c:style val="26"/>
  <c:clrMapOvr bg1="lt1" tx1="dk1" bg2="lt2" tx2="dk2" accent1="accent1" accent2="accent2" accent3="accent3" accent4="accent4" accent5="accent5" accent6="accent6" hlink="hlink" folHlink="folHlink"/>
  <c:chart>
    <c:title>
      <c:tx>
        <c:rich>
          <a:bodyPr/>
          <a:lstStyle/>
          <a:p>
            <a:pPr>
              <a:defRPr/>
            </a:pPr>
            <a:r>
              <a:rPr lang="en-US" dirty="0" smtClean="0"/>
              <a:t>DESPUÉS DE ALMUERZO</a:t>
            </a:r>
            <a:endParaRPr lang="en-US" dirty="0"/>
          </a:p>
        </c:rich>
      </c:tx>
      <c:layout/>
    </c:title>
    <c:plotArea>
      <c:layout/>
      <c:pieChart>
        <c:varyColors val="1"/>
        <c:ser>
          <c:idx val="0"/>
          <c:order val="0"/>
          <c:explosion val="25"/>
          <c:dLbls>
            <c:showPercent val="1"/>
            <c:showLeaderLines val="1"/>
          </c:dLbls>
          <c:cat>
            <c:strRef>
              <c:f>'después almuerzo'!$AG$14:$AG$22</c:f>
              <c:strCache>
                <c:ptCount val="9"/>
                <c:pt idx="0">
                  <c:v>Conversatorios (agresor y/o agredido)</c:v>
                </c:pt>
                <c:pt idx="1">
                  <c:v>Reprimendas</c:v>
                </c:pt>
                <c:pt idx="2">
                  <c:v>Ignora la situación</c:v>
                </c:pt>
                <c:pt idx="3">
                  <c:v>Premios y castigos</c:v>
                </c:pt>
                <c:pt idx="4">
                  <c:v>Amenazas</c:v>
                </c:pt>
                <c:pt idx="5">
                  <c:v>Tiempo fuera</c:v>
                </c:pt>
                <c:pt idx="6">
                  <c:v>Cuentos</c:v>
                </c:pt>
                <c:pt idx="7">
                  <c:v>Canciones</c:v>
                </c:pt>
                <c:pt idx="8">
                  <c:v>Juegos</c:v>
                </c:pt>
              </c:strCache>
            </c:strRef>
          </c:cat>
          <c:val>
            <c:numRef>
              <c:f>'después almuerzo'!$AH$14:$AH$22</c:f>
              <c:numCache>
                <c:formatCode>General</c:formatCode>
                <c:ptCount val="9"/>
                <c:pt idx="0">
                  <c:v>13</c:v>
                </c:pt>
                <c:pt idx="1">
                  <c:v>12</c:v>
                </c:pt>
                <c:pt idx="2">
                  <c:v>5</c:v>
                </c:pt>
                <c:pt idx="3">
                  <c:v>5</c:v>
                </c:pt>
                <c:pt idx="4">
                  <c:v>4</c:v>
                </c:pt>
                <c:pt idx="5">
                  <c:v>2</c:v>
                </c:pt>
                <c:pt idx="6">
                  <c:v>0</c:v>
                </c:pt>
                <c:pt idx="7">
                  <c:v>0</c:v>
                </c:pt>
                <c:pt idx="8">
                  <c:v>0</c:v>
                </c:pt>
              </c:numCache>
            </c:numRef>
          </c:val>
        </c:ser>
        <c:dLbls>
          <c:showPercent val="1"/>
        </c:dLbls>
        <c:firstSliceAng val="0"/>
      </c:pieChart>
    </c:plotArea>
    <c:plotVisOnly val="1"/>
    <c:dispBlanksAs val="zero"/>
  </c:chart>
  <c:externalData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s-ES"/>
  <c:style val="26"/>
  <c:clrMapOvr bg1="lt1" tx1="dk1" bg2="lt2" tx2="dk2" accent1="accent1" accent2="accent2" accent3="accent3" accent4="accent4" accent5="accent5" accent6="accent6" hlink="hlink" folHlink="folHlink"/>
  <c:chart>
    <c:title>
      <c:tx>
        <c:rich>
          <a:bodyPr/>
          <a:lstStyle/>
          <a:p>
            <a:pPr>
              <a:defRPr/>
            </a:pPr>
            <a:r>
              <a:rPr lang="en-US" dirty="0" smtClean="0"/>
              <a:t>EN CLASES</a:t>
            </a:r>
            <a:endParaRPr lang="en-US" dirty="0"/>
          </a:p>
        </c:rich>
      </c:tx>
      <c:layout>
        <c:manualLayout>
          <c:xMode val="edge"/>
          <c:yMode val="edge"/>
          <c:x val="0.27551822502899531"/>
          <c:y val="0.14871973102740882"/>
        </c:manualLayout>
      </c:layout>
    </c:title>
    <c:plotArea>
      <c:layout/>
      <c:pieChart>
        <c:varyColors val="1"/>
        <c:ser>
          <c:idx val="0"/>
          <c:order val="0"/>
          <c:explosion val="25"/>
          <c:dLbls>
            <c:showPercent val="1"/>
            <c:showLeaderLines val="1"/>
          </c:dLbls>
          <c:cat>
            <c:strRef>
              <c:f>'clases pasteles'!$B$65:$B$71</c:f>
              <c:strCache>
                <c:ptCount val="7"/>
                <c:pt idx="0">
                  <c:v>Relajación</c:v>
                </c:pt>
                <c:pt idx="1">
                  <c:v>Firmeza</c:v>
                </c:pt>
                <c:pt idx="2">
                  <c:v>Comprensión </c:v>
                </c:pt>
                <c:pt idx="3">
                  <c:v>Ira</c:v>
                </c:pt>
                <c:pt idx="4">
                  <c:v>Enojo</c:v>
                </c:pt>
                <c:pt idx="5">
                  <c:v>Inquietud</c:v>
                </c:pt>
                <c:pt idx="6">
                  <c:v>Sorpresa</c:v>
                </c:pt>
              </c:strCache>
            </c:strRef>
          </c:cat>
          <c:val>
            <c:numRef>
              <c:f>'clases pasteles'!$C$65:$C$71</c:f>
              <c:numCache>
                <c:formatCode>General</c:formatCode>
                <c:ptCount val="7"/>
                <c:pt idx="0">
                  <c:v>15</c:v>
                </c:pt>
                <c:pt idx="1">
                  <c:v>14</c:v>
                </c:pt>
                <c:pt idx="2">
                  <c:v>2</c:v>
                </c:pt>
                <c:pt idx="3">
                  <c:v>0</c:v>
                </c:pt>
                <c:pt idx="4">
                  <c:v>0</c:v>
                </c:pt>
                <c:pt idx="5">
                  <c:v>0</c:v>
                </c:pt>
                <c:pt idx="6">
                  <c:v>0</c:v>
                </c:pt>
              </c:numCache>
            </c:numRef>
          </c:val>
        </c:ser>
        <c:dLbls>
          <c:showPercent val="1"/>
        </c:dLbls>
        <c:firstSliceAng val="0"/>
      </c:pieChart>
    </c:plotArea>
    <c:plotVisOnly val="1"/>
    <c:dispBlanksAs val="zero"/>
  </c:chart>
  <c:externalData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s-ES"/>
  <c:style val="26"/>
  <c:clrMapOvr bg1="lt1" tx1="dk1" bg2="lt2" tx2="dk2" accent1="accent1" accent2="accent2" accent3="accent3" accent4="accent4" accent5="accent5" accent6="accent6" hlink="hlink" folHlink="folHlink"/>
  <c:chart>
    <c:title>
      <c:tx>
        <c:rich>
          <a:bodyPr/>
          <a:lstStyle/>
          <a:p>
            <a:pPr>
              <a:defRPr/>
            </a:pPr>
            <a:r>
              <a:rPr lang="en-US" dirty="0" smtClean="0"/>
              <a:t>DESPUÉS DE ALMUERZO</a:t>
            </a:r>
            <a:endParaRPr lang="en-US" dirty="0"/>
          </a:p>
        </c:rich>
      </c:tx>
      <c:layout>
        <c:manualLayout>
          <c:xMode val="edge"/>
          <c:yMode val="edge"/>
          <c:x val="0.272678819444446"/>
          <c:y val="0.16227777777777777"/>
        </c:manualLayout>
      </c:layout>
    </c:title>
    <c:plotArea>
      <c:layout/>
      <c:pieChart>
        <c:varyColors val="1"/>
        <c:ser>
          <c:idx val="0"/>
          <c:order val="0"/>
          <c:explosion val="25"/>
          <c:dLbls>
            <c:showPercent val="1"/>
            <c:showLeaderLines val="1"/>
          </c:dLbls>
          <c:cat>
            <c:strRef>
              <c:f>'después almuerzo'!$AG$60:$AG$66</c:f>
              <c:strCache>
                <c:ptCount val="7"/>
                <c:pt idx="0">
                  <c:v>Relajación</c:v>
                </c:pt>
                <c:pt idx="1">
                  <c:v>Firmeza</c:v>
                </c:pt>
                <c:pt idx="2">
                  <c:v>Comprensión </c:v>
                </c:pt>
                <c:pt idx="3">
                  <c:v>Inquietud</c:v>
                </c:pt>
                <c:pt idx="4">
                  <c:v>Sorpresa</c:v>
                </c:pt>
                <c:pt idx="5">
                  <c:v>Enojo</c:v>
                </c:pt>
                <c:pt idx="6">
                  <c:v>Ira</c:v>
                </c:pt>
              </c:strCache>
            </c:strRef>
          </c:cat>
          <c:val>
            <c:numRef>
              <c:f>'después almuerzo'!$AH$60:$AH$66</c:f>
              <c:numCache>
                <c:formatCode>General</c:formatCode>
                <c:ptCount val="7"/>
                <c:pt idx="0">
                  <c:v>10</c:v>
                </c:pt>
                <c:pt idx="1">
                  <c:v>9</c:v>
                </c:pt>
                <c:pt idx="2">
                  <c:v>4</c:v>
                </c:pt>
                <c:pt idx="3">
                  <c:v>3</c:v>
                </c:pt>
                <c:pt idx="4">
                  <c:v>3</c:v>
                </c:pt>
                <c:pt idx="5">
                  <c:v>1</c:v>
                </c:pt>
                <c:pt idx="6">
                  <c:v>0</c:v>
                </c:pt>
              </c:numCache>
            </c:numRef>
          </c:val>
        </c:ser>
        <c:dLbls>
          <c:showPercent val="1"/>
        </c:dLbls>
        <c:firstSliceAng val="0"/>
      </c:pieChart>
    </c:plotArea>
    <c:plotVisOnly val="1"/>
    <c:dispBlanksAs val="zero"/>
  </c:chart>
  <c:externalData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s-ES"/>
  <c:style val="26"/>
  <c:clrMapOvr bg1="lt1" tx1="dk1" bg2="lt2" tx2="dk2" accent1="accent1" accent2="accent2" accent3="accent3" accent4="accent4" accent5="accent5" accent6="accent6" hlink="hlink" folHlink="folHlink"/>
  <c:chart>
    <c:title>
      <c:tx>
        <c:rich>
          <a:bodyPr/>
          <a:lstStyle/>
          <a:p>
            <a:pPr>
              <a:defRPr/>
            </a:pPr>
            <a:r>
              <a:rPr lang="en-US" dirty="0" smtClean="0"/>
              <a:t>RECESO</a:t>
            </a:r>
            <a:endParaRPr lang="en-US" dirty="0"/>
          </a:p>
        </c:rich>
      </c:tx>
      <c:layout>
        <c:manualLayout>
          <c:xMode val="edge"/>
          <c:yMode val="edge"/>
          <c:x val="0.35124895833333325"/>
          <c:y val="0.14581481481481481"/>
        </c:manualLayout>
      </c:layout>
    </c:title>
    <c:plotArea>
      <c:layout/>
      <c:pieChart>
        <c:varyColors val="1"/>
        <c:ser>
          <c:idx val="0"/>
          <c:order val="0"/>
          <c:explosion val="25"/>
          <c:dLbls>
            <c:showPercent val="1"/>
            <c:showLeaderLines val="1"/>
          </c:dLbls>
          <c:cat>
            <c:strRef>
              <c:f>recesos!$AG$59:$AG$65</c:f>
              <c:strCache>
                <c:ptCount val="7"/>
                <c:pt idx="0">
                  <c:v>Firmeza</c:v>
                </c:pt>
                <c:pt idx="1">
                  <c:v>Relajación</c:v>
                </c:pt>
                <c:pt idx="2">
                  <c:v>Comprensión </c:v>
                </c:pt>
                <c:pt idx="3">
                  <c:v>Inquietud</c:v>
                </c:pt>
                <c:pt idx="4">
                  <c:v>Ira</c:v>
                </c:pt>
                <c:pt idx="5">
                  <c:v>Enojo</c:v>
                </c:pt>
                <c:pt idx="6">
                  <c:v>Sorpresa</c:v>
                </c:pt>
              </c:strCache>
            </c:strRef>
          </c:cat>
          <c:val>
            <c:numRef>
              <c:f>recesos!$AH$59:$AH$65</c:f>
              <c:numCache>
                <c:formatCode>General</c:formatCode>
                <c:ptCount val="7"/>
                <c:pt idx="0">
                  <c:v>14</c:v>
                </c:pt>
                <c:pt idx="1">
                  <c:v>9</c:v>
                </c:pt>
                <c:pt idx="2">
                  <c:v>3</c:v>
                </c:pt>
                <c:pt idx="3">
                  <c:v>1</c:v>
                </c:pt>
                <c:pt idx="4">
                  <c:v>0</c:v>
                </c:pt>
                <c:pt idx="5">
                  <c:v>0</c:v>
                </c:pt>
                <c:pt idx="6">
                  <c:v>0</c:v>
                </c:pt>
              </c:numCache>
            </c:numRef>
          </c:val>
        </c:ser>
        <c:dLbls>
          <c:showPercent val="1"/>
        </c:dLbls>
        <c:firstSliceAng val="0"/>
      </c:pieChart>
    </c:plotArea>
    <c:plotVisOnly val="1"/>
    <c:dispBlanksAs val="zero"/>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style val="26"/>
  <c:clrMapOvr bg1="lt1" tx1="dk1" bg2="lt2" tx2="dk2" accent1="accent1" accent2="accent2" accent3="accent3" accent4="accent4" accent5="accent5" accent6="accent6" hlink="hlink" folHlink="folHlink"/>
  <c:chart>
    <c:title>
      <c:tx>
        <c:rich>
          <a:bodyPr/>
          <a:lstStyle/>
          <a:p>
            <a:pPr>
              <a:defRPr/>
            </a:pPr>
            <a:r>
              <a:rPr lang="en-US"/>
              <a:t>PREGUNTA 9</a:t>
            </a:r>
          </a:p>
        </c:rich>
      </c:tx>
      <c:layout/>
    </c:title>
    <c:plotArea>
      <c:layout/>
      <c:pieChart>
        <c:varyColors val="1"/>
        <c:ser>
          <c:idx val="0"/>
          <c:order val="0"/>
          <c:explosion val="25"/>
          <c:dLbls>
            <c:showPercent val="1"/>
            <c:showLeaderLines val="1"/>
          </c:dLbls>
          <c:cat>
            <c:strRef>
              <c:f>PASTELES!$B$93:$B$98</c:f>
              <c:strCache>
                <c:ptCount val="6"/>
                <c:pt idx="0">
                  <c:v>Conversatorios (agresor y/o agredido)</c:v>
                </c:pt>
                <c:pt idx="1">
                  <c:v>Premios y castigos </c:v>
                </c:pt>
                <c:pt idx="2">
                  <c:v>Tiempo fuera </c:v>
                </c:pt>
                <c:pt idx="3">
                  <c:v>Reprimendas </c:v>
                </c:pt>
                <c:pt idx="4">
                  <c:v>Ignora la situación </c:v>
                </c:pt>
                <c:pt idx="5">
                  <c:v>Amenazas</c:v>
                </c:pt>
              </c:strCache>
            </c:strRef>
          </c:cat>
          <c:val>
            <c:numRef>
              <c:f>PASTELES!$C$93:$C$98</c:f>
              <c:numCache>
                <c:formatCode>General</c:formatCode>
                <c:ptCount val="6"/>
                <c:pt idx="0">
                  <c:v>119</c:v>
                </c:pt>
                <c:pt idx="1">
                  <c:v>58</c:v>
                </c:pt>
                <c:pt idx="2">
                  <c:v>44</c:v>
                </c:pt>
                <c:pt idx="3">
                  <c:v>40</c:v>
                </c:pt>
                <c:pt idx="4">
                  <c:v>35</c:v>
                </c:pt>
                <c:pt idx="5">
                  <c:v>29</c:v>
                </c:pt>
              </c:numCache>
            </c:numRef>
          </c:val>
        </c:ser>
        <c:dLbls>
          <c:showPercent val="1"/>
        </c:dLbls>
        <c:firstSliceAng val="0"/>
      </c:pieChart>
    </c:plotArea>
    <c:legend>
      <c:legendPos val="r"/>
      <c:layout/>
      <c:txPr>
        <a:bodyPr/>
        <a:lstStyle/>
        <a:p>
          <a:pPr>
            <a:defRPr sz="1600"/>
          </a:pPr>
          <a:endParaRPr lang="es-ES"/>
        </a:p>
      </c:txPr>
    </c:legend>
    <c:plotVisOnly val="1"/>
    <c:dispBlanksAs val="zero"/>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style val="26"/>
  <c:clrMapOvr bg1="lt1" tx1="dk1" bg2="lt2" tx2="dk2" accent1="accent1" accent2="accent2" accent3="accent3" accent4="accent4" accent5="accent5" accent6="accent6" hlink="hlink" folHlink="folHlink"/>
  <c:chart>
    <c:title>
      <c:tx>
        <c:rich>
          <a:bodyPr/>
          <a:lstStyle/>
          <a:p>
            <a:pPr>
              <a:defRPr/>
            </a:pPr>
            <a:r>
              <a:rPr lang="en-US"/>
              <a:t>PREGUNTA 13</a:t>
            </a:r>
          </a:p>
        </c:rich>
      </c:tx>
      <c:layout/>
    </c:title>
    <c:plotArea>
      <c:layout/>
      <c:pieChart>
        <c:varyColors val="1"/>
        <c:ser>
          <c:idx val="0"/>
          <c:order val="0"/>
          <c:explosion val="25"/>
          <c:dLbls>
            <c:showPercent val="1"/>
            <c:showLeaderLines val="1"/>
          </c:dLbls>
          <c:cat>
            <c:strRef>
              <c:f>PASTELES!$B$150:$B$157</c:f>
              <c:strCache>
                <c:ptCount val="8"/>
                <c:pt idx="0">
                  <c:v>Se escucha su explicación de lo sucedido</c:v>
                </c:pt>
                <c:pt idx="1">
                  <c:v>Se le aconsejan maneras de actuar</c:v>
                </c:pt>
                <c:pt idx="2">
                  <c:v>Se le invita al diálogo con el agredido</c:v>
                </c:pt>
                <c:pt idx="3">
                  <c:v>Se le reintegra a las actividades</c:v>
                </c:pt>
                <c:pt idx="4">
                  <c:v>Se socializa la situación en público</c:v>
                </c:pt>
                <c:pt idx="5">
                  <c:v>Se evita mencionar lo sucedido</c:v>
                </c:pt>
                <c:pt idx="6">
                  <c:v>Se le permite realizar actividades a su gusto</c:v>
                </c:pt>
                <c:pt idx="7">
                  <c:v>Se le trata como victimizador</c:v>
                </c:pt>
              </c:strCache>
            </c:strRef>
          </c:cat>
          <c:val>
            <c:numRef>
              <c:f>PASTELES!$C$150:$C$157</c:f>
              <c:numCache>
                <c:formatCode>General</c:formatCode>
                <c:ptCount val="8"/>
                <c:pt idx="0">
                  <c:v>107</c:v>
                </c:pt>
                <c:pt idx="1">
                  <c:v>105</c:v>
                </c:pt>
                <c:pt idx="2">
                  <c:v>97</c:v>
                </c:pt>
                <c:pt idx="3">
                  <c:v>95</c:v>
                </c:pt>
                <c:pt idx="4">
                  <c:v>74</c:v>
                </c:pt>
                <c:pt idx="5">
                  <c:v>58</c:v>
                </c:pt>
                <c:pt idx="6">
                  <c:v>50</c:v>
                </c:pt>
                <c:pt idx="7">
                  <c:v>40</c:v>
                </c:pt>
              </c:numCache>
            </c:numRef>
          </c:val>
        </c:ser>
        <c:dLbls>
          <c:showPercent val="1"/>
        </c:dLbls>
        <c:firstSliceAng val="0"/>
      </c:pieChart>
    </c:plotArea>
    <c:legend>
      <c:legendPos val="r"/>
      <c:layout>
        <c:manualLayout>
          <c:xMode val="edge"/>
          <c:yMode val="edge"/>
          <c:x val="0.69172554176367462"/>
          <c:y val="0.11980168308962129"/>
          <c:w val="0.25456217228532918"/>
          <c:h val="0.57375270512287468"/>
        </c:manualLayout>
      </c:layout>
      <c:txPr>
        <a:bodyPr/>
        <a:lstStyle/>
        <a:p>
          <a:pPr>
            <a:defRPr sz="1200"/>
          </a:pPr>
          <a:endParaRPr lang="es-ES"/>
        </a:p>
      </c:txPr>
    </c:legend>
    <c:plotVisOnly val="1"/>
    <c:dispBlanksAs val="zero"/>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
  <c:style val="26"/>
  <c:clrMapOvr bg1="lt1" tx1="dk1" bg2="lt2" tx2="dk2" accent1="accent1" accent2="accent2" accent3="accent3" accent4="accent4" accent5="accent5" accent6="accent6" hlink="hlink" folHlink="folHlink"/>
  <c:chart>
    <c:title>
      <c:tx>
        <c:rich>
          <a:bodyPr/>
          <a:lstStyle/>
          <a:p>
            <a:pPr>
              <a:defRPr/>
            </a:pPr>
            <a:r>
              <a:rPr lang="en-US" dirty="0" smtClean="0"/>
              <a:t>NIÑOS</a:t>
            </a:r>
            <a:endParaRPr lang="en-US" dirty="0"/>
          </a:p>
        </c:rich>
      </c:tx>
      <c:layout/>
    </c:title>
    <c:plotArea>
      <c:layout/>
      <c:pieChart>
        <c:varyColors val="1"/>
        <c:ser>
          <c:idx val="0"/>
          <c:order val="0"/>
          <c:explosion val="25"/>
          <c:dLbls>
            <c:showPercent val="1"/>
            <c:showLeaderLines val="1"/>
          </c:dLbls>
          <c:cat>
            <c:strRef>
              <c:f>Hoja1!$G$29:$G$33</c:f>
              <c:strCache>
                <c:ptCount val="5"/>
                <c:pt idx="0">
                  <c:v>Agresión física</c:v>
                </c:pt>
                <c:pt idx="1">
                  <c:v>Agresión social</c:v>
                </c:pt>
                <c:pt idx="2">
                  <c:v>Agresión verbal</c:v>
                </c:pt>
                <c:pt idx="3">
                  <c:v>Agresión contenida</c:v>
                </c:pt>
                <c:pt idx="4">
                  <c:v>Agresión instrumental</c:v>
                </c:pt>
              </c:strCache>
            </c:strRef>
          </c:cat>
          <c:val>
            <c:numRef>
              <c:f>Hoja1!$H$29:$H$33</c:f>
              <c:numCache>
                <c:formatCode>General</c:formatCode>
                <c:ptCount val="5"/>
                <c:pt idx="0">
                  <c:v>33</c:v>
                </c:pt>
                <c:pt idx="1">
                  <c:v>27</c:v>
                </c:pt>
                <c:pt idx="2">
                  <c:v>19</c:v>
                </c:pt>
                <c:pt idx="3">
                  <c:v>13</c:v>
                </c:pt>
                <c:pt idx="4">
                  <c:v>8</c:v>
                </c:pt>
              </c:numCache>
            </c:numRef>
          </c:val>
        </c:ser>
        <c:dLbls>
          <c:showPercent val="1"/>
        </c:dLbls>
        <c:firstSliceAng val="0"/>
      </c:pieChart>
    </c:plotArea>
    <c:legend>
      <c:legendPos val="r"/>
      <c:layout>
        <c:manualLayout>
          <c:xMode val="edge"/>
          <c:yMode val="edge"/>
          <c:x val="0.63780303030303076"/>
          <c:y val="0.25381602564102557"/>
          <c:w val="0.34295454545454557"/>
          <c:h val="0.41088995726495753"/>
        </c:manualLayout>
      </c:layout>
      <c:txPr>
        <a:bodyPr/>
        <a:lstStyle/>
        <a:p>
          <a:pPr>
            <a:defRPr sz="1200"/>
          </a:pPr>
          <a:endParaRPr lang="es-ES"/>
        </a:p>
      </c:txPr>
    </c:legend>
    <c:plotVisOnly val="1"/>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S"/>
  <c:style val="26"/>
  <c:clrMapOvr bg1="lt1" tx1="dk1" bg2="lt2" tx2="dk2" accent1="accent1" accent2="accent2" accent3="accent3" accent4="accent4" accent5="accent5" accent6="accent6" hlink="hlink" folHlink="folHlink"/>
  <c:chart>
    <c:title>
      <c:tx>
        <c:rich>
          <a:bodyPr/>
          <a:lstStyle/>
          <a:p>
            <a:pPr>
              <a:defRPr/>
            </a:pPr>
            <a:r>
              <a:rPr lang="en-US" dirty="0" smtClean="0"/>
              <a:t>NIÑAS</a:t>
            </a:r>
            <a:endParaRPr lang="en-US" dirty="0"/>
          </a:p>
        </c:rich>
      </c:tx>
      <c:layout/>
    </c:title>
    <c:plotArea>
      <c:layout/>
      <c:pieChart>
        <c:varyColors val="1"/>
        <c:ser>
          <c:idx val="0"/>
          <c:order val="0"/>
          <c:explosion val="25"/>
          <c:dLbls>
            <c:showPercent val="1"/>
            <c:showLeaderLines val="1"/>
          </c:dLbls>
          <c:cat>
            <c:strRef>
              <c:f>Hoja1!$G$3:$G$7</c:f>
              <c:strCache>
                <c:ptCount val="5"/>
                <c:pt idx="0">
                  <c:v>Agresión física</c:v>
                </c:pt>
                <c:pt idx="1">
                  <c:v>Agresión social</c:v>
                </c:pt>
                <c:pt idx="2">
                  <c:v>Agresión verbal</c:v>
                </c:pt>
                <c:pt idx="3">
                  <c:v>Agresión contenida</c:v>
                </c:pt>
                <c:pt idx="4">
                  <c:v>Agresión instrumental</c:v>
                </c:pt>
              </c:strCache>
            </c:strRef>
          </c:cat>
          <c:val>
            <c:numRef>
              <c:f>Hoja1!$H$3:$H$7</c:f>
              <c:numCache>
                <c:formatCode>General</c:formatCode>
                <c:ptCount val="5"/>
                <c:pt idx="0">
                  <c:v>32</c:v>
                </c:pt>
                <c:pt idx="1">
                  <c:v>28</c:v>
                </c:pt>
                <c:pt idx="2">
                  <c:v>18</c:v>
                </c:pt>
                <c:pt idx="3">
                  <c:v>14</c:v>
                </c:pt>
                <c:pt idx="4">
                  <c:v>8</c:v>
                </c:pt>
              </c:numCache>
            </c:numRef>
          </c:val>
        </c:ser>
        <c:dLbls>
          <c:showPercent val="1"/>
        </c:dLbls>
        <c:firstSliceAng val="0"/>
      </c:pieChart>
    </c:plotArea>
    <c:legend>
      <c:legendPos val="r"/>
      <c:layout>
        <c:manualLayout>
          <c:xMode val="edge"/>
          <c:yMode val="edge"/>
          <c:x val="0.63780303030303076"/>
          <c:y val="0.22396559829059826"/>
          <c:w val="0.34295454545454557"/>
          <c:h val="0.44074038461538451"/>
        </c:manualLayout>
      </c:layout>
      <c:txPr>
        <a:bodyPr/>
        <a:lstStyle/>
        <a:p>
          <a:pPr>
            <a:defRPr sz="1200"/>
          </a:pPr>
          <a:endParaRPr lang="es-ES"/>
        </a:p>
      </c:txPr>
    </c:legend>
    <c:plotVisOnly val="1"/>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S"/>
  <c:style val="26"/>
  <c:clrMapOvr bg1="lt1" tx1="dk1" bg2="lt2" tx2="dk2" accent1="accent1" accent2="accent2" accent3="accent3" accent4="accent4" accent5="accent5" accent6="accent6" hlink="hlink" folHlink="folHlink"/>
  <c:chart>
    <c:title>
      <c:tx>
        <c:rich>
          <a:bodyPr/>
          <a:lstStyle/>
          <a:p>
            <a:pPr>
              <a:defRPr/>
            </a:pPr>
            <a:r>
              <a:rPr lang="en-US" dirty="0" smtClean="0"/>
              <a:t>EN CLASES</a:t>
            </a:r>
            <a:endParaRPr lang="en-US" dirty="0"/>
          </a:p>
        </c:rich>
      </c:tx>
      <c:layout>
        <c:manualLayout>
          <c:xMode val="edge"/>
          <c:yMode val="edge"/>
          <c:x val="0.30515625000000002"/>
          <c:y val="0.2116666666666667"/>
        </c:manualLayout>
      </c:layout>
    </c:title>
    <c:plotArea>
      <c:layout/>
      <c:pieChart>
        <c:varyColors val="1"/>
        <c:ser>
          <c:idx val="0"/>
          <c:order val="0"/>
          <c:explosion val="25"/>
          <c:dLbls>
            <c:showPercent val="1"/>
            <c:showLeaderLines val="1"/>
          </c:dLbls>
          <c:cat>
            <c:strRef>
              <c:f>'clases pasteles'!$B$5:$B$11</c:f>
              <c:strCache>
                <c:ptCount val="7"/>
                <c:pt idx="0">
                  <c:v>Psicológica</c:v>
                </c:pt>
                <c:pt idx="1">
                  <c:v>Física</c:v>
                </c:pt>
                <c:pt idx="2">
                  <c:v>Verbal</c:v>
                </c:pt>
                <c:pt idx="3">
                  <c:v>Instrumental</c:v>
                </c:pt>
                <c:pt idx="4">
                  <c:v>Social</c:v>
                </c:pt>
                <c:pt idx="5">
                  <c:v>Contenida</c:v>
                </c:pt>
                <c:pt idx="6">
                  <c:v>Autoagresión</c:v>
                </c:pt>
              </c:strCache>
            </c:strRef>
          </c:cat>
          <c:val>
            <c:numRef>
              <c:f>'clases pasteles'!$C$5:$C$11</c:f>
              <c:numCache>
                <c:formatCode>General</c:formatCode>
                <c:ptCount val="7"/>
                <c:pt idx="0">
                  <c:v>26</c:v>
                </c:pt>
                <c:pt idx="1">
                  <c:v>20</c:v>
                </c:pt>
                <c:pt idx="2">
                  <c:v>4</c:v>
                </c:pt>
                <c:pt idx="3">
                  <c:v>3</c:v>
                </c:pt>
                <c:pt idx="4">
                  <c:v>2</c:v>
                </c:pt>
                <c:pt idx="5">
                  <c:v>0</c:v>
                </c:pt>
                <c:pt idx="6">
                  <c:v>0</c:v>
                </c:pt>
              </c:numCache>
            </c:numRef>
          </c:val>
        </c:ser>
        <c:dLbls>
          <c:showPercent val="1"/>
        </c:dLbls>
        <c:firstSliceAng val="0"/>
      </c:pieChart>
    </c:plotArea>
    <c:plotVisOnly val="1"/>
    <c:dispBlanksAs val="zero"/>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S"/>
  <c:style val="26"/>
  <c:clrMapOvr bg1="lt1" tx1="dk1" bg2="lt2" tx2="dk2" accent1="accent1" accent2="accent2" accent3="accent3" accent4="accent4" accent5="accent5" accent6="accent6" hlink="hlink" folHlink="folHlink"/>
  <c:chart>
    <c:title>
      <c:tx>
        <c:rich>
          <a:bodyPr/>
          <a:lstStyle/>
          <a:p>
            <a:pPr>
              <a:defRPr/>
            </a:pPr>
            <a:r>
              <a:rPr lang="en-US" dirty="0" smtClean="0"/>
              <a:t>RECESOS</a:t>
            </a:r>
            <a:endParaRPr lang="en-US" dirty="0"/>
          </a:p>
        </c:rich>
      </c:tx>
      <c:layout>
        <c:manualLayout>
          <c:xMode val="edge"/>
          <c:yMode val="edge"/>
          <c:x val="0.30161736111111132"/>
          <c:y val="0.19990740740740826"/>
        </c:manualLayout>
      </c:layout>
    </c:title>
    <c:plotArea>
      <c:layout/>
      <c:pieChart>
        <c:varyColors val="1"/>
        <c:ser>
          <c:idx val="0"/>
          <c:order val="0"/>
          <c:explosion val="25"/>
          <c:dLbls>
            <c:showPercent val="1"/>
            <c:showLeaderLines val="1"/>
          </c:dLbls>
          <c:cat>
            <c:strRef>
              <c:f>recesos!$AG$4:$AG$10</c:f>
              <c:strCache>
                <c:ptCount val="7"/>
                <c:pt idx="0">
                  <c:v>Psicológica</c:v>
                </c:pt>
                <c:pt idx="1">
                  <c:v>Física</c:v>
                </c:pt>
                <c:pt idx="2">
                  <c:v>Verbal</c:v>
                </c:pt>
                <c:pt idx="3">
                  <c:v>Social</c:v>
                </c:pt>
                <c:pt idx="4">
                  <c:v>Instrumental</c:v>
                </c:pt>
                <c:pt idx="5">
                  <c:v>Contenida</c:v>
                </c:pt>
                <c:pt idx="6">
                  <c:v>Autoagresión</c:v>
                </c:pt>
              </c:strCache>
            </c:strRef>
          </c:cat>
          <c:val>
            <c:numRef>
              <c:f>recesos!$AH$4:$AH$10</c:f>
              <c:numCache>
                <c:formatCode>General</c:formatCode>
                <c:ptCount val="7"/>
                <c:pt idx="0">
                  <c:v>22</c:v>
                </c:pt>
                <c:pt idx="1">
                  <c:v>13</c:v>
                </c:pt>
                <c:pt idx="2">
                  <c:v>10</c:v>
                </c:pt>
                <c:pt idx="3">
                  <c:v>2</c:v>
                </c:pt>
                <c:pt idx="4">
                  <c:v>1</c:v>
                </c:pt>
                <c:pt idx="5">
                  <c:v>0</c:v>
                </c:pt>
                <c:pt idx="6">
                  <c:v>0</c:v>
                </c:pt>
              </c:numCache>
            </c:numRef>
          </c:val>
        </c:ser>
        <c:dLbls>
          <c:showPercent val="1"/>
        </c:dLbls>
        <c:firstSliceAng val="0"/>
      </c:pieChart>
    </c:plotArea>
    <c:plotVisOnly val="1"/>
    <c:dispBlanksAs val="zero"/>
  </c:chart>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S"/>
  <c:style val="26"/>
  <c:clrMapOvr bg1="lt1" tx1="dk1" bg2="lt2" tx2="dk2" accent1="accent1" accent2="accent2" accent3="accent3" accent4="accent4" accent5="accent5" accent6="accent6" hlink="hlink" folHlink="folHlink"/>
  <c:chart>
    <c:title>
      <c:tx>
        <c:rich>
          <a:bodyPr/>
          <a:lstStyle/>
          <a:p>
            <a:pPr>
              <a:defRPr/>
            </a:pPr>
            <a:r>
              <a:rPr lang="en-US" dirty="0" smtClean="0"/>
              <a:t>DESPUÉS</a:t>
            </a:r>
            <a:r>
              <a:rPr lang="en-US" baseline="0" dirty="0" smtClean="0"/>
              <a:t> DE ALMUERZO</a:t>
            </a:r>
            <a:endParaRPr lang="en-US" dirty="0"/>
          </a:p>
        </c:rich>
      </c:tx>
      <c:layout>
        <c:manualLayout>
          <c:xMode val="edge"/>
          <c:yMode val="edge"/>
          <c:x val="0.27708854166666763"/>
          <c:y val="0.17168518518518541"/>
        </c:manualLayout>
      </c:layout>
    </c:title>
    <c:plotArea>
      <c:layout/>
      <c:pieChart>
        <c:varyColors val="1"/>
        <c:ser>
          <c:idx val="0"/>
          <c:order val="0"/>
          <c:explosion val="25"/>
          <c:dLbls>
            <c:showPercent val="1"/>
            <c:showLeaderLines val="1"/>
          </c:dLbls>
          <c:cat>
            <c:strRef>
              <c:f>'después almuerzo'!$AG$5:$AG$11</c:f>
              <c:strCache>
                <c:ptCount val="7"/>
                <c:pt idx="0">
                  <c:v>Psicológica</c:v>
                </c:pt>
                <c:pt idx="1">
                  <c:v>Verbal</c:v>
                </c:pt>
                <c:pt idx="2">
                  <c:v>Social</c:v>
                </c:pt>
                <c:pt idx="3">
                  <c:v>Instrumental</c:v>
                </c:pt>
                <c:pt idx="4">
                  <c:v>Física</c:v>
                </c:pt>
                <c:pt idx="5">
                  <c:v>Contenida</c:v>
                </c:pt>
                <c:pt idx="6">
                  <c:v>Autoagresión</c:v>
                </c:pt>
              </c:strCache>
            </c:strRef>
          </c:cat>
          <c:val>
            <c:numRef>
              <c:f>'después almuerzo'!$AH$5:$AH$11</c:f>
              <c:numCache>
                <c:formatCode>General</c:formatCode>
                <c:ptCount val="7"/>
                <c:pt idx="0">
                  <c:v>22</c:v>
                </c:pt>
                <c:pt idx="1">
                  <c:v>10</c:v>
                </c:pt>
                <c:pt idx="2">
                  <c:v>8</c:v>
                </c:pt>
                <c:pt idx="3">
                  <c:v>5</c:v>
                </c:pt>
                <c:pt idx="4">
                  <c:v>4</c:v>
                </c:pt>
                <c:pt idx="5">
                  <c:v>0</c:v>
                </c:pt>
                <c:pt idx="6">
                  <c:v>0</c:v>
                </c:pt>
              </c:numCache>
            </c:numRef>
          </c:val>
        </c:ser>
        <c:dLbls>
          <c:showPercent val="1"/>
        </c:dLbls>
        <c:firstSliceAng val="0"/>
      </c:pieChart>
    </c:plotArea>
    <c:plotVisOnly val="1"/>
    <c:dispBlanksAs val="zero"/>
  </c:chart>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ES"/>
  <c:style val="26"/>
  <c:clrMapOvr bg1="lt1" tx1="dk1" bg2="lt2" tx2="dk2" accent1="accent1" accent2="accent2" accent3="accent3" accent4="accent4" accent5="accent5" accent6="accent6" hlink="hlink" folHlink="folHlink"/>
  <c:chart>
    <c:title>
      <c:tx>
        <c:rich>
          <a:bodyPr/>
          <a:lstStyle/>
          <a:p>
            <a:pPr>
              <a:defRPr/>
            </a:pPr>
            <a:r>
              <a:rPr lang="en-US" dirty="0" smtClean="0"/>
              <a:t>EN CLASES</a:t>
            </a:r>
            <a:endParaRPr lang="en-US" dirty="0"/>
          </a:p>
        </c:rich>
      </c:tx>
      <c:layout>
        <c:manualLayout>
          <c:xMode val="edge"/>
          <c:yMode val="edge"/>
          <c:x val="0.30515625000000002"/>
          <c:y val="0.15992592592592594"/>
        </c:manualLayout>
      </c:layout>
    </c:title>
    <c:plotArea>
      <c:layout/>
      <c:pieChart>
        <c:varyColors val="1"/>
        <c:ser>
          <c:idx val="0"/>
          <c:order val="0"/>
          <c:explosion val="25"/>
          <c:dLbls>
            <c:showPercent val="1"/>
            <c:showLeaderLines val="1"/>
          </c:dLbls>
          <c:cat>
            <c:strRef>
              <c:f>'clases pasteles'!$B$16:$B$24</c:f>
              <c:strCache>
                <c:ptCount val="9"/>
                <c:pt idx="0">
                  <c:v>Reprimendas</c:v>
                </c:pt>
                <c:pt idx="1">
                  <c:v>Conversatorios (agresor y/o agredido)</c:v>
                </c:pt>
                <c:pt idx="2">
                  <c:v>Tiempo fuera</c:v>
                </c:pt>
                <c:pt idx="3">
                  <c:v>Ignora la situación</c:v>
                </c:pt>
                <c:pt idx="4">
                  <c:v>Premios y castigos</c:v>
                </c:pt>
                <c:pt idx="5">
                  <c:v>Amenazas</c:v>
                </c:pt>
                <c:pt idx="6">
                  <c:v>Cuentos</c:v>
                </c:pt>
                <c:pt idx="7">
                  <c:v>Canciones</c:v>
                </c:pt>
                <c:pt idx="8">
                  <c:v>Juegos</c:v>
                </c:pt>
              </c:strCache>
            </c:strRef>
          </c:cat>
          <c:val>
            <c:numRef>
              <c:f>'clases pasteles'!$C$16:$C$24</c:f>
              <c:numCache>
                <c:formatCode>General</c:formatCode>
                <c:ptCount val="9"/>
                <c:pt idx="0">
                  <c:v>16</c:v>
                </c:pt>
                <c:pt idx="1">
                  <c:v>11</c:v>
                </c:pt>
                <c:pt idx="2">
                  <c:v>6</c:v>
                </c:pt>
                <c:pt idx="3">
                  <c:v>4</c:v>
                </c:pt>
                <c:pt idx="4">
                  <c:v>3</c:v>
                </c:pt>
                <c:pt idx="5">
                  <c:v>3</c:v>
                </c:pt>
                <c:pt idx="6">
                  <c:v>0</c:v>
                </c:pt>
                <c:pt idx="7">
                  <c:v>0</c:v>
                </c:pt>
                <c:pt idx="8">
                  <c:v>0</c:v>
                </c:pt>
              </c:numCache>
            </c:numRef>
          </c:val>
        </c:ser>
        <c:dLbls>
          <c:showPercent val="1"/>
        </c:dLbls>
        <c:firstSliceAng val="0"/>
      </c:pieChart>
    </c:plotArea>
    <c:plotVisOnly val="1"/>
    <c:dispBlanksAs val="zero"/>
  </c:chart>
  <c:externalData r:id="rId2"/>
</c:chartSpace>
</file>

<file path=ppt/diagrams/_rels/data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jpeg"/></Relationships>
</file>

<file path=ppt/diagrams/_rels/data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 Id="rId4" Type="http://schemas.openxmlformats.org/officeDocument/2006/relationships/image" Target="../media/image26.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 Id="rId4" Type="http://schemas.openxmlformats.org/officeDocument/2006/relationships/image" Target="../media/image26.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4ACA61-CEFB-4D86-882D-0E76B0DD595C}"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s-ES"/>
        </a:p>
      </dgm:t>
    </dgm:pt>
    <dgm:pt modelId="{AD5E9886-BA6B-41A4-8DF2-5E62231C86A8}">
      <dgm:prSet phldrT="[Texto]"/>
      <dgm:spPr/>
      <dgm:t>
        <a:bodyPr/>
        <a:lstStyle/>
        <a:p>
          <a:r>
            <a:rPr lang="es-MX" dirty="0" smtClean="0"/>
            <a:t>Falta de conocimientos sobre la agresividad, tipos, causas y manejo</a:t>
          </a:r>
          <a:endParaRPr lang="es-ES" dirty="0"/>
        </a:p>
      </dgm:t>
    </dgm:pt>
    <dgm:pt modelId="{A47E43EE-D442-4691-A575-FE87AA2546F7}" type="parTrans" cxnId="{E6062189-EC50-441C-90C7-D3568850182A}">
      <dgm:prSet/>
      <dgm:spPr/>
      <dgm:t>
        <a:bodyPr/>
        <a:lstStyle/>
        <a:p>
          <a:endParaRPr lang="es-ES"/>
        </a:p>
      </dgm:t>
    </dgm:pt>
    <dgm:pt modelId="{0C763E83-4ABB-4B1A-8CB1-5698CEB40B18}" type="sibTrans" cxnId="{E6062189-EC50-441C-90C7-D3568850182A}">
      <dgm:prSet/>
      <dgm:spPr/>
      <dgm:t>
        <a:bodyPr/>
        <a:lstStyle/>
        <a:p>
          <a:endParaRPr lang="es-ES"/>
        </a:p>
      </dgm:t>
    </dgm:pt>
    <dgm:pt modelId="{DB5B859D-3481-4AF2-B767-D15747E9C4EA}">
      <dgm:prSet phldrT="[Texto]"/>
      <dgm:spPr/>
      <dgm:t>
        <a:bodyPr/>
        <a:lstStyle/>
        <a:p>
          <a:r>
            <a:rPr lang="es-MX" dirty="0" smtClean="0"/>
            <a:t>Falta de un plan  o guía institucional para su manejo</a:t>
          </a:r>
          <a:endParaRPr lang="es-ES" dirty="0"/>
        </a:p>
      </dgm:t>
    </dgm:pt>
    <dgm:pt modelId="{94991D8D-E3AE-4E5B-9C50-D991BE0D10CF}" type="parTrans" cxnId="{32C3B1CD-8A8D-4149-B090-D2028DB6EBFE}">
      <dgm:prSet/>
      <dgm:spPr/>
      <dgm:t>
        <a:bodyPr/>
        <a:lstStyle/>
        <a:p>
          <a:endParaRPr lang="es-ES"/>
        </a:p>
      </dgm:t>
    </dgm:pt>
    <dgm:pt modelId="{B80DA746-CFAA-4023-B0E3-0B747945FC72}" type="sibTrans" cxnId="{32C3B1CD-8A8D-4149-B090-D2028DB6EBFE}">
      <dgm:prSet/>
      <dgm:spPr/>
      <dgm:t>
        <a:bodyPr/>
        <a:lstStyle/>
        <a:p>
          <a:endParaRPr lang="es-ES"/>
        </a:p>
      </dgm:t>
    </dgm:pt>
    <dgm:pt modelId="{793815FA-F19D-49F3-87AF-AC05BFDB5C33}">
      <dgm:prSet phldrT="[Texto]"/>
      <dgm:spPr/>
      <dgm:t>
        <a:bodyPr/>
        <a:lstStyle/>
        <a:p>
          <a:r>
            <a:rPr lang="es-MX" dirty="0" smtClean="0"/>
            <a:t>Creencia de que se trata de un comportamiento normal</a:t>
          </a:r>
          <a:endParaRPr lang="es-ES" dirty="0"/>
        </a:p>
      </dgm:t>
    </dgm:pt>
    <dgm:pt modelId="{D86C9D59-836A-402A-B132-1CB2F8636CB9}" type="parTrans" cxnId="{56BA1C3A-5F97-4204-976A-EFFC308568C6}">
      <dgm:prSet/>
      <dgm:spPr/>
      <dgm:t>
        <a:bodyPr/>
        <a:lstStyle/>
        <a:p>
          <a:endParaRPr lang="es-ES"/>
        </a:p>
      </dgm:t>
    </dgm:pt>
    <dgm:pt modelId="{DDFEAFD7-3A95-4563-94E5-D67903F5529A}" type="sibTrans" cxnId="{56BA1C3A-5F97-4204-976A-EFFC308568C6}">
      <dgm:prSet/>
      <dgm:spPr/>
      <dgm:t>
        <a:bodyPr/>
        <a:lstStyle/>
        <a:p>
          <a:endParaRPr lang="es-ES"/>
        </a:p>
      </dgm:t>
    </dgm:pt>
    <dgm:pt modelId="{2D1D181F-A8DF-4328-BAC9-89113703D3D8}">
      <dgm:prSet phldrT="[Texto]"/>
      <dgm:spPr/>
      <dgm:t>
        <a:bodyPr/>
        <a:lstStyle/>
        <a:p>
          <a:r>
            <a:rPr lang="es-MX" dirty="0" smtClean="0"/>
            <a:t>Manejo inadecuado de los estallidos de agresividad en el aula</a:t>
          </a:r>
          <a:endParaRPr lang="es-ES" dirty="0"/>
        </a:p>
      </dgm:t>
    </dgm:pt>
    <dgm:pt modelId="{ACD48AEF-FE2B-42C6-82B1-051F41F4A647}" type="parTrans" cxnId="{6395545B-F7BC-43F1-B049-5FD3B530AD7B}">
      <dgm:prSet/>
      <dgm:spPr/>
    </dgm:pt>
    <dgm:pt modelId="{0AD22792-1DE4-4909-9CEF-9D3A28FAEE25}" type="sibTrans" cxnId="{6395545B-F7BC-43F1-B049-5FD3B530AD7B}">
      <dgm:prSet/>
      <dgm:spPr/>
    </dgm:pt>
    <dgm:pt modelId="{B21A72C5-08ED-493B-9B3B-C05A08BB342B}">
      <dgm:prSet phldrT="[Texto]"/>
      <dgm:spPr/>
      <dgm:t>
        <a:bodyPr/>
        <a:lstStyle/>
        <a:p>
          <a:r>
            <a:rPr lang="es-MX" dirty="0" smtClean="0"/>
            <a:t>Falta de socialización de reglas </a:t>
          </a:r>
          <a:endParaRPr lang="es-ES" dirty="0"/>
        </a:p>
      </dgm:t>
    </dgm:pt>
    <dgm:pt modelId="{7F229678-5DE4-434A-88D0-2ED700BCF425}" type="parTrans" cxnId="{1023CCA9-7D45-4185-A49B-B1904FC235E1}">
      <dgm:prSet/>
      <dgm:spPr/>
    </dgm:pt>
    <dgm:pt modelId="{579F3C04-F439-4105-A49F-EAC239A38A30}" type="sibTrans" cxnId="{1023CCA9-7D45-4185-A49B-B1904FC235E1}">
      <dgm:prSet/>
      <dgm:spPr/>
    </dgm:pt>
    <dgm:pt modelId="{6D47F355-4EAE-401B-A099-A98D71A27628}">
      <dgm:prSet phldrT="[Texto]"/>
      <dgm:spPr/>
      <dgm:t>
        <a:bodyPr/>
        <a:lstStyle/>
        <a:p>
          <a:r>
            <a:rPr lang="es-MX" dirty="0" smtClean="0"/>
            <a:t>Falta de metodologías para actuar</a:t>
          </a:r>
          <a:endParaRPr lang="es-ES" dirty="0"/>
        </a:p>
      </dgm:t>
    </dgm:pt>
    <dgm:pt modelId="{9547667D-328F-4022-A2F6-4E29EA442298}" type="parTrans" cxnId="{D9ACF505-F33C-444B-BF6B-D3D8D43FC7C2}">
      <dgm:prSet/>
      <dgm:spPr/>
    </dgm:pt>
    <dgm:pt modelId="{1CBD8296-AE65-428B-BB3E-B242F9222556}" type="sibTrans" cxnId="{D9ACF505-F33C-444B-BF6B-D3D8D43FC7C2}">
      <dgm:prSet/>
      <dgm:spPr/>
    </dgm:pt>
    <dgm:pt modelId="{64FEBC91-3579-4839-A8E8-428C7B759589}" type="pres">
      <dgm:prSet presAssocID="{324ACA61-CEFB-4D86-882D-0E76B0DD595C}" presName="cycle" presStyleCnt="0">
        <dgm:presLayoutVars>
          <dgm:chMax val="1"/>
          <dgm:dir/>
          <dgm:animLvl val="ctr"/>
          <dgm:resizeHandles val="exact"/>
        </dgm:presLayoutVars>
      </dgm:prSet>
      <dgm:spPr/>
      <dgm:t>
        <a:bodyPr/>
        <a:lstStyle/>
        <a:p>
          <a:endParaRPr lang="es-ES"/>
        </a:p>
      </dgm:t>
    </dgm:pt>
    <dgm:pt modelId="{9AC2560E-7D79-4644-9352-9B9A2A390F56}" type="pres">
      <dgm:prSet presAssocID="{2D1D181F-A8DF-4328-BAC9-89113703D3D8}" presName="centerShape" presStyleLbl="node0" presStyleIdx="0" presStyleCnt="1"/>
      <dgm:spPr/>
      <dgm:t>
        <a:bodyPr/>
        <a:lstStyle/>
        <a:p>
          <a:endParaRPr lang="es-ES"/>
        </a:p>
      </dgm:t>
    </dgm:pt>
    <dgm:pt modelId="{E8A639C1-8DDE-42FD-94E5-E226D3D45BFE}" type="pres">
      <dgm:prSet presAssocID="{A47E43EE-D442-4691-A575-FE87AA2546F7}" presName="parTrans" presStyleLbl="bgSibTrans2D1" presStyleIdx="0" presStyleCnt="5"/>
      <dgm:spPr/>
      <dgm:t>
        <a:bodyPr/>
        <a:lstStyle/>
        <a:p>
          <a:endParaRPr lang="es-ES"/>
        </a:p>
      </dgm:t>
    </dgm:pt>
    <dgm:pt modelId="{A373DE58-9806-409C-B9F0-408DE15C70EB}" type="pres">
      <dgm:prSet presAssocID="{AD5E9886-BA6B-41A4-8DF2-5E62231C86A8}" presName="node" presStyleLbl="node1" presStyleIdx="0" presStyleCnt="5">
        <dgm:presLayoutVars>
          <dgm:bulletEnabled val="1"/>
        </dgm:presLayoutVars>
      </dgm:prSet>
      <dgm:spPr/>
      <dgm:t>
        <a:bodyPr/>
        <a:lstStyle/>
        <a:p>
          <a:endParaRPr lang="es-ES"/>
        </a:p>
      </dgm:t>
    </dgm:pt>
    <dgm:pt modelId="{6CB3F982-4073-48C5-8DFA-B331CD7A2464}" type="pres">
      <dgm:prSet presAssocID="{D86C9D59-836A-402A-B132-1CB2F8636CB9}" presName="parTrans" presStyleLbl="bgSibTrans2D1" presStyleIdx="1" presStyleCnt="5"/>
      <dgm:spPr/>
      <dgm:t>
        <a:bodyPr/>
        <a:lstStyle/>
        <a:p>
          <a:endParaRPr lang="es-ES"/>
        </a:p>
      </dgm:t>
    </dgm:pt>
    <dgm:pt modelId="{44CBA790-C2EC-438F-80FD-C1E73F30AF0A}" type="pres">
      <dgm:prSet presAssocID="{793815FA-F19D-49F3-87AF-AC05BFDB5C33}" presName="node" presStyleLbl="node1" presStyleIdx="1" presStyleCnt="5">
        <dgm:presLayoutVars>
          <dgm:bulletEnabled val="1"/>
        </dgm:presLayoutVars>
      </dgm:prSet>
      <dgm:spPr/>
      <dgm:t>
        <a:bodyPr/>
        <a:lstStyle/>
        <a:p>
          <a:endParaRPr lang="es-ES"/>
        </a:p>
      </dgm:t>
    </dgm:pt>
    <dgm:pt modelId="{8CDA0AF4-CA85-4C34-ADC0-B3F5AA7127E7}" type="pres">
      <dgm:prSet presAssocID="{94991D8D-E3AE-4E5B-9C50-D991BE0D10CF}" presName="parTrans" presStyleLbl="bgSibTrans2D1" presStyleIdx="2" presStyleCnt="5"/>
      <dgm:spPr/>
      <dgm:t>
        <a:bodyPr/>
        <a:lstStyle/>
        <a:p>
          <a:endParaRPr lang="es-ES"/>
        </a:p>
      </dgm:t>
    </dgm:pt>
    <dgm:pt modelId="{69A3155F-798B-439D-951F-8369FE0B9371}" type="pres">
      <dgm:prSet presAssocID="{DB5B859D-3481-4AF2-B767-D15747E9C4EA}" presName="node" presStyleLbl="node1" presStyleIdx="2" presStyleCnt="5">
        <dgm:presLayoutVars>
          <dgm:bulletEnabled val="1"/>
        </dgm:presLayoutVars>
      </dgm:prSet>
      <dgm:spPr/>
      <dgm:t>
        <a:bodyPr/>
        <a:lstStyle/>
        <a:p>
          <a:endParaRPr lang="es-ES"/>
        </a:p>
      </dgm:t>
    </dgm:pt>
    <dgm:pt modelId="{BCA7FCAB-2893-47FF-9EC2-3C0C2BF0DDF2}" type="pres">
      <dgm:prSet presAssocID="{7F229678-5DE4-434A-88D0-2ED700BCF425}" presName="parTrans" presStyleLbl="bgSibTrans2D1" presStyleIdx="3" presStyleCnt="5"/>
      <dgm:spPr/>
    </dgm:pt>
    <dgm:pt modelId="{1257AAF4-F791-47E2-9BCE-4A5D60FC9816}" type="pres">
      <dgm:prSet presAssocID="{B21A72C5-08ED-493B-9B3B-C05A08BB342B}" presName="node" presStyleLbl="node1" presStyleIdx="3" presStyleCnt="5">
        <dgm:presLayoutVars>
          <dgm:bulletEnabled val="1"/>
        </dgm:presLayoutVars>
      </dgm:prSet>
      <dgm:spPr/>
      <dgm:t>
        <a:bodyPr/>
        <a:lstStyle/>
        <a:p>
          <a:endParaRPr lang="es-ES"/>
        </a:p>
      </dgm:t>
    </dgm:pt>
    <dgm:pt modelId="{7766E598-1515-47B6-A99C-456485D17C7E}" type="pres">
      <dgm:prSet presAssocID="{9547667D-328F-4022-A2F6-4E29EA442298}" presName="parTrans" presStyleLbl="bgSibTrans2D1" presStyleIdx="4" presStyleCnt="5"/>
      <dgm:spPr/>
    </dgm:pt>
    <dgm:pt modelId="{151F20A3-0D07-4200-B3FD-FBBE90D3B72C}" type="pres">
      <dgm:prSet presAssocID="{6D47F355-4EAE-401B-A099-A98D71A27628}" presName="node" presStyleLbl="node1" presStyleIdx="4" presStyleCnt="5">
        <dgm:presLayoutVars>
          <dgm:bulletEnabled val="1"/>
        </dgm:presLayoutVars>
      </dgm:prSet>
      <dgm:spPr/>
      <dgm:t>
        <a:bodyPr/>
        <a:lstStyle/>
        <a:p>
          <a:endParaRPr lang="es-ES"/>
        </a:p>
      </dgm:t>
    </dgm:pt>
  </dgm:ptLst>
  <dgm:cxnLst>
    <dgm:cxn modelId="{9FB08A2C-4DAA-48E0-B5E5-D99DE51364FA}" type="presOf" srcId="{94991D8D-E3AE-4E5B-9C50-D991BE0D10CF}" destId="{8CDA0AF4-CA85-4C34-ADC0-B3F5AA7127E7}" srcOrd="0" destOrd="0" presId="urn:microsoft.com/office/officeart/2005/8/layout/radial4"/>
    <dgm:cxn modelId="{43ECC8BA-89A3-4486-A8AB-BCAE4CE9F1F9}" type="presOf" srcId="{9547667D-328F-4022-A2F6-4E29EA442298}" destId="{7766E598-1515-47B6-A99C-456485D17C7E}" srcOrd="0" destOrd="0" presId="urn:microsoft.com/office/officeart/2005/8/layout/radial4"/>
    <dgm:cxn modelId="{72C61FD1-5D30-4702-8FFC-EE0F9044870B}" type="presOf" srcId="{793815FA-F19D-49F3-87AF-AC05BFDB5C33}" destId="{44CBA790-C2EC-438F-80FD-C1E73F30AF0A}" srcOrd="0" destOrd="0" presId="urn:microsoft.com/office/officeart/2005/8/layout/radial4"/>
    <dgm:cxn modelId="{D9ACF505-F33C-444B-BF6B-D3D8D43FC7C2}" srcId="{2D1D181F-A8DF-4328-BAC9-89113703D3D8}" destId="{6D47F355-4EAE-401B-A099-A98D71A27628}" srcOrd="4" destOrd="0" parTransId="{9547667D-328F-4022-A2F6-4E29EA442298}" sibTransId="{1CBD8296-AE65-428B-BB3E-B242F9222556}"/>
    <dgm:cxn modelId="{6C138FC5-FD4D-4216-85B7-A2A46B09EC66}" type="presOf" srcId="{324ACA61-CEFB-4D86-882D-0E76B0DD595C}" destId="{64FEBC91-3579-4839-A8E8-428C7B759589}" srcOrd="0" destOrd="0" presId="urn:microsoft.com/office/officeart/2005/8/layout/radial4"/>
    <dgm:cxn modelId="{4984C382-B7FA-491A-9276-EDF755133475}" type="presOf" srcId="{DB5B859D-3481-4AF2-B767-D15747E9C4EA}" destId="{69A3155F-798B-439D-951F-8369FE0B9371}" srcOrd="0" destOrd="0" presId="urn:microsoft.com/office/officeart/2005/8/layout/radial4"/>
    <dgm:cxn modelId="{32C3B1CD-8A8D-4149-B090-D2028DB6EBFE}" srcId="{2D1D181F-A8DF-4328-BAC9-89113703D3D8}" destId="{DB5B859D-3481-4AF2-B767-D15747E9C4EA}" srcOrd="2" destOrd="0" parTransId="{94991D8D-E3AE-4E5B-9C50-D991BE0D10CF}" sibTransId="{B80DA746-CFAA-4023-B0E3-0B747945FC72}"/>
    <dgm:cxn modelId="{285085AD-0FD1-4B76-B529-B49705EC700F}" type="presOf" srcId="{D86C9D59-836A-402A-B132-1CB2F8636CB9}" destId="{6CB3F982-4073-48C5-8DFA-B331CD7A2464}" srcOrd="0" destOrd="0" presId="urn:microsoft.com/office/officeart/2005/8/layout/radial4"/>
    <dgm:cxn modelId="{6B7BEA6A-6F77-477D-B610-2EFDD0DC1471}" type="presOf" srcId="{6D47F355-4EAE-401B-A099-A98D71A27628}" destId="{151F20A3-0D07-4200-B3FD-FBBE90D3B72C}" srcOrd="0" destOrd="0" presId="urn:microsoft.com/office/officeart/2005/8/layout/radial4"/>
    <dgm:cxn modelId="{56BA1C3A-5F97-4204-976A-EFFC308568C6}" srcId="{2D1D181F-A8DF-4328-BAC9-89113703D3D8}" destId="{793815FA-F19D-49F3-87AF-AC05BFDB5C33}" srcOrd="1" destOrd="0" parTransId="{D86C9D59-836A-402A-B132-1CB2F8636CB9}" sibTransId="{DDFEAFD7-3A95-4563-94E5-D67903F5529A}"/>
    <dgm:cxn modelId="{1023CCA9-7D45-4185-A49B-B1904FC235E1}" srcId="{2D1D181F-A8DF-4328-BAC9-89113703D3D8}" destId="{B21A72C5-08ED-493B-9B3B-C05A08BB342B}" srcOrd="3" destOrd="0" parTransId="{7F229678-5DE4-434A-88D0-2ED700BCF425}" sibTransId="{579F3C04-F439-4105-A49F-EAC239A38A30}"/>
    <dgm:cxn modelId="{0E608AAD-39B4-4DA1-A0A7-95A6323266C6}" type="presOf" srcId="{B21A72C5-08ED-493B-9B3B-C05A08BB342B}" destId="{1257AAF4-F791-47E2-9BCE-4A5D60FC9816}" srcOrd="0" destOrd="0" presId="urn:microsoft.com/office/officeart/2005/8/layout/radial4"/>
    <dgm:cxn modelId="{E9AFFF49-0AB1-4409-8638-801DFA1D60D8}" type="presOf" srcId="{7F229678-5DE4-434A-88D0-2ED700BCF425}" destId="{BCA7FCAB-2893-47FF-9EC2-3C0C2BF0DDF2}" srcOrd="0" destOrd="0" presId="urn:microsoft.com/office/officeart/2005/8/layout/radial4"/>
    <dgm:cxn modelId="{6395545B-F7BC-43F1-B049-5FD3B530AD7B}" srcId="{324ACA61-CEFB-4D86-882D-0E76B0DD595C}" destId="{2D1D181F-A8DF-4328-BAC9-89113703D3D8}" srcOrd="0" destOrd="0" parTransId="{ACD48AEF-FE2B-42C6-82B1-051F41F4A647}" sibTransId="{0AD22792-1DE4-4909-9CEF-9D3A28FAEE25}"/>
    <dgm:cxn modelId="{AF2FBAB8-11A2-4D37-8B21-C81E6E287B4D}" type="presOf" srcId="{A47E43EE-D442-4691-A575-FE87AA2546F7}" destId="{E8A639C1-8DDE-42FD-94E5-E226D3D45BFE}" srcOrd="0" destOrd="0" presId="urn:microsoft.com/office/officeart/2005/8/layout/radial4"/>
    <dgm:cxn modelId="{E6062189-EC50-441C-90C7-D3568850182A}" srcId="{2D1D181F-A8DF-4328-BAC9-89113703D3D8}" destId="{AD5E9886-BA6B-41A4-8DF2-5E62231C86A8}" srcOrd="0" destOrd="0" parTransId="{A47E43EE-D442-4691-A575-FE87AA2546F7}" sibTransId="{0C763E83-4ABB-4B1A-8CB1-5698CEB40B18}"/>
    <dgm:cxn modelId="{B6E5A5F7-9C2F-4C59-92E6-BD4A9A7519F2}" type="presOf" srcId="{2D1D181F-A8DF-4328-BAC9-89113703D3D8}" destId="{9AC2560E-7D79-4644-9352-9B9A2A390F56}" srcOrd="0" destOrd="0" presId="urn:microsoft.com/office/officeart/2005/8/layout/radial4"/>
    <dgm:cxn modelId="{84ACD7B8-73F5-4737-8C8E-AD6DA7BC1197}" type="presOf" srcId="{AD5E9886-BA6B-41A4-8DF2-5E62231C86A8}" destId="{A373DE58-9806-409C-B9F0-408DE15C70EB}" srcOrd="0" destOrd="0" presId="urn:microsoft.com/office/officeart/2005/8/layout/radial4"/>
    <dgm:cxn modelId="{12B7038D-13E3-4752-945B-9CDD6AB67E4B}" type="presParOf" srcId="{64FEBC91-3579-4839-A8E8-428C7B759589}" destId="{9AC2560E-7D79-4644-9352-9B9A2A390F56}" srcOrd="0" destOrd="0" presId="urn:microsoft.com/office/officeart/2005/8/layout/radial4"/>
    <dgm:cxn modelId="{E8188918-B64E-4ED2-A95D-3099CC56107F}" type="presParOf" srcId="{64FEBC91-3579-4839-A8E8-428C7B759589}" destId="{E8A639C1-8DDE-42FD-94E5-E226D3D45BFE}" srcOrd="1" destOrd="0" presId="urn:microsoft.com/office/officeart/2005/8/layout/radial4"/>
    <dgm:cxn modelId="{BCB084DF-70F4-4A9D-B921-73073D67BD7B}" type="presParOf" srcId="{64FEBC91-3579-4839-A8E8-428C7B759589}" destId="{A373DE58-9806-409C-B9F0-408DE15C70EB}" srcOrd="2" destOrd="0" presId="urn:microsoft.com/office/officeart/2005/8/layout/radial4"/>
    <dgm:cxn modelId="{97A16E9C-62C4-409A-A1E1-0E7C80FFBDA6}" type="presParOf" srcId="{64FEBC91-3579-4839-A8E8-428C7B759589}" destId="{6CB3F982-4073-48C5-8DFA-B331CD7A2464}" srcOrd="3" destOrd="0" presId="urn:microsoft.com/office/officeart/2005/8/layout/radial4"/>
    <dgm:cxn modelId="{52318B81-FE75-4A30-BEB4-7B23F4C5BD6F}" type="presParOf" srcId="{64FEBC91-3579-4839-A8E8-428C7B759589}" destId="{44CBA790-C2EC-438F-80FD-C1E73F30AF0A}" srcOrd="4" destOrd="0" presId="urn:microsoft.com/office/officeart/2005/8/layout/radial4"/>
    <dgm:cxn modelId="{0739B659-04EA-424A-9CCE-102EB887D6ED}" type="presParOf" srcId="{64FEBC91-3579-4839-A8E8-428C7B759589}" destId="{8CDA0AF4-CA85-4C34-ADC0-B3F5AA7127E7}" srcOrd="5" destOrd="0" presId="urn:microsoft.com/office/officeart/2005/8/layout/radial4"/>
    <dgm:cxn modelId="{097391CE-E4C1-4782-9D16-D78112C0826D}" type="presParOf" srcId="{64FEBC91-3579-4839-A8E8-428C7B759589}" destId="{69A3155F-798B-439D-951F-8369FE0B9371}" srcOrd="6" destOrd="0" presId="urn:microsoft.com/office/officeart/2005/8/layout/radial4"/>
    <dgm:cxn modelId="{E3BCEDBC-D1C6-4497-86BF-2FD67F640142}" type="presParOf" srcId="{64FEBC91-3579-4839-A8E8-428C7B759589}" destId="{BCA7FCAB-2893-47FF-9EC2-3C0C2BF0DDF2}" srcOrd="7" destOrd="0" presId="urn:microsoft.com/office/officeart/2005/8/layout/radial4"/>
    <dgm:cxn modelId="{89FEA26C-E6EE-4234-98E7-D5599FD8089F}" type="presParOf" srcId="{64FEBC91-3579-4839-A8E8-428C7B759589}" destId="{1257AAF4-F791-47E2-9BCE-4A5D60FC9816}" srcOrd="8" destOrd="0" presId="urn:microsoft.com/office/officeart/2005/8/layout/radial4"/>
    <dgm:cxn modelId="{CA57F0B4-374A-4E5C-8D8D-586006A12082}" type="presParOf" srcId="{64FEBC91-3579-4839-A8E8-428C7B759589}" destId="{7766E598-1515-47B6-A99C-456485D17C7E}" srcOrd="9" destOrd="0" presId="urn:microsoft.com/office/officeart/2005/8/layout/radial4"/>
    <dgm:cxn modelId="{67875D58-E904-4406-9F3D-4960CADD91E2}" type="presParOf" srcId="{64FEBC91-3579-4839-A8E8-428C7B759589}" destId="{151F20A3-0D07-4200-B3FD-FBBE90D3B72C}" srcOrd="10"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5C055FD-F05D-496A-9427-F49B9437C83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s-ES"/>
        </a:p>
      </dgm:t>
    </dgm:pt>
    <dgm:pt modelId="{7502AAC7-CB43-4B33-AF7B-2A2885A87121}">
      <dgm:prSet phldrT="[Texto]"/>
      <dgm:spPr/>
      <dgm:t>
        <a:bodyPr/>
        <a:lstStyle/>
        <a:p>
          <a:r>
            <a:rPr lang="es-ES" sz="1900" b="0" i="0" u="none" dirty="0" smtClean="0">
              <a:latin typeface="Calibri" pitchFamily="34" charset="0"/>
              <a:cs typeface="Calibri" pitchFamily="34" charset="0"/>
            </a:rPr>
            <a:t>DESARROLLO COGNITIVO</a:t>
          </a:r>
          <a:endParaRPr lang="es-ES" sz="1900" b="0" dirty="0">
            <a:latin typeface="Calibri" pitchFamily="34" charset="0"/>
            <a:cs typeface="Calibri" pitchFamily="34" charset="0"/>
          </a:endParaRPr>
        </a:p>
      </dgm:t>
    </dgm:pt>
    <dgm:pt modelId="{98F07163-35DE-4D18-9D51-616D2005135F}" type="parTrans" cxnId="{59B1CC1A-652B-47B7-ACA9-25D488658FDF}">
      <dgm:prSet/>
      <dgm:spPr/>
      <dgm:t>
        <a:bodyPr/>
        <a:lstStyle/>
        <a:p>
          <a:endParaRPr lang="es-ES">
            <a:latin typeface="Calibri" pitchFamily="34" charset="0"/>
            <a:cs typeface="Calibri" pitchFamily="34" charset="0"/>
          </a:endParaRPr>
        </a:p>
      </dgm:t>
    </dgm:pt>
    <dgm:pt modelId="{A69BAED0-B5C9-48D5-8D4E-92A8CD6F8C27}" type="sibTrans" cxnId="{59B1CC1A-652B-47B7-ACA9-25D488658FDF}">
      <dgm:prSet/>
      <dgm:spPr/>
      <dgm:t>
        <a:bodyPr/>
        <a:lstStyle/>
        <a:p>
          <a:endParaRPr lang="es-ES">
            <a:latin typeface="Calibri" pitchFamily="34" charset="0"/>
            <a:cs typeface="Calibri" pitchFamily="34" charset="0"/>
          </a:endParaRPr>
        </a:p>
      </dgm:t>
    </dgm:pt>
    <dgm:pt modelId="{61ED0A42-CB69-4936-BBD4-45F0ED416B6B}">
      <dgm:prSet/>
      <dgm:spPr/>
      <dgm:t>
        <a:bodyPr/>
        <a:lstStyle/>
        <a:p>
          <a:r>
            <a:rPr lang="es-ES" b="0" i="0" u="none" dirty="0" smtClean="0">
              <a:latin typeface="Calibri" pitchFamily="34" charset="0"/>
              <a:cs typeface="Calibri" pitchFamily="34" charset="0"/>
            </a:rPr>
            <a:t>DESARROLLO DEL LENGUAJE</a:t>
          </a:r>
          <a:endParaRPr lang="es-ES" b="0" i="0" u="none" dirty="0">
            <a:latin typeface="Calibri" pitchFamily="34" charset="0"/>
            <a:cs typeface="Calibri" pitchFamily="34" charset="0"/>
          </a:endParaRPr>
        </a:p>
      </dgm:t>
    </dgm:pt>
    <dgm:pt modelId="{1E150F59-EAE0-47D2-8D34-36DB7F0394B4}" type="parTrans" cxnId="{5502D5B2-84A9-40BA-A343-A7F98C3B3805}">
      <dgm:prSet/>
      <dgm:spPr/>
      <dgm:t>
        <a:bodyPr/>
        <a:lstStyle/>
        <a:p>
          <a:endParaRPr lang="es-ES">
            <a:latin typeface="Calibri" pitchFamily="34" charset="0"/>
            <a:cs typeface="Calibri" pitchFamily="34" charset="0"/>
          </a:endParaRPr>
        </a:p>
      </dgm:t>
    </dgm:pt>
    <dgm:pt modelId="{F810071A-1DDE-4467-8458-0E7835FC0E45}" type="sibTrans" cxnId="{5502D5B2-84A9-40BA-A343-A7F98C3B3805}">
      <dgm:prSet/>
      <dgm:spPr/>
      <dgm:t>
        <a:bodyPr/>
        <a:lstStyle/>
        <a:p>
          <a:endParaRPr lang="es-ES">
            <a:latin typeface="Calibri" pitchFamily="34" charset="0"/>
            <a:cs typeface="Calibri" pitchFamily="34" charset="0"/>
          </a:endParaRPr>
        </a:p>
      </dgm:t>
    </dgm:pt>
    <dgm:pt modelId="{A3B069B0-92D6-41EA-9438-F7A795344C1D}">
      <dgm:prSet/>
      <dgm:spPr/>
      <dgm:t>
        <a:bodyPr/>
        <a:lstStyle/>
        <a:p>
          <a:r>
            <a:rPr lang="es-ES" b="0" i="0" u="none" dirty="0" smtClean="0">
              <a:latin typeface="Calibri" pitchFamily="34" charset="0"/>
              <a:cs typeface="Calibri" pitchFamily="34" charset="0"/>
            </a:rPr>
            <a:t>DESARROLLO SOCIO-AFECTIVO</a:t>
          </a:r>
          <a:endParaRPr lang="es-ES" b="0" i="0" u="none" dirty="0">
            <a:latin typeface="Calibri" pitchFamily="34" charset="0"/>
            <a:cs typeface="Calibri" pitchFamily="34" charset="0"/>
          </a:endParaRPr>
        </a:p>
      </dgm:t>
    </dgm:pt>
    <dgm:pt modelId="{CB1868C9-CCB9-40FC-9403-5E18EE6CBBE4}" type="parTrans" cxnId="{CB968BD2-CD3A-4987-A5CD-F63B262E4FCB}">
      <dgm:prSet/>
      <dgm:spPr/>
      <dgm:t>
        <a:bodyPr/>
        <a:lstStyle/>
        <a:p>
          <a:endParaRPr lang="es-ES">
            <a:latin typeface="Calibri" pitchFamily="34" charset="0"/>
            <a:cs typeface="Calibri" pitchFamily="34" charset="0"/>
          </a:endParaRPr>
        </a:p>
      </dgm:t>
    </dgm:pt>
    <dgm:pt modelId="{88111DC8-9977-460A-BE9B-CF224CD3A7C1}" type="sibTrans" cxnId="{CB968BD2-CD3A-4987-A5CD-F63B262E4FCB}">
      <dgm:prSet/>
      <dgm:spPr/>
      <dgm:t>
        <a:bodyPr/>
        <a:lstStyle/>
        <a:p>
          <a:endParaRPr lang="es-ES">
            <a:latin typeface="Calibri" pitchFamily="34" charset="0"/>
            <a:cs typeface="Calibri" pitchFamily="34" charset="0"/>
          </a:endParaRPr>
        </a:p>
      </dgm:t>
    </dgm:pt>
    <dgm:pt modelId="{A66B6324-C2AC-4378-AF97-F4A0D4A57606}">
      <dgm:prSet/>
      <dgm:spPr/>
      <dgm:t>
        <a:bodyPr/>
        <a:lstStyle/>
        <a:p>
          <a:r>
            <a:rPr lang="es-ES" b="0" i="0" u="none" dirty="0" smtClean="0">
              <a:latin typeface="Calibri" pitchFamily="34" charset="0"/>
              <a:cs typeface="Calibri" pitchFamily="34" charset="0"/>
            </a:rPr>
            <a:t>PSICOMOTRICIDAD</a:t>
          </a:r>
          <a:endParaRPr lang="es-ES" b="0" i="0" u="none" dirty="0">
            <a:latin typeface="Calibri" pitchFamily="34" charset="0"/>
            <a:cs typeface="Calibri" pitchFamily="34" charset="0"/>
          </a:endParaRPr>
        </a:p>
      </dgm:t>
    </dgm:pt>
    <dgm:pt modelId="{83702DED-8D50-4D3C-AE2E-CA2856F64238}" type="parTrans" cxnId="{8BFEE36F-290E-42CF-ABD0-4674545193B5}">
      <dgm:prSet/>
      <dgm:spPr/>
      <dgm:t>
        <a:bodyPr/>
        <a:lstStyle/>
        <a:p>
          <a:endParaRPr lang="es-ES">
            <a:latin typeface="Calibri" pitchFamily="34" charset="0"/>
            <a:cs typeface="Calibri" pitchFamily="34" charset="0"/>
          </a:endParaRPr>
        </a:p>
      </dgm:t>
    </dgm:pt>
    <dgm:pt modelId="{8DB85652-5130-48C6-B997-CFFAEE286D22}" type="sibTrans" cxnId="{8BFEE36F-290E-42CF-ABD0-4674545193B5}">
      <dgm:prSet/>
      <dgm:spPr/>
      <dgm:t>
        <a:bodyPr/>
        <a:lstStyle/>
        <a:p>
          <a:endParaRPr lang="es-ES">
            <a:latin typeface="Calibri" pitchFamily="34" charset="0"/>
            <a:cs typeface="Calibri" pitchFamily="34" charset="0"/>
          </a:endParaRPr>
        </a:p>
      </dgm:t>
    </dgm:pt>
    <dgm:pt modelId="{A9E33566-3C80-419B-A6FC-7309D89837C7}">
      <dgm:prSet/>
      <dgm:spPr/>
      <dgm:t>
        <a:bodyPr/>
        <a:lstStyle/>
        <a:p>
          <a:r>
            <a:rPr lang="es-MX" dirty="0" smtClean="0">
              <a:latin typeface="Calibri" pitchFamily="34" charset="0"/>
              <a:cs typeface="Calibri" pitchFamily="34" charset="0"/>
            </a:rPr>
            <a:t>Respeta las normas</a:t>
          </a:r>
          <a:endParaRPr lang="es-ES" b="0" i="0" u="none" dirty="0">
            <a:latin typeface="Calibri" pitchFamily="34" charset="0"/>
            <a:cs typeface="Calibri" pitchFamily="34" charset="0"/>
          </a:endParaRPr>
        </a:p>
      </dgm:t>
    </dgm:pt>
    <dgm:pt modelId="{A1E16C02-04E8-4F6C-B14B-49A761131829}" type="parTrans" cxnId="{A16A9C84-10C3-45A5-B58F-3E84C7BAE3E9}">
      <dgm:prSet/>
      <dgm:spPr/>
      <dgm:t>
        <a:bodyPr/>
        <a:lstStyle/>
        <a:p>
          <a:endParaRPr lang="es-ES">
            <a:latin typeface="Calibri" pitchFamily="34" charset="0"/>
            <a:cs typeface="Calibri" pitchFamily="34" charset="0"/>
          </a:endParaRPr>
        </a:p>
      </dgm:t>
    </dgm:pt>
    <dgm:pt modelId="{BA08CD01-9BC7-4AD1-AAD6-CAF2D8E8C828}" type="sibTrans" cxnId="{A16A9C84-10C3-45A5-B58F-3E84C7BAE3E9}">
      <dgm:prSet/>
      <dgm:spPr/>
      <dgm:t>
        <a:bodyPr/>
        <a:lstStyle/>
        <a:p>
          <a:endParaRPr lang="es-ES">
            <a:latin typeface="Calibri" pitchFamily="34" charset="0"/>
            <a:cs typeface="Calibri" pitchFamily="34" charset="0"/>
          </a:endParaRPr>
        </a:p>
      </dgm:t>
    </dgm:pt>
    <dgm:pt modelId="{0BF5E204-7235-4DF6-9855-F7658C063B4B}">
      <dgm:prSet/>
      <dgm:spPr/>
      <dgm:t>
        <a:bodyPr/>
        <a:lstStyle/>
        <a:p>
          <a:r>
            <a:rPr lang="es-MX" dirty="0" smtClean="0">
              <a:latin typeface="Calibri" pitchFamily="34" charset="0"/>
              <a:cs typeface="Calibri" pitchFamily="34" charset="0"/>
            </a:rPr>
            <a:t>Es responsable y le gusta cooperar</a:t>
          </a:r>
          <a:endParaRPr lang="es-ES" b="0" i="0" u="none" dirty="0">
            <a:latin typeface="Calibri" pitchFamily="34" charset="0"/>
            <a:cs typeface="Calibri" pitchFamily="34" charset="0"/>
          </a:endParaRPr>
        </a:p>
      </dgm:t>
    </dgm:pt>
    <dgm:pt modelId="{5B826D74-AF1E-4AE4-8740-B941A10BD766}" type="parTrans" cxnId="{26D54B75-C39F-4426-AEFC-03CFEB0E994D}">
      <dgm:prSet/>
      <dgm:spPr/>
      <dgm:t>
        <a:bodyPr/>
        <a:lstStyle/>
        <a:p>
          <a:endParaRPr lang="es-ES">
            <a:latin typeface="Calibri" pitchFamily="34" charset="0"/>
            <a:cs typeface="Calibri" pitchFamily="34" charset="0"/>
          </a:endParaRPr>
        </a:p>
      </dgm:t>
    </dgm:pt>
    <dgm:pt modelId="{37C4DFD3-0B66-49D8-9B38-DF974EE6A0B6}" type="sibTrans" cxnId="{26D54B75-C39F-4426-AEFC-03CFEB0E994D}">
      <dgm:prSet/>
      <dgm:spPr/>
      <dgm:t>
        <a:bodyPr/>
        <a:lstStyle/>
        <a:p>
          <a:endParaRPr lang="es-ES">
            <a:latin typeface="Calibri" pitchFamily="34" charset="0"/>
            <a:cs typeface="Calibri" pitchFamily="34" charset="0"/>
          </a:endParaRPr>
        </a:p>
      </dgm:t>
    </dgm:pt>
    <dgm:pt modelId="{A8E2BC44-3796-4B8D-B8BC-5D3775D42E57}">
      <dgm:prSet/>
      <dgm:spPr/>
      <dgm:t>
        <a:bodyPr/>
        <a:lstStyle/>
        <a:p>
          <a:r>
            <a:rPr lang="es-MX" dirty="0" smtClean="0">
              <a:latin typeface="Calibri" pitchFamily="34" charset="0"/>
              <a:cs typeface="Calibri" pitchFamily="34" charset="0"/>
            </a:rPr>
            <a:t>Reconoce lo propio y lo ajeno. </a:t>
          </a:r>
          <a:endParaRPr lang="es-ES" b="0" i="0" u="none" dirty="0">
            <a:latin typeface="Calibri" pitchFamily="34" charset="0"/>
            <a:cs typeface="Calibri" pitchFamily="34" charset="0"/>
          </a:endParaRPr>
        </a:p>
      </dgm:t>
    </dgm:pt>
    <dgm:pt modelId="{0ED31E81-DD3F-4420-B131-E034F4104665}" type="parTrans" cxnId="{20ACA4D2-642E-4010-8E7C-5AE762E64283}">
      <dgm:prSet/>
      <dgm:spPr/>
      <dgm:t>
        <a:bodyPr/>
        <a:lstStyle/>
        <a:p>
          <a:endParaRPr lang="es-ES">
            <a:latin typeface="Calibri" pitchFamily="34" charset="0"/>
            <a:cs typeface="Calibri" pitchFamily="34" charset="0"/>
          </a:endParaRPr>
        </a:p>
      </dgm:t>
    </dgm:pt>
    <dgm:pt modelId="{E6CF302F-82A5-4F50-A84D-A25CD4CAFCB6}" type="sibTrans" cxnId="{20ACA4D2-642E-4010-8E7C-5AE762E64283}">
      <dgm:prSet/>
      <dgm:spPr/>
      <dgm:t>
        <a:bodyPr/>
        <a:lstStyle/>
        <a:p>
          <a:endParaRPr lang="es-ES">
            <a:latin typeface="Calibri" pitchFamily="34" charset="0"/>
            <a:cs typeface="Calibri" pitchFamily="34" charset="0"/>
          </a:endParaRPr>
        </a:p>
      </dgm:t>
    </dgm:pt>
    <dgm:pt modelId="{EDBB0BAB-0952-40FE-A437-4348E4AD2EAB}">
      <dgm:prSet/>
      <dgm:spPr/>
      <dgm:t>
        <a:bodyPr/>
        <a:lstStyle/>
        <a:p>
          <a:r>
            <a:rPr lang="es-MX" dirty="0" smtClean="0">
              <a:latin typeface="Calibri" pitchFamily="34" charset="0"/>
              <a:cs typeface="Calibri" pitchFamily="34" charset="0"/>
            </a:rPr>
            <a:t>Es capaz de ceder su lugar y de esperar su turno</a:t>
          </a:r>
          <a:endParaRPr lang="es-ES" b="0" i="0" u="none" dirty="0">
            <a:latin typeface="Calibri" pitchFamily="34" charset="0"/>
            <a:cs typeface="Calibri" pitchFamily="34" charset="0"/>
          </a:endParaRPr>
        </a:p>
      </dgm:t>
    </dgm:pt>
    <dgm:pt modelId="{EE84C18C-2AB0-45D3-9B12-3BC1CD51537A}" type="parTrans" cxnId="{18683534-6EC9-4BC8-A279-606BD6F1CA1C}">
      <dgm:prSet/>
      <dgm:spPr/>
      <dgm:t>
        <a:bodyPr/>
        <a:lstStyle/>
        <a:p>
          <a:endParaRPr lang="es-ES">
            <a:latin typeface="Calibri" pitchFamily="34" charset="0"/>
            <a:cs typeface="Calibri" pitchFamily="34" charset="0"/>
          </a:endParaRPr>
        </a:p>
      </dgm:t>
    </dgm:pt>
    <dgm:pt modelId="{25950377-BCFA-47DD-9F69-63547824895D}" type="sibTrans" cxnId="{18683534-6EC9-4BC8-A279-606BD6F1CA1C}">
      <dgm:prSet/>
      <dgm:spPr/>
      <dgm:t>
        <a:bodyPr/>
        <a:lstStyle/>
        <a:p>
          <a:endParaRPr lang="es-ES">
            <a:latin typeface="Calibri" pitchFamily="34" charset="0"/>
            <a:cs typeface="Calibri" pitchFamily="34" charset="0"/>
          </a:endParaRPr>
        </a:p>
      </dgm:t>
    </dgm:pt>
    <dgm:pt modelId="{DEBC19B3-F3FF-4545-B78C-AFF18F3BA435}">
      <dgm:prSet/>
      <dgm:spPr/>
      <dgm:t>
        <a:bodyPr/>
        <a:lstStyle/>
        <a:p>
          <a:r>
            <a:rPr lang="es-MX" dirty="0" smtClean="0">
              <a:latin typeface="Calibri" pitchFamily="34" charset="0"/>
              <a:cs typeface="Calibri" pitchFamily="34" charset="0"/>
            </a:rPr>
            <a:t>Incrementan el control del tono muscular y la respiración. </a:t>
          </a:r>
          <a:endParaRPr lang="es-ES" b="0" i="0" u="none" dirty="0">
            <a:latin typeface="Calibri" pitchFamily="34" charset="0"/>
            <a:cs typeface="Calibri" pitchFamily="34" charset="0"/>
          </a:endParaRPr>
        </a:p>
      </dgm:t>
    </dgm:pt>
    <dgm:pt modelId="{4CE5B8C4-AA7B-4DEA-B74F-89137515EE37}" type="parTrans" cxnId="{914E14A6-298A-4A7F-8EF1-F77838EA2297}">
      <dgm:prSet/>
      <dgm:spPr/>
      <dgm:t>
        <a:bodyPr/>
        <a:lstStyle/>
        <a:p>
          <a:endParaRPr lang="es-ES">
            <a:latin typeface="Calibri" pitchFamily="34" charset="0"/>
            <a:cs typeface="Calibri" pitchFamily="34" charset="0"/>
          </a:endParaRPr>
        </a:p>
      </dgm:t>
    </dgm:pt>
    <dgm:pt modelId="{F2011C2E-C09B-4D28-92C5-1D5484950795}" type="sibTrans" cxnId="{914E14A6-298A-4A7F-8EF1-F77838EA2297}">
      <dgm:prSet/>
      <dgm:spPr/>
      <dgm:t>
        <a:bodyPr/>
        <a:lstStyle/>
        <a:p>
          <a:endParaRPr lang="es-ES">
            <a:latin typeface="Calibri" pitchFamily="34" charset="0"/>
            <a:cs typeface="Calibri" pitchFamily="34" charset="0"/>
          </a:endParaRPr>
        </a:p>
      </dgm:t>
    </dgm:pt>
    <dgm:pt modelId="{E6B0C9C8-6018-4C72-AB0C-F8B77221E4B7}">
      <dgm:prSet/>
      <dgm:spPr/>
      <dgm:t>
        <a:bodyPr/>
        <a:lstStyle/>
        <a:p>
          <a:r>
            <a:rPr lang="es-EC" dirty="0" smtClean="0">
              <a:latin typeface="Calibri" pitchFamily="34" charset="0"/>
              <a:cs typeface="Calibri" pitchFamily="34" charset="0"/>
            </a:rPr>
            <a:t>Habla con corrección gramatical y de forma completamente inteligible.</a:t>
          </a:r>
          <a:endParaRPr lang="es-ES" b="0" i="0" u="none" dirty="0">
            <a:latin typeface="Calibri" pitchFamily="34" charset="0"/>
            <a:cs typeface="Calibri" pitchFamily="34" charset="0"/>
          </a:endParaRPr>
        </a:p>
      </dgm:t>
    </dgm:pt>
    <dgm:pt modelId="{BB94E07F-6A21-48EA-B093-CE6F3BEA0152}" type="parTrans" cxnId="{39E455DD-F50A-4E33-9551-75E3ABB6AD4E}">
      <dgm:prSet/>
      <dgm:spPr/>
      <dgm:t>
        <a:bodyPr/>
        <a:lstStyle/>
        <a:p>
          <a:endParaRPr lang="es-ES">
            <a:latin typeface="Calibri" pitchFamily="34" charset="0"/>
            <a:cs typeface="Calibri" pitchFamily="34" charset="0"/>
          </a:endParaRPr>
        </a:p>
      </dgm:t>
    </dgm:pt>
    <dgm:pt modelId="{20FB475A-584C-4D5E-8FA8-EDC1EEDE8253}" type="sibTrans" cxnId="{39E455DD-F50A-4E33-9551-75E3ABB6AD4E}">
      <dgm:prSet/>
      <dgm:spPr/>
      <dgm:t>
        <a:bodyPr/>
        <a:lstStyle/>
        <a:p>
          <a:endParaRPr lang="es-ES">
            <a:latin typeface="Calibri" pitchFamily="34" charset="0"/>
            <a:cs typeface="Calibri" pitchFamily="34" charset="0"/>
          </a:endParaRPr>
        </a:p>
      </dgm:t>
    </dgm:pt>
    <dgm:pt modelId="{027B04EF-B685-4C4D-9F84-890A2C970388}">
      <dgm:prSet/>
      <dgm:spPr/>
      <dgm:t>
        <a:bodyPr/>
        <a:lstStyle/>
        <a:p>
          <a:r>
            <a:rPr lang="es-ES" smtClean="0">
              <a:latin typeface="Calibri" pitchFamily="34" charset="0"/>
              <a:cs typeface="Calibri" pitchFamily="34" charset="0"/>
            </a:rPr>
            <a:t>Se pasa preguntando “¿Por qué?” “¿Cómo?” “¿Cuándo?” y el significado de las palabras.</a:t>
          </a:r>
          <a:endParaRPr lang="es-ES">
            <a:latin typeface="Calibri" pitchFamily="34" charset="0"/>
            <a:cs typeface="Calibri" pitchFamily="34" charset="0"/>
          </a:endParaRPr>
        </a:p>
      </dgm:t>
    </dgm:pt>
    <dgm:pt modelId="{EC5244B2-6243-487E-BA00-D6B71F7F1441}" type="parTrans" cxnId="{8256EDCD-3534-48BF-A3D8-2AC7E3CE36D3}">
      <dgm:prSet/>
      <dgm:spPr/>
      <dgm:t>
        <a:bodyPr/>
        <a:lstStyle/>
        <a:p>
          <a:endParaRPr lang="es-ES">
            <a:latin typeface="Calibri" pitchFamily="34" charset="0"/>
            <a:cs typeface="Calibri" pitchFamily="34" charset="0"/>
          </a:endParaRPr>
        </a:p>
      </dgm:t>
    </dgm:pt>
    <dgm:pt modelId="{A1A6E7E6-4DEE-45A9-99DB-62402FB0C56A}" type="sibTrans" cxnId="{8256EDCD-3534-48BF-A3D8-2AC7E3CE36D3}">
      <dgm:prSet/>
      <dgm:spPr/>
      <dgm:t>
        <a:bodyPr/>
        <a:lstStyle/>
        <a:p>
          <a:endParaRPr lang="es-ES">
            <a:latin typeface="Calibri" pitchFamily="34" charset="0"/>
            <a:cs typeface="Calibri" pitchFamily="34" charset="0"/>
          </a:endParaRPr>
        </a:p>
      </dgm:t>
    </dgm:pt>
    <dgm:pt modelId="{EC9F42D0-3884-4494-AA9F-5AEF75A61F1E}">
      <dgm:prSet/>
      <dgm:spPr/>
      <dgm:t>
        <a:bodyPr/>
        <a:lstStyle/>
        <a:p>
          <a:r>
            <a:rPr lang="es-MX" dirty="0" smtClean="0">
              <a:latin typeface="Calibri" pitchFamily="34" charset="0"/>
              <a:cs typeface="Calibri" pitchFamily="34" charset="0"/>
            </a:rPr>
            <a:t>Construye su esquema corporal a partir de la previa diferenciación de las partes. </a:t>
          </a:r>
          <a:endParaRPr lang="es-ES" dirty="0">
            <a:latin typeface="Calibri" pitchFamily="34" charset="0"/>
            <a:cs typeface="Calibri" pitchFamily="34" charset="0"/>
          </a:endParaRPr>
        </a:p>
      </dgm:t>
    </dgm:pt>
    <dgm:pt modelId="{B3C71763-16B1-42F8-BA37-F82CEB33D766}" type="parTrans" cxnId="{B35A1AE3-F4D0-4616-B3ED-9E99D36FF890}">
      <dgm:prSet/>
      <dgm:spPr/>
      <dgm:t>
        <a:bodyPr/>
        <a:lstStyle/>
        <a:p>
          <a:endParaRPr lang="es-ES">
            <a:latin typeface="Calibri" pitchFamily="34" charset="0"/>
            <a:cs typeface="Calibri" pitchFamily="34" charset="0"/>
          </a:endParaRPr>
        </a:p>
      </dgm:t>
    </dgm:pt>
    <dgm:pt modelId="{BC9E74DB-F3A2-426F-9AD6-DD725148CA5D}" type="sibTrans" cxnId="{B35A1AE3-F4D0-4616-B3ED-9E99D36FF890}">
      <dgm:prSet/>
      <dgm:spPr/>
      <dgm:t>
        <a:bodyPr/>
        <a:lstStyle/>
        <a:p>
          <a:endParaRPr lang="es-ES">
            <a:latin typeface="Calibri" pitchFamily="34" charset="0"/>
            <a:cs typeface="Calibri" pitchFamily="34" charset="0"/>
          </a:endParaRPr>
        </a:p>
      </dgm:t>
    </dgm:pt>
    <dgm:pt modelId="{E9B617A3-B255-4E32-9325-68D2C1E40852}">
      <dgm:prSet/>
      <dgm:spPr/>
      <dgm:t>
        <a:bodyPr/>
        <a:lstStyle/>
        <a:p>
          <a:r>
            <a:rPr lang="es-MX" dirty="0" smtClean="0">
              <a:latin typeface="Calibri" pitchFamily="34" charset="0"/>
              <a:cs typeface="Calibri" pitchFamily="34" charset="0"/>
            </a:rPr>
            <a:t>Definiendo su lateralidad predominante. </a:t>
          </a:r>
          <a:endParaRPr lang="es-ES" b="0" i="0" u="none" dirty="0">
            <a:latin typeface="Calibri" pitchFamily="34" charset="0"/>
            <a:cs typeface="Calibri" pitchFamily="34" charset="0"/>
          </a:endParaRPr>
        </a:p>
      </dgm:t>
    </dgm:pt>
    <dgm:pt modelId="{90F901B7-4404-490C-86CF-B4FB750D2F65}" type="parTrans" cxnId="{DA406043-937F-4B35-A158-100DBEE058B0}">
      <dgm:prSet/>
      <dgm:spPr/>
      <dgm:t>
        <a:bodyPr/>
        <a:lstStyle/>
        <a:p>
          <a:endParaRPr lang="es-ES">
            <a:latin typeface="Calibri" pitchFamily="34" charset="0"/>
            <a:cs typeface="Calibri" pitchFamily="34" charset="0"/>
          </a:endParaRPr>
        </a:p>
      </dgm:t>
    </dgm:pt>
    <dgm:pt modelId="{7C4E72E1-5457-4030-8E0F-F24173EF6BCA}" type="sibTrans" cxnId="{DA406043-937F-4B35-A158-100DBEE058B0}">
      <dgm:prSet/>
      <dgm:spPr/>
      <dgm:t>
        <a:bodyPr/>
        <a:lstStyle/>
        <a:p>
          <a:endParaRPr lang="es-ES">
            <a:latin typeface="Calibri" pitchFamily="34" charset="0"/>
            <a:cs typeface="Calibri" pitchFamily="34" charset="0"/>
          </a:endParaRPr>
        </a:p>
      </dgm:t>
    </dgm:pt>
    <dgm:pt modelId="{E3D1293F-02FB-4B66-9999-ADE5903ACA33}">
      <dgm:prSet phldrT="[Texto]" custT="1"/>
      <dgm:spPr/>
      <dgm:t>
        <a:bodyPr/>
        <a:lstStyle/>
        <a:p>
          <a:r>
            <a:rPr lang="es-MX" sz="1600" b="0" dirty="0" smtClean="0">
              <a:latin typeface="Calibri" pitchFamily="34" charset="0"/>
              <a:cs typeface="Calibri" pitchFamily="34" charset="0"/>
            </a:rPr>
            <a:t>Discriminación, atención, memoria, imitación, conceptualización, resolución de problemas.</a:t>
          </a:r>
          <a:endParaRPr lang="es-ES" sz="1600" b="0" dirty="0">
            <a:latin typeface="Calibri" pitchFamily="34" charset="0"/>
            <a:cs typeface="Calibri" pitchFamily="34" charset="0"/>
          </a:endParaRPr>
        </a:p>
      </dgm:t>
    </dgm:pt>
    <dgm:pt modelId="{94A7974D-16B8-47A5-A576-D9B00FD3CE74}" type="parTrans" cxnId="{CAD0D0A0-12DC-4DC9-987D-ABB7C0E92346}">
      <dgm:prSet/>
      <dgm:spPr/>
      <dgm:t>
        <a:bodyPr/>
        <a:lstStyle/>
        <a:p>
          <a:endParaRPr lang="es-ES">
            <a:latin typeface="Calibri" pitchFamily="34" charset="0"/>
            <a:cs typeface="Calibri" pitchFamily="34" charset="0"/>
          </a:endParaRPr>
        </a:p>
      </dgm:t>
    </dgm:pt>
    <dgm:pt modelId="{B7CDBF08-4712-4C9D-AF32-B7004E629473}" type="sibTrans" cxnId="{CAD0D0A0-12DC-4DC9-987D-ABB7C0E92346}">
      <dgm:prSet/>
      <dgm:spPr/>
      <dgm:t>
        <a:bodyPr/>
        <a:lstStyle/>
        <a:p>
          <a:endParaRPr lang="es-ES">
            <a:latin typeface="Calibri" pitchFamily="34" charset="0"/>
            <a:cs typeface="Calibri" pitchFamily="34" charset="0"/>
          </a:endParaRPr>
        </a:p>
      </dgm:t>
    </dgm:pt>
    <dgm:pt modelId="{7FB0AF51-2B47-4238-B157-3588B86B8B5B}" type="pres">
      <dgm:prSet presAssocID="{F5C055FD-F05D-496A-9427-F49B9437C830}" presName="diagram" presStyleCnt="0">
        <dgm:presLayoutVars>
          <dgm:dir/>
          <dgm:resizeHandles val="exact"/>
        </dgm:presLayoutVars>
      </dgm:prSet>
      <dgm:spPr/>
      <dgm:t>
        <a:bodyPr/>
        <a:lstStyle/>
        <a:p>
          <a:endParaRPr lang="es-ES"/>
        </a:p>
      </dgm:t>
    </dgm:pt>
    <dgm:pt modelId="{91DC9C45-7650-441F-9ABA-698C793D9F75}" type="pres">
      <dgm:prSet presAssocID="{7502AAC7-CB43-4B33-AF7B-2A2885A87121}" presName="node" presStyleLbl="node1" presStyleIdx="0" presStyleCnt="4">
        <dgm:presLayoutVars>
          <dgm:bulletEnabled val="1"/>
        </dgm:presLayoutVars>
      </dgm:prSet>
      <dgm:spPr/>
      <dgm:t>
        <a:bodyPr/>
        <a:lstStyle/>
        <a:p>
          <a:endParaRPr lang="es-ES"/>
        </a:p>
      </dgm:t>
    </dgm:pt>
    <dgm:pt modelId="{B45E2A4E-D284-4AC8-B6EF-2F740DA126E4}" type="pres">
      <dgm:prSet presAssocID="{A69BAED0-B5C9-48D5-8D4E-92A8CD6F8C27}" presName="sibTrans" presStyleCnt="0"/>
      <dgm:spPr/>
    </dgm:pt>
    <dgm:pt modelId="{5B6F1A5F-FD4E-45DE-8F22-325F9EDE4FB4}" type="pres">
      <dgm:prSet presAssocID="{61ED0A42-CB69-4936-BBD4-45F0ED416B6B}" presName="node" presStyleLbl="node1" presStyleIdx="1" presStyleCnt="4">
        <dgm:presLayoutVars>
          <dgm:bulletEnabled val="1"/>
        </dgm:presLayoutVars>
      </dgm:prSet>
      <dgm:spPr/>
      <dgm:t>
        <a:bodyPr/>
        <a:lstStyle/>
        <a:p>
          <a:endParaRPr lang="es-ES"/>
        </a:p>
      </dgm:t>
    </dgm:pt>
    <dgm:pt modelId="{9BABAE52-CB89-43F5-AC34-2D205ACDEAE9}" type="pres">
      <dgm:prSet presAssocID="{F810071A-1DDE-4467-8458-0E7835FC0E45}" presName="sibTrans" presStyleCnt="0"/>
      <dgm:spPr/>
    </dgm:pt>
    <dgm:pt modelId="{D7E314C4-70C5-44D9-81D5-D57AD4841FD6}" type="pres">
      <dgm:prSet presAssocID="{A3B069B0-92D6-41EA-9438-F7A795344C1D}" presName="node" presStyleLbl="node1" presStyleIdx="2" presStyleCnt="4">
        <dgm:presLayoutVars>
          <dgm:bulletEnabled val="1"/>
        </dgm:presLayoutVars>
      </dgm:prSet>
      <dgm:spPr/>
      <dgm:t>
        <a:bodyPr/>
        <a:lstStyle/>
        <a:p>
          <a:endParaRPr lang="es-ES"/>
        </a:p>
      </dgm:t>
    </dgm:pt>
    <dgm:pt modelId="{AC13C9C7-6EB6-4D1C-A5C5-61B25B50772B}" type="pres">
      <dgm:prSet presAssocID="{88111DC8-9977-460A-BE9B-CF224CD3A7C1}" presName="sibTrans" presStyleCnt="0"/>
      <dgm:spPr/>
    </dgm:pt>
    <dgm:pt modelId="{E33DC677-A2B4-4251-BDA1-B14C785A70AE}" type="pres">
      <dgm:prSet presAssocID="{A66B6324-C2AC-4378-AF97-F4A0D4A57606}" presName="node" presStyleLbl="node1" presStyleIdx="3" presStyleCnt="4">
        <dgm:presLayoutVars>
          <dgm:bulletEnabled val="1"/>
        </dgm:presLayoutVars>
      </dgm:prSet>
      <dgm:spPr/>
      <dgm:t>
        <a:bodyPr/>
        <a:lstStyle/>
        <a:p>
          <a:endParaRPr lang="es-ES"/>
        </a:p>
      </dgm:t>
    </dgm:pt>
  </dgm:ptLst>
  <dgm:cxnLst>
    <dgm:cxn modelId="{E62174BA-E497-4C88-B71D-37D5C451084A}" type="presOf" srcId="{61ED0A42-CB69-4936-BBD4-45F0ED416B6B}" destId="{5B6F1A5F-FD4E-45DE-8F22-325F9EDE4FB4}" srcOrd="0" destOrd="0" presId="urn:microsoft.com/office/officeart/2005/8/layout/default"/>
    <dgm:cxn modelId="{CB968BD2-CD3A-4987-A5CD-F63B262E4FCB}" srcId="{F5C055FD-F05D-496A-9427-F49B9437C830}" destId="{A3B069B0-92D6-41EA-9438-F7A795344C1D}" srcOrd="2" destOrd="0" parTransId="{CB1868C9-CCB9-40FC-9403-5E18EE6CBBE4}" sibTransId="{88111DC8-9977-460A-BE9B-CF224CD3A7C1}"/>
    <dgm:cxn modelId="{A46D09F9-F5AA-4BF3-9DAC-C56EA5169FED}" type="presOf" srcId="{7502AAC7-CB43-4B33-AF7B-2A2885A87121}" destId="{91DC9C45-7650-441F-9ABA-698C793D9F75}" srcOrd="0" destOrd="0" presId="urn:microsoft.com/office/officeart/2005/8/layout/default"/>
    <dgm:cxn modelId="{20ACA4D2-642E-4010-8E7C-5AE762E64283}" srcId="{A3B069B0-92D6-41EA-9438-F7A795344C1D}" destId="{A8E2BC44-3796-4B8D-B8BC-5D3775D42E57}" srcOrd="2" destOrd="0" parTransId="{0ED31E81-DD3F-4420-B131-E034F4104665}" sibTransId="{E6CF302F-82A5-4F50-A84D-A25CD4CAFCB6}"/>
    <dgm:cxn modelId="{EF1FC10A-E6AF-4DCF-8EB1-6FC5BA338100}" type="presOf" srcId="{EDBB0BAB-0952-40FE-A437-4348E4AD2EAB}" destId="{D7E314C4-70C5-44D9-81D5-D57AD4841FD6}" srcOrd="0" destOrd="4" presId="urn:microsoft.com/office/officeart/2005/8/layout/default"/>
    <dgm:cxn modelId="{18683534-6EC9-4BC8-A279-606BD6F1CA1C}" srcId="{A3B069B0-92D6-41EA-9438-F7A795344C1D}" destId="{EDBB0BAB-0952-40FE-A437-4348E4AD2EAB}" srcOrd="3" destOrd="0" parTransId="{EE84C18C-2AB0-45D3-9B12-3BC1CD51537A}" sibTransId="{25950377-BCFA-47DD-9F69-63547824895D}"/>
    <dgm:cxn modelId="{DA406043-937F-4B35-A158-100DBEE058B0}" srcId="{A66B6324-C2AC-4378-AF97-F4A0D4A57606}" destId="{E9B617A3-B255-4E32-9325-68D2C1E40852}" srcOrd="1" destOrd="0" parTransId="{90F901B7-4404-490C-86CF-B4FB750D2F65}" sibTransId="{7C4E72E1-5457-4030-8E0F-F24173EF6BCA}"/>
    <dgm:cxn modelId="{29744BA5-12DE-4167-8CF9-93624E7CDE01}" type="presOf" srcId="{027B04EF-B685-4C4D-9F84-890A2C970388}" destId="{5B6F1A5F-FD4E-45DE-8F22-325F9EDE4FB4}" srcOrd="0" destOrd="2" presId="urn:microsoft.com/office/officeart/2005/8/layout/default"/>
    <dgm:cxn modelId="{AB22B86F-1289-4187-BD19-F5B3DFF33154}" type="presOf" srcId="{E3D1293F-02FB-4B66-9999-ADE5903ACA33}" destId="{91DC9C45-7650-441F-9ABA-698C793D9F75}" srcOrd="0" destOrd="1" presId="urn:microsoft.com/office/officeart/2005/8/layout/default"/>
    <dgm:cxn modelId="{B35A1AE3-F4D0-4616-B3ED-9E99D36FF890}" srcId="{A66B6324-C2AC-4378-AF97-F4A0D4A57606}" destId="{EC9F42D0-3884-4494-AA9F-5AEF75A61F1E}" srcOrd="2" destOrd="0" parTransId="{B3C71763-16B1-42F8-BA37-F82CEB33D766}" sibTransId="{BC9E74DB-F3A2-426F-9AD6-DD725148CA5D}"/>
    <dgm:cxn modelId="{8256EDCD-3534-48BF-A3D8-2AC7E3CE36D3}" srcId="{61ED0A42-CB69-4936-BBD4-45F0ED416B6B}" destId="{027B04EF-B685-4C4D-9F84-890A2C970388}" srcOrd="1" destOrd="0" parTransId="{EC5244B2-6243-487E-BA00-D6B71F7F1441}" sibTransId="{A1A6E7E6-4DEE-45A9-99DB-62402FB0C56A}"/>
    <dgm:cxn modelId="{B9F4916C-083D-4904-884A-AEC50D6541B0}" type="presOf" srcId="{F5C055FD-F05D-496A-9427-F49B9437C830}" destId="{7FB0AF51-2B47-4238-B157-3588B86B8B5B}" srcOrd="0" destOrd="0" presId="urn:microsoft.com/office/officeart/2005/8/layout/default"/>
    <dgm:cxn modelId="{5502D5B2-84A9-40BA-A343-A7F98C3B3805}" srcId="{F5C055FD-F05D-496A-9427-F49B9437C830}" destId="{61ED0A42-CB69-4936-BBD4-45F0ED416B6B}" srcOrd="1" destOrd="0" parTransId="{1E150F59-EAE0-47D2-8D34-36DB7F0394B4}" sibTransId="{F810071A-1DDE-4467-8458-0E7835FC0E45}"/>
    <dgm:cxn modelId="{8D0778CF-E0F1-4E5A-8C88-53E9DCCF637C}" type="presOf" srcId="{EC9F42D0-3884-4494-AA9F-5AEF75A61F1E}" destId="{E33DC677-A2B4-4251-BDA1-B14C785A70AE}" srcOrd="0" destOrd="3" presId="urn:microsoft.com/office/officeart/2005/8/layout/default"/>
    <dgm:cxn modelId="{39E455DD-F50A-4E33-9551-75E3ABB6AD4E}" srcId="{61ED0A42-CB69-4936-BBD4-45F0ED416B6B}" destId="{E6B0C9C8-6018-4C72-AB0C-F8B77221E4B7}" srcOrd="0" destOrd="0" parTransId="{BB94E07F-6A21-48EA-B093-CE6F3BEA0152}" sibTransId="{20FB475A-584C-4D5E-8FA8-EDC1EEDE8253}"/>
    <dgm:cxn modelId="{711D8ACC-381A-4DC0-8320-BC365FA56C6D}" type="presOf" srcId="{A3B069B0-92D6-41EA-9438-F7A795344C1D}" destId="{D7E314C4-70C5-44D9-81D5-D57AD4841FD6}" srcOrd="0" destOrd="0" presId="urn:microsoft.com/office/officeart/2005/8/layout/default"/>
    <dgm:cxn modelId="{26D54B75-C39F-4426-AEFC-03CFEB0E994D}" srcId="{A3B069B0-92D6-41EA-9438-F7A795344C1D}" destId="{0BF5E204-7235-4DF6-9855-F7658C063B4B}" srcOrd="1" destOrd="0" parTransId="{5B826D74-AF1E-4AE4-8740-B941A10BD766}" sibTransId="{37C4DFD3-0B66-49D8-9B38-DF974EE6A0B6}"/>
    <dgm:cxn modelId="{609434DC-A02A-470B-A30C-4361F231A6F1}" type="presOf" srcId="{E9B617A3-B255-4E32-9325-68D2C1E40852}" destId="{E33DC677-A2B4-4251-BDA1-B14C785A70AE}" srcOrd="0" destOrd="2" presId="urn:microsoft.com/office/officeart/2005/8/layout/default"/>
    <dgm:cxn modelId="{001060D5-F5F2-4BD4-9B55-D824F3B7A6B3}" type="presOf" srcId="{A9E33566-3C80-419B-A6FC-7309D89837C7}" destId="{D7E314C4-70C5-44D9-81D5-D57AD4841FD6}" srcOrd="0" destOrd="1" presId="urn:microsoft.com/office/officeart/2005/8/layout/default"/>
    <dgm:cxn modelId="{A16A9C84-10C3-45A5-B58F-3E84C7BAE3E9}" srcId="{A3B069B0-92D6-41EA-9438-F7A795344C1D}" destId="{A9E33566-3C80-419B-A6FC-7309D89837C7}" srcOrd="0" destOrd="0" parTransId="{A1E16C02-04E8-4F6C-B14B-49A761131829}" sibTransId="{BA08CD01-9BC7-4AD1-AAD6-CAF2D8E8C828}"/>
    <dgm:cxn modelId="{E8CA06CC-5DC8-4686-80FE-CD1F61845F3C}" type="presOf" srcId="{A66B6324-C2AC-4378-AF97-F4A0D4A57606}" destId="{E33DC677-A2B4-4251-BDA1-B14C785A70AE}" srcOrd="0" destOrd="0" presId="urn:microsoft.com/office/officeart/2005/8/layout/default"/>
    <dgm:cxn modelId="{35EEB188-03A4-4822-901B-4E6690A2CCDF}" type="presOf" srcId="{A8E2BC44-3796-4B8D-B8BC-5D3775D42E57}" destId="{D7E314C4-70C5-44D9-81D5-D57AD4841FD6}" srcOrd="0" destOrd="3" presId="urn:microsoft.com/office/officeart/2005/8/layout/default"/>
    <dgm:cxn modelId="{914E14A6-298A-4A7F-8EF1-F77838EA2297}" srcId="{A66B6324-C2AC-4378-AF97-F4A0D4A57606}" destId="{DEBC19B3-F3FF-4545-B78C-AFF18F3BA435}" srcOrd="0" destOrd="0" parTransId="{4CE5B8C4-AA7B-4DEA-B74F-89137515EE37}" sibTransId="{F2011C2E-C09B-4D28-92C5-1D5484950795}"/>
    <dgm:cxn modelId="{C6B261C1-3787-4B28-9542-0B4BC396E515}" type="presOf" srcId="{0BF5E204-7235-4DF6-9855-F7658C063B4B}" destId="{D7E314C4-70C5-44D9-81D5-D57AD4841FD6}" srcOrd="0" destOrd="2" presId="urn:microsoft.com/office/officeart/2005/8/layout/default"/>
    <dgm:cxn modelId="{87844603-8681-4810-A76C-1CD8471DDC0E}" type="presOf" srcId="{E6B0C9C8-6018-4C72-AB0C-F8B77221E4B7}" destId="{5B6F1A5F-FD4E-45DE-8F22-325F9EDE4FB4}" srcOrd="0" destOrd="1" presId="urn:microsoft.com/office/officeart/2005/8/layout/default"/>
    <dgm:cxn modelId="{CAD0D0A0-12DC-4DC9-987D-ABB7C0E92346}" srcId="{7502AAC7-CB43-4B33-AF7B-2A2885A87121}" destId="{E3D1293F-02FB-4B66-9999-ADE5903ACA33}" srcOrd="0" destOrd="0" parTransId="{94A7974D-16B8-47A5-A576-D9B00FD3CE74}" sibTransId="{B7CDBF08-4712-4C9D-AF32-B7004E629473}"/>
    <dgm:cxn modelId="{59B1CC1A-652B-47B7-ACA9-25D488658FDF}" srcId="{F5C055FD-F05D-496A-9427-F49B9437C830}" destId="{7502AAC7-CB43-4B33-AF7B-2A2885A87121}" srcOrd="0" destOrd="0" parTransId="{98F07163-35DE-4D18-9D51-616D2005135F}" sibTransId="{A69BAED0-B5C9-48D5-8D4E-92A8CD6F8C27}"/>
    <dgm:cxn modelId="{A48824DB-AD32-42FB-9670-26E054C6FDBA}" type="presOf" srcId="{DEBC19B3-F3FF-4545-B78C-AFF18F3BA435}" destId="{E33DC677-A2B4-4251-BDA1-B14C785A70AE}" srcOrd="0" destOrd="1" presId="urn:microsoft.com/office/officeart/2005/8/layout/default"/>
    <dgm:cxn modelId="{8BFEE36F-290E-42CF-ABD0-4674545193B5}" srcId="{F5C055FD-F05D-496A-9427-F49B9437C830}" destId="{A66B6324-C2AC-4378-AF97-F4A0D4A57606}" srcOrd="3" destOrd="0" parTransId="{83702DED-8D50-4D3C-AE2E-CA2856F64238}" sibTransId="{8DB85652-5130-48C6-B997-CFFAEE286D22}"/>
    <dgm:cxn modelId="{328E16AD-FA0A-4A5A-A59D-1B8EB4F92175}" type="presParOf" srcId="{7FB0AF51-2B47-4238-B157-3588B86B8B5B}" destId="{91DC9C45-7650-441F-9ABA-698C793D9F75}" srcOrd="0" destOrd="0" presId="urn:microsoft.com/office/officeart/2005/8/layout/default"/>
    <dgm:cxn modelId="{337B3157-12FA-451F-87EB-AD99923A2A26}" type="presParOf" srcId="{7FB0AF51-2B47-4238-B157-3588B86B8B5B}" destId="{B45E2A4E-D284-4AC8-B6EF-2F740DA126E4}" srcOrd="1" destOrd="0" presId="urn:microsoft.com/office/officeart/2005/8/layout/default"/>
    <dgm:cxn modelId="{2A0BADAE-D1DC-4288-8DAA-250A751DC3F3}" type="presParOf" srcId="{7FB0AF51-2B47-4238-B157-3588B86B8B5B}" destId="{5B6F1A5F-FD4E-45DE-8F22-325F9EDE4FB4}" srcOrd="2" destOrd="0" presId="urn:microsoft.com/office/officeart/2005/8/layout/default"/>
    <dgm:cxn modelId="{C3A2C874-0A5D-421F-A8A1-EAC8806FDAE4}" type="presParOf" srcId="{7FB0AF51-2B47-4238-B157-3588B86B8B5B}" destId="{9BABAE52-CB89-43F5-AC34-2D205ACDEAE9}" srcOrd="3" destOrd="0" presId="urn:microsoft.com/office/officeart/2005/8/layout/default"/>
    <dgm:cxn modelId="{929E2EC0-2C05-44F3-A43F-56540BAAEEAF}" type="presParOf" srcId="{7FB0AF51-2B47-4238-B157-3588B86B8B5B}" destId="{D7E314C4-70C5-44D9-81D5-D57AD4841FD6}" srcOrd="4" destOrd="0" presId="urn:microsoft.com/office/officeart/2005/8/layout/default"/>
    <dgm:cxn modelId="{05A941DA-D7E0-4A4E-B925-CB0732A5AD58}" type="presParOf" srcId="{7FB0AF51-2B47-4238-B157-3588B86B8B5B}" destId="{AC13C9C7-6EB6-4D1C-A5C5-61B25B50772B}" srcOrd="5" destOrd="0" presId="urn:microsoft.com/office/officeart/2005/8/layout/default"/>
    <dgm:cxn modelId="{94A9E9D2-94CA-4637-A31C-DC4BF8ED922B}" type="presParOf" srcId="{7FB0AF51-2B47-4238-B157-3588B86B8B5B}" destId="{E33DC677-A2B4-4251-BDA1-B14C785A70AE}" srcOrd="6"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25D543C-B080-44B3-89F6-46C4EB9B7476}" type="doc">
      <dgm:prSet loTypeId="urn:microsoft.com/office/officeart/2005/8/layout/vList4" loCatId="list" qsTypeId="urn:microsoft.com/office/officeart/2005/8/quickstyle/simple1" qsCatId="simple" csTypeId="urn:microsoft.com/office/officeart/2005/8/colors/colorful4" csCatId="colorful" phldr="1"/>
      <dgm:spPr/>
      <dgm:t>
        <a:bodyPr/>
        <a:lstStyle/>
        <a:p>
          <a:endParaRPr lang="es-ES"/>
        </a:p>
      </dgm:t>
    </dgm:pt>
    <dgm:pt modelId="{6F0C4054-1C97-4E5B-998C-85F69490D2AD}">
      <dgm:prSet phldrT="[Texto]" custT="1"/>
      <dgm:spPr/>
      <dgm:t>
        <a:bodyPr/>
        <a:lstStyle/>
        <a:p>
          <a:r>
            <a:rPr lang="es-MX" sz="2000" dirty="0" smtClean="0">
              <a:latin typeface="Calibri" pitchFamily="34" charset="0"/>
              <a:cs typeface="Calibri" pitchFamily="34" charset="0"/>
            </a:rPr>
            <a:t>CARACTERÍSTICAS DEL NIÑO AGRESOR</a:t>
          </a:r>
          <a:endParaRPr lang="es-ES" sz="2000" dirty="0">
            <a:latin typeface="Calibri" pitchFamily="34" charset="0"/>
            <a:cs typeface="Calibri" pitchFamily="34" charset="0"/>
          </a:endParaRPr>
        </a:p>
      </dgm:t>
    </dgm:pt>
    <dgm:pt modelId="{094FEB3B-01DC-41B1-8B6E-5E2A6FDA488C}" type="parTrans" cxnId="{93E0A01D-9C5E-4B59-B3D3-4F792959DE15}">
      <dgm:prSet/>
      <dgm:spPr/>
      <dgm:t>
        <a:bodyPr/>
        <a:lstStyle/>
        <a:p>
          <a:endParaRPr lang="es-ES"/>
        </a:p>
      </dgm:t>
    </dgm:pt>
    <dgm:pt modelId="{8336AB21-4E68-4C30-9F15-078F4C70B5DB}" type="sibTrans" cxnId="{93E0A01D-9C5E-4B59-B3D3-4F792959DE15}">
      <dgm:prSet/>
      <dgm:spPr/>
      <dgm:t>
        <a:bodyPr/>
        <a:lstStyle/>
        <a:p>
          <a:endParaRPr lang="es-ES"/>
        </a:p>
      </dgm:t>
    </dgm:pt>
    <dgm:pt modelId="{91FEE10E-06CC-4388-BD4F-DA35680D70DF}">
      <dgm:prSet custT="1"/>
      <dgm:spPr/>
      <dgm:t>
        <a:bodyPr/>
        <a:lstStyle/>
        <a:p>
          <a:r>
            <a:rPr lang="es-ES" sz="1600" dirty="0" smtClean="0">
              <a:latin typeface="Calibri" pitchFamily="34" charset="0"/>
              <a:cs typeface="Calibri" pitchFamily="34" charset="0"/>
            </a:rPr>
            <a:t>Escupen </a:t>
          </a:r>
          <a:endParaRPr lang="es-ES" sz="1600" dirty="0">
            <a:latin typeface="Calibri" pitchFamily="34" charset="0"/>
            <a:cs typeface="Calibri" pitchFamily="34" charset="0"/>
          </a:endParaRPr>
        </a:p>
      </dgm:t>
    </dgm:pt>
    <dgm:pt modelId="{E804F007-ABC8-4464-BD65-18282CF4975A}" type="parTrans" cxnId="{38C232C1-A16A-4250-9B7F-E6FF347E193A}">
      <dgm:prSet/>
      <dgm:spPr/>
      <dgm:t>
        <a:bodyPr/>
        <a:lstStyle/>
        <a:p>
          <a:endParaRPr lang="es-ES"/>
        </a:p>
      </dgm:t>
    </dgm:pt>
    <dgm:pt modelId="{53FE684E-A65D-4913-AA9A-700C64946AB4}" type="sibTrans" cxnId="{38C232C1-A16A-4250-9B7F-E6FF347E193A}">
      <dgm:prSet/>
      <dgm:spPr/>
      <dgm:t>
        <a:bodyPr/>
        <a:lstStyle/>
        <a:p>
          <a:endParaRPr lang="es-ES"/>
        </a:p>
      </dgm:t>
    </dgm:pt>
    <dgm:pt modelId="{B8BF08AB-7F84-47E5-9199-98426D77D901}">
      <dgm:prSet custT="1"/>
      <dgm:spPr/>
      <dgm:t>
        <a:bodyPr/>
        <a:lstStyle/>
        <a:p>
          <a:r>
            <a:rPr lang="es-ES" sz="1600" dirty="0">
              <a:latin typeface="Calibri" pitchFamily="34" charset="0"/>
              <a:cs typeface="Calibri" pitchFamily="34" charset="0"/>
            </a:rPr>
            <a:t>Muerden</a:t>
          </a:r>
        </a:p>
      </dgm:t>
    </dgm:pt>
    <dgm:pt modelId="{809D02C5-D679-4166-8B40-CA23DF203E85}" type="parTrans" cxnId="{C4FAB790-FC0B-4009-B0B7-75393294D1EF}">
      <dgm:prSet/>
      <dgm:spPr/>
      <dgm:t>
        <a:bodyPr/>
        <a:lstStyle/>
        <a:p>
          <a:endParaRPr lang="es-ES"/>
        </a:p>
      </dgm:t>
    </dgm:pt>
    <dgm:pt modelId="{B4531B8D-62C1-429C-A5A0-114AC0F8B322}" type="sibTrans" cxnId="{C4FAB790-FC0B-4009-B0B7-75393294D1EF}">
      <dgm:prSet/>
      <dgm:spPr/>
      <dgm:t>
        <a:bodyPr/>
        <a:lstStyle/>
        <a:p>
          <a:endParaRPr lang="es-ES"/>
        </a:p>
      </dgm:t>
    </dgm:pt>
    <dgm:pt modelId="{B2DFAC43-17DE-41A8-B375-FCEFECE11A25}">
      <dgm:prSet custT="1"/>
      <dgm:spPr/>
      <dgm:t>
        <a:bodyPr/>
        <a:lstStyle/>
        <a:p>
          <a:r>
            <a:rPr lang="es-ES" sz="1600" dirty="0">
              <a:latin typeface="Calibri" pitchFamily="34" charset="0"/>
              <a:cs typeface="Calibri" pitchFamily="34" charset="0"/>
            </a:rPr>
            <a:t>Grosería</a:t>
          </a:r>
        </a:p>
      </dgm:t>
    </dgm:pt>
    <dgm:pt modelId="{D444B241-8162-4EDF-8DBD-4E8F82A84B82}" type="parTrans" cxnId="{5E19DB36-1F63-435B-B335-E1D63A2E5F9D}">
      <dgm:prSet/>
      <dgm:spPr/>
      <dgm:t>
        <a:bodyPr/>
        <a:lstStyle/>
        <a:p>
          <a:endParaRPr lang="es-ES"/>
        </a:p>
      </dgm:t>
    </dgm:pt>
    <dgm:pt modelId="{D9F0FFC9-3364-4C80-BF5C-5D1B7AB85FBC}" type="sibTrans" cxnId="{5E19DB36-1F63-435B-B335-E1D63A2E5F9D}">
      <dgm:prSet/>
      <dgm:spPr/>
      <dgm:t>
        <a:bodyPr/>
        <a:lstStyle/>
        <a:p>
          <a:endParaRPr lang="es-ES"/>
        </a:p>
      </dgm:t>
    </dgm:pt>
    <dgm:pt modelId="{024FB267-222E-4105-97BE-C6F11CB79B69}">
      <dgm:prSet custT="1"/>
      <dgm:spPr/>
      <dgm:t>
        <a:bodyPr/>
        <a:lstStyle/>
        <a:p>
          <a:r>
            <a:rPr lang="es-ES" sz="1600" dirty="0">
              <a:latin typeface="Calibri" pitchFamily="34" charset="0"/>
              <a:cs typeface="Calibri" pitchFamily="34" charset="0"/>
            </a:rPr>
            <a:t>Destrucción</a:t>
          </a:r>
        </a:p>
      </dgm:t>
    </dgm:pt>
    <dgm:pt modelId="{FD7A30CB-E79B-47B5-825E-8903349D2443}" type="parTrans" cxnId="{42F97C00-AB52-4151-813F-E679BAEDCA70}">
      <dgm:prSet/>
      <dgm:spPr/>
      <dgm:t>
        <a:bodyPr/>
        <a:lstStyle/>
        <a:p>
          <a:endParaRPr lang="es-ES"/>
        </a:p>
      </dgm:t>
    </dgm:pt>
    <dgm:pt modelId="{4BDBF8EE-C797-4A43-BFCF-26C242852A7A}" type="sibTrans" cxnId="{42F97C00-AB52-4151-813F-E679BAEDCA70}">
      <dgm:prSet/>
      <dgm:spPr/>
      <dgm:t>
        <a:bodyPr/>
        <a:lstStyle/>
        <a:p>
          <a:endParaRPr lang="es-ES"/>
        </a:p>
      </dgm:t>
    </dgm:pt>
    <dgm:pt modelId="{27DDB48C-310E-4509-AAFB-5E37881226CF}">
      <dgm:prSet custT="1"/>
      <dgm:spPr/>
      <dgm:t>
        <a:bodyPr/>
        <a:lstStyle/>
        <a:p>
          <a:r>
            <a:rPr lang="es-ES" sz="1600" dirty="0">
              <a:latin typeface="Calibri" pitchFamily="34" charset="0"/>
              <a:cs typeface="Calibri" pitchFamily="34" charset="0"/>
            </a:rPr>
            <a:t>Pataletas</a:t>
          </a:r>
        </a:p>
      </dgm:t>
    </dgm:pt>
    <dgm:pt modelId="{A23FF800-29F1-4C07-ACAE-74AB1CF2AE6C}" type="parTrans" cxnId="{F6A04E76-24FD-4AD1-8D48-CAE236B70EFD}">
      <dgm:prSet/>
      <dgm:spPr/>
      <dgm:t>
        <a:bodyPr/>
        <a:lstStyle/>
        <a:p>
          <a:endParaRPr lang="es-ES"/>
        </a:p>
      </dgm:t>
    </dgm:pt>
    <dgm:pt modelId="{1DD8E5FC-9EEA-497D-8F5B-155D60FDC463}" type="sibTrans" cxnId="{F6A04E76-24FD-4AD1-8D48-CAE236B70EFD}">
      <dgm:prSet/>
      <dgm:spPr/>
      <dgm:t>
        <a:bodyPr/>
        <a:lstStyle/>
        <a:p>
          <a:endParaRPr lang="es-ES"/>
        </a:p>
      </dgm:t>
    </dgm:pt>
    <dgm:pt modelId="{D26B5C48-7743-408E-8FC3-98178FC37DEC}">
      <dgm:prSet custT="1"/>
      <dgm:spPr/>
      <dgm:t>
        <a:bodyPr/>
        <a:lstStyle/>
        <a:p>
          <a:r>
            <a:rPr lang="es-ES" sz="1600" dirty="0">
              <a:latin typeface="Calibri" pitchFamily="34" charset="0"/>
              <a:cs typeface="Calibri" pitchFamily="34" charset="0"/>
            </a:rPr>
            <a:t>Rabia</a:t>
          </a:r>
        </a:p>
      </dgm:t>
    </dgm:pt>
    <dgm:pt modelId="{423D91F7-5EC2-4CA5-AEA7-E264238CD292}" type="parTrans" cxnId="{AD492DB3-4DEE-4793-B79D-7658D3C5E664}">
      <dgm:prSet/>
      <dgm:spPr/>
      <dgm:t>
        <a:bodyPr/>
        <a:lstStyle/>
        <a:p>
          <a:endParaRPr lang="es-ES"/>
        </a:p>
      </dgm:t>
    </dgm:pt>
    <dgm:pt modelId="{D6ABEC64-A33E-4844-809E-B9994B6B023D}" type="sibTrans" cxnId="{AD492DB3-4DEE-4793-B79D-7658D3C5E664}">
      <dgm:prSet/>
      <dgm:spPr/>
      <dgm:t>
        <a:bodyPr/>
        <a:lstStyle/>
        <a:p>
          <a:endParaRPr lang="es-ES"/>
        </a:p>
      </dgm:t>
    </dgm:pt>
    <dgm:pt modelId="{DBD5BC68-5DEB-4C84-81E6-70D49E68F9CA}">
      <dgm:prSet custT="1"/>
      <dgm:spPr/>
      <dgm:t>
        <a:bodyPr/>
        <a:lstStyle/>
        <a:p>
          <a:r>
            <a:rPr lang="es-ES" sz="1600" dirty="0">
              <a:latin typeface="Calibri" pitchFamily="34" charset="0"/>
              <a:cs typeface="Calibri" pitchFamily="34" charset="0"/>
            </a:rPr>
            <a:t>Pelea, se burla </a:t>
          </a:r>
        </a:p>
      </dgm:t>
    </dgm:pt>
    <dgm:pt modelId="{4B67D559-1F94-4F62-AC7E-E4ACBA54FB1A}" type="parTrans" cxnId="{6B0B9AE7-4E9C-42DC-924D-F8A7A3FD8E54}">
      <dgm:prSet/>
      <dgm:spPr/>
      <dgm:t>
        <a:bodyPr/>
        <a:lstStyle/>
        <a:p>
          <a:endParaRPr lang="es-ES"/>
        </a:p>
      </dgm:t>
    </dgm:pt>
    <dgm:pt modelId="{CBFF20F7-C55A-4D15-BE2D-E24A433F73E1}" type="sibTrans" cxnId="{6B0B9AE7-4E9C-42DC-924D-F8A7A3FD8E54}">
      <dgm:prSet/>
      <dgm:spPr/>
      <dgm:t>
        <a:bodyPr/>
        <a:lstStyle/>
        <a:p>
          <a:endParaRPr lang="es-ES"/>
        </a:p>
      </dgm:t>
    </dgm:pt>
    <dgm:pt modelId="{27DBA3AD-9E7D-4B6D-A09C-075096E54DEA}">
      <dgm:prSet custT="1"/>
      <dgm:spPr/>
      <dgm:t>
        <a:bodyPr/>
        <a:lstStyle/>
        <a:p>
          <a:r>
            <a:rPr lang="es-ES" sz="1600" dirty="0">
              <a:latin typeface="Calibri" pitchFamily="34" charset="0"/>
              <a:cs typeface="Calibri" pitchFamily="34" charset="0"/>
            </a:rPr>
            <a:t>Juega brusco </a:t>
          </a:r>
        </a:p>
      </dgm:t>
    </dgm:pt>
    <dgm:pt modelId="{AE5B33C2-1CE5-45C1-BB8C-AB3F6D3762ED}" type="parTrans" cxnId="{9F5CF6AF-E853-4146-BA91-6D0C84AB2BD9}">
      <dgm:prSet/>
      <dgm:spPr/>
      <dgm:t>
        <a:bodyPr/>
        <a:lstStyle/>
        <a:p>
          <a:endParaRPr lang="es-ES"/>
        </a:p>
      </dgm:t>
    </dgm:pt>
    <dgm:pt modelId="{B2DD5904-02FD-49F7-91E1-88984F755950}" type="sibTrans" cxnId="{9F5CF6AF-E853-4146-BA91-6D0C84AB2BD9}">
      <dgm:prSet/>
      <dgm:spPr/>
      <dgm:t>
        <a:bodyPr/>
        <a:lstStyle/>
        <a:p>
          <a:endParaRPr lang="es-ES"/>
        </a:p>
      </dgm:t>
    </dgm:pt>
    <dgm:pt modelId="{04B8BAB0-835A-4E60-99DE-BFD339031D69}">
      <dgm:prSet custT="1"/>
      <dgm:spPr/>
      <dgm:t>
        <a:bodyPr/>
        <a:lstStyle/>
        <a:p>
          <a:r>
            <a:rPr lang="es-ES" sz="1600" dirty="0">
              <a:latin typeface="Calibri" pitchFamily="34" charset="0"/>
              <a:cs typeface="Calibri" pitchFamily="34" charset="0"/>
            </a:rPr>
            <a:t>Desobediente </a:t>
          </a:r>
        </a:p>
      </dgm:t>
    </dgm:pt>
    <dgm:pt modelId="{85FC67DC-EAA6-423A-90EC-335F61366D98}" type="parTrans" cxnId="{4F8D8E1B-8F51-49CB-B3F5-91E91712DE92}">
      <dgm:prSet/>
      <dgm:spPr/>
      <dgm:t>
        <a:bodyPr/>
        <a:lstStyle/>
        <a:p>
          <a:endParaRPr lang="es-ES"/>
        </a:p>
      </dgm:t>
    </dgm:pt>
    <dgm:pt modelId="{4CBEA093-3CCF-4376-B007-6A51709C7EE8}" type="sibTrans" cxnId="{4F8D8E1B-8F51-49CB-B3F5-91E91712DE92}">
      <dgm:prSet/>
      <dgm:spPr/>
      <dgm:t>
        <a:bodyPr/>
        <a:lstStyle/>
        <a:p>
          <a:endParaRPr lang="es-ES"/>
        </a:p>
      </dgm:t>
    </dgm:pt>
    <dgm:pt modelId="{47DFE7E5-0BED-4A3B-9DF3-62685AB2E27B}">
      <dgm:prSet custT="1"/>
      <dgm:spPr/>
      <dgm:t>
        <a:bodyPr/>
        <a:lstStyle/>
        <a:p>
          <a:r>
            <a:rPr lang="es-ES" sz="1600" dirty="0" smtClean="0">
              <a:latin typeface="Calibri" pitchFamily="34" charset="0"/>
              <a:cs typeface="Calibri" pitchFamily="34" charset="0"/>
            </a:rPr>
            <a:t>Rebeldía</a:t>
          </a:r>
          <a:endParaRPr lang="es-ES" sz="1600" dirty="0">
            <a:latin typeface="Calibri" pitchFamily="34" charset="0"/>
            <a:cs typeface="Calibri" pitchFamily="34" charset="0"/>
          </a:endParaRPr>
        </a:p>
      </dgm:t>
    </dgm:pt>
    <dgm:pt modelId="{CC2D9B7F-92AB-4C1D-AA37-DC4523FCEB30}" type="parTrans" cxnId="{ABE3BD11-891E-4CB7-BF71-DEE02BA18E4F}">
      <dgm:prSet/>
      <dgm:spPr/>
      <dgm:t>
        <a:bodyPr/>
        <a:lstStyle/>
        <a:p>
          <a:endParaRPr lang="es-ES"/>
        </a:p>
      </dgm:t>
    </dgm:pt>
    <dgm:pt modelId="{92B44E02-F554-43E5-84B7-37B5CE1DA732}" type="sibTrans" cxnId="{ABE3BD11-891E-4CB7-BF71-DEE02BA18E4F}">
      <dgm:prSet/>
      <dgm:spPr/>
      <dgm:t>
        <a:bodyPr/>
        <a:lstStyle/>
        <a:p>
          <a:endParaRPr lang="es-ES"/>
        </a:p>
      </dgm:t>
    </dgm:pt>
    <dgm:pt modelId="{B4CF6B7F-8A37-4885-80DC-444FBE95B5B5}">
      <dgm:prSet custT="1"/>
      <dgm:spPr/>
      <dgm:t>
        <a:bodyPr/>
        <a:lstStyle/>
        <a:p>
          <a:r>
            <a:rPr lang="es-ES" sz="1600" dirty="0">
              <a:latin typeface="Calibri" pitchFamily="34" charset="0"/>
              <a:cs typeface="Calibri" pitchFamily="34" charset="0"/>
            </a:rPr>
            <a:t>Accesos de cólera.</a:t>
          </a:r>
        </a:p>
      </dgm:t>
    </dgm:pt>
    <dgm:pt modelId="{F46C42E9-87D1-4E9D-B732-80BAC342811E}" type="parTrans" cxnId="{7D33731C-43DD-47E7-ACCA-EA9B7065CF48}">
      <dgm:prSet/>
      <dgm:spPr/>
      <dgm:t>
        <a:bodyPr/>
        <a:lstStyle/>
        <a:p>
          <a:endParaRPr lang="es-ES"/>
        </a:p>
      </dgm:t>
    </dgm:pt>
    <dgm:pt modelId="{75FAD2A1-5F3A-4973-ADB8-BBD7AFA5E9EC}" type="sibTrans" cxnId="{7D33731C-43DD-47E7-ACCA-EA9B7065CF48}">
      <dgm:prSet/>
      <dgm:spPr/>
      <dgm:t>
        <a:bodyPr/>
        <a:lstStyle/>
        <a:p>
          <a:endParaRPr lang="es-ES"/>
        </a:p>
      </dgm:t>
    </dgm:pt>
    <dgm:pt modelId="{83EF8130-B863-4E0E-8445-B4651839EB3D}">
      <dgm:prSet custT="1"/>
      <dgm:spPr/>
      <dgm:t>
        <a:bodyPr/>
        <a:lstStyle/>
        <a:p>
          <a:r>
            <a:rPr lang="es-ES" sz="1600" dirty="0">
              <a:latin typeface="Calibri" pitchFamily="34" charset="0"/>
              <a:cs typeface="Calibri" pitchFamily="34" charset="0"/>
            </a:rPr>
            <a:t>Amenazas verbales.</a:t>
          </a:r>
        </a:p>
      </dgm:t>
    </dgm:pt>
    <dgm:pt modelId="{6269F4D4-C73E-4D8F-AB24-4DFB59BCC03F}" type="parTrans" cxnId="{3F31D27F-3A80-4924-AAEC-A85BEF30C3B6}">
      <dgm:prSet/>
      <dgm:spPr/>
      <dgm:t>
        <a:bodyPr/>
        <a:lstStyle/>
        <a:p>
          <a:endParaRPr lang="es-ES"/>
        </a:p>
      </dgm:t>
    </dgm:pt>
    <dgm:pt modelId="{E82951F2-9A2F-47ED-BEDC-E93A92EF09A8}" type="sibTrans" cxnId="{3F31D27F-3A80-4924-AAEC-A85BEF30C3B6}">
      <dgm:prSet/>
      <dgm:spPr/>
      <dgm:t>
        <a:bodyPr/>
        <a:lstStyle/>
        <a:p>
          <a:endParaRPr lang="es-ES"/>
        </a:p>
      </dgm:t>
    </dgm:pt>
    <dgm:pt modelId="{2A377F5E-AAA0-42D1-B7E8-859A7E854C99}">
      <dgm:prSet custT="1"/>
      <dgm:spPr/>
      <dgm:t>
        <a:bodyPr/>
        <a:lstStyle/>
        <a:p>
          <a:r>
            <a:rPr lang="es-ES" sz="1600" dirty="0">
              <a:latin typeface="Calibri" pitchFamily="34" charset="0"/>
              <a:cs typeface="Calibri" pitchFamily="34" charset="0"/>
            </a:rPr>
            <a:t>Daños a cosas materiales.</a:t>
          </a:r>
        </a:p>
      </dgm:t>
    </dgm:pt>
    <dgm:pt modelId="{CAA93C03-81F6-40B9-8071-044DD4EBC600}" type="parTrans" cxnId="{AAEC2940-C15F-4267-BD9E-823F323631FD}">
      <dgm:prSet/>
      <dgm:spPr/>
      <dgm:t>
        <a:bodyPr/>
        <a:lstStyle/>
        <a:p>
          <a:endParaRPr lang="es-ES"/>
        </a:p>
      </dgm:t>
    </dgm:pt>
    <dgm:pt modelId="{3F264B7F-524F-472D-8518-5D97F48F87E3}" type="sibTrans" cxnId="{AAEC2940-C15F-4267-BD9E-823F323631FD}">
      <dgm:prSet/>
      <dgm:spPr/>
      <dgm:t>
        <a:bodyPr/>
        <a:lstStyle/>
        <a:p>
          <a:endParaRPr lang="es-ES"/>
        </a:p>
      </dgm:t>
    </dgm:pt>
    <dgm:pt modelId="{EDA9DAAB-D306-442D-A69F-757F7E319237}">
      <dgm:prSet custT="1"/>
      <dgm:spPr/>
      <dgm:t>
        <a:bodyPr/>
        <a:lstStyle/>
        <a:p>
          <a:r>
            <a:rPr lang="es-ES" sz="1600" dirty="0">
              <a:latin typeface="Calibri" pitchFamily="34" charset="0"/>
              <a:cs typeface="Calibri" pitchFamily="34" charset="0"/>
            </a:rPr>
            <a:t>Deterioros en la actividad social y académica por episodios de rabias.</a:t>
          </a:r>
        </a:p>
      </dgm:t>
    </dgm:pt>
    <dgm:pt modelId="{47BAD0A0-D1AA-4263-AC4E-6C8129257BDC}" type="parTrans" cxnId="{B547D2B1-1C5E-4A74-97EC-32F07D9B79D6}">
      <dgm:prSet/>
      <dgm:spPr/>
      <dgm:t>
        <a:bodyPr/>
        <a:lstStyle/>
        <a:p>
          <a:endParaRPr lang="es-ES"/>
        </a:p>
      </dgm:t>
    </dgm:pt>
    <dgm:pt modelId="{6FB2ABDB-61EB-4543-B325-3F8131B14F71}" type="sibTrans" cxnId="{B547D2B1-1C5E-4A74-97EC-32F07D9B79D6}">
      <dgm:prSet/>
      <dgm:spPr/>
      <dgm:t>
        <a:bodyPr/>
        <a:lstStyle/>
        <a:p>
          <a:endParaRPr lang="es-ES"/>
        </a:p>
      </dgm:t>
    </dgm:pt>
    <dgm:pt modelId="{0F7199AB-BB81-49F5-B2A3-32743FA5A2D6}">
      <dgm:prSet custT="1"/>
      <dgm:spPr/>
      <dgm:t>
        <a:bodyPr/>
        <a:lstStyle/>
        <a:p>
          <a:r>
            <a:rPr lang="es-ES" sz="1600" dirty="0">
              <a:latin typeface="Calibri" pitchFamily="34" charset="0"/>
              <a:cs typeface="Calibri" pitchFamily="34" charset="0"/>
            </a:rPr>
            <a:t>Discusiones con los hermanos, con los padres y otros integrantes de la familia.</a:t>
          </a:r>
        </a:p>
      </dgm:t>
    </dgm:pt>
    <dgm:pt modelId="{6DA5F4AB-0438-4582-9BE7-B3C54B6EC1EC}" type="parTrans" cxnId="{EA58AA58-2E84-45E6-BA9F-18D0F1C8C810}">
      <dgm:prSet/>
      <dgm:spPr/>
      <dgm:t>
        <a:bodyPr/>
        <a:lstStyle/>
        <a:p>
          <a:endParaRPr lang="es-ES"/>
        </a:p>
      </dgm:t>
    </dgm:pt>
    <dgm:pt modelId="{5A715872-BDEB-4815-96CA-8B8CFF687C96}" type="sibTrans" cxnId="{EA58AA58-2E84-45E6-BA9F-18D0F1C8C810}">
      <dgm:prSet/>
      <dgm:spPr/>
      <dgm:t>
        <a:bodyPr/>
        <a:lstStyle/>
        <a:p>
          <a:endParaRPr lang="es-ES"/>
        </a:p>
      </dgm:t>
    </dgm:pt>
    <dgm:pt modelId="{6A53B427-6B34-43FF-8AA4-7F0273406981}">
      <dgm:prSet custT="1"/>
      <dgm:spPr/>
      <dgm:t>
        <a:bodyPr/>
        <a:lstStyle/>
        <a:p>
          <a:r>
            <a:rPr lang="es-ES" sz="1600" dirty="0">
              <a:latin typeface="Calibri" pitchFamily="34" charset="0"/>
              <a:cs typeface="Calibri" pitchFamily="34" charset="0"/>
            </a:rPr>
            <a:t>Gritos.</a:t>
          </a:r>
        </a:p>
      </dgm:t>
    </dgm:pt>
    <dgm:pt modelId="{9189535E-153F-404A-9B5C-4902AA869FD3}" type="parTrans" cxnId="{4FF21BF5-73AF-4001-9494-0F520E6BD619}">
      <dgm:prSet/>
      <dgm:spPr/>
      <dgm:t>
        <a:bodyPr/>
        <a:lstStyle/>
        <a:p>
          <a:endParaRPr lang="es-ES"/>
        </a:p>
      </dgm:t>
    </dgm:pt>
    <dgm:pt modelId="{F20ECA38-95D8-4309-A983-8EAED56BE117}" type="sibTrans" cxnId="{4FF21BF5-73AF-4001-9494-0F520E6BD619}">
      <dgm:prSet/>
      <dgm:spPr/>
      <dgm:t>
        <a:bodyPr/>
        <a:lstStyle/>
        <a:p>
          <a:endParaRPr lang="es-ES"/>
        </a:p>
      </dgm:t>
    </dgm:pt>
    <dgm:pt modelId="{683A2223-9B4B-492E-B015-FB8D8A1F7E29}">
      <dgm:prSet custT="1"/>
      <dgm:spPr/>
      <dgm:t>
        <a:bodyPr/>
        <a:lstStyle/>
        <a:p>
          <a:r>
            <a:rPr lang="es-ES" sz="1600" dirty="0">
              <a:latin typeface="Calibri" pitchFamily="34" charset="0"/>
              <a:cs typeface="Calibri" pitchFamily="34" charset="0"/>
            </a:rPr>
            <a:t>Molestar a otros integrantes de la familia.</a:t>
          </a:r>
        </a:p>
      </dgm:t>
    </dgm:pt>
    <dgm:pt modelId="{7132F858-4B3C-4D13-94C5-DDFF04234733}" type="parTrans" cxnId="{B63B730C-D389-42BB-8919-96C4627A307A}">
      <dgm:prSet/>
      <dgm:spPr/>
      <dgm:t>
        <a:bodyPr/>
        <a:lstStyle/>
        <a:p>
          <a:endParaRPr lang="es-ES"/>
        </a:p>
      </dgm:t>
    </dgm:pt>
    <dgm:pt modelId="{4F3F4B16-47DF-403D-B788-8D321446471E}" type="sibTrans" cxnId="{B63B730C-D389-42BB-8919-96C4627A307A}">
      <dgm:prSet/>
      <dgm:spPr/>
      <dgm:t>
        <a:bodyPr/>
        <a:lstStyle/>
        <a:p>
          <a:endParaRPr lang="es-ES"/>
        </a:p>
      </dgm:t>
    </dgm:pt>
    <dgm:pt modelId="{BEA450CE-4442-4779-95D2-054A9580C01D}" type="pres">
      <dgm:prSet presAssocID="{F25D543C-B080-44B3-89F6-46C4EB9B7476}" presName="linear" presStyleCnt="0">
        <dgm:presLayoutVars>
          <dgm:dir/>
          <dgm:resizeHandles val="exact"/>
        </dgm:presLayoutVars>
      </dgm:prSet>
      <dgm:spPr/>
      <dgm:t>
        <a:bodyPr/>
        <a:lstStyle/>
        <a:p>
          <a:endParaRPr lang="es-ES"/>
        </a:p>
      </dgm:t>
    </dgm:pt>
    <dgm:pt modelId="{EDBB677D-2237-4D18-8A1B-D49BB5CD396E}" type="pres">
      <dgm:prSet presAssocID="{6F0C4054-1C97-4E5B-998C-85F69490D2AD}" presName="comp" presStyleCnt="0"/>
      <dgm:spPr/>
    </dgm:pt>
    <dgm:pt modelId="{EFB67746-98E8-4F4C-BC7E-111BA2DFF346}" type="pres">
      <dgm:prSet presAssocID="{6F0C4054-1C97-4E5B-998C-85F69490D2AD}" presName="box" presStyleLbl="node1" presStyleIdx="0" presStyleCnt="1"/>
      <dgm:spPr/>
      <dgm:t>
        <a:bodyPr/>
        <a:lstStyle/>
        <a:p>
          <a:endParaRPr lang="es-ES"/>
        </a:p>
      </dgm:t>
    </dgm:pt>
    <dgm:pt modelId="{FD4057A7-116C-4A3E-8437-CC114A058C6E}" type="pres">
      <dgm:prSet presAssocID="{6F0C4054-1C97-4E5B-998C-85F69490D2AD}" presName="img" presStyleLbl="fgImgPlace1" presStyleIdx="0" presStyleCnt="1"/>
      <dgm:spPr/>
    </dgm:pt>
    <dgm:pt modelId="{D5DD7CD5-2F73-4E32-B552-9BFBFB04D11A}" type="pres">
      <dgm:prSet presAssocID="{6F0C4054-1C97-4E5B-998C-85F69490D2AD}" presName="text" presStyleLbl="node1" presStyleIdx="0" presStyleCnt="1">
        <dgm:presLayoutVars>
          <dgm:bulletEnabled val="1"/>
        </dgm:presLayoutVars>
      </dgm:prSet>
      <dgm:spPr/>
      <dgm:t>
        <a:bodyPr/>
        <a:lstStyle/>
        <a:p>
          <a:endParaRPr lang="es-ES"/>
        </a:p>
      </dgm:t>
    </dgm:pt>
  </dgm:ptLst>
  <dgm:cxnLst>
    <dgm:cxn modelId="{AC054528-D33B-4E7C-93C6-7E44944E4A86}" type="presOf" srcId="{DBD5BC68-5DEB-4C84-81E6-70D49E68F9CA}" destId="{D5DD7CD5-2F73-4E32-B552-9BFBFB04D11A}" srcOrd="1" destOrd="7" presId="urn:microsoft.com/office/officeart/2005/8/layout/vList4"/>
    <dgm:cxn modelId="{943C9835-DC12-45AB-AFCD-880814BBBDEE}" type="presOf" srcId="{6A53B427-6B34-43FF-8AA4-7F0273406981}" destId="{D5DD7CD5-2F73-4E32-B552-9BFBFB04D11A}" srcOrd="1" destOrd="16" presId="urn:microsoft.com/office/officeart/2005/8/layout/vList4"/>
    <dgm:cxn modelId="{24063115-5752-44F4-B0D0-D011ED776970}" type="presOf" srcId="{04B8BAB0-835A-4E60-99DE-BFD339031D69}" destId="{EFB67746-98E8-4F4C-BC7E-111BA2DFF346}" srcOrd="0" destOrd="9" presId="urn:microsoft.com/office/officeart/2005/8/layout/vList4"/>
    <dgm:cxn modelId="{1DC867EE-3CAB-491B-847A-D1BEEF719064}" type="presOf" srcId="{DBD5BC68-5DEB-4C84-81E6-70D49E68F9CA}" destId="{EFB67746-98E8-4F4C-BC7E-111BA2DFF346}" srcOrd="0" destOrd="7" presId="urn:microsoft.com/office/officeart/2005/8/layout/vList4"/>
    <dgm:cxn modelId="{BF696F89-32FD-4357-8A6C-15C48EC7B549}" type="presOf" srcId="{83EF8130-B863-4E0E-8445-B4651839EB3D}" destId="{EFB67746-98E8-4F4C-BC7E-111BA2DFF346}" srcOrd="0" destOrd="12" presId="urn:microsoft.com/office/officeart/2005/8/layout/vList4"/>
    <dgm:cxn modelId="{F6A04E76-24FD-4AD1-8D48-CAE236B70EFD}" srcId="{6F0C4054-1C97-4E5B-998C-85F69490D2AD}" destId="{27DDB48C-310E-4509-AAFB-5E37881226CF}" srcOrd="4" destOrd="0" parTransId="{A23FF800-29F1-4C07-ACAE-74AB1CF2AE6C}" sibTransId="{1DD8E5FC-9EEA-497D-8F5B-155D60FDC463}"/>
    <dgm:cxn modelId="{B63B730C-D389-42BB-8919-96C4627A307A}" srcId="{6F0C4054-1C97-4E5B-998C-85F69490D2AD}" destId="{683A2223-9B4B-492E-B015-FB8D8A1F7E29}" srcOrd="16" destOrd="0" parTransId="{7132F858-4B3C-4D13-94C5-DDFF04234733}" sibTransId="{4F3F4B16-47DF-403D-B788-8D321446471E}"/>
    <dgm:cxn modelId="{253CE1BB-A3A2-46FF-95E7-8C544C2337F9}" type="presOf" srcId="{27DBA3AD-9E7D-4B6D-A09C-075096E54DEA}" destId="{D5DD7CD5-2F73-4E32-B552-9BFBFB04D11A}" srcOrd="1" destOrd="8" presId="urn:microsoft.com/office/officeart/2005/8/layout/vList4"/>
    <dgm:cxn modelId="{6B0B9AE7-4E9C-42DC-924D-F8A7A3FD8E54}" srcId="{6F0C4054-1C97-4E5B-998C-85F69490D2AD}" destId="{DBD5BC68-5DEB-4C84-81E6-70D49E68F9CA}" srcOrd="6" destOrd="0" parTransId="{4B67D559-1F94-4F62-AC7E-E4ACBA54FB1A}" sibTransId="{CBFF20F7-C55A-4D15-BE2D-E24A433F73E1}"/>
    <dgm:cxn modelId="{A697B85E-1B34-446C-A58F-255E542BB7A7}" type="presOf" srcId="{47DFE7E5-0BED-4A3B-9DF3-62685AB2E27B}" destId="{EFB67746-98E8-4F4C-BC7E-111BA2DFF346}" srcOrd="0" destOrd="10" presId="urn:microsoft.com/office/officeart/2005/8/layout/vList4"/>
    <dgm:cxn modelId="{FA0E7D23-3D5A-4FF8-8434-F46E408657C4}" type="presOf" srcId="{683A2223-9B4B-492E-B015-FB8D8A1F7E29}" destId="{D5DD7CD5-2F73-4E32-B552-9BFBFB04D11A}" srcOrd="1" destOrd="17" presId="urn:microsoft.com/office/officeart/2005/8/layout/vList4"/>
    <dgm:cxn modelId="{9E714E39-5325-4A15-9901-EDD386CA932D}" type="presOf" srcId="{EDA9DAAB-D306-442D-A69F-757F7E319237}" destId="{EFB67746-98E8-4F4C-BC7E-111BA2DFF346}" srcOrd="0" destOrd="14" presId="urn:microsoft.com/office/officeart/2005/8/layout/vList4"/>
    <dgm:cxn modelId="{1288E024-B804-496D-8943-FC00ED2E56FD}" type="presOf" srcId="{B8BF08AB-7F84-47E5-9199-98426D77D901}" destId="{EFB67746-98E8-4F4C-BC7E-111BA2DFF346}" srcOrd="0" destOrd="2" presId="urn:microsoft.com/office/officeart/2005/8/layout/vList4"/>
    <dgm:cxn modelId="{7A1C0F3A-CD1F-4908-B4E9-B9B4F4E9A0FC}" type="presOf" srcId="{683A2223-9B4B-492E-B015-FB8D8A1F7E29}" destId="{EFB67746-98E8-4F4C-BC7E-111BA2DFF346}" srcOrd="0" destOrd="17" presId="urn:microsoft.com/office/officeart/2005/8/layout/vList4"/>
    <dgm:cxn modelId="{0E26BEEA-8D82-4FD1-81EC-E53CAD3DFEAF}" type="presOf" srcId="{B8BF08AB-7F84-47E5-9199-98426D77D901}" destId="{D5DD7CD5-2F73-4E32-B552-9BFBFB04D11A}" srcOrd="1" destOrd="2" presId="urn:microsoft.com/office/officeart/2005/8/layout/vList4"/>
    <dgm:cxn modelId="{42F97C00-AB52-4151-813F-E679BAEDCA70}" srcId="{6F0C4054-1C97-4E5B-998C-85F69490D2AD}" destId="{024FB267-222E-4105-97BE-C6F11CB79B69}" srcOrd="3" destOrd="0" parTransId="{FD7A30CB-E79B-47B5-825E-8903349D2443}" sibTransId="{4BDBF8EE-C797-4A43-BFCF-26C242852A7A}"/>
    <dgm:cxn modelId="{E6FF38B6-D55A-4326-A405-5201DFE64C8B}" type="presOf" srcId="{27DBA3AD-9E7D-4B6D-A09C-075096E54DEA}" destId="{EFB67746-98E8-4F4C-BC7E-111BA2DFF346}" srcOrd="0" destOrd="8" presId="urn:microsoft.com/office/officeart/2005/8/layout/vList4"/>
    <dgm:cxn modelId="{7D33731C-43DD-47E7-ACCA-EA9B7065CF48}" srcId="{6F0C4054-1C97-4E5B-998C-85F69490D2AD}" destId="{B4CF6B7F-8A37-4885-80DC-444FBE95B5B5}" srcOrd="10" destOrd="0" parTransId="{F46C42E9-87D1-4E9D-B732-80BAC342811E}" sibTransId="{75FAD2A1-5F3A-4973-ADB8-BBD7AFA5E9EC}"/>
    <dgm:cxn modelId="{4F8D8E1B-8F51-49CB-B3F5-91E91712DE92}" srcId="{6F0C4054-1C97-4E5B-998C-85F69490D2AD}" destId="{04B8BAB0-835A-4E60-99DE-BFD339031D69}" srcOrd="8" destOrd="0" parTransId="{85FC67DC-EAA6-423A-90EC-335F61366D98}" sibTransId="{4CBEA093-3CCF-4376-B007-6A51709C7EE8}"/>
    <dgm:cxn modelId="{5E19DB36-1F63-435B-B335-E1D63A2E5F9D}" srcId="{6F0C4054-1C97-4E5B-998C-85F69490D2AD}" destId="{B2DFAC43-17DE-41A8-B375-FCEFECE11A25}" srcOrd="2" destOrd="0" parTransId="{D444B241-8162-4EDF-8DBD-4E8F82A84B82}" sibTransId="{D9F0FFC9-3364-4C80-BF5C-5D1B7AB85FBC}"/>
    <dgm:cxn modelId="{9F5CF6AF-E853-4146-BA91-6D0C84AB2BD9}" srcId="{6F0C4054-1C97-4E5B-998C-85F69490D2AD}" destId="{27DBA3AD-9E7D-4B6D-A09C-075096E54DEA}" srcOrd="7" destOrd="0" parTransId="{AE5B33C2-1CE5-45C1-BB8C-AB3F6D3762ED}" sibTransId="{B2DD5904-02FD-49F7-91E1-88984F755950}"/>
    <dgm:cxn modelId="{AB8D2CB9-9639-4933-9EB4-83A836787E2F}" type="presOf" srcId="{27DDB48C-310E-4509-AAFB-5E37881226CF}" destId="{EFB67746-98E8-4F4C-BC7E-111BA2DFF346}" srcOrd="0" destOrd="5" presId="urn:microsoft.com/office/officeart/2005/8/layout/vList4"/>
    <dgm:cxn modelId="{32D756B2-EB7B-44D8-9E66-27BF3DE16B08}" type="presOf" srcId="{024FB267-222E-4105-97BE-C6F11CB79B69}" destId="{D5DD7CD5-2F73-4E32-B552-9BFBFB04D11A}" srcOrd="1" destOrd="4" presId="urn:microsoft.com/office/officeart/2005/8/layout/vList4"/>
    <dgm:cxn modelId="{D1EC5D39-A9D2-4CA3-AAB1-8CD1F1F58381}" type="presOf" srcId="{2A377F5E-AAA0-42D1-B7E8-859A7E854C99}" destId="{D5DD7CD5-2F73-4E32-B552-9BFBFB04D11A}" srcOrd="1" destOrd="13" presId="urn:microsoft.com/office/officeart/2005/8/layout/vList4"/>
    <dgm:cxn modelId="{E9838119-88A5-40BF-A44D-40F375AB4DCF}" type="presOf" srcId="{6A53B427-6B34-43FF-8AA4-7F0273406981}" destId="{EFB67746-98E8-4F4C-BC7E-111BA2DFF346}" srcOrd="0" destOrd="16" presId="urn:microsoft.com/office/officeart/2005/8/layout/vList4"/>
    <dgm:cxn modelId="{70AD03BC-CCC9-4C0C-B8F4-B9FBE256304A}" type="presOf" srcId="{0F7199AB-BB81-49F5-B2A3-32743FA5A2D6}" destId="{D5DD7CD5-2F73-4E32-B552-9BFBFB04D11A}" srcOrd="1" destOrd="15" presId="urn:microsoft.com/office/officeart/2005/8/layout/vList4"/>
    <dgm:cxn modelId="{EA58AA58-2E84-45E6-BA9F-18D0F1C8C810}" srcId="{6F0C4054-1C97-4E5B-998C-85F69490D2AD}" destId="{0F7199AB-BB81-49F5-B2A3-32743FA5A2D6}" srcOrd="14" destOrd="0" parTransId="{6DA5F4AB-0438-4582-9BE7-B3C54B6EC1EC}" sibTransId="{5A715872-BDEB-4815-96CA-8B8CFF687C96}"/>
    <dgm:cxn modelId="{93E0A01D-9C5E-4B59-B3D3-4F792959DE15}" srcId="{F25D543C-B080-44B3-89F6-46C4EB9B7476}" destId="{6F0C4054-1C97-4E5B-998C-85F69490D2AD}" srcOrd="0" destOrd="0" parTransId="{094FEB3B-01DC-41B1-8B6E-5E2A6FDA488C}" sibTransId="{8336AB21-4E68-4C30-9F15-078F4C70B5DB}"/>
    <dgm:cxn modelId="{3C8EA340-A5BB-42F8-9BB0-D853220B5C3B}" type="presOf" srcId="{D26B5C48-7743-408E-8FC3-98178FC37DEC}" destId="{D5DD7CD5-2F73-4E32-B552-9BFBFB04D11A}" srcOrd="1" destOrd="6" presId="urn:microsoft.com/office/officeart/2005/8/layout/vList4"/>
    <dgm:cxn modelId="{C4FAB790-FC0B-4009-B0B7-75393294D1EF}" srcId="{6F0C4054-1C97-4E5B-998C-85F69490D2AD}" destId="{B8BF08AB-7F84-47E5-9199-98426D77D901}" srcOrd="1" destOrd="0" parTransId="{809D02C5-D679-4166-8B40-CA23DF203E85}" sibTransId="{B4531B8D-62C1-429C-A5A0-114AC0F8B322}"/>
    <dgm:cxn modelId="{72F1665E-FEC2-4EE6-B603-9A2C3027C7D8}" type="presOf" srcId="{B2DFAC43-17DE-41A8-B375-FCEFECE11A25}" destId="{EFB67746-98E8-4F4C-BC7E-111BA2DFF346}" srcOrd="0" destOrd="3" presId="urn:microsoft.com/office/officeart/2005/8/layout/vList4"/>
    <dgm:cxn modelId="{38C232C1-A16A-4250-9B7F-E6FF347E193A}" srcId="{6F0C4054-1C97-4E5B-998C-85F69490D2AD}" destId="{91FEE10E-06CC-4388-BD4F-DA35680D70DF}" srcOrd="0" destOrd="0" parTransId="{E804F007-ABC8-4464-BD65-18282CF4975A}" sibTransId="{53FE684E-A65D-4913-AA9A-700C64946AB4}"/>
    <dgm:cxn modelId="{078CF729-B24D-4268-A678-1CD460A91F29}" type="presOf" srcId="{B4CF6B7F-8A37-4885-80DC-444FBE95B5B5}" destId="{D5DD7CD5-2F73-4E32-B552-9BFBFB04D11A}" srcOrd="1" destOrd="11" presId="urn:microsoft.com/office/officeart/2005/8/layout/vList4"/>
    <dgm:cxn modelId="{5440AA18-C1B0-4B72-A1EB-639211F34E6C}" type="presOf" srcId="{0F7199AB-BB81-49F5-B2A3-32743FA5A2D6}" destId="{EFB67746-98E8-4F4C-BC7E-111BA2DFF346}" srcOrd="0" destOrd="15" presId="urn:microsoft.com/office/officeart/2005/8/layout/vList4"/>
    <dgm:cxn modelId="{32CAE115-1EC0-4701-847A-747737AEE318}" type="presOf" srcId="{EDA9DAAB-D306-442D-A69F-757F7E319237}" destId="{D5DD7CD5-2F73-4E32-B552-9BFBFB04D11A}" srcOrd="1" destOrd="14" presId="urn:microsoft.com/office/officeart/2005/8/layout/vList4"/>
    <dgm:cxn modelId="{ABE3BD11-891E-4CB7-BF71-DEE02BA18E4F}" srcId="{6F0C4054-1C97-4E5B-998C-85F69490D2AD}" destId="{47DFE7E5-0BED-4A3B-9DF3-62685AB2E27B}" srcOrd="9" destOrd="0" parTransId="{CC2D9B7F-92AB-4C1D-AA37-DC4523FCEB30}" sibTransId="{92B44E02-F554-43E5-84B7-37B5CE1DA732}"/>
    <dgm:cxn modelId="{E7C21BC5-38A4-4875-B9BE-1B74C3956344}" type="presOf" srcId="{B2DFAC43-17DE-41A8-B375-FCEFECE11A25}" destId="{D5DD7CD5-2F73-4E32-B552-9BFBFB04D11A}" srcOrd="1" destOrd="3" presId="urn:microsoft.com/office/officeart/2005/8/layout/vList4"/>
    <dgm:cxn modelId="{A3D28A9A-5E89-4C42-87B4-0B0B55571330}" type="presOf" srcId="{91FEE10E-06CC-4388-BD4F-DA35680D70DF}" destId="{EFB67746-98E8-4F4C-BC7E-111BA2DFF346}" srcOrd="0" destOrd="1" presId="urn:microsoft.com/office/officeart/2005/8/layout/vList4"/>
    <dgm:cxn modelId="{9616996C-2560-45B5-9EA9-1B22B01F6EE8}" type="presOf" srcId="{B4CF6B7F-8A37-4885-80DC-444FBE95B5B5}" destId="{EFB67746-98E8-4F4C-BC7E-111BA2DFF346}" srcOrd="0" destOrd="11" presId="urn:microsoft.com/office/officeart/2005/8/layout/vList4"/>
    <dgm:cxn modelId="{4501A66D-76DB-4E87-81E2-DB5ADA489AE8}" type="presOf" srcId="{04B8BAB0-835A-4E60-99DE-BFD339031D69}" destId="{D5DD7CD5-2F73-4E32-B552-9BFBFB04D11A}" srcOrd="1" destOrd="9" presId="urn:microsoft.com/office/officeart/2005/8/layout/vList4"/>
    <dgm:cxn modelId="{D499E92F-99A3-42FB-8A87-7E440F872FD3}" type="presOf" srcId="{91FEE10E-06CC-4388-BD4F-DA35680D70DF}" destId="{D5DD7CD5-2F73-4E32-B552-9BFBFB04D11A}" srcOrd="1" destOrd="1" presId="urn:microsoft.com/office/officeart/2005/8/layout/vList4"/>
    <dgm:cxn modelId="{AD492DB3-4DEE-4793-B79D-7658D3C5E664}" srcId="{6F0C4054-1C97-4E5B-998C-85F69490D2AD}" destId="{D26B5C48-7743-408E-8FC3-98178FC37DEC}" srcOrd="5" destOrd="0" parTransId="{423D91F7-5EC2-4CA5-AEA7-E264238CD292}" sibTransId="{D6ABEC64-A33E-4844-809E-B9994B6B023D}"/>
    <dgm:cxn modelId="{AAEC2940-C15F-4267-BD9E-823F323631FD}" srcId="{6F0C4054-1C97-4E5B-998C-85F69490D2AD}" destId="{2A377F5E-AAA0-42D1-B7E8-859A7E854C99}" srcOrd="12" destOrd="0" parTransId="{CAA93C03-81F6-40B9-8071-044DD4EBC600}" sibTransId="{3F264B7F-524F-472D-8518-5D97F48F87E3}"/>
    <dgm:cxn modelId="{4FF21BF5-73AF-4001-9494-0F520E6BD619}" srcId="{6F0C4054-1C97-4E5B-998C-85F69490D2AD}" destId="{6A53B427-6B34-43FF-8AA4-7F0273406981}" srcOrd="15" destOrd="0" parTransId="{9189535E-153F-404A-9B5C-4902AA869FD3}" sibTransId="{F20ECA38-95D8-4309-A983-8EAED56BE117}"/>
    <dgm:cxn modelId="{62312625-DA25-4D7E-B76B-70AB749E50C8}" type="presOf" srcId="{F25D543C-B080-44B3-89F6-46C4EB9B7476}" destId="{BEA450CE-4442-4779-95D2-054A9580C01D}" srcOrd="0" destOrd="0" presId="urn:microsoft.com/office/officeart/2005/8/layout/vList4"/>
    <dgm:cxn modelId="{5966AFBD-150E-464A-A08D-16E7D3B95BB7}" type="presOf" srcId="{47DFE7E5-0BED-4A3B-9DF3-62685AB2E27B}" destId="{D5DD7CD5-2F73-4E32-B552-9BFBFB04D11A}" srcOrd="1" destOrd="10" presId="urn:microsoft.com/office/officeart/2005/8/layout/vList4"/>
    <dgm:cxn modelId="{1CD64BB1-A1E9-4873-A4F1-3A473B44E393}" type="presOf" srcId="{6F0C4054-1C97-4E5B-998C-85F69490D2AD}" destId="{EFB67746-98E8-4F4C-BC7E-111BA2DFF346}" srcOrd="0" destOrd="0" presId="urn:microsoft.com/office/officeart/2005/8/layout/vList4"/>
    <dgm:cxn modelId="{3901F8BE-CBF0-49F6-9C61-5A980A1F8462}" type="presOf" srcId="{83EF8130-B863-4E0E-8445-B4651839EB3D}" destId="{D5DD7CD5-2F73-4E32-B552-9BFBFB04D11A}" srcOrd="1" destOrd="12" presId="urn:microsoft.com/office/officeart/2005/8/layout/vList4"/>
    <dgm:cxn modelId="{E0E90A74-1DC5-40E1-876C-E90B4BF3E4A9}" type="presOf" srcId="{27DDB48C-310E-4509-AAFB-5E37881226CF}" destId="{D5DD7CD5-2F73-4E32-B552-9BFBFB04D11A}" srcOrd="1" destOrd="5" presId="urn:microsoft.com/office/officeart/2005/8/layout/vList4"/>
    <dgm:cxn modelId="{C596E16C-9893-4A90-AFFC-57E5F21C8A82}" type="presOf" srcId="{2A377F5E-AAA0-42D1-B7E8-859A7E854C99}" destId="{EFB67746-98E8-4F4C-BC7E-111BA2DFF346}" srcOrd="0" destOrd="13" presId="urn:microsoft.com/office/officeart/2005/8/layout/vList4"/>
    <dgm:cxn modelId="{B547D2B1-1C5E-4A74-97EC-32F07D9B79D6}" srcId="{6F0C4054-1C97-4E5B-998C-85F69490D2AD}" destId="{EDA9DAAB-D306-442D-A69F-757F7E319237}" srcOrd="13" destOrd="0" parTransId="{47BAD0A0-D1AA-4263-AC4E-6C8129257BDC}" sibTransId="{6FB2ABDB-61EB-4543-B325-3F8131B14F71}"/>
    <dgm:cxn modelId="{3F31D27F-3A80-4924-AAEC-A85BEF30C3B6}" srcId="{6F0C4054-1C97-4E5B-998C-85F69490D2AD}" destId="{83EF8130-B863-4E0E-8445-B4651839EB3D}" srcOrd="11" destOrd="0" parTransId="{6269F4D4-C73E-4D8F-AB24-4DFB59BCC03F}" sibTransId="{E82951F2-9A2F-47ED-BEDC-E93A92EF09A8}"/>
    <dgm:cxn modelId="{1B24C717-C25A-4965-AD3B-00A5505B77B4}" type="presOf" srcId="{024FB267-222E-4105-97BE-C6F11CB79B69}" destId="{EFB67746-98E8-4F4C-BC7E-111BA2DFF346}" srcOrd="0" destOrd="4" presId="urn:microsoft.com/office/officeart/2005/8/layout/vList4"/>
    <dgm:cxn modelId="{360F470A-4B36-4FC7-8C14-25103A9CD17D}" type="presOf" srcId="{6F0C4054-1C97-4E5B-998C-85F69490D2AD}" destId="{D5DD7CD5-2F73-4E32-B552-9BFBFB04D11A}" srcOrd="1" destOrd="0" presId="urn:microsoft.com/office/officeart/2005/8/layout/vList4"/>
    <dgm:cxn modelId="{C6F877E2-BA92-4EC4-B481-2E643A9FA2C7}" type="presOf" srcId="{D26B5C48-7743-408E-8FC3-98178FC37DEC}" destId="{EFB67746-98E8-4F4C-BC7E-111BA2DFF346}" srcOrd="0" destOrd="6" presId="urn:microsoft.com/office/officeart/2005/8/layout/vList4"/>
    <dgm:cxn modelId="{4D66EF38-5780-417C-B93D-BB2ED6683FA5}" type="presParOf" srcId="{BEA450CE-4442-4779-95D2-054A9580C01D}" destId="{EDBB677D-2237-4D18-8A1B-D49BB5CD396E}" srcOrd="0" destOrd="0" presId="urn:microsoft.com/office/officeart/2005/8/layout/vList4"/>
    <dgm:cxn modelId="{EA6B22F6-6622-4353-BFD2-CFACCD878773}" type="presParOf" srcId="{EDBB677D-2237-4D18-8A1B-D49BB5CD396E}" destId="{EFB67746-98E8-4F4C-BC7E-111BA2DFF346}" srcOrd="0" destOrd="0" presId="urn:microsoft.com/office/officeart/2005/8/layout/vList4"/>
    <dgm:cxn modelId="{F1C3A8F5-41D9-48AC-8BD5-A490F0D02544}" type="presParOf" srcId="{EDBB677D-2237-4D18-8A1B-D49BB5CD396E}" destId="{FD4057A7-116C-4A3E-8437-CC114A058C6E}" srcOrd="1" destOrd="0" presId="urn:microsoft.com/office/officeart/2005/8/layout/vList4"/>
    <dgm:cxn modelId="{E66EB446-5214-43BE-ACC5-F5A4BD2D9B55}" type="presParOf" srcId="{EDBB677D-2237-4D18-8A1B-D49BB5CD396E}" destId="{D5DD7CD5-2F73-4E32-B552-9BFBFB04D11A}"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1EE121F-CA45-4E17-9867-BC114D868D56}" type="doc">
      <dgm:prSet loTypeId="urn:microsoft.com/office/officeart/2005/8/layout/chevron1" loCatId="process" qsTypeId="urn:microsoft.com/office/officeart/2005/8/quickstyle/simple1" qsCatId="simple" csTypeId="urn:microsoft.com/office/officeart/2005/8/colors/colorful2" csCatId="colorful" phldr="1"/>
      <dgm:spPr/>
      <dgm:t>
        <a:bodyPr/>
        <a:lstStyle/>
        <a:p>
          <a:endParaRPr lang="es-ES"/>
        </a:p>
      </dgm:t>
    </dgm:pt>
    <dgm:pt modelId="{A8AD4F7B-485B-4503-8B85-DCC847310B30}">
      <dgm:prSet phldrT="[Texto]" custT="1"/>
      <dgm:spPr/>
      <dgm:t>
        <a:bodyPr/>
        <a:lstStyle/>
        <a:p>
          <a:r>
            <a:rPr lang="es-MX" sz="1800" dirty="0" smtClean="0">
              <a:latin typeface="Calibri" pitchFamily="34" charset="0"/>
              <a:cs typeface="Calibri" pitchFamily="34" charset="0"/>
            </a:rPr>
            <a:t>Diálogo previo</a:t>
          </a:r>
          <a:endParaRPr lang="es-ES" sz="1800" dirty="0">
            <a:latin typeface="Calibri" pitchFamily="34" charset="0"/>
            <a:cs typeface="Calibri" pitchFamily="34" charset="0"/>
          </a:endParaRPr>
        </a:p>
      </dgm:t>
    </dgm:pt>
    <dgm:pt modelId="{86452776-C68E-4689-86F2-8B124F18A1F7}" type="parTrans" cxnId="{4077425B-C50A-41B7-99BF-3B1BD9D3FE74}">
      <dgm:prSet/>
      <dgm:spPr/>
      <dgm:t>
        <a:bodyPr/>
        <a:lstStyle/>
        <a:p>
          <a:endParaRPr lang="es-ES">
            <a:latin typeface="Calibri" pitchFamily="34" charset="0"/>
            <a:cs typeface="Calibri" pitchFamily="34" charset="0"/>
          </a:endParaRPr>
        </a:p>
      </dgm:t>
    </dgm:pt>
    <dgm:pt modelId="{E6B8286F-1C9F-4D0B-B14F-056DD73954A8}" type="sibTrans" cxnId="{4077425B-C50A-41B7-99BF-3B1BD9D3FE74}">
      <dgm:prSet/>
      <dgm:spPr/>
      <dgm:t>
        <a:bodyPr/>
        <a:lstStyle/>
        <a:p>
          <a:endParaRPr lang="es-ES">
            <a:latin typeface="Calibri" pitchFamily="34" charset="0"/>
            <a:cs typeface="Calibri" pitchFamily="34" charset="0"/>
          </a:endParaRPr>
        </a:p>
      </dgm:t>
    </dgm:pt>
    <dgm:pt modelId="{07BCA6F8-F1E8-4E83-B993-4BAE6405C327}">
      <dgm:prSet phldrT="[Texto]" custT="1"/>
      <dgm:spPr/>
      <dgm:t>
        <a:bodyPr/>
        <a:lstStyle/>
        <a:p>
          <a:r>
            <a:rPr lang="es-MX" sz="1800" dirty="0" smtClean="0">
              <a:latin typeface="Calibri" pitchFamily="34" charset="0"/>
              <a:cs typeface="Calibri" pitchFamily="34" charset="0"/>
            </a:rPr>
            <a:t>Con la directora de la institución. </a:t>
          </a:r>
          <a:endParaRPr lang="es-ES" sz="1800" dirty="0">
            <a:latin typeface="Calibri" pitchFamily="34" charset="0"/>
            <a:cs typeface="Calibri" pitchFamily="34" charset="0"/>
          </a:endParaRPr>
        </a:p>
      </dgm:t>
    </dgm:pt>
    <dgm:pt modelId="{73F73428-2393-4D69-A6C2-BE4656F8BCC3}" type="parTrans" cxnId="{CACBC453-BA2C-4993-AA9F-929D1290933D}">
      <dgm:prSet/>
      <dgm:spPr/>
      <dgm:t>
        <a:bodyPr/>
        <a:lstStyle/>
        <a:p>
          <a:endParaRPr lang="es-ES">
            <a:latin typeface="Calibri" pitchFamily="34" charset="0"/>
            <a:cs typeface="Calibri" pitchFamily="34" charset="0"/>
          </a:endParaRPr>
        </a:p>
      </dgm:t>
    </dgm:pt>
    <dgm:pt modelId="{A3610170-DCE3-4314-A78B-50A07211D3F0}" type="sibTrans" cxnId="{CACBC453-BA2C-4993-AA9F-929D1290933D}">
      <dgm:prSet/>
      <dgm:spPr/>
      <dgm:t>
        <a:bodyPr/>
        <a:lstStyle/>
        <a:p>
          <a:endParaRPr lang="es-ES">
            <a:latin typeface="Calibri" pitchFamily="34" charset="0"/>
            <a:cs typeface="Calibri" pitchFamily="34" charset="0"/>
          </a:endParaRPr>
        </a:p>
      </dgm:t>
    </dgm:pt>
    <dgm:pt modelId="{9CCEC6E1-D0A5-455F-A5D8-D5147F15B5AE}">
      <dgm:prSet phldrT="[Texto]" custT="1"/>
      <dgm:spPr/>
      <dgm:t>
        <a:bodyPr/>
        <a:lstStyle/>
        <a:p>
          <a:r>
            <a:rPr lang="es-MX" sz="1400" dirty="0" smtClean="0">
              <a:latin typeface="Calibri" pitchFamily="34" charset="0"/>
              <a:cs typeface="Calibri" pitchFamily="34" charset="0"/>
            </a:rPr>
            <a:t>Diseño y Aplicación instrumentos</a:t>
          </a:r>
          <a:endParaRPr lang="es-ES" sz="1400" dirty="0">
            <a:latin typeface="Calibri" pitchFamily="34" charset="0"/>
            <a:cs typeface="Calibri" pitchFamily="34" charset="0"/>
          </a:endParaRPr>
        </a:p>
      </dgm:t>
    </dgm:pt>
    <dgm:pt modelId="{904DDEF0-2D87-4597-9C91-D15A330BE6D9}" type="parTrans" cxnId="{5302084B-0A43-448E-97A8-B04048D851EE}">
      <dgm:prSet/>
      <dgm:spPr/>
      <dgm:t>
        <a:bodyPr/>
        <a:lstStyle/>
        <a:p>
          <a:endParaRPr lang="es-ES">
            <a:latin typeface="Calibri" pitchFamily="34" charset="0"/>
            <a:cs typeface="Calibri" pitchFamily="34" charset="0"/>
          </a:endParaRPr>
        </a:p>
      </dgm:t>
    </dgm:pt>
    <dgm:pt modelId="{C2B0C575-4610-4131-9E95-3973104029F8}" type="sibTrans" cxnId="{5302084B-0A43-448E-97A8-B04048D851EE}">
      <dgm:prSet/>
      <dgm:spPr/>
      <dgm:t>
        <a:bodyPr/>
        <a:lstStyle/>
        <a:p>
          <a:endParaRPr lang="es-ES">
            <a:latin typeface="Calibri" pitchFamily="34" charset="0"/>
            <a:cs typeface="Calibri" pitchFamily="34" charset="0"/>
          </a:endParaRPr>
        </a:p>
      </dgm:t>
    </dgm:pt>
    <dgm:pt modelId="{C905B6ED-A644-4EBA-8A29-0D1CDF9CDB77}">
      <dgm:prSet phldrT="[Texto]" custT="1"/>
      <dgm:spPr/>
      <dgm:t>
        <a:bodyPr/>
        <a:lstStyle/>
        <a:p>
          <a:r>
            <a:rPr lang="es-MX" sz="1800" dirty="0" smtClean="0">
              <a:latin typeface="Calibri" pitchFamily="34" charset="0"/>
              <a:cs typeface="Calibri" pitchFamily="34" charset="0"/>
            </a:rPr>
            <a:t>Entrevista a la directora</a:t>
          </a:r>
          <a:endParaRPr lang="es-ES" sz="1800" dirty="0">
            <a:latin typeface="Calibri" pitchFamily="34" charset="0"/>
            <a:cs typeface="Calibri" pitchFamily="34" charset="0"/>
          </a:endParaRPr>
        </a:p>
      </dgm:t>
    </dgm:pt>
    <dgm:pt modelId="{7B8C4B95-D52F-4B07-8C59-C12AC8E5C133}" type="parTrans" cxnId="{132EF902-4130-4D5E-AF50-823DCCB3CCC7}">
      <dgm:prSet/>
      <dgm:spPr/>
      <dgm:t>
        <a:bodyPr/>
        <a:lstStyle/>
        <a:p>
          <a:endParaRPr lang="es-ES">
            <a:latin typeface="Calibri" pitchFamily="34" charset="0"/>
            <a:cs typeface="Calibri" pitchFamily="34" charset="0"/>
          </a:endParaRPr>
        </a:p>
      </dgm:t>
    </dgm:pt>
    <dgm:pt modelId="{4CF37AB8-DB27-42F0-A8A3-0CA56510E302}" type="sibTrans" cxnId="{132EF902-4130-4D5E-AF50-823DCCB3CCC7}">
      <dgm:prSet/>
      <dgm:spPr/>
      <dgm:t>
        <a:bodyPr/>
        <a:lstStyle/>
        <a:p>
          <a:endParaRPr lang="es-ES">
            <a:latin typeface="Calibri" pitchFamily="34" charset="0"/>
            <a:cs typeface="Calibri" pitchFamily="34" charset="0"/>
          </a:endParaRPr>
        </a:p>
      </dgm:t>
    </dgm:pt>
    <dgm:pt modelId="{1D7DE6C3-1049-4DA3-9AF2-243B28B3E38A}">
      <dgm:prSet phldrT="[Texto]" custT="1"/>
      <dgm:spPr/>
      <dgm:t>
        <a:bodyPr/>
        <a:lstStyle/>
        <a:p>
          <a:r>
            <a:rPr lang="es-MX" sz="1800" dirty="0" smtClean="0">
              <a:latin typeface="Calibri" pitchFamily="34" charset="0"/>
              <a:cs typeface="Calibri" pitchFamily="34" charset="0"/>
            </a:rPr>
            <a:t>Encuestas y guías de observación a las maestras</a:t>
          </a:r>
          <a:endParaRPr lang="es-ES" sz="1800" dirty="0">
            <a:latin typeface="Calibri" pitchFamily="34" charset="0"/>
            <a:cs typeface="Calibri" pitchFamily="34" charset="0"/>
          </a:endParaRPr>
        </a:p>
      </dgm:t>
    </dgm:pt>
    <dgm:pt modelId="{480CC9BC-F0D7-44CB-85C8-CDB245EE38A1}" type="parTrans" cxnId="{CF9B9E2F-88D9-46DC-9217-0C0E95FD3CA8}">
      <dgm:prSet/>
      <dgm:spPr/>
      <dgm:t>
        <a:bodyPr/>
        <a:lstStyle/>
        <a:p>
          <a:endParaRPr lang="es-ES">
            <a:latin typeface="Calibri" pitchFamily="34" charset="0"/>
            <a:cs typeface="Calibri" pitchFamily="34" charset="0"/>
          </a:endParaRPr>
        </a:p>
      </dgm:t>
    </dgm:pt>
    <dgm:pt modelId="{C8C2B833-8EE7-42EA-9AA4-A29A35CE031C}" type="sibTrans" cxnId="{CF9B9E2F-88D9-46DC-9217-0C0E95FD3CA8}">
      <dgm:prSet/>
      <dgm:spPr/>
      <dgm:t>
        <a:bodyPr/>
        <a:lstStyle/>
        <a:p>
          <a:endParaRPr lang="es-ES">
            <a:latin typeface="Calibri" pitchFamily="34" charset="0"/>
            <a:cs typeface="Calibri" pitchFamily="34" charset="0"/>
          </a:endParaRPr>
        </a:p>
      </dgm:t>
    </dgm:pt>
    <dgm:pt modelId="{A64ACAAD-8ED1-4417-91AB-607A2B315215}">
      <dgm:prSet phldrT="[Texto]" custT="1"/>
      <dgm:spPr/>
      <dgm:t>
        <a:bodyPr/>
        <a:lstStyle/>
        <a:p>
          <a:r>
            <a:rPr lang="es-MX" sz="1600" dirty="0" smtClean="0">
              <a:latin typeface="Calibri" pitchFamily="34" charset="0"/>
              <a:cs typeface="Calibri" pitchFamily="34" charset="0"/>
            </a:rPr>
            <a:t>Tratamiento de la información</a:t>
          </a:r>
          <a:endParaRPr lang="es-ES" sz="1600" dirty="0">
            <a:latin typeface="Calibri" pitchFamily="34" charset="0"/>
            <a:cs typeface="Calibri" pitchFamily="34" charset="0"/>
          </a:endParaRPr>
        </a:p>
      </dgm:t>
    </dgm:pt>
    <dgm:pt modelId="{6F831B31-D8B2-4755-9554-6303E2A25B8A}" type="parTrans" cxnId="{D23A2C2E-256D-4059-9953-E9221A036BE8}">
      <dgm:prSet/>
      <dgm:spPr/>
      <dgm:t>
        <a:bodyPr/>
        <a:lstStyle/>
        <a:p>
          <a:endParaRPr lang="es-ES">
            <a:latin typeface="Calibri" pitchFamily="34" charset="0"/>
            <a:cs typeface="Calibri" pitchFamily="34" charset="0"/>
          </a:endParaRPr>
        </a:p>
      </dgm:t>
    </dgm:pt>
    <dgm:pt modelId="{683D4908-652D-4BA4-B2BE-C3D3DCAD0919}" type="sibTrans" cxnId="{D23A2C2E-256D-4059-9953-E9221A036BE8}">
      <dgm:prSet/>
      <dgm:spPr/>
      <dgm:t>
        <a:bodyPr/>
        <a:lstStyle/>
        <a:p>
          <a:endParaRPr lang="es-ES">
            <a:latin typeface="Calibri" pitchFamily="34" charset="0"/>
            <a:cs typeface="Calibri" pitchFamily="34" charset="0"/>
          </a:endParaRPr>
        </a:p>
      </dgm:t>
    </dgm:pt>
    <dgm:pt modelId="{3C7662D2-3F9B-44E8-BDAA-B0CFE395E45B}">
      <dgm:prSet phldrT="[Texto]" custT="1"/>
      <dgm:spPr/>
      <dgm:t>
        <a:bodyPr/>
        <a:lstStyle/>
        <a:p>
          <a:r>
            <a:rPr lang="es-MX" sz="1800" dirty="0" smtClean="0">
              <a:latin typeface="Calibri" pitchFamily="34" charset="0"/>
              <a:cs typeface="Calibri" pitchFamily="34" charset="0"/>
            </a:rPr>
            <a:t>Métodos estadísticos.</a:t>
          </a:r>
          <a:endParaRPr lang="es-ES" sz="1800" dirty="0">
            <a:latin typeface="Calibri" pitchFamily="34" charset="0"/>
            <a:cs typeface="Calibri" pitchFamily="34" charset="0"/>
          </a:endParaRPr>
        </a:p>
      </dgm:t>
    </dgm:pt>
    <dgm:pt modelId="{7E37E665-7C99-4A8B-B842-493FEFD6B228}" type="parTrans" cxnId="{02277A30-54E7-45F1-991E-5F8DCE4CDC56}">
      <dgm:prSet/>
      <dgm:spPr/>
      <dgm:t>
        <a:bodyPr/>
        <a:lstStyle/>
        <a:p>
          <a:endParaRPr lang="es-ES">
            <a:latin typeface="Calibri" pitchFamily="34" charset="0"/>
            <a:cs typeface="Calibri" pitchFamily="34" charset="0"/>
          </a:endParaRPr>
        </a:p>
      </dgm:t>
    </dgm:pt>
    <dgm:pt modelId="{12EFA56E-2AE2-498A-959C-8B9D1E7293A9}" type="sibTrans" cxnId="{02277A30-54E7-45F1-991E-5F8DCE4CDC56}">
      <dgm:prSet/>
      <dgm:spPr/>
      <dgm:t>
        <a:bodyPr/>
        <a:lstStyle/>
        <a:p>
          <a:endParaRPr lang="es-ES">
            <a:latin typeface="Calibri" pitchFamily="34" charset="0"/>
            <a:cs typeface="Calibri" pitchFamily="34" charset="0"/>
          </a:endParaRPr>
        </a:p>
      </dgm:t>
    </dgm:pt>
    <dgm:pt modelId="{8B94588F-FADA-41E4-8F27-E31953F207AF}">
      <dgm:prSet phldrT="[Texto]" custT="1"/>
      <dgm:spPr/>
      <dgm:t>
        <a:bodyPr/>
        <a:lstStyle/>
        <a:p>
          <a:r>
            <a:rPr lang="es-MX" sz="1800" dirty="0" smtClean="0">
              <a:latin typeface="Calibri" pitchFamily="34" charset="0"/>
              <a:cs typeface="Calibri" pitchFamily="34" charset="0"/>
            </a:rPr>
            <a:t>Emisión de conclusiones y recomendaciones basados en la teoría.</a:t>
          </a:r>
          <a:endParaRPr lang="es-ES" sz="1800" dirty="0">
            <a:latin typeface="Calibri" pitchFamily="34" charset="0"/>
            <a:cs typeface="Calibri" pitchFamily="34" charset="0"/>
          </a:endParaRPr>
        </a:p>
      </dgm:t>
    </dgm:pt>
    <dgm:pt modelId="{603A92FC-9F90-4652-9AA4-DF885B7A50C1}" type="parTrans" cxnId="{9929A31A-0287-4C66-8337-EF3A40E2481F}">
      <dgm:prSet/>
      <dgm:spPr/>
      <dgm:t>
        <a:bodyPr/>
        <a:lstStyle/>
        <a:p>
          <a:endParaRPr lang="es-ES">
            <a:latin typeface="Calibri" pitchFamily="34" charset="0"/>
            <a:cs typeface="Calibri" pitchFamily="34" charset="0"/>
          </a:endParaRPr>
        </a:p>
      </dgm:t>
    </dgm:pt>
    <dgm:pt modelId="{B62C3C18-56E0-4C5B-ADA0-3ED77BC99B5C}" type="sibTrans" cxnId="{9929A31A-0287-4C66-8337-EF3A40E2481F}">
      <dgm:prSet/>
      <dgm:spPr/>
      <dgm:t>
        <a:bodyPr/>
        <a:lstStyle/>
        <a:p>
          <a:endParaRPr lang="es-ES">
            <a:latin typeface="Calibri" pitchFamily="34" charset="0"/>
            <a:cs typeface="Calibri" pitchFamily="34" charset="0"/>
          </a:endParaRPr>
        </a:p>
      </dgm:t>
    </dgm:pt>
    <dgm:pt modelId="{99F4BF3B-C45A-4F1E-BCA8-CB6862925E61}">
      <dgm:prSet phldrT="[Texto]" custT="1"/>
      <dgm:spPr/>
      <dgm:t>
        <a:bodyPr/>
        <a:lstStyle/>
        <a:p>
          <a:r>
            <a:rPr lang="es-MX" sz="1800" dirty="0" smtClean="0">
              <a:latin typeface="Calibri" pitchFamily="34" charset="0"/>
              <a:cs typeface="Calibri" pitchFamily="34" charset="0"/>
            </a:rPr>
            <a:t>Se acuerda cooperación mutua</a:t>
          </a:r>
          <a:endParaRPr lang="es-ES" sz="1800" dirty="0">
            <a:latin typeface="Calibri" pitchFamily="34" charset="0"/>
            <a:cs typeface="Calibri" pitchFamily="34" charset="0"/>
          </a:endParaRPr>
        </a:p>
      </dgm:t>
    </dgm:pt>
    <dgm:pt modelId="{36D0D313-CF8F-4388-A8CE-02F74AE4C703}" type="parTrans" cxnId="{3AB13DA7-A84D-4021-8EBF-ED798C5B2E50}">
      <dgm:prSet/>
      <dgm:spPr/>
      <dgm:t>
        <a:bodyPr/>
        <a:lstStyle/>
        <a:p>
          <a:endParaRPr lang="es-ES">
            <a:latin typeface="Calibri" pitchFamily="34" charset="0"/>
            <a:cs typeface="Calibri" pitchFamily="34" charset="0"/>
          </a:endParaRPr>
        </a:p>
      </dgm:t>
    </dgm:pt>
    <dgm:pt modelId="{3529A160-37A3-481A-BFF1-B8FEF6ADDBDB}" type="sibTrans" cxnId="{3AB13DA7-A84D-4021-8EBF-ED798C5B2E50}">
      <dgm:prSet/>
      <dgm:spPr/>
      <dgm:t>
        <a:bodyPr/>
        <a:lstStyle/>
        <a:p>
          <a:endParaRPr lang="es-ES">
            <a:latin typeface="Calibri" pitchFamily="34" charset="0"/>
            <a:cs typeface="Calibri" pitchFamily="34" charset="0"/>
          </a:endParaRPr>
        </a:p>
      </dgm:t>
    </dgm:pt>
    <dgm:pt modelId="{1BCB79B5-A4C2-42D7-9B79-CFB35312D4D5}">
      <dgm:prSet phldrT="[Texto]" custT="1"/>
      <dgm:spPr/>
      <dgm:t>
        <a:bodyPr/>
        <a:lstStyle/>
        <a:p>
          <a:r>
            <a:rPr lang="es-MX" sz="1800" dirty="0" smtClean="0">
              <a:latin typeface="Calibri" pitchFamily="34" charset="0"/>
              <a:cs typeface="Calibri" pitchFamily="34" charset="0"/>
            </a:rPr>
            <a:t>Graficación explicativa.</a:t>
          </a:r>
          <a:endParaRPr lang="es-ES" sz="1800" dirty="0">
            <a:latin typeface="Calibri" pitchFamily="34" charset="0"/>
            <a:cs typeface="Calibri" pitchFamily="34" charset="0"/>
          </a:endParaRPr>
        </a:p>
      </dgm:t>
    </dgm:pt>
    <dgm:pt modelId="{FBFF7DAD-6F31-42A0-BFBB-F538E9878771}" type="parTrans" cxnId="{DF61E434-F701-4977-A600-154EA36CC2FB}">
      <dgm:prSet/>
      <dgm:spPr/>
      <dgm:t>
        <a:bodyPr/>
        <a:lstStyle/>
        <a:p>
          <a:endParaRPr lang="es-ES">
            <a:latin typeface="Calibri" pitchFamily="34" charset="0"/>
            <a:cs typeface="Calibri" pitchFamily="34" charset="0"/>
          </a:endParaRPr>
        </a:p>
      </dgm:t>
    </dgm:pt>
    <dgm:pt modelId="{6CB04206-9E44-459E-98C3-07BC44D5E1F5}" type="sibTrans" cxnId="{DF61E434-F701-4977-A600-154EA36CC2FB}">
      <dgm:prSet/>
      <dgm:spPr/>
      <dgm:t>
        <a:bodyPr/>
        <a:lstStyle/>
        <a:p>
          <a:endParaRPr lang="es-ES">
            <a:latin typeface="Calibri" pitchFamily="34" charset="0"/>
            <a:cs typeface="Calibri" pitchFamily="34" charset="0"/>
          </a:endParaRPr>
        </a:p>
      </dgm:t>
    </dgm:pt>
    <dgm:pt modelId="{CCFBA636-09AA-468E-937F-0AFE37446E8D}">
      <dgm:prSet phldrT="[Texto]" custT="1"/>
      <dgm:spPr/>
      <dgm:t>
        <a:bodyPr/>
        <a:lstStyle/>
        <a:p>
          <a:r>
            <a:rPr lang="es-MX" sz="1800" dirty="0" smtClean="0">
              <a:latin typeface="Calibri" pitchFamily="34" charset="0"/>
              <a:cs typeface="Calibri" pitchFamily="34" charset="0"/>
            </a:rPr>
            <a:t>Identificación del problema</a:t>
          </a:r>
          <a:endParaRPr lang="es-ES" sz="1800" dirty="0">
            <a:latin typeface="Calibri" pitchFamily="34" charset="0"/>
            <a:cs typeface="Calibri" pitchFamily="34" charset="0"/>
          </a:endParaRPr>
        </a:p>
      </dgm:t>
    </dgm:pt>
    <dgm:pt modelId="{E4571402-1987-45B0-B922-08AEF86B2DF3}" type="parTrans" cxnId="{3DF1A085-31C5-4CF4-BB45-711A6C221EEA}">
      <dgm:prSet/>
      <dgm:spPr/>
      <dgm:t>
        <a:bodyPr/>
        <a:lstStyle/>
        <a:p>
          <a:endParaRPr lang="es-ES"/>
        </a:p>
      </dgm:t>
    </dgm:pt>
    <dgm:pt modelId="{2A0F476C-FB32-4CE3-92E2-575B1D0627BC}" type="sibTrans" cxnId="{3DF1A085-31C5-4CF4-BB45-711A6C221EEA}">
      <dgm:prSet/>
      <dgm:spPr/>
      <dgm:t>
        <a:bodyPr/>
        <a:lstStyle/>
        <a:p>
          <a:endParaRPr lang="es-ES"/>
        </a:p>
      </dgm:t>
    </dgm:pt>
    <dgm:pt modelId="{3C7F52B6-1321-4454-AECA-B7E89ADEA301}">
      <dgm:prSet phldrT="[Texto]" custT="1"/>
      <dgm:spPr/>
      <dgm:t>
        <a:bodyPr/>
        <a:lstStyle/>
        <a:p>
          <a:r>
            <a:rPr lang="es-MX" sz="1800" dirty="0" smtClean="0">
              <a:latin typeface="Calibri" pitchFamily="34" charset="0"/>
              <a:cs typeface="Calibri" pitchFamily="34" charset="0"/>
            </a:rPr>
            <a:t>Observación durante las prácticas</a:t>
          </a:r>
          <a:endParaRPr lang="es-ES" sz="1800" dirty="0">
            <a:latin typeface="Calibri" pitchFamily="34" charset="0"/>
            <a:cs typeface="Calibri" pitchFamily="34" charset="0"/>
          </a:endParaRPr>
        </a:p>
      </dgm:t>
    </dgm:pt>
    <dgm:pt modelId="{449BDF6A-DF0B-430E-92CA-6FE3B7645EE7}" type="parTrans" cxnId="{E5B10041-4708-448D-AE96-BABD041EAF2A}">
      <dgm:prSet/>
      <dgm:spPr/>
      <dgm:t>
        <a:bodyPr/>
        <a:lstStyle/>
        <a:p>
          <a:endParaRPr lang="es-ES"/>
        </a:p>
      </dgm:t>
    </dgm:pt>
    <dgm:pt modelId="{4BF912D3-2544-4A8D-8017-A283CF4F3814}" type="sibTrans" cxnId="{E5B10041-4708-448D-AE96-BABD041EAF2A}">
      <dgm:prSet/>
      <dgm:spPr/>
      <dgm:t>
        <a:bodyPr/>
        <a:lstStyle/>
        <a:p>
          <a:endParaRPr lang="es-ES"/>
        </a:p>
      </dgm:t>
    </dgm:pt>
    <dgm:pt modelId="{5ADEA8C4-C5EC-4C59-BAE3-C1A5A511F2D6}">
      <dgm:prSet phldrT="[Texto]" custT="1"/>
      <dgm:spPr/>
      <dgm:t>
        <a:bodyPr/>
        <a:lstStyle/>
        <a:p>
          <a:r>
            <a:rPr lang="es-MX" sz="1800" dirty="0" smtClean="0">
              <a:latin typeface="Calibri" pitchFamily="34" charset="0"/>
              <a:cs typeface="Calibri" pitchFamily="34" charset="0"/>
            </a:rPr>
            <a:t>Elaboración de la guía</a:t>
          </a:r>
          <a:endParaRPr lang="es-ES" sz="1800" dirty="0">
            <a:latin typeface="Calibri" pitchFamily="34" charset="0"/>
            <a:cs typeface="Calibri" pitchFamily="34" charset="0"/>
          </a:endParaRPr>
        </a:p>
      </dgm:t>
    </dgm:pt>
    <dgm:pt modelId="{956205AB-CC7D-4942-B39D-06CC5CFB166A}" type="parTrans" cxnId="{FBA08945-93C6-49AC-84D7-BDC670D8DA62}">
      <dgm:prSet/>
      <dgm:spPr/>
      <dgm:t>
        <a:bodyPr/>
        <a:lstStyle/>
        <a:p>
          <a:endParaRPr lang="es-ES"/>
        </a:p>
      </dgm:t>
    </dgm:pt>
    <dgm:pt modelId="{D959EB68-299C-499B-AFAE-3CE3D993BDED}" type="sibTrans" cxnId="{FBA08945-93C6-49AC-84D7-BDC670D8DA62}">
      <dgm:prSet/>
      <dgm:spPr/>
      <dgm:t>
        <a:bodyPr/>
        <a:lstStyle/>
        <a:p>
          <a:endParaRPr lang="es-ES"/>
        </a:p>
      </dgm:t>
    </dgm:pt>
    <dgm:pt modelId="{F09CF64C-4765-43D5-9AAF-B82D24AB3FE9}">
      <dgm:prSet phldrT="[Texto]" custT="1"/>
      <dgm:spPr/>
      <dgm:t>
        <a:bodyPr/>
        <a:lstStyle/>
        <a:p>
          <a:r>
            <a:rPr lang="es-MX" sz="1800" dirty="0" smtClean="0">
              <a:latin typeface="Calibri" pitchFamily="34" charset="0"/>
              <a:cs typeface="Calibri" pitchFamily="34" charset="0"/>
            </a:rPr>
            <a:t>Adecuada a las necesidades identificadas</a:t>
          </a:r>
          <a:endParaRPr lang="es-ES" sz="1800" dirty="0">
            <a:latin typeface="Calibri" pitchFamily="34" charset="0"/>
            <a:cs typeface="Calibri" pitchFamily="34" charset="0"/>
          </a:endParaRPr>
        </a:p>
      </dgm:t>
    </dgm:pt>
    <dgm:pt modelId="{8F2FF080-D6B7-413F-A714-D0F33075B758}" type="parTrans" cxnId="{EDB1468E-03A2-4264-B2B6-B0A878A9FEFF}">
      <dgm:prSet/>
      <dgm:spPr/>
      <dgm:t>
        <a:bodyPr/>
        <a:lstStyle/>
        <a:p>
          <a:endParaRPr lang="es-ES"/>
        </a:p>
      </dgm:t>
    </dgm:pt>
    <dgm:pt modelId="{AF5ABE9A-DE63-41F7-B162-684EEF1839E9}" type="sibTrans" cxnId="{EDB1468E-03A2-4264-B2B6-B0A878A9FEFF}">
      <dgm:prSet/>
      <dgm:spPr/>
      <dgm:t>
        <a:bodyPr/>
        <a:lstStyle/>
        <a:p>
          <a:endParaRPr lang="es-ES"/>
        </a:p>
      </dgm:t>
    </dgm:pt>
    <dgm:pt modelId="{FE9A10B3-B9B9-4474-8C75-F5B3AB2DA676}">
      <dgm:prSet phldrT="[Texto]" custT="1"/>
      <dgm:spPr/>
      <dgm:t>
        <a:bodyPr/>
        <a:lstStyle/>
        <a:p>
          <a:r>
            <a:rPr lang="es-MX" sz="1800" dirty="0" smtClean="0">
              <a:latin typeface="Calibri" pitchFamily="34" charset="0"/>
              <a:cs typeface="Calibri" pitchFamily="34" charset="0"/>
            </a:rPr>
            <a:t>Aplicación evaluación diagnóstica</a:t>
          </a:r>
          <a:endParaRPr lang="es-ES" sz="1800" dirty="0">
            <a:latin typeface="Calibri" pitchFamily="34" charset="0"/>
            <a:cs typeface="Calibri" pitchFamily="34" charset="0"/>
          </a:endParaRPr>
        </a:p>
      </dgm:t>
    </dgm:pt>
    <dgm:pt modelId="{BBAC8CD7-EA21-4A60-A05E-BF89923C5AAC}" type="parTrans" cxnId="{33A611D9-DA5E-4819-9507-186594BED943}">
      <dgm:prSet/>
      <dgm:spPr/>
    </dgm:pt>
    <dgm:pt modelId="{D66C8755-99C6-4A33-86A6-E93FF1EC5AAD}" type="sibTrans" cxnId="{33A611D9-DA5E-4819-9507-186594BED943}">
      <dgm:prSet/>
      <dgm:spPr/>
    </dgm:pt>
    <dgm:pt modelId="{EFA4F19A-5E77-4B94-8930-6EF3E11B9969}" type="pres">
      <dgm:prSet presAssocID="{81EE121F-CA45-4E17-9867-BC114D868D56}" presName="Name0" presStyleCnt="0">
        <dgm:presLayoutVars>
          <dgm:dir/>
          <dgm:animLvl val="lvl"/>
          <dgm:resizeHandles val="exact"/>
        </dgm:presLayoutVars>
      </dgm:prSet>
      <dgm:spPr/>
      <dgm:t>
        <a:bodyPr/>
        <a:lstStyle/>
        <a:p>
          <a:endParaRPr lang="es-ES"/>
        </a:p>
      </dgm:t>
    </dgm:pt>
    <dgm:pt modelId="{2829087B-2E98-459F-8331-EAB8AC2AF335}" type="pres">
      <dgm:prSet presAssocID="{CCFBA636-09AA-468E-937F-0AFE37446E8D}" presName="composite" presStyleCnt="0"/>
      <dgm:spPr/>
    </dgm:pt>
    <dgm:pt modelId="{0063986A-D42F-4591-A519-2E5ACBE670F7}" type="pres">
      <dgm:prSet presAssocID="{CCFBA636-09AA-468E-937F-0AFE37446E8D}" presName="parTx" presStyleLbl="node1" presStyleIdx="0" presStyleCnt="5">
        <dgm:presLayoutVars>
          <dgm:chMax val="0"/>
          <dgm:chPref val="0"/>
          <dgm:bulletEnabled val="1"/>
        </dgm:presLayoutVars>
      </dgm:prSet>
      <dgm:spPr/>
      <dgm:t>
        <a:bodyPr/>
        <a:lstStyle/>
        <a:p>
          <a:endParaRPr lang="es-ES"/>
        </a:p>
      </dgm:t>
    </dgm:pt>
    <dgm:pt modelId="{DD9250F4-0485-4B7F-9817-7D46040ACCB4}" type="pres">
      <dgm:prSet presAssocID="{CCFBA636-09AA-468E-937F-0AFE37446E8D}" presName="desTx" presStyleLbl="revTx" presStyleIdx="0" presStyleCnt="5">
        <dgm:presLayoutVars>
          <dgm:bulletEnabled val="1"/>
        </dgm:presLayoutVars>
      </dgm:prSet>
      <dgm:spPr/>
      <dgm:t>
        <a:bodyPr/>
        <a:lstStyle/>
        <a:p>
          <a:endParaRPr lang="es-ES"/>
        </a:p>
      </dgm:t>
    </dgm:pt>
    <dgm:pt modelId="{15751458-1F16-4D7C-8A03-65627A90B3F8}" type="pres">
      <dgm:prSet presAssocID="{2A0F476C-FB32-4CE3-92E2-575B1D0627BC}" presName="space" presStyleCnt="0"/>
      <dgm:spPr/>
    </dgm:pt>
    <dgm:pt modelId="{205115E9-01CB-4EAE-BA7F-1CBFBF926ACB}" type="pres">
      <dgm:prSet presAssocID="{A8AD4F7B-485B-4503-8B85-DCC847310B30}" presName="composite" presStyleCnt="0"/>
      <dgm:spPr/>
      <dgm:t>
        <a:bodyPr/>
        <a:lstStyle/>
        <a:p>
          <a:endParaRPr lang="es-ES"/>
        </a:p>
      </dgm:t>
    </dgm:pt>
    <dgm:pt modelId="{E5BCE8D6-8AEF-482E-9A48-EA55A0A41F7D}" type="pres">
      <dgm:prSet presAssocID="{A8AD4F7B-485B-4503-8B85-DCC847310B30}" presName="parTx" presStyleLbl="node1" presStyleIdx="1" presStyleCnt="5">
        <dgm:presLayoutVars>
          <dgm:chMax val="0"/>
          <dgm:chPref val="0"/>
          <dgm:bulletEnabled val="1"/>
        </dgm:presLayoutVars>
      </dgm:prSet>
      <dgm:spPr/>
      <dgm:t>
        <a:bodyPr/>
        <a:lstStyle/>
        <a:p>
          <a:endParaRPr lang="es-ES"/>
        </a:p>
      </dgm:t>
    </dgm:pt>
    <dgm:pt modelId="{B4BCF557-D503-4DE0-BB3C-A0E87674492A}" type="pres">
      <dgm:prSet presAssocID="{A8AD4F7B-485B-4503-8B85-DCC847310B30}" presName="desTx" presStyleLbl="revTx" presStyleIdx="1" presStyleCnt="5">
        <dgm:presLayoutVars>
          <dgm:bulletEnabled val="1"/>
        </dgm:presLayoutVars>
      </dgm:prSet>
      <dgm:spPr/>
      <dgm:t>
        <a:bodyPr/>
        <a:lstStyle/>
        <a:p>
          <a:endParaRPr lang="es-ES"/>
        </a:p>
      </dgm:t>
    </dgm:pt>
    <dgm:pt modelId="{8C9B3EE5-A882-4A59-AA94-5D26AFF58684}" type="pres">
      <dgm:prSet presAssocID="{E6B8286F-1C9F-4D0B-B14F-056DD73954A8}" presName="space" presStyleCnt="0"/>
      <dgm:spPr/>
      <dgm:t>
        <a:bodyPr/>
        <a:lstStyle/>
        <a:p>
          <a:endParaRPr lang="es-ES"/>
        </a:p>
      </dgm:t>
    </dgm:pt>
    <dgm:pt modelId="{3C5405C1-3F9A-4967-869E-B52E0758C556}" type="pres">
      <dgm:prSet presAssocID="{9CCEC6E1-D0A5-455F-A5D8-D5147F15B5AE}" presName="composite" presStyleCnt="0"/>
      <dgm:spPr/>
      <dgm:t>
        <a:bodyPr/>
        <a:lstStyle/>
        <a:p>
          <a:endParaRPr lang="es-ES"/>
        </a:p>
      </dgm:t>
    </dgm:pt>
    <dgm:pt modelId="{FDB8FEDC-EA9E-4114-8DB3-C9B931B66AED}" type="pres">
      <dgm:prSet presAssocID="{9CCEC6E1-D0A5-455F-A5D8-D5147F15B5AE}" presName="parTx" presStyleLbl="node1" presStyleIdx="2" presStyleCnt="5">
        <dgm:presLayoutVars>
          <dgm:chMax val="0"/>
          <dgm:chPref val="0"/>
          <dgm:bulletEnabled val="1"/>
        </dgm:presLayoutVars>
      </dgm:prSet>
      <dgm:spPr/>
      <dgm:t>
        <a:bodyPr/>
        <a:lstStyle/>
        <a:p>
          <a:endParaRPr lang="es-ES"/>
        </a:p>
      </dgm:t>
    </dgm:pt>
    <dgm:pt modelId="{D8353A3E-47E4-4BB2-990E-91812DEACCEC}" type="pres">
      <dgm:prSet presAssocID="{9CCEC6E1-D0A5-455F-A5D8-D5147F15B5AE}" presName="desTx" presStyleLbl="revTx" presStyleIdx="2" presStyleCnt="5">
        <dgm:presLayoutVars>
          <dgm:bulletEnabled val="1"/>
        </dgm:presLayoutVars>
      </dgm:prSet>
      <dgm:spPr/>
      <dgm:t>
        <a:bodyPr/>
        <a:lstStyle/>
        <a:p>
          <a:endParaRPr lang="es-ES"/>
        </a:p>
      </dgm:t>
    </dgm:pt>
    <dgm:pt modelId="{3F070E0F-43D9-42B3-B23D-4AB21E8F3A8C}" type="pres">
      <dgm:prSet presAssocID="{C2B0C575-4610-4131-9E95-3973104029F8}" presName="space" presStyleCnt="0"/>
      <dgm:spPr/>
      <dgm:t>
        <a:bodyPr/>
        <a:lstStyle/>
        <a:p>
          <a:endParaRPr lang="es-ES"/>
        </a:p>
      </dgm:t>
    </dgm:pt>
    <dgm:pt modelId="{4E3B1061-0F98-4353-A37A-54FD11DAEF01}" type="pres">
      <dgm:prSet presAssocID="{A64ACAAD-8ED1-4417-91AB-607A2B315215}" presName="composite" presStyleCnt="0"/>
      <dgm:spPr/>
      <dgm:t>
        <a:bodyPr/>
        <a:lstStyle/>
        <a:p>
          <a:endParaRPr lang="es-ES"/>
        </a:p>
      </dgm:t>
    </dgm:pt>
    <dgm:pt modelId="{FD7F8332-4A97-4F23-8684-317D88489485}" type="pres">
      <dgm:prSet presAssocID="{A64ACAAD-8ED1-4417-91AB-607A2B315215}" presName="parTx" presStyleLbl="node1" presStyleIdx="3" presStyleCnt="5">
        <dgm:presLayoutVars>
          <dgm:chMax val="0"/>
          <dgm:chPref val="0"/>
          <dgm:bulletEnabled val="1"/>
        </dgm:presLayoutVars>
      </dgm:prSet>
      <dgm:spPr/>
      <dgm:t>
        <a:bodyPr/>
        <a:lstStyle/>
        <a:p>
          <a:endParaRPr lang="es-ES"/>
        </a:p>
      </dgm:t>
    </dgm:pt>
    <dgm:pt modelId="{6552C184-138F-4679-854C-3EBF229ECCE7}" type="pres">
      <dgm:prSet presAssocID="{A64ACAAD-8ED1-4417-91AB-607A2B315215}" presName="desTx" presStyleLbl="revTx" presStyleIdx="3" presStyleCnt="5">
        <dgm:presLayoutVars>
          <dgm:bulletEnabled val="1"/>
        </dgm:presLayoutVars>
      </dgm:prSet>
      <dgm:spPr/>
      <dgm:t>
        <a:bodyPr/>
        <a:lstStyle/>
        <a:p>
          <a:endParaRPr lang="es-ES"/>
        </a:p>
      </dgm:t>
    </dgm:pt>
    <dgm:pt modelId="{2F5A33BF-801B-4544-85D0-7211A12929C9}" type="pres">
      <dgm:prSet presAssocID="{683D4908-652D-4BA4-B2BE-C3D3DCAD0919}" presName="space" presStyleCnt="0"/>
      <dgm:spPr/>
    </dgm:pt>
    <dgm:pt modelId="{E99A5A70-43B0-49A2-BCBE-77A043B49BAD}" type="pres">
      <dgm:prSet presAssocID="{5ADEA8C4-C5EC-4C59-BAE3-C1A5A511F2D6}" presName="composite" presStyleCnt="0"/>
      <dgm:spPr/>
    </dgm:pt>
    <dgm:pt modelId="{9A0E5481-8B91-4322-85B9-8CBEC9CC6CD4}" type="pres">
      <dgm:prSet presAssocID="{5ADEA8C4-C5EC-4C59-BAE3-C1A5A511F2D6}" presName="parTx" presStyleLbl="node1" presStyleIdx="4" presStyleCnt="5">
        <dgm:presLayoutVars>
          <dgm:chMax val="0"/>
          <dgm:chPref val="0"/>
          <dgm:bulletEnabled val="1"/>
        </dgm:presLayoutVars>
      </dgm:prSet>
      <dgm:spPr/>
      <dgm:t>
        <a:bodyPr/>
        <a:lstStyle/>
        <a:p>
          <a:endParaRPr lang="es-ES"/>
        </a:p>
      </dgm:t>
    </dgm:pt>
    <dgm:pt modelId="{28582FC4-75E4-4A4F-A22B-3B3A53876393}" type="pres">
      <dgm:prSet presAssocID="{5ADEA8C4-C5EC-4C59-BAE3-C1A5A511F2D6}" presName="desTx" presStyleLbl="revTx" presStyleIdx="4" presStyleCnt="5">
        <dgm:presLayoutVars>
          <dgm:bulletEnabled val="1"/>
        </dgm:presLayoutVars>
      </dgm:prSet>
      <dgm:spPr/>
      <dgm:t>
        <a:bodyPr/>
        <a:lstStyle/>
        <a:p>
          <a:endParaRPr lang="es-ES"/>
        </a:p>
      </dgm:t>
    </dgm:pt>
  </dgm:ptLst>
  <dgm:cxnLst>
    <dgm:cxn modelId="{CF9B9E2F-88D9-46DC-9217-0C0E95FD3CA8}" srcId="{9CCEC6E1-D0A5-455F-A5D8-D5147F15B5AE}" destId="{1D7DE6C3-1049-4DA3-9AF2-243B28B3E38A}" srcOrd="2" destOrd="0" parTransId="{480CC9BC-F0D7-44CB-85C8-CDB245EE38A1}" sibTransId="{C8C2B833-8EE7-42EA-9AA4-A29A35CE031C}"/>
    <dgm:cxn modelId="{F2E8121E-37C3-4748-BEC5-7802E0B5B14E}" type="presOf" srcId="{CCFBA636-09AA-468E-937F-0AFE37446E8D}" destId="{0063986A-D42F-4591-A519-2E5ACBE670F7}" srcOrd="0" destOrd="0" presId="urn:microsoft.com/office/officeart/2005/8/layout/chevron1"/>
    <dgm:cxn modelId="{DF61E434-F701-4977-A600-154EA36CC2FB}" srcId="{A64ACAAD-8ED1-4417-91AB-607A2B315215}" destId="{1BCB79B5-A4C2-42D7-9B79-CFB35312D4D5}" srcOrd="1" destOrd="0" parTransId="{FBFF7DAD-6F31-42A0-BFBB-F538E9878771}" sibTransId="{6CB04206-9E44-459E-98C3-07BC44D5E1F5}"/>
    <dgm:cxn modelId="{33A611D9-DA5E-4819-9507-186594BED943}" srcId="{9CCEC6E1-D0A5-455F-A5D8-D5147F15B5AE}" destId="{FE9A10B3-B9B9-4474-8C75-F5B3AB2DA676}" srcOrd="0" destOrd="0" parTransId="{BBAC8CD7-EA21-4A60-A05E-BF89923C5AAC}" sibTransId="{D66C8755-99C6-4A33-86A6-E93FF1EC5AAD}"/>
    <dgm:cxn modelId="{B9C8E6CE-BD0D-490B-963F-FA1F93236257}" type="presOf" srcId="{3C7662D2-3F9B-44E8-BDAA-B0CFE395E45B}" destId="{6552C184-138F-4679-854C-3EBF229ECCE7}" srcOrd="0" destOrd="0" presId="urn:microsoft.com/office/officeart/2005/8/layout/chevron1"/>
    <dgm:cxn modelId="{9D81C6FE-6035-433F-A3D9-83524B936C88}" type="presOf" srcId="{3C7F52B6-1321-4454-AECA-B7E89ADEA301}" destId="{DD9250F4-0485-4B7F-9817-7D46040ACCB4}" srcOrd="0" destOrd="0" presId="urn:microsoft.com/office/officeart/2005/8/layout/chevron1"/>
    <dgm:cxn modelId="{1E94AEB3-5E52-4313-8A64-D974E388BE44}" type="presOf" srcId="{F09CF64C-4765-43D5-9AAF-B82D24AB3FE9}" destId="{28582FC4-75E4-4A4F-A22B-3B3A53876393}" srcOrd="0" destOrd="0" presId="urn:microsoft.com/office/officeart/2005/8/layout/chevron1"/>
    <dgm:cxn modelId="{FBA08945-93C6-49AC-84D7-BDC670D8DA62}" srcId="{81EE121F-CA45-4E17-9867-BC114D868D56}" destId="{5ADEA8C4-C5EC-4C59-BAE3-C1A5A511F2D6}" srcOrd="4" destOrd="0" parTransId="{956205AB-CC7D-4942-B39D-06CC5CFB166A}" sibTransId="{D959EB68-299C-499B-AFAE-3CE3D993BDED}"/>
    <dgm:cxn modelId="{67EBFC94-7A20-4A3C-ACD5-AEC3E44771A5}" type="presOf" srcId="{99F4BF3B-C45A-4F1E-BCA8-CB6862925E61}" destId="{B4BCF557-D503-4DE0-BB3C-A0E87674492A}" srcOrd="0" destOrd="1" presId="urn:microsoft.com/office/officeart/2005/8/layout/chevron1"/>
    <dgm:cxn modelId="{51CBE043-CBAE-47A7-B57C-C96A4E657EF3}" type="presOf" srcId="{1BCB79B5-A4C2-42D7-9B79-CFB35312D4D5}" destId="{6552C184-138F-4679-854C-3EBF229ECCE7}" srcOrd="0" destOrd="1" presId="urn:microsoft.com/office/officeart/2005/8/layout/chevron1"/>
    <dgm:cxn modelId="{2890B99E-BD2C-4983-B571-E6FB8B6DC91B}" type="presOf" srcId="{A64ACAAD-8ED1-4417-91AB-607A2B315215}" destId="{FD7F8332-4A97-4F23-8684-317D88489485}" srcOrd="0" destOrd="0" presId="urn:microsoft.com/office/officeart/2005/8/layout/chevron1"/>
    <dgm:cxn modelId="{9929A31A-0287-4C66-8337-EF3A40E2481F}" srcId="{A64ACAAD-8ED1-4417-91AB-607A2B315215}" destId="{8B94588F-FADA-41E4-8F27-E31953F207AF}" srcOrd="2" destOrd="0" parTransId="{603A92FC-9F90-4652-9AA4-DF885B7A50C1}" sibTransId="{B62C3C18-56E0-4C5B-ADA0-3ED77BC99B5C}"/>
    <dgm:cxn modelId="{F29BC8F9-1FCE-4729-9D77-ECD94CDE991E}" type="presOf" srcId="{A8AD4F7B-485B-4503-8B85-DCC847310B30}" destId="{E5BCE8D6-8AEF-482E-9A48-EA55A0A41F7D}" srcOrd="0" destOrd="0" presId="urn:microsoft.com/office/officeart/2005/8/layout/chevron1"/>
    <dgm:cxn modelId="{6C47976E-CC09-4FD0-961C-352BC3528791}" type="presOf" srcId="{81EE121F-CA45-4E17-9867-BC114D868D56}" destId="{EFA4F19A-5E77-4B94-8930-6EF3E11B9969}" srcOrd="0" destOrd="0" presId="urn:microsoft.com/office/officeart/2005/8/layout/chevron1"/>
    <dgm:cxn modelId="{D23A2C2E-256D-4059-9953-E9221A036BE8}" srcId="{81EE121F-CA45-4E17-9867-BC114D868D56}" destId="{A64ACAAD-8ED1-4417-91AB-607A2B315215}" srcOrd="3" destOrd="0" parTransId="{6F831B31-D8B2-4755-9554-6303E2A25B8A}" sibTransId="{683D4908-652D-4BA4-B2BE-C3D3DCAD0919}"/>
    <dgm:cxn modelId="{F397CD07-AFD1-4647-B851-E75A714FB4F8}" type="presOf" srcId="{1D7DE6C3-1049-4DA3-9AF2-243B28B3E38A}" destId="{D8353A3E-47E4-4BB2-990E-91812DEACCEC}" srcOrd="0" destOrd="2" presId="urn:microsoft.com/office/officeart/2005/8/layout/chevron1"/>
    <dgm:cxn modelId="{C5A94CB9-67EA-4426-8397-3BD930FEFD39}" type="presOf" srcId="{FE9A10B3-B9B9-4474-8C75-F5B3AB2DA676}" destId="{D8353A3E-47E4-4BB2-990E-91812DEACCEC}" srcOrd="0" destOrd="0" presId="urn:microsoft.com/office/officeart/2005/8/layout/chevron1"/>
    <dgm:cxn modelId="{132EF902-4130-4D5E-AF50-823DCCB3CCC7}" srcId="{9CCEC6E1-D0A5-455F-A5D8-D5147F15B5AE}" destId="{C905B6ED-A644-4EBA-8A29-0D1CDF9CDB77}" srcOrd="1" destOrd="0" parTransId="{7B8C4B95-D52F-4B07-8C59-C12AC8E5C133}" sibTransId="{4CF37AB8-DB27-42F0-A8A3-0CA56510E302}"/>
    <dgm:cxn modelId="{3DF1A085-31C5-4CF4-BB45-711A6C221EEA}" srcId="{81EE121F-CA45-4E17-9867-BC114D868D56}" destId="{CCFBA636-09AA-468E-937F-0AFE37446E8D}" srcOrd="0" destOrd="0" parTransId="{E4571402-1987-45B0-B922-08AEF86B2DF3}" sibTransId="{2A0F476C-FB32-4CE3-92E2-575B1D0627BC}"/>
    <dgm:cxn modelId="{4077425B-C50A-41B7-99BF-3B1BD9D3FE74}" srcId="{81EE121F-CA45-4E17-9867-BC114D868D56}" destId="{A8AD4F7B-485B-4503-8B85-DCC847310B30}" srcOrd="1" destOrd="0" parTransId="{86452776-C68E-4689-86F2-8B124F18A1F7}" sibTransId="{E6B8286F-1C9F-4D0B-B14F-056DD73954A8}"/>
    <dgm:cxn modelId="{82C7CD71-0544-46B7-8C0D-20E138C5210A}" type="presOf" srcId="{5ADEA8C4-C5EC-4C59-BAE3-C1A5A511F2D6}" destId="{9A0E5481-8B91-4322-85B9-8CBEC9CC6CD4}" srcOrd="0" destOrd="0" presId="urn:microsoft.com/office/officeart/2005/8/layout/chevron1"/>
    <dgm:cxn modelId="{0C49D67D-2A69-404C-8B29-3A683D1337FD}" type="presOf" srcId="{07BCA6F8-F1E8-4E83-B993-4BAE6405C327}" destId="{B4BCF557-D503-4DE0-BB3C-A0E87674492A}" srcOrd="0" destOrd="0" presId="urn:microsoft.com/office/officeart/2005/8/layout/chevron1"/>
    <dgm:cxn modelId="{EDB1468E-03A2-4264-B2B6-B0A878A9FEFF}" srcId="{5ADEA8C4-C5EC-4C59-BAE3-C1A5A511F2D6}" destId="{F09CF64C-4765-43D5-9AAF-B82D24AB3FE9}" srcOrd="0" destOrd="0" parTransId="{8F2FF080-D6B7-413F-A714-D0F33075B758}" sibTransId="{AF5ABE9A-DE63-41F7-B162-684EEF1839E9}"/>
    <dgm:cxn modelId="{02277A30-54E7-45F1-991E-5F8DCE4CDC56}" srcId="{A64ACAAD-8ED1-4417-91AB-607A2B315215}" destId="{3C7662D2-3F9B-44E8-BDAA-B0CFE395E45B}" srcOrd="0" destOrd="0" parTransId="{7E37E665-7C99-4A8B-B842-493FEFD6B228}" sibTransId="{12EFA56E-2AE2-498A-959C-8B9D1E7293A9}"/>
    <dgm:cxn modelId="{5302084B-0A43-448E-97A8-B04048D851EE}" srcId="{81EE121F-CA45-4E17-9867-BC114D868D56}" destId="{9CCEC6E1-D0A5-455F-A5D8-D5147F15B5AE}" srcOrd="2" destOrd="0" parTransId="{904DDEF0-2D87-4597-9C91-D15A330BE6D9}" sibTransId="{C2B0C575-4610-4131-9E95-3973104029F8}"/>
    <dgm:cxn modelId="{8B2E5A73-3AB5-480E-9CD9-942496D965B1}" type="presOf" srcId="{8B94588F-FADA-41E4-8F27-E31953F207AF}" destId="{6552C184-138F-4679-854C-3EBF229ECCE7}" srcOrd="0" destOrd="2" presId="urn:microsoft.com/office/officeart/2005/8/layout/chevron1"/>
    <dgm:cxn modelId="{3AB13DA7-A84D-4021-8EBF-ED798C5B2E50}" srcId="{A8AD4F7B-485B-4503-8B85-DCC847310B30}" destId="{99F4BF3B-C45A-4F1E-BCA8-CB6862925E61}" srcOrd="1" destOrd="0" parTransId="{36D0D313-CF8F-4388-A8CE-02F74AE4C703}" sibTransId="{3529A160-37A3-481A-BFF1-B8FEF6ADDBDB}"/>
    <dgm:cxn modelId="{E5B10041-4708-448D-AE96-BABD041EAF2A}" srcId="{CCFBA636-09AA-468E-937F-0AFE37446E8D}" destId="{3C7F52B6-1321-4454-AECA-B7E89ADEA301}" srcOrd="0" destOrd="0" parTransId="{449BDF6A-DF0B-430E-92CA-6FE3B7645EE7}" sibTransId="{4BF912D3-2544-4A8D-8017-A283CF4F3814}"/>
    <dgm:cxn modelId="{CACBC453-BA2C-4993-AA9F-929D1290933D}" srcId="{A8AD4F7B-485B-4503-8B85-DCC847310B30}" destId="{07BCA6F8-F1E8-4E83-B993-4BAE6405C327}" srcOrd="0" destOrd="0" parTransId="{73F73428-2393-4D69-A6C2-BE4656F8BCC3}" sibTransId="{A3610170-DCE3-4314-A78B-50A07211D3F0}"/>
    <dgm:cxn modelId="{63CA57C0-9141-457E-BD23-EACCAF780AEB}" type="presOf" srcId="{C905B6ED-A644-4EBA-8A29-0D1CDF9CDB77}" destId="{D8353A3E-47E4-4BB2-990E-91812DEACCEC}" srcOrd="0" destOrd="1" presId="urn:microsoft.com/office/officeart/2005/8/layout/chevron1"/>
    <dgm:cxn modelId="{F6659C18-5A21-494C-828B-6806F98477BE}" type="presOf" srcId="{9CCEC6E1-D0A5-455F-A5D8-D5147F15B5AE}" destId="{FDB8FEDC-EA9E-4114-8DB3-C9B931B66AED}" srcOrd="0" destOrd="0" presId="urn:microsoft.com/office/officeart/2005/8/layout/chevron1"/>
    <dgm:cxn modelId="{07A49375-C897-4BCF-96A2-05D787ACE478}" type="presParOf" srcId="{EFA4F19A-5E77-4B94-8930-6EF3E11B9969}" destId="{2829087B-2E98-459F-8331-EAB8AC2AF335}" srcOrd="0" destOrd="0" presId="urn:microsoft.com/office/officeart/2005/8/layout/chevron1"/>
    <dgm:cxn modelId="{F272A1C7-9FA0-42B6-919E-2E5E66303AA4}" type="presParOf" srcId="{2829087B-2E98-459F-8331-EAB8AC2AF335}" destId="{0063986A-D42F-4591-A519-2E5ACBE670F7}" srcOrd="0" destOrd="0" presId="urn:microsoft.com/office/officeart/2005/8/layout/chevron1"/>
    <dgm:cxn modelId="{63F96DE6-6F76-4763-8E2F-C5B13A815922}" type="presParOf" srcId="{2829087B-2E98-459F-8331-EAB8AC2AF335}" destId="{DD9250F4-0485-4B7F-9817-7D46040ACCB4}" srcOrd="1" destOrd="0" presId="urn:microsoft.com/office/officeart/2005/8/layout/chevron1"/>
    <dgm:cxn modelId="{E3453D9D-6C86-4999-A003-95DB1F092686}" type="presParOf" srcId="{EFA4F19A-5E77-4B94-8930-6EF3E11B9969}" destId="{15751458-1F16-4D7C-8A03-65627A90B3F8}" srcOrd="1" destOrd="0" presId="urn:microsoft.com/office/officeart/2005/8/layout/chevron1"/>
    <dgm:cxn modelId="{191E1548-50E4-483D-B7AF-47F604D1022F}" type="presParOf" srcId="{EFA4F19A-5E77-4B94-8930-6EF3E11B9969}" destId="{205115E9-01CB-4EAE-BA7F-1CBFBF926ACB}" srcOrd="2" destOrd="0" presId="urn:microsoft.com/office/officeart/2005/8/layout/chevron1"/>
    <dgm:cxn modelId="{BEE8B0D7-F5D9-4FF4-B55A-9A8EB4EE9783}" type="presParOf" srcId="{205115E9-01CB-4EAE-BA7F-1CBFBF926ACB}" destId="{E5BCE8D6-8AEF-482E-9A48-EA55A0A41F7D}" srcOrd="0" destOrd="0" presId="urn:microsoft.com/office/officeart/2005/8/layout/chevron1"/>
    <dgm:cxn modelId="{6C7C902B-87CE-4CA6-8AAD-678B9160B020}" type="presParOf" srcId="{205115E9-01CB-4EAE-BA7F-1CBFBF926ACB}" destId="{B4BCF557-D503-4DE0-BB3C-A0E87674492A}" srcOrd="1" destOrd="0" presId="urn:microsoft.com/office/officeart/2005/8/layout/chevron1"/>
    <dgm:cxn modelId="{947D2D81-B94D-4223-A3F6-DB48FAC51EB8}" type="presParOf" srcId="{EFA4F19A-5E77-4B94-8930-6EF3E11B9969}" destId="{8C9B3EE5-A882-4A59-AA94-5D26AFF58684}" srcOrd="3" destOrd="0" presId="urn:microsoft.com/office/officeart/2005/8/layout/chevron1"/>
    <dgm:cxn modelId="{A6CAB0BB-8DBC-427C-AD3B-4CCB98E2E3DA}" type="presParOf" srcId="{EFA4F19A-5E77-4B94-8930-6EF3E11B9969}" destId="{3C5405C1-3F9A-4967-869E-B52E0758C556}" srcOrd="4" destOrd="0" presId="urn:microsoft.com/office/officeart/2005/8/layout/chevron1"/>
    <dgm:cxn modelId="{98DDE129-CDB1-4AB0-9315-AAFD26D081C0}" type="presParOf" srcId="{3C5405C1-3F9A-4967-869E-B52E0758C556}" destId="{FDB8FEDC-EA9E-4114-8DB3-C9B931B66AED}" srcOrd="0" destOrd="0" presId="urn:microsoft.com/office/officeart/2005/8/layout/chevron1"/>
    <dgm:cxn modelId="{2BC704F1-0AA3-4FF1-BCC0-439CC7E35F59}" type="presParOf" srcId="{3C5405C1-3F9A-4967-869E-B52E0758C556}" destId="{D8353A3E-47E4-4BB2-990E-91812DEACCEC}" srcOrd="1" destOrd="0" presId="urn:microsoft.com/office/officeart/2005/8/layout/chevron1"/>
    <dgm:cxn modelId="{E53CF194-B5E5-405C-8113-93A652B0E0CC}" type="presParOf" srcId="{EFA4F19A-5E77-4B94-8930-6EF3E11B9969}" destId="{3F070E0F-43D9-42B3-B23D-4AB21E8F3A8C}" srcOrd="5" destOrd="0" presId="urn:microsoft.com/office/officeart/2005/8/layout/chevron1"/>
    <dgm:cxn modelId="{515D5BA7-1A76-41D1-BE33-AD3D3BC68062}" type="presParOf" srcId="{EFA4F19A-5E77-4B94-8930-6EF3E11B9969}" destId="{4E3B1061-0F98-4353-A37A-54FD11DAEF01}" srcOrd="6" destOrd="0" presId="urn:microsoft.com/office/officeart/2005/8/layout/chevron1"/>
    <dgm:cxn modelId="{74117B7B-50D0-4406-834E-576314AA39D1}" type="presParOf" srcId="{4E3B1061-0F98-4353-A37A-54FD11DAEF01}" destId="{FD7F8332-4A97-4F23-8684-317D88489485}" srcOrd="0" destOrd="0" presId="urn:microsoft.com/office/officeart/2005/8/layout/chevron1"/>
    <dgm:cxn modelId="{E1FA55D0-810A-4A90-A8F0-CD38BF0E896C}" type="presParOf" srcId="{4E3B1061-0F98-4353-A37A-54FD11DAEF01}" destId="{6552C184-138F-4679-854C-3EBF229ECCE7}" srcOrd="1" destOrd="0" presId="urn:microsoft.com/office/officeart/2005/8/layout/chevron1"/>
    <dgm:cxn modelId="{BFAD7EDA-4484-482D-9712-AB07CFFF54B2}" type="presParOf" srcId="{EFA4F19A-5E77-4B94-8930-6EF3E11B9969}" destId="{2F5A33BF-801B-4544-85D0-7211A12929C9}" srcOrd="7" destOrd="0" presId="urn:microsoft.com/office/officeart/2005/8/layout/chevron1"/>
    <dgm:cxn modelId="{D9289493-BBF6-46DF-AF57-8141E09BCCFC}" type="presParOf" srcId="{EFA4F19A-5E77-4B94-8930-6EF3E11B9969}" destId="{E99A5A70-43B0-49A2-BCBE-77A043B49BAD}" srcOrd="8" destOrd="0" presId="urn:microsoft.com/office/officeart/2005/8/layout/chevron1"/>
    <dgm:cxn modelId="{8992CFB8-0535-4598-9972-2A22B1033870}" type="presParOf" srcId="{E99A5A70-43B0-49A2-BCBE-77A043B49BAD}" destId="{9A0E5481-8B91-4322-85B9-8CBEC9CC6CD4}" srcOrd="0" destOrd="0" presId="urn:microsoft.com/office/officeart/2005/8/layout/chevron1"/>
    <dgm:cxn modelId="{3A9DD2A9-4DA9-4250-A917-3983134FAAC3}" type="presParOf" srcId="{E99A5A70-43B0-49A2-BCBE-77A043B49BAD}" destId="{28582FC4-75E4-4A4F-A22B-3B3A53876393}" srcOrd="1"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2F69788-0B42-4E1D-9735-4F45F1D55C7B}" type="doc">
      <dgm:prSet loTypeId="urn:microsoft.com/office/officeart/2005/8/layout/vProcess5" loCatId="process" qsTypeId="urn:microsoft.com/office/officeart/2005/8/quickstyle/simple1" qsCatId="simple" csTypeId="urn:microsoft.com/office/officeart/2005/8/colors/colorful2" csCatId="colorful" phldr="1"/>
      <dgm:spPr/>
    </dgm:pt>
    <dgm:pt modelId="{9C10E0DC-B9EF-4CFA-A3C8-B2A47FD6D3FA}">
      <dgm:prSet phldrT="[Texto]"/>
      <dgm:spPr/>
      <dgm:t>
        <a:bodyPr/>
        <a:lstStyle/>
        <a:p>
          <a:r>
            <a:rPr lang="es-MX" dirty="0" smtClean="0"/>
            <a:t>La investigación realizada permitió identificar falencias importantes</a:t>
          </a:r>
          <a:endParaRPr lang="es-ES" dirty="0"/>
        </a:p>
      </dgm:t>
    </dgm:pt>
    <dgm:pt modelId="{B6CE8C02-9636-4CEB-9405-E4DA4C563ACB}" type="parTrans" cxnId="{08CDE885-D289-408F-B57B-B1D7429E52D2}">
      <dgm:prSet/>
      <dgm:spPr/>
      <dgm:t>
        <a:bodyPr/>
        <a:lstStyle/>
        <a:p>
          <a:endParaRPr lang="es-ES"/>
        </a:p>
      </dgm:t>
    </dgm:pt>
    <dgm:pt modelId="{40B91052-5FF7-4492-B9E0-E9F6EED63402}" type="sibTrans" cxnId="{08CDE885-D289-408F-B57B-B1D7429E52D2}">
      <dgm:prSet/>
      <dgm:spPr/>
      <dgm:t>
        <a:bodyPr/>
        <a:lstStyle/>
        <a:p>
          <a:endParaRPr lang="es-ES"/>
        </a:p>
      </dgm:t>
    </dgm:pt>
    <dgm:pt modelId="{39A0F1B8-D5C9-473C-9CB0-5D553775EE7C}">
      <dgm:prSet/>
      <dgm:spPr/>
      <dgm:t>
        <a:bodyPr/>
        <a:lstStyle/>
        <a:p>
          <a:r>
            <a:rPr lang="es-MX" dirty="0" smtClean="0"/>
            <a:t>Así como desde lo educativo (planificaciones según los ejes curriculares)</a:t>
          </a:r>
          <a:endParaRPr lang="es-ES" dirty="0"/>
        </a:p>
      </dgm:t>
    </dgm:pt>
    <dgm:pt modelId="{C7E90F4D-F581-4AEE-9A8C-995E22D6BFB3}" type="parTrans" cxnId="{AE922011-9776-4D2A-9E09-73B7D6448738}">
      <dgm:prSet/>
      <dgm:spPr/>
      <dgm:t>
        <a:bodyPr/>
        <a:lstStyle/>
        <a:p>
          <a:endParaRPr lang="es-ES"/>
        </a:p>
      </dgm:t>
    </dgm:pt>
    <dgm:pt modelId="{ECAB8066-FE13-4139-A82E-2694D23DE57E}" type="sibTrans" cxnId="{AE922011-9776-4D2A-9E09-73B7D6448738}">
      <dgm:prSet/>
      <dgm:spPr/>
      <dgm:t>
        <a:bodyPr/>
        <a:lstStyle/>
        <a:p>
          <a:endParaRPr lang="es-ES"/>
        </a:p>
      </dgm:t>
    </dgm:pt>
    <dgm:pt modelId="{21931682-4AC6-43CB-B2F5-A3E7E112FEE3}">
      <dgm:prSet phldrT="[Texto]"/>
      <dgm:spPr/>
      <dgm:t>
        <a:bodyPr/>
        <a:lstStyle/>
        <a:p>
          <a:r>
            <a:rPr lang="es-MX" dirty="0" smtClean="0"/>
            <a:t>Falta de claridad en la aplicación de premios y castigos (solo se castiga)</a:t>
          </a:r>
          <a:endParaRPr lang="es-ES" dirty="0"/>
        </a:p>
      </dgm:t>
    </dgm:pt>
    <dgm:pt modelId="{4F47CFE6-E1BB-49CD-B184-DB147A4753FD}" type="parTrans" cxnId="{619FF071-C939-4402-892F-2F5E6D32D8B1}">
      <dgm:prSet/>
      <dgm:spPr/>
    </dgm:pt>
    <dgm:pt modelId="{E13EEC79-AE53-4850-BF4A-CEBE89A3C290}" type="sibTrans" cxnId="{619FF071-C939-4402-892F-2F5E6D32D8B1}">
      <dgm:prSet/>
      <dgm:spPr/>
      <dgm:t>
        <a:bodyPr/>
        <a:lstStyle/>
        <a:p>
          <a:endParaRPr lang="es-ES"/>
        </a:p>
      </dgm:t>
    </dgm:pt>
    <dgm:pt modelId="{38DE3E92-E02F-410A-92CA-BE4B5E393DBC}">
      <dgm:prSet phldrT="[Texto]"/>
      <dgm:spPr/>
      <dgm:t>
        <a:bodyPr/>
        <a:lstStyle/>
        <a:p>
          <a:r>
            <a:rPr lang="es-MX" smtClean="0"/>
            <a:t>Las falencias se trabajan desde lo psicológico (ítems, parámetros, sugerencias a los docentes)</a:t>
          </a:r>
          <a:endParaRPr lang="es-ES" dirty="0"/>
        </a:p>
      </dgm:t>
    </dgm:pt>
    <dgm:pt modelId="{2A181566-5448-4F95-923D-32F6E2CC9D28}" type="parTrans" cxnId="{0756741C-15C3-49EC-BC1C-DEC11A919412}">
      <dgm:prSet/>
      <dgm:spPr/>
    </dgm:pt>
    <dgm:pt modelId="{8FDF9842-2C91-4DC0-9577-0362B1886825}" type="sibTrans" cxnId="{0756741C-15C3-49EC-BC1C-DEC11A919412}">
      <dgm:prSet/>
      <dgm:spPr/>
      <dgm:t>
        <a:bodyPr/>
        <a:lstStyle/>
        <a:p>
          <a:endParaRPr lang="es-ES"/>
        </a:p>
      </dgm:t>
    </dgm:pt>
    <dgm:pt modelId="{EBFB07A0-80C4-457F-8D2C-CF58387BF97D}">
      <dgm:prSet/>
      <dgm:spPr/>
      <dgm:t>
        <a:bodyPr/>
        <a:lstStyle/>
        <a:p>
          <a:r>
            <a:rPr lang="es-MX" dirty="0" smtClean="0"/>
            <a:t>Eje principal la afectividad, ejes transversales el arte y el juego</a:t>
          </a:r>
          <a:endParaRPr lang="es-ES" dirty="0"/>
        </a:p>
      </dgm:t>
    </dgm:pt>
    <dgm:pt modelId="{0D4EEC87-EEFF-4FC9-A4B9-89AA4229CE6A}" type="parTrans" cxnId="{A0EF0438-F396-4962-9A88-EBE80FFFA335}">
      <dgm:prSet/>
      <dgm:spPr/>
    </dgm:pt>
    <dgm:pt modelId="{8128683B-F097-4A49-846B-A7983D6D7364}" type="sibTrans" cxnId="{A0EF0438-F396-4962-9A88-EBE80FFFA335}">
      <dgm:prSet/>
      <dgm:spPr/>
    </dgm:pt>
    <dgm:pt modelId="{D8CFC300-14D8-43C5-9248-9DD35C76162E}" type="pres">
      <dgm:prSet presAssocID="{72F69788-0B42-4E1D-9735-4F45F1D55C7B}" presName="outerComposite" presStyleCnt="0">
        <dgm:presLayoutVars>
          <dgm:chMax val="5"/>
          <dgm:dir/>
          <dgm:resizeHandles val="exact"/>
        </dgm:presLayoutVars>
      </dgm:prSet>
      <dgm:spPr/>
    </dgm:pt>
    <dgm:pt modelId="{4BA7354A-4576-4A0C-9D5D-F3539B98933A}" type="pres">
      <dgm:prSet presAssocID="{72F69788-0B42-4E1D-9735-4F45F1D55C7B}" presName="dummyMaxCanvas" presStyleCnt="0">
        <dgm:presLayoutVars/>
      </dgm:prSet>
      <dgm:spPr/>
    </dgm:pt>
    <dgm:pt modelId="{DD0F73AC-2BFB-4783-918E-DDE1A5D4ADF9}" type="pres">
      <dgm:prSet presAssocID="{72F69788-0B42-4E1D-9735-4F45F1D55C7B}" presName="FiveNodes_1" presStyleLbl="node1" presStyleIdx="0" presStyleCnt="5">
        <dgm:presLayoutVars>
          <dgm:bulletEnabled val="1"/>
        </dgm:presLayoutVars>
      </dgm:prSet>
      <dgm:spPr/>
      <dgm:t>
        <a:bodyPr/>
        <a:lstStyle/>
        <a:p>
          <a:endParaRPr lang="es-ES"/>
        </a:p>
      </dgm:t>
    </dgm:pt>
    <dgm:pt modelId="{23E4ECA2-369F-4390-B5F8-BE60FC1AF8EB}" type="pres">
      <dgm:prSet presAssocID="{72F69788-0B42-4E1D-9735-4F45F1D55C7B}" presName="FiveNodes_2" presStyleLbl="node1" presStyleIdx="1" presStyleCnt="5">
        <dgm:presLayoutVars>
          <dgm:bulletEnabled val="1"/>
        </dgm:presLayoutVars>
      </dgm:prSet>
      <dgm:spPr/>
      <dgm:t>
        <a:bodyPr/>
        <a:lstStyle/>
        <a:p>
          <a:endParaRPr lang="es-ES"/>
        </a:p>
      </dgm:t>
    </dgm:pt>
    <dgm:pt modelId="{04FA9806-D5EF-42B7-BDBB-88F4D300D9DD}" type="pres">
      <dgm:prSet presAssocID="{72F69788-0B42-4E1D-9735-4F45F1D55C7B}" presName="FiveNodes_3" presStyleLbl="node1" presStyleIdx="2" presStyleCnt="5">
        <dgm:presLayoutVars>
          <dgm:bulletEnabled val="1"/>
        </dgm:presLayoutVars>
      </dgm:prSet>
      <dgm:spPr/>
      <dgm:t>
        <a:bodyPr/>
        <a:lstStyle/>
        <a:p>
          <a:endParaRPr lang="es-ES"/>
        </a:p>
      </dgm:t>
    </dgm:pt>
    <dgm:pt modelId="{78AE7B10-DC15-412F-BB1B-BDE2750CA5BB}" type="pres">
      <dgm:prSet presAssocID="{72F69788-0B42-4E1D-9735-4F45F1D55C7B}" presName="FiveNodes_4" presStyleLbl="node1" presStyleIdx="3" presStyleCnt="5">
        <dgm:presLayoutVars>
          <dgm:bulletEnabled val="1"/>
        </dgm:presLayoutVars>
      </dgm:prSet>
      <dgm:spPr/>
      <dgm:t>
        <a:bodyPr/>
        <a:lstStyle/>
        <a:p>
          <a:endParaRPr lang="es-ES"/>
        </a:p>
      </dgm:t>
    </dgm:pt>
    <dgm:pt modelId="{BB2D67FF-20BE-4D77-8353-105416CAA153}" type="pres">
      <dgm:prSet presAssocID="{72F69788-0B42-4E1D-9735-4F45F1D55C7B}" presName="FiveNodes_5" presStyleLbl="node1" presStyleIdx="4" presStyleCnt="5">
        <dgm:presLayoutVars>
          <dgm:bulletEnabled val="1"/>
        </dgm:presLayoutVars>
      </dgm:prSet>
      <dgm:spPr/>
      <dgm:t>
        <a:bodyPr/>
        <a:lstStyle/>
        <a:p>
          <a:endParaRPr lang="es-ES"/>
        </a:p>
      </dgm:t>
    </dgm:pt>
    <dgm:pt modelId="{BCFE5E69-8336-4184-BAFB-389A550B9AD0}" type="pres">
      <dgm:prSet presAssocID="{72F69788-0B42-4E1D-9735-4F45F1D55C7B}" presName="FiveConn_1-2" presStyleLbl="fgAccFollowNode1" presStyleIdx="0" presStyleCnt="4">
        <dgm:presLayoutVars>
          <dgm:bulletEnabled val="1"/>
        </dgm:presLayoutVars>
      </dgm:prSet>
      <dgm:spPr/>
      <dgm:t>
        <a:bodyPr/>
        <a:lstStyle/>
        <a:p>
          <a:endParaRPr lang="es-ES"/>
        </a:p>
      </dgm:t>
    </dgm:pt>
    <dgm:pt modelId="{53F7876B-8A2D-4E9D-96C4-139F9CC796FB}" type="pres">
      <dgm:prSet presAssocID="{72F69788-0B42-4E1D-9735-4F45F1D55C7B}" presName="FiveConn_2-3" presStyleLbl="fgAccFollowNode1" presStyleIdx="1" presStyleCnt="4">
        <dgm:presLayoutVars>
          <dgm:bulletEnabled val="1"/>
        </dgm:presLayoutVars>
      </dgm:prSet>
      <dgm:spPr/>
      <dgm:t>
        <a:bodyPr/>
        <a:lstStyle/>
        <a:p>
          <a:endParaRPr lang="es-ES"/>
        </a:p>
      </dgm:t>
    </dgm:pt>
    <dgm:pt modelId="{64E671AF-02DA-40CE-A4D5-8D71400E2CD3}" type="pres">
      <dgm:prSet presAssocID="{72F69788-0B42-4E1D-9735-4F45F1D55C7B}" presName="FiveConn_3-4" presStyleLbl="fgAccFollowNode1" presStyleIdx="2" presStyleCnt="4">
        <dgm:presLayoutVars>
          <dgm:bulletEnabled val="1"/>
        </dgm:presLayoutVars>
      </dgm:prSet>
      <dgm:spPr/>
      <dgm:t>
        <a:bodyPr/>
        <a:lstStyle/>
        <a:p>
          <a:endParaRPr lang="es-ES"/>
        </a:p>
      </dgm:t>
    </dgm:pt>
    <dgm:pt modelId="{ECE519B0-F92C-4A98-B776-CCF27869C6A5}" type="pres">
      <dgm:prSet presAssocID="{72F69788-0B42-4E1D-9735-4F45F1D55C7B}" presName="FiveConn_4-5" presStyleLbl="fgAccFollowNode1" presStyleIdx="3" presStyleCnt="4">
        <dgm:presLayoutVars>
          <dgm:bulletEnabled val="1"/>
        </dgm:presLayoutVars>
      </dgm:prSet>
      <dgm:spPr/>
      <dgm:t>
        <a:bodyPr/>
        <a:lstStyle/>
        <a:p>
          <a:endParaRPr lang="es-ES"/>
        </a:p>
      </dgm:t>
    </dgm:pt>
    <dgm:pt modelId="{1B0C61AB-32DD-47B0-8BBD-76ED214612E7}" type="pres">
      <dgm:prSet presAssocID="{72F69788-0B42-4E1D-9735-4F45F1D55C7B}" presName="FiveNodes_1_text" presStyleLbl="node1" presStyleIdx="4" presStyleCnt="5">
        <dgm:presLayoutVars>
          <dgm:bulletEnabled val="1"/>
        </dgm:presLayoutVars>
      </dgm:prSet>
      <dgm:spPr/>
      <dgm:t>
        <a:bodyPr/>
        <a:lstStyle/>
        <a:p>
          <a:endParaRPr lang="es-ES"/>
        </a:p>
      </dgm:t>
    </dgm:pt>
    <dgm:pt modelId="{F69B9ED6-721F-49FF-848A-6F34FE74D11E}" type="pres">
      <dgm:prSet presAssocID="{72F69788-0B42-4E1D-9735-4F45F1D55C7B}" presName="FiveNodes_2_text" presStyleLbl="node1" presStyleIdx="4" presStyleCnt="5">
        <dgm:presLayoutVars>
          <dgm:bulletEnabled val="1"/>
        </dgm:presLayoutVars>
      </dgm:prSet>
      <dgm:spPr/>
      <dgm:t>
        <a:bodyPr/>
        <a:lstStyle/>
        <a:p>
          <a:endParaRPr lang="es-ES"/>
        </a:p>
      </dgm:t>
    </dgm:pt>
    <dgm:pt modelId="{E65EBBD4-FED6-4EB8-BAB1-37015DE3C1CA}" type="pres">
      <dgm:prSet presAssocID="{72F69788-0B42-4E1D-9735-4F45F1D55C7B}" presName="FiveNodes_3_text" presStyleLbl="node1" presStyleIdx="4" presStyleCnt="5">
        <dgm:presLayoutVars>
          <dgm:bulletEnabled val="1"/>
        </dgm:presLayoutVars>
      </dgm:prSet>
      <dgm:spPr/>
      <dgm:t>
        <a:bodyPr/>
        <a:lstStyle/>
        <a:p>
          <a:endParaRPr lang="es-ES"/>
        </a:p>
      </dgm:t>
    </dgm:pt>
    <dgm:pt modelId="{55FA0AEE-0C71-4B63-BE7C-28C9863765E5}" type="pres">
      <dgm:prSet presAssocID="{72F69788-0B42-4E1D-9735-4F45F1D55C7B}" presName="FiveNodes_4_text" presStyleLbl="node1" presStyleIdx="4" presStyleCnt="5">
        <dgm:presLayoutVars>
          <dgm:bulletEnabled val="1"/>
        </dgm:presLayoutVars>
      </dgm:prSet>
      <dgm:spPr/>
      <dgm:t>
        <a:bodyPr/>
        <a:lstStyle/>
        <a:p>
          <a:endParaRPr lang="es-ES"/>
        </a:p>
      </dgm:t>
    </dgm:pt>
    <dgm:pt modelId="{ED69FEC8-29C1-4BD5-B532-DDA9644CADDD}" type="pres">
      <dgm:prSet presAssocID="{72F69788-0B42-4E1D-9735-4F45F1D55C7B}" presName="FiveNodes_5_text" presStyleLbl="node1" presStyleIdx="4" presStyleCnt="5">
        <dgm:presLayoutVars>
          <dgm:bulletEnabled val="1"/>
        </dgm:presLayoutVars>
      </dgm:prSet>
      <dgm:spPr/>
      <dgm:t>
        <a:bodyPr/>
        <a:lstStyle/>
        <a:p>
          <a:endParaRPr lang="es-ES"/>
        </a:p>
      </dgm:t>
    </dgm:pt>
  </dgm:ptLst>
  <dgm:cxnLst>
    <dgm:cxn modelId="{D8B50315-345B-4224-8824-5BB98F3E96C2}" type="presOf" srcId="{38DE3E92-E02F-410A-92CA-BE4B5E393DBC}" destId="{E65EBBD4-FED6-4EB8-BAB1-37015DE3C1CA}" srcOrd="1" destOrd="0" presId="urn:microsoft.com/office/officeart/2005/8/layout/vProcess5"/>
    <dgm:cxn modelId="{08930B47-0BDF-4752-8B90-DA8F09F3ED2F}" type="presOf" srcId="{72F69788-0B42-4E1D-9735-4F45F1D55C7B}" destId="{D8CFC300-14D8-43C5-9248-9DD35C76162E}" srcOrd="0" destOrd="0" presId="urn:microsoft.com/office/officeart/2005/8/layout/vProcess5"/>
    <dgm:cxn modelId="{F34B628C-8F76-459F-9FF7-639F5CB041C7}" type="presOf" srcId="{EBFB07A0-80C4-457F-8D2C-CF58387BF97D}" destId="{ED69FEC8-29C1-4BD5-B532-DDA9644CADDD}" srcOrd="1" destOrd="0" presId="urn:microsoft.com/office/officeart/2005/8/layout/vProcess5"/>
    <dgm:cxn modelId="{11AF65CD-6681-4281-954E-6D31FE9952C5}" type="presOf" srcId="{EBFB07A0-80C4-457F-8D2C-CF58387BF97D}" destId="{BB2D67FF-20BE-4D77-8353-105416CAA153}" srcOrd="0" destOrd="0" presId="urn:microsoft.com/office/officeart/2005/8/layout/vProcess5"/>
    <dgm:cxn modelId="{AE922011-9776-4D2A-9E09-73B7D6448738}" srcId="{72F69788-0B42-4E1D-9735-4F45F1D55C7B}" destId="{39A0F1B8-D5C9-473C-9CB0-5D553775EE7C}" srcOrd="3" destOrd="0" parTransId="{C7E90F4D-F581-4AEE-9A8C-995E22D6BFB3}" sibTransId="{ECAB8066-FE13-4139-A82E-2694D23DE57E}"/>
    <dgm:cxn modelId="{C6693E1E-8105-46F2-852E-F20F236459A4}" type="presOf" srcId="{9C10E0DC-B9EF-4CFA-A3C8-B2A47FD6D3FA}" destId="{1B0C61AB-32DD-47B0-8BBD-76ED214612E7}" srcOrd="1" destOrd="0" presId="urn:microsoft.com/office/officeart/2005/8/layout/vProcess5"/>
    <dgm:cxn modelId="{B2CB6E75-325F-400D-8B58-256FFBEAB391}" type="presOf" srcId="{38DE3E92-E02F-410A-92CA-BE4B5E393DBC}" destId="{04FA9806-D5EF-42B7-BDBB-88F4D300D9DD}" srcOrd="0" destOrd="0" presId="urn:microsoft.com/office/officeart/2005/8/layout/vProcess5"/>
    <dgm:cxn modelId="{2250A3FF-E7D4-4E61-9406-81C5ED70F925}" type="presOf" srcId="{21931682-4AC6-43CB-B2F5-A3E7E112FEE3}" destId="{23E4ECA2-369F-4390-B5F8-BE60FC1AF8EB}" srcOrd="0" destOrd="0" presId="urn:microsoft.com/office/officeart/2005/8/layout/vProcess5"/>
    <dgm:cxn modelId="{C649FA7F-2D2B-4A3C-9782-6D11E4BBADEE}" type="presOf" srcId="{40B91052-5FF7-4492-B9E0-E9F6EED63402}" destId="{BCFE5E69-8336-4184-BAFB-389A550B9AD0}" srcOrd="0" destOrd="0" presId="urn:microsoft.com/office/officeart/2005/8/layout/vProcess5"/>
    <dgm:cxn modelId="{BD2A16C7-038E-43F9-BF82-2D7513CF4E9D}" type="presOf" srcId="{8FDF9842-2C91-4DC0-9577-0362B1886825}" destId="{64E671AF-02DA-40CE-A4D5-8D71400E2CD3}" srcOrd="0" destOrd="0" presId="urn:microsoft.com/office/officeart/2005/8/layout/vProcess5"/>
    <dgm:cxn modelId="{0756741C-15C3-49EC-BC1C-DEC11A919412}" srcId="{72F69788-0B42-4E1D-9735-4F45F1D55C7B}" destId="{38DE3E92-E02F-410A-92CA-BE4B5E393DBC}" srcOrd="2" destOrd="0" parTransId="{2A181566-5448-4F95-923D-32F6E2CC9D28}" sibTransId="{8FDF9842-2C91-4DC0-9577-0362B1886825}"/>
    <dgm:cxn modelId="{1704E740-86CB-48FA-B91D-0E034AEE8926}" type="presOf" srcId="{39A0F1B8-D5C9-473C-9CB0-5D553775EE7C}" destId="{55FA0AEE-0C71-4B63-BE7C-28C9863765E5}" srcOrd="1" destOrd="0" presId="urn:microsoft.com/office/officeart/2005/8/layout/vProcess5"/>
    <dgm:cxn modelId="{3A056398-87E2-4B75-BE21-2A2C9AF5DEDA}" type="presOf" srcId="{E13EEC79-AE53-4850-BF4A-CEBE89A3C290}" destId="{53F7876B-8A2D-4E9D-96C4-139F9CC796FB}" srcOrd="0" destOrd="0" presId="urn:microsoft.com/office/officeart/2005/8/layout/vProcess5"/>
    <dgm:cxn modelId="{A0EF0438-F396-4962-9A88-EBE80FFFA335}" srcId="{72F69788-0B42-4E1D-9735-4F45F1D55C7B}" destId="{EBFB07A0-80C4-457F-8D2C-CF58387BF97D}" srcOrd="4" destOrd="0" parTransId="{0D4EEC87-EEFF-4FC9-A4B9-89AA4229CE6A}" sibTransId="{8128683B-F097-4A49-846B-A7983D6D7364}"/>
    <dgm:cxn modelId="{19760791-A6BE-4550-8C67-E6F7320EE72A}" type="presOf" srcId="{21931682-4AC6-43CB-B2F5-A3E7E112FEE3}" destId="{F69B9ED6-721F-49FF-848A-6F34FE74D11E}" srcOrd="1" destOrd="0" presId="urn:microsoft.com/office/officeart/2005/8/layout/vProcess5"/>
    <dgm:cxn modelId="{658442B4-8EAB-4CAE-9BAB-3FE4E2C772D5}" type="presOf" srcId="{9C10E0DC-B9EF-4CFA-A3C8-B2A47FD6D3FA}" destId="{DD0F73AC-2BFB-4783-918E-DDE1A5D4ADF9}" srcOrd="0" destOrd="0" presId="urn:microsoft.com/office/officeart/2005/8/layout/vProcess5"/>
    <dgm:cxn modelId="{49279952-7852-4344-A389-AC62A119F00B}" type="presOf" srcId="{ECAB8066-FE13-4139-A82E-2694D23DE57E}" destId="{ECE519B0-F92C-4A98-B776-CCF27869C6A5}" srcOrd="0" destOrd="0" presId="urn:microsoft.com/office/officeart/2005/8/layout/vProcess5"/>
    <dgm:cxn modelId="{80B98AA9-F670-4E7C-BF57-E75BF1255AD5}" type="presOf" srcId="{39A0F1B8-D5C9-473C-9CB0-5D553775EE7C}" destId="{78AE7B10-DC15-412F-BB1B-BDE2750CA5BB}" srcOrd="0" destOrd="0" presId="urn:microsoft.com/office/officeart/2005/8/layout/vProcess5"/>
    <dgm:cxn modelId="{08CDE885-D289-408F-B57B-B1D7429E52D2}" srcId="{72F69788-0B42-4E1D-9735-4F45F1D55C7B}" destId="{9C10E0DC-B9EF-4CFA-A3C8-B2A47FD6D3FA}" srcOrd="0" destOrd="0" parTransId="{B6CE8C02-9636-4CEB-9405-E4DA4C563ACB}" sibTransId="{40B91052-5FF7-4492-B9E0-E9F6EED63402}"/>
    <dgm:cxn modelId="{619FF071-C939-4402-892F-2F5E6D32D8B1}" srcId="{72F69788-0B42-4E1D-9735-4F45F1D55C7B}" destId="{21931682-4AC6-43CB-B2F5-A3E7E112FEE3}" srcOrd="1" destOrd="0" parTransId="{4F47CFE6-E1BB-49CD-B184-DB147A4753FD}" sibTransId="{E13EEC79-AE53-4850-BF4A-CEBE89A3C290}"/>
    <dgm:cxn modelId="{9980DCA3-DA15-4455-8EDB-C55E2C3EDB92}" type="presParOf" srcId="{D8CFC300-14D8-43C5-9248-9DD35C76162E}" destId="{4BA7354A-4576-4A0C-9D5D-F3539B98933A}" srcOrd="0" destOrd="0" presId="urn:microsoft.com/office/officeart/2005/8/layout/vProcess5"/>
    <dgm:cxn modelId="{2771F322-1FF8-4499-A6DF-E25B1EB333EA}" type="presParOf" srcId="{D8CFC300-14D8-43C5-9248-9DD35C76162E}" destId="{DD0F73AC-2BFB-4783-918E-DDE1A5D4ADF9}" srcOrd="1" destOrd="0" presId="urn:microsoft.com/office/officeart/2005/8/layout/vProcess5"/>
    <dgm:cxn modelId="{E173F4F2-6981-48C9-8D82-6306B48F939F}" type="presParOf" srcId="{D8CFC300-14D8-43C5-9248-9DD35C76162E}" destId="{23E4ECA2-369F-4390-B5F8-BE60FC1AF8EB}" srcOrd="2" destOrd="0" presId="urn:microsoft.com/office/officeart/2005/8/layout/vProcess5"/>
    <dgm:cxn modelId="{B6DB8AD7-3FF0-436F-984A-2E2CC4D584C9}" type="presParOf" srcId="{D8CFC300-14D8-43C5-9248-9DD35C76162E}" destId="{04FA9806-D5EF-42B7-BDBB-88F4D300D9DD}" srcOrd="3" destOrd="0" presId="urn:microsoft.com/office/officeart/2005/8/layout/vProcess5"/>
    <dgm:cxn modelId="{7DF2D0BF-2DC7-4A50-AE6B-3435F443EC2A}" type="presParOf" srcId="{D8CFC300-14D8-43C5-9248-9DD35C76162E}" destId="{78AE7B10-DC15-412F-BB1B-BDE2750CA5BB}" srcOrd="4" destOrd="0" presId="urn:microsoft.com/office/officeart/2005/8/layout/vProcess5"/>
    <dgm:cxn modelId="{CD89ECF1-9635-4E86-BC2B-D4DBD8A913DD}" type="presParOf" srcId="{D8CFC300-14D8-43C5-9248-9DD35C76162E}" destId="{BB2D67FF-20BE-4D77-8353-105416CAA153}" srcOrd="5" destOrd="0" presId="urn:microsoft.com/office/officeart/2005/8/layout/vProcess5"/>
    <dgm:cxn modelId="{C0290A86-BB2F-43C3-B12B-DE1DAA067E81}" type="presParOf" srcId="{D8CFC300-14D8-43C5-9248-9DD35C76162E}" destId="{BCFE5E69-8336-4184-BAFB-389A550B9AD0}" srcOrd="6" destOrd="0" presId="urn:microsoft.com/office/officeart/2005/8/layout/vProcess5"/>
    <dgm:cxn modelId="{66B70A7C-4661-4867-BF2E-0FA40C1D059B}" type="presParOf" srcId="{D8CFC300-14D8-43C5-9248-9DD35C76162E}" destId="{53F7876B-8A2D-4E9D-96C4-139F9CC796FB}" srcOrd="7" destOrd="0" presId="urn:microsoft.com/office/officeart/2005/8/layout/vProcess5"/>
    <dgm:cxn modelId="{9E000ED0-6FA4-4382-A998-083F90EA3E42}" type="presParOf" srcId="{D8CFC300-14D8-43C5-9248-9DD35C76162E}" destId="{64E671AF-02DA-40CE-A4D5-8D71400E2CD3}" srcOrd="8" destOrd="0" presId="urn:microsoft.com/office/officeart/2005/8/layout/vProcess5"/>
    <dgm:cxn modelId="{C3445538-FCC5-43DC-99A5-62CD60CC2387}" type="presParOf" srcId="{D8CFC300-14D8-43C5-9248-9DD35C76162E}" destId="{ECE519B0-F92C-4A98-B776-CCF27869C6A5}" srcOrd="9" destOrd="0" presId="urn:microsoft.com/office/officeart/2005/8/layout/vProcess5"/>
    <dgm:cxn modelId="{F34AFEF8-2D87-4A76-BF12-A4D183972458}" type="presParOf" srcId="{D8CFC300-14D8-43C5-9248-9DD35C76162E}" destId="{1B0C61AB-32DD-47B0-8BBD-76ED214612E7}" srcOrd="10" destOrd="0" presId="urn:microsoft.com/office/officeart/2005/8/layout/vProcess5"/>
    <dgm:cxn modelId="{9EB25222-6DD6-418F-A412-C7AB3448DFFB}" type="presParOf" srcId="{D8CFC300-14D8-43C5-9248-9DD35C76162E}" destId="{F69B9ED6-721F-49FF-848A-6F34FE74D11E}" srcOrd="11" destOrd="0" presId="urn:microsoft.com/office/officeart/2005/8/layout/vProcess5"/>
    <dgm:cxn modelId="{8AC1A2DC-6017-47FD-B036-B3F975474CDB}" type="presParOf" srcId="{D8CFC300-14D8-43C5-9248-9DD35C76162E}" destId="{E65EBBD4-FED6-4EB8-BAB1-37015DE3C1CA}" srcOrd="12" destOrd="0" presId="urn:microsoft.com/office/officeart/2005/8/layout/vProcess5"/>
    <dgm:cxn modelId="{9A45C4ED-052A-4399-9EDD-8B3600E13FE5}" type="presParOf" srcId="{D8CFC300-14D8-43C5-9248-9DD35C76162E}" destId="{55FA0AEE-0C71-4B63-BE7C-28C9863765E5}" srcOrd="13" destOrd="0" presId="urn:microsoft.com/office/officeart/2005/8/layout/vProcess5"/>
    <dgm:cxn modelId="{19476C04-A427-48E3-BCA1-69E710256F67}" type="presParOf" srcId="{D8CFC300-14D8-43C5-9248-9DD35C76162E}" destId="{ED69FEC8-29C1-4BD5-B532-DDA9644CADDD}" srcOrd="14"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C859AAA-130E-47FE-90F1-4F961D43A3DD}" type="doc">
      <dgm:prSet loTypeId="urn:microsoft.com/office/officeart/2005/8/layout/default#3" loCatId="list" qsTypeId="urn:microsoft.com/office/officeart/2005/8/quickstyle/simple1" qsCatId="simple" csTypeId="urn:microsoft.com/office/officeart/2005/8/colors/colorful2" csCatId="colorful" phldr="1"/>
      <dgm:spPr/>
      <dgm:t>
        <a:bodyPr/>
        <a:lstStyle/>
        <a:p>
          <a:endParaRPr lang="es-ES"/>
        </a:p>
      </dgm:t>
    </dgm:pt>
    <dgm:pt modelId="{B4869D3B-450D-4065-A530-5EAA57FA4226}">
      <dgm:prSet phldrT="[Texto]" custT="1"/>
      <dgm:spPr/>
      <dgm:t>
        <a:bodyPr/>
        <a:lstStyle/>
        <a:p>
          <a:r>
            <a:rPr lang="es-ES" sz="1600" b="1" dirty="0" smtClean="0">
              <a:latin typeface="Calibri" pitchFamily="34" charset="0"/>
              <a:cs typeface="Calibri" pitchFamily="34" charset="0"/>
            </a:rPr>
            <a:t>1 Definición</a:t>
          </a:r>
          <a:endParaRPr lang="es-ES" sz="1600" b="1" dirty="0"/>
        </a:p>
      </dgm:t>
    </dgm:pt>
    <dgm:pt modelId="{F1CC30D3-9AD7-464B-86AD-12AF47BBEB0B}" type="parTrans" cxnId="{DE0C00E1-7FD9-4883-B8C7-135580AE88B6}">
      <dgm:prSet/>
      <dgm:spPr/>
      <dgm:t>
        <a:bodyPr/>
        <a:lstStyle/>
        <a:p>
          <a:endParaRPr lang="es-ES"/>
        </a:p>
      </dgm:t>
    </dgm:pt>
    <dgm:pt modelId="{7021B5B5-A816-4EB6-8C23-C505F7C9E7D6}" type="sibTrans" cxnId="{DE0C00E1-7FD9-4883-B8C7-135580AE88B6}">
      <dgm:prSet/>
      <dgm:spPr/>
      <dgm:t>
        <a:bodyPr/>
        <a:lstStyle/>
        <a:p>
          <a:endParaRPr lang="es-ES"/>
        </a:p>
      </dgm:t>
    </dgm:pt>
    <dgm:pt modelId="{5B3B819F-FBA8-4844-B51A-EE566C82FA8F}">
      <dgm:prSet custT="1"/>
      <dgm:spPr/>
      <dgm:t>
        <a:bodyPr/>
        <a:lstStyle/>
        <a:p>
          <a:r>
            <a:rPr lang="es-ES" sz="1600" b="1" dirty="0" smtClean="0">
              <a:latin typeface="Calibri" pitchFamily="34" charset="0"/>
              <a:cs typeface="Calibri" pitchFamily="34" charset="0"/>
            </a:rPr>
            <a:t>2 Tipos y signos de agresividad</a:t>
          </a:r>
        </a:p>
      </dgm:t>
    </dgm:pt>
    <dgm:pt modelId="{C9C8EF58-73B1-4486-94A2-357EFDD21F2B}" type="parTrans" cxnId="{EE146667-65DF-43F1-9AF5-6A62D12DB569}">
      <dgm:prSet/>
      <dgm:spPr/>
      <dgm:t>
        <a:bodyPr/>
        <a:lstStyle/>
        <a:p>
          <a:endParaRPr lang="es-ES"/>
        </a:p>
      </dgm:t>
    </dgm:pt>
    <dgm:pt modelId="{54193DDC-54F4-4F00-8470-115EDFA5B933}" type="sibTrans" cxnId="{EE146667-65DF-43F1-9AF5-6A62D12DB569}">
      <dgm:prSet/>
      <dgm:spPr/>
      <dgm:t>
        <a:bodyPr/>
        <a:lstStyle/>
        <a:p>
          <a:endParaRPr lang="es-ES"/>
        </a:p>
      </dgm:t>
    </dgm:pt>
    <dgm:pt modelId="{5A32B8E1-1957-4723-A24C-B12C90B26799}">
      <dgm:prSet custT="1"/>
      <dgm:spPr/>
      <dgm:t>
        <a:bodyPr/>
        <a:lstStyle/>
        <a:p>
          <a:r>
            <a:rPr lang="es-ES" sz="1600" b="1" dirty="0" smtClean="0">
              <a:latin typeface="Calibri" pitchFamily="34" charset="0"/>
              <a:cs typeface="Calibri" pitchFamily="34" charset="0"/>
            </a:rPr>
            <a:t>3 Disparadores de agresividad</a:t>
          </a:r>
        </a:p>
      </dgm:t>
    </dgm:pt>
    <dgm:pt modelId="{BE9EAB76-DC17-4E4A-AFBC-35751042DB8F}" type="parTrans" cxnId="{934DCF4A-2D4A-431B-99A9-D1E0E2AF6065}">
      <dgm:prSet/>
      <dgm:spPr/>
      <dgm:t>
        <a:bodyPr/>
        <a:lstStyle/>
        <a:p>
          <a:endParaRPr lang="es-ES"/>
        </a:p>
      </dgm:t>
    </dgm:pt>
    <dgm:pt modelId="{2634DB8F-03D0-4BB3-8739-D9BEA4880D8B}" type="sibTrans" cxnId="{934DCF4A-2D4A-431B-99A9-D1E0E2AF6065}">
      <dgm:prSet/>
      <dgm:spPr/>
      <dgm:t>
        <a:bodyPr/>
        <a:lstStyle/>
        <a:p>
          <a:endParaRPr lang="es-ES"/>
        </a:p>
      </dgm:t>
    </dgm:pt>
    <dgm:pt modelId="{511093DB-5CA5-44A4-8134-460D3CE03CE8}">
      <dgm:prSet custT="1"/>
      <dgm:spPr/>
      <dgm:t>
        <a:bodyPr/>
        <a:lstStyle/>
        <a:p>
          <a:r>
            <a:rPr lang="es-ES" sz="1600" b="1" dirty="0" smtClean="0">
              <a:latin typeface="Calibri" pitchFamily="34" charset="0"/>
              <a:cs typeface="Calibri" pitchFamily="34" charset="0"/>
            </a:rPr>
            <a:t>4 Factores que favorecen el desarrollo de la agresividad</a:t>
          </a:r>
        </a:p>
      </dgm:t>
    </dgm:pt>
    <dgm:pt modelId="{96450422-CFC4-4098-9433-C0D6251C485D}" type="parTrans" cxnId="{34F89580-1E15-49BC-93DB-FCD07A4DC933}">
      <dgm:prSet/>
      <dgm:spPr/>
      <dgm:t>
        <a:bodyPr/>
        <a:lstStyle/>
        <a:p>
          <a:endParaRPr lang="es-ES"/>
        </a:p>
      </dgm:t>
    </dgm:pt>
    <dgm:pt modelId="{19A26547-C18E-4E8B-8492-8BB7D08BA961}" type="sibTrans" cxnId="{34F89580-1E15-49BC-93DB-FCD07A4DC933}">
      <dgm:prSet/>
      <dgm:spPr/>
      <dgm:t>
        <a:bodyPr/>
        <a:lstStyle/>
        <a:p>
          <a:endParaRPr lang="es-ES"/>
        </a:p>
      </dgm:t>
    </dgm:pt>
    <dgm:pt modelId="{21D5EF20-F7BD-4AC1-BEF7-006DA1F728B7}">
      <dgm:prSet custT="1"/>
      <dgm:spPr/>
      <dgm:t>
        <a:bodyPr/>
        <a:lstStyle/>
        <a:p>
          <a:r>
            <a:rPr lang="es-ES" sz="1600" b="1" dirty="0" smtClean="0">
              <a:latin typeface="Calibri" pitchFamily="34" charset="0"/>
              <a:cs typeface="Calibri" pitchFamily="34" charset="0"/>
            </a:rPr>
            <a:t>5 Factores que inciden en la aparición de los estallidos de agresividad</a:t>
          </a:r>
        </a:p>
      </dgm:t>
    </dgm:pt>
    <dgm:pt modelId="{508BDB64-3662-4247-BF2C-5656425DE678}" type="parTrans" cxnId="{F1DFFD00-3381-411D-9F70-5456CDA1817C}">
      <dgm:prSet/>
      <dgm:spPr/>
      <dgm:t>
        <a:bodyPr/>
        <a:lstStyle/>
        <a:p>
          <a:endParaRPr lang="es-ES"/>
        </a:p>
      </dgm:t>
    </dgm:pt>
    <dgm:pt modelId="{593C6333-6361-4583-BBEF-FB155A4660B0}" type="sibTrans" cxnId="{F1DFFD00-3381-411D-9F70-5456CDA1817C}">
      <dgm:prSet/>
      <dgm:spPr/>
      <dgm:t>
        <a:bodyPr/>
        <a:lstStyle/>
        <a:p>
          <a:endParaRPr lang="es-ES"/>
        </a:p>
      </dgm:t>
    </dgm:pt>
    <dgm:pt modelId="{C45C7233-D081-4C4C-BCCF-7F23BAFD1758}">
      <dgm:prSet custT="1"/>
      <dgm:spPr/>
      <dgm:t>
        <a:bodyPr/>
        <a:lstStyle/>
        <a:p>
          <a:r>
            <a:rPr lang="es-ES" sz="1600" b="1" dirty="0" smtClean="0">
              <a:latin typeface="Calibri" pitchFamily="34" charset="0"/>
              <a:cs typeface="Calibri" pitchFamily="34" charset="0"/>
            </a:rPr>
            <a:t>6 Efectos de la agresividad </a:t>
          </a:r>
        </a:p>
      </dgm:t>
    </dgm:pt>
    <dgm:pt modelId="{EF6E27DA-03A0-47A8-942F-81DE4681FAEF}" type="parTrans" cxnId="{70F83BF4-FA55-4941-B586-3D0F62F7DE6D}">
      <dgm:prSet/>
      <dgm:spPr/>
      <dgm:t>
        <a:bodyPr/>
        <a:lstStyle/>
        <a:p>
          <a:endParaRPr lang="es-ES"/>
        </a:p>
      </dgm:t>
    </dgm:pt>
    <dgm:pt modelId="{3B1DDC56-38D8-45E1-9A9C-4F2E149842B2}" type="sibTrans" cxnId="{70F83BF4-FA55-4941-B586-3D0F62F7DE6D}">
      <dgm:prSet/>
      <dgm:spPr/>
      <dgm:t>
        <a:bodyPr/>
        <a:lstStyle/>
        <a:p>
          <a:endParaRPr lang="es-ES"/>
        </a:p>
      </dgm:t>
    </dgm:pt>
    <dgm:pt modelId="{62F08A47-F020-4D32-987F-F8DAFF07C996}">
      <dgm:prSet custT="1"/>
      <dgm:spPr/>
      <dgm:t>
        <a:bodyPr/>
        <a:lstStyle/>
        <a:p>
          <a:r>
            <a:rPr lang="es-ES" sz="1600" b="1" dirty="0" smtClean="0">
              <a:latin typeface="Calibri" pitchFamily="34" charset="0"/>
              <a:cs typeface="Calibri" pitchFamily="34" charset="0"/>
            </a:rPr>
            <a:t>7 Valoración de un niño agresivo  antecedentes y consecuencias</a:t>
          </a:r>
        </a:p>
      </dgm:t>
    </dgm:pt>
    <dgm:pt modelId="{0D11D9DA-B8E0-4758-A818-4F3A6D71BD8F}" type="parTrans" cxnId="{61EB2364-58F4-4437-B29D-18FB227BADFC}">
      <dgm:prSet/>
      <dgm:spPr/>
      <dgm:t>
        <a:bodyPr/>
        <a:lstStyle/>
        <a:p>
          <a:endParaRPr lang="es-ES"/>
        </a:p>
      </dgm:t>
    </dgm:pt>
    <dgm:pt modelId="{B8E90CC7-FC90-4F9E-B62C-DD4C969D3310}" type="sibTrans" cxnId="{61EB2364-58F4-4437-B29D-18FB227BADFC}">
      <dgm:prSet/>
      <dgm:spPr/>
      <dgm:t>
        <a:bodyPr/>
        <a:lstStyle/>
        <a:p>
          <a:endParaRPr lang="es-ES"/>
        </a:p>
      </dgm:t>
    </dgm:pt>
    <dgm:pt modelId="{43EBCA43-101A-4B36-A515-F5372135CD7D}">
      <dgm:prSet custT="1"/>
      <dgm:spPr/>
      <dgm:t>
        <a:bodyPr/>
        <a:lstStyle/>
        <a:p>
          <a:r>
            <a:rPr lang="es-ES" sz="1600" b="1" dirty="0" smtClean="0">
              <a:latin typeface="Calibri" pitchFamily="34" charset="0"/>
              <a:cs typeface="Calibri" pitchFamily="34" charset="0"/>
            </a:rPr>
            <a:t>8 Características del niño agresivo</a:t>
          </a:r>
        </a:p>
      </dgm:t>
    </dgm:pt>
    <dgm:pt modelId="{6DF0B61C-FA20-4353-BF78-A0E053F4390B}" type="parTrans" cxnId="{A189941A-47D9-4773-AD74-DF12EBCF24B6}">
      <dgm:prSet/>
      <dgm:spPr/>
      <dgm:t>
        <a:bodyPr/>
        <a:lstStyle/>
        <a:p>
          <a:endParaRPr lang="es-ES"/>
        </a:p>
      </dgm:t>
    </dgm:pt>
    <dgm:pt modelId="{F41C2219-4F2B-4FC0-BF03-B14B0BC4A103}" type="sibTrans" cxnId="{A189941A-47D9-4773-AD74-DF12EBCF24B6}">
      <dgm:prSet/>
      <dgm:spPr/>
      <dgm:t>
        <a:bodyPr/>
        <a:lstStyle/>
        <a:p>
          <a:endParaRPr lang="es-ES"/>
        </a:p>
      </dgm:t>
    </dgm:pt>
    <dgm:pt modelId="{0D6DF4A5-EDEF-4340-B6D1-BAA8A7A65EC0}">
      <dgm:prSet custT="1"/>
      <dgm:spPr/>
      <dgm:t>
        <a:bodyPr/>
        <a:lstStyle/>
        <a:p>
          <a:r>
            <a:rPr lang="es-ES" sz="1600" b="1" dirty="0" smtClean="0">
              <a:latin typeface="Calibri" pitchFamily="34" charset="0"/>
              <a:cs typeface="Calibri" pitchFamily="34" charset="0"/>
            </a:rPr>
            <a:t>9 Conductas típicas de los niños entre 4 y 5 años</a:t>
          </a:r>
        </a:p>
      </dgm:t>
    </dgm:pt>
    <dgm:pt modelId="{58B6C961-15F9-4439-BE39-6D1937C4FD56}" type="parTrans" cxnId="{8FD0044C-5937-4F0A-BC80-612AF9B9F65F}">
      <dgm:prSet/>
      <dgm:spPr/>
      <dgm:t>
        <a:bodyPr/>
        <a:lstStyle/>
        <a:p>
          <a:endParaRPr lang="es-ES"/>
        </a:p>
      </dgm:t>
    </dgm:pt>
    <dgm:pt modelId="{A54FC377-D91A-4FC2-BCFE-05C05037F558}" type="sibTrans" cxnId="{8FD0044C-5937-4F0A-BC80-612AF9B9F65F}">
      <dgm:prSet/>
      <dgm:spPr/>
      <dgm:t>
        <a:bodyPr/>
        <a:lstStyle/>
        <a:p>
          <a:endParaRPr lang="es-ES"/>
        </a:p>
      </dgm:t>
    </dgm:pt>
    <dgm:pt modelId="{BC1010DF-68F2-41A2-AA0B-03A17658012F}" type="pres">
      <dgm:prSet presAssocID="{0C859AAA-130E-47FE-90F1-4F961D43A3DD}" presName="diagram" presStyleCnt="0">
        <dgm:presLayoutVars>
          <dgm:dir/>
          <dgm:resizeHandles val="exact"/>
        </dgm:presLayoutVars>
      </dgm:prSet>
      <dgm:spPr/>
      <dgm:t>
        <a:bodyPr/>
        <a:lstStyle/>
        <a:p>
          <a:endParaRPr lang="es-ES"/>
        </a:p>
      </dgm:t>
    </dgm:pt>
    <dgm:pt modelId="{46F42035-87A1-4828-8F56-157274D78578}" type="pres">
      <dgm:prSet presAssocID="{B4869D3B-450D-4065-A530-5EAA57FA4226}" presName="node" presStyleLbl="node1" presStyleIdx="0" presStyleCnt="9">
        <dgm:presLayoutVars>
          <dgm:bulletEnabled val="1"/>
        </dgm:presLayoutVars>
      </dgm:prSet>
      <dgm:spPr/>
      <dgm:t>
        <a:bodyPr/>
        <a:lstStyle/>
        <a:p>
          <a:endParaRPr lang="es-ES"/>
        </a:p>
      </dgm:t>
    </dgm:pt>
    <dgm:pt modelId="{0BB42F9C-5E9B-4191-8939-1856DD076B6F}" type="pres">
      <dgm:prSet presAssocID="{7021B5B5-A816-4EB6-8C23-C505F7C9E7D6}" presName="sibTrans" presStyleCnt="0"/>
      <dgm:spPr/>
    </dgm:pt>
    <dgm:pt modelId="{EA07356B-ED4B-4692-AB6F-2FEBBE70BCD8}" type="pres">
      <dgm:prSet presAssocID="{5B3B819F-FBA8-4844-B51A-EE566C82FA8F}" presName="node" presStyleLbl="node1" presStyleIdx="1" presStyleCnt="9">
        <dgm:presLayoutVars>
          <dgm:bulletEnabled val="1"/>
        </dgm:presLayoutVars>
      </dgm:prSet>
      <dgm:spPr/>
      <dgm:t>
        <a:bodyPr/>
        <a:lstStyle/>
        <a:p>
          <a:endParaRPr lang="es-ES"/>
        </a:p>
      </dgm:t>
    </dgm:pt>
    <dgm:pt modelId="{B6FF59B0-353E-4468-9E36-9102130EDBC4}" type="pres">
      <dgm:prSet presAssocID="{54193DDC-54F4-4F00-8470-115EDFA5B933}" presName="sibTrans" presStyleCnt="0"/>
      <dgm:spPr/>
    </dgm:pt>
    <dgm:pt modelId="{D229BC43-B9B5-4D64-A17B-68D6459BB588}" type="pres">
      <dgm:prSet presAssocID="{5A32B8E1-1957-4723-A24C-B12C90B26799}" presName="node" presStyleLbl="node1" presStyleIdx="2" presStyleCnt="9">
        <dgm:presLayoutVars>
          <dgm:bulletEnabled val="1"/>
        </dgm:presLayoutVars>
      </dgm:prSet>
      <dgm:spPr/>
      <dgm:t>
        <a:bodyPr/>
        <a:lstStyle/>
        <a:p>
          <a:endParaRPr lang="es-ES"/>
        </a:p>
      </dgm:t>
    </dgm:pt>
    <dgm:pt modelId="{A11FE895-94BA-430C-9699-15F43B9636F6}" type="pres">
      <dgm:prSet presAssocID="{2634DB8F-03D0-4BB3-8739-D9BEA4880D8B}" presName="sibTrans" presStyleCnt="0"/>
      <dgm:spPr/>
    </dgm:pt>
    <dgm:pt modelId="{5C8C591F-2EA1-449B-A166-8A571809C639}" type="pres">
      <dgm:prSet presAssocID="{511093DB-5CA5-44A4-8134-460D3CE03CE8}" presName="node" presStyleLbl="node1" presStyleIdx="3" presStyleCnt="9">
        <dgm:presLayoutVars>
          <dgm:bulletEnabled val="1"/>
        </dgm:presLayoutVars>
      </dgm:prSet>
      <dgm:spPr/>
      <dgm:t>
        <a:bodyPr/>
        <a:lstStyle/>
        <a:p>
          <a:endParaRPr lang="es-ES"/>
        </a:p>
      </dgm:t>
    </dgm:pt>
    <dgm:pt modelId="{D8F4463A-05B2-423B-AD6F-5F26F1400371}" type="pres">
      <dgm:prSet presAssocID="{19A26547-C18E-4E8B-8492-8BB7D08BA961}" presName="sibTrans" presStyleCnt="0"/>
      <dgm:spPr/>
    </dgm:pt>
    <dgm:pt modelId="{22FC5FC9-3580-482F-85E8-58F2699109A6}" type="pres">
      <dgm:prSet presAssocID="{21D5EF20-F7BD-4AC1-BEF7-006DA1F728B7}" presName="node" presStyleLbl="node1" presStyleIdx="4" presStyleCnt="9">
        <dgm:presLayoutVars>
          <dgm:bulletEnabled val="1"/>
        </dgm:presLayoutVars>
      </dgm:prSet>
      <dgm:spPr/>
      <dgm:t>
        <a:bodyPr/>
        <a:lstStyle/>
        <a:p>
          <a:endParaRPr lang="es-ES"/>
        </a:p>
      </dgm:t>
    </dgm:pt>
    <dgm:pt modelId="{9A90A557-2DAF-4464-9EA3-855F467827BC}" type="pres">
      <dgm:prSet presAssocID="{593C6333-6361-4583-BBEF-FB155A4660B0}" presName="sibTrans" presStyleCnt="0"/>
      <dgm:spPr/>
    </dgm:pt>
    <dgm:pt modelId="{C854D5D6-D793-4136-8146-483C8157D4F2}" type="pres">
      <dgm:prSet presAssocID="{C45C7233-D081-4C4C-BCCF-7F23BAFD1758}" presName="node" presStyleLbl="node1" presStyleIdx="5" presStyleCnt="9">
        <dgm:presLayoutVars>
          <dgm:bulletEnabled val="1"/>
        </dgm:presLayoutVars>
      </dgm:prSet>
      <dgm:spPr/>
      <dgm:t>
        <a:bodyPr/>
        <a:lstStyle/>
        <a:p>
          <a:endParaRPr lang="es-ES"/>
        </a:p>
      </dgm:t>
    </dgm:pt>
    <dgm:pt modelId="{116EF772-9DE2-4A23-8D71-4719EC8211A2}" type="pres">
      <dgm:prSet presAssocID="{3B1DDC56-38D8-45E1-9A9C-4F2E149842B2}" presName="sibTrans" presStyleCnt="0"/>
      <dgm:spPr/>
    </dgm:pt>
    <dgm:pt modelId="{45BAF736-5A1A-4F97-8971-055F48E34F5A}" type="pres">
      <dgm:prSet presAssocID="{62F08A47-F020-4D32-987F-F8DAFF07C996}" presName="node" presStyleLbl="node1" presStyleIdx="6" presStyleCnt="9">
        <dgm:presLayoutVars>
          <dgm:bulletEnabled val="1"/>
        </dgm:presLayoutVars>
      </dgm:prSet>
      <dgm:spPr/>
      <dgm:t>
        <a:bodyPr/>
        <a:lstStyle/>
        <a:p>
          <a:endParaRPr lang="es-ES"/>
        </a:p>
      </dgm:t>
    </dgm:pt>
    <dgm:pt modelId="{CE69533E-A2E3-4BAC-8FA8-F2356B8321C4}" type="pres">
      <dgm:prSet presAssocID="{B8E90CC7-FC90-4F9E-B62C-DD4C969D3310}" presName="sibTrans" presStyleCnt="0"/>
      <dgm:spPr/>
    </dgm:pt>
    <dgm:pt modelId="{AE32D896-9265-4787-87FB-0DF30C1C92C3}" type="pres">
      <dgm:prSet presAssocID="{43EBCA43-101A-4B36-A515-F5372135CD7D}" presName="node" presStyleLbl="node1" presStyleIdx="7" presStyleCnt="9">
        <dgm:presLayoutVars>
          <dgm:bulletEnabled val="1"/>
        </dgm:presLayoutVars>
      </dgm:prSet>
      <dgm:spPr/>
      <dgm:t>
        <a:bodyPr/>
        <a:lstStyle/>
        <a:p>
          <a:endParaRPr lang="es-ES"/>
        </a:p>
      </dgm:t>
    </dgm:pt>
    <dgm:pt modelId="{73B60B56-7E90-4D34-8F97-72A5D29F0C4E}" type="pres">
      <dgm:prSet presAssocID="{F41C2219-4F2B-4FC0-BF03-B14B0BC4A103}" presName="sibTrans" presStyleCnt="0"/>
      <dgm:spPr/>
    </dgm:pt>
    <dgm:pt modelId="{BE8A0368-76B1-4A2D-A7F7-22FA33A57DD2}" type="pres">
      <dgm:prSet presAssocID="{0D6DF4A5-EDEF-4340-B6D1-BAA8A7A65EC0}" presName="node" presStyleLbl="node1" presStyleIdx="8" presStyleCnt="9">
        <dgm:presLayoutVars>
          <dgm:bulletEnabled val="1"/>
        </dgm:presLayoutVars>
      </dgm:prSet>
      <dgm:spPr/>
      <dgm:t>
        <a:bodyPr/>
        <a:lstStyle/>
        <a:p>
          <a:endParaRPr lang="es-ES"/>
        </a:p>
      </dgm:t>
    </dgm:pt>
  </dgm:ptLst>
  <dgm:cxnLst>
    <dgm:cxn modelId="{36497AD2-C0CF-4629-B6D0-EC954564A244}" type="presOf" srcId="{5B3B819F-FBA8-4844-B51A-EE566C82FA8F}" destId="{EA07356B-ED4B-4692-AB6F-2FEBBE70BCD8}" srcOrd="0" destOrd="0" presId="urn:microsoft.com/office/officeart/2005/8/layout/default#3"/>
    <dgm:cxn modelId="{61EB2364-58F4-4437-B29D-18FB227BADFC}" srcId="{0C859AAA-130E-47FE-90F1-4F961D43A3DD}" destId="{62F08A47-F020-4D32-987F-F8DAFF07C996}" srcOrd="6" destOrd="0" parTransId="{0D11D9DA-B8E0-4758-A818-4F3A6D71BD8F}" sibTransId="{B8E90CC7-FC90-4F9E-B62C-DD4C969D3310}"/>
    <dgm:cxn modelId="{6C08D682-63C4-4E5A-A3FE-513F2219F425}" type="presOf" srcId="{0D6DF4A5-EDEF-4340-B6D1-BAA8A7A65EC0}" destId="{BE8A0368-76B1-4A2D-A7F7-22FA33A57DD2}" srcOrd="0" destOrd="0" presId="urn:microsoft.com/office/officeart/2005/8/layout/default#3"/>
    <dgm:cxn modelId="{EE146667-65DF-43F1-9AF5-6A62D12DB569}" srcId="{0C859AAA-130E-47FE-90F1-4F961D43A3DD}" destId="{5B3B819F-FBA8-4844-B51A-EE566C82FA8F}" srcOrd="1" destOrd="0" parTransId="{C9C8EF58-73B1-4486-94A2-357EFDD21F2B}" sibTransId="{54193DDC-54F4-4F00-8470-115EDFA5B933}"/>
    <dgm:cxn modelId="{351666F1-521F-41B9-A4BC-C793533D4F71}" type="presOf" srcId="{C45C7233-D081-4C4C-BCCF-7F23BAFD1758}" destId="{C854D5D6-D793-4136-8146-483C8157D4F2}" srcOrd="0" destOrd="0" presId="urn:microsoft.com/office/officeart/2005/8/layout/default#3"/>
    <dgm:cxn modelId="{2F59BFD6-5FF3-423D-9F3D-FB6F8F829BB5}" type="presOf" srcId="{21D5EF20-F7BD-4AC1-BEF7-006DA1F728B7}" destId="{22FC5FC9-3580-482F-85E8-58F2699109A6}" srcOrd="0" destOrd="0" presId="urn:microsoft.com/office/officeart/2005/8/layout/default#3"/>
    <dgm:cxn modelId="{423133E8-400C-4411-9AA5-6E1F5053D8E8}" type="presOf" srcId="{511093DB-5CA5-44A4-8134-460D3CE03CE8}" destId="{5C8C591F-2EA1-449B-A166-8A571809C639}" srcOrd="0" destOrd="0" presId="urn:microsoft.com/office/officeart/2005/8/layout/default#3"/>
    <dgm:cxn modelId="{DE0C00E1-7FD9-4883-B8C7-135580AE88B6}" srcId="{0C859AAA-130E-47FE-90F1-4F961D43A3DD}" destId="{B4869D3B-450D-4065-A530-5EAA57FA4226}" srcOrd="0" destOrd="0" parTransId="{F1CC30D3-9AD7-464B-86AD-12AF47BBEB0B}" sibTransId="{7021B5B5-A816-4EB6-8C23-C505F7C9E7D6}"/>
    <dgm:cxn modelId="{934DCF4A-2D4A-431B-99A9-D1E0E2AF6065}" srcId="{0C859AAA-130E-47FE-90F1-4F961D43A3DD}" destId="{5A32B8E1-1957-4723-A24C-B12C90B26799}" srcOrd="2" destOrd="0" parTransId="{BE9EAB76-DC17-4E4A-AFBC-35751042DB8F}" sibTransId="{2634DB8F-03D0-4BB3-8739-D9BEA4880D8B}"/>
    <dgm:cxn modelId="{5CAE1DD4-03E0-484C-8D7C-A862180D9E6B}" type="presOf" srcId="{43EBCA43-101A-4B36-A515-F5372135CD7D}" destId="{AE32D896-9265-4787-87FB-0DF30C1C92C3}" srcOrd="0" destOrd="0" presId="urn:microsoft.com/office/officeart/2005/8/layout/default#3"/>
    <dgm:cxn modelId="{9D3DC871-B7A4-45A6-A0FE-CEAED21DB70D}" type="presOf" srcId="{0C859AAA-130E-47FE-90F1-4F961D43A3DD}" destId="{BC1010DF-68F2-41A2-AA0B-03A17658012F}" srcOrd="0" destOrd="0" presId="urn:microsoft.com/office/officeart/2005/8/layout/default#3"/>
    <dgm:cxn modelId="{A6FA6682-3084-49CF-95C2-1DAFEC741234}" type="presOf" srcId="{5A32B8E1-1957-4723-A24C-B12C90B26799}" destId="{D229BC43-B9B5-4D64-A17B-68D6459BB588}" srcOrd="0" destOrd="0" presId="urn:microsoft.com/office/officeart/2005/8/layout/default#3"/>
    <dgm:cxn modelId="{8D3FE7E5-E75E-4CA8-8C39-1AB5AC33F765}" type="presOf" srcId="{B4869D3B-450D-4065-A530-5EAA57FA4226}" destId="{46F42035-87A1-4828-8F56-157274D78578}" srcOrd="0" destOrd="0" presId="urn:microsoft.com/office/officeart/2005/8/layout/default#3"/>
    <dgm:cxn modelId="{34F89580-1E15-49BC-93DB-FCD07A4DC933}" srcId="{0C859AAA-130E-47FE-90F1-4F961D43A3DD}" destId="{511093DB-5CA5-44A4-8134-460D3CE03CE8}" srcOrd="3" destOrd="0" parTransId="{96450422-CFC4-4098-9433-C0D6251C485D}" sibTransId="{19A26547-C18E-4E8B-8492-8BB7D08BA961}"/>
    <dgm:cxn modelId="{F1DFFD00-3381-411D-9F70-5456CDA1817C}" srcId="{0C859AAA-130E-47FE-90F1-4F961D43A3DD}" destId="{21D5EF20-F7BD-4AC1-BEF7-006DA1F728B7}" srcOrd="4" destOrd="0" parTransId="{508BDB64-3662-4247-BF2C-5656425DE678}" sibTransId="{593C6333-6361-4583-BBEF-FB155A4660B0}"/>
    <dgm:cxn modelId="{A189941A-47D9-4773-AD74-DF12EBCF24B6}" srcId="{0C859AAA-130E-47FE-90F1-4F961D43A3DD}" destId="{43EBCA43-101A-4B36-A515-F5372135CD7D}" srcOrd="7" destOrd="0" parTransId="{6DF0B61C-FA20-4353-BF78-A0E053F4390B}" sibTransId="{F41C2219-4F2B-4FC0-BF03-B14B0BC4A103}"/>
    <dgm:cxn modelId="{41E6E753-99A3-4AB6-A380-525ECE25F9DB}" type="presOf" srcId="{62F08A47-F020-4D32-987F-F8DAFF07C996}" destId="{45BAF736-5A1A-4F97-8971-055F48E34F5A}" srcOrd="0" destOrd="0" presId="urn:microsoft.com/office/officeart/2005/8/layout/default#3"/>
    <dgm:cxn modelId="{70F83BF4-FA55-4941-B586-3D0F62F7DE6D}" srcId="{0C859AAA-130E-47FE-90F1-4F961D43A3DD}" destId="{C45C7233-D081-4C4C-BCCF-7F23BAFD1758}" srcOrd="5" destOrd="0" parTransId="{EF6E27DA-03A0-47A8-942F-81DE4681FAEF}" sibTransId="{3B1DDC56-38D8-45E1-9A9C-4F2E149842B2}"/>
    <dgm:cxn modelId="{8FD0044C-5937-4F0A-BC80-612AF9B9F65F}" srcId="{0C859AAA-130E-47FE-90F1-4F961D43A3DD}" destId="{0D6DF4A5-EDEF-4340-B6D1-BAA8A7A65EC0}" srcOrd="8" destOrd="0" parTransId="{58B6C961-15F9-4439-BE39-6D1937C4FD56}" sibTransId="{A54FC377-D91A-4FC2-BCFE-05C05037F558}"/>
    <dgm:cxn modelId="{EE40B562-8812-4C9D-9885-945B31D3691A}" type="presParOf" srcId="{BC1010DF-68F2-41A2-AA0B-03A17658012F}" destId="{46F42035-87A1-4828-8F56-157274D78578}" srcOrd="0" destOrd="0" presId="urn:microsoft.com/office/officeart/2005/8/layout/default#3"/>
    <dgm:cxn modelId="{99CE333F-28E3-45F2-859C-9778A0EE707F}" type="presParOf" srcId="{BC1010DF-68F2-41A2-AA0B-03A17658012F}" destId="{0BB42F9C-5E9B-4191-8939-1856DD076B6F}" srcOrd="1" destOrd="0" presId="urn:microsoft.com/office/officeart/2005/8/layout/default#3"/>
    <dgm:cxn modelId="{5B1F6F6E-F9FB-41A7-84B4-3AB7FA0863D9}" type="presParOf" srcId="{BC1010DF-68F2-41A2-AA0B-03A17658012F}" destId="{EA07356B-ED4B-4692-AB6F-2FEBBE70BCD8}" srcOrd="2" destOrd="0" presId="urn:microsoft.com/office/officeart/2005/8/layout/default#3"/>
    <dgm:cxn modelId="{D8123A91-328A-4CE1-B9A0-78247213F312}" type="presParOf" srcId="{BC1010DF-68F2-41A2-AA0B-03A17658012F}" destId="{B6FF59B0-353E-4468-9E36-9102130EDBC4}" srcOrd="3" destOrd="0" presId="urn:microsoft.com/office/officeart/2005/8/layout/default#3"/>
    <dgm:cxn modelId="{D4AA82EB-2E2D-43E1-9CFE-8F10651CF47F}" type="presParOf" srcId="{BC1010DF-68F2-41A2-AA0B-03A17658012F}" destId="{D229BC43-B9B5-4D64-A17B-68D6459BB588}" srcOrd="4" destOrd="0" presId="urn:microsoft.com/office/officeart/2005/8/layout/default#3"/>
    <dgm:cxn modelId="{31C0BD9B-2DCA-49AC-93BA-077FAAAB33D0}" type="presParOf" srcId="{BC1010DF-68F2-41A2-AA0B-03A17658012F}" destId="{A11FE895-94BA-430C-9699-15F43B9636F6}" srcOrd="5" destOrd="0" presId="urn:microsoft.com/office/officeart/2005/8/layout/default#3"/>
    <dgm:cxn modelId="{5FB6DFE1-F14A-4FD6-BBE9-A460BC7A89FF}" type="presParOf" srcId="{BC1010DF-68F2-41A2-AA0B-03A17658012F}" destId="{5C8C591F-2EA1-449B-A166-8A571809C639}" srcOrd="6" destOrd="0" presId="urn:microsoft.com/office/officeart/2005/8/layout/default#3"/>
    <dgm:cxn modelId="{B5AC54C1-0B93-43ED-A4A8-510066B76069}" type="presParOf" srcId="{BC1010DF-68F2-41A2-AA0B-03A17658012F}" destId="{D8F4463A-05B2-423B-AD6F-5F26F1400371}" srcOrd="7" destOrd="0" presId="urn:microsoft.com/office/officeart/2005/8/layout/default#3"/>
    <dgm:cxn modelId="{9C49135E-AB0C-4DC7-9B03-55CBC7E93BA3}" type="presParOf" srcId="{BC1010DF-68F2-41A2-AA0B-03A17658012F}" destId="{22FC5FC9-3580-482F-85E8-58F2699109A6}" srcOrd="8" destOrd="0" presId="urn:microsoft.com/office/officeart/2005/8/layout/default#3"/>
    <dgm:cxn modelId="{EDF26F38-31E2-4FA1-A989-6122C06C8E15}" type="presParOf" srcId="{BC1010DF-68F2-41A2-AA0B-03A17658012F}" destId="{9A90A557-2DAF-4464-9EA3-855F467827BC}" srcOrd="9" destOrd="0" presId="urn:microsoft.com/office/officeart/2005/8/layout/default#3"/>
    <dgm:cxn modelId="{CBD2170E-6FCC-44D1-BA86-4ABE71C01A81}" type="presParOf" srcId="{BC1010DF-68F2-41A2-AA0B-03A17658012F}" destId="{C854D5D6-D793-4136-8146-483C8157D4F2}" srcOrd="10" destOrd="0" presId="urn:microsoft.com/office/officeart/2005/8/layout/default#3"/>
    <dgm:cxn modelId="{FF4F63B5-EC69-483D-B396-9A3CA72358AE}" type="presParOf" srcId="{BC1010DF-68F2-41A2-AA0B-03A17658012F}" destId="{116EF772-9DE2-4A23-8D71-4719EC8211A2}" srcOrd="11" destOrd="0" presId="urn:microsoft.com/office/officeart/2005/8/layout/default#3"/>
    <dgm:cxn modelId="{809D1916-269D-43AA-A0C3-FD14E31EFDC3}" type="presParOf" srcId="{BC1010DF-68F2-41A2-AA0B-03A17658012F}" destId="{45BAF736-5A1A-4F97-8971-055F48E34F5A}" srcOrd="12" destOrd="0" presId="urn:microsoft.com/office/officeart/2005/8/layout/default#3"/>
    <dgm:cxn modelId="{292D1EE6-BE7B-40FA-9A92-EB50AF135DC8}" type="presParOf" srcId="{BC1010DF-68F2-41A2-AA0B-03A17658012F}" destId="{CE69533E-A2E3-4BAC-8FA8-F2356B8321C4}" srcOrd="13" destOrd="0" presId="urn:microsoft.com/office/officeart/2005/8/layout/default#3"/>
    <dgm:cxn modelId="{185B14C6-3188-499B-B728-E1786E80B18D}" type="presParOf" srcId="{BC1010DF-68F2-41A2-AA0B-03A17658012F}" destId="{AE32D896-9265-4787-87FB-0DF30C1C92C3}" srcOrd="14" destOrd="0" presId="urn:microsoft.com/office/officeart/2005/8/layout/default#3"/>
    <dgm:cxn modelId="{A38E59B0-C28A-47F0-9D25-0088F71E2FDD}" type="presParOf" srcId="{BC1010DF-68F2-41A2-AA0B-03A17658012F}" destId="{73B60B56-7E90-4D34-8F97-72A5D29F0C4E}" srcOrd="15" destOrd="0" presId="urn:microsoft.com/office/officeart/2005/8/layout/default#3"/>
    <dgm:cxn modelId="{D5899290-7B1F-4E94-875C-B18156351580}" type="presParOf" srcId="{BC1010DF-68F2-41A2-AA0B-03A17658012F}" destId="{BE8A0368-76B1-4A2D-A7F7-22FA33A57DD2}" srcOrd="16" destOrd="0" presId="urn:microsoft.com/office/officeart/2005/8/layout/defaul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80711BD-0361-4643-BA06-EAFBC2301AAE}" type="doc">
      <dgm:prSet loTypeId="urn:microsoft.com/office/officeart/2005/8/layout/default#4" loCatId="list" qsTypeId="urn:microsoft.com/office/officeart/2005/8/quickstyle/simple1" qsCatId="simple" csTypeId="urn:microsoft.com/office/officeart/2005/8/colors/colorful2" csCatId="colorful" phldr="1"/>
      <dgm:spPr/>
      <dgm:t>
        <a:bodyPr/>
        <a:lstStyle/>
        <a:p>
          <a:endParaRPr lang="es-ES"/>
        </a:p>
      </dgm:t>
    </dgm:pt>
    <dgm:pt modelId="{27C9EA9F-B55B-452C-BE95-649E4E47D01E}">
      <dgm:prSet phldrT="[Texto]" custT="1"/>
      <dgm:spPr/>
      <dgm:t>
        <a:bodyPr/>
        <a:lstStyle/>
        <a:p>
          <a:r>
            <a:rPr lang="es-ES" sz="1600" b="1" dirty="0" smtClean="0">
              <a:latin typeface="Calibri" pitchFamily="34" charset="0"/>
              <a:cs typeface="Calibri" pitchFamily="34" charset="0"/>
            </a:rPr>
            <a:t>1 Percepción de la conducta, definición de objetivos</a:t>
          </a:r>
          <a:endParaRPr lang="es-ES" sz="1600" b="1" dirty="0"/>
        </a:p>
      </dgm:t>
    </dgm:pt>
    <dgm:pt modelId="{FD7E8114-FA61-4B64-BB3F-AF7103214CB8}" type="parTrans" cxnId="{412776C6-AE19-4983-A6F3-77F1A1DF01E5}">
      <dgm:prSet/>
      <dgm:spPr/>
      <dgm:t>
        <a:bodyPr/>
        <a:lstStyle/>
        <a:p>
          <a:endParaRPr lang="es-ES"/>
        </a:p>
      </dgm:t>
    </dgm:pt>
    <dgm:pt modelId="{24144EC3-E00E-4153-A61D-EC6D79CC9884}" type="sibTrans" cxnId="{412776C6-AE19-4983-A6F3-77F1A1DF01E5}">
      <dgm:prSet/>
      <dgm:spPr/>
      <dgm:t>
        <a:bodyPr/>
        <a:lstStyle/>
        <a:p>
          <a:endParaRPr lang="es-ES"/>
        </a:p>
      </dgm:t>
    </dgm:pt>
    <dgm:pt modelId="{051ED94F-3C06-46A6-A708-D733A20B5E5F}">
      <dgm:prSet custT="1"/>
      <dgm:spPr/>
      <dgm:t>
        <a:bodyPr/>
        <a:lstStyle/>
        <a:p>
          <a:r>
            <a:rPr lang="es-ES" sz="1600" b="1" dirty="0" smtClean="0">
              <a:latin typeface="Calibri" pitchFamily="34" charset="0"/>
              <a:cs typeface="Calibri" pitchFamily="34" charset="0"/>
            </a:rPr>
            <a:t>2 Prevención</a:t>
          </a:r>
        </a:p>
      </dgm:t>
    </dgm:pt>
    <dgm:pt modelId="{14A5F852-EC6C-44B7-98B4-81C80B32666D}" type="parTrans" cxnId="{DABBC0D6-C451-403C-AA33-9F895F7996B2}">
      <dgm:prSet/>
      <dgm:spPr/>
      <dgm:t>
        <a:bodyPr/>
        <a:lstStyle/>
        <a:p>
          <a:endParaRPr lang="es-ES"/>
        </a:p>
      </dgm:t>
    </dgm:pt>
    <dgm:pt modelId="{5868585F-A472-42F6-9411-5909EC0B72CE}" type="sibTrans" cxnId="{DABBC0D6-C451-403C-AA33-9F895F7996B2}">
      <dgm:prSet/>
      <dgm:spPr/>
      <dgm:t>
        <a:bodyPr/>
        <a:lstStyle/>
        <a:p>
          <a:endParaRPr lang="es-ES"/>
        </a:p>
      </dgm:t>
    </dgm:pt>
    <dgm:pt modelId="{A2F9A3F0-D942-49F8-95F6-AF133243B571}">
      <dgm:prSet custT="1"/>
      <dgm:spPr/>
      <dgm:t>
        <a:bodyPr/>
        <a:lstStyle/>
        <a:p>
          <a:r>
            <a:rPr lang="es-ES" sz="1600" b="1" dirty="0" smtClean="0">
              <a:latin typeface="Calibri" pitchFamily="34" charset="0"/>
              <a:cs typeface="Calibri" pitchFamily="34" charset="0"/>
            </a:rPr>
            <a:t>3 Técnicas a utilizar antes, durante,  después y todo el tiempo</a:t>
          </a:r>
        </a:p>
      </dgm:t>
    </dgm:pt>
    <dgm:pt modelId="{D40C6EE3-CBA3-4587-B953-B739332672EB}" type="parTrans" cxnId="{5245C262-FCF2-4F6C-95B1-C461310F1837}">
      <dgm:prSet/>
      <dgm:spPr/>
      <dgm:t>
        <a:bodyPr/>
        <a:lstStyle/>
        <a:p>
          <a:endParaRPr lang="es-ES"/>
        </a:p>
      </dgm:t>
    </dgm:pt>
    <dgm:pt modelId="{AC09D8A0-51A4-4A7B-ACC7-14C8D672AD19}" type="sibTrans" cxnId="{5245C262-FCF2-4F6C-95B1-C461310F1837}">
      <dgm:prSet/>
      <dgm:spPr/>
      <dgm:t>
        <a:bodyPr/>
        <a:lstStyle/>
        <a:p>
          <a:endParaRPr lang="es-ES"/>
        </a:p>
      </dgm:t>
    </dgm:pt>
    <dgm:pt modelId="{00D94D81-848B-43D4-B05B-DAF1DC9DD9FA}">
      <dgm:prSet custT="1"/>
      <dgm:spPr/>
      <dgm:t>
        <a:bodyPr/>
        <a:lstStyle/>
        <a:p>
          <a:r>
            <a:rPr lang="es-ES" sz="1600" b="1" dirty="0" smtClean="0">
              <a:latin typeface="Calibri" pitchFamily="34" charset="0"/>
              <a:cs typeface="Calibri" pitchFamily="34" charset="0"/>
            </a:rPr>
            <a:t>5 Trabajar su autoestima. </a:t>
          </a:r>
        </a:p>
      </dgm:t>
    </dgm:pt>
    <dgm:pt modelId="{42B0C7CF-FEA5-490B-A12B-2420C75F0F53}" type="parTrans" cxnId="{11E8DB83-C2C7-4275-AFC5-DD27A50C1CA6}">
      <dgm:prSet/>
      <dgm:spPr/>
      <dgm:t>
        <a:bodyPr/>
        <a:lstStyle/>
        <a:p>
          <a:endParaRPr lang="es-ES"/>
        </a:p>
      </dgm:t>
    </dgm:pt>
    <dgm:pt modelId="{49E0814A-E8BC-47F1-BA6B-B6D8CA82595E}" type="sibTrans" cxnId="{11E8DB83-C2C7-4275-AFC5-DD27A50C1CA6}">
      <dgm:prSet/>
      <dgm:spPr/>
      <dgm:t>
        <a:bodyPr/>
        <a:lstStyle/>
        <a:p>
          <a:endParaRPr lang="es-ES"/>
        </a:p>
      </dgm:t>
    </dgm:pt>
    <dgm:pt modelId="{90E1049A-F1FD-4D73-B97D-D357D64E9D80}">
      <dgm:prSet custT="1"/>
      <dgm:spPr/>
      <dgm:t>
        <a:bodyPr/>
        <a:lstStyle/>
        <a:p>
          <a:r>
            <a:rPr lang="es-ES" sz="1600" b="1" dirty="0" smtClean="0">
              <a:latin typeface="Calibri" pitchFamily="34" charset="0"/>
              <a:cs typeface="Calibri" pitchFamily="34" charset="0"/>
            </a:rPr>
            <a:t>6 Trabajo con la familia.</a:t>
          </a:r>
        </a:p>
      </dgm:t>
    </dgm:pt>
    <dgm:pt modelId="{72D2ABC5-F4A8-472B-B40F-590587B1D089}" type="parTrans" cxnId="{1058A203-0A6D-4321-8BDA-97E6AA6ED3C6}">
      <dgm:prSet/>
      <dgm:spPr/>
      <dgm:t>
        <a:bodyPr/>
        <a:lstStyle/>
        <a:p>
          <a:endParaRPr lang="es-ES"/>
        </a:p>
      </dgm:t>
    </dgm:pt>
    <dgm:pt modelId="{6913D3CF-7760-421A-AB02-D73B9C463171}" type="sibTrans" cxnId="{1058A203-0A6D-4321-8BDA-97E6AA6ED3C6}">
      <dgm:prSet/>
      <dgm:spPr/>
      <dgm:t>
        <a:bodyPr/>
        <a:lstStyle/>
        <a:p>
          <a:endParaRPr lang="es-ES"/>
        </a:p>
      </dgm:t>
    </dgm:pt>
    <dgm:pt modelId="{4769EE23-1B21-4FD9-92FE-F40BAA46E9D9}">
      <dgm:prSet custT="1"/>
      <dgm:spPr/>
      <dgm:t>
        <a:bodyPr/>
        <a:lstStyle/>
        <a:p>
          <a:r>
            <a:rPr lang="es-ES" sz="1600" b="1" dirty="0" smtClean="0">
              <a:latin typeface="Calibri" pitchFamily="34" charset="0"/>
              <a:cs typeface="Calibri" pitchFamily="34" charset="0"/>
            </a:rPr>
            <a:t>7 Evaluar los resultados</a:t>
          </a:r>
        </a:p>
      </dgm:t>
    </dgm:pt>
    <dgm:pt modelId="{AA42E3AC-DB43-4AA5-AD07-7E19975C05A7}" type="parTrans" cxnId="{E8A4C6EE-F88C-46F5-A8CF-B0BE3A083A57}">
      <dgm:prSet/>
      <dgm:spPr/>
      <dgm:t>
        <a:bodyPr/>
        <a:lstStyle/>
        <a:p>
          <a:endParaRPr lang="es-ES"/>
        </a:p>
      </dgm:t>
    </dgm:pt>
    <dgm:pt modelId="{C8857309-4EC4-4AD0-B6C1-16B32F80BA0A}" type="sibTrans" cxnId="{E8A4C6EE-F88C-46F5-A8CF-B0BE3A083A57}">
      <dgm:prSet/>
      <dgm:spPr/>
      <dgm:t>
        <a:bodyPr/>
        <a:lstStyle/>
        <a:p>
          <a:endParaRPr lang="es-ES"/>
        </a:p>
      </dgm:t>
    </dgm:pt>
    <dgm:pt modelId="{C2F811EF-DA0B-47A2-B065-3F44B3974AA8}">
      <dgm:prSet custT="1"/>
      <dgm:spPr/>
      <dgm:t>
        <a:bodyPr/>
        <a:lstStyle/>
        <a:p>
          <a:r>
            <a:rPr lang="es-ES" sz="1600" b="1" dirty="0" smtClean="0">
              <a:latin typeface="Calibri" pitchFamily="34" charset="0"/>
              <a:cs typeface="Calibri" pitchFamily="34" charset="0"/>
            </a:rPr>
            <a:t>4 Castigos, recompensas y reglas</a:t>
          </a:r>
        </a:p>
      </dgm:t>
    </dgm:pt>
    <dgm:pt modelId="{74E81A65-2FC2-4D13-9DBD-9344E58516D2}" type="parTrans" cxnId="{EEECA855-1BEE-44AD-A56E-DD55D86799AC}">
      <dgm:prSet/>
      <dgm:spPr/>
      <dgm:t>
        <a:bodyPr/>
        <a:lstStyle/>
        <a:p>
          <a:endParaRPr lang="es-ES"/>
        </a:p>
      </dgm:t>
    </dgm:pt>
    <dgm:pt modelId="{40B3E85E-384B-47DA-8DAE-04D54AD22F33}" type="sibTrans" cxnId="{EEECA855-1BEE-44AD-A56E-DD55D86799AC}">
      <dgm:prSet/>
      <dgm:spPr/>
      <dgm:t>
        <a:bodyPr/>
        <a:lstStyle/>
        <a:p>
          <a:endParaRPr lang="es-ES"/>
        </a:p>
      </dgm:t>
    </dgm:pt>
    <dgm:pt modelId="{BC90663B-D733-48A4-99C8-745C2B9108F7}" type="pres">
      <dgm:prSet presAssocID="{E80711BD-0361-4643-BA06-EAFBC2301AAE}" presName="diagram" presStyleCnt="0">
        <dgm:presLayoutVars>
          <dgm:dir/>
          <dgm:resizeHandles val="exact"/>
        </dgm:presLayoutVars>
      </dgm:prSet>
      <dgm:spPr/>
      <dgm:t>
        <a:bodyPr/>
        <a:lstStyle/>
        <a:p>
          <a:endParaRPr lang="es-ES"/>
        </a:p>
      </dgm:t>
    </dgm:pt>
    <dgm:pt modelId="{4755A214-2671-4523-8BAE-02B96F181D6B}" type="pres">
      <dgm:prSet presAssocID="{27C9EA9F-B55B-452C-BE95-649E4E47D01E}" presName="node" presStyleLbl="node1" presStyleIdx="0" presStyleCnt="7">
        <dgm:presLayoutVars>
          <dgm:bulletEnabled val="1"/>
        </dgm:presLayoutVars>
      </dgm:prSet>
      <dgm:spPr/>
      <dgm:t>
        <a:bodyPr/>
        <a:lstStyle/>
        <a:p>
          <a:endParaRPr lang="es-ES"/>
        </a:p>
      </dgm:t>
    </dgm:pt>
    <dgm:pt modelId="{671BFA88-7E7B-4A65-AB23-7A081E83D488}" type="pres">
      <dgm:prSet presAssocID="{24144EC3-E00E-4153-A61D-EC6D79CC9884}" presName="sibTrans" presStyleCnt="0"/>
      <dgm:spPr/>
    </dgm:pt>
    <dgm:pt modelId="{856BDEE7-0D3A-404F-AB16-FC0C27FCD85D}" type="pres">
      <dgm:prSet presAssocID="{051ED94F-3C06-46A6-A708-D733A20B5E5F}" presName="node" presStyleLbl="node1" presStyleIdx="1" presStyleCnt="7">
        <dgm:presLayoutVars>
          <dgm:bulletEnabled val="1"/>
        </dgm:presLayoutVars>
      </dgm:prSet>
      <dgm:spPr/>
      <dgm:t>
        <a:bodyPr/>
        <a:lstStyle/>
        <a:p>
          <a:endParaRPr lang="es-ES"/>
        </a:p>
      </dgm:t>
    </dgm:pt>
    <dgm:pt modelId="{6B2BD654-2D25-4DF1-976B-7B02EE36EC12}" type="pres">
      <dgm:prSet presAssocID="{5868585F-A472-42F6-9411-5909EC0B72CE}" presName="sibTrans" presStyleCnt="0"/>
      <dgm:spPr/>
    </dgm:pt>
    <dgm:pt modelId="{93B2EB2D-C148-4BCB-AE51-964BA02E35EE}" type="pres">
      <dgm:prSet presAssocID="{A2F9A3F0-D942-49F8-95F6-AF133243B571}" presName="node" presStyleLbl="node1" presStyleIdx="2" presStyleCnt="7">
        <dgm:presLayoutVars>
          <dgm:bulletEnabled val="1"/>
        </dgm:presLayoutVars>
      </dgm:prSet>
      <dgm:spPr/>
      <dgm:t>
        <a:bodyPr/>
        <a:lstStyle/>
        <a:p>
          <a:endParaRPr lang="es-ES"/>
        </a:p>
      </dgm:t>
    </dgm:pt>
    <dgm:pt modelId="{EEEFA721-3B87-42BA-9ECD-464017D92F6D}" type="pres">
      <dgm:prSet presAssocID="{AC09D8A0-51A4-4A7B-ACC7-14C8D672AD19}" presName="sibTrans" presStyleCnt="0"/>
      <dgm:spPr/>
    </dgm:pt>
    <dgm:pt modelId="{13884B63-779C-4157-9493-6D5BD4F97803}" type="pres">
      <dgm:prSet presAssocID="{C2F811EF-DA0B-47A2-B065-3F44B3974AA8}" presName="node" presStyleLbl="node1" presStyleIdx="3" presStyleCnt="7">
        <dgm:presLayoutVars>
          <dgm:bulletEnabled val="1"/>
        </dgm:presLayoutVars>
      </dgm:prSet>
      <dgm:spPr/>
      <dgm:t>
        <a:bodyPr/>
        <a:lstStyle/>
        <a:p>
          <a:endParaRPr lang="es-ES"/>
        </a:p>
      </dgm:t>
    </dgm:pt>
    <dgm:pt modelId="{BCBDA989-F097-4F49-BA3E-345E904C5CBA}" type="pres">
      <dgm:prSet presAssocID="{40B3E85E-384B-47DA-8DAE-04D54AD22F33}" presName="sibTrans" presStyleCnt="0"/>
      <dgm:spPr/>
    </dgm:pt>
    <dgm:pt modelId="{527EE0AF-52C4-4843-9A48-696C66BB9878}" type="pres">
      <dgm:prSet presAssocID="{00D94D81-848B-43D4-B05B-DAF1DC9DD9FA}" presName="node" presStyleLbl="node1" presStyleIdx="4" presStyleCnt="7">
        <dgm:presLayoutVars>
          <dgm:bulletEnabled val="1"/>
        </dgm:presLayoutVars>
      </dgm:prSet>
      <dgm:spPr/>
      <dgm:t>
        <a:bodyPr/>
        <a:lstStyle/>
        <a:p>
          <a:endParaRPr lang="es-ES"/>
        </a:p>
      </dgm:t>
    </dgm:pt>
    <dgm:pt modelId="{08E8C171-A6CE-486D-BBE7-89802D468589}" type="pres">
      <dgm:prSet presAssocID="{49E0814A-E8BC-47F1-BA6B-B6D8CA82595E}" presName="sibTrans" presStyleCnt="0"/>
      <dgm:spPr/>
    </dgm:pt>
    <dgm:pt modelId="{59D6D5B0-3938-45C7-993E-1014C280D7BB}" type="pres">
      <dgm:prSet presAssocID="{90E1049A-F1FD-4D73-B97D-D357D64E9D80}" presName="node" presStyleLbl="node1" presStyleIdx="5" presStyleCnt="7">
        <dgm:presLayoutVars>
          <dgm:bulletEnabled val="1"/>
        </dgm:presLayoutVars>
      </dgm:prSet>
      <dgm:spPr/>
      <dgm:t>
        <a:bodyPr/>
        <a:lstStyle/>
        <a:p>
          <a:endParaRPr lang="es-ES"/>
        </a:p>
      </dgm:t>
    </dgm:pt>
    <dgm:pt modelId="{9ECA3E21-684B-4E16-9761-FA78B0F0B90C}" type="pres">
      <dgm:prSet presAssocID="{6913D3CF-7760-421A-AB02-D73B9C463171}" presName="sibTrans" presStyleCnt="0"/>
      <dgm:spPr/>
    </dgm:pt>
    <dgm:pt modelId="{05450FA4-7F3D-42E5-831E-31F9519BD906}" type="pres">
      <dgm:prSet presAssocID="{4769EE23-1B21-4FD9-92FE-F40BAA46E9D9}" presName="node" presStyleLbl="node1" presStyleIdx="6" presStyleCnt="7">
        <dgm:presLayoutVars>
          <dgm:bulletEnabled val="1"/>
        </dgm:presLayoutVars>
      </dgm:prSet>
      <dgm:spPr/>
      <dgm:t>
        <a:bodyPr/>
        <a:lstStyle/>
        <a:p>
          <a:endParaRPr lang="es-ES"/>
        </a:p>
      </dgm:t>
    </dgm:pt>
  </dgm:ptLst>
  <dgm:cxnLst>
    <dgm:cxn modelId="{11E8DB83-C2C7-4275-AFC5-DD27A50C1CA6}" srcId="{E80711BD-0361-4643-BA06-EAFBC2301AAE}" destId="{00D94D81-848B-43D4-B05B-DAF1DC9DD9FA}" srcOrd="4" destOrd="0" parTransId="{42B0C7CF-FEA5-490B-A12B-2420C75F0F53}" sibTransId="{49E0814A-E8BC-47F1-BA6B-B6D8CA82595E}"/>
    <dgm:cxn modelId="{17BC7D03-B5D3-479D-9DAC-430234CB0EE7}" type="presOf" srcId="{E80711BD-0361-4643-BA06-EAFBC2301AAE}" destId="{BC90663B-D733-48A4-99C8-745C2B9108F7}" srcOrd="0" destOrd="0" presId="urn:microsoft.com/office/officeart/2005/8/layout/default#4"/>
    <dgm:cxn modelId="{F783B772-2EF9-443E-88D5-EE06E732D218}" type="presOf" srcId="{A2F9A3F0-D942-49F8-95F6-AF133243B571}" destId="{93B2EB2D-C148-4BCB-AE51-964BA02E35EE}" srcOrd="0" destOrd="0" presId="urn:microsoft.com/office/officeart/2005/8/layout/default#4"/>
    <dgm:cxn modelId="{F1362282-B107-46E0-AE28-C2C7130D175A}" type="presOf" srcId="{C2F811EF-DA0B-47A2-B065-3F44B3974AA8}" destId="{13884B63-779C-4157-9493-6D5BD4F97803}" srcOrd="0" destOrd="0" presId="urn:microsoft.com/office/officeart/2005/8/layout/default#4"/>
    <dgm:cxn modelId="{EEECA855-1BEE-44AD-A56E-DD55D86799AC}" srcId="{E80711BD-0361-4643-BA06-EAFBC2301AAE}" destId="{C2F811EF-DA0B-47A2-B065-3F44B3974AA8}" srcOrd="3" destOrd="0" parTransId="{74E81A65-2FC2-4D13-9DBD-9344E58516D2}" sibTransId="{40B3E85E-384B-47DA-8DAE-04D54AD22F33}"/>
    <dgm:cxn modelId="{DABBC0D6-C451-403C-AA33-9F895F7996B2}" srcId="{E80711BD-0361-4643-BA06-EAFBC2301AAE}" destId="{051ED94F-3C06-46A6-A708-D733A20B5E5F}" srcOrd="1" destOrd="0" parTransId="{14A5F852-EC6C-44B7-98B4-81C80B32666D}" sibTransId="{5868585F-A472-42F6-9411-5909EC0B72CE}"/>
    <dgm:cxn modelId="{1058A203-0A6D-4321-8BDA-97E6AA6ED3C6}" srcId="{E80711BD-0361-4643-BA06-EAFBC2301AAE}" destId="{90E1049A-F1FD-4D73-B97D-D357D64E9D80}" srcOrd="5" destOrd="0" parTransId="{72D2ABC5-F4A8-472B-B40F-590587B1D089}" sibTransId="{6913D3CF-7760-421A-AB02-D73B9C463171}"/>
    <dgm:cxn modelId="{412776C6-AE19-4983-A6F3-77F1A1DF01E5}" srcId="{E80711BD-0361-4643-BA06-EAFBC2301AAE}" destId="{27C9EA9F-B55B-452C-BE95-649E4E47D01E}" srcOrd="0" destOrd="0" parTransId="{FD7E8114-FA61-4B64-BB3F-AF7103214CB8}" sibTransId="{24144EC3-E00E-4153-A61D-EC6D79CC9884}"/>
    <dgm:cxn modelId="{914F042C-299F-4657-A7EA-103D96C0F64B}" type="presOf" srcId="{051ED94F-3C06-46A6-A708-D733A20B5E5F}" destId="{856BDEE7-0D3A-404F-AB16-FC0C27FCD85D}" srcOrd="0" destOrd="0" presId="urn:microsoft.com/office/officeart/2005/8/layout/default#4"/>
    <dgm:cxn modelId="{57E2BD37-E25E-44ED-B796-28BEEE738203}" type="presOf" srcId="{90E1049A-F1FD-4D73-B97D-D357D64E9D80}" destId="{59D6D5B0-3938-45C7-993E-1014C280D7BB}" srcOrd="0" destOrd="0" presId="urn:microsoft.com/office/officeart/2005/8/layout/default#4"/>
    <dgm:cxn modelId="{E8A4C6EE-F88C-46F5-A8CF-B0BE3A083A57}" srcId="{E80711BD-0361-4643-BA06-EAFBC2301AAE}" destId="{4769EE23-1B21-4FD9-92FE-F40BAA46E9D9}" srcOrd="6" destOrd="0" parTransId="{AA42E3AC-DB43-4AA5-AD07-7E19975C05A7}" sibTransId="{C8857309-4EC4-4AD0-B6C1-16B32F80BA0A}"/>
    <dgm:cxn modelId="{5245C262-FCF2-4F6C-95B1-C461310F1837}" srcId="{E80711BD-0361-4643-BA06-EAFBC2301AAE}" destId="{A2F9A3F0-D942-49F8-95F6-AF133243B571}" srcOrd="2" destOrd="0" parTransId="{D40C6EE3-CBA3-4587-B953-B739332672EB}" sibTransId="{AC09D8A0-51A4-4A7B-ACC7-14C8D672AD19}"/>
    <dgm:cxn modelId="{9D1C640E-AF95-4137-A79A-60D1E02C4D5A}" type="presOf" srcId="{00D94D81-848B-43D4-B05B-DAF1DC9DD9FA}" destId="{527EE0AF-52C4-4843-9A48-696C66BB9878}" srcOrd="0" destOrd="0" presId="urn:microsoft.com/office/officeart/2005/8/layout/default#4"/>
    <dgm:cxn modelId="{AB49C754-D3B3-44E3-8382-495960DF549A}" type="presOf" srcId="{4769EE23-1B21-4FD9-92FE-F40BAA46E9D9}" destId="{05450FA4-7F3D-42E5-831E-31F9519BD906}" srcOrd="0" destOrd="0" presId="urn:microsoft.com/office/officeart/2005/8/layout/default#4"/>
    <dgm:cxn modelId="{6D2DA120-7F83-4D60-BDE5-8C9D928DF185}" type="presOf" srcId="{27C9EA9F-B55B-452C-BE95-649E4E47D01E}" destId="{4755A214-2671-4523-8BAE-02B96F181D6B}" srcOrd="0" destOrd="0" presId="urn:microsoft.com/office/officeart/2005/8/layout/default#4"/>
    <dgm:cxn modelId="{34FD03CE-608C-408C-8254-BA4E27170CCA}" type="presParOf" srcId="{BC90663B-D733-48A4-99C8-745C2B9108F7}" destId="{4755A214-2671-4523-8BAE-02B96F181D6B}" srcOrd="0" destOrd="0" presId="urn:microsoft.com/office/officeart/2005/8/layout/default#4"/>
    <dgm:cxn modelId="{C3704D96-5C99-40A9-BCB9-716E2B9217D0}" type="presParOf" srcId="{BC90663B-D733-48A4-99C8-745C2B9108F7}" destId="{671BFA88-7E7B-4A65-AB23-7A081E83D488}" srcOrd="1" destOrd="0" presId="urn:microsoft.com/office/officeart/2005/8/layout/default#4"/>
    <dgm:cxn modelId="{EF808F0D-8DFE-41F6-8023-16FFC093F559}" type="presParOf" srcId="{BC90663B-D733-48A4-99C8-745C2B9108F7}" destId="{856BDEE7-0D3A-404F-AB16-FC0C27FCD85D}" srcOrd="2" destOrd="0" presId="urn:microsoft.com/office/officeart/2005/8/layout/default#4"/>
    <dgm:cxn modelId="{0189FE57-283F-4DE9-8AB8-B1C05A43EC6E}" type="presParOf" srcId="{BC90663B-D733-48A4-99C8-745C2B9108F7}" destId="{6B2BD654-2D25-4DF1-976B-7B02EE36EC12}" srcOrd="3" destOrd="0" presId="urn:microsoft.com/office/officeart/2005/8/layout/default#4"/>
    <dgm:cxn modelId="{1E94C3B0-B6D4-463A-8F35-B3435023286E}" type="presParOf" srcId="{BC90663B-D733-48A4-99C8-745C2B9108F7}" destId="{93B2EB2D-C148-4BCB-AE51-964BA02E35EE}" srcOrd="4" destOrd="0" presId="urn:microsoft.com/office/officeart/2005/8/layout/default#4"/>
    <dgm:cxn modelId="{2759838A-0F77-4FAF-A9FD-C035A380222A}" type="presParOf" srcId="{BC90663B-D733-48A4-99C8-745C2B9108F7}" destId="{EEEFA721-3B87-42BA-9ECD-464017D92F6D}" srcOrd="5" destOrd="0" presId="urn:microsoft.com/office/officeart/2005/8/layout/default#4"/>
    <dgm:cxn modelId="{D2131368-2E64-47B4-85BF-0823B765F4E4}" type="presParOf" srcId="{BC90663B-D733-48A4-99C8-745C2B9108F7}" destId="{13884B63-779C-4157-9493-6D5BD4F97803}" srcOrd="6" destOrd="0" presId="urn:microsoft.com/office/officeart/2005/8/layout/default#4"/>
    <dgm:cxn modelId="{97190436-607C-4509-A57E-EC1113798BC9}" type="presParOf" srcId="{BC90663B-D733-48A4-99C8-745C2B9108F7}" destId="{BCBDA989-F097-4F49-BA3E-345E904C5CBA}" srcOrd="7" destOrd="0" presId="urn:microsoft.com/office/officeart/2005/8/layout/default#4"/>
    <dgm:cxn modelId="{A7CC74C1-A847-4CA5-8146-BF93DEF24103}" type="presParOf" srcId="{BC90663B-D733-48A4-99C8-745C2B9108F7}" destId="{527EE0AF-52C4-4843-9A48-696C66BB9878}" srcOrd="8" destOrd="0" presId="urn:microsoft.com/office/officeart/2005/8/layout/default#4"/>
    <dgm:cxn modelId="{E64570AC-BFBB-4A96-9F13-4481A6C9AEC7}" type="presParOf" srcId="{BC90663B-D733-48A4-99C8-745C2B9108F7}" destId="{08E8C171-A6CE-486D-BBE7-89802D468589}" srcOrd="9" destOrd="0" presId="urn:microsoft.com/office/officeart/2005/8/layout/default#4"/>
    <dgm:cxn modelId="{56B03DBE-7140-447C-9B6F-FB43364D0A2F}" type="presParOf" srcId="{BC90663B-D733-48A4-99C8-745C2B9108F7}" destId="{59D6D5B0-3938-45C7-993E-1014C280D7BB}" srcOrd="10" destOrd="0" presId="urn:microsoft.com/office/officeart/2005/8/layout/default#4"/>
    <dgm:cxn modelId="{2B3BE106-7689-43DC-8645-727319B55BC9}" type="presParOf" srcId="{BC90663B-D733-48A4-99C8-745C2B9108F7}" destId="{9ECA3E21-684B-4E16-9761-FA78B0F0B90C}" srcOrd="11" destOrd="0" presId="urn:microsoft.com/office/officeart/2005/8/layout/default#4"/>
    <dgm:cxn modelId="{8E7D5368-F584-4B54-827B-984919089DC3}" type="presParOf" srcId="{BC90663B-D733-48A4-99C8-745C2B9108F7}" destId="{05450FA4-7F3D-42E5-831E-31F9519BD906}" srcOrd="12" destOrd="0" presId="urn:microsoft.com/office/officeart/2005/8/layout/defaul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B63D408-6F12-4D88-A684-5278386BFB5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s-ES"/>
        </a:p>
      </dgm:t>
    </dgm:pt>
    <dgm:pt modelId="{32F6C8D6-8B64-4D78-8B6B-C64D35EA0D7A}">
      <dgm:prSet phldrT="[Texto]" custT="1"/>
      <dgm:spPr/>
      <dgm:t>
        <a:bodyPr/>
        <a:lstStyle/>
        <a:p>
          <a:r>
            <a:rPr lang="es-ES" sz="1800" dirty="0" smtClean="0">
              <a:latin typeface="Calibri" pitchFamily="34" charset="0"/>
              <a:cs typeface="Calibri" pitchFamily="34" charset="0"/>
            </a:rPr>
            <a:t>Creación de las reglas del aula</a:t>
          </a:r>
          <a:endParaRPr lang="es-ES" sz="1800" dirty="0">
            <a:latin typeface="Calibri" pitchFamily="34" charset="0"/>
            <a:cs typeface="Calibri" pitchFamily="34" charset="0"/>
          </a:endParaRPr>
        </a:p>
      </dgm:t>
    </dgm:pt>
    <dgm:pt modelId="{4A675217-239A-49A8-B9A3-8F9F7F7DDF8B}" type="parTrans" cxnId="{1D4B07E1-C028-4CFD-B406-FA6DFB5794FA}">
      <dgm:prSet/>
      <dgm:spPr/>
      <dgm:t>
        <a:bodyPr/>
        <a:lstStyle/>
        <a:p>
          <a:endParaRPr lang="es-ES" sz="2000">
            <a:latin typeface="Calibri" pitchFamily="34" charset="0"/>
            <a:cs typeface="Calibri" pitchFamily="34" charset="0"/>
          </a:endParaRPr>
        </a:p>
      </dgm:t>
    </dgm:pt>
    <dgm:pt modelId="{1CE1AC32-A4F9-4588-9164-10C2DB1F81DE}" type="sibTrans" cxnId="{1D4B07E1-C028-4CFD-B406-FA6DFB5794FA}">
      <dgm:prSet/>
      <dgm:spPr/>
      <dgm:t>
        <a:bodyPr/>
        <a:lstStyle/>
        <a:p>
          <a:endParaRPr lang="es-ES" sz="2000">
            <a:latin typeface="Calibri" pitchFamily="34" charset="0"/>
            <a:cs typeface="Calibri" pitchFamily="34" charset="0"/>
          </a:endParaRPr>
        </a:p>
      </dgm:t>
    </dgm:pt>
    <dgm:pt modelId="{86BFD8CF-06F4-453A-94DB-A39FF3724279}">
      <dgm:prSet phldrT="[Texto]" custT="1"/>
      <dgm:spPr/>
      <dgm:t>
        <a:bodyPr/>
        <a:lstStyle/>
        <a:p>
          <a:r>
            <a:rPr lang="es-ES" sz="1800" dirty="0" smtClean="0">
              <a:latin typeface="Calibri" pitchFamily="34" charset="0"/>
              <a:cs typeface="Calibri" pitchFamily="34" charset="0"/>
            </a:rPr>
            <a:t>Moldeo de masa </a:t>
          </a:r>
          <a:endParaRPr lang="es-ES" sz="1800" dirty="0">
            <a:latin typeface="Calibri" pitchFamily="34" charset="0"/>
            <a:cs typeface="Calibri" pitchFamily="34" charset="0"/>
          </a:endParaRPr>
        </a:p>
      </dgm:t>
    </dgm:pt>
    <dgm:pt modelId="{4600EF28-924D-46D7-A061-01DCB1C7E17C}" type="parTrans" cxnId="{546723F6-8897-4512-A9E6-D0AE55227C09}">
      <dgm:prSet/>
      <dgm:spPr/>
      <dgm:t>
        <a:bodyPr/>
        <a:lstStyle/>
        <a:p>
          <a:endParaRPr lang="es-ES" sz="2000">
            <a:latin typeface="Calibri" pitchFamily="34" charset="0"/>
            <a:cs typeface="Calibri" pitchFamily="34" charset="0"/>
          </a:endParaRPr>
        </a:p>
      </dgm:t>
    </dgm:pt>
    <dgm:pt modelId="{1499000D-7FFD-43E0-B516-91F5E510B504}" type="sibTrans" cxnId="{546723F6-8897-4512-A9E6-D0AE55227C09}">
      <dgm:prSet/>
      <dgm:spPr/>
      <dgm:t>
        <a:bodyPr/>
        <a:lstStyle/>
        <a:p>
          <a:endParaRPr lang="es-ES" sz="2000">
            <a:latin typeface="Calibri" pitchFamily="34" charset="0"/>
            <a:cs typeface="Calibri" pitchFamily="34" charset="0"/>
          </a:endParaRPr>
        </a:p>
      </dgm:t>
    </dgm:pt>
    <dgm:pt modelId="{7B90CC48-0DB4-4F68-A696-BC6016C193B3}">
      <dgm:prSet phldrT="[Texto]" custT="1"/>
      <dgm:spPr/>
      <dgm:t>
        <a:bodyPr/>
        <a:lstStyle/>
        <a:p>
          <a:r>
            <a:rPr lang="es-MX" sz="1800" dirty="0" smtClean="0">
              <a:latin typeface="Calibri" pitchFamily="34" charset="0"/>
              <a:cs typeface="Calibri" pitchFamily="34" charset="0"/>
            </a:rPr>
            <a:t>Crear un títere e interactuar con él</a:t>
          </a:r>
          <a:endParaRPr lang="es-ES" sz="1800" dirty="0">
            <a:latin typeface="Calibri" pitchFamily="34" charset="0"/>
            <a:cs typeface="Calibri" pitchFamily="34" charset="0"/>
          </a:endParaRPr>
        </a:p>
      </dgm:t>
    </dgm:pt>
    <dgm:pt modelId="{A42E9CFA-0947-4457-BBBF-BB4DD49D056B}" type="parTrans" cxnId="{2B2B65A4-EF21-4F7D-AD43-D0843583792F}">
      <dgm:prSet/>
      <dgm:spPr/>
      <dgm:t>
        <a:bodyPr/>
        <a:lstStyle/>
        <a:p>
          <a:endParaRPr lang="es-ES" sz="2000">
            <a:latin typeface="Calibri" pitchFamily="34" charset="0"/>
            <a:cs typeface="Calibri" pitchFamily="34" charset="0"/>
          </a:endParaRPr>
        </a:p>
      </dgm:t>
    </dgm:pt>
    <dgm:pt modelId="{0AA2C501-7129-4616-ADED-C6889D5DE6F1}" type="sibTrans" cxnId="{2B2B65A4-EF21-4F7D-AD43-D0843583792F}">
      <dgm:prSet/>
      <dgm:spPr/>
      <dgm:t>
        <a:bodyPr/>
        <a:lstStyle/>
        <a:p>
          <a:endParaRPr lang="es-ES" sz="2000">
            <a:latin typeface="Calibri" pitchFamily="34" charset="0"/>
            <a:cs typeface="Calibri" pitchFamily="34" charset="0"/>
          </a:endParaRPr>
        </a:p>
      </dgm:t>
    </dgm:pt>
    <dgm:pt modelId="{9CBF59F2-6EA9-4703-9BB7-496EC0B73221}">
      <dgm:prSet phldrT="[Texto]" custT="1"/>
      <dgm:spPr/>
      <dgm:t>
        <a:bodyPr/>
        <a:lstStyle/>
        <a:p>
          <a:r>
            <a:rPr lang="es-ES" sz="1800" dirty="0" smtClean="0">
              <a:latin typeface="Calibri" pitchFamily="34" charset="0"/>
              <a:cs typeface="Calibri" pitchFamily="34" charset="0"/>
            </a:rPr>
            <a:t>Pintar con los brazos, puños, palmas, dedos, uñas.</a:t>
          </a:r>
          <a:endParaRPr lang="es-ES" sz="1800" dirty="0">
            <a:latin typeface="Calibri" pitchFamily="34" charset="0"/>
            <a:cs typeface="Calibri" pitchFamily="34" charset="0"/>
          </a:endParaRPr>
        </a:p>
      </dgm:t>
    </dgm:pt>
    <dgm:pt modelId="{38129AB5-C27B-49F3-B230-4B34621BB204}" type="parTrans" cxnId="{EE6105E8-DCED-4E6B-BBB4-8FE1B17A5298}">
      <dgm:prSet/>
      <dgm:spPr/>
      <dgm:t>
        <a:bodyPr/>
        <a:lstStyle/>
        <a:p>
          <a:endParaRPr lang="es-ES" sz="2000">
            <a:latin typeface="Calibri" pitchFamily="34" charset="0"/>
            <a:cs typeface="Calibri" pitchFamily="34" charset="0"/>
          </a:endParaRPr>
        </a:p>
      </dgm:t>
    </dgm:pt>
    <dgm:pt modelId="{354A752A-8748-4BD7-9F0B-8CC128BAFAC0}" type="sibTrans" cxnId="{EE6105E8-DCED-4E6B-BBB4-8FE1B17A5298}">
      <dgm:prSet/>
      <dgm:spPr/>
      <dgm:t>
        <a:bodyPr/>
        <a:lstStyle/>
        <a:p>
          <a:endParaRPr lang="es-ES" sz="2000">
            <a:latin typeface="Calibri" pitchFamily="34" charset="0"/>
            <a:cs typeface="Calibri" pitchFamily="34" charset="0"/>
          </a:endParaRPr>
        </a:p>
      </dgm:t>
    </dgm:pt>
    <dgm:pt modelId="{74F03B58-B3F1-4DED-B6C8-3FD7FCBBEE8A}">
      <dgm:prSet phldrT="[Texto]" custT="1"/>
      <dgm:spPr/>
      <dgm:t>
        <a:bodyPr/>
        <a:lstStyle/>
        <a:p>
          <a:r>
            <a:rPr lang="es-MX" sz="1800" dirty="0" smtClean="0">
              <a:latin typeface="Calibri" pitchFamily="34" charset="0"/>
              <a:cs typeface="Calibri" pitchFamily="34" charset="0"/>
            </a:rPr>
            <a:t>Dibujo </a:t>
          </a:r>
          <a:endParaRPr lang="es-ES" sz="1800" dirty="0">
            <a:latin typeface="Calibri" pitchFamily="34" charset="0"/>
            <a:cs typeface="Calibri" pitchFamily="34" charset="0"/>
          </a:endParaRPr>
        </a:p>
      </dgm:t>
    </dgm:pt>
    <dgm:pt modelId="{E512A2F8-1E8B-41BC-930C-2BF93BFDCA34}" type="parTrans" cxnId="{01F73E72-072E-4BF1-8E80-A65BBFF74D31}">
      <dgm:prSet/>
      <dgm:spPr/>
      <dgm:t>
        <a:bodyPr/>
        <a:lstStyle/>
        <a:p>
          <a:endParaRPr lang="es-ES" sz="2000">
            <a:latin typeface="Calibri" pitchFamily="34" charset="0"/>
            <a:cs typeface="Calibri" pitchFamily="34" charset="0"/>
          </a:endParaRPr>
        </a:p>
      </dgm:t>
    </dgm:pt>
    <dgm:pt modelId="{23D6FE27-C924-465B-9D95-2C92A8635860}" type="sibTrans" cxnId="{01F73E72-072E-4BF1-8E80-A65BBFF74D31}">
      <dgm:prSet/>
      <dgm:spPr/>
      <dgm:t>
        <a:bodyPr/>
        <a:lstStyle/>
        <a:p>
          <a:endParaRPr lang="es-ES" sz="2000">
            <a:latin typeface="Calibri" pitchFamily="34" charset="0"/>
            <a:cs typeface="Calibri" pitchFamily="34" charset="0"/>
          </a:endParaRPr>
        </a:p>
      </dgm:t>
    </dgm:pt>
    <dgm:pt modelId="{A43FC095-BE7A-4CA6-8C59-92C5693059C9}">
      <dgm:prSet phldrT="[Texto]" custT="1"/>
      <dgm:spPr/>
      <dgm:t>
        <a:bodyPr/>
        <a:lstStyle/>
        <a:p>
          <a:r>
            <a:rPr lang="es-MX" sz="1800" dirty="0" smtClean="0">
              <a:latin typeface="Calibri" pitchFamily="34" charset="0"/>
              <a:cs typeface="Calibri" pitchFamily="34" charset="0"/>
            </a:rPr>
            <a:t>Collage de un súper héroe</a:t>
          </a:r>
          <a:endParaRPr lang="es-ES" sz="1800" dirty="0">
            <a:latin typeface="Calibri" pitchFamily="34" charset="0"/>
            <a:cs typeface="Calibri" pitchFamily="34" charset="0"/>
          </a:endParaRPr>
        </a:p>
      </dgm:t>
    </dgm:pt>
    <dgm:pt modelId="{03072B1B-E09D-4AF9-9196-368F075B2BAE}" type="parTrans" cxnId="{819E1A97-1F2D-4CF2-A82B-056F07AB894F}">
      <dgm:prSet/>
      <dgm:spPr/>
      <dgm:t>
        <a:bodyPr/>
        <a:lstStyle/>
        <a:p>
          <a:endParaRPr lang="es-ES" sz="2000">
            <a:latin typeface="Calibri" pitchFamily="34" charset="0"/>
            <a:cs typeface="Calibri" pitchFamily="34" charset="0"/>
          </a:endParaRPr>
        </a:p>
      </dgm:t>
    </dgm:pt>
    <dgm:pt modelId="{2CEFB42E-7DE2-452B-9406-B203E99D43F2}" type="sibTrans" cxnId="{819E1A97-1F2D-4CF2-A82B-056F07AB894F}">
      <dgm:prSet/>
      <dgm:spPr/>
      <dgm:t>
        <a:bodyPr/>
        <a:lstStyle/>
        <a:p>
          <a:endParaRPr lang="es-ES" sz="2000">
            <a:latin typeface="Calibri" pitchFamily="34" charset="0"/>
            <a:cs typeface="Calibri" pitchFamily="34" charset="0"/>
          </a:endParaRPr>
        </a:p>
      </dgm:t>
    </dgm:pt>
    <dgm:pt modelId="{64D43731-1A45-4713-8347-D6C66591F661}">
      <dgm:prSet phldrT="[Texto]" custT="1"/>
      <dgm:spPr/>
      <dgm:t>
        <a:bodyPr/>
        <a:lstStyle/>
        <a:p>
          <a:r>
            <a:rPr lang="es-MX" sz="1800" dirty="0" smtClean="0">
              <a:latin typeface="Calibri" pitchFamily="34" charset="0"/>
              <a:cs typeface="Calibri" pitchFamily="34" charset="0"/>
            </a:rPr>
            <a:t>Decolorado </a:t>
          </a:r>
          <a:endParaRPr lang="es-ES" sz="1800" dirty="0">
            <a:latin typeface="Calibri" pitchFamily="34" charset="0"/>
            <a:cs typeface="Calibri" pitchFamily="34" charset="0"/>
          </a:endParaRPr>
        </a:p>
      </dgm:t>
    </dgm:pt>
    <dgm:pt modelId="{5E35A3D5-E295-4660-9E1E-4495EE98FAF7}" type="parTrans" cxnId="{068E7DDE-766D-4765-9170-642FDCB7FFFD}">
      <dgm:prSet/>
      <dgm:spPr/>
      <dgm:t>
        <a:bodyPr/>
        <a:lstStyle/>
        <a:p>
          <a:endParaRPr lang="es-ES" sz="2000">
            <a:latin typeface="Calibri" pitchFamily="34" charset="0"/>
            <a:cs typeface="Calibri" pitchFamily="34" charset="0"/>
          </a:endParaRPr>
        </a:p>
      </dgm:t>
    </dgm:pt>
    <dgm:pt modelId="{993A0748-8B41-4810-8CAC-48E7F2D350D9}" type="sibTrans" cxnId="{068E7DDE-766D-4765-9170-642FDCB7FFFD}">
      <dgm:prSet/>
      <dgm:spPr/>
      <dgm:t>
        <a:bodyPr/>
        <a:lstStyle/>
        <a:p>
          <a:endParaRPr lang="es-ES" sz="2000">
            <a:latin typeface="Calibri" pitchFamily="34" charset="0"/>
            <a:cs typeface="Calibri" pitchFamily="34" charset="0"/>
          </a:endParaRPr>
        </a:p>
      </dgm:t>
    </dgm:pt>
    <dgm:pt modelId="{394FDCE5-3695-4873-9F35-D52F81FFB9AB}">
      <dgm:prSet phldrT="[Texto]" custT="1"/>
      <dgm:spPr/>
      <dgm:t>
        <a:bodyPr/>
        <a:lstStyle/>
        <a:p>
          <a:r>
            <a:rPr lang="es-MX" sz="1800" dirty="0" smtClean="0">
              <a:latin typeface="Calibri" pitchFamily="34" charset="0"/>
              <a:cs typeface="Calibri" pitchFamily="34" charset="0"/>
            </a:rPr>
            <a:t>Collage con texturas </a:t>
          </a:r>
          <a:endParaRPr lang="es-ES" sz="1800" dirty="0">
            <a:latin typeface="Calibri" pitchFamily="34" charset="0"/>
            <a:cs typeface="Calibri" pitchFamily="34" charset="0"/>
          </a:endParaRPr>
        </a:p>
      </dgm:t>
    </dgm:pt>
    <dgm:pt modelId="{679B38B7-CBC5-48A2-A528-51F368CEF3D0}" type="parTrans" cxnId="{0D0F31FB-E1A1-4515-B101-BA12FD6143F8}">
      <dgm:prSet/>
      <dgm:spPr/>
      <dgm:t>
        <a:bodyPr/>
        <a:lstStyle/>
        <a:p>
          <a:endParaRPr lang="es-ES" sz="2000">
            <a:latin typeface="Calibri" pitchFamily="34" charset="0"/>
            <a:cs typeface="Calibri" pitchFamily="34" charset="0"/>
          </a:endParaRPr>
        </a:p>
      </dgm:t>
    </dgm:pt>
    <dgm:pt modelId="{46FF2CDF-9727-4A85-BDEC-C97AA2A6FDD0}" type="sibTrans" cxnId="{0D0F31FB-E1A1-4515-B101-BA12FD6143F8}">
      <dgm:prSet/>
      <dgm:spPr/>
      <dgm:t>
        <a:bodyPr/>
        <a:lstStyle/>
        <a:p>
          <a:endParaRPr lang="es-ES" sz="2000">
            <a:latin typeface="Calibri" pitchFamily="34" charset="0"/>
            <a:cs typeface="Calibri" pitchFamily="34" charset="0"/>
          </a:endParaRPr>
        </a:p>
      </dgm:t>
    </dgm:pt>
    <dgm:pt modelId="{5B0CA41B-E3C1-4D68-9E07-D4E13D36A306}">
      <dgm:prSet phldrT="[Texto]" custT="1"/>
      <dgm:spPr/>
      <dgm:t>
        <a:bodyPr/>
        <a:lstStyle/>
        <a:p>
          <a:r>
            <a:rPr lang="es-MX" sz="1800" dirty="0" smtClean="0">
              <a:latin typeface="Calibri" pitchFamily="34" charset="0"/>
              <a:cs typeface="Calibri" pitchFamily="34" charset="0"/>
            </a:rPr>
            <a:t>Pintar con crayón sobre lijas </a:t>
          </a:r>
          <a:endParaRPr lang="es-ES" sz="1800" dirty="0">
            <a:latin typeface="Calibri" pitchFamily="34" charset="0"/>
            <a:cs typeface="Calibri" pitchFamily="34" charset="0"/>
          </a:endParaRPr>
        </a:p>
      </dgm:t>
    </dgm:pt>
    <dgm:pt modelId="{801EBEF1-15F5-4AB1-8EB7-5FE8B52AD375}" type="parTrans" cxnId="{76ED046C-33AE-417F-9CD4-104DB10AD117}">
      <dgm:prSet/>
      <dgm:spPr/>
      <dgm:t>
        <a:bodyPr/>
        <a:lstStyle/>
        <a:p>
          <a:endParaRPr lang="es-ES" sz="2000">
            <a:latin typeface="Calibri" pitchFamily="34" charset="0"/>
            <a:cs typeface="Calibri" pitchFamily="34" charset="0"/>
          </a:endParaRPr>
        </a:p>
      </dgm:t>
    </dgm:pt>
    <dgm:pt modelId="{42AA5D4F-8F6C-4BCC-8050-6FD0A5161DE5}" type="sibTrans" cxnId="{76ED046C-33AE-417F-9CD4-104DB10AD117}">
      <dgm:prSet/>
      <dgm:spPr/>
      <dgm:t>
        <a:bodyPr/>
        <a:lstStyle/>
        <a:p>
          <a:endParaRPr lang="es-ES" sz="2000">
            <a:latin typeface="Calibri" pitchFamily="34" charset="0"/>
            <a:cs typeface="Calibri" pitchFamily="34" charset="0"/>
          </a:endParaRPr>
        </a:p>
      </dgm:t>
    </dgm:pt>
    <dgm:pt modelId="{3D42256F-312A-4156-A242-E8DAA03B9A28}">
      <dgm:prSet phldrT="[Texto]" custT="1"/>
      <dgm:spPr/>
      <dgm:t>
        <a:bodyPr/>
        <a:lstStyle/>
        <a:p>
          <a:r>
            <a:rPr lang="es-ES" sz="1800" dirty="0" smtClean="0">
              <a:latin typeface="Calibri" pitchFamily="34" charset="0"/>
              <a:cs typeface="Calibri" pitchFamily="34" charset="0"/>
            </a:rPr>
            <a:t>Decorar siluetas con papel crepé rasgado.</a:t>
          </a:r>
          <a:endParaRPr lang="es-ES" sz="1800" dirty="0">
            <a:latin typeface="Calibri" pitchFamily="34" charset="0"/>
            <a:cs typeface="Calibri" pitchFamily="34" charset="0"/>
          </a:endParaRPr>
        </a:p>
      </dgm:t>
    </dgm:pt>
    <dgm:pt modelId="{1DF4F51A-1C6A-4A79-A86C-254F3A97E61C}" type="parTrans" cxnId="{971A7ACB-6721-4315-B283-0794FBEE4854}">
      <dgm:prSet/>
      <dgm:spPr/>
      <dgm:t>
        <a:bodyPr/>
        <a:lstStyle/>
        <a:p>
          <a:endParaRPr lang="es-ES" sz="2000">
            <a:latin typeface="Calibri" pitchFamily="34" charset="0"/>
            <a:cs typeface="Calibri" pitchFamily="34" charset="0"/>
          </a:endParaRPr>
        </a:p>
      </dgm:t>
    </dgm:pt>
    <dgm:pt modelId="{8568D527-7AC6-4449-A244-29DF3574D630}" type="sibTrans" cxnId="{971A7ACB-6721-4315-B283-0794FBEE4854}">
      <dgm:prSet/>
      <dgm:spPr/>
      <dgm:t>
        <a:bodyPr/>
        <a:lstStyle/>
        <a:p>
          <a:endParaRPr lang="es-ES" sz="2000">
            <a:latin typeface="Calibri" pitchFamily="34" charset="0"/>
            <a:cs typeface="Calibri" pitchFamily="34" charset="0"/>
          </a:endParaRPr>
        </a:p>
      </dgm:t>
    </dgm:pt>
    <dgm:pt modelId="{B549756C-4588-4D6D-AF4B-C12636B5945F}" type="pres">
      <dgm:prSet presAssocID="{AB63D408-6F12-4D88-A684-5278386BFB5A}" presName="diagram" presStyleCnt="0">
        <dgm:presLayoutVars>
          <dgm:dir/>
          <dgm:resizeHandles val="exact"/>
        </dgm:presLayoutVars>
      </dgm:prSet>
      <dgm:spPr/>
      <dgm:t>
        <a:bodyPr/>
        <a:lstStyle/>
        <a:p>
          <a:endParaRPr lang="es-ES"/>
        </a:p>
      </dgm:t>
    </dgm:pt>
    <dgm:pt modelId="{67871936-7675-435E-B76E-FB14FAF8A9A0}" type="pres">
      <dgm:prSet presAssocID="{32F6C8D6-8B64-4D78-8B6B-C64D35EA0D7A}" presName="node" presStyleLbl="node1" presStyleIdx="0" presStyleCnt="10">
        <dgm:presLayoutVars>
          <dgm:bulletEnabled val="1"/>
        </dgm:presLayoutVars>
      </dgm:prSet>
      <dgm:spPr/>
      <dgm:t>
        <a:bodyPr/>
        <a:lstStyle/>
        <a:p>
          <a:endParaRPr lang="es-ES"/>
        </a:p>
      </dgm:t>
    </dgm:pt>
    <dgm:pt modelId="{B062F532-8719-4CD5-AB16-2BD242B3CFC0}" type="pres">
      <dgm:prSet presAssocID="{1CE1AC32-A4F9-4588-9164-10C2DB1F81DE}" presName="sibTrans" presStyleCnt="0"/>
      <dgm:spPr/>
    </dgm:pt>
    <dgm:pt modelId="{E2D1213D-2006-4F9A-9236-D1D5069EE596}" type="pres">
      <dgm:prSet presAssocID="{86BFD8CF-06F4-453A-94DB-A39FF3724279}" presName="node" presStyleLbl="node1" presStyleIdx="1" presStyleCnt="10">
        <dgm:presLayoutVars>
          <dgm:bulletEnabled val="1"/>
        </dgm:presLayoutVars>
      </dgm:prSet>
      <dgm:spPr/>
      <dgm:t>
        <a:bodyPr/>
        <a:lstStyle/>
        <a:p>
          <a:endParaRPr lang="es-ES"/>
        </a:p>
      </dgm:t>
    </dgm:pt>
    <dgm:pt modelId="{C3BAD275-297A-444F-A874-5DF477D90779}" type="pres">
      <dgm:prSet presAssocID="{1499000D-7FFD-43E0-B516-91F5E510B504}" presName="sibTrans" presStyleCnt="0"/>
      <dgm:spPr/>
    </dgm:pt>
    <dgm:pt modelId="{AB0C70D9-6207-485E-B35D-4D84DC427A87}" type="pres">
      <dgm:prSet presAssocID="{7B90CC48-0DB4-4F68-A696-BC6016C193B3}" presName="node" presStyleLbl="node1" presStyleIdx="2" presStyleCnt="10">
        <dgm:presLayoutVars>
          <dgm:bulletEnabled val="1"/>
        </dgm:presLayoutVars>
      </dgm:prSet>
      <dgm:spPr/>
      <dgm:t>
        <a:bodyPr/>
        <a:lstStyle/>
        <a:p>
          <a:endParaRPr lang="es-ES"/>
        </a:p>
      </dgm:t>
    </dgm:pt>
    <dgm:pt modelId="{962DA031-55A6-4553-A779-9153E3DD2DCF}" type="pres">
      <dgm:prSet presAssocID="{0AA2C501-7129-4616-ADED-C6889D5DE6F1}" presName="sibTrans" presStyleCnt="0"/>
      <dgm:spPr/>
    </dgm:pt>
    <dgm:pt modelId="{5ADF2B3E-9C42-4ECB-9CF2-19ECEA640403}" type="pres">
      <dgm:prSet presAssocID="{9CBF59F2-6EA9-4703-9BB7-496EC0B73221}" presName="node" presStyleLbl="node1" presStyleIdx="3" presStyleCnt="10">
        <dgm:presLayoutVars>
          <dgm:bulletEnabled val="1"/>
        </dgm:presLayoutVars>
      </dgm:prSet>
      <dgm:spPr/>
      <dgm:t>
        <a:bodyPr/>
        <a:lstStyle/>
        <a:p>
          <a:endParaRPr lang="es-ES"/>
        </a:p>
      </dgm:t>
    </dgm:pt>
    <dgm:pt modelId="{14E2B8FE-5F8A-4D7E-BCA9-46E2B751C616}" type="pres">
      <dgm:prSet presAssocID="{354A752A-8748-4BD7-9F0B-8CC128BAFAC0}" presName="sibTrans" presStyleCnt="0"/>
      <dgm:spPr/>
    </dgm:pt>
    <dgm:pt modelId="{0A3FC022-5BFB-4AF6-83FD-BE7165BB091B}" type="pres">
      <dgm:prSet presAssocID="{74F03B58-B3F1-4DED-B6C8-3FD7FCBBEE8A}" presName="node" presStyleLbl="node1" presStyleIdx="4" presStyleCnt="10">
        <dgm:presLayoutVars>
          <dgm:bulletEnabled val="1"/>
        </dgm:presLayoutVars>
      </dgm:prSet>
      <dgm:spPr/>
      <dgm:t>
        <a:bodyPr/>
        <a:lstStyle/>
        <a:p>
          <a:endParaRPr lang="es-ES"/>
        </a:p>
      </dgm:t>
    </dgm:pt>
    <dgm:pt modelId="{EE8DECAC-E4F5-4010-B646-B8E2FE4CF4B2}" type="pres">
      <dgm:prSet presAssocID="{23D6FE27-C924-465B-9D95-2C92A8635860}" presName="sibTrans" presStyleCnt="0"/>
      <dgm:spPr/>
    </dgm:pt>
    <dgm:pt modelId="{BF0BFCB8-8B57-4F79-91EB-A3B65A1737EE}" type="pres">
      <dgm:prSet presAssocID="{A43FC095-BE7A-4CA6-8C59-92C5693059C9}" presName="node" presStyleLbl="node1" presStyleIdx="5" presStyleCnt="10">
        <dgm:presLayoutVars>
          <dgm:bulletEnabled val="1"/>
        </dgm:presLayoutVars>
      </dgm:prSet>
      <dgm:spPr/>
      <dgm:t>
        <a:bodyPr/>
        <a:lstStyle/>
        <a:p>
          <a:endParaRPr lang="es-ES"/>
        </a:p>
      </dgm:t>
    </dgm:pt>
    <dgm:pt modelId="{3C26288B-78E8-4115-9806-D92DB9294A8D}" type="pres">
      <dgm:prSet presAssocID="{2CEFB42E-7DE2-452B-9406-B203E99D43F2}" presName="sibTrans" presStyleCnt="0"/>
      <dgm:spPr/>
    </dgm:pt>
    <dgm:pt modelId="{3D785EF4-128B-4DE9-A894-913662D22995}" type="pres">
      <dgm:prSet presAssocID="{64D43731-1A45-4713-8347-D6C66591F661}" presName="node" presStyleLbl="node1" presStyleIdx="6" presStyleCnt="10">
        <dgm:presLayoutVars>
          <dgm:bulletEnabled val="1"/>
        </dgm:presLayoutVars>
      </dgm:prSet>
      <dgm:spPr/>
      <dgm:t>
        <a:bodyPr/>
        <a:lstStyle/>
        <a:p>
          <a:endParaRPr lang="es-ES"/>
        </a:p>
      </dgm:t>
    </dgm:pt>
    <dgm:pt modelId="{CEF0969B-009F-425B-A987-261EEA488058}" type="pres">
      <dgm:prSet presAssocID="{993A0748-8B41-4810-8CAC-48E7F2D350D9}" presName="sibTrans" presStyleCnt="0"/>
      <dgm:spPr/>
    </dgm:pt>
    <dgm:pt modelId="{A692F703-213B-4212-ABDD-1E0A819216E7}" type="pres">
      <dgm:prSet presAssocID="{394FDCE5-3695-4873-9F35-D52F81FFB9AB}" presName="node" presStyleLbl="node1" presStyleIdx="7" presStyleCnt="10">
        <dgm:presLayoutVars>
          <dgm:bulletEnabled val="1"/>
        </dgm:presLayoutVars>
      </dgm:prSet>
      <dgm:spPr/>
      <dgm:t>
        <a:bodyPr/>
        <a:lstStyle/>
        <a:p>
          <a:endParaRPr lang="es-ES"/>
        </a:p>
      </dgm:t>
    </dgm:pt>
    <dgm:pt modelId="{9FC1982E-4C38-4DFA-A3C7-1AAA96F962C1}" type="pres">
      <dgm:prSet presAssocID="{46FF2CDF-9727-4A85-BDEC-C97AA2A6FDD0}" presName="sibTrans" presStyleCnt="0"/>
      <dgm:spPr/>
    </dgm:pt>
    <dgm:pt modelId="{34B19CDF-5631-4287-A173-8520D6343FE6}" type="pres">
      <dgm:prSet presAssocID="{5B0CA41B-E3C1-4D68-9E07-D4E13D36A306}" presName="node" presStyleLbl="node1" presStyleIdx="8" presStyleCnt="10">
        <dgm:presLayoutVars>
          <dgm:bulletEnabled val="1"/>
        </dgm:presLayoutVars>
      </dgm:prSet>
      <dgm:spPr/>
      <dgm:t>
        <a:bodyPr/>
        <a:lstStyle/>
        <a:p>
          <a:endParaRPr lang="es-ES"/>
        </a:p>
      </dgm:t>
    </dgm:pt>
    <dgm:pt modelId="{5E7B523A-FA60-4B19-845A-0F23B3AB68CA}" type="pres">
      <dgm:prSet presAssocID="{42AA5D4F-8F6C-4BCC-8050-6FD0A5161DE5}" presName="sibTrans" presStyleCnt="0"/>
      <dgm:spPr/>
    </dgm:pt>
    <dgm:pt modelId="{00F59B7F-8C5F-4F10-B655-FED772A29246}" type="pres">
      <dgm:prSet presAssocID="{3D42256F-312A-4156-A242-E8DAA03B9A28}" presName="node" presStyleLbl="node1" presStyleIdx="9" presStyleCnt="10">
        <dgm:presLayoutVars>
          <dgm:bulletEnabled val="1"/>
        </dgm:presLayoutVars>
      </dgm:prSet>
      <dgm:spPr/>
      <dgm:t>
        <a:bodyPr/>
        <a:lstStyle/>
        <a:p>
          <a:endParaRPr lang="es-ES"/>
        </a:p>
      </dgm:t>
    </dgm:pt>
  </dgm:ptLst>
  <dgm:cxnLst>
    <dgm:cxn modelId="{F0CBA3E0-0B01-4844-B8AB-0D31CE4B172F}" type="presOf" srcId="{86BFD8CF-06F4-453A-94DB-A39FF3724279}" destId="{E2D1213D-2006-4F9A-9236-D1D5069EE596}" srcOrd="0" destOrd="0" presId="urn:microsoft.com/office/officeart/2005/8/layout/default"/>
    <dgm:cxn modelId="{971A7ACB-6721-4315-B283-0794FBEE4854}" srcId="{AB63D408-6F12-4D88-A684-5278386BFB5A}" destId="{3D42256F-312A-4156-A242-E8DAA03B9A28}" srcOrd="9" destOrd="0" parTransId="{1DF4F51A-1C6A-4A79-A86C-254F3A97E61C}" sibTransId="{8568D527-7AC6-4449-A244-29DF3574D630}"/>
    <dgm:cxn modelId="{3B98BEA3-0065-4905-9F20-9139805E5F5B}" type="presOf" srcId="{394FDCE5-3695-4873-9F35-D52F81FFB9AB}" destId="{A692F703-213B-4212-ABDD-1E0A819216E7}" srcOrd="0" destOrd="0" presId="urn:microsoft.com/office/officeart/2005/8/layout/default"/>
    <dgm:cxn modelId="{37966011-AD31-4C57-8D4F-5A78038A37BF}" type="presOf" srcId="{3D42256F-312A-4156-A242-E8DAA03B9A28}" destId="{00F59B7F-8C5F-4F10-B655-FED772A29246}" srcOrd="0" destOrd="0" presId="urn:microsoft.com/office/officeart/2005/8/layout/default"/>
    <dgm:cxn modelId="{71F6245F-E727-44B2-A779-E9B467E5E22F}" type="presOf" srcId="{9CBF59F2-6EA9-4703-9BB7-496EC0B73221}" destId="{5ADF2B3E-9C42-4ECB-9CF2-19ECEA640403}" srcOrd="0" destOrd="0" presId="urn:microsoft.com/office/officeart/2005/8/layout/default"/>
    <dgm:cxn modelId="{6B09857D-4190-4EA3-AE7A-0C07980D3164}" type="presOf" srcId="{7B90CC48-0DB4-4F68-A696-BC6016C193B3}" destId="{AB0C70D9-6207-485E-B35D-4D84DC427A87}" srcOrd="0" destOrd="0" presId="urn:microsoft.com/office/officeart/2005/8/layout/default"/>
    <dgm:cxn modelId="{071939E6-CCCF-4883-BF2A-9FB95523E113}" type="presOf" srcId="{74F03B58-B3F1-4DED-B6C8-3FD7FCBBEE8A}" destId="{0A3FC022-5BFB-4AF6-83FD-BE7165BB091B}" srcOrd="0" destOrd="0" presId="urn:microsoft.com/office/officeart/2005/8/layout/default"/>
    <dgm:cxn modelId="{BAE173C5-BEB5-4FBB-BF00-A7B10AFA26A6}" type="presOf" srcId="{AB63D408-6F12-4D88-A684-5278386BFB5A}" destId="{B549756C-4588-4D6D-AF4B-C12636B5945F}" srcOrd="0" destOrd="0" presId="urn:microsoft.com/office/officeart/2005/8/layout/default"/>
    <dgm:cxn modelId="{2B2B65A4-EF21-4F7D-AD43-D0843583792F}" srcId="{AB63D408-6F12-4D88-A684-5278386BFB5A}" destId="{7B90CC48-0DB4-4F68-A696-BC6016C193B3}" srcOrd="2" destOrd="0" parTransId="{A42E9CFA-0947-4457-BBBF-BB4DD49D056B}" sibTransId="{0AA2C501-7129-4616-ADED-C6889D5DE6F1}"/>
    <dgm:cxn modelId="{86ECFE13-E0C7-4D68-A071-37AD046194C8}" type="presOf" srcId="{64D43731-1A45-4713-8347-D6C66591F661}" destId="{3D785EF4-128B-4DE9-A894-913662D22995}" srcOrd="0" destOrd="0" presId="urn:microsoft.com/office/officeart/2005/8/layout/default"/>
    <dgm:cxn modelId="{EE6105E8-DCED-4E6B-BBB4-8FE1B17A5298}" srcId="{AB63D408-6F12-4D88-A684-5278386BFB5A}" destId="{9CBF59F2-6EA9-4703-9BB7-496EC0B73221}" srcOrd="3" destOrd="0" parTransId="{38129AB5-C27B-49F3-B230-4B34621BB204}" sibTransId="{354A752A-8748-4BD7-9F0B-8CC128BAFAC0}"/>
    <dgm:cxn modelId="{F3497245-3064-4614-B71C-A54F4C1C6512}" type="presOf" srcId="{A43FC095-BE7A-4CA6-8C59-92C5693059C9}" destId="{BF0BFCB8-8B57-4F79-91EB-A3B65A1737EE}" srcOrd="0" destOrd="0" presId="urn:microsoft.com/office/officeart/2005/8/layout/default"/>
    <dgm:cxn modelId="{B259F2C7-74D6-4A3F-B45C-1606D19A5003}" type="presOf" srcId="{5B0CA41B-E3C1-4D68-9E07-D4E13D36A306}" destId="{34B19CDF-5631-4287-A173-8520D6343FE6}" srcOrd="0" destOrd="0" presId="urn:microsoft.com/office/officeart/2005/8/layout/default"/>
    <dgm:cxn modelId="{1D4B07E1-C028-4CFD-B406-FA6DFB5794FA}" srcId="{AB63D408-6F12-4D88-A684-5278386BFB5A}" destId="{32F6C8D6-8B64-4D78-8B6B-C64D35EA0D7A}" srcOrd="0" destOrd="0" parTransId="{4A675217-239A-49A8-B9A3-8F9F7F7DDF8B}" sibTransId="{1CE1AC32-A4F9-4588-9164-10C2DB1F81DE}"/>
    <dgm:cxn modelId="{C3D24CBD-9AB2-4880-84A3-2CA5B66DD91A}" type="presOf" srcId="{32F6C8D6-8B64-4D78-8B6B-C64D35EA0D7A}" destId="{67871936-7675-435E-B76E-FB14FAF8A9A0}" srcOrd="0" destOrd="0" presId="urn:microsoft.com/office/officeart/2005/8/layout/default"/>
    <dgm:cxn modelId="{546723F6-8897-4512-A9E6-D0AE55227C09}" srcId="{AB63D408-6F12-4D88-A684-5278386BFB5A}" destId="{86BFD8CF-06F4-453A-94DB-A39FF3724279}" srcOrd="1" destOrd="0" parTransId="{4600EF28-924D-46D7-A061-01DCB1C7E17C}" sibTransId="{1499000D-7FFD-43E0-B516-91F5E510B504}"/>
    <dgm:cxn modelId="{068E7DDE-766D-4765-9170-642FDCB7FFFD}" srcId="{AB63D408-6F12-4D88-A684-5278386BFB5A}" destId="{64D43731-1A45-4713-8347-D6C66591F661}" srcOrd="6" destOrd="0" parTransId="{5E35A3D5-E295-4660-9E1E-4495EE98FAF7}" sibTransId="{993A0748-8B41-4810-8CAC-48E7F2D350D9}"/>
    <dgm:cxn modelId="{76ED046C-33AE-417F-9CD4-104DB10AD117}" srcId="{AB63D408-6F12-4D88-A684-5278386BFB5A}" destId="{5B0CA41B-E3C1-4D68-9E07-D4E13D36A306}" srcOrd="8" destOrd="0" parTransId="{801EBEF1-15F5-4AB1-8EB7-5FE8B52AD375}" sibTransId="{42AA5D4F-8F6C-4BCC-8050-6FD0A5161DE5}"/>
    <dgm:cxn modelId="{819E1A97-1F2D-4CF2-A82B-056F07AB894F}" srcId="{AB63D408-6F12-4D88-A684-5278386BFB5A}" destId="{A43FC095-BE7A-4CA6-8C59-92C5693059C9}" srcOrd="5" destOrd="0" parTransId="{03072B1B-E09D-4AF9-9196-368F075B2BAE}" sibTransId="{2CEFB42E-7DE2-452B-9406-B203E99D43F2}"/>
    <dgm:cxn modelId="{01F73E72-072E-4BF1-8E80-A65BBFF74D31}" srcId="{AB63D408-6F12-4D88-A684-5278386BFB5A}" destId="{74F03B58-B3F1-4DED-B6C8-3FD7FCBBEE8A}" srcOrd="4" destOrd="0" parTransId="{E512A2F8-1E8B-41BC-930C-2BF93BFDCA34}" sibTransId="{23D6FE27-C924-465B-9D95-2C92A8635860}"/>
    <dgm:cxn modelId="{0D0F31FB-E1A1-4515-B101-BA12FD6143F8}" srcId="{AB63D408-6F12-4D88-A684-5278386BFB5A}" destId="{394FDCE5-3695-4873-9F35-D52F81FFB9AB}" srcOrd="7" destOrd="0" parTransId="{679B38B7-CBC5-48A2-A528-51F368CEF3D0}" sibTransId="{46FF2CDF-9727-4A85-BDEC-C97AA2A6FDD0}"/>
    <dgm:cxn modelId="{BC977848-AE0D-49DF-8C5A-52D2B807F368}" type="presParOf" srcId="{B549756C-4588-4D6D-AF4B-C12636B5945F}" destId="{67871936-7675-435E-B76E-FB14FAF8A9A0}" srcOrd="0" destOrd="0" presId="urn:microsoft.com/office/officeart/2005/8/layout/default"/>
    <dgm:cxn modelId="{B14EC2C4-95D7-408B-AF7C-7C87360412D5}" type="presParOf" srcId="{B549756C-4588-4D6D-AF4B-C12636B5945F}" destId="{B062F532-8719-4CD5-AB16-2BD242B3CFC0}" srcOrd="1" destOrd="0" presId="urn:microsoft.com/office/officeart/2005/8/layout/default"/>
    <dgm:cxn modelId="{69302DFB-A228-42A1-BBEC-751DC6BD9BAF}" type="presParOf" srcId="{B549756C-4588-4D6D-AF4B-C12636B5945F}" destId="{E2D1213D-2006-4F9A-9236-D1D5069EE596}" srcOrd="2" destOrd="0" presId="urn:microsoft.com/office/officeart/2005/8/layout/default"/>
    <dgm:cxn modelId="{0BB9CA12-9972-4D04-99C5-5B43912B8EF9}" type="presParOf" srcId="{B549756C-4588-4D6D-AF4B-C12636B5945F}" destId="{C3BAD275-297A-444F-A874-5DF477D90779}" srcOrd="3" destOrd="0" presId="urn:microsoft.com/office/officeart/2005/8/layout/default"/>
    <dgm:cxn modelId="{7FB6E8F4-7CA6-4324-AA6B-8C3784AE163F}" type="presParOf" srcId="{B549756C-4588-4D6D-AF4B-C12636B5945F}" destId="{AB0C70D9-6207-485E-B35D-4D84DC427A87}" srcOrd="4" destOrd="0" presId="urn:microsoft.com/office/officeart/2005/8/layout/default"/>
    <dgm:cxn modelId="{D1F0D5DC-43E1-415F-BFEF-4BFA35026DE4}" type="presParOf" srcId="{B549756C-4588-4D6D-AF4B-C12636B5945F}" destId="{962DA031-55A6-4553-A779-9153E3DD2DCF}" srcOrd="5" destOrd="0" presId="urn:microsoft.com/office/officeart/2005/8/layout/default"/>
    <dgm:cxn modelId="{CEC83F60-37B3-43CF-A228-22E3A6E25B31}" type="presParOf" srcId="{B549756C-4588-4D6D-AF4B-C12636B5945F}" destId="{5ADF2B3E-9C42-4ECB-9CF2-19ECEA640403}" srcOrd="6" destOrd="0" presId="urn:microsoft.com/office/officeart/2005/8/layout/default"/>
    <dgm:cxn modelId="{D45260D1-5DC4-4874-997D-5A135A2F5E5B}" type="presParOf" srcId="{B549756C-4588-4D6D-AF4B-C12636B5945F}" destId="{14E2B8FE-5F8A-4D7E-BCA9-46E2B751C616}" srcOrd="7" destOrd="0" presId="urn:microsoft.com/office/officeart/2005/8/layout/default"/>
    <dgm:cxn modelId="{5838E1D2-F97C-4380-8361-84350125CC44}" type="presParOf" srcId="{B549756C-4588-4D6D-AF4B-C12636B5945F}" destId="{0A3FC022-5BFB-4AF6-83FD-BE7165BB091B}" srcOrd="8" destOrd="0" presId="urn:microsoft.com/office/officeart/2005/8/layout/default"/>
    <dgm:cxn modelId="{75069C58-F2E9-404D-827E-3A2D0C099362}" type="presParOf" srcId="{B549756C-4588-4D6D-AF4B-C12636B5945F}" destId="{EE8DECAC-E4F5-4010-B646-B8E2FE4CF4B2}" srcOrd="9" destOrd="0" presId="urn:microsoft.com/office/officeart/2005/8/layout/default"/>
    <dgm:cxn modelId="{A9590547-BB23-4226-A6EB-7A4A85C34A24}" type="presParOf" srcId="{B549756C-4588-4D6D-AF4B-C12636B5945F}" destId="{BF0BFCB8-8B57-4F79-91EB-A3B65A1737EE}" srcOrd="10" destOrd="0" presId="urn:microsoft.com/office/officeart/2005/8/layout/default"/>
    <dgm:cxn modelId="{0D01D3F2-B68C-4164-9DD6-9CC3624A984E}" type="presParOf" srcId="{B549756C-4588-4D6D-AF4B-C12636B5945F}" destId="{3C26288B-78E8-4115-9806-D92DB9294A8D}" srcOrd="11" destOrd="0" presId="urn:microsoft.com/office/officeart/2005/8/layout/default"/>
    <dgm:cxn modelId="{06990F19-3441-4939-AE20-A09AEF1813FE}" type="presParOf" srcId="{B549756C-4588-4D6D-AF4B-C12636B5945F}" destId="{3D785EF4-128B-4DE9-A894-913662D22995}" srcOrd="12" destOrd="0" presId="urn:microsoft.com/office/officeart/2005/8/layout/default"/>
    <dgm:cxn modelId="{B2FAEE28-BB68-43F4-B451-E76DCC680297}" type="presParOf" srcId="{B549756C-4588-4D6D-AF4B-C12636B5945F}" destId="{CEF0969B-009F-425B-A987-261EEA488058}" srcOrd="13" destOrd="0" presId="urn:microsoft.com/office/officeart/2005/8/layout/default"/>
    <dgm:cxn modelId="{1EAE53EA-3405-4561-892C-AC94CA6B6A10}" type="presParOf" srcId="{B549756C-4588-4D6D-AF4B-C12636B5945F}" destId="{A692F703-213B-4212-ABDD-1E0A819216E7}" srcOrd="14" destOrd="0" presId="urn:microsoft.com/office/officeart/2005/8/layout/default"/>
    <dgm:cxn modelId="{6282D15F-B1B7-4D08-97F0-7373CFCE48E4}" type="presParOf" srcId="{B549756C-4588-4D6D-AF4B-C12636B5945F}" destId="{9FC1982E-4C38-4DFA-A3C7-1AAA96F962C1}" srcOrd="15" destOrd="0" presId="urn:microsoft.com/office/officeart/2005/8/layout/default"/>
    <dgm:cxn modelId="{83A2112F-437C-4C4D-ADC5-A9F7D3879340}" type="presParOf" srcId="{B549756C-4588-4D6D-AF4B-C12636B5945F}" destId="{34B19CDF-5631-4287-A173-8520D6343FE6}" srcOrd="16" destOrd="0" presId="urn:microsoft.com/office/officeart/2005/8/layout/default"/>
    <dgm:cxn modelId="{58632D0D-5E38-44A3-9434-8912D468484C}" type="presParOf" srcId="{B549756C-4588-4D6D-AF4B-C12636B5945F}" destId="{5E7B523A-FA60-4B19-845A-0F23B3AB68CA}" srcOrd="17" destOrd="0" presId="urn:microsoft.com/office/officeart/2005/8/layout/default"/>
    <dgm:cxn modelId="{E896F731-362A-4FC9-A715-EF0E4FDAE971}" type="presParOf" srcId="{B549756C-4588-4D6D-AF4B-C12636B5945F}" destId="{00F59B7F-8C5F-4F10-B655-FED772A29246}" srcOrd="18" destOrd="0" presId="urn:microsoft.com/office/officeart/2005/8/layout/default"/>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BA22D45-FDE1-4663-9C90-29D5842D2C74}"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s-ES"/>
        </a:p>
      </dgm:t>
    </dgm:pt>
    <dgm:pt modelId="{7CF86917-D331-4655-B611-8F151E064DC9}">
      <dgm:prSet phldrT="[Texto]" custT="1"/>
      <dgm:spPr/>
      <dgm:t>
        <a:bodyPr/>
        <a:lstStyle/>
        <a:p>
          <a:r>
            <a:rPr lang="es-ES" sz="1800" dirty="0" smtClean="0">
              <a:latin typeface="Calibri" pitchFamily="34" charset="0"/>
              <a:cs typeface="Calibri" pitchFamily="34" charset="0"/>
            </a:rPr>
            <a:t>Creación de una banda musical</a:t>
          </a:r>
          <a:endParaRPr lang="es-ES" sz="1800" dirty="0">
            <a:latin typeface="Calibri" pitchFamily="34" charset="0"/>
            <a:cs typeface="Calibri" pitchFamily="34" charset="0"/>
          </a:endParaRPr>
        </a:p>
      </dgm:t>
    </dgm:pt>
    <dgm:pt modelId="{CBE3B388-3BE0-4D93-8823-1010DD69B1B5}" type="parTrans" cxnId="{BD0BAB28-274F-4DCD-931B-16E79E132E7B}">
      <dgm:prSet/>
      <dgm:spPr/>
      <dgm:t>
        <a:bodyPr/>
        <a:lstStyle/>
        <a:p>
          <a:endParaRPr lang="es-ES" sz="2000">
            <a:latin typeface="Calibri" pitchFamily="34" charset="0"/>
            <a:cs typeface="Calibri" pitchFamily="34" charset="0"/>
          </a:endParaRPr>
        </a:p>
      </dgm:t>
    </dgm:pt>
    <dgm:pt modelId="{2F70FD3E-A7D1-4BB1-A287-9556CC882968}" type="sibTrans" cxnId="{BD0BAB28-274F-4DCD-931B-16E79E132E7B}">
      <dgm:prSet/>
      <dgm:spPr/>
      <dgm:t>
        <a:bodyPr/>
        <a:lstStyle/>
        <a:p>
          <a:endParaRPr lang="es-ES" sz="2000">
            <a:latin typeface="Calibri" pitchFamily="34" charset="0"/>
            <a:cs typeface="Calibri" pitchFamily="34" charset="0"/>
          </a:endParaRPr>
        </a:p>
      </dgm:t>
    </dgm:pt>
    <dgm:pt modelId="{C6AEB070-E16C-42DB-80CD-0435A4E40AA0}">
      <dgm:prSet phldrT="[Texto]" custT="1"/>
      <dgm:spPr/>
      <dgm:t>
        <a:bodyPr/>
        <a:lstStyle/>
        <a:p>
          <a:r>
            <a:rPr lang="es-ES" sz="1800" dirty="0" smtClean="0">
              <a:latin typeface="Calibri" pitchFamily="34" charset="0"/>
              <a:cs typeface="Calibri" pitchFamily="34" charset="0"/>
            </a:rPr>
            <a:t>Reconocimiento de los sonidos agradables de la naturaleza</a:t>
          </a:r>
          <a:endParaRPr lang="es-ES" sz="1800" dirty="0">
            <a:latin typeface="Calibri" pitchFamily="34" charset="0"/>
            <a:cs typeface="Calibri" pitchFamily="34" charset="0"/>
          </a:endParaRPr>
        </a:p>
      </dgm:t>
    </dgm:pt>
    <dgm:pt modelId="{FC3A8211-523A-44B1-B1C5-537EE1A109B1}" type="parTrans" cxnId="{2AE81478-E46E-4AA1-9A8B-003067FB3365}">
      <dgm:prSet/>
      <dgm:spPr/>
      <dgm:t>
        <a:bodyPr/>
        <a:lstStyle/>
        <a:p>
          <a:endParaRPr lang="es-ES" sz="2000">
            <a:latin typeface="Calibri" pitchFamily="34" charset="0"/>
            <a:cs typeface="Calibri" pitchFamily="34" charset="0"/>
          </a:endParaRPr>
        </a:p>
      </dgm:t>
    </dgm:pt>
    <dgm:pt modelId="{34D9567B-A8A9-4E6B-85D0-3496905F253F}" type="sibTrans" cxnId="{2AE81478-E46E-4AA1-9A8B-003067FB3365}">
      <dgm:prSet/>
      <dgm:spPr/>
      <dgm:t>
        <a:bodyPr/>
        <a:lstStyle/>
        <a:p>
          <a:endParaRPr lang="es-ES" sz="2000">
            <a:latin typeface="Calibri" pitchFamily="34" charset="0"/>
            <a:cs typeface="Calibri" pitchFamily="34" charset="0"/>
          </a:endParaRPr>
        </a:p>
      </dgm:t>
    </dgm:pt>
    <dgm:pt modelId="{0049D3D0-8146-4374-96FB-9D59532F4243}">
      <dgm:prSet phldrT="[Texto]" custT="1"/>
      <dgm:spPr/>
      <dgm:t>
        <a:bodyPr/>
        <a:lstStyle/>
        <a:p>
          <a:r>
            <a:rPr lang="es-ES" sz="1800" dirty="0" smtClean="0">
              <a:latin typeface="Calibri" pitchFamily="34" charset="0"/>
              <a:cs typeface="Calibri" pitchFamily="34" charset="0"/>
            </a:rPr>
            <a:t>Baile del circo</a:t>
          </a:r>
          <a:endParaRPr lang="es-ES" sz="1800" dirty="0">
            <a:latin typeface="Calibri" pitchFamily="34" charset="0"/>
            <a:cs typeface="Calibri" pitchFamily="34" charset="0"/>
          </a:endParaRPr>
        </a:p>
      </dgm:t>
    </dgm:pt>
    <dgm:pt modelId="{EA2A524B-A9AD-48F1-BD63-E6D6552885F7}" type="parTrans" cxnId="{ECE74D6A-9A4F-4EE7-9C4C-73F69A2D71C7}">
      <dgm:prSet/>
      <dgm:spPr/>
      <dgm:t>
        <a:bodyPr/>
        <a:lstStyle/>
        <a:p>
          <a:endParaRPr lang="es-ES" sz="2000">
            <a:latin typeface="Calibri" pitchFamily="34" charset="0"/>
            <a:cs typeface="Calibri" pitchFamily="34" charset="0"/>
          </a:endParaRPr>
        </a:p>
      </dgm:t>
    </dgm:pt>
    <dgm:pt modelId="{3A620E07-B19D-4EF5-B5C9-42FB7B5957D2}" type="sibTrans" cxnId="{ECE74D6A-9A4F-4EE7-9C4C-73F69A2D71C7}">
      <dgm:prSet/>
      <dgm:spPr/>
      <dgm:t>
        <a:bodyPr/>
        <a:lstStyle/>
        <a:p>
          <a:endParaRPr lang="es-ES" sz="2000">
            <a:latin typeface="Calibri" pitchFamily="34" charset="0"/>
            <a:cs typeface="Calibri" pitchFamily="34" charset="0"/>
          </a:endParaRPr>
        </a:p>
      </dgm:t>
    </dgm:pt>
    <dgm:pt modelId="{19669FAD-DD07-4065-8704-F71B2E76FE04}">
      <dgm:prSet phldrT="[Texto]" custT="1"/>
      <dgm:spPr/>
      <dgm:t>
        <a:bodyPr/>
        <a:lstStyle/>
        <a:p>
          <a:r>
            <a:rPr lang="es-ES" sz="1800" dirty="0" smtClean="0">
              <a:latin typeface="Calibri" pitchFamily="34" charset="0"/>
              <a:cs typeface="Calibri" pitchFamily="34" charset="0"/>
            </a:rPr>
            <a:t>Maracas de frijoles</a:t>
          </a:r>
          <a:endParaRPr lang="es-ES" sz="1800" dirty="0">
            <a:latin typeface="Calibri" pitchFamily="34" charset="0"/>
            <a:cs typeface="Calibri" pitchFamily="34" charset="0"/>
          </a:endParaRPr>
        </a:p>
      </dgm:t>
    </dgm:pt>
    <dgm:pt modelId="{D110C5F7-9591-4D3E-9CD1-CCB41E4A2AF8}" type="parTrans" cxnId="{41FB1B53-D5AA-499E-9CEB-D16553DE1F68}">
      <dgm:prSet/>
      <dgm:spPr/>
      <dgm:t>
        <a:bodyPr/>
        <a:lstStyle/>
        <a:p>
          <a:endParaRPr lang="es-ES" sz="2000">
            <a:latin typeface="Calibri" pitchFamily="34" charset="0"/>
            <a:cs typeface="Calibri" pitchFamily="34" charset="0"/>
          </a:endParaRPr>
        </a:p>
      </dgm:t>
    </dgm:pt>
    <dgm:pt modelId="{2491CAE4-2F73-4356-A821-9B41DB9B2770}" type="sibTrans" cxnId="{41FB1B53-D5AA-499E-9CEB-D16553DE1F68}">
      <dgm:prSet/>
      <dgm:spPr/>
      <dgm:t>
        <a:bodyPr/>
        <a:lstStyle/>
        <a:p>
          <a:endParaRPr lang="es-ES" sz="2000">
            <a:latin typeface="Calibri" pitchFamily="34" charset="0"/>
            <a:cs typeface="Calibri" pitchFamily="34" charset="0"/>
          </a:endParaRPr>
        </a:p>
      </dgm:t>
    </dgm:pt>
    <dgm:pt modelId="{A55E0F0B-D5FB-4D8D-B995-50E218BAD0BE}">
      <dgm:prSet phldrT="[Texto]" custT="1"/>
      <dgm:spPr/>
      <dgm:t>
        <a:bodyPr/>
        <a:lstStyle/>
        <a:p>
          <a:r>
            <a:rPr lang="es-ES" sz="1800" dirty="0" smtClean="0">
              <a:latin typeface="Calibri" pitchFamily="34" charset="0"/>
              <a:cs typeface="Calibri" pitchFamily="34" charset="0"/>
            </a:rPr>
            <a:t>Música: lento y rápido</a:t>
          </a:r>
          <a:endParaRPr lang="es-ES" sz="1800" dirty="0">
            <a:latin typeface="Calibri" pitchFamily="34" charset="0"/>
            <a:cs typeface="Calibri" pitchFamily="34" charset="0"/>
          </a:endParaRPr>
        </a:p>
      </dgm:t>
    </dgm:pt>
    <dgm:pt modelId="{BB8FDD28-B186-47E1-B5AD-DEF89AB10C75}" type="parTrans" cxnId="{07658C47-ADAB-4405-A652-3F0B9F2528D6}">
      <dgm:prSet/>
      <dgm:spPr/>
      <dgm:t>
        <a:bodyPr/>
        <a:lstStyle/>
        <a:p>
          <a:endParaRPr lang="es-ES" sz="2000">
            <a:latin typeface="Calibri" pitchFamily="34" charset="0"/>
            <a:cs typeface="Calibri" pitchFamily="34" charset="0"/>
          </a:endParaRPr>
        </a:p>
      </dgm:t>
    </dgm:pt>
    <dgm:pt modelId="{EE7A9B13-7AF9-4E63-A759-4BD99634C30F}" type="sibTrans" cxnId="{07658C47-ADAB-4405-A652-3F0B9F2528D6}">
      <dgm:prSet/>
      <dgm:spPr/>
      <dgm:t>
        <a:bodyPr/>
        <a:lstStyle/>
        <a:p>
          <a:endParaRPr lang="es-ES" sz="2000">
            <a:latin typeface="Calibri" pitchFamily="34" charset="0"/>
            <a:cs typeface="Calibri" pitchFamily="34" charset="0"/>
          </a:endParaRPr>
        </a:p>
      </dgm:t>
    </dgm:pt>
    <dgm:pt modelId="{31BFF58A-37B3-44DC-A576-179158F58681}">
      <dgm:prSet phldrT="[Texto]" custT="1"/>
      <dgm:spPr/>
      <dgm:t>
        <a:bodyPr/>
        <a:lstStyle/>
        <a:p>
          <a:r>
            <a:rPr lang="es-ES" sz="1800" dirty="0" smtClean="0">
              <a:latin typeface="Calibri" pitchFamily="34" charset="0"/>
              <a:cs typeface="Calibri" pitchFamily="34" charset="0"/>
            </a:rPr>
            <a:t>Palmadas y percusión</a:t>
          </a:r>
          <a:endParaRPr lang="es-ES" sz="1800" dirty="0">
            <a:latin typeface="Calibri" pitchFamily="34" charset="0"/>
            <a:cs typeface="Calibri" pitchFamily="34" charset="0"/>
          </a:endParaRPr>
        </a:p>
      </dgm:t>
    </dgm:pt>
    <dgm:pt modelId="{0D007E7B-38FD-4D00-8209-B3D2E5FB9239}" type="parTrans" cxnId="{2B696D65-4E7A-4F93-8FAB-4DCF86C71B6E}">
      <dgm:prSet/>
      <dgm:spPr/>
      <dgm:t>
        <a:bodyPr/>
        <a:lstStyle/>
        <a:p>
          <a:endParaRPr lang="es-ES" sz="2000">
            <a:latin typeface="Calibri" pitchFamily="34" charset="0"/>
            <a:cs typeface="Calibri" pitchFamily="34" charset="0"/>
          </a:endParaRPr>
        </a:p>
      </dgm:t>
    </dgm:pt>
    <dgm:pt modelId="{48492171-06AA-467D-BF3C-D5BCD0C6DC8F}" type="sibTrans" cxnId="{2B696D65-4E7A-4F93-8FAB-4DCF86C71B6E}">
      <dgm:prSet/>
      <dgm:spPr/>
      <dgm:t>
        <a:bodyPr/>
        <a:lstStyle/>
        <a:p>
          <a:endParaRPr lang="es-ES" sz="2000">
            <a:latin typeface="Calibri" pitchFamily="34" charset="0"/>
            <a:cs typeface="Calibri" pitchFamily="34" charset="0"/>
          </a:endParaRPr>
        </a:p>
      </dgm:t>
    </dgm:pt>
    <dgm:pt modelId="{5243323F-9394-4045-86C6-C5773AC85107}">
      <dgm:prSet phldrT="[Texto]" custT="1"/>
      <dgm:spPr/>
      <dgm:t>
        <a:bodyPr/>
        <a:lstStyle/>
        <a:p>
          <a:r>
            <a:rPr lang="es-ES" sz="1800" dirty="0" smtClean="0">
              <a:latin typeface="Calibri" pitchFamily="34" charset="0"/>
              <a:cs typeface="Calibri" pitchFamily="34" charset="0"/>
            </a:rPr>
            <a:t>Juego “los resortes”</a:t>
          </a:r>
          <a:endParaRPr lang="es-ES" sz="1800" dirty="0">
            <a:latin typeface="Calibri" pitchFamily="34" charset="0"/>
            <a:cs typeface="Calibri" pitchFamily="34" charset="0"/>
          </a:endParaRPr>
        </a:p>
      </dgm:t>
    </dgm:pt>
    <dgm:pt modelId="{52D9A1B5-03A3-4A91-AA8F-4B6B20BBFED8}" type="parTrans" cxnId="{870FC82C-9DFF-4F57-B564-74CC0E2642AC}">
      <dgm:prSet/>
      <dgm:spPr/>
      <dgm:t>
        <a:bodyPr/>
        <a:lstStyle/>
        <a:p>
          <a:endParaRPr lang="es-ES" sz="2000">
            <a:latin typeface="Calibri" pitchFamily="34" charset="0"/>
            <a:cs typeface="Calibri" pitchFamily="34" charset="0"/>
          </a:endParaRPr>
        </a:p>
      </dgm:t>
    </dgm:pt>
    <dgm:pt modelId="{D3E6EEC6-207A-4DC5-BF70-6947DDF5E8AC}" type="sibTrans" cxnId="{870FC82C-9DFF-4F57-B564-74CC0E2642AC}">
      <dgm:prSet/>
      <dgm:spPr/>
      <dgm:t>
        <a:bodyPr/>
        <a:lstStyle/>
        <a:p>
          <a:endParaRPr lang="es-ES" sz="2000">
            <a:latin typeface="Calibri" pitchFamily="34" charset="0"/>
            <a:cs typeface="Calibri" pitchFamily="34" charset="0"/>
          </a:endParaRPr>
        </a:p>
      </dgm:t>
    </dgm:pt>
    <dgm:pt modelId="{700067F6-D1F0-46C3-9FEA-DDC7CBD05521}">
      <dgm:prSet phldrT="[Texto]" custT="1"/>
      <dgm:spPr/>
      <dgm:t>
        <a:bodyPr/>
        <a:lstStyle/>
        <a:p>
          <a:r>
            <a:rPr lang="es-ES" sz="1800" smtClean="0">
              <a:latin typeface="Calibri" pitchFamily="34" charset="0"/>
              <a:cs typeface="Calibri" pitchFamily="34" charset="0"/>
            </a:rPr>
            <a:t>Juego “coreografía divertida”</a:t>
          </a:r>
          <a:endParaRPr lang="es-ES" sz="1800" dirty="0">
            <a:latin typeface="Calibri" pitchFamily="34" charset="0"/>
            <a:cs typeface="Calibri" pitchFamily="34" charset="0"/>
          </a:endParaRPr>
        </a:p>
      </dgm:t>
    </dgm:pt>
    <dgm:pt modelId="{C42226BE-4AD4-4302-9BBD-4F570988CE67}" type="parTrans" cxnId="{F1AC5234-42D2-430E-A839-A2CA8A2E809A}">
      <dgm:prSet/>
      <dgm:spPr/>
      <dgm:t>
        <a:bodyPr/>
        <a:lstStyle/>
        <a:p>
          <a:endParaRPr lang="es-ES" sz="2000">
            <a:latin typeface="Calibri" pitchFamily="34" charset="0"/>
            <a:cs typeface="Calibri" pitchFamily="34" charset="0"/>
          </a:endParaRPr>
        </a:p>
      </dgm:t>
    </dgm:pt>
    <dgm:pt modelId="{6497BD41-8BCA-4795-B53C-F73279F25E5A}" type="sibTrans" cxnId="{F1AC5234-42D2-430E-A839-A2CA8A2E809A}">
      <dgm:prSet/>
      <dgm:spPr/>
      <dgm:t>
        <a:bodyPr/>
        <a:lstStyle/>
        <a:p>
          <a:endParaRPr lang="es-ES" sz="2000">
            <a:latin typeface="Calibri" pitchFamily="34" charset="0"/>
            <a:cs typeface="Calibri" pitchFamily="34" charset="0"/>
          </a:endParaRPr>
        </a:p>
      </dgm:t>
    </dgm:pt>
    <dgm:pt modelId="{8437E3D8-7F11-4F2A-A745-39F01D0EC489}">
      <dgm:prSet phldrT="[Texto]" custT="1"/>
      <dgm:spPr/>
      <dgm:t>
        <a:bodyPr/>
        <a:lstStyle/>
        <a:p>
          <a:r>
            <a:rPr lang="es-ES" sz="1800" dirty="0" smtClean="0">
              <a:latin typeface="Calibri" pitchFamily="34" charset="0"/>
              <a:cs typeface="Calibri" pitchFamily="34" charset="0"/>
            </a:rPr>
            <a:t>Canción de los colores</a:t>
          </a:r>
          <a:endParaRPr lang="es-ES" sz="1800" dirty="0">
            <a:latin typeface="Calibri" pitchFamily="34" charset="0"/>
            <a:cs typeface="Calibri" pitchFamily="34" charset="0"/>
          </a:endParaRPr>
        </a:p>
      </dgm:t>
    </dgm:pt>
    <dgm:pt modelId="{16927FCE-D931-4497-874C-86FB8B6964DD}" type="parTrans" cxnId="{E9077002-A149-43C1-9961-96EC7014E034}">
      <dgm:prSet/>
      <dgm:spPr/>
      <dgm:t>
        <a:bodyPr/>
        <a:lstStyle/>
        <a:p>
          <a:endParaRPr lang="es-ES" sz="2000">
            <a:latin typeface="Calibri" pitchFamily="34" charset="0"/>
            <a:cs typeface="Calibri" pitchFamily="34" charset="0"/>
          </a:endParaRPr>
        </a:p>
      </dgm:t>
    </dgm:pt>
    <dgm:pt modelId="{D777F5F4-3573-4773-B08B-2C68795EE04D}" type="sibTrans" cxnId="{E9077002-A149-43C1-9961-96EC7014E034}">
      <dgm:prSet/>
      <dgm:spPr/>
      <dgm:t>
        <a:bodyPr/>
        <a:lstStyle/>
        <a:p>
          <a:endParaRPr lang="es-ES" sz="2000">
            <a:latin typeface="Calibri" pitchFamily="34" charset="0"/>
            <a:cs typeface="Calibri" pitchFamily="34" charset="0"/>
          </a:endParaRPr>
        </a:p>
      </dgm:t>
    </dgm:pt>
    <dgm:pt modelId="{FEC9A82A-0D17-4CC6-BF5F-2AB2AAEC8C97}">
      <dgm:prSet phldrT="[Texto]" custT="1"/>
      <dgm:spPr/>
      <dgm:t>
        <a:bodyPr/>
        <a:lstStyle/>
        <a:p>
          <a:r>
            <a:rPr lang="es-ES" sz="1800" dirty="0" smtClean="0">
              <a:latin typeface="Calibri" pitchFamily="34" charset="0"/>
              <a:cs typeface="Calibri" pitchFamily="34" charset="0"/>
            </a:rPr>
            <a:t>Seguir el ritmo del propio cuerpo.</a:t>
          </a:r>
          <a:endParaRPr lang="es-ES" sz="1800" dirty="0">
            <a:latin typeface="Calibri" pitchFamily="34" charset="0"/>
            <a:cs typeface="Calibri" pitchFamily="34" charset="0"/>
          </a:endParaRPr>
        </a:p>
      </dgm:t>
    </dgm:pt>
    <dgm:pt modelId="{1048950D-F289-4186-9B08-28D2FACC9E26}" type="parTrans" cxnId="{A3BE30AE-7E3A-4927-A0C1-113D95AB9862}">
      <dgm:prSet/>
      <dgm:spPr/>
      <dgm:t>
        <a:bodyPr/>
        <a:lstStyle/>
        <a:p>
          <a:endParaRPr lang="es-ES" sz="2000">
            <a:latin typeface="Calibri" pitchFamily="34" charset="0"/>
            <a:cs typeface="Calibri" pitchFamily="34" charset="0"/>
          </a:endParaRPr>
        </a:p>
      </dgm:t>
    </dgm:pt>
    <dgm:pt modelId="{F1207A45-67BD-45F1-AE66-99CE3E84B571}" type="sibTrans" cxnId="{A3BE30AE-7E3A-4927-A0C1-113D95AB9862}">
      <dgm:prSet/>
      <dgm:spPr/>
      <dgm:t>
        <a:bodyPr/>
        <a:lstStyle/>
        <a:p>
          <a:endParaRPr lang="es-ES" sz="2000">
            <a:latin typeface="Calibri" pitchFamily="34" charset="0"/>
            <a:cs typeface="Calibri" pitchFamily="34" charset="0"/>
          </a:endParaRPr>
        </a:p>
      </dgm:t>
    </dgm:pt>
    <dgm:pt modelId="{0061267E-B0FF-4799-B160-58A07996618E}" type="pres">
      <dgm:prSet presAssocID="{1BA22D45-FDE1-4663-9C90-29D5842D2C74}" presName="diagram" presStyleCnt="0">
        <dgm:presLayoutVars>
          <dgm:dir/>
          <dgm:resizeHandles val="exact"/>
        </dgm:presLayoutVars>
      </dgm:prSet>
      <dgm:spPr/>
      <dgm:t>
        <a:bodyPr/>
        <a:lstStyle/>
        <a:p>
          <a:endParaRPr lang="es-ES"/>
        </a:p>
      </dgm:t>
    </dgm:pt>
    <dgm:pt modelId="{B9000A01-C099-4E91-9BF1-1EEBEBB4C597}" type="pres">
      <dgm:prSet presAssocID="{7CF86917-D331-4655-B611-8F151E064DC9}" presName="node" presStyleLbl="node1" presStyleIdx="0" presStyleCnt="10">
        <dgm:presLayoutVars>
          <dgm:bulletEnabled val="1"/>
        </dgm:presLayoutVars>
      </dgm:prSet>
      <dgm:spPr/>
      <dgm:t>
        <a:bodyPr/>
        <a:lstStyle/>
        <a:p>
          <a:endParaRPr lang="es-ES"/>
        </a:p>
      </dgm:t>
    </dgm:pt>
    <dgm:pt modelId="{9A34083B-1F0F-4687-85BC-F74B1E0D61F2}" type="pres">
      <dgm:prSet presAssocID="{2F70FD3E-A7D1-4BB1-A287-9556CC882968}" presName="sibTrans" presStyleCnt="0"/>
      <dgm:spPr/>
    </dgm:pt>
    <dgm:pt modelId="{2400C359-34F3-49CC-8822-B66B9C14E140}" type="pres">
      <dgm:prSet presAssocID="{C6AEB070-E16C-42DB-80CD-0435A4E40AA0}" presName="node" presStyleLbl="node1" presStyleIdx="1" presStyleCnt="10">
        <dgm:presLayoutVars>
          <dgm:bulletEnabled val="1"/>
        </dgm:presLayoutVars>
      </dgm:prSet>
      <dgm:spPr/>
      <dgm:t>
        <a:bodyPr/>
        <a:lstStyle/>
        <a:p>
          <a:endParaRPr lang="es-ES"/>
        </a:p>
      </dgm:t>
    </dgm:pt>
    <dgm:pt modelId="{4E8170CB-0283-482D-B11C-2A1E1558FC83}" type="pres">
      <dgm:prSet presAssocID="{34D9567B-A8A9-4E6B-85D0-3496905F253F}" presName="sibTrans" presStyleCnt="0"/>
      <dgm:spPr/>
    </dgm:pt>
    <dgm:pt modelId="{80C17649-F0BF-41AB-896F-05DF0B6EF173}" type="pres">
      <dgm:prSet presAssocID="{0049D3D0-8146-4374-96FB-9D59532F4243}" presName="node" presStyleLbl="node1" presStyleIdx="2" presStyleCnt="10">
        <dgm:presLayoutVars>
          <dgm:bulletEnabled val="1"/>
        </dgm:presLayoutVars>
      </dgm:prSet>
      <dgm:spPr/>
      <dgm:t>
        <a:bodyPr/>
        <a:lstStyle/>
        <a:p>
          <a:endParaRPr lang="es-ES"/>
        </a:p>
      </dgm:t>
    </dgm:pt>
    <dgm:pt modelId="{631F705B-2CA9-46FB-87DD-30D5BC519894}" type="pres">
      <dgm:prSet presAssocID="{3A620E07-B19D-4EF5-B5C9-42FB7B5957D2}" presName="sibTrans" presStyleCnt="0"/>
      <dgm:spPr/>
    </dgm:pt>
    <dgm:pt modelId="{B5FCF8F8-B862-46BA-90DF-6E17AEEE36AF}" type="pres">
      <dgm:prSet presAssocID="{19669FAD-DD07-4065-8704-F71B2E76FE04}" presName="node" presStyleLbl="node1" presStyleIdx="3" presStyleCnt="10">
        <dgm:presLayoutVars>
          <dgm:bulletEnabled val="1"/>
        </dgm:presLayoutVars>
      </dgm:prSet>
      <dgm:spPr/>
      <dgm:t>
        <a:bodyPr/>
        <a:lstStyle/>
        <a:p>
          <a:endParaRPr lang="es-ES"/>
        </a:p>
      </dgm:t>
    </dgm:pt>
    <dgm:pt modelId="{36132558-ADB5-456A-A98D-0ABCFB3542F6}" type="pres">
      <dgm:prSet presAssocID="{2491CAE4-2F73-4356-A821-9B41DB9B2770}" presName="sibTrans" presStyleCnt="0"/>
      <dgm:spPr/>
    </dgm:pt>
    <dgm:pt modelId="{F133464F-A8EA-44C5-9570-6CBFAEB92CC3}" type="pres">
      <dgm:prSet presAssocID="{A55E0F0B-D5FB-4D8D-B995-50E218BAD0BE}" presName="node" presStyleLbl="node1" presStyleIdx="4" presStyleCnt="10">
        <dgm:presLayoutVars>
          <dgm:bulletEnabled val="1"/>
        </dgm:presLayoutVars>
      </dgm:prSet>
      <dgm:spPr/>
      <dgm:t>
        <a:bodyPr/>
        <a:lstStyle/>
        <a:p>
          <a:endParaRPr lang="es-ES"/>
        </a:p>
      </dgm:t>
    </dgm:pt>
    <dgm:pt modelId="{FE2FE8F4-8572-42F2-B33C-4B32D69399E1}" type="pres">
      <dgm:prSet presAssocID="{EE7A9B13-7AF9-4E63-A759-4BD99634C30F}" presName="sibTrans" presStyleCnt="0"/>
      <dgm:spPr/>
    </dgm:pt>
    <dgm:pt modelId="{042BE1DA-079F-424A-B2A3-1B5A430B3AEB}" type="pres">
      <dgm:prSet presAssocID="{31BFF58A-37B3-44DC-A576-179158F58681}" presName="node" presStyleLbl="node1" presStyleIdx="5" presStyleCnt="10">
        <dgm:presLayoutVars>
          <dgm:bulletEnabled val="1"/>
        </dgm:presLayoutVars>
      </dgm:prSet>
      <dgm:spPr/>
      <dgm:t>
        <a:bodyPr/>
        <a:lstStyle/>
        <a:p>
          <a:endParaRPr lang="es-ES"/>
        </a:p>
      </dgm:t>
    </dgm:pt>
    <dgm:pt modelId="{F7CD325B-5A81-42E7-A047-028758CBFACA}" type="pres">
      <dgm:prSet presAssocID="{48492171-06AA-467D-BF3C-D5BCD0C6DC8F}" presName="sibTrans" presStyleCnt="0"/>
      <dgm:spPr/>
    </dgm:pt>
    <dgm:pt modelId="{9777B411-0F35-4B98-AA48-14EA05E4B29E}" type="pres">
      <dgm:prSet presAssocID="{5243323F-9394-4045-86C6-C5773AC85107}" presName="node" presStyleLbl="node1" presStyleIdx="6" presStyleCnt="10">
        <dgm:presLayoutVars>
          <dgm:bulletEnabled val="1"/>
        </dgm:presLayoutVars>
      </dgm:prSet>
      <dgm:spPr/>
      <dgm:t>
        <a:bodyPr/>
        <a:lstStyle/>
        <a:p>
          <a:endParaRPr lang="es-ES"/>
        </a:p>
      </dgm:t>
    </dgm:pt>
    <dgm:pt modelId="{FB0C88C9-F71C-497A-BC85-6ABDDE690A15}" type="pres">
      <dgm:prSet presAssocID="{D3E6EEC6-207A-4DC5-BF70-6947DDF5E8AC}" presName="sibTrans" presStyleCnt="0"/>
      <dgm:spPr/>
    </dgm:pt>
    <dgm:pt modelId="{0A12B9EB-C5FF-4ADD-82B8-4EB831F942AB}" type="pres">
      <dgm:prSet presAssocID="{700067F6-D1F0-46C3-9FEA-DDC7CBD05521}" presName="node" presStyleLbl="node1" presStyleIdx="7" presStyleCnt="10">
        <dgm:presLayoutVars>
          <dgm:bulletEnabled val="1"/>
        </dgm:presLayoutVars>
      </dgm:prSet>
      <dgm:spPr/>
      <dgm:t>
        <a:bodyPr/>
        <a:lstStyle/>
        <a:p>
          <a:endParaRPr lang="es-ES"/>
        </a:p>
      </dgm:t>
    </dgm:pt>
    <dgm:pt modelId="{0C203137-396F-4CD6-8F40-E7C0EABB4945}" type="pres">
      <dgm:prSet presAssocID="{6497BD41-8BCA-4795-B53C-F73279F25E5A}" presName="sibTrans" presStyleCnt="0"/>
      <dgm:spPr/>
    </dgm:pt>
    <dgm:pt modelId="{32D0539F-0E43-4571-A8D9-7138BE7FE51D}" type="pres">
      <dgm:prSet presAssocID="{8437E3D8-7F11-4F2A-A745-39F01D0EC489}" presName="node" presStyleLbl="node1" presStyleIdx="8" presStyleCnt="10">
        <dgm:presLayoutVars>
          <dgm:bulletEnabled val="1"/>
        </dgm:presLayoutVars>
      </dgm:prSet>
      <dgm:spPr/>
      <dgm:t>
        <a:bodyPr/>
        <a:lstStyle/>
        <a:p>
          <a:endParaRPr lang="es-ES"/>
        </a:p>
      </dgm:t>
    </dgm:pt>
    <dgm:pt modelId="{A44E2CA7-4A19-452C-8ED9-1FE1B49C3157}" type="pres">
      <dgm:prSet presAssocID="{D777F5F4-3573-4773-B08B-2C68795EE04D}" presName="sibTrans" presStyleCnt="0"/>
      <dgm:spPr/>
    </dgm:pt>
    <dgm:pt modelId="{EE502287-6B26-40BF-81F4-BD38641122BE}" type="pres">
      <dgm:prSet presAssocID="{FEC9A82A-0D17-4CC6-BF5F-2AB2AAEC8C97}" presName="node" presStyleLbl="node1" presStyleIdx="9" presStyleCnt="10">
        <dgm:presLayoutVars>
          <dgm:bulletEnabled val="1"/>
        </dgm:presLayoutVars>
      </dgm:prSet>
      <dgm:spPr/>
      <dgm:t>
        <a:bodyPr/>
        <a:lstStyle/>
        <a:p>
          <a:endParaRPr lang="es-ES"/>
        </a:p>
      </dgm:t>
    </dgm:pt>
  </dgm:ptLst>
  <dgm:cxnLst>
    <dgm:cxn modelId="{2AE81478-E46E-4AA1-9A8B-003067FB3365}" srcId="{1BA22D45-FDE1-4663-9C90-29D5842D2C74}" destId="{C6AEB070-E16C-42DB-80CD-0435A4E40AA0}" srcOrd="1" destOrd="0" parTransId="{FC3A8211-523A-44B1-B1C5-537EE1A109B1}" sibTransId="{34D9567B-A8A9-4E6B-85D0-3496905F253F}"/>
    <dgm:cxn modelId="{870FC82C-9DFF-4F57-B564-74CC0E2642AC}" srcId="{1BA22D45-FDE1-4663-9C90-29D5842D2C74}" destId="{5243323F-9394-4045-86C6-C5773AC85107}" srcOrd="6" destOrd="0" parTransId="{52D9A1B5-03A3-4A91-AA8F-4B6B20BBFED8}" sibTransId="{D3E6EEC6-207A-4DC5-BF70-6947DDF5E8AC}"/>
    <dgm:cxn modelId="{2C17C07E-C5E4-49E6-A305-24E4034F8D90}" type="presOf" srcId="{1BA22D45-FDE1-4663-9C90-29D5842D2C74}" destId="{0061267E-B0FF-4799-B160-58A07996618E}" srcOrd="0" destOrd="0" presId="urn:microsoft.com/office/officeart/2005/8/layout/default"/>
    <dgm:cxn modelId="{41FB1B53-D5AA-499E-9CEB-D16553DE1F68}" srcId="{1BA22D45-FDE1-4663-9C90-29D5842D2C74}" destId="{19669FAD-DD07-4065-8704-F71B2E76FE04}" srcOrd="3" destOrd="0" parTransId="{D110C5F7-9591-4D3E-9CD1-CCB41E4A2AF8}" sibTransId="{2491CAE4-2F73-4356-A821-9B41DB9B2770}"/>
    <dgm:cxn modelId="{343788BC-A6A6-41AA-9ACF-5A0E257BE22C}" type="presOf" srcId="{C6AEB070-E16C-42DB-80CD-0435A4E40AA0}" destId="{2400C359-34F3-49CC-8822-B66B9C14E140}" srcOrd="0" destOrd="0" presId="urn:microsoft.com/office/officeart/2005/8/layout/default"/>
    <dgm:cxn modelId="{D005F341-7324-422D-8404-4BBDC209C515}" type="presOf" srcId="{700067F6-D1F0-46C3-9FEA-DDC7CBD05521}" destId="{0A12B9EB-C5FF-4ADD-82B8-4EB831F942AB}" srcOrd="0" destOrd="0" presId="urn:microsoft.com/office/officeart/2005/8/layout/default"/>
    <dgm:cxn modelId="{BD0BAB28-274F-4DCD-931B-16E79E132E7B}" srcId="{1BA22D45-FDE1-4663-9C90-29D5842D2C74}" destId="{7CF86917-D331-4655-B611-8F151E064DC9}" srcOrd="0" destOrd="0" parTransId="{CBE3B388-3BE0-4D93-8823-1010DD69B1B5}" sibTransId="{2F70FD3E-A7D1-4BB1-A287-9556CC882968}"/>
    <dgm:cxn modelId="{3A805CA4-FA8D-4437-9672-6F86D9F1E700}" type="presOf" srcId="{31BFF58A-37B3-44DC-A576-179158F58681}" destId="{042BE1DA-079F-424A-B2A3-1B5A430B3AEB}" srcOrd="0" destOrd="0" presId="urn:microsoft.com/office/officeart/2005/8/layout/default"/>
    <dgm:cxn modelId="{E9077002-A149-43C1-9961-96EC7014E034}" srcId="{1BA22D45-FDE1-4663-9C90-29D5842D2C74}" destId="{8437E3D8-7F11-4F2A-A745-39F01D0EC489}" srcOrd="8" destOrd="0" parTransId="{16927FCE-D931-4497-874C-86FB8B6964DD}" sibTransId="{D777F5F4-3573-4773-B08B-2C68795EE04D}"/>
    <dgm:cxn modelId="{82E3CC5C-5324-4DA1-A86A-04A695EE06F4}" type="presOf" srcId="{5243323F-9394-4045-86C6-C5773AC85107}" destId="{9777B411-0F35-4B98-AA48-14EA05E4B29E}" srcOrd="0" destOrd="0" presId="urn:microsoft.com/office/officeart/2005/8/layout/default"/>
    <dgm:cxn modelId="{C247CFA8-7172-4C89-A1A6-64D226D92D8A}" type="presOf" srcId="{0049D3D0-8146-4374-96FB-9D59532F4243}" destId="{80C17649-F0BF-41AB-896F-05DF0B6EF173}" srcOrd="0" destOrd="0" presId="urn:microsoft.com/office/officeart/2005/8/layout/default"/>
    <dgm:cxn modelId="{F989B64E-C693-44E6-8A45-A9F78C4CB88B}" type="presOf" srcId="{A55E0F0B-D5FB-4D8D-B995-50E218BAD0BE}" destId="{F133464F-A8EA-44C5-9570-6CBFAEB92CC3}" srcOrd="0" destOrd="0" presId="urn:microsoft.com/office/officeart/2005/8/layout/default"/>
    <dgm:cxn modelId="{74C3D94B-BEB0-4106-9B6E-03530A4091BB}" type="presOf" srcId="{19669FAD-DD07-4065-8704-F71B2E76FE04}" destId="{B5FCF8F8-B862-46BA-90DF-6E17AEEE36AF}" srcOrd="0" destOrd="0" presId="urn:microsoft.com/office/officeart/2005/8/layout/default"/>
    <dgm:cxn modelId="{69742FB1-8A05-4460-ABC2-CE2A806D5A49}" type="presOf" srcId="{FEC9A82A-0D17-4CC6-BF5F-2AB2AAEC8C97}" destId="{EE502287-6B26-40BF-81F4-BD38641122BE}" srcOrd="0" destOrd="0" presId="urn:microsoft.com/office/officeart/2005/8/layout/default"/>
    <dgm:cxn modelId="{F1AC5234-42D2-430E-A839-A2CA8A2E809A}" srcId="{1BA22D45-FDE1-4663-9C90-29D5842D2C74}" destId="{700067F6-D1F0-46C3-9FEA-DDC7CBD05521}" srcOrd="7" destOrd="0" parTransId="{C42226BE-4AD4-4302-9BBD-4F570988CE67}" sibTransId="{6497BD41-8BCA-4795-B53C-F73279F25E5A}"/>
    <dgm:cxn modelId="{ECE74D6A-9A4F-4EE7-9C4C-73F69A2D71C7}" srcId="{1BA22D45-FDE1-4663-9C90-29D5842D2C74}" destId="{0049D3D0-8146-4374-96FB-9D59532F4243}" srcOrd="2" destOrd="0" parTransId="{EA2A524B-A9AD-48F1-BD63-E6D6552885F7}" sibTransId="{3A620E07-B19D-4EF5-B5C9-42FB7B5957D2}"/>
    <dgm:cxn modelId="{1B78D570-6838-4CBA-BC14-B2819FC23E96}" type="presOf" srcId="{8437E3D8-7F11-4F2A-A745-39F01D0EC489}" destId="{32D0539F-0E43-4571-A8D9-7138BE7FE51D}" srcOrd="0" destOrd="0" presId="urn:microsoft.com/office/officeart/2005/8/layout/default"/>
    <dgm:cxn modelId="{2B696D65-4E7A-4F93-8FAB-4DCF86C71B6E}" srcId="{1BA22D45-FDE1-4663-9C90-29D5842D2C74}" destId="{31BFF58A-37B3-44DC-A576-179158F58681}" srcOrd="5" destOrd="0" parTransId="{0D007E7B-38FD-4D00-8209-B3D2E5FB9239}" sibTransId="{48492171-06AA-467D-BF3C-D5BCD0C6DC8F}"/>
    <dgm:cxn modelId="{07658C47-ADAB-4405-A652-3F0B9F2528D6}" srcId="{1BA22D45-FDE1-4663-9C90-29D5842D2C74}" destId="{A55E0F0B-D5FB-4D8D-B995-50E218BAD0BE}" srcOrd="4" destOrd="0" parTransId="{BB8FDD28-B186-47E1-B5AD-DEF89AB10C75}" sibTransId="{EE7A9B13-7AF9-4E63-A759-4BD99634C30F}"/>
    <dgm:cxn modelId="{7E1F26CA-12CE-4E2A-A58B-BC2C879BC249}" type="presOf" srcId="{7CF86917-D331-4655-B611-8F151E064DC9}" destId="{B9000A01-C099-4E91-9BF1-1EEBEBB4C597}" srcOrd="0" destOrd="0" presId="urn:microsoft.com/office/officeart/2005/8/layout/default"/>
    <dgm:cxn modelId="{A3BE30AE-7E3A-4927-A0C1-113D95AB9862}" srcId="{1BA22D45-FDE1-4663-9C90-29D5842D2C74}" destId="{FEC9A82A-0D17-4CC6-BF5F-2AB2AAEC8C97}" srcOrd="9" destOrd="0" parTransId="{1048950D-F289-4186-9B08-28D2FACC9E26}" sibTransId="{F1207A45-67BD-45F1-AE66-99CE3E84B571}"/>
    <dgm:cxn modelId="{7E944D09-F5EF-4BCA-ACDB-650ACB2BCC64}" type="presParOf" srcId="{0061267E-B0FF-4799-B160-58A07996618E}" destId="{B9000A01-C099-4E91-9BF1-1EEBEBB4C597}" srcOrd="0" destOrd="0" presId="urn:microsoft.com/office/officeart/2005/8/layout/default"/>
    <dgm:cxn modelId="{49324CAB-B5DB-4C14-A566-E98ADDB16C69}" type="presParOf" srcId="{0061267E-B0FF-4799-B160-58A07996618E}" destId="{9A34083B-1F0F-4687-85BC-F74B1E0D61F2}" srcOrd="1" destOrd="0" presId="urn:microsoft.com/office/officeart/2005/8/layout/default"/>
    <dgm:cxn modelId="{7457AD36-F454-42E4-A569-117CF1BB3A37}" type="presParOf" srcId="{0061267E-B0FF-4799-B160-58A07996618E}" destId="{2400C359-34F3-49CC-8822-B66B9C14E140}" srcOrd="2" destOrd="0" presId="urn:microsoft.com/office/officeart/2005/8/layout/default"/>
    <dgm:cxn modelId="{7973BBC6-4F85-4A53-B53A-0F4317B944FB}" type="presParOf" srcId="{0061267E-B0FF-4799-B160-58A07996618E}" destId="{4E8170CB-0283-482D-B11C-2A1E1558FC83}" srcOrd="3" destOrd="0" presId="urn:microsoft.com/office/officeart/2005/8/layout/default"/>
    <dgm:cxn modelId="{90387BE2-9895-4C6C-BBCD-F63C4AA1B43C}" type="presParOf" srcId="{0061267E-B0FF-4799-B160-58A07996618E}" destId="{80C17649-F0BF-41AB-896F-05DF0B6EF173}" srcOrd="4" destOrd="0" presId="urn:microsoft.com/office/officeart/2005/8/layout/default"/>
    <dgm:cxn modelId="{D42BB0EE-9273-41F1-9FB1-D79E7470FF82}" type="presParOf" srcId="{0061267E-B0FF-4799-B160-58A07996618E}" destId="{631F705B-2CA9-46FB-87DD-30D5BC519894}" srcOrd="5" destOrd="0" presId="urn:microsoft.com/office/officeart/2005/8/layout/default"/>
    <dgm:cxn modelId="{BBE89083-4EF7-4E10-9133-79D604C40C7A}" type="presParOf" srcId="{0061267E-B0FF-4799-B160-58A07996618E}" destId="{B5FCF8F8-B862-46BA-90DF-6E17AEEE36AF}" srcOrd="6" destOrd="0" presId="urn:microsoft.com/office/officeart/2005/8/layout/default"/>
    <dgm:cxn modelId="{7CCA9EFB-2075-4087-BF43-31473C9FB915}" type="presParOf" srcId="{0061267E-B0FF-4799-B160-58A07996618E}" destId="{36132558-ADB5-456A-A98D-0ABCFB3542F6}" srcOrd="7" destOrd="0" presId="urn:microsoft.com/office/officeart/2005/8/layout/default"/>
    <dgm:cxn modelId="{2474DA67-68F3-475C-98E0-79BED824901F}" type="presParOf" srcId="{0061267E-B0FF-4799-B160-58A07996618E}" destId="{F133464F-A8EA-44C5-9570-6CBFAEB92CC3}" srcOrd="8" destOrd="0" presId="urn:microsoft.com/office/officeart/2005/8/layout/default"/>
    <dgm:cxn modelId="{DDF5669C-722F-44E6-83B0-94A6A9FD7C7A}" type="presParOf" srcId="{0061267E-B0FF-4799-B160-58A07996618E}" destId="{FE2FE8F4-8572-42F2-B33C-4B32D69399E1}" srcOrd="9" destOrd="0" presId="urn:microsoft.com/office/officeart/2005/8/layout/default"/>
    <dgm:cxn modelId="{33E9F4E1-DCBA-476D-A975-C30969C6AAAD}" type="presParOf" srcId="{0061267E-B0FF-4799-B160-58A07996618E}" destId="{042BE1DA-079F-424A-B2A3-1B5A430B3AEB}" srcOrd="10" destOrd="0" presId="urn:microsoft.com/office/officeart/2005/8/layout/default"/>
    <dgm:cxn modelId="{58B23E73-1BC5-4438-9111-140B91648813}" type="presParOf" srcId="{0061267E-B0FF-4799-B160-58A07996618E}" destId="{F7CD325B-5A81-42E7-A047-028758CBFACA}" srcOrd="11" destOrd="0" presId="urn:microsoft.com/office/officeart/2005/8/layout/default"/>
    <dgm:cxn modelId="{A2C6B516-BF40-486A-B448-DEF9D708F516}" type="presParOf" srcId="{0061267E-B0FF-4799-B160-58A07996618E}" destId="{9777B411-0F35-4B98-AA48-14EA05E4B29E}" srcOrd="12" destOrd="0" presId="urn:microsoft.com/office/officeart/2005/8/layout/default"/>
    <dgm:cxn modelId="{25212AA8-60B6-4FC5-90E8-3CC1F37EB963}" type="presParOf" srcId="{0061267E-B0FF-4799-B160-58A07996618E}" destId="{FB0C88C9-F71C-497A-BC85-6ABDDE690A15}" srcOrd="13" destOrd="0" presId="urn:microsoft.com/office/officeart/2005/8/layout/default"/>
    <dgm:cxn modelId="{151C4A72-C859-4C28-8FD1-5D9CF3E9CB9A}" type="presParOf" srcId="{0061267E-B0FF-4799-B160-58A07996618E}" destId="{0A12B9EB-C5FF-4ADD-82B8-4EB831F942AB}" srcOrd="14" destOrd="0" presId="urn:microsoft.com/office/officeart/2005/8/layout/default"/>
    <dgm:cxn modelId="{9E98CC6E-4107-4A0E-9F64-61A455D52DF5}" type="presParOf" srcId="{0061267E-B0FF-4799-B160-58A07996618E}" destId="{0C203137-396F-4CD6-8F40-E7C0EABB4945}" srcOrd="15" destOrd="0" presId="urn:microsoft.com/office/officeart/2005/8/layout/default"/>
    <dgm:cxn modelId="{F1FBC561-F7A1-4C8B-8DBC-0D6AAAD4ECFC}" type="presParOf" srcId="{0061267E-B0FF-4799-B160-58A07996618E}" destId="{32D0539F-0E43-4571-A8D9-7138BE7FE51D}" srcOrd="16" destOrd="0" presId="urn:microsoft.com/office/officeart/2005/8/layout/default"/>
    <dgm:cxn modelId="{F517F22A-6910-414A-94CA-C05B40F70EF7}" type="presParOf" srcId="{0061267E-B0FF-4799-B160-58A07996618E}" destId="{A44E2CA7-4A19-452C-8ED9-1FE1B49C3157}" srcOrd="17" destOrd="0" presId="urn:microsoft.com/office/officeart/2005/8/layout/default"/>
    <dgm:cxn modelId="{E2480B8B-8985-4396-8790-AD1953F4D71A}" type="presParOf" srcId="{0061267E-B0FF-4799-B160-58A07996618E}" destId="{EE502287-6B26-40BF-81F4-BD38641122BE}" srcOrd="18"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3BC8FFF-AEFD-441B-B4EF-BE5F72C0002F}"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s-ES"/>
        </a:p>
      </dgm:t>
    </dgm:pt>
    <dgm:pt modelId="{78FCC5D1-54C8-4E09-A313-C0B9EC50756C}">
      <dgm:prSet phldrT="[Texto]"/>
      <dgm:spPr/>
      <dgm:t>
        <a:bodyPr/>
        <a:lstStyle/>
        <a:p>
          <a:r>
            <a:rPr lang="es-ES" dirty="0" smtClean="0"/>
            <a:t>Juego en el rincón del hogar.</a:t>
          </a:r>
          <a:endParaRPr lang="es-ES" dirty="0"/>
        </a:p>
      </dgm:t>
    </dgm:pt>
    <dgm:pt modelId="{6F35AEA0-0F9A-4399-8BED-CB3C85A2244F}" type="parTrans" cxnId="{9D209E43-E2CC-4433-BBC9-D2A79566CC33}">
      <dgm:prSet/>
      <dgm:spPr/>
      <dgm:t>
        <a:bodyPr/>
        <a:lstStyle/>
        <a:p>
          <a:endParaRPr lang="es-ES"/>
        </a:p>
      </dgm:t>
    </dgm:pt>
    <dgm:pt modelId="{63CB2BE0-0245-4C2A-8219-7DCEE6DC24DE}" type="sibTrans" cxnId="{9D209E43-E2CC-4433-BBC9-D2A79566CC33}">
      <dgm:prSet/>
      <dgm:spPr/>
      <dgm:t>
        <a:bodyPr/>
        <a:lstStyle/>
        <a:p>
          <a:endParaRPr lang="es-ES"/>
        </a:p>
      </dgm:t>
    </dgm:pt>
    <dgm:pt modelId="{D6894B31-4A2C-4441-A03D-32D60492D01E}">
      <dgm:prSet phldrT="[Texto]"/>
      <dgm:spPr/>
      <dgm:t>
        <a:bodyPr/>
        <a:lstStyle/>
        <a:p>
          <a:r>
            <a:rPr lang="es-ES" dirty="0" smtClean="0"/>
            <a:t>Juego en el rincón de los disfraces</a:t>
          </a:r>
          <a:endParaRPr lang="es-ES" dirty="0"/>
        </a:p>
      </dgm:t>
    </dgm:pt>
    <dgm:pt modelId="{0626B2A5-1F56-4109-ADCF-E8DCCBBB23AC}" type="parTrans" cxnId="{45468302-FFA4-4D3A-9205-910F42D2AC1C}">
      <dgm:prSet/>
      <dgm:spPr/>
      <dgm:t>
        <a:bodyPr/>
        <a:lstStyle/>
        <a:p>
          <a:endParaRPr lang="es-ES"/>
        </a:p>
      </dgm:t>
    </dgm:pt>
    <dgm:pt modelId="{29F029F2-5C0F-47BE-ABE4-CD335419C297}" type="sibTrans" cxnId="{45468302-FFA4-4D3A-9205-910F42D2AC1C}">
      <dgm:prSet/>
      <dgm:spPr/>
      <dgm:t>
        <a:bodyPr/>
        <a:lstStyle/>
        <a:p>
          <a:endParaRPr lang="es-ES"/>
        </a:p>
      </dgm:t>
    </dgm:pt>
    <dgm:pt modelId="{D90C6E4D-A6EE-4D50-A61F-2BDDE3095198}">
      <dgm:prSet phldrT="[Texto]"/>
      <dgm:spPr/>
      <dgm:t>
        <a:bodyPr/>
        <a:lstStyle/>
        <a:p>
          <a:r>
            <a:rPr lang="es-ES" dirty="0" smtClean="0"/>
            <a:t>Leemos cuentos e interactuamos.</a:t>
          </a:r>
          <a:endParaRPr lang="es-ES" dirty="0"/>
        </a:p>
      </dgm:t>
    </dgm:pt>
    <dgm:pt modelId="{C70877F3-75AE-40D5-9953-600536D935DC}" type="parTrans" cxnId="{B31EC932-4607-426B-8CAF-1F5F797C9B8A}">
      <dgm:prSet/>
      <dgm:spPr/>
      <dgm:t>
        <a:bodyPr/>
        <a:lstStyle/>
        <a:p>
          <a:endParaRPr lang="es-ES"/>
        </a:p>
      </dgm:t>
    </dgm:pt>
    <dgm:pt modelId="{9DBCA285-C01E-413D-8218-36F476EAE043}" type="sibTrans" cxnId="{B31EC932-4607-426B-8CAF-1F5F797C9B8A}">
      <dgm:prSet/>
      <dgm:spPr/>
      <dgm:t>
        <a:bodyPr/>
        <a:lstStyle/>
        <a:p>
          <a:endParaRPr lang="es-ES"/>
        </a:p>
      </dgm:t>
    </dgm:pt>
    <dgm:pt modelId="{D7226227-8E6E-437F-916B-6F1FB6A256E4}">
      <dgm:prSet phldrT="[Texto]"/>
      <dgm:spPr/>
      <dgm:t>
        <a:bodyPr/>
        <a:lstStyle/>
        <a:p>
          <a:r>
            <a:rPr lang="es-ES" dirty="0" smtClean="0"/>
            <a:t>Juego “Orden en el banco”</a:t>
          </a:r>
          <a:endParaRPr lang="es-ES" dirty="0"/>
        </a:p>
      </dgm:t>
    </dgm:pt>
    <dgm:pt modelId="{806AC3F8-BF97-4E9C-A20B-A4B7DF4DDE3F}" type="parTrans" cxnId="{FC0A4D3F-9925-4266-846D-2C1D844493CA}">
      <dgm:prSet/>
      <dgm:spPr/>
      <dgm:t>
        <a:bodyPr/>
        <a:lstStyle/>
        <a:p>
          <a:endParaRPr lang="es-ES"/>
        </a:p>
      </dgm:t>
    </dgm:pt>
    <dgm:pt modelId="{BD4BC320-0B97-48F2-B130-414BDE521AB6}" type="sibTrans" cxnId="{FC0A4D3F-9925-4266-846D-2C1D844493CA}">
      <dgm:prSet/>
      <dgm:spPr/>
      <dgm:t>
        <a:bodyPr/>
        <a:lstStyle/>
        <a:p>
          <a:endParaRPr lang="es-ES"/>
        </a:p>
      </dgm:t>
    </dgm:pt>
    <dgm:pt modelId="{CA41D64C-F03C-4D70-BC52-DDE8D0836316}">
      <dgm:prSet phldrT="[Texto]"/>
      <dgm:spPr/>
      <dgm:t>
        <a:bodyPr/>
        <a:lstStyle/>
        <a:p>
          <a:r>
            <a:rPr lang="es-ES" dirty="0" smtClean="0"/>
            <a:t>Juego del desplazamientos dentro de una hula  </a:t>
          </a:r>
          <a:endParaRPr lang="es-ES" dirty="0"/>
        </a:p>
      </dgm:t>
    </dgm:pt>
    <dgm:pt modelId="{A46E2206-F456-4746-981F-63199369D984}" type="parTrans" cxnId="{668E51DF-9A26-4318-A35F-F77C909A9FF4}">
      <dgm:prSet/>
      <dgm:spPr/>
      <dgm:t>
        <a:bodyPr/>
        <a:lstStyle/>
        <a:p>
          <a:endParaRPr lang="es-ES"/>
        </a:p>
      </dgm:t>
    </dgm:pt>
    <dgm:pt modelId="{54EEAD39-7DCD-4C6E-9265-855C1207EAE4}" type="sibTrans" cxnId="{668E51DF-9A26-4318-A35F-F77C909A9FF4}">
      <dgm:prSet/>
      <dgm:spPr/>
      <dgm:t>
        <a:bodyPr/>
        <a:lstStyle/>
        <a:p>
          <a:endParaRPr lang="es-ES"/>
        </a:p>
      </dgm:t>
    </dgm:pt>
    <dgm:pt modelId="{FF870F59-1855-4301-95BE-FD81AFDEE20D}">
      <dgm:prSet phldrT="[Texto]"/>
      <dgm:spPr/>
      <dgm:t>
        <a:bodyPr/>
        <a:lstStyle/>
        <a:p>
          <a:r>
            <a:rPr lang="es-ES" smtClean="0"/>
            <a:t>Juego “Mi casa se achica”</a:t>
          </a:r>
          <a:endParaRPr lang="es-ES" dirty="0"/>
        </a:p>
      </dgm:t>
    </dgm:pt>
    <dgm:pt modelId="{70C18129-8A66-44EE-BAB2-E36BA80BF2D4}" type="parTrans" cxnId="{1E5E4305-9F98-4B97-8120-5BCCC5DCDC54}">
      <dgm:prSet/>
      <dgm:spPr/>
    </dgm:pt>
    <dgm:pt modelId="{573D8C11-A223-46BB-AF36-F649F2B7B4D3}" type="sibTrans" cxnId="{1E5E4305-9F98-4B97-8120-5BCCC5DCDC54}">
      <dgm:prSet/>
      <dgm:spPr/>
    </dgm:pt>
    <dgm:pt modelId="{E4DC0761-8518-4575-8B6C-C16ABB59E6B4}">
      <dgm:prSet phldrT="[Texto]"/>
      <dgm:spPr/>
      <dgm:t>
        <a:bodyPr/>
        <a:lstStyle/>
        <a:p>
          <a:r>
            <a:rPr lang="es-ES" dirty="0" smtClean="0"/>
            <a:t>Juego de las sillas sin eliminación de participantes.</a:t>
          </a:r>
          <a:endParaRPr lang="es-ES" dirty="0"/>
        </a:p>
      </dgm:t>
    </dgm:pt>
    <dgm:pt modelId="{25F1743F-D8C9-45F0-84B6-883D50A1CA1E}" type="parTrans" cxnId="{0159E51F-FC6E-402C-91E2-20F49F7D0636}">
      <dgm:prSet/>
      <dgm:spPr/>
    </dgm:pt>
    <dgm:pt modelId="{5F3DCBC8-3559-422B-B779-FC8CE9D38A38}" type="sibTrans" cxnId="{0159E51F-FC6E-402C-91E2-20F49F7D0636}">
      <dgm:prSet/>
      <dgm:spPr/>
    </dgm:pt>
    <dgm:pt modelId="{0BAE2E8F-D0C5-4D9E-A386-6E4EAF2F52D8}">
      <dgm:prSet phldrT="[Texto]"/>
      <dgm:spPr/>
      <dgm:t>
        <a:bodyPr/>
        <a:lstStyle/>
        <a:p>
          <a:r>
            <a:rPr lang="es-ES" dirty="0" smtClean="0"/>
            <a:t>Juego las hulas musicales</a:t>
          </a:r>
          <a:endParaRPr lang="es-ES" dirty="0"/>
        </a:p>
      </dgm:t>
    </dgm:pt>
    <dgm:pt modelId="{846CDA83-6041-4894-AAAB-42906A18FD19}" type="parTrans" cxnId="{BFF82DD4-7A95-47F5-9EC5-297F26A5D303}">
      <dgm:prSet/>
      <dgm:spPr/>
    </dgm:pt>
    <dgm:pt modelId="{53B24C7C-DFAE-4D18-94A2-37599A790DD9}" type="sibTrans" cxnId="{BFF82DD4-7A95-47F5-9EC5-297F26A5D303}">
      <dgm:prSet/>
      <dgm:spPr/>
    </dgm:pt>
    <dgm:pt modelId="{007A72E4-A68F-4902-923F-39443E801B78}">
      <dgm:prSet phldrT="[Texto]"/>
      <dgm:spPr/>
      <dgm:t>
        <a:bodyPr/>
        <a:lstStyle/>
        <a:p>
          <a:r>
            <a:rPr lang="es-ES" dirty="0" smtClean="0"/>
            <a:t>Juego “Galletas en la cabeza”</a:t>
          </a:r>
          <a:endParaRPr lang="es-ES" dirty="0"/>
        </a:p>
      </dgm:t>
    </dgm:pt>
    <dgm:pt modelId="{E31BD692-BBDD-4481-94B9-358B113E8A86}" type="parTrans" cxnId="{D2B03B4A-4CBE-4342-AEDD-BAC4B773C543}">
      <dgm:prSet/>
      <dgm:spPr/>
    </dgm:pt>
    <dgm:pt modelId="{14213858-F872-4CC0-AA82-11069D06541B}" type="sibTrans" cxnId="{D2B03B4A-4CBE-4342-AEDD-BAC4B773C543}">
      <dgm:prSet/>
      <dgm:spPr/>
    </dgm:pt>
    <dgm:pt modelId="{7F94BDD0-3E89-4241-865E-CA1A632C6495}">
      <dgm:prSet phldrT="[Texto]"/>
      <dgm:spPr/>
      <dgm:t>
        <a:bodyPr/>
        <a:lstStyle/>
        <a:p>
          <a:r>
            <a:rPr lang="es-ES" dirty="0" smtClean="0"/>
            <a:t>Juego “El ciempiés”</a:t>
          </a:r>
          <a:endParaRPr lang="es-ES" dirty="0"/>
        </a:p>
      </dgm:t>
    </dgm:pt>
    <dgm:pt modelId="{91DD6448-825B-4203-8662-73A32E7F40E6}" type="parTrans" cxnId="{DC62EEF9-D08E-446B-A303-238972EFEDF3}">
      <dgm:prSet/>
      <dgm:spPr/>
    </dgm:pt>
    <dgm:pt modelId="{21B568AF-80A1-4872-8AA6-3B0590B42166}" type="sibTrans" cxnId="{DC62EEF9-D08E-446B-A303-238972EFEDF3}">
      <dgm:prSet/>
      <dgm:spPr/>
    </dgm:pt>
    <dgm:pt modelId="{EF5F0E05-0F89-46F6-937F-10203019214C}" type="pres">
      <dgm:prSet presAssocID="{43BC8FFF-AEFD-441B-B4EF-BE5F72C0002F}" presName="diagram" presStyleCnt="0">
        <dgm:presLayoutVars>
          <dgm:dir/>
          <dgm:resizeHandles val="exact"/>
        </dgm:presLayoutVars>
      </dgm:prSet>
      <dgm:spPr/>
      <dgm:t>
        <a:bodyPr/>
        <a:lstStyle/>
        <a:p>
          <a:endParaRPr lang="es-ES"/>
        </a:p>
      </dgm:t>
    </dgm:pt>
    <dgm:pt modelId="{F5F3BD2A-EB3C-402D-9A83-9C4683E3A903}" type="pres">
      <dgm:prSet presAssocID="{78FCC5D1-54C8-4E09-A313-C0B9EC50756C}" presName="node" presStyleLbl="node1" presStyleIdx="0" presStyleCnt="10">
        <dgm:presLayoutVars>
          <dgm:bulletEnabled val="1"/>
        </dgm:presLayoutVars>
      </dgm:prSet>
      <dgm:spPr/>
      <dgm:t>
        <a:bodyPr/>
        <a:lstStyle/>
        <a:p>
          <a:endParaRPr lang="es-ES"/>
        </a:p>
      </dgm:t>
    </dgm:pt>
    <dgm:pt modelId="{DAA2F051-7C7C-46A9-AB58-7155675E5C68}" type="pres">
      <dgm:prSet presAssocID="{63CB2BE0-0245-4C2A-8219-7DCEE6DC24DE}" presName="sibTrans" presStyleCnt="0"/>
      <dgm:spPr/>
    </dgm:pt>
    <dgm:pt modelId="{6662B6D1-D395-4B18-9F90-AE127E11C9F3}" type="pres">
      <dgm:prSet presAssocID="{D6894B31-4A2C-4441-A03D-32D60492D01E}" presName="node" presStyleLbl="node1" presStyleIdx="1" presStyleCnt="10">
        <dgm:presLayoutVars>
          <dgm:bulletEnabled val="1"/>
        </dgm:presLayoutVars>
      </dgm:prSet>
      <dgm:spPr/>
      <dgm:t>
        <a:bodyPr/>
        <a:lstStyle/>
        <a:p>
          <a:endParaRPr lang="es-ES"/>
        </a:p>
      </dgm:t>
    </dgm:pt>
    <dgm:pt modelId="{2E1E7510-0731-4A92-9CFF-03C0932F3310}" type="pres">
      <dgm:prSet presAssocID="{29F029F2-5C0F-47BE-ABE4-CD335419C297}" presName="sibTrans" presStyleCnt="0"/>
      <dgm:spPr/>
    </dgm:pt>
    <dgm:pt modelId="{FCEB1C7D-EA97-42AC-96BA-E7D66FFD5089}" type="pres">
      <dgm:prSet presAssocID="{D90C6E4D-A6EE-4D50-A61F-2BDDE3095198}" presName="node" presStyleLbl="node1" presStyleIdx="2" presStyleCnt="10">
        <dgm:presLayoutVars>
          <dgm:bulletEnabled val="1"/>
        </dgm:presLayoutVars>
      </dgm:prSet>
      <dgm:spPr/>
      <dgm:t>
        <a:bodyPr/>
        <a:lstStyle/>
        <a:p>
          <a:endParaRPr lang="es-ES"/>
        </a:p>
      </dgm:t>
    </dgm:pt>
    <dgm:pt modelId="{23B1C2C4-9058-4E5A-8638-7E6CBE846941}" type="pres">
      <dgm:prSet presAssocID="{9DBCA285-C01E-413D-8218-36F476EAE043}" presName="sibTrans" presStyleCnt="0"/>
      <dgm:spPr/>
    </dgm:pt>
    <dgm:pt modelId="{12668597-EF01-4790-BB35-97BA39FBB083}" type="pres">
      <dgm:prSet presAssocID="{D7226227-8E6E-437F-916B-6F1FB6A256E4}" presName="node" presStyleLbl="node1" presStyleIdx="3" presStyleCnt="10">
        <dgm:presLayoutVars>
          <dgm:bulletEnabled val="1"/>
        </dgm:presLayoutVars>
      </dgm:prSet>
      <dgm:spPr/>
      <dgm:t>
        <a:bodyPr/>
        <a:lstStyle/>
        <a:p>
          <a:endParaRPr lang="es-ES"/>
        </a:p>
      </dgm:t>
    </dgm:pt>
    <dgm:pt modelId="{A58E3789-7C1E-4822-996E-5C3D40AC789C}" type="pres">
      <dgm:prSet presAssocID="{BD4BC320-0B97-48F2-B130-414BDE521AB6}" presName="sibTrans" presStyleCnt="0"/>
      <dgm:spPr/>
    </dgm:pt>
    <dgm:pt modelId="{2B2DEA3E-63A7-4426-A175-7D96C26A2D44}" type="pres">
      <dgm:prSet presAssocID="{CA41D64C-F03C-4D70-BC52-DDE8D0836316}" presName="node" presStyleLbl="node1" presStyleIdx="4" presStyleCnt="10">
        <dgm:presLayoutVars>
          <dgm:bulletEnabled val="1"/>
        </dgm:presLayoutVars>
      </dgm:prSet>
      <dgm:spPr/>
      <dgm:t>
        <a:bodyPr/>
        <a:lstStyle/>
        <a:p>
          <a:endParaRPr lang="es-ES"/>
        </a:p>
      </dgm:t>
    </dgm:pt>
    <dgm:pt modelId="{02AE5FAE-DEA2-434A-95F8-BC66174C1A30}" type="pres">
      <dgm:prSet presAssocID="{54EEAD39-7DCD-4C6E-9265-855C1207EAE4}" presName="sibTrans" presStyleCnt="0"/>
      <dgm:spPr/>
    </dgm:pt>
    <dgm:pt modelId="{FA5AFB8E-133D-4946-B2F0-A43AFD71C84D}" type="pres">
      <dgm:prSet presAssocID="{FF870F59-1855-4301-95BE-FD81AFDEE20D}" presName="node" presStyleLbl="node1" presStyleIdx="5" presStyleCnt="10">
        <dgm:presLayoutVars>
          <dgm:bulletEnabled val="1"/>
        </dgm:presLayoutVars>
      </dgm:prSet>
      <dgm:spPr/>
      <dgm:t>
        <a:bodyPr/>
        <a:lstStyle/>
        <a:p>
          <a:endParaRPr lang="es-ES"/>
        </a:p>
      </dgm:t>
    </dgm:pt>
    <dgm:pt modelId="{6EDF181B-3DA9-4247-9166-48B26C90CEA4}" type="pres">
      <dgm:prSet presAssocID="{573D8C11-A223-46BB-AF36-F649F2B7B4D3}" presName="sibTrans" presStyleCnt="0"/>
      <dgm:spPr/>
    </dgm:pt>
    <dgm:pt modelId="{BEC1E98C-8AB8-4164-B0C6-99650B28EF0C}" type="pres">
      <dgm:prSet presAssocID="{E4DC0761-8518-4575-8B6C-C16ABB59E6B4}" presName="node" presStyleLbl="node1" presStyleIdx="6" presStyleCnt="10">
        <dgm:presLayoutVars>
          <dgm:bulletEnabled val="1"/>
        </dgm:presLayoutVars>
      </dgm:prSet>
      <dgm:spPr/>
      <dgm:t>
        <a:bodyPr/>
        <a:lstStyle/>
        <a:p>
          <a:endParaRPr lang="es-ES"/>
        </a:p>
      </dgm:t>
    </dgm:pt>
    <dgm:pt modelId="{4CE1FFE5-4DDF-4866-81FB-2D0F6CC27290}" type="pres">
      <dgm:prSet presAssocID="{5F3DCBC8-3559-422B-B779-FC8CE9D38A38}" presName="sibTrans" presStyleCnt="0"/>
      <dgm:spPr/>
    </dgm:pt>
    <dgm:pt modelId="{14082CD4-840A-4E17-8981-E67EE6FA38A3}" type="pres">
      <dgm:prSet presAssocID="{0BAE2E8F-D0C5-4D9E-A386-6E4EAF2F52D8}" presName="node" presStyleLbl="node1" presStyleIdx="7" presStyleCnt="10">
        <dgm:presLayoutVars>
          <dgm:bulletEnabled val="1"/>
        </dgm:presLayoutVars>
      </dgm:prSet>
      <dgm:spPr/>
      <dgm:t>
        <a:bodyPr/>
        <a:lstStyle/>
        <a:p>
          <a:endParaRPr lang="es-ES"/>
        </a:p>
      </dgm:t>
    </dgm:pt>
    <dgm:pt modelId="{6712B72A-6C1A-4B3B-84FC-3F6DB700AC29}" type="pres">
      <dgm:prSet presAssocID="{53B24C7C-DFAE-4D18-94A2-37599A790DD9}" presName="sibTrans" presStyleCnt="0"/>
      <dgm:spPr/>
    </dgm:pt>
    <dgm:pt modelId="{208DC58C-467F-48D7-84B2-FE5E715725FB}" type="pres">
      <dgm:prSet presAssocID="{007A72E4-A68F-4902-923F-39443E801B78}" presName="node" presStyleLbl="node1" presStyleIdx="8" presStyleCnt="10">
        <dgm:presLayoutVars>
          <dgm:bulletEnabled val="1"/>
        </dgm:presLayoutVars>
      </dgm:prSet>
      <dgm:spPr/>
      <dgm:t>
        <a:bodyPr/>
        <a:lstStyle/>
        <a:p>
          <a:endParaRPr lang="es-ES"/>
        </a:p>
      </dgm:t>
    </dgm:pt>
    <dgm:pt modelId="{FF8F4EFD-4023-4667-AE08-219EB4F89353}" type="pres">
      <dgm:prSet presAssocID="{14213858-F872-4CC0-AA82-11069D06541B}" presName="sibTrans" presStyleCnt="0"/>
      <dgm:spPr/>
    </dgm:pt>
    <dgm:pt modelId="{33AA873F-210D-43BB-90F0-17077D70145F}" type="pres">
      <dgm:prSet presAssocID="{7F94BDD0-3E89-4241-865E-CA1A632C6495}" presName="node" presStyleLbl="node1" presStyleIdx="9" presStyleCnt="10">
        <dgm:presLayoutVars>
          <dgm:bulletEnabled val="1"/>
        </dgm:presLayoutVars>
      </dgm:prSet>
      <dgm:spPr/>
      <dgm:t>
        <a:bodyPr/>
        <a:lstStyle/>
        <a:p>
          <a:endParaRPr lang="es-ES"/>
        </a:p>
      </dgm:t>
    </dgm:pt>
  </dgm:ptLst>
  <dgm:cxnLst>
    <dgm:cxn modelId="{DC62EEF9-D08E-446B-A303-238972EFEDF3}" srcId="{43BC8FFF-AEFD-441B-B4EF-BE5F72C0002F}" destId="{7F94BDD0-3E89-4241-865E-CA1A632C6495}" srcOrd="9" destOrd="0" parTransId="{91DD6448-825B-4203-8662-73A32E7F40E6}" sibTransId="{21B568AF-80A1-4872-8AA6-3B0590B42166}"/>
    <dgm:cxn modelId="{FC0A4D3F-9925-4266-846D-2C1D844493CA}" srcId="{43BC8FFF-AEFD-441B-B4EF-BE5F72C0002F}" destId="{D7226227-8E6E-437F-916B-6F1FB6A256E4}" srcOrd="3" destOrd="0" parTransId="{806AC3F8-BF97-4E9C-A20B-A4B7DF4DDE3F}" sibTransId="{BD4BC320-0B97-48F2-B130-414BDE521AB6}"/>
    <dgm:cxn modelId="{0159E51F-FC6E-402C-91E2-20F49F7D0636}" srcId="{43BC8FFF-AEFD-441B-B4EF-BE5F72C0002F}" destId="{E4DC0761-8518-4575-8B6C-C16ABB59E6B4}" srcOrd="6" destOrd="0" parTransId="{25F1743F-D8C9-45F0-84B6-883D50A1CA1E}" sibTransId="{5F3DCBC8-3559-422B-B779-FC8CE9D38A38}"/>
    <dgm:cxn modelId="{1A28E1E3-26D6-4671-A596-AA0FDD84EDCD}" type="presOf" srcId="{78FCC5D1-54C8-4E09-A313-C0B9EC50756C}" destId="{F5F3BD2A-EB3C-402D-9A83-9C4683E3A903}" srcOrd="0" destOrd="0" presId="urn:microsoft.com/office/officeart/2005/8/layout/default"/>
    <dgm:cxn modelId="{89C7FCF3-4C5D-4895-B8B2-CE9FC8640FAB}" type="presOf" srcId="{0BAE2E8F-D0C5-4D9E-A386-6E4EAF2F52D8}" destId="{14082CD4-840A-4E17-8981-E67EE6FA38A3}" srcOrd="0" destOrd="0" presId="urn:microsoft.com/office/officeart/2005/8/layout/default"/>
    <dgm:cxn modelId="{518AA053-3109-418B-ABF2-84C2EEBD3820}" type="presOf" srcId="{D6894B31-4A2C-4441-A03D-32D60492D01E}" destId="{6662B6D1-D395-4B18-9F90-AE127E11C9F3}" srcOrd="0" destOrd="0" presId="urn:microsoft.com/office/officeart/2005/8/layout/default"/>
    <dgm:cxn modelId="{B31EC932-4607-426B-8CAF-1F5F797C9B8A}" srcId="{43BC8FFF-AEFD-441B-B4EF-BE5F72C0002F}" destId="{D90C6E4D-A6EE-4D50-A61F-2BDDE3095198}" srcOrd="2" destOrd="0" parTransId="{C70877F3-75AE-40D5-9953-600536D935DC}" sibTransId="{9DBCA285-C01E-413D-8218-36F476EAE043}"/>
    <dgm:cxn modelId="{668E51DF-9A26-4318-A35F-F77C909A9FF4}" srcId="{43BC8FFF-AEFD-441B-B4EF-BE5F72C0002F}" destId="{CA41D64C-F03C-4D70-BC52-DDE8D0836316}" srcOrd="4" destOrd="0" parTransId="{A46E2206-F456-4746-981F-63199369D984}" sibTransId="{54EEAD39-7DCD-4C6E-9265-855C1207EAE4}"/>
    <dgm:cxn modelId="{D2B03B4A-4CBE-4342-AEDD-BAC4B773C543}" srcId="{43BC8FFF-AEFD-441B-B4EF-BE5F72C0002F}" destId="{007A72E4-A68F-4902-923F-39443E801B78}" srcOrd="8" destOrd="0" parTransId="{E31BD692-BBDD-4481-94B9-358B113E8A86}" sibTransId="{14213858-F872-4CC0-AA82-11069D06541B}"/>
    <dgm:cxn modelId="{07E69D11-4673-4E19-80A6-5D68171C8124}" type="presOf" srcId="{E4DC0761-8518-4575-8B6C-C16ABB59E6B4}" destId="{BEC1E98C-8AB8-4164-B0C6-99650B28EF0C}" srcOrd="0" destOrd="0" presId="urn:microsoft.com/office/officeart/2005/8/layout/default"/>
    <dgm:cxn modelId="{1E5E4305-9F98-4B97-8120-5BCCC5DCDC54}" srcId="{43BC8FFF-AEFD-441B-B4EF-BE5F72C0002F}" destId="{FF870F59-1855-4301-95BE-FD81AFDEE20D}" srcOrd="5" destOrd="0" parTransId="{70C18129-8A66-44EE-BAB2-E36BA80BF2D4}" sibTransId="{573D8C11-A223-46BB-AF36-F649F2B7B4D3}"/>
    <dgm:cxn modelId="{151D8DFC-5902-42BD-A483-D6783D99208D}" type="presOf" srcId="{007A72E4-A68F-4902-923F-39443E801B78}" destId="{208DC58C-467F-48D7-84B2-FE5E715725FB}" srcOrd="0" destOrd="0" presId="urn:microsoft.com/office/officeart/2005/8/layout/default"/>
    <dgm:cxn modelId="{A3FD4D2A-DF65-4DD0-8D88-643D696976CC}" type="presOf" srcId="{43BC8FFF-AEFD-441B-B4EF-BE5F72C0002F}" destId="{EF5F0E05-0F89-46F6-937F-10203019214C}" srcOrd="0" destOrd="0" presId="urn:microsoft.com/office/officeart/2005/8/layout/default"/>
    <dgm:cxn modelId="{9D209E43-E2CC-4433-BBC9-D2A79566CC33}" srcId="{43BC8FFF-AEFD-441B-B4EF-BE5F72C0002F}" destId="{78FCC5D1-54C8-4E09-A313-C0B9EC50756C}" srcOrd="0" destOrd="0" parTransId="{6F35AEA0-0F9A-4399-8BED-CB3C85A2244F}" sibTransId="{63CB2BE0-0245-4C2A-8219-7DCEE6DC24DE}"/>
    <dgm:cxn modelId="{72196E5C-FDA2-403A-8B26-144C0538602B}" type="presOf" srcId="{CA41D64C-F03C-4D70-BC52-DDE8D0836316}" destId="{2B2DEA3E-63A7-4426-A175-7D96C26A2D44}" srcOrd="0" destOrd="0" presId="urn:microsoft.com/office/officeart/2005/8/layout/default"/>
    <dgm:cxn modelId="{36130177-8655-411C-A621-F14AE425A178}" type="presOf" srcId="{D90C6E4D-A6EE-4D50-A61F-2BDDE3095198}" destId="{FCEB1C7D-EA97-42AC-96BA-E7D66FFD5089}" srcOrd="0" destOrd="0" presId="urn:microsoft.com/office/officeart/2005/8/layout/default"/>
    <dgm:cxn modelId="{BFF82DD4-7A95-47F5-9EC5-297F26A5D303}" srcId="{43BC8FFF-AEFD-441B-B4EF-BE5F72C0002F}" destId="{0BAE2E8F-D0C5-4D9E-A386-6E4EAF2F52D8}" srcOrd="7" destOrd="0" parTransId="{846CDA83-6041-4894-AAAB-42906A18FD19}" sibTransId="{53B24C7C-DFAE-4D18-94A2-37599A790DD9}"/>
    <dgm:cxn modelId="{45468302-FFA4-4D3A-9205-910F42D2AC1C}" srcId="{43BC8FFF-AEFD-441B-B4EF-BE5F72C0002F}" destId="{D6894B31-4A2C-4441-A03D-32D60492D01E}" srcOrd="1" destOrd="0" parTransId="{0626B2A5-1F56-4109-ADCF-E8DCCBBB23AC}" sibTransId="{29F029F2-5C0F-47BE-ABE4-CD335419C297}"/>
    <dgm:cxn modelId="{DDA351FE-D74B-40E7-AC9F-1CC8FCF06E86}" type="presOf" srcId="{7F94BDD0-3E89-4241-865E-CA1A632C6495}" destId="{33AA873F-210D-43BB-90F0-17077D70145F}" srcOrd="0" destOrd="0" presId="urn:microsoft.com/office/officeart/2005/8/layout/default"/>
    <dgm:cxn modelId="{670C9DFA-4992-434F-BDFB-A309DFA0850F}" type="presOf" srcId="{FF870F59-1855-4301-95BE-FD81AFDEE20D}" destId="{FA5AFB8E-133D-4946-B2F0-A43AFD71C84D}" srcOrd="0" destOrd="0" presId="urn:microsoft.com/office/officeart/2005/8/layout/default"/>
    <dgm:cxn modelId="{166E197A-5103-490E-ABE9-6F093449CAF4}" type="presOf" srcId="{D7226227-8E6E-437F-916B-6F1FB6A256E4}" destId="{12668597-EF01-4790-BB35-97BA39FBB083}" srcOrd="0" destOrd="0" presId="urn:microsoft.com/office/officeart/2005/8/layout/default"/>
    <dgm:cxn modelId="{0C3FD09B-5EB0-4977-9C7D-DAAB68FBF388}" type="presParOf" srcId="{EF5F0E05-0F89-46F6-937F-10203019214C}" destId="{F5F3BD2A-EB3C-402D-9A83-9C4683E3A903}" srcOrd="0" destOrd="0" presId="urn:microsoft.com/office/officeart/2005/8/layout/default"/>
    <dgm:cxn modelId="{DF56CCD6-F85E-43B6-A103-31FF87982801}" type="presParOf" srcId="{EF5F0E05-0F89-46F6-937F-10203019214C}" destId="{DAA2F051-7C7C-46A9-AB58-7155675E5C68}" srcOrd="1" destOrd="0" presId="urn:microsoft.com/office/officeart/2005/8/layout/default"/>
    <dgm:cxn modelId="{21FDCC52-CE35-40F1-8F46-12FB1ACB0E09}" type="presParOf" srcId="{EF5F0E05-0F89-46F6-937F-10203019214C}" destId="{6662B6D1-D395-4B18-9F90-AE127E11C9F3}" srcOrd="2" destOrd="0" presId="urn:microsoft.com/office/officeart/2005/8/layout/default"/>
    <dgm:cxn modelId="{127F308B-E072-4CB5-AB05-6FF57B6F2093}" type="presParOf" srcId="{EF5F0E05-0F89-46F6-937F-10203019214C}" destId="{2E1E7510-0731-4A92-9CFF-03C0932F3310}" srcOrd="3" destOrd="0" presId="urn:microsoft.com/office/officeart/2005/8/layout/default"/>
    <dgm:cxn modelId="{69E55F02-778D-4DB1-AA82-8819B927C097}" type="presParOf" srcId="{EF5F0E05-0F89-46F6-937F-10203019214C}" destId="{FCEB1C7D-EA97-42AC-96BA-E7D66FFD5089}" srcOrd="4" destOrd="0" presId="urn:microsoft.com/office/officeart/2005/8/layout/default"/>
    <dgm:cxn modelId="{1ECA2519-566F-4595-B323-56FCE8FF67EB}" type="presParOf" srcId="{EF5F0E05-0F89-46F6-937F-10203019214C}" destId="{23B1C2C4-9058-4E5A-8638-7E6CBE846941}" srcOrd="5" destOrd="0" presId="urn:microsoft.com/office/officeart/2005/8/layout/default"/>
    <dgm:cxn modelId="{72CDE5BA-DF13-4E23-ACD3-4F5A3AB690D6}" type="presParOf" srcId="{EF5F0E05-0F89-46F6-937F-10203019214C}" destId="{12668597-EF01-4790-BB35-97BA39FBB083}" srcOrd="6" destOrd="0" presId="urn:microsoft.com/office/officeart/2005/8/layout/default"/>
    <dgm:cxn modelId="{C16123B0-E334-47F2-9F06-2D86EBF080DE}" type="presParOf" srcId="{EF5F0E05-0F89-46F6-937F-10203019214C}" destId="{A58E3789-7C1E-4822-996E-5C3D40AC789C}" srcOrd="7" destOrd="0" presId="urn:microsoft.com/office/officeart/2005/8/layout/default"/>
    <dgm:cxn modelId="{D6271205-39E4-4FD7-B649-8C21ADF49D3E}" type="presParOf" srcId="{EF5F0E05-0F89-46F6-937F-10203019214C}" destId="{2B2DEA3E-63A7-4426-A175-7D96C26A2D44}" srcOrd="8" destOrd="0" presId="urn:microsoft.com/office/officeart/2005/8/layout/default"/>
    <dgm:cxn modelId="{5F6775E6-17A9-4F7F-97FE-9737D4A2F75F}" type="presParOf" srcId="{EF5F0E05-0F89-46F6-937F-10203019214C}" destId="{02AE5FAE-DEA2-434A-95F8-BC66174C1A30}" srcOrd="9" destOrd="0" presId="urn:microsoft.com/office/officeart/2005/8/layout/default"/>
    <dgm:cxn modelId="{30EF26F0-5036-4E88-BCF9-87488272D53F}" type="presParOf" srcId="{EF5F0E05-0F89-46F6-937F-10203019214C}" destId="{FA5AFB8E-133D-4946-B2F0-A43AFD71C84D}" srcOrd="10" destOrd="0" presId="urn:microsoft.com/office/officeart/2005/8/layout/default"/>
    <dgm:cxn modelId="{36C44308-2D74-4ACB-9824-ECF0AD568447}" type="presParOf" srcId="{EF5F0E05-0F89-46F6-937F-10203019214C}" destId="{6EDF181B-3DA9-4247-9166-48B26C90CEA4}" srcOrd="11" destOrd="0" presId="urn:microsoft.com/office/officeart/2005/8/layout/default"/>
    <dgm:cxn modelId="{6F801A5C-31F8-43A1-9E6C-19B0875CF857}" type="presParOf" srcId="{EF5F0E05-0F89-46F6-937F-10203019214C}" destId="{BEC1E98C-8AB8-4164-B0C6-99650B28EF0C}" srcOrd="12" destOrd="0" presId="urn:microsoft.com/office/officeart/2005/8/layout/default"/>
    <dgm:cxn modelId="{EAEA8D7A-4573-4543-A648-61375B23E7F4}" type="presParOf" srcId="{EF5F0E05-0F89-46F6-937F-10203019214C}" destId="{4CE1FFE5-4DDF-4866-81FB-2D0F6CC27290}" srcOrd="13" destOrd="0" presId="urn:microsoft.com/office/officeart/2005/8/layout/default"/>
    <dgm:cxn modelId="{15DEAD73-086A-4C74-8F00-4F548CB4DEC1}" type="presParOf" srcId="{EF5F0E05-0F89-46F6-937F-10203019214C}" destId="{14082CD4-840A-4E17-8981-E67EE6FA38A3}" srcOrd="14" destOrd="0" presId="urn:microsoft.com/office/officeart/2005/8/layout/default"/>
    <dgm:cxn modelId="{570C811E-900F-473B-9728-2B08F59CE133}" type="presParOf" srcId="{EF5F0E05-0F89-46F6-937F-10203019214C}" destId="{6712B72A-6C1A-4B3B-84FC-3F6DB700AC29}" srcOrd="15" destOrd="0" presId="urn:microsoft.com/office/officeart/2005/8/layout/default"/>
    <dgm:cxn modelId="{8C78E2BC-B321-4E63-BE1F-E73CC1E0AA00}" type="presParOf" srcId="{EF5F0E05-0F89-46F6-937F-10203019214C}" destId="{208DC58C-467F-48D7-84B2-FE5E715725FB}" srcOrd="16" destOrd="0" presId="urn:microsoft.com/office/officeart/2005/8/layout/default"/>
    <dgm:cxn modelId="{0130EE46-B8E9-446B-9A15-B80A52FCA620}" type="presParOf" srcId="{EF5F0E05-0F89-46F6-937F-10203019214C}" destId="{FF8F4EFD-4023-4667-AE08-219EB4F89353}" srcOrd="17" destOrd="0" presId="urn:microsoft.com/office/officeart/2005/8/layout/default"/>
    <dgm:cxn modelId="{FDCE1041-C205-4F7D-BAB9-A0713D08F8D4}" type="presParOf" srcId="{EF5F0E05-0F89-46F6-937F-10203019214C}" destId="{33AA873F-210D-43BB-90F0-17077D70145F}" srcOrd="18"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1FF60C-E112-444F-ABE1-FD85BCCD68C6}" type="doc">
      <dgm:prSet loTypeId="urn:microsoft.com/office/officeart/2005/8/layout/process5" loCatId="process" qsTypeId="urn:microsoft.com/office/officeart/2005/8/quickstyle/simple1" qsCatId="simple" csTypeId="urn:microsoft.com/office/officeart/2005/8/colors/colorful2" csCatId="colorful" phldr="1"/>
      <dgm:spPr/>
      <dgm:t>
        <a:bodyPr/>
        <a:lstStyle/>
        <a:p>
          <a:endParaRPr lang="es-ES"/>
        </a:p>
      </dgm:t>
    </dgm:pt>
    <dgm:pt modelId="{EC0764E3-6EFE-4C8E-8EB0-B3AD357ACF22}">
      <dgm:prSet phldrT="[Texto]"/>
      <dgm:spPr/>
      <dgm:t>
        <a:bodyPr/>
        <a:lstStyle/>
        <a:p>
          <a:r>
            <a:rPr lang="es-MX" dirty="0" smtClean="0">
              <a:latin typeface="Calibri" pitchFamily="34" charset="0"/>
              <a:cs typeface="Calibri" pitchFamily="34" charset="0"/>
            </a:rPr>
            <a:t>Evaluación diagnóstica demostró que </a:t>
          </a:r>
          <a:r>
            <a:rPr lang="es-ES" dirty="0" smtClean="0">
              <a:latin typeface="Calibri" pitchFamily="34" charset="0"/>
              <a:cs typeface="Calibri" pitchFamily="34" charset="0"/>
            </a:rPr>
            <a:t>existe un problema </a:t>
          </a:r>
          <a:endParaRPr lang="es-ES" dirty="0"/>
        </a:p>
      </dgm:t>
    </dgm:pt>
    <dgm:pt modelId="{475BB603-9E67-48E4-8B5F-2808EEA4E182}" type="parTrans" cxnId="{FBB44581-A80D-4CB6-90F4-1B79A5144608}">
      <dgm:prSet/>
      <dgm:spPr/>
      <dgm:t>
        <a:bodyPr/>
        <a:lstStyle/>
        <a:p>
          <a:endParaRPr lang="es-ES"/>
        </a:p>
      </dgm:t>
    </dgm:pt>
    <dgm:pt modelId="{7070B0AC-DBD0-4D7E-B024-1497F84A66D2}" type="sibTrans" cxnId="{FBB44581-A80D-4CB6-90F4-1B79A5144608}">
      <dgm:prSet/>
      <dgm:spPr/>
      <dgm:t>
        <a:bodyPr/>
        <a:lstStyle/>
        <a:p>
          <a:endParaRPr lang="es-ES"/>
        </a:p>
      </dgm:t>
    </dgm:pt>
    <dgm:pt modelId="{F50C5D57-95FC-43C0-9D44-C2858BC67D73}">
      <dgm:prSet/>
      <dgm:spPr/>
      <dgm:t>
        <a:bodyPr/>
        <a:lstStyle/>
        <a:p>
          <a:r>
            <a:rPr lang="es-MX" dirty="0" smtClean="0">
              <a:latin typeface="Calibri" pitchFamily="34" charset="0"/>
              <a:cs typeface="Calibri" pitchFamily="34" charset="0"/>
            </a:rPr>
            <a:t>Importancia manejo adecuado de los estallidos de agresividad</a:t>
          </a:r>
        </a:p>
      </dgm:t>
    </dgm:pt>
    <dgm:pt modelId="{E772D330-6ECF-41E3-AF6F-6C8B5CCF3900}" type="parTrans" cxnId="{90192DE7-C330-4B60-AA74-DB812DA98B09}">
      <dgm:prSet/>
      <dgm:spPr/>
      <dgm:t>
        <a:bodyPr/>
        <a:lstStyle/>
        <a:p>
          <a:endParaRPr lang="es-ES"/>
        </a:p>
      </dgm:t>
    </dgm:pt>
    <dgm:pt modelId="{42CBE5CA-A643-451A-8EE4-1F6CDF4BEA2D}" type="sibTrans" cxnId="{90192DE7-C330-4B60-AA74-DB812DA98B09}">
      <dgm:prSet/>
      <dgm:spPr/>
      <dgm:t>
        <a:bodyPr/>
        <a:lstStyle/>
        <a:p>
          <a:endParaRPr lang="es-ES"/>
        </a:p>
      </dgm:t>
    </dgm:pt>
    <dgm:pt modelId="{F5B33E0F-531A-4602-A016-592D73BACEFA}">
      <dgm:prSet/>
      <dgm:spPr/>
      <dgm:t>
        <a:bodyPr/>
        <a:lstStyle/>
        <a:p>
          <a:r>
            <a:rPr lang="es-MX" dirty="0" smtClean="0">
              <a:latin typeface="Calibri" pitchFamily="34" charset="0"/>
              <a:cs typeface="Calibri" pitchFamily="34" charset="0"/>
            </a:rPr>
            <a:t>Indagar si existe violación de derechos</a:t>
          </a:r>
        </a:p>
      </dgm:t>
    </dgm:pt>
    <dgm:pt modelId="{05993912-392B-45D1-AD25-4F44D2BAE686}" type="parTrans" cxnId="{D017B9C8-D253-4B1C-BED0-0999DEE6A9CC}">
      <dgm:prSet/>
      <dgm:spPr/>
      <dgm:t>
        <a:bodyPr/>
        <a:lstStyle/>
        <a:p>
          <a:endParaRPr lang="es-ES"/>
        </a:p>
      </dgm:t>
    </dgm:pt>
    <dgm:pt modelId="{38F9FCEE-1DBD-4C99-93D4-EC7C2E413F99}" type="sibTrans" cxnId="{D017B9C8-D253-4B1C-BED0-0999DEE6A9CC}">
      <dgm:prSet/>
      <dgm:spPr/>
      <dgm:t>
        <a:bodyPr/>
        <a:lstStyle/>
        <a:p>
          <a:endParaRPr lang="es-ES"/>
        </a:p>
      </dgm:t>
    </dgm:pt>
    <dgm:pt modelId="{CB62167F-4202-4217-9C61-F6FE4724EB47}">
      <dgm:prSet/>
      <dgm:spPr/>
      <dgm:t>
        <a:bodyPr/>
        <a:lstStyle/>
        <a:p>
          <a:r>
            <a:rPr lang="es-MX" dirty="0" smtClean="0">
              <a:latin typeface="Calibri" pitchFamily="34" charset="0"/>
              <a:cs typeface="Calibri" pitchFamily="34" charset="0"/>
            </a:rPr>
            <a:t>Derecho de los niños a una educación personalizada</a:t>
          </a:r>
        </a:p>
      </dgm:t>
    </dgm:pt>
    <dgm:pt modelId="{D274D421-1A93-4CFC-AF83-0220B5181C3E}" type="parTrans" cxnId="{797B1131-FE9D-4B75-A14E-E969B1A6B98A}">
      <dgm:prSet/>
      <dgm:spPr/>
      <dgm:t>
        <a:bodyPr/>
        <a:lstStyle/>
        <a:p>
          <a:endParaRPr lang="es-ES"/>
        </a:p>
      </dgm:t>
    </dgm:pt>
    <dgm:pt modelId="{BC5D7BDF-C815-4D00-B8D8-8145EBBFB6E3}" type="sibTrans" cxnId="{797B1131-FE9D-4B75-A14E-E969B1A6B98A}">
      <dgm:prSet/>
      <dgm:spPr/>
      <dgm:t>
        <a:bodyPr/>
        <a:lstStyle/>
        <a:p>
          <a:endParaRPr lang="es-ES"/>
        </a:p>
      </dgm:t>
    </dgm:pt>
    <dgm:pt modelId="{F29C027C-9C7F-4C19-B245-395092DCE46C}">
      <dgm:prSet/>
      <dgm:spPr/>
      <dgm:t>
        <a:bodyPr/>
        <a:lstStyle/>
        <a:p>
          <a:r>
            <a:rPr lang="es-MX" dirty="0" smtClean="0">
              <a:latin typeface="Calibri" pitchFamily="34" charset="0"/>
              <a:cs typeface="Calibri" pitchFamily="34" charset="0"/>
            </a:rPr>
            <a:t>Atención a sus necesidades</a:t>
          </a:r>
        </a:p>
      </dgm:t>
    </dgm:pt>
    <dgm:pt modelId="{E7DF4C4A-F6EE-4F3A-B912-8F766AF8CA3D}" type="parTrans" cxnId="{09134B78-FA0E-43CD-9ADC-F7CF58EA6CBC}">
      <dgm:prSet/>
      <dgm:spPr/>
      <dgm:t>
        <a:bodyPr/>
        <a:lstStyle/>
        <a:p>
          <a:endParaRPr lang="es-ES"/>
        </a:p>
      </dgm:t>
    </dgm:pt>
    <dgm:pt modelId="{9E118B13-0B7F-4FF4-A7B8-AFDB8EF1DBD0}" type="sibTrans" cxnId="{09134B78-FA0E-43CD-9ADC-F7CF58EA6CBC}">
      <dgm:prSet/>
      <dgm:spPr/>
      <dgm:t>
        <a:bodyPr/>
        <a:lstStyle/>
        <a:p>
          <a:endParaRPr lang="es-ES"/>
        </a:p>
      </dgm:t>
    </dgm:pt>
    <dgm:pt modelId="{19E0DF71-EB42-4C76-A337-1C16DCF34F3D}">
      <dgm:prSet phldrT="[Texto]"/>
      <dgm:spPr/>
      <dgm:t>
        <a:bodyPr/>
        <a:lstStyle/>
        <a:p>
          <a:r>
            <a:rPr lang="es-ES" dirty="0" smtClean="0"/>
            <a:t>Tema relevante</a:t>
          </a:r>
          <a:endParaRPr lang="es-ES" dirty="0"/>
        </a:p>
      </dgm:t>
    </dgm:pt>
    <dgm:pt modelId="{E6CC66B6-4F3E-48FD-B748-DD2D0222E39B}" type="parTrans" cxnId="{729B75BB-ED7C-45C0-B158-A9121CA958D5}">
      <dgm:prSet/>
      <dgm:spPr/>
      <dgm:t>
        <a:bodyPr/>
        <a:lstStyle/>
        <a:p>
          <a:endParaRPr lang="es-ES"/>
        </a:p>
      </dgm:t>
    </dgm:pt>
    <dgm:pt modelId="{CC366CBA-0797-4C33-BBB2-66D1C5A20BD1}" type="sibTrans" cxnId="{729B75BB-ED7C-45C0-B158-A9121CA958D5}">
      <dgm:prSet/>
      <dgm:spPr/>
      <dgm:t>
        <a:bodyPr/>
        <a:lstStyle/>
        <a:p>
          <a:endParaRPr lang="es-ES"/>
        </a:p>
      </dgm:t>
    </dgm:pt>
    <dgm:pt modelId="{9DF8D9F3-0C48-4F4A-AA77-528DC569E059}">
      <dgm:prSet/>
      <dgm:spPr/>
      <dgm:t>
        <a:bodyPr/>
        <a:lstStyle/>
        <a:p>
          <a:r>
            <a:rPr lang="es-MX" dirty="0" smtClean="0">
              <a:latin typeface="Calibri" pitchFamily="34" charset="0"/>
              <a:cs typeface="Calibri" pitchFamily="34" charset="0"/>
            </a:rPr>
            <a:t>Inexistencia de un plan de acción</a:t>
          </a:r>
        </a:p>
      </dgm:t>
    </dgm:pt>
    <dgm:pt modelId="{12E86B17-B4C8-472F-9427-139EECCE6664}" type="parTrans" cxnId="{DCE9345F-6559-40D3-97F3-8DA4D97EC703}">
      <dgm:prSet/>
      <dgm:spPr/>
      <dgm:t>
        <a:bodyPr/>
        <a:lstStyle/>
        <a:p>
          <a:endParaRPr lang="es-ES"/>
        </a:p>
      </dgm:t>
    </dgm:pt>
    <dgm:pt modelId="{595EFB3C-ED1E-476F-86D5-5A10A3DC1DA7}" type="sibTrans" cxnId="{DCE9345F-6559-40D3-97F3-8DA4D97EC703}">
      <dgm:prSet/>
      <dgm:spPr/>
      <dgm:t>
        <a:bodyPr/>
        <a:lstStyle/>
        <a:p>
          <a:endParaRPr lang="es-ES"/>
        </a:p>
      </dgm:t>
    </dgm:pt>
    <dgm:pt modelId="{575D0C24-B467-482D-85B3-A10BBE9FF0DA}" type="pres">
      <dgm:prSet presAssocID="{BE1FF60C-E112-444F-ABE1-FD85BCCD68C6}" presName="diagram" presStyleCnt="0">
        <dgm:presLayoutVars>
          <dgm:dir/>
          <dgm:resizeHandles val="exact"/>
        </dgm:presLayoutVars>
      </dgm:prSet>
      <dgm:spPr/>
      <dgm:t>
        <a:bodyPr/>
        <a:lstStyle/>
        <a:p>
          <a:endParaRPr lang="es-ES"/>
        </a:p>
      </dgm:t>
    </dgm:pt>
    <dgm:pt modelId="{FFB23540-5889-4651-AB48-DDC2F0EB6E56}" type="pres">
      <dgm:prSet presAssocID="{19E0DF71-EB42-4C76-A337-1C16DCF34F3D}" presName="node" presStyleLbl="node1" presStyleIdx="0" presStyleCnt="7">
        <dgm:presLayoutVars>
          <dgm:bulletEnabled val="1"/>
        </dgm:presLayoutVars>
      </dgm:prSet>
      <dgm:spPr/>
      <dgm:t>
        <a:bodyPr/>
        <a:lstStyle/>
        <a:p>
          <a:endParaRPr lang="es-ES"/>
        </a:p>
      </dgm:t>
    </dgm:pt>
    <dgm:pt modelId="{3B02ED5F-550D-4382-8523-67553B654778}" type="pres">
      <dgm:prSet presAssocID="{CC366CBA-0797-4C33-BBB2-66D1C5A20BD1}" presName="sibTrans" presStyleLbl="sibTrans2D1" presStyleIdx="0" presStyleCnt="6"/>
      <dgm:spPr/>
      <dgm:t>
        <a:bodyPr/>
        <a:lstStyle/>
        <a:p>
          <a:endParaRPr lang="es-ES"/>
        </a:p>
      </dgm:t>
    </dgm:pt>
    <dgm:pt modelId="{374C9D00-90DA-4491-B622-A8B5C8F25939}" type="pres">
      <dgm:prSet presAssocID="{CC366CBA-0797-4C33-BBB2-66D1C5A20BD1}" presName="connectorText" presStyleLbl="sibTrans2D1" presStyleIdx="0" presStyleCnt="6"/>
      <dgm:spPr/>
      <dgm:t>
        <a:bodyPr/>
        <a:lstStyle/>
        <a:p>
          <a:endParaRPr lang="es-ES"/>
        </a:p>
      </dgm:t>
    </dgm:pt>
    <dgm:pt modelId="{FB66078E-B95E-4CED-AD71-F245016E2B49}" type="pres">
      <dgm:prSet presAssocID="{EC0764E3-6EFE-4C8E-8EB0-B3AD357ACF22}" presName="node" presStyleLbl="node1" presStyleIdx="1" presStyleCnt="7">
        <dgm:presLayoutVars>
          <dgm:bulletEnabled val="1"/>
        </dgm:presLayoutVars>
      </dgm:prSet>
      <dgm:spPr/>
      <dgm:t>
        <a:bodyPr/>
        <a:lstStyle/>
        <a:p>
          <a:endParaRPr lang="es-ES"/>
        </a:p>
      </dgm:t>
    </dgm:pt>
    <dgm:pt modelId="{A0AE9F25-31B5-494D-AB10-761BC7FF8857}" type="pres">
      <dgm:prSet presAssocID="{7070B0AC-DBD0-4D7E-B024-1497F84A66D2}" presName="sibTrans" presStyleLbl="sibTrans2D1" presStyleIdx="1" presStyleCnt="6"/>
      <dgm:spPr/>
      <dgm:t>
        <a:bodyPr/>
        <a:lstStyle/>
        <a:p>
          <a:endParaRPr lang="es-ES"/>
        </a:p>
      </dgm:t>
    </dgm:pt>
    <dgm:pt modelId="{72AEEA9D-E36F-4EB1-8B34-81B1B1C161C5}" type="pres">
      <dgm:prSet presAssocID="{7070B0AC-DBD0-4D7E-B024-1497F84A66D2}" presName="connectorText" presStyleLbl="sibTrans2D1" presStyleIdx="1" presStyleCnt="6"/>
      <dgm:spPr/>
      <dgm:t>
        <a:bodyPr/>
        <a:lstStyle/>
        <a:p>
          <a:endParaRPr lang="es-ES"/>
        </a:p>
      </dgm:t>
    </dgm:pt>
    <dgm:pt modelId="{158E583F-A17C-40FB-B3FA-0DDE16E7FFF5}" type="pres">
      <dgm:prSet presAssocID="{F50C5D57-95FC-43C0-9D44-C2858BC67D73}" presName="node" presStyleLbl="node1" presStyleIdx="2" presStyleCnt="7">
        <dgm:presLayoutVars>
          <dgm:bulletEnabled val="1"/>
        </dgm:presLayoutVars>
      </dgm:prSet>
      <dgm:spPr/>
      <dgm:t>
        <a:bodyPr/>
        <a:lstStyle/>
        <a:p>
          <a:endParaRPr lang="es-ES"/>
        </a:p>
      </dgm:t>
    </dgm:pt>
    <dgm:pt modelId="{048DC453-D4AD-4836-AE4B-BB96D8AE9F4C}" type="pres">
      <dgm:prSet presAssocID="{42CBE5CA-A643-451A-8EE4-1F6CDF4BEA2D}" presName="sibTrans" presStyleLbl="sibTrans2D1" presStyleIdx="2" presStyleCnt="6"/>
      <dgm:spPr/>
      <dgm:t>
        <a:bodyPr/>
        <a:lstStyle/>
        <a:p>
          <a:endParaRPr lang="es-ES"/>
        </a:p>
      </dgm:t>
    </dgm:pt>
    <dgm:pt modelId="{A8093C16-90AD-465A-B1FD-EC36FCA4F3C5}" type="pres">
      <dgm:prSet presAssocID="{42CBE5CA-A643-451A-8EE4-1F6CDF4BEA2D}" presName="connectorText" presStyleLbl="sibTrans2D1" presStyleIdx="2" presStyleCnt="6"/>
      <dgm:spPr/>
      <dgm:t>
        <a:bodyPr/>
        <a:lstStyle/>
        <a:p>
          <a:endParaRPr lang="es-ES"/>
        </a:p>
      </dgm:t>
    </dgm:pt>
    <dgm:pt modelId="{3CAFA68B-829D-42E5-A25A-F3B364DA4CE8}" type="pres">
      <dgm:prSet presAssocID="{9DF8D9F3-0C48-4F4A-AA77-528DC569E059}" presName="node" presStyleLbl="node1" presStyleIdx="3" presStyleCnt="7">
        <dgm:presLayoutVars>
          <dgm:bulletEnabled val="1"/>
        </dgm:presLayoutVars>
      </dgm:prSet>
      <dgm:spPr/>
      <dgm:t>
        <a:bodyPr/>
        <a:lstStyle/>
        <a:p>
          <a:endParaRPr lang="es-ES"/>
        </a:p>
      </dgm:t>
    </dgm:pt>
    <dgm:pt modelId="{8020165D-BAAF-4205-B8A3-198C40392DC6}" type="pres">
      <dgm:prSet presAssocID="{595EFB3C-ED1E-476F-86D5-5A10A3DC1DA7}" presName="sibTrans" presStyleLbl="sibTrans2D1" presStyleIdx="3" presStyleCnt="6"/>
      <dgm:spPr/>
      <dgm:t>
        <a:bodyPr/>
        <a:lstStyle/>
        <a:p>
          <a:endParaRPr lang="es-ES"/>
        </a:p>
      </dgm:t>
    </dgm:pt>
    <dgm:pt modelId="{D61546D8-47C0-47D2-BC03-463E228983EB}" type="pres">
      <dgm:prSet presAssocID="{595EFB3C-ED1E-476F-86D5-5A10A3DC1DA7}" presName="connectorText" presStyleLbl="sibTrans2D1" presStyleIdx="3" presStyleCnt="6"/>
      <dgm:spPr/>
      <dgm:t>
        <a:bodyPr/>
        <a:lstStyle/>
        <a:p>
          <a:endParaRPr lang="es-ES"/>
        </a:p>
      </dgm:t>
    </dgm:pt>
    <dgm:pt modelId="{B139F965-0DBA-491A-B797-EF2FDFACE72E}" type="pres">
      <dgm:prSet presAssocID="{F5B33E0F-531A-4602-A016-592D73BACEFA}" presName="node" presStyleLbl="node1" presStyleIdx="4" presStyleCnt="7">
        <dgm:presLayoutVars>
          <dgm:bulletEnabled val="1"/>
        </dgm:presLayoutVars>
      </dgm:prSet>
      <dgm:spPr/>
      <dgm:t>
        <a:bodyPr/>
        <a:lstStyle/>
        <a:p>
          <a:endParaRPr lang="es-ES"/>
        </a:p>
      </dgm:t>
    </dgm:pt>
    <dgm:pt modelId="{33B28B5F-9036-4642-B50C-F78FC68132E4}" type="pres">
      <dgm:prSet presAssocID="{38F9FCEE-1DBD-4C99-93D4-EC7C2E413F99}" presName="sibTrans" presStyleLbl="sibTrans2D1" presStyleIdx="4" presStyleCnt="6"/>
      <dgm:spPr/>
      <dgm:t>
        <a:bodyPr/>
        <a:lstStyle/>
        <a:p>
          <a:endParaRPr lang="es-ES"/>
        </a:p>
      </dgm:t>
    </dgm:pt>
    <dgm:pt modelId="{3771D219-758B-409A-B2C3-ACED4EB8EB26}" type="pres">
      <dgm:prSet presAssocID="{38F9FCEE-1DBD-4C99-93D4-EC7C2E413F99}" presName="connectorText" presStyleLbl="sibTrans2D1" presStyleIdx="4" presStyleCnt="6"/>
      <dgm:spPr/>
      <dgm:t>
        <a:bodyPr/>
        <a:lstStyle/>
        <a:p>
          <a:endParaRPr lang="es-ES"/>
        </a:p>
      </dgm:t>
    </dgm:pt>
    <dgm:pt modelId="{C1DE2A50-B1A3-4A07-92C1-98C5AADE6E3D}" type="pres">
      <dgm:prSet presAssocID="{CB62167F-4202-4217-9C61-F6FE4724EB47}" presName="node" presStyleLbl="node1" presStyleIdx="5" presStyleCnt="7">
        <dgm:presLayoutVars>
          <dgm:bulletEnabled val="1"/>
        </dgm:presLayoutVars>
      </dgm:prSet>
      <dgm:spPr/>
      <dgm:t>
        <a:bodyPr/>
        <a:lstStyle/>
        <a:p>
          <a:endParaRPr lang="es-ES"/>
        </a:p>
      </dgm:t>
    </dgm:pt>
    <dgm:pt modelId="{C0C1AAB7-2C11-4539-9367-7233A60C209C}" type="pres">
      <dgm:prSet presAssocID="{BC5D7BDF-C815-4D00-B8D8-8145EBBFB6E3}" presName="sibTrans" presStyleLbl="sibTrans2D1" presStyleIdx="5" presStyleCnt="6"/>
      <dgm:spPr/>
      <dgm:t>
        <a:bodyPr/>
        <a:lstStyle/>
        <a:p>
          <a:endParaRPr lang="es-ES"/>
        </a:p>
      </dgm:t>
    </dgm:pt>
    <dgm:pt modelId="{5AA23183-6E91-4483-9885-78C2713DAF7F}" type="pres">
      <dgm:prSet presAssocID="{BC5D7BDF-C815-4D00-B8D8-8145EBBFB6E3}" presName="connectorText" presStyleLbl="sibTrans2D1" presStyleIdx="5" presStyleCnt="6"/>
      <dgm:spPr/>
      <dgm:t>
        <a:bodyPr/>
        <a:lstStyle/>
        <a:p>
          <a:endParaRPr lang="es-ES"/>
        </a:p>
      </dgm:t>
    </dgm:pt>
    <dgm:pt modelId="{4C48436C-C60D-4FAB-9BD2-F2C2BDFBB64E}" type="pres">
      <dgm:prSet presAssocID="{F29C027C-9C7F-4C19-B245-395092DCE46C}" presName="node" presStyleLbl="node1" presStyleIdx="6" presStyleCnt="7">
        <dgm:presLayoutVars>
          <dgm:bulletEnabled val="1"/>
        </dgm:presLayoutVars>
      </dgm:prSet>
      <dgm:spPr/>
      <dgm:t>
        <a:bodyPr/>
        <a:lstStyle/>
        <a:p>
          <a:endParaRPr lang="es-ES"/>
        </a:p>
      </dgm:t>
    </dgm:pt>
  </dgm:ptLst>
  <dgm:cxnLst>
    <dgm:cxn modelId="{BEF5B871-678C-4619-95A5-0F864CDA94A4}" type="presOf" srcId="{7070B0AC-DBD0-4D7E-B024-1497F84A66D2}" destId="{A0AE9F25-31B5-494D-AB10-761BC7FF8857}" srcOrd="0" destOrd="0" presId="urn:microsoft.com/office/officeart/2005/8/layout/process5"/>
    <dgm:cxn modelId="{2CCAAECE-BB7E-4B2B-9345-F1D91642CF86}" type="presOf" srcId="{38F9FCEE-1DBD-4C99-93D4-EC7C2E413F99}" destId="{3771D219-758B-409A-B2C3-ACED4EB8EB26}" srcOrd="1" destOrd="0" presId="urn:microsoft.com/office/officeart/2005/8/layout/process5"/>
    <dgm:cxn modelId="{90192DE7-C330-4B60-AA74-DB812DA98B09}" srcId="{BE1FF60C-E112-444F-ABE1-FD85BCCD68C6}" destId="{F50C5D57-95FC-43C0-9D44-C2858BC67D73}" srcOrd="2" destOrd="0" parTransId="{E772D330-6ECF-41E3-AF6F-6C8B5CCF3900}" sibTransId="{42CBE5CA-A643-451A-8EE4-1F6CDF4BEA2D}"/>
    <dgm:cxn modelId="{AB9C088B-08EB-4627-B07B-0F60B2F2E912}" type="presOf" srcId="{BC5D7BDF-C815-4D00-B8D8-8145EBBFB6E3}" destId="{5AA23183-6E91-4483-9885-78C2713DAF7F}" srcOrd="1" destOrd="0" presId="urn:microsoft.com/office/officeart/2005/8/layout/process5"/>
    <dgm:cxn modelId="{63E05C27-BE0B-43D1-9708-E88BAB3E1A78}" type="presOf" srcId="{9DF8D9F3-0C48-4F4A-AA77-528DC569E059}" destId="{3CAFA68B-829D-42E5-A25A-F3B364DA4CE8}" srcOrd="0" destOrd="0" presId="urn:microsoft.com/office/officeart/2005/8/layout/process5"/>
    <dgm:cxn modelId="{797B1131-FE9D-4B75-A14E-E969B1A6B98A}" srcId="{BE1FF60C-E112-444F-ABE1-FD85BCCD68C6}" destId="{CB62167F-4202-4217-9C61-F6FE4724EB47}" srcOrd="5" destOrd="0" parTransId="{D274D421-1A93-4CFC-AF83-0220B5181C3E}" sibTransId="{BC5D7BDF-C815-4D00-B8D8-8145EBBFB6E3}"/>
    <dgm:cxn modelId="{729B75BB-ED7C-45C0-B158-A9121CA958D5}" srcId="{BE1FF60C-E112-444F-ABE1-FD85BCCD68C6}" destId="{19E0DF71-EB42-4C76-A337-1C16DCF34F3D}" srcOrd="0" destOrd="0" parTransId="{E6CC66B6-4F3E-48FD-B748-DD2D0222E39B}" sibTransId="{CC366CBA-0797-4C33-BBB2-66D1C5A20BD1}"/>
    <dgm:cxn modelId="{AC1999B0-86C0-4F91-AC08-62383FE87234}" type="presOf" srcId="{EC0764E3-6EFE-4C8E-8EB0-B3AD357ACF22}" destId="{FB66078E-B95E-4CED-AD71-F245016E2B49}" srcOrd="0" destOrd="0" presId="urn:microsoft.com/office/officeart/2005/8/layout/process5"/>
    <dgm:cxn modelId="{997276DD-CB8E-435F-9700-35FDF4BBB63C}" type="presOf" srcId="{42CBE5CA-A643-451A-8EE4-1F6CDF4BEA2D}" destId="{A8093C16-90AD-465A-B1FD-EC36FCA4F3C5}" srcOrd="1" destOrd="0" presId="urn:microsoft.com/office/officeart/2005/8/layout/process5"/>
    <dgm:cxn modelId="{DCE9345F-6559-40D3-97F3-8DA4D97EC703}" srcId="{BE1FF60C-E112-444F-ABE1-FD85BCCD68C6}" destId="{9DF8D9F3-0C48-4F4A-AA77-528DC569E059}" srcOrd="3" destOrd="0" parTransId="{12E86B17-B4C8-472F-9427-139EECCE6664}" sibTransId="{595EFB3C-ED1E-476F-86D5-5A10A3DC1DA7}"/>
    <dgm:cxn modelId="{8888F860-D16D-457D-BA38-5796B0F9D0C2}" type="presOf" srcId="{F29C027C-9C7F-4C19-B245-395092DCE46C}" destId="{4C48436C-C60D-4FAB-9BD2-F2C2BDFBB64E}" srcOrd="0" destOrd="0" presId="urn:microsoft.com/office/officeart/2005/8/layout/process5"/>
    <dgm:cxn modelId="{D017B9C8-D253-4B1C-BED0-0999DEE6A9CC}" srcId="{BE1FF60C-E112-444F-ABE1-FD85BCCD68C6}" destId="{F5B33E0F-531A-4602-A016-592D73BACEFA}" srcOrd="4" destOrd="0" parTransId="{05993912-392B-45D1-AD25-4F44D2BAE686}" sibTransId="{38F9FCEE-1DBD-4C99-93D4-EC7C2E413F99}"/>
    <dgm:cxn modelId="{E13869DC-9D56-4F45-A9D3-D500CD209E4C}" type="presOf" srcId="{CB62167F-4202-4217-9C61-F6FE4724EB47}" destId="{C1DE2A50-B1A3-4A07-92C1-98C5AADE6E3D}" srcOrd="0" destOrd="0" presId="urn:microsoft.com/office/officeart/2005/8/layout/process5"/>
    <dgm:cxn modelId="{FAD9ED27-DB8B-4DC6-9E8B-9E5DD73B498A}" type="presOf" srcId="{F50C5D57-95FC-43C0-9D44-C2858BC67D73}" destId="{158E583F-A17C-40FB-B3FA-0DDE16E7FFF5}" srcOrd="0" destOrd="0" presId="urn:microsoft.com/office/officeart/2005/8/layout/process5"/>
    <dgm:cxn modelId="{A2F64CA7-EBD9-4B9A-9854-092EF15C5496}" type="presOf" srcId="{42CBE5CA-A643-451A-8EE4-1F6CDF4BEA2D}" destId="{048DC453-D4AD-4836-AE4B-BB96D8AE9F4C}" srcOrd="0" destOrd="0" presId="urn:microsoft.com/office/officeart/2005/8/layout/process5"/>
    <dgm:cxn modelId="{6BDC14DD-755B-4489-B7D3-1F5FD5B18147}" type="presOf" srcId="{19E0DF71-EB42-4C76-A337-1C16DCF34F3D}" destId="{FFB23540-5889-4651-AB48-DDC2F0EB6E56}" srcOrd="0" destOrd="0" presId="urn:microsoft.com/office/officeart/2005/8/layout/process5"/>
    <dgm:cxn modelId="{57726F90-1E8A-441B-88F4-8127B444D430}" type="presOf" srcId="{CC366CBA-0797-4C33-BBB2-66D1C5A20BD1}" destId="{3B02ED5F-550D-4382-8523-67553B654778}" srcOrd="0" destOrd="0" presId="urn:microsoft.com/office/officeart/2005/8/layout/process5"/>
    <dgm:cxn modelId="{57097D5E-A8E8-44F7-9581-137E8223E881}" type="presOf" srcId="{BE1FF60C-E112-444F-ABE1-FD85BCCD68C6}" destId="{575D0C24-B467-482D-85B3-A10BBE9FF0DA}" srcOrd="0" destOrd="0" presId="urn:microsoft.com/office/officeart/2005/8/layout/process5"/>
    <dgm:cxn modelId="{09134B78-FA0E-43CD-9ADC-F7CF58EA6CBC}" srcId="{BE1FF60C-E112-444F-ABE1-FD85BCCD68C6}" destId="{F29C027C-9C7F-4C19-B245-395092DCE46C}" srcOrd="6" destOrd="0" parTransId="{E7DF4C4A-F6EE-4F3A-B912-8F766AF8CA3D}" sibTransId="{9E118B13-0B7F-4FF4-A7B8-AFDB8EF1DBD0}"/>
    <dgm:cxn modelId="{4371ED93-9CCC-4CF5-AA0A-32645EBAA7A6}" type="presOf" srcId="{BC5D7BDF-C815-4D00-B8D8-8145EBBFB6E3}" destId="{C0C1AAB7-2C11-4539-9367-7233A60C209C}" srcOrd="0" destOrd="0" presId="urn:microsoft.com/office/officeart/2005/8/layout/process5"/>
    <dgm:cxn modelId="{FD3EE7E9-54D2-4141-A1C7-919CB94E64A1}" type="presOf" srcId="{595EFB3C-ED1E-476F-86D5-5A10A3DC1DA7}" destId="{8020165D-BAAF-4205-B8A3-198C40392DC6}" srcOrd="0" destOrd="0" presId="urn:microsoft.com/office/officeart/2005/8/layout/process5"/>
    <dgm:cxn modelId="{E59238EF-A575-46DF-B151-25268ED062D6}" type="presOf" srcId="{595EFB3C-ED1E-476F-86D5-5A10A3DC1DA7}" destId="{D61546D8-47C0-47D2-BC03-463E228983EB}" srcOrd="1" destOrd="0" presId="urn:microsoft.com/office/officeart/2005/8/layout/process5"/>
    <dgm:cxn modelId="{1F32FB4D-0009-455D-9AAD-BF262831DF07}" type="presOf" srcId="{7070B0AC-DBD0-4D7E-B024-1497F84A66D2}" destId="{72AEEA9D-E36F-4EB1-8B34-81B1B1C161C5}" srcOrd="1" destOrd="0" presId="urn:microsoft.com/office/officeart/2005/8/layout/process5"/>
    <dgm:cxn modelId="{533E183E-F504-474B-9065-E40B27C68826}" type="presOf" srcId="{F5B33E0F-531A-4602-A016-592D73BACEFA}" destId="{B139F965-0DBA-491A-B797-EF2FDFACE72E}" srcOrd="0" destOrd="0" presId="urn:microsoft.com/office/officeart/2005/8/layout/process5"/>
    <dgm:cxn modelId="{89515BD0-26F0-4C57-BC6E-14EF4AFA53F5}" type="presOf" srcId="{CC366CBA-0797-4C33-BBB2-66D1C5A20BD1}" destId="{374C9D00-90DA-4491-B622-A8B5C8F25939}" srcOrd="1" destOrd="0" presId="urn:microsoft.com/office/officeart/2005/8/layout/process5"/>
    <dgm:cxn modelId="{FBB44581-A80D-4CB6-90F4-1B79A5144608}" srcId="{BE1FF60C-E112-444F-ABE1-FD85BCCD68C6}" destId="{EC0764E3-6EFE-4C8E-8EB0-B3AD357ACF22}" srcOrd="1" destOrd="0" parTransId="{475BB603-9E67-48E4-8B5F-2808EEA4E182}" sibTransId="{7070B0AC-DBD0-4D7E-B024-1497F84A66D2}"/>
    <dgm:cxn modelId="{8E2E7192-17FA-47EE-BBE3-1C5588C50472}" type="presOf" srcId="{38F9FCEE-1DBD-4C99-93D4-EC7C2E413F99}" destId="{33B28B5F-9036-4642-B50C-F78FC68132E4}" srcOrd="0" destOrd="0" presId="urn:microsoft.com/office/officeart/2005/8/layout/process5"/>
    <dgm:cxn modelId="{307CC807-5EF8-4E7A-8AFC-606D544C52DA}" type="presParOf" srcId="{575D0C24-B467-482D-85B3-A10BBE9FF0DA}" destId="{FFB23540-5889-4651-AB48-DDC2F0EB6E56}" srcOrd="0" destOrd="0" presId="urn:microsoft.com/office/officeart/2005/8/layout/process5"/>
    <dgm:cxn modelId="{E4992442-5952-47E7-BBC7-87855850111C}" type="presParOf" srcId="{575D0C24-B467-482D-85B3-A10BBE9FF0DA}" destId="{3B02ED5F-550D-4382-8523-67553B654778}" srcOrd="1" destOrd="0" presId="urn:microsoft.com/office/officeart/2005/8/layout/process5"/>
    <dgm:cxn modelId="{976FABE7-C9A0-4C59-9181-62AEF65858EB}" type="presParOf" srcId="{3B02ED5F-550D-4382-8523-67553B654778}" destId="{374C9D00-90DA-4491-B622-A8B5C8F25939}" srcOrd="0" destOrd="0" presId="urn:microsoft.com/office/officeart/2005/8/layout/process5"/>
    <dgm:cxn modelId="{E4FFB110-953B-4272-8468-89998014DC4D}" type="presParOf" srcId="{575D0C24-B467-482D-85B3-A10BBE9FF0DA}" destId="{FB66078E-B95E-4CED-AD71-F245016E2B49}" srcOrd="2" destOrd="0" presId="urn:microsoft.com/office/officeart/2005/8/layout/process5"/>
    <dgm:cxn modelId="{D425FBEA-0AF1-4AAD-AD4A-DD1679FAACEE}" type="presParOf" srcId="{575D0C24-B467-482D-85B3-A10BBE9FF0DA}" destId="{A0AE9F25-31B5-494D-AB10-761BC7FF8857}" srcOrd="3" destOrd="0" presId="urn:microsoft.com/office/officeart/2005/8/layout/process5"/>
    <dgm:cxn modelId="{BA1FCFDE-A5A5-4929-AD77-C00ED686D687}" type="presParOf" srcId="{A0AE9F25-31B5-494D-AB10-761BC7FF8857}" destId="{72AEEA9D-E36F-4EB1-8B34-81B1B1C161C5}" srcOrd="0" destOrd="0" presId="urn:microsoft.com/office/officeart/2005/8/layout/process5"/>
    <dgm:cxn modelId="{311B1E1F-6AEF-4C55-B25F-263CFDCAF6E0}" type="presParOf" srcId="{575D0C24-B467-482D-85B3-A10BBE9FF0DA}" destId="{158E583F-A17C-40FB-B3FA-0DDE16E7FFF5}" srcOrd="4" destOrd="0" presId="urn:microsoft.com/office/officeart/2005/8/layout/process5"/>
    <dgm:cxn modelId="{E561AD45-FA56-4356-A0C8-408B8D488D20}" type="presParOf" srcId="{575D0C24-B467-482D-85B3-A10BBE9FF0DA}" destId="{048DC453-D4AD-4836-AE4B-BB96D8AE9F4C}" srcOrd="5" destOrd="0" presId="urn:microsoft.com/office/officeart/2005/8/layout/process5"/>
    <dgm:cxn modelId="{2EFA00EB-0B81-4C4C-A858-924F6D19A5E7}" type="presParOf" srcId="{048DC453-D4AD-4836-AE4B-BB96D8AE9F4C}" destId="{A8093C16-90AD-465A-B1FD-EC36FCA4F3C5}" srcOrd="0" destOrd="0" presId="urn:microsoft.com/office/officeart/2005/8/layout/process5"/>
    <dgm:cxn modelId="{94FB4A63-BD55-41E8-AB30-4E05A268D49C}" type="presParOf" srcId="{575D0C24-B467-482D-85B3-A10BBE9FF0DA}" destId="{3CAFA68B-829D-42E5-A25A-F3B364DA4CE8}" srcOrd="6" destOrd="0" presId="urn:microsoft.com/office/officeart/2005/8/layout/process5"/>
    <dgm:cxn modelId="{02FF8737-9B0B-432E-9700-D7FAC85737E8}" type="presParOf" srcId="{575D0C24-B467-482D-85B3-A10BBE9FF0DA}" destId="{8020165D-BAAF-4205-B8A3-198C40392DC6}" srcOrd="7" destOrd="0" presId="urn:microsoft.com/office/officeart/2005/8/layout/process5"/>
    <dgm:cxn modelId="{B0FC567D-91B4-4785-BFC3-EDE566066C77}" type="presParOf" srcId="{8020165D-BAAF-4205-B8A3-198C40392DC6}" destId="{D61546D8-47C0-47D2-BC03-463E228983EB}" srcOrd="0" destOrd="0" presId="urn:microsoft.com/office/officeart/2005/8/layout/process5"/>
    <dgm:cxn modelId="{2687C4AD-E671-4E6E-8188-5DDE27E4C0DA}" type="presParOf" srcId="{575D0C24-B467-482D-85B3-A10BBE9FF0DA}" destId="{B139F965-0DBA-491A-B797-EF2FDFACE72E}" srcOrd="8" destOrd="0" presId="urn:microsoft.com/office/officeart/2005/8/layout/process5"/>
    <dgm:cxn modelId="{09B5EC65-D568-4CA0-BD27-53FB77B7F837}" type="presParOf" srcId="{575D0C24-B467-482D-85B3-A10BBE9FF0DA}" destId="{33B28B5F-9036-4642-B50C-F78FC68132E4}" srcOrd="9" destOrd="0" presId="urn:microsoft.com/office/officeart/2005/8/layout/process5"/>
    <dgm:cxn modelId="{02CB4E7D-3007-4360-A1E5-E0E641791B96}" type="presParOf" srcId="{33B28B5F-9036-4642-B50C-F78FC68132E4}" destId="{3771D219-758B-409A-B2C3-ACED4EB8EB26}" srcOrd="0" destOrd="0" presId="urn:microsoft.com/office/officeart/2005/8/layout/process5"/>
    <dgm:cxn modelId="{81B41110-D319-47E3-8A55-1E6A65A7E72D}" type="presParOf" srcId="{575D0C24-B467-482D-85B3-A10BBE9FF0DA}" destId="{C1DE2A50-B1A3-4A07-92C1-98C5AADE6E3D}" srcOrd="10" destOrd="0" presId="urn:microsoft.com/office/officeart/2005/8/layout/process5"/>
    <dgm:cxn modelId="{6577666B-A77D-40E5-A285-0DAC18C233F3}" type="presParOf" srcId="{575D0C24-B467-482D-85B3-A10BBE9FF0DA}" destId="{C0C1AAB7-2C11-4539-9367-7233A60C209C}" srcOrd="11" destOrd="0" presId="urn:microsoft.com/office/officeart/2005/8/layout/process5"/>
    <dgm:cxn modelId="{6501BF0B-0315-45BF-B841-90441741DAC5}" type="presParOf" srcId="{C0C1AAB7-2C11-4539-9367-7233A60C209C}" destId="{5AA23183-6E91-4483-9885-78C2713DAF7F}" srcOrd="0" destOrd="0" presId="urn:microsoft.com/office/officeart/2005/8/layout/process5"/>
    <dgm:cxn modelId="{C3F4979F-D737-40F3-877B-DCF8567FD3E9}" type="presParOf" srcId="{575D0C24-B467-482D-85B3-A10BBE9FF0DA}" destId="{4C48436C-C60D-4FAB-9BD2-F2C2BDFBB64E}" srcOrd="12"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297EEC-8047-4E71-AA20-CA933627D1FD}"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ES"/>
        </a:p>
      </dgm:t>
    </dgm:pt>
    <dgm:pt modelId="{FAB36B85-01F1-4D07-9061-5A168926D796}">
      <dgm:prSet phldrT="[Texto]" custT="1"/>
      <dgm:spPr/>
      <dgm:t>
        <a:bodyPr/>
        <a:lstStyle/>
        <a:p>
          <a:r>
            <a:rPr lang="es-ES" sz="3600" dirty="0" smtClean="0">
              <a:latin typeface="Calibri" pitchFamily="34" charset="0"/>
              <a:cs typeface="Calibri" pitchFamily="34" charset="0"/>
            </a:rPr>
            <a:t>Conductismo</a:t>
          </a:r>
          <a:endParaRPr lang="es-ES" sz="3600" dirty="0">
            <a:latin typeface="Calibri" pitchFamily="34" charset="0"/>
            <a:cs typeface="Calibri" pitchFamily="34" charset="0"/>
          </a:endParaRPr>
        </a:p>
      </dgm:t>
    </dgm:pt>
    <dgm:pt modelId="{65864809-38D3-4E83-9E72-F9510C370D1C}" type="parTrans" cxnId="{128117A9-B42C-4ECB-8B59-C9B427EFBF61}">
      <dgm:prSet/>
      <dgm:spPr/>
      <dgm:t>
        <a:bodyPr/>
        <a:lstStyle/>
        <a:p>
          <a:endParaRPr lang="es-ES"/>
        </a:p>
      </dgm:t>
    </dgm:pt>
    <dgm:pt modelId="{327ED76F-13BD-43F9-8F84-DCEC1CDC1BDD}" type="sibTrans" cxnId="{128117A9-B42C-4ECB-8B59-C9B427EFBF61}">
      <dgm:prSet/>
      <dgm:spPr/>
      <dgm:t>
        <a:bodyPr/>
        <a:lstStyle/>
        <a:p>
          <a:endParaRPr lang="es-ES"/>
        </a:p>
      </dgm:t>
    </dgm:pt>
    <dgm:pt modelId="{CE60F8BF-CD00-431B-ADCD-1EBB03873240}">
      <dgm:prSet phldrT="[Texto]" custT="1"/>
      <dgm:spPr/>
      <dgm:t>
        <a:bodyPr/>
        <a:lstStyle/>
        <a:p>
          <a:r>
            <a:rPr lang="es-ES" sz="2000" dirty="0" smtClean="0">
              <a:latin typeface="Calibri" pitchFamily="34" charset="0"/>
              <a:cs typeface="Calibri" pitchFamily="34" charset="0"/>
            </a:rPr>
            <a:t>Teoría del aprendizaje animal y humano que se focaliza solo en conductas objetivas observables, descartando las actividades mentales que ocurren por estos procesos.</a:t>
          </a:r>
          <a:endParaRPr lang="es-ES" sz="2000" dirty="0">
            <a:latin typeface="Calibri" pitchFamily="34" charset="0"/>
            <a:cs typeface="Calibri" pitchFamily="34" charset="0"/>
          </a:endParaRPr>
        </a:p>
      </dgm:t>
    </dgm:pt>
    <dgm:pt modelId="{800369BD-BA2E-419F-B63F-4EDEE516A170}" type="parTrans" cxnId="{5D2BFBB0-A65A-4061-AFEB-DD4C46145DB0}">
      <dgm:prSet/>
      <dgm:spPr/>
      <dgm:t>
        <a:bodyPr/>
        <a:lstStyle/>
        <a:p>
          <a:endParaRPr lang="es-ES"/>
        </a:p>
      </dgm:t>
    </dgm:pt>
    <dgm:pt modelId="{EE150819-9ACA-4BFF-9A10-3A4E2C724F74}" type="sibTrans" cxnId="{5D2BFBB0-A65A-4061-AFEB-DD4C46145DB0}">
      <dgm:prSet/>
      <dgm:spPr/>
      <dgm:t>
        <a:bodyPr/>
        <a:lstStyle/>
        <a:p>
          <a:endParaRPr lang="es-ES"/>
        </a:p>
      </dgm:t>
    </dgm:pt>
    <dgm:pt modelId="{D82404BE-A25A-4980-BCB6-181B49394E14}">
      <dgm:prSet phldrT="[Texto]" custT="1"/>
      <dgm:spPr/>
      <dgm:t>
        <a:bodyPr/>
        <a:lstStyle/>
        <a:p>
          <a:r>
            <a:rPr lang="es-MX" sz="3600" dirty="0" smtClean="0">
              <a:latin typeface="Calibri" pitchFamily="34" charset="0"/>
              <a:cs typeface="Calibri" pitchFamily="34" charset="0"/>
            </a:rPr>
            <a:t>Técnicas conductistas</a:t>
          </a:r>
          <a:endParaRPr lang="es-ES" sz="3600" dirty="0">
            <a:latin typeface="Calibri" pitchFamily="34" charset="0"/>
            <a:cs typeface="Calibri" pitchFamily="34" charset="0"/>
          </a:endParaRPr>
        </a:p>
      </dgm:t>
    </dgm:pt>
    <dgm:pt modelId="{B91A5906-1E00-44D0-A894-0185AD6C6D81}" type="parTrans" cxnId="{E440BF3D-2130-43FE-BA3F-E365373527B0}">
      <dgm:prSet/>
      <dgm:spPr/>
      <dgm:t>
        <a:bodyPr/>
        <a:lstStyle/>
        <a:p>
          <a:endParaRPr lang="es-ES"/>
        </a:p>
      </dgm:t>
    </dgm:pt>
    <dgm:pt modelId="{2A3E17F9-0F21-4966-9FDF-67A05268B417}" type="sibTrans" cxnId="{E440BF3D-2130-43FE-BA3F-E365373527B0}">
      <dgm:prSet/>
      <dgm:spPr/>
      <dgm:t>
        <a:bodyPr/>
        <a:lstStyle/>
        <a:p>
          <a:endParaRPr lang="es-ES"/>
        </a:p>
      </dgm:t>
    </dgm:pt>
    <dgm:pt modelId="{2C3AFF07-508C-4DCC-B62E-7B3696F27AEA}">
      <dgm:prSet phldrT="[Texto]" custT="1"/>
      <dgm:spPr/>
      <dgm:t>
        <a:bodyPr/>
        <a:lstStyle/>
        <a:p>
          <a:r>
            <a:rPr lang="es-MX" sz="2000" dirty="0" smtClean="0">
              <a:latin typeface="Calibri" pitchFamily="34" charset="0"/>
              <a:cs typeface="Calibri" pitchFamily="34" charset="0"/>
            </a:rPr>
            <a:t>Procedimientos que buscan cambios de conducta mediante mecanismos de estímulos y respuestas</a:t>
          </a:r>
          <a:endParaRPr lang="es-ES" sz="2000" dirty="0">
            <a:latin typeface="Calibri" pitchFamily="34" charset="0"/>
            <a:cs typeface="Calibri" pitchFamily="34" charset="0"/>
          </a:endParaRPr>
        </a:p>
      </dgm:t>
    </dgm:pt>
    <dgm:pt modelId="{BBBAD631-EF32-4BA7-8501-8CAC12D87182}" type="parTrans" cxnId="{176F355E-C809-4410-8457-867E6DA56EB5}">
      <dgm:prSet/>
      <dgm:spPr/>
      <dgm:t>
        <a:bodyPr/>
        <a:lstStyle/>
        <a:p>
          <a:endParaRPr lang="es-ES"/>
        </a:p>
      </dgm:t>
    </dgm:pt>
    <dgm:pt modelId="{86ECC739-C483-46FD-BB4C-2D678E6A9C84}" type="sibTrans" cxnId="{176F355E-C809-4410-8457-867E6DA56EB5}">
      <dgm:prSet/>
      <dgm:spPr/>
      <dgm:t>
        <a:bodyPr/>
        <a:lstStyle/>
        <a:p>
          <a:endParaRPr lang="es-ES"/>
        </a:p>
      </dgm:t>
    </dgm:pt>
    <dgm:pt modelId="{6C196653-3539-46AF-95BF-2B800ECD5B5D}" type="pres">
      <dgm:prSet presAssocID="{1E297EEC-8047-4E71-AA20-CA933627D1FD}" presName="Name0" presStyleCnt="0">
        <dgm:presLayoutVars>
          <dgm:dir/>
          <dgm:animLvl val="lvl"/>
          <dgm:resizeHandles val="exact"/>
        </dgm:presLayoutVars>
      </dgm:prSet>
      <dgm:spPr/>
      <dgm:t>
        <a:bodyPr/>
        <a:lstStyle/>
        <a:p>
          <a:endParaRPr lang="es-ES"/>
        </a:p>
      </dgm:t>
    </dgm:pt>
    <dgm:pt modelId="{C098F44A-A49E-4F2C-98EB-30262F3053AA}" type="pres">
      <dgm:prSet presAssocID="{FAB36B85-01F1-4D07-9061-5A168926D796}" presName="linNode" presStyleCnt="0"/>
      <dgm:spPr/>
    </dgm:pt>
    <dgm:pt modelId="{F8CE7C5D-4F2C-4277-AB1F-F7B4AF6276BA}" type="pres">
      <dgm:prSet presAssocID="{FAB36B85-01F1-4D07-9061-5A168926D796}" presName="parentText" presStyleLbl="node1" presStyleIdx="0" presStyleCnt="2">
        <dgm:presLayoutVars>
          <dgm:chMax val="1"/>
          <dgm:bulletEnabled val="1"/>
        </dgm:presLayoutVars>
      </dgm:prSet>
      <dgm:spPr/>
      <dgm:t>
        <a:bodyPr/>
        <a:lstStyle/>
        <a:p>
          <a:endParaRPr lang="es-ES"/>
        </a:p>
      </dgm:t>
    </dgm:pt>
    <dgm:pt modelId="{0C475B23-F24A-4156-9441-6BC015E551EF}" type="pres">
      <dgm:prSet presAssocID="{FAB36B85-01F1-4D07-9061-5A168926D796}" presName="descendantText" presStyleLbl="alignAccFollowNode1" presStyleIdx="0" presStyleCnt="2">
        <dgm:presLayoutVars>
          <dgm:bulletEnabled val="1"/>
        </dgm:presLayoutVars>
      </dgm:prSet>
      <dgm:spPr/>
      <dgm:t>
        <a:bodyPr/>
        <a:lstStyle/>
        <a:p>
          <a:endParaRPr lang="es-ES"/>
        </a:p>
      </dgm:t>
    </dgm:pt>
    <dgm:pt modelId="{495DD7E1-0825-4616-A062-DE105BA2FE48}" type="pres">
      <dgm:prSet presAssocID="{327ED76F-13BD-43F9-8F84-DCEC1CDC1BDD}" presName="sp" presStyleCnt="0"/>
      <dgm:spPr/>
    </dgm:pt>
    <dgm:pt modelId="{99E450AE-6C34-4F93-82FB-48201D16DCF1}" type="pres">
      <dgm:prSet presAssocID="{D82404BE-A25A-4980-BCB6-181B49394E14}" presName="linNode" presStyleCnt="0"/>
      <dgm:spPr/>
    </dgm:pt>
    <dgm:pt modelId="{09964A76-8D74-419D-85B7-8093C2D46823}" type="pres">
      <dgm:prSet presAssocID="{D82404BE-A25A-4980-BCB6-181B49394E14}" presName="parentText" presStyleLbl="node1" presStyleIdx="1" presStyleCnt="2">
        <dgm:presLayoutVars>
          <dgm:chMax val="1"/>
          <dgm:bulletEnabled val="1"/>
        </dgm:presLayoutVars>
      </dgm:prSet>
      <dgm:spPr/>
      <dgm:t>
        <a:bodyPr/>
        <a:lstStyle/>
        <a:p>
          <a:endParaRPr lang="es-ES"/>
        </a:p>
      </dgm:t>
    </dgm:pt>
    <dgm:pt modelId="{42C96E34-2484-4E0A-86DE-E16169282362}" type="pres">
      <dgm:prSet presAssocID="{D82404BE-A25A-4980-BCB6-181B49394E14}" presName="descendantText" presStyleLbl="alignAccFollowNode1" presStyleIdx="1" presStyleCnt="2">
        <dgm:presLayoutVars>
          <dgm:bulletEnabled val="1"/>
        </dgm:presLayoutVars>
      </dgm:prSet>
      <dgm:spPr/>
      <dgm:t>
        <a:bodyPr/>
        <a:lstStyle/>
        <a:p>
          <a:endParaRPr lang="es-ES"/>
        </a:p>
      </dgm:t>
    </dgm:pt>
  </dgm:ptLst>
  <dgm:cxnLst>
    <dgm:cxn modelId="{E440BF3D-2130-43FE-BA3F-E365373527B0}" srcId="{1E297EEC-8047-4E71-AA20-CA933627D1FD}" destId="{D82404BE-A25A-4980-BCB6-181B49394E14}" srcOrd="1" destOrd="0" parTransId="{B91A5906-1E00-44D0-A894-0185AD6C6D81}" sibTransId="{2A3E17F9-0F21-4966-9FDF-67A05268B417}"/>
    <dgm:cxn modelId="{E8688AD5-DF26-43C8-B968-69C81AD2F2C5}" type="presOf" srcId="{1E297EEC-8047-4E71-AA20-CA933627D1FD}" destId="{6C196653-3539-46AF-95BF-2B800ECD5B5D}" srcOrd="0" destOrd="0" presId="urn:microsoft.com/office/officeart/2005/8/layout/vList5"/>
    <dgm:cxn modelId="{5D2BFBB0-A65A-4061-AFEB-DD4C46145DB0}" srcId="{FAB36B85-01F1-4D07-9061-5A168926D796}" destId="{CE60F8BF-CD00-431B-ADCD-1EBB03873240}" srcOrd="0" destOrd="0" parTransId="{800369BD-BA2E-419F-B63F-4EDEE516A170}" sibTransId="{EE150819-9ACA-4BFF-9A10-3A4E2C724F74}"/>
    <dgm:cxn modelId="{176F355E-C809-4410-8457-867E6DA56EB5}" srcId="{D82404BE-A25A-4980-BCB6-181B49394E14}" destId="{2C3AFF07-508C-4DCC-B62E-7B3696F27AEA}" srcOrd="0" destOrd="0" parTransId="{BBBAD631-EF32-4BA7-8501-8CAC12D87182}" sibTransId="{86ECC739-C483-46FD-BB4C-2D678E6A9C84}"/>
    <dgm:cxn modelId="{F7E82851-C1AE-4F3C-A82F-EE3617C17064}" type="presOf" srcId="{FAB36B85-01F1-4D07-9061-5A168926D796}" destId="{F8CE7C5D-4F2C-4277-AB1F-F7B4AF6276BA}" srcOrd="0" destOrd="0" presId="urn:microsoft.com/office/officeart/2005/8/layout/vList5"/>
    <dgm:cxn modelId="{6B9E2A9E-19AA-4AD3-A8C5-5080728DBBEA}" type="presOf" srcId="{2C3AFF07-508C-4DCC-B62E-7B3696F27AEA}" destId="{42C96E34-2484-4E0A-86DE-E16169282362}" srcOrd="0" destOrd="0" presId="urn:microsoft.com/office/officeart/2005/8/layout/vList5"/>
    <dgm:cxn modelId="{90B93C97-5BFF-40FA-AA18-E2A6966CB82C}" type="presOf" srcId="{D82404BE-A25A-4980-BCB6-181B49394E14}" destId="{09964A76-8D74-419D-85B7-8093C2D46823}" srcOrd="0" destOrd="0" presId="urn:microsoft.com/office/officeart/2005/8/layout/vList5"/>
    <dgm:cxn modelId="{6DC2AACC-237C-4451-8CA0-73CD2FA621D3}" type="presOf" srcId="{CE60F8BF-CD00-431B-ADCD-1EBB03873240}" destId="{0C475B23-F24A-4156-9441-6BC015E551EF}" srcOrd="0" destOrd="0" presId="urn:microsoft.com/office/officeart/2005/8/layout/vList5"/>
    <dgm:cxn modelId="{128117A9-B42C-4ECB-8B59-C9B427EFBF61}" srcId="{1E297EEC-8047-4E71-AA20-CA933627D1FD}" destId="{FAB36B85-01F1-4D07-9061-5A168926D796}" srcOrd="0" destOrd="0" parTransId="{65864809-38D3-4E83-9E72-F9510C370D1C}" sibTransId="{327ED76F-13BD-43F9-8F84-DCEC1CDC1BDD}"/>
    <dgm:cxn modelId="{02CF046E-80A8-4B98-90A9-4C1C0FEB9483}" type="presParOf" srcId="{6C196653-3539-46AF-95BF-2B800ECD5B5D}" destId="{C098F44A-A49E-4F2C-98EB-30262F3053AA}" srcOrd="0" destOrd="0" presId="urn:microsoft.com/office/officeart/2005/8/layout/vList5"/>
    <dgm:cxn modelId="{B084EA80-745C-48A4-A811-F59D38D45B62}" type="presParOf" srcId="{C098F44A-A49E-4F2C-98EB-30262F3053AA}" destId="{F8CE7C5D-4F2C-4277-AB1F-F7B4AF6276BA}" srcOrd="0" destOrd="0" presId="urn:microsoft.com/office/officeart/2005/8/layout/vList5"/>
    <dgm:cxn modelId="{63B91F74-5005-492D-B670-5F529CE92FDE}" type="presParOf" srcId="{C098F44A-A49E-4F2C-98EB-30262F3053AA}" destId="{0C475B23-F24A-4156-9441-6BC015E551EF}" srcOrd="1" destOrd="0" presId="urn:microsoft.com/office/officeart/2005/8/layout/vList5"/>
    <dgm:cxn modelId="{63197BFE-6ED1-4079-A762-E6BC26B74326}" type="presParOf" srcId="{6C196653-3539-46AF-95BF-2B800ECD5B5D}" destId="{495DD7E1-0825-4616-A062-DE105BA2FE48}" srcOrd="1" destOrd="0" presId="urn:microsoft.com/office/officeart/2005/8/layout/vList5"/>
    <dgm:cxn modelId="{4B0D9375-1D76-4612-A186-B8D59EF01297}" type="presParOf" srcId="{6C196653-3539-46AF-95BF-2B800ECD5B5D}" destId="{99E450AE-6C34-4F93-82FB-48201D16DCF1}" srcOrd="2" destOrd="0" presId="urn:microsoft.com/office/officeart/2005/8/layout/vList5"/>
    <dgm:cxn modelId="{D59A6178-C408-4905-BF8F-258616981CCE}" type="presParOf" srcId="{99E450AE-6C34-4F93-82FB-48201D16DCF1}" destId="{09964A76-8D74-419D-85B7-8093C2D46823}" srcOrd="0" destOrd="0" presId="urn:microsoft.com/office/officeart/2005/8/layout/vList5"/>
    <dgm:cxn modelId="{DA3FFB2A-479E-4CFB-8A4D-DDD457714252}" type="presParOf" srcId="{99E450AE-6C34-4F93-82FB-48201D16DCF1}" destId="{42C96E34-2484-4E0A-86DE-E16169282362}"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CDA003-2106-4462-BB98-DB866E319AFF}" type="doc">
      <dgm:prSet loTypeId="urn:microsoft.com/office/officeart/2005/8/layout/hList1" loCatId="list" qsTypeId="urn:microsoft.com/office/officeart/2005/8/quickstyle/simple1" qsCatId="simple" csTypeId="urn:microsoft.com/office/officeart/2005/8/colors/colorful1#1" csCatId="colorful" phldr="1"/>
      <dgm:spPr/>
      <dgm:t>
        <a:bodyPr/>
        <a:lstStyle/>
        <a:p>
          <a:endParaRPr lang="es-ES"/>
        </a:p>
      </dgm:t>
    </dgm:pt>
    <dgm:pt modelId="{A623127A-7E54-4714-BE75-B11BBDB538B5}">
      <dgm:prSet/>
      <dgm:spPr/>
      <dgm:t>
        <a:bodyPr/>
        <a:lstStyle/>
        <a:p>
          <a:r>
            <a:rPr lang="es-ES" dirty="0" smtClean="0">
              <a:latin typeface="Calibri" pitchFamily="34" charset="0"/>
              <a:cs typeface="Calibri" pitchFamily="34" charset="0"/>
            </a:rPr>
            <a:t>La asociación de estímulos y la conducta refleja. 	(E-R)</a:t>
          </a:r>
        </a:p>
      </dgm:t>
    </dgm:pt>
    <dgm:pt modelId="{7A2C958A-3F68-4D68-829B-7CBE1922D05E}" type="parTrans" cxnId="{3C827553-8FB4-4AD9-B733-CC732165424F}">
      <dgm:prSet/>
      <dgm:spPr/>
      <dgm:t>
        <a:bodyPr/>
        <a:lstStyle/>
        <a:p>
          <a:endParaRPr lang="es-ES"/>
        </a:p>
      </dgm:t>
    </dgm:pt>
    <dgm:pt modelId="{E196218A-9471-4C33-9C08-19FDF0EF0F22}" type="sibTrans" cxnId="{3C827553-8FB4-4AD9-B733-CC732165424F}">
      <dgm:prSet/>
      <dgm:spPr/>
      <dgm:t>
        <a:bodyPr/>
        <a:lstStyle/>
        <a:p>
          <a:endParaRPr lang="es-ES"/>
        </a:p>
      </dgm:t>
    </dgm:pt>
    <dgm:pt modelId="{42C4B336-1E2C-4B3A-87C2-5FA6B7A62FEE}">
      <dgm:prSet/>
      <dgm:spPr/>
      <dgm:t>
        <a:bodyPr/>
        <a:lstStyle/>
        <a:p>
          <a:r>
            <a:rPr lang="es-ES" dirty="0" smtClean="0">
              <a:latin typeface="Calibri" pitchFamily="34" charset="0"/>
              <a:cs typeface="Calibri" pitchFamily="34" charset="0"/>
            </a:rPr>
            <a:t>La </a:t>
          </a:r>
          <a:r>
            <a:rPr lang="es-ES" dirty="0" err="1" smtClean="0">
              <a:latin typeface="Calibri" pitchFamily="34" charset="0"/>
              <a:cs typeface="Calibri" pitchFamily="34" charset="0"/>
            </a:rPr>
            <a:t>desensibilización</a:t>
          </a:r>
          <a:r>
            <a:rPr lang="es-ES" dirty="0" smtClean="0">
              <a:latin typeface="Calibri" pitchFamily="34" charset="0"/>
              <a:cs typeface="Calibri" pitchFamily="34" charset="0"/>
            </a:rPr>
            <a:t> sistemática.</a:t>
          </a:r>
        </a:p>
      </dgm:t>
    </dgm:pt>
    <dgm:pt modelId="{62CB68E2-51A6-4B81-AA73-8AC24E1D51A0}" type="parTrans" cxnId="{07559E7C-27EC-45AF-BC96-14B5325585DC}">
      <dgm:prSet/>
      <dgm:spPr/>
      <dgm:t>
        <a:bodyPr/>
        <a:lstStyle/>
        <a:p>
          <a:endParaRPr lang="es-ES"/>
        </a:p>
      </dgm:t>
    </dgm:pt>
    <dgm:pt modelId="{0608F103-AE9A-44B8-AFC9-8AC3577A1B0A}" type="sibTrans" cxnId="{07559E7C-27EC-45AF-BC96-14B5325585DC}">
      <dgm:prSet/>
      <dgm:spPr/>
      <dgm:t>
        <a:bodyPr/>
        <a:lstStyle/>
        <a:p>
          <a:endParaRPr lang="es-ES"/>
        </a:p>
      </dgm:t>
    </dgm:pt>
    <dgm:pt modelId="{FC2452FC-1F7B-4297-ADDB-750ECC300943}">
      <dgm:prSet/>
      <dgm:spPr/>
      <dgm:t>
        <a:bodyPr/>
        <a:lstStyle/>
        <a:p>
          <a:r>
            <a:rPr lang="es-ES" dirty="0" smtClean="0">
              <a:latin typeface="Calibri" pitchFamily="34" charset="0"/>
              <a:cs typeface="Calibri" pitchFamily="34" charset="0"/>
            </a:rPr>
            <a:t>La imaginación emotiva.</a:t>
          </a:r>
        </a:p>
      </dgm:t>
    </dgm:pt>
    <dgm:pt modelId="{4CE06931-4624-436C-8CE9-F07935398E4D}" type="parTrans" cxnId="{299AA00C-BB37-4794-9682-90C6A9EF31DD}">
      <dgm:prSet/>
      <dgm:spPr/>
      <dgm:t>
        <a:bodyPr/>
        <a:lstStyle/>
        <a:p>
          <a:endParaRPr lang="es-ES"/>
        </a:p>
      </dgm:t>
    </dgm:pt>
    <dgm:pt modelId="{DADFFF1A-210F-4866-9FF1-FAA7FBC22C91}" type="sibTrans" cxnId="{299AA00C-BB37-4794-9682-90C6A9EF31DD}">
      <dgm:prSet/>
      <dgm:spPr/>
      <dgm:t>
        <a:bodyPr/>
        <a:lstStyle/>
        <a:p>
          <a:endParaRPr lang="es-ES"/>
        </a:p>
      </dgm:t>
    </dgm:pt>
    <dgm:pt modelId="{B66653EF-F8CE-472E-BF02-E3B1D1B3F8C8}">
      <dgm:prSet/>
      <dgm:spPr/>
      <dgm:t>
        <a:bodyPr/>
        <a:lstStyle/>
        <a:p>
          <a:r>
            <a:rPr lang="es-ES" b="1" dirty="0" smtClean="0">
              <a:latin typeface="Calibri" pitchFamily="34" charset="0"/>
              <a:cs typeface="Calibri" pitchFamily="34" charset="0"/>
            </a:rPr>
            <a:t>b) Las técnicas del condicionamiento operante son:</a:t>
          </a:r>
          <a:endParaRPr lang="es-ES" dirty="0" smtClean="0">
            <a:latin typeface="Calibri" pitchFamily="34" charset="0"/>
            <a:cs typeface="Calibri" pitchFamily="34" charset="0"/>
          </a:endParaRPr>
        </a:p>
      </dgm:t>
    </dgm:pt>
    <dgm:pt modelId="{9E8A4DED-7865-4D8A-BE1D-B6106C2285B9}" type="parTrans" cxnId="{F72C1BB1-6B72-4FC4-9C36-64185A15DAD5}">
      <dgm:prSet/>
      <dgm:spPr/>
      <dgm:t>
        <a:bodyPr/>
        <a:lstStyle/>
        <a:p>
          <a:endParaRPr lang="es-ES"/>
        </a:p>
      </dgm:t>
    </dgm:pt>
    <dgm:pt modelId="{B6F8ED79-D9EA-4E3F-BF94-461C9F052D62}" type="sibTrans" cxnId="{F72C1BB1-6B72-4FC4-9C36-64185A15DAD5}">
      <dgm:prSet/>
      <dgm:spPr/>
      <dgm:t>
        <a:bodyPr/>
        <a:lstStyle/>
        <a:p>
          <a:endParaRPr lang="es-ES"/>
        </a:p>
      </dgm:t>
    </dgm:pt>
    <dgm:pt modelId="{2EF5D15B-84F6-4220-A8AC-4038A4BDBBB8}">
      <dgm:prSet/>
      <dgm:spPr/>
      <dgm:t>
        <a:bodyPr/>
        <a:lstStyle/>
        <a:p>
          <a:r>
            <a:rPr lang="es-ES" dirty="0" smtClean="0">
              <a:latin typeface="Calibri" pitchFamily="34" charset="0"/>
              <a:cs typeface="Calibri" pitchFamily="34" charset="0"/>
            </a:rPr>
            <a:t>El refuerzo positivo.</a:t>
          </a:r>
        </a:p>
      </dgm:t>
    </dgm:pt>
    <dgm:pt modelId="{2DE6D77F-E558-42F6-85E3-0353D9012393}" type="parTrans" cxnId="{0A88F22E-0523-4A2C-8B26-02F888BD3B3D}">
      <dgm:prSet/>
      <dgm:spPr/>
      <dgm:t>
        <a:bodyPr/>
        <a:lstStyle/>
        <a:p>
          <a:endParaRPr lang="es-ES"/>
        </a:p>
      </dgm:t>
    </dgm:pt>
    <dgm:pt modelId="{0AB6A281-1BDD-4AA4-9E9E-19318F6352C4}" type="sibTrans" cxnId="{0A88F22E-0523-4A2C-8B26-02F888BD3B3D}">
      <dgm:prSet/>
      <dgm:spPr/>
      <dgm:t>
        <a:bodyPr/>
        <a:lstStyle/>
        <a:p>
          <a:endParaRPr lang="es-ES"/>
        </a:p>
      </dgm:t>
    </dgm:pt>
    <dgm:pt modelId="{7A68DA3A-385A-4530-B76D-827708EB22A5}">
      <dgm:prSet/>
      <dgm:spPr/>
      <dgm:t>
        <a:bodyPr/>
        <a:lstStyle/>
        <a:p>
          <a:r>
            <a:rPr lang="es-ES" dirty="0" smtClean="0">
              <a:latin typeface="Calibri" pitchFamily="34" charset="0"/>
              <a:cs typeface="Calibri" pitchFamily="34" charset="0"/>
            </a:rPr>
            <a:t>El refuerzo negativo.</a:t>
          </a:r>
        </a:p>
      </dgm:t>
    </dgm:pt>
    <dgm:pt modelId="{040F14D5-36ED-40BE-94C9-059C5AF21216}" type="parTrans" cxnId="{DF4AB0BE-DC0A-4C37-AD70-F61D88F625D1}">
      <dgm:prSet/>
      <dgm:spPr/>
      <dgm:t>
        <a:bodyPr/>
        <a:lstStyle/>
        <a:p>
          <a:endParaRPr lang="es-ES"/>
        </a:p>
      </dgm:t>
    </dgm:pt>
    <dgm:pt modelId="{A15801B3-B467-4D20-B77B-29D58C11508B}" type="sibTrans" cxnId="{DF4AB0BE-DC0A-4C37-AD70-F61D88F625D1}">
      <dgm:prSet/>
      <dgm:spPr/>
      <dgm:t>
        <a:bodyPr/>
        <a:lstStyle/>
        <a:p>
          <a:endParaRPr lang="es-ES"/>
        </a:p>
      </dgm:t>
    </dgm:pt>
    <dgm:pt modelId="{20BEF9CA-A668-4352-A5DB-19403C4F3C0F}">
      <dgm:prSet/>
      <dgm:spPr/>
      <dgm:t>
        <a:bodyPr/>
        <a:lstStyle/>
        <a:p>
          <a:r>
            <a:rPr lang="es-ES" dirty="0" smtClean="0">
              <a:latin typeface="Calibri" pitchFamily="34" charset="0"/>
              <a:cs typeface="Calibri" pitchFamily="34" charset="0"/>
            </a:rPr>
            <a:t>El castigo.</a:t>
          </a:r>
        </a:p>
      </dgm:t>
    </dgm:pt>
    <dgm:pt modelId="{80ADEC1E-567B-4FB3-8590-CFEDC35BCEE5}" type="parTrans" cxnId="{C5547CF6-D73A-417B-812A-E18382497670}">
      <dgm:prSet/>
      <dgm:spPr/>
      <dgm:t>
        <a:bodyPr/>
        <a:lstStyle/>
        <a:p>
          <a:endParaRPr lang="es-ES"/>
        </a:p>
      </dgm:t>
    </dgm:pt>
    <dgm:pt modelId="{44C3A025-1836-4AEF-9CA4-A58D08ADD250}" type="sibTrans" cxnId="{C5547CF6-D73A-417B-812A-E18382497670}">
      <dgm:prSet/>
      <dgm:spPr/>
      <dgm:t>
        <a:bodyPr/>
        <a:lstStyle/>
        <a:p>
          <a:endParaRPr lang="es-ES"/>
        </a:p>
      </dgm:t>
    </dgm:pt>
    <dgm:pt modelId="{AD00B2A8-5B00-4D76-BF77-B11077141156}">
      <dgm:prSet/>
      <dgm:spPr/>
      <dgm:t>
        <a:bodyPr/>
        <a:lstStyle/>
        <a:p>
          <a:r>
            <a:rPr lang="es-ES" dirty="0" smtClean="0">
              <a:latin typeface="Calibri" pitchFamily="34" charset="0"/>
              <a:cs typeface="Calibri" pitchFamily="34" charset="0"/>
            </a:rPr>
            <a:t>La extinción.</a:t>
          </a:r>
        </a:p>
      </dgm:t>
    </dgm:pt>
    <dgm:pt modelId="{6F416F1E-8C0E-4AA1-9582-2B828C92C436}" type="parTrans" cxnId="{DE368E20-F692-4A31-8C0D-40291738E4A1}">
      <dgm:prSet/>
      <dgm:spPr/>
      <dgm:t>
        <a:bodyPr/>
        <a:lstStyle/>
        <a:p>
          <a:endParaRPr lang="es-ES"/>
        </a:p>
      </dgm:t>
    </dgm:pt>
    <dgm:pt modelId="{DFAEC67E-8B3C-47AB-B09B-08D06A0C3F3B}" type="sibTrans" cxnId="{DE368E20-F692-4A31-8C0D-40291738E4A1}">
      <dgm:prSet/>
      <dgm:spPr/>
      <dgm:t>
        <a:bodyPr/>
        <a:lstStyle/>
        <a:p>
          <a:endParaRPr lang="es-ES"/>
        </a:p>
      </dgm:t>
    </dgm:pt>
    <dgm:pt modelId="{1EF36781-5897-4742-B83F-E2FC50BC2E45}">
      <dgm:prSet/>
      <dgm:spPr/>
      <dgm:t>
        <a:bodyPr/>
        <a:lstStyle/>
        <a:p>
          <a:r>
            <a:rPr lang="es-ES" dirty="0" smtClean="0">
              <a:latin typeface="Calibri" pitchFamily="34" charset="0"/>
              <a:cs typeface="Calibri" pitchFamily="34" charset="0"/>
            </a:rPr>
            <a:t>El autocontrol y la retroalimentación.</a:t>
          </a:r>
        </a:p>
      </dgm:t>
    </dgm:pt>
    <dgm:pt modelId="{60C2A0DE-54F7-4C07-8067-CAC889B081DE}" type="parTrans" cxnId="{2B3C30E1-0A2B-452C-B6DA-AE0F5DDB9A18}">
      <dgm:prSet/>
      <dgm:spPr/>
      <dgm:t>
        <a:bodyPr/>
        <a:lstStyle/>
        <a:p>
          <a:endParaRPr lang="es-ES"/>
        </a:p>
      </dgm:t>
    </dgm:pt>
    <dgm:pt modelId="{0BA92EF6-2BB7-4221-A9F5-923C7395BF5D}" type="sibTrans" cxnId="{2B3C30E1-0A2B-452C-B6DA-AE0F5DDB9A18}">
      <dgm:prSet/>
      <dgm:spPr/>
      <dgm:t>
        <a:bodyPr/>
        <a:lstStyle/>
        <a:p>
          <a:endParaRPr lang="es-ES"/>
        </a:p>
      </dgm:t>
    </dgm:pt>
    <dgm:pt modelId="{C234CDC8-11E4-4FFB-92AA-7172DB6AAEA1}">
      <dgm:prSet phldrT="[Texto]"/>
      <dgm:spPr/>
      <dgm:t>
        <a:bodyPr/>
        <a:lstStyle/>
        <a:p>
          <a:r>
            <a:rPr lang="es-ES" b="1" dirty="0" smtClean="0">
              <a:latin typeface="Calibri" pitchFamily="34" charset="0"/>
              <a:cs typeface="Calibri" pitchFamily="34" charset="0"/>
            </a:rPr>
            <a:t>a) Las técnicas del condicionamiento clásico son:</a:t>
          </a:r>
          <a:endParaRPr lang="es-ES" dirty="0"/>
        </a:p>
      </dgm:t>
    </dgm:pt>
    <dgm:pt modelId="{877B4318-30DF-4771-B5A5-DFCFEED399A4}" type="parTrans" cxnId="{F0526747-EBA4-43F3-8C2C-5A0965351920}">
      <dgm:prSet/>
      <dgm:spPr/>
      <dgm:t>
        <a:bodyPr/>
        <a:lstStyle/>
        <a:p>
          <a:endParaRPr lang="es-ES"/>
        </a:p>
      </dgm:t>
    </dgm:pt>
    <dgm:pt modelId="{7BC13348-002A-4E77-84C7-574991611428}" type="sibTrans" cxnId="{F0526747-EBA4-43F3-8C2C-5A0965351920}">
      <dgm:prSet/>
      <dgm:spPr/>
      <dgm:t>
        <a:bodyPr/>
        <a:lstStyle/>
        <a:p>
          <a:endParaRPr lang="es-ES"/>
        </a:p>
      </dgm:t>
    </dgm:pt>
    <dgm:pt modelId="{BEC6F2BF-C20A-43A7-8F57-4EF3D1113B4D}">
      <dgm:prSet/>
      <dgm:spPr/>
      <dgm:t>
        <a:bodyPr/>
        <a:lstStyle/>
        <a:p>
          <a:r>
            <a:rPr lang="es-MX" dirty="0" smtClean="0">
              <a:latin typeface="Calibri" pitchFamily="34" charset="0"/>
              <a:cs typeface="Calibri" pitchFamily="34" charset="0"/>
            </a:rPr>
            <a:t>c) Técnicas derivadas:</a:t>
          </a:r>
          <a:endParaRPr lang="es-ES" dirty="0" smtClean="0">
            <a:latin typeface="Calibri" pitchFamily="34" charset="0"/>
            <a:cs typeface="Calibri" pitchFamily="34" charset="0"/>
          </a:endParaRPr>
        </a:p>
      </dgm:t>
    </dgm:pt>
    <dgm:pt modelId="{0F3E4DC0-631D-417C-994D-326AB1E0FB52}" type="parTrans" cxnId="{743B8F63-B7E8-47AB-A272-C81750A34FD4}">
      <dgm:prSet/>
      <dgm:spPr/>
    </dgm:pt>
    <dgm:pt modelId="{5D0C6215-944A-4B13-8656-0E61F2B6B2CF}" type="sibTrans" cxnId="{743B8F63-B7E8-47AB-A272-C81750A34FD4}">
      <dgm:prSet/>
      <dgm:spPr/>
    </dgm:pt>
    <dgm:pt modelId="{F2CFF461-CF23-45F1-B2E2-C43B26A7C6F2}">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dirty="0" smtClean="0">
              <a:latin typeface="Calibri" pitchFamily="34" charset="0"/>
              <a:cs typeface="Calibri" pitchFamily="34" charset="0"/>
            </a:rPr>
            <a:t>Economía de fichas</a:t>
          </a:r>
          <a:endParaRPr lang="es-ES" dirty="0" smtClean="0">
            <a:latin typeface="Calibri" pitchFamily="34" charset="0"/>
            <a:cs typeface="Calibri" pitchFamily="34" charset="0"/>
          </a:endParaRPr>
        </a:p>
      </dgm:t>
    </dgm:pt>
    <dgm:pt modelId="{FF12EFDC-D598-4BE3-9188-1169089D8C24}" type="parTrans" cxnId="{4F24357A-042F-4056-ABBA-C6706E86E174}">
      <dgm:prSet/>
      <dgm:spPr/>
    </dgm:pt>
    <dgm:pt modelId="{CAA8C284-F776-4CCB-A83B-9FCAE05E1176}" type="sibTrans" cxnId="{4F24357A-042F-4056-ABBA-C6706E86E174}">
      <dgm:prSet/>
      <dgm:spPr/>
    </dgm:pt>
    <dgm:pt modelId="{A1C9D8F4-E91D-4802-B486-80168AFB2976}">
      <dgm:prSet/>
      <dgm:spPr/>
      <dgm:t>
        <a:bodyPr/>
        <a:lstStyle/>
        <a:p>
          <a:pPr marL="171450" indent="0" defTabSz="844550">
            <a:lnSpc>
              <a:spcPct val="90000"/>
            </a:lnSpc>
            <a:spcBef>
              <a:spcPct val="0"/>
            </a:spcBef>
            <a:spcAft>
              <a:spcPct val="15000"/>
            </a:spcAft>
            <a:buNone/>
          </a:pPr>
          <a:endParaRPr lang="es-ES" dirty="0" smtClean="0">
            <a:latin typeface="Calibri" pitchFamily="34" charset="0"/>
            <a:cs typeface="Calibri" pitchFamily="34" charset="0"/>
          </a:endParaRPr>
        </a:p>
      </dgm:t>
    </dgm:pt>
    <dgm:pt modelId="{7ABA9E8C-22FF-4DBC-ABE2-10E841CD2315}" type="parTrans" cxnId="{77470A46-6CA2-4BFC-B128-DB5D47970523}">
      <dgm:prSet/>
      <dgm:spPr/>
    </dgm:pt>
    <dgm:pt modelId="{2106C1D5-C2E6-44F2-8B79-680C8C1BA80E}" type="sibTrans" cxnId="{77470A46-6CA2-4BFC-B128-DB5D47970523}">
      <dgm:prSet/>
      <dgm:spPr/>
    </dgm:pt>
    <dgm:pt modelId="{36AE8EFA-91EB-4683-A180-757A6D364E9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dirty="0" smtClean="0">
              <a:latin typeface="Calibri" pitchFamily="34" charset="0"/>
              <a:cs typeface="Calibri" pitchFamily="34" charset="0"/>
            </a:rPr>
            <a:t>Tiempo fuera</a:t>
          </a:r>
          <a:endParaRPr lang="es-ES" dirty="0" smtClean="0">
            <a:latin typeface="Calibri" pitchFamily="34" charset="0"/>
            <a:cs typeface="Calibri" pitchFamily="34" charset="0"/>
          </a:endParaRPr>
        </a:p>
      </dgm:t>
    </dgm:pt>
    <dgm:pt modelId="{7E3EE742-8D3F-4BD3-A318-683A819D5947}" type="parTrans" cxnId="{8F763722-5AB4-47A3-8C59-954FDA5C59F6}">
      <dgm:prSet/>
      <dgm:spPr/>
    </dgm:pt>
    <dgm:pt modelId="{EA9CF112-2A6A-4FB1-BD73-839D220D891F}" type="sibTrans" cxnId="{8F763722-5AB4-47A3-8C59-954FDA5C59F6}">
      <dgm:prSet/>
      <dgm:spPr/>
    </dgm:pt>
    <dgm:pt modelId="{294F013A-C5B8-4FBC-BC08-E3344166F1AA}">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dirty="0" smtClean="0">
              <a:latin typeface="Calibri" pitchFamily="34" charset="0"/>
              <a:cs typeface="Calibri" pitchFamily="34" charset="0"/>
            </a:rPr>
            <a:t>La intención paradójica</a:t>
          </a:r>
          <a:endParaRPr lang="es-ES" dirty="0" smtClean="0">
            <a:latin typeface="Calibri" pitchFamily="34" charset="0"/>
            <a:cs typeface="Calibri" pitchFamily="34" charset="0"/>
          </a:endParaRPr>
        </a:p>
      </dgm:t>
    </dgm:pt>
    <dgm:pt modelId="{59446EB9-79F4-48A2-8E54-CC492DF9B774}" type="parTrans" cxnId="{59E9A89A-5691-4B4D-BCC7-274F86E99390}">
      <dgm:prSet/>
      <dgm:spPr/>
    </dgm:pt>
    <dgm:pt modelId="{CCDC9D5E-B7FF-4EF4-9B3D-749B0C5CFB11}" type="sibTrans" cxnId="{59E9A89A-5691-4B4D-BCC7-274F86E99390}">
      <dgm:prSet/>
      <dgm:spPr/>
    </dgm:pt>
    <dgm:pt modelId="{543E7E35-69AE-4589-A012-915E898355FC}" type="pres">
      <dgm:prSet presAssocID="{4ECDA003-2106-4462-BB98-DB866E319AFF}" presName="Name0" presStyleCnt="0">
        <dgm:presLayoutVars>
          <dgm:dir/>
          <dgm:animLvl val="lvl"/>
          <dgm:resizeHandles val="exact"/>
        </dgm:presLayoutVars>
      </dgm:prSet>
      <dgm:spPr/>
      <dgm:t>
        <a:bodyPr/>
        <a:lstStyle/>
        <a:p>
          <a:endParaRPr lang="es-ES"/>
        </a:p>
      </dgm:t>
    </dgm:pt>
    <dgm:pt modelId="{CACAF98B-3E2F-45F4-9337-A7F5F42C2F0A}" type="pres">
      <dgm:prSet presAssocID="{C234CDC8-11E4-4FFB-92AA-7172DB6AAEA1}" presName="composite" presStyleCnt="0"/>
      <dgm:spPr/>
    </dgm:pt>
    <dgm:pt modelId="{6E4403D1-D4DB-4769-BAB3-A779EF12269C}" type="pres">
      <dgm:prSet presAssocID="{C234CDC8-11E4-4FFB-92AA-7172DB6AAEA1}" presName="parTx" presStyleLbl="alignNode1" presStyleIdx="0" presStyleCnt="3">
        <dgm:presLayoutVars>
          <dgm:chMax val="0"/>
          <dgm:chPref val="0"/>
          <dgm:bulletEnabled val="1"/>
        </dgm:presLayoutVars>
      </dgm:prSet>
      <dgm:spPr/>
      <dgm:t>
        <a:bodyPr/>
        <a:lstStyle/>
        <a:p>
          <a:endParaRPr lang="es-ES"/>
        </a:p>
      </dgm:t>
    </dgm:pt>
    <dgm:pt modelId="{A8AB22AB-6B66-4B67-99BC-BF2EDA9A9F3B}" type="pres">
      <dgm:prSet presAssocID="{C234CDC8-11E4-4FFB-92AA-7172DB6AAEA1}" presName="desTx" presStyleLbl="alignAccFollowNode1" presStyleIdx="0" presStyleCnt="3">
        <dgm:presLayoutVars>
          <dgm:bulletEnabled val="1"/>
        </dgm:presLayoutVars>
      </dgm:prSet>
      <dgm:spPr/>
      <dgm:t>
        <a:bodyPr/>
        <a:lstStyle/>
        <a:p>
          <a:endParaRPr lang="es-ES"/>
        </a:p>
      </dgm:t>
    </dgm:pt>
    <dgm:pt modelId="{EA32E953-E13C-4E9A-B584-634DC2E19ABA}" type="pres">
      <dgm:prSet presAssocID="{7BC13348-002A-4E77-84C7-574991611428}" presName="space" presStyleCnt="0"/>
      <dgm:spPr/>
    </dgm:pt>
    <dgm:pt modelId="{9EFD17D3-1F26-402A-AADC-CF0571F53CA4}" type="pres">
      <dgm:prSet presAssocID="{B66653EF-F8CE-472E-BF02-E3B1D1B3F8C8}" presName="composite" presStyleCnt="0"/>
      <dgm:spPr/>
    </dgm:pt>
    <dgm:pt modelId="{D271C2FC-D5E5-4D21-9845-CD29B6244824}" type="pres">
      <dgm:prSet presAssocID="{B66653EF-F8CE-472E-BF02-E3B1D1B3F8C8}" presName="parTx" presStyleLbl="alignNode1" presStyleIdx="1" presStyleCnt="3">
        <dgm:presLayoutVars>
          <dgm:chMax val="0"/>
          <dgm:chPref val="0"/>
          <dgm:bulletEnabled val="1"/>
        </dgm:presLayoutVars>
      </dgm:prSet>
      <dgm:spPr/>
      <dgm:t>
        <a:bodyPr/>
        <a:lstStyle/>
        <a:p>
          <a:endParaRPr lang="es-ES"/>
        </a:p>
      </dgm:t>
    </dgm:pt>
    <dgm:pt modelId="{65A2A638-8B81-401A-8A93-9B5B39B96E51}" type="pres">
      <dgm:prSet presAssocID="{B66653EF-F8CE-472E-BF02-E3B1D1B3F8C8}" presName="desTx" presStyleLbl="alignAccFollowNode1" presStyleIdx="1" presStyleCnt="3">
        <dgm:presLayoutVars>
          <dgm:bulletEnabled val="1"/>
        </dgm:presLayoutVars>
      </dgm:prSet>
      <dgm:spPr/>
      <dgm:t>
        <a:bodyPr/>
        <a:lstStyle/>
        <a:p>
          <a:endParaRPr lang="es-ES"/>
        </a:p>
      </dgm:t>
    </dgm:pt>
    <dgm:pt modelId="{C612317E-9E7C-4692-B82F-07DFC61638D6}" type="pres">
      <dgm:prSet presAssocID="{B6F8ED79-D9EA-4E3F-BF94-461C9F052D62}" presName="space" presStyleCnt="0"/>
      <dgm:spPr/>
    </dgm:pt>
    <dgm:pt modelId="{44C40AB5-286A-4E6A-9E9E-1F84892E69BB}" type="pres">
      <dgm:prSet presAssocID="{BEC6F2BF-C20A-43A7-8F57-4EF3D1113B4D}" presName="composite" presStyleCnt="0"/>
      <dgm:spPr/>
    </dgm:pt>
    <dgm:pt modelId="{91D3FC34-1A8A-448E-9620-AD51A928DE93}" type="pres">
      <dgm:prSet presAssocID="{BEC6F2BF-C20A-43A7-8F57-4EF3D1113B4D}" presName="parTx" presStyleLbl="alignNode1" presStyleIdx="2" presStyleCnt="3">
        <dgm:presLayoutVars>
          <dgm:chMax val="0"/>
          <dgm:chPref val="0"/>
          <dgm:bulletEnabled val="1"/>
        </dgm:presLayoutVars>
      </dgm:prSet>
      <dgm:spPr/>
      <dgm:t>
        <a:bodyPr/>
        <a:lstStyle/>
        <a:p>
          <a:endParaRPr lang="es-ES"/>
        </a:p>
      </dgm:t>
    </dgm:pt>
    <dgm:pt modelId="{9FC28EF4-D253-4C37-8670-DE7202219AA4}" type="pres">
      <dgm:prSet presAssocID="{BEC6F2BF-C20A-43A7-8F57-4EF3D1113B4D}" presName="desTx" presStyleLbl="alignAccFollowNode1" presStyleIdx="2" presStyleCnt="3">
        <dgm:presLayoutVars>
          <dgm:bulletEnabled val="1"/>
        </dgm:presLayoutVars>
      </dgm:prSet>
      <dgm:spPr/>
      <dgm:t>
        <a:bodyPr/>
        <a:lstStyle/>
        <a:p>
          <a:endParaRPr lang="es-ES"/>
        </a:p>
      </dgm:t>
    </dgm:pt>
  </dgm:ptLst>
  <dgm:cxnLst>
    <dgm:cxn modelId="{C5547CF6-D73A-417B-812A-E18382497670}" srcId="{B66653EF-F8CE-472E-BF02-E3B1D1B3F8C8}" destId="{20BEF9CA-A668-4352-A5DB-19403C4F3C0F}" srcOrd="2" destOrd="0" parTransId="{80ADEC1E-567B-4FB3-8590-CFEDC35BCEE5}" sibTransId="{44C3A025-1836-4AEF-9CA4-A58D08ADD250}"/>
    <dgm:cxn modelId="{7C2A5779-85C9-4A80-8847-6F0DBD4637D3}" type="presOf" srcId="{20BEF9CA-A668-4352-A5DB-19403C4F3C0F}" destId="{65A2A638-8B81-401A-8A93-9B5B39B96E51}" srcOrd="0" destOrd="2" presId="urn:microsoft.com/office/officeart/2005/8/layout/hList1"/>
    <dgm:cxn modelId="{3C827553-8FB4-4AD9-B733-CC732165424F}" srcId="{C234CDC8-11E4-4FFB-92AA-7172DB6AAEA1}" destId="{A623127A-7E54-4714-BE75-B11BBDB538B5}" srcOrd="0" destOrd="0" parTransId="{7A2C958A-3F68-4D68-829B-7CBE1922D05E}" sibTransId="{E196218A-9471-4C33-9C08-19FDF0EF0F22}"/>
    <dgm:cxn modelId="{DF4AB0BE-DC0A-4C37-AD70-F61D88F625D1}" srcId="{B66653EF-F8CE-472E-BF02-E3B1D1B3F8C8}" destId="{7A68DA3A-385A-4530-B76D-827708EB22A5}" srcOrd="1" destOrd="0" parTransId="{040F14D5-36ED-40BE-94C9-059C5AF21216}" sibTransId="{A15801B3-B467-4D20-B77B-29D58C11508B}"/>
    <dgm:cxn modelId="{55A72519-8A8B-4529-A9EE-02C32384D03C}" type="presOf" srcId="{1EF36781-5897-4742-B83F-E2FC50BC2E45}" destId="{65A2A638-8B81-401A-8A93-9B5B39B96E51}" srcOrd="0" destOrd="4" presId="urn:microsoft.com/office/officeart/2005/8/layout/hList1"/>
    <dgm:cxn modelId="{10A6FDDE-936F-4B42-BC25-A8EB37D670EA}" type="presOf" srcId="{AD00B2A8-5B00-4D76-BF77-B11077141156}" destId="{65A2A638-8B81-401A-8A93-9B5B39B96E51}" srcOrd="0" destOrd="3" presId="urn:microsoft.com/office/officeart/2005/8/layout/hList1"/>
    <dgm:cxn modelId="{E184AEA7-9288-4168-9B25-8C1290CB6FCA}" type="presOf" srcId="{A1C9D8F4-E91D-4802-B486-80168AFB2976}" destId="{9FC28EF4-D253-4C37-8670-DE7202219AA4}" srcOrd="0" destOrd="3" presId="urn:microsoft.com/office/officeart/2005/8/layout/hList1"/>
    <dgm:cxn modelId="{461BB083-F1CE-43AA-BC90-24E7B70F8B87}" type="presOf" srcId="{A623127A-7E54-4714-BE75-B11BBDB538B5}" destId="{A8AB22AB-6B66-4B67-99BC-BF2EDA9A9F3B}" srcOrd="0" destOrd="0" presId="urn:microsoft.com/office/officeart/2005/8/layout/hList1"/>
    <dgm:cxn modelId="{2B3C30E1-0A2B-452C-B6DA-AE0F5DDB9A18}" srcId="{B66653EF-F8CE-472E-BF02-E3B1D1B3F8C8}" destId="{1EF36781-5897-4742-B83F-E2FC50BC2E45}" srcOrd="4" destOrd="0" parTransId="{60C2A0DE-54F7-4C07-8067-CAC889B081DE}" sibTransId="{0BA92EF6-2BB7-4221-A9F5-923C7395BF5D}"/>
    <dgm:cxn modelId="{B4822D02-E3BE-43FE-8771-FBA3D8BB377E}" type="presOf" srcId="{42C4B336-1E2C-4B3A-87C2-5FA6B7A62FEE}" destId="{A8AB22AB-6B66-4B67-99BC-BF2EDA9A9F3B}" srcOrd="0" destOrd="1" presId="urn:microsoft.com/office/officeart/2005/8/layout/hList1"/>
    <dgm:cxn modelId="{E040A210-B763-4FEC-BEF8-5D1E455CB9FD}" type="presOf" srcId="{294F013A-C5B8-4FBC-BC08-E3344166F1AA}" destId="{9FC28EF4-D253-4C37-8670-DE7202219AA4}" srcOrd="0" destOrd="2" presId="urn:microsoft.com/office/officeart/2005/8/layout/hList1"/>
    <dgm:cxn modelId="{743B8F63-B7E8-47AB-A272-C81750A34FD4}" srcId="{4ECDA003-2106-4462-BB98-DB866E319AFF}" destId="{BEC6F2BF-C20A-43A7-8F57-4EF3D1113B4D}" srcOrd="2" destOrd="0" parTransId="{0F3E4DC0-631D-417C-994D-326AB1E0FB52}" sibTransId="{5D0C6215-944A-4B13-8656-0E61F2B6B2CF}"/>
    <dgm:cxn modelId="{F0526747-EBA4-43F3-8C2C-5A0965351920}" srcId="{4ECDA003-2106-4462-BB98-DB866E319AFF}" destId="{C234CDC8-11E4-4FFB-92AA-7172DB6AAEA1}" srcOrd="0" destOrd="0" parTransId="{877B4318-30DF-4771-B5A5-DFCFEED399A4}" sibTransId="{7BC13348-002A-4E77-84C7-574991611428}"/>
    <dgm:cxn modelId="{4F24357A-042F-4056-ABBA-C6706E86E174}" srcId="{BEC6F2BF-C20A-43A7-8F57-4EF3D1113B4D}" destId="{F2CFF461-CF23-45F1-B2E2-C43B26A7C6F2}" srcOrd="0" destOrd="0" parTransId="{FF12EFDC-D598-4BE3-9188-1169089D8C24}" sibTransId="{CAA8C284-F776-4CCB-A83B-9FCAE05E1176}"/>
    <dgm:cxn modelId="{DBA0321A-A152-4F1F-A258-8B93C18AB254}" type="presOf" srcId="{B66653EF-F8CE-472E-BF02-E3B1D1B3F8C8}" destId="{D271C2FC-D5E5-4D21-9845-CD29B6244824}" srcOrd="0" destOrd="0" presId="urn:microsoft.com/office/officeart/2005/8/layout/hList1"/>
    <dgm:cxn modelId="{C8FE963C-0650-466D-8429-FC27293DF6D9}" type="presOf" srcId="{C234CDC8-11E4-4FFB-92AA-7172DB6AAEA1}" destId="{6E4403D1-D4DB-4769-BAB3-A779EF12269C}" srcOrd="0" destOrd="0" presId="urn:microsoft.com/office/officeart/2005/8/layout/hList1"/>
    <dgm:cxn modelId="{07559E7C-27EC-45AF-BC96-14B5325585DC}" srcId="{C234CDC8-11E4-4FFB-92AA-7172DB6AAEA1}" destId="{42C4B336-1E2C-4B3A-87C2-5FA6B7A62FEE}" srcOrd="1" destOrd="0" parTransId="{62CB68E2-51A6-4B81-AA73-8AC24E1D51A0}" sibTransId="{0608F103-AE9A-44B8-AFC9-8AC3577A1B0A}"/>
    <dgm:cxn modelId="{F72C1BB1-6B72-4FC4-9C36-64185A15DAD5}" srcId="{4ECDA003-2106-4462-BB98-DB866E319AFF}" destId="{B66653EF-F8CE-472E-BF02-E3B1D1B3F8C8}" srcOrd="1" destOrd="0" parTransId="{9E8A4DED-7865-4D8A-BE1D-B6106C2285B9}" sibTransId="{B6F8ED79-D9EA-4E3F-BF94-461C9F052D62}"/>
    <dgm:cxn modelId="{1821505D-77B3-4AD3-81BF-0A660DCFF905}" type="presOf" srcId="{FC2452FC-1F7B-4297-ADDB-750ECC300943}" destId="{A8AB22AB-6B66-4B67-99BC-BF2EDA9A9F3B}" srcOrd="0" destOrd="2" presId="urn:microsoft.com/office/officeart/2005/8/layout/hList1"/>
    <dgm:cxn modelId="{04D0A448-A7D8-4BE4-BBE8-493C684B4D24}" type="presOf" srcId="{2EF5D15B-84F6-4220-A8AC-4038A4BDBBB8}" destId="{65A2A638-8B81-401A-8A93-9B5B39B96E51}" srcOrd="0" destOrd="0" presId="urn:microsoft.com/office/officeart/2005/8/layout/hList1"/>
    <dgm:cxn modelId="{59E9A89A-5691-4B4D-BCC7-274F86E99390}" srcId="{BEC6F2BF-C20A-43A7-8F57-4EF3D1113B4D}" destId="{294F013A-C5B8-4FBC-BC08-E3344166F1AA}" srcOrd="2" destOrd="0" parTransId="{59446EB9-79F4-48A2-8E54-CC492DF9B774}" sibTransId="{CCDC9D5E-B7FF-4EF4-9B3D-749B0C5CFB11}"/>
    <dgm:cxn modelId="{77470A46-6CA2-4BFC-B128-DB5D47970523}" srcId="{BEC6F2BF-C20A-43A7-8F57-4EF3D1113B4D}" destId="{A1C9D8F4-E91D-4802-B486-80168AFB2976}" srcOrd="3" destOrd="0" parTransId="{7ABA9E8C-22FF-4DBC-ABE2-10E841CD2315}" sibTransId="{2106C1D5-C2E6-44F2-8B79-680C8C1BA80E}"/>
    <dgm:cxn modelId="{DE368E20-F692-4A31-8C0D-40291738E4A1}" srcId="{B66653EF-F8CE-472E-BF02-E3B1D1B3F8C8}" destId="{AD00B2A8-5B00-4D76-BF77-B11077141156}" srcOrd="3" destOrd="0" parTransId="{6F416F1E-8C0E-4AA1-9582-2B828C92C436}" sibTransId="{DFAEC67E-8B3C-47AB-B09B-08D06A0C3F3B}"/>
    <dgm:cxn modelId="{0A88F22E-0523-4A2C-8B26-02F888BD3B3D}" srcId="{B66653EF-F8CE-472E-BF02-E3B1D1B3F8C8}" destId="{2EF5D15B-84F6-4220-A8AC-4038A4BDBBB8}" srcOrd="0" destOrd="0" parTransId="{2DE6D77F-E558-42F6-85E3-0353D9012393}" sibTransId="{0AB6A281-1BDD-4AA4-9E9E-19318F6352C4}"/>
    <dgm:cxn modelId="{F08B5AD3-224A-4066-A1AF-DAE57876EF8C}" type="presOf" srcId="{4ECDA003-2106-4462-BB98-DB866E319AFF}" destId="{543E7E35-69AE-4589-A012-915E898355FC}" srcOrd="0" destOrd="0" presId="urn:microsoft.com/office/officeart/2005/8/layout/hList1"/>
    <dgm:cxn modelId="{76C16094-3564-4296-A620-B0024AA9A6B9}" type="presOf" srcId="{BEC6F2BF-C20A-43A7-8F57-4EF3D1113B4D}" destId="{91D3FC34-1A8A-448E-9620-AD51A928DE93}" srcOrd="0" destOrd="0" presId="urn:microsoft.com/office/officeart/2005/8/layout/hList1"/>
    <dgm:cxn modelId="{8F763722-5AB4-47A3-8C59-954FDA5C59F6}" srcId="{BEC6F2BF-C20A-43A7-8F57-4EF3D1113B4D}" destId="{36AE8EFA-91EB-4683-A180-757A6D364E9E}" srcOrd="1" destOrd="0" parTransId="{7E3EE742-8D3F-4BD3-A318-683A819D5947}" sibTransId="{EA9CF112-2A6A-4FB1-BD73-839D220D891F}"/>
    <dgm:cxn modelId="{3644F345-0E7F-4371-B1E5-C382A3A1CD16}" type="presOf" srcId="{36AE8EFA-91EB-4683-A180-757A6D364E9E}" destId="{9FC28EF4-D253-4C37-8670-DE7202219AA4}" srcOrd="0" destOrd="1" presId="urn:microsoft.com/office/officeart/2005/8/layout/hList1"/>
    <dgm:cxn modelId="{A3CABBF6-3153-4D3D-B52B-57126408075B}" type="presOf" srcId="{7A68DA3A-385A-4530-B76D-827708EB22A5}" destId="{65A2A638-8B81-401A-8A93-9B5B39B96E51}" srcOrd="0" destOrd="1" presId="urn:microsoft.com/office/officeart/2005/8/layout/hList1"/>
    <dgm:cxn modelId="{299AA00C-BB37-4794-9682-90C6A9EF31DD}" srcId="{C234CDC8-11E4-4FFB-92AA-7172DB6AAEA1}" destId="{FC2452FC-1F7B-4297-ADDB-750ECC300943}" srcOrd="2" destOrd="0" parTransId="{4CE06931-4624-436C-8CE9-F07935398E4D}" sibTransId="{DADFFF1A-210F-4866-9FF1-FAA7FBC22C91}"/>
    <dgm:cxn modelId="{03A73A89-5BCC-4A3C-99AD-02CE27ADF4D5}" type="presOf" srcId="{F2CFF461-CF23-45F1-B2E2-C43B26A7C6F2}" destId="{9FC28EF4-D253-4C37-8670-DE7202219AA4}" srcOrd="0" destOrd="0" presId="urn:microsoft.com/office/officeart/2005/8/layout/hList1"/>
    <dgm:cxn modelId="{04FB6816-146F-4B46-BA6E-E0A1F82DC1F1}" type="presParOf" srcId="{543E7E35-69AE-4589-A012-915E898355FC}" destId="{CACAF98B-3E2F-45F4-9337-A7F5F42C2F0A}" srcOrd="0" destOrd="0" presId="urn:microsoft.com/office/officeart/2005/8/layout/hList1"/>
    <dgm:cxn modelId="{06990A61-7D8D-44FE-BE74-8CACB92DA583}" type="presParOf" srcId="{CACAF98B-3E2F-45F4-9337-A7F5F42C2F0A}" destId="{6E4403D1-D4DB-4769-BAB3-A779EF12269C}" srcOrd="0" destOrd="0" presId="urn:microsoft.com/office/officeart/2005/8/layout/hList1"/>
    <dgm:cxn modelId="{D1F7FFDD-2740-4A5E-8F69-3826B521FA30}" type="presParOf" srcId="{CACAF98B-3E2F-45F4-9337-A7F5F42C2F0A}" destId="{A8AB22AB-6B66-4B67-99BC-BF2EDA9A9F3B}" srcOrd="1" destOrd="0" presId="urn:microsoft.com/office/officeart/2005/8/layout/hList1"/>
    <dgm:cxn modelId="{80D933BA-154F-4F02-928A-A45A2C287C59}" type="presParOf" srcId="{543E7E35-69AE-4589-A012-915E898355FC}" destId="{EA32E953-E13C-4E9A-B584-634DC2E19ABA}" srcOrd="1" destOrd="0" presId="urn:microsoft.com/office/officeart/2005/8/layout/hList1"/>
    <dgm:cxn modelId="{DF04A4B0-0FF2-4BE4-BA68-297F6CC04764}" type="presParOf" srcId="{543E7E35-69AE-4589-A012-915E898355FC}" destId="{9EFD17D3-1F26-402A-AADC-CF0571F53CA4}" srcOrd="2" destOrd="0" presId="urn:microsoft.com/office/officeart/2005/8/layout/hList1"/>
    <dgm:cxn modelId="{92862217-9B66-4A92-B1F6-88C624081463}" type="presParOf" srcId="{9EFD17D3-1F26-402A-AADC-CF0571F53CA4}" destId="{D271C2FC-D5E5-4D21-9845-CD29B6244824}" srcOrd="0" destOrd="0" presId="urn:microsoft.com/office/officeart/2005/8/layout/hList1"/>
    <dgm:cxn modelId="{3751A592-0743-4288-96F9-AACFB8A58293}" type="presParOf" srcId="{9EFD17D3-1F26-402A-AADC-CF0571F53CA4}" destId="{65A2A638-8B81-401A-8A93-9B5B39B96E51}" srcOrd="1" destOrd="0" presId="urn:microsoft.com/office/officeart/2005/8/layout/hList1"/>
    <dgm:cxn modelId="{49B513F8-4660-4F9D-97EA-6AA401D1DC97}" type="presParOf" srcId="{543E7E35-69AE-4589-A012-915E898355FC}" destId="{C612317E-9E7C-4692-B82F-07DFC61638D6}" srcOrd="3" destOrd="0" presId="urn:microsoft.com/office/officeart/2005/8/layout/hList1"/>
    <dgm:cxn modelId="{378AC2FD-B6FB-4557-8064-D033E66F8279}" type="presParOf" srcId="{543E7E35-69AE-4589-A012-915E898355FC}" destId="{44C40AB5-286A-4E6A-9E9E-1F84892E69BB}" srcOrd="4" destOrd="0" presId="urn:microsoft.com/office/officeart/2005/8/layout/hList1"/>
    <dgm:cxn modelId="{D469A06D-19BC-4A99-8F3B-812C8D8FEF65}" type="presParOf" srcId="{44C40AB5-286A-4E6A-9E9E-1F84892E69BB}" destId="{91D3FC34-1A8A-448E-9620-AD51A928DE93}" srcOrd="0" destOrd="0" presId="urn:microsoft.com/office/officeart/2005/8/layout/hList1"/>
    <dgm:cxn modelId="{D1F180FE-8DF5-49AF-B300-64BA1061D748}" type="presParOf" srcId="{44C40AB5-286A-4E6A-9E9E-1F84892E69BB}" destId="{9FC28EF4-D253-4C37-8670-DE7202219AA4}"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247F82-3022-409B-89A0-9C319BAC46D8}" type="doc">
      <dgm:prSet loTypeId="urn:microsoft.com/office/officeart/2005/8/layout/hProcess7#1" loCatId="list" qsTypeId="urn:microsoft.com/office/officeart/2005/8/quickstyle/simple2" qsCatId="simple" csTypeId="urn:microsoft.com/office/officeart/2005/8/colors/colorful5" csCatId="colorful" phldr="1"/>
      <dgm:spPr/>
      <dgm:t>
        <a:bodyPr/>
        <a:lstStyle/>
        <a:p>
          <a:endParaRPr lang="es-ES"/>
        </a:p>
      </dgm:t>
    </dgm:pt>
    <dgm:pt modelId="{0356FF95-D107-4186-A6A3-4BAEE879EC07}">
      <dgm:prSet phldrT="[Texto]"/>
      <dgm:spPr/>
      <dgm:t>
        <a:bodyPr/>
        <a:lstStyle/>
        <a:p>
          <a:r>
            <a:rPr lang="es-ES" dirty="0">
              <a:latin typeface="Calibri" pitchFamily="34" charset="0"/>
              <a:cs typeface="Calibri" pitchFamily="34" charset="0"/>
            </a:rPr>
            <a:t>Agresividad</a:t>
          </a:r>
        </a:p>
      </dgm:t>
    </dgm:pt>
    <dgm:pt modelId="{DAC8B6E5-1D1C-4545-875D-90EB42277506}" type="parTrans" cxnId="{2033F1FA-AFCD-4EC9-BA4A-D8AC8C5A0409}">
      <dgm:prSet/>
      <dgm:spPr/>
      <dgm:t>
        <a:bodyPr/>
        <a:lstStyle/>
        <a:p>
          <a:endParaRPr lang="es-ES"/>
        </a:p>
      </dgm:t>
    </dgm:pt>
    <dgm:pt modelId="{23FF00B3-364E-4239-9EEA-B1F6923D8E17}" type="sibTrans" cxnId="{2033F1FA-AFCD-4EC9-BA4A-D8AC8C5A0409}">
      <dgm:prSet/>
      <dgm:spPr/>
      <dgm:t>
        <a:bodyPr/>
        <a:lstStyle/>
        <a:p>
          <a:endParaRPr lang="es-ES"/>
        </a:p>
      </dgm:t>
    </dgm:pt>
    <dgm:pt modelId="{DA986E07-EF81-40FD-9DCF-514C3A7C596D}">
      <dgm:prSet phldrT="[Texto]"/>
      <dgm:spPr/>
      <dgm:t>
        <a:bodyPr/>
        <a:lstStyle/>
        <a:p>
          <a:r>
            <a:rPr lang="es-ES" dirty="0">
              <a:latin typeface="Calibri" pitchFamily="34" charset="0"/>
              <a:cs typeface="Calibri" pitchFamily="34" charset="0"/>
            </a:rPr>
            <a:t>Hecho de provocar daño a una persona u objeto, ya sea animado o inanimado. </a:t>
          </a:r>
        </a:p>
      </dgm:t>
    </dgm:pt>
    <dgm:pt modelId="{77CBBF97-CE42-4D92-A2D9-E56E939F1322}" type="parTrans" cxnId="{F1912BE6-3361-4698-BB45-4BCF5F2D7063}">
      <dgm:prSet/>
      <dgm:spPr/>
      <dgm:t>
        <a:bodyPr/>
        <a:lstStyle/>
        <a:p>
          <a:endParaRPr lang="es-ES"/>
        </a:p>
      </dgm:t>
    </dgm:pt>
    <dgm:pt modelId="{183E75A8-D988-44E1-9245-2A8D625D4604}" type="sibTrans" cxnId="{F1912BE6-3361-4698-BB45-4BCF5F2D7063}">
      <dgm:prSet/>
      <dgm:spPr/>
      <dgm:t>
        <a:bodyPr/>
        <a:lstStyle/>
        <a:p>
          <a:endParaRPr lang="es-ES"/>
        </a:p>
      </dgm:t>
    </dgm:pt>
    <dgm:pt modelId="{9108D1FF-3A07-48EB-BC74-69C3B4C47041}">
      <dgm:prSet/>
      <dgm:spPr/>
      <dgm:t>
        <a:bodyPr/>
        <a:lstStyle/>
        <a:p>
          <a:r>
            <a:rPr lang="es-ES" dirty="0">
              <a:latin typeface="Calibri" pitchFamily="34" charset="0"/>
              <a:cs typeface="Calibri" pitchFamily="34" charset="0"/>
            </a:rPr>
            <a:t>Conductas intencionales </a:t>
          </a:r>
          <a:r>
            <a:rPr lang="es-ES" dirty="0" smtClean="0">
              <a:latin typeface="Calibri" pitchFamily="34" charset="0"/>
              <a:cs typeface="Calibri" pitchFamily="34" charset="0"/>
            </a:rPr>
            <a:t>dirigidas a causar daño</a:t>
          </a:r>
          <a:endParaRPr lang="es-ES" dirty="0">
            <a:latin typeface="Calibri" pitchFamily="34" charset="0"/>
            <a:cs typeface="Calibri" pitchFamily="34" charset="0"/>
          </a:endParaRPr>
        </a:p>
      </dgm:t>
    </dgm:pt>
    <dgm:pt modelId="{4DE3AA65-3214-4A8B-8511-617E288BA214}" type="parTrans" cxnId="{D5BE2710-11CC-4E83-8689-1B8257EFE1A0}">
      <dgm:prSet/>
      <dgm:spPr/>
      <dgm:t>
        <a:bodyPr/>
        <a:lstStyle/>
        <a:p>
          <a:endParaRPr lang="es-ES"/>
        </a:p>
      </dgm:t>
    </dgm:pt>
    <dgm:pt modelId="{B106C4A6-9902-4DBE-8D64-4D541CE5F48D}" type="sibTrans" cxnId="{D5BE2710-11CC-4E83-8689-1B8257EFE1A0}">
      <dgm:prSet/>
      <dgm:spPr/>
      <dgm:t>
        <a:bodyPr/>
        <a:lstStyle/>
        <a:p>
          <a:endParaRPr lang="es-ES"/>
        </a:p>
      </dgm:t>
    </dgm:pt>
    <dgm:pt modelId="{7289602A-779D-44E0-A467-FD509312EE30}">
      <dgm:prSet phldrT="[Texto]"/>
      <dgm:spPr/>
      <dgm:t>
        <a:bodyPr/>
        <a:lstStyle/>
        <a:p>
          <a:r>
            <a:rPr lang="es-ES" dirty="0">
              <a:latin typeface="Calibri" pitchFamily="34" charset="0"/>
              <a:cs typeface="Calibri" pitchFamily="34" charset="0"/>
            </a:rPr>
            <a:t>Producto de </a:t>
          </a:r>
        </a:p>
      </dgm:t>
    </dgm:pt>
    <dgm:pt modelId="{A046AE44-430E-4640-BD0C-DBDEAA33C159}" type="parTrans" cxnId="{DC29839C-FF1D-4F12-8039-2743A4C2D4EE}">
      <dgm:prSet/>
      <dgm:spPr/>
      <dgm:t>
        <a:bodyPr/>
        <a:lstStyle/>
        <a:p>
          <a:endParaRPr lang="es-ES"/>
        </a:p>
      </dgm:t>
    </dgm:pt>
    <dgm:pt modelId="{5D51269E-B8BD-4725-A6A7-79A24C857EF1}" type="sibTrans" cxnId="{DC29839C-FF1D-4F12-8039-2743A4C2D4EE}">
      <dgm:prSet/>
      <dgm:spPr/>
      <dgm:t>
        <a:bodyPr/>
        <a:lstStyle/>
        <a:p>
          <a:endParaRPr lang="es-ES"/>
        </a:p>
      </dgm:t>
    </dgm:pt>
    <dgm:pt modelId="{65FD96EE-9975-455B-BC41-468AC98BD464}">
      <dgm:prSet/>
      <dgm:spPr/>
      <dgm:t>
        <a:bodyPr/>
        <a:lstStyle/>
        <a:p>
          <a:r>
            <a:rPr lang="es-ES" dirty="0">
              <a:latin typeface="Calibri" pitchFamily="34" charset="0"/>
              <a:cs typeface="Calibri" pitchFamily="34" charset="0"/>
            </a:rPr>
            <a:t>Combinación de </a:t>
          </a:r>
          <a:r>
            <a:rPr lang="es-ES" dirty="0" smtClean="0">
              <a:latin typeface="Calibri" pitchFamily="34" charset="0"/>
              <a:cs typeface="Calibri" pitchFamily="34" charset="0"/>
            </a:rPr>
            <a:t>sus características innatas </a:t>
          </a:r>
          <a:r>
            <a:rPr lang="es-ES" dirty="0">
              <a:latin typeface="Calibri" pitchFamily="34" charset="0"/>
              <a:cs typeface="Calibri" pitchFamily="34" charset="0"/>
            </a:rPr>
            <a:t>y las circunstancias.</a:t>
          </a:r>
        </a:p>
      </dgm:t>
    </dgm:pt>
    <dgm:pt modelId="{7A90BF02-0363-415B-83B1-0DFFD9CC37E5}" type="parTrans" cxnId="{3F54F2CC-734C-4AB2-83B1-0E32819FDE1A}">
      <dgm:prSet/>
      <dgm:spPr/>
      <dgm:t>
        <a:bodyPr/>
        <a:lstStyle/>
        <a:p>
          <a:endParaRPr lang="es-ES"/>
        </a:p>
      </dgm:t>
    </dgm:pt>
    <dgm:pt modelId="{4019C0CB-E7D4-49CC-B44C-F82FA8D225C6}" type="sibTrans" cxnId="{3F54F2CC-734C-4AB2-83B1-0E32819FDE1A}">
      <dgm:prSet/>
      <dgm:spPr/>
      <dgm:t>
        <a:bodyPr/>
        <a:lstStyle/>
        <a:p>
          <a:endParaRPr lang="es-ES"/>
        </a:p>
      </dgm:t>
    </dgm:pt>
    <dgm:pt modelId="{ECF1FA5B-ED94-4E0D-AF3A-D6EF0AADF4E0}">
      <dgm:prSet phldrT="[Texto]"/>
      <dgm:spPr/>
      <dgm:t>
        <a:bodyPr/>
        <a:lstStyle/>
        <a:p>
          <a:r>
            <a:rPr lang="es-ES" dirty="0">
              <a:latin typeface="Calibri" pitchFamily="34" charset="0"/>
              <a:cs typeface="Calibri" pitchFamily="34" charset="0"/>
            </a:rPr>
            <a:t>Conductas agresivas</a:t>
          </a:r>
        </a:p>
      </dgm:t>
    </dgm:pt>
    <dgm:pt modelId="{B9E14012-DF75-4F00-B6AB-68B395248C17}" type="sibTrans" cxnId="{A9BE8968-AFFB-4857-8A62-DF0CA0A5D555}">
      <dgm:prSet/>
      <dgm:spPr/>
      <dgm:t>
        <a:bodyPr/>
        <a:lstStyle/>
        <a:p>
          <a:endParaRPr lang="es-ES"/>
        </a:p>
      </dgm:t>
    </dgm:pt>
    <dgm:pt modelId="{1032B728-E7FC-4D97-A02A-E48C3B050BDE}" type="parTrans" cxnId="{A9BE8968-AFFB-4857-8A62-DF0CA0A5D555}">
      <dgm:prSet/>
      <dgm:spPr/>
      <dgm:t>
        <a:bodyPr/>
        <a:lstStyle/>
        <a:p>
          <a:endParaRPr lang="es-ES"/>
        </a:p>
      </dgm:t>
    </dgm:pt>
    <dgm:pt modelId="{0D85E4E9-6AFE-4851-B5A8-2C1A8776A2F8}" type="pres">
      <dgm:prSet presAssocID="{3D247F82-3022-409B-89A0-9C319BAC46D8}" presName="Name0" presStyleCnt="0">
        <dgm:presLayoutVars>
          <dgm:dir/>
          <dgm:animLvl val="lvl"/>
          <dgm:resizeHandles val="exact"/>
        </dgm:presLayoutVars>
      </dgm:prSet>
      <dgm:spPr/>
      <dgm:t>
        <a:bodyPr/>
        <a:lstStyle/>
        <a:p>
          <a:endParaRPr lang="es-ES"/>
        </a:p>
      </dgm:t>
    </dgm:pt>
    <dgm:pt modelId="{9F5F926A-939F-4EE1-BCB2-C376E1A4B99F}" type="pres">
      <dgm:prSet presAssocID="{0356FF95-D107-4186-A6A3-4BAEE879EC07}" presName="compositeNode" presStyleCnt="0">
        <dgm:presLayoutVars>
          <dgm:bulletEnabled val="1"/>
        </dgm:presLayoutVars>
      </dgm:prSet>
      <dgm:spPr/>
      <dgm:t>
        <a:bodyPr/>
        <a:lstStyle/>
        <a:p>
          <a:endParaRPr lang="es-ES"/>
        </a:p>
      </dgm:t>
    </dgm:pt>
    <dgm:pt modelId="{4E7D1263-2AC0-4F04-99E1-F24DE4D4347D}" type="pres">
      <dgm:prSet presAssocID="{0356FF95-D107-4186-A6A3-4BAEE879EC07}" presName="bgRect" presStyleLbl="node1" presStyleIdx="0" presStyleCnt="3" custLinFactNeighborX="363" custLinFactNeighborY="-21035"/>
      <dgm:spPr/>
      <dgm:t>
        <a:bodyPr/>
        <a:lstStyle/>
        <a:p>
          <a:endParaRPr lang="es-ES"/>
        </a:p>
      </dgm:t>
    </dgm:pt>
    <dgm:pt modelId="{D10B04D1-55DB-4B15-9D6F-51139D5A6CA6}" type="pres">
      <dgm:prSet presAssocID="{0356FF95-D107-4186-A6A3-4BAEE879EC07}" presName="parentNode" presStyleLbl="node1" presStyleIdx="0" presStyleCnt="3">
        <dgm:presLayoutVars>
          <dgm:chMax val="0"/>
          <dgm:bulletEnabled val="1"/>
        </dgm:presLayoutVars>
      </dgm:prSet>
      <dgm:spPr/>
      <dgm:t>
        <a:bodyPr/>
        <a:lstStyle/>
        <a:p>
          <a:endParaRPr lang="es-ES"/>
        </a:p>
      </dgm:t>
    </dgm:pt>
    <dgm:pt modelId="{DB42EBAB-EE77-469F-ABA5-97BBF2716AF4}" type="pres">
      <dgm:prSet presAssocID="{0356FF95-D107-4186-A6A3-4BAEE879EC07}" presName="childNode" presStyleLbl="node1" presStyleIdx="0" presStyleCnt="3">
        <dgm:presLayoutVars>
          <dgm:bulletEnabled val="1"/>
        </dgm:presLayoutVars>
      </dgm:prSet>
      <dgm:spPr/>
      <dgm:t>
        <a:bodyPr/>
        <a:lstStyle/>
        <a:p>
          <a:endParaRPr lang="es-ES"/>
        </a:p>
      </dgm:t>
    </dgm:pt>
    <dgm:pt modelId="{995F5C41-7877-483B-814F-A193AD69194A}" type="pres">
      <dgm:prSet presAssocID="{23FF00B3-364E-4239-9EEA-B1F6923D8E17}" presName="hSp" presStyleCnt="0"/>
      <dgm:spPr/>
      <dgm:t>
        <a:bodyPr/>
        <a:lstStyle/>
        <a:p>
          <a:endParaRPr lang="es-ES"/>
        </a:p>
      </dgm:t>
    </dgm:pt>
    <dgm:pt modelId="{CDCB7C2A-5635-41CB-B88E-13C4ACC208BA}" type="pres">
      <dgm:prSet presAssocID="{23FF00B3-364E-4239-9EEA-B1F6923D8E17}" presName="vProcSp" presStyleCnt="0"/>
      <dgm:spPr/>
      <dgm:t>
        <a:bodyPr/>
        <a:lstStyle/>
        <a:p>
          <a:endParaRPr lang="es-ES"/>
        </a:p>
      </dgm:t>
    </dgm:pt>
    <dgm:pt modelId="{FCB691AB-1D32-40AB-97B4-A858DB7AD55A}" type="pres">
      <dgm:prSet presAssocID="{23FF00B3-364E-4239-9EEA-B1F6923D8E17}" presName="vSp1" presStyleCnt="0"/>
      <dgm:spPr/>
      <dgm:t>
        <a:bodyPr/>
        <a:lstStyle/>
        <a:p>
          <a:endParaRPr lang="es-ES"/>
        </a:p>
      </dgm:t>
    </dgm:pt>
    <dgm:pt modelId="{1AC630C5-836E-4162-99F7-FF394CBF45BF}" type="pres">
      <dgm:prSet presAssocID="{23FF00B3-364E-4239-9EEA-B1F6923D8E17}" presName="simulatedConn" presStyleLbl="solidFgAcc1" presStyleIdx="0" presStyleCnt="2" custLinFactY="-96474" custLinFactNeighborX="3873" custLinFactNeighborY="-100000"/>
      <dgm:spPr/>
      <dgm:t>
        <a:bodyPr/>
        <a:lstStyle/>
        <a:p>
          <a:endParaRPr lang="es-ES"/>
        </a:p>
      </dgm:t>
    </dgm:pt>
    <dgm:pt modelId="{C4BA6BFC-D408-49CE-AAC7-AFE223CBDF2F}" type="pres">
      <dgm:prSet presAssocID="{23FF00B3-364E-4239-9EEA-B1F6923D8E17}" presName="vSp2" presStyleCnt="0"/>
      <dgm:spPr/>
      <dgm:t>
        <a:bodyPr/>
        <a:lstStyle/>
        <a:p>
          <a:endParaRPr lang="es-ES"/>
        </a:p>
      </dgm:t>
    </dgm:pt>
    <dgm:pt modelId="{E8F1BD22-8E5A-48B0-A4E0-15B9A7DAD5EB}" type="pres">
      <dgm:prSet presAssocID="{23FF00B3-364E-4239-9EEA-B1F6923D8E17}" presName="sibTrans" presStyleCnt="0"/>
      <dgm:spPr/>
      <dgm:t>
        <a:bodyPr/>
        <a:lstStyle/>
        <a:p>
          <a:endParaRPr lang="es-ES"/>
        </a:p>
      </dgm:t>
    </dgm:pt>
    <dgm:pt modelId="{E5F9CCE1-78A8-45F3-87F5-0DE7592EB06B}" type="pres">
      <dgm:prSet presAssocID="{ECF1FA5B-ED94-4E0D-AF3A-D6EF0AADF4E0}" presName="compositeNode" presStyleCnt="0">
        <dgm:presLayoutVars>
          <dgm:bulletEnabled val="1"/>
        </dgm:presLayoutVars>
      </dgm:prSet>
      <dgm:spPr/>
      <dgm:t>
        <a:bodyPr/>
        <a:lstStyle/>
        <a:p>
          <a:endParaRPr lang="es-ES"/>
        </a:p>
      </dgm:t>
    </dgm:pt>
    <dgm:pt modelId="{D4CE2763-76D1-483A-9F34-4FE45FA5C8CF}" type="pres">
      <dgm:prSet presAssocID="{ECF1FA5B-ED94-4E0D-AF3A-D6EF0AADF4E0}" presName="bgRect" presStyleLbl="node1" presStyleIdx="1" presStyleCnt="3" custLinFactNeighborX="-1046" custLinFactNeighborY="-21035"/>
      <dgm:spPr/>
      <dgm:t>
        <a:bodyPr/>
        <a:lstStyle/>
        <a:p>
          <a:endParaRPr lang="es-ES"/>
        </a:p>
      </dgm:t>
    </dgm:pt>
    <dgm:pt modelId="{1520C314-BA58-4934-A26E-E06638C56FE8}" type="pres">
      <dgm:prSet presAssocID="{ECF1FA5B-ED94-4E0D-AF3A-D6EF0AADF4E0}" presName="parentNode" presStyleLbl="node1" presStyleIdx="1" presStyleCnt="3">
        <dgm:presLayoutVars>
          <dgm:chMax val="0"/>
          <dgm:bulletEnabled val="1"/>
        </dgm:presLayoutVars>
      </dgm:prSet>
      <dgm:spPr/>
      <dgm:t>
        <a:bodyPr/>
        <a:lstStyle/>
        <a:p>
          <a:endParaRPr lang="es-ES"/>
        </a:p>
      </dgm:t>
    </dgm:pt>
    <dgm:pt modelId="{B8F93DC9-BC90-4640-B4C3-9301AB0CE28D}" type="pres">
      <dgm:prSet presAssocID="{ECF1FA5B-ED94-4E0D-AF3A-D6EF0AADF4E0}" presName="childNode" presStyleLbl="node1" presStyleIdx="1" presStyleCnt="3">
        <dgm:presLayoutVars>
          <dgm:bulletEnabled val="1"/>
        </dgm:presLayoutVars>
      </dgm:prSet>
      <dgm:spPr/>
      <dgm:t>
        <a:bodyPr/>
        <a:lstStyle/>
        <a:p>
          <a:endParaRPr lang="es-ES"/>
        </a:p>
      </dgm:t>
    </dgm:pt>
    <dgm:pt modelId="{73203D61-0AB5-4522-B2F7-3AA2A8DB27C0}" type="pres">
      <dgm:prSet presAssocID="{B9E14012-DF75-4F00-B6AB-68B395248C17}" presName="hSp" presStyleCnt="0"/>
      <dgm:spPr/>
      <dgm:t>
        <a:bodyPr/>
        <a:lstStyle/>
        <a:p>
          <a:endParaRPr lang="es-ES"/>
        </a:p>
      </dgm:t>
    </dgm:pt>
    <dgm:pt modelId="{7F54AC62-4C6C-4F70-9E00-070B511E7060}" type="pres">
      <dgm:prSet presAssocID="{B9E14012-DF75-4F00-B6AB-68B395248C17}" presName="vProcSp" presStyleCnt="0"/>
      <dgm:spPr/>
      <dgm:t>
        <a:bodyPr/>
        <a:lstStyle/>
        <a:p>
          <a:endParaRPr lang="es-ES"/>
        </a:p>
      </dgm:t>
    </dgm:pt>
    <dgm:pt modelId="{B19AEBB4-E9B5-44DC-9389-B561E058F12D}" type="pres">
      <dgm:prSet presAssocID="{B9E14012-DF75-4F00-B6AB-68B395248C17}" presName="vSp1" presStyleCnt="0"/>
      <dgm:spPr/>
      <dgm:t>
        <a:bodyPr/>
        <a:lstStyle/>
        <a:p>
          <a:endParaRPr lang="es-ES"/>
        </a:p>
      </dgm:t>
    </dgm:pt>
    <dgm:pt modelId="{D8C9FD04-EA78-405B-A132-A3D20CB7C22D}" type="pres">
      <dgm:prSet presAssocID="{B9E14012-DF75-4F00-B6AB-68B395248C17}" presName="simulatedConn" presStyleLbl="solidFgAcc1" presStyleIdx="1" presStyleCnt="2" custLinFactY="-96474" custLinFactNeighborX="-5516" custLinFactNeighborY="-100000"/>
      <dgm:spPr/>
      <dgm:t>
        <a:bodyPr/>
        <a:lstStyle/>
        <a:p>
          <a:endParaRPr lang="es-ES"/>
        </a:p>
      </dgm:t>
    </dgm:pt>
    <dgm:pt modelId="{CCEF2A46-E85C-45CB-99DA-FC2BA08BD9DA}" type="pres">
      <dgm:prSet presAssocID="{B9E14012-DF75-4F00-B6AB-68B395248C17}" presName="vSp2" presStyleCnt="0"/>
      <dgm:spPr/>
      <dgm:t>
        <a:bodyPr/>
        <a:lstStyle/>
        <a:p>
          <a:endParaRPr lang="es-ES"/>
        </a:p>
      </dgm:t>
    </dgm:pt>
    <dgm:pt modelId="{F98E19F8-E1DC-4E74-A271-F7B4C8C6E59A}" type="pres">
      <dgm:prSet presAssocID="{B9E14012-DF75-4F00-B6AB-68B395248C17}" presName="sibTrans" presStyleCnt="0"/>
      <dgm:spPr/>
      <dgm:t>
        <a:bodyPr/>
        <a:lstStyle/>
        <a:p>
          <a:endParaRPr lang="es-ES"/>
        </a:p>
      </dgm:t>
    </dgm:pt>
    <dgm:pt modelId="{BA9095EC-F436-42E4-9A60-9FEE4321FF6F}" type="pres">
      <dgm:prSet presAssocID="{7289602A-779D-44E0-A467-FD509312EE30}" presName="compositeNode" presStyleCnt="0">
        <dgm:presLayoutVars>
          <dgm:bulletEnabled val="1"/>
        </dgm:presLayoutVars>
      </dgm:prSet>
      <dgm:spPr/>
      <dgm:t>
        <a:bodyPr/>
        <a:lstStyle/>
        <a:p>
          <a:endParaRPr lang="es-ES"/>
        </a:p>
      </dgm:t>
    </dgm:pt>
    <dgm:pt modelId="{83E48CE9-3713-4C0C-B699-BF69F80D05E7}" type="pres">
      <dgm:prSet presAssocID="{7289602A-779D-44E0-A467-FD509312EE30}" presName="bgRect" presStyleLbl="node1" presStyleIdx="2" presStyleCnt="3" custLinFactNeighborX="232" custLinFactNeighborY="-21035"/>
      <dgm:spPr/>
      <dgm:t>
        <a:bodyPr/>
        <a:lstStyle/>
        <a:p>
          <a:endParaRPr lang="es-ES"/>
        </a:p>
      </dgm:t>
    </dgm:pt>
    <dgm:pt modelId="{FBC9D784-C716-46F9-A084-214255894350}" type="pres">
      <dgm:prSet presAssocID="{7289602A-779D-44E0-A467-FD509312EE30}" presName="parentNode" presStyleLbl="node1" presStyleIdx="2" presStyleCnt="3">
        <dgm:presLayoutVars>
          <dgm:chMax val="0"/>
          <dgm:bulletEnabled val="1"/>
        </dgm:presLayoutVars>
      </dgm:prSet>
      <dgm:spPr/>
      <dgm:t>
        <a:bodyPr/>
        <a:lstStyle/>
        <a:p>
          <a:endParaRPr lang="es-ES"/>
        </a:p>
      </dgm:t>
    </dgm:pt>
    <dgm:pt modelId="{75F03CCF-83EA-40B0-B4C6-54FCB18AEC25}" type="pres">
      <dgm:prSet presAssocID="{7289602A-779D-44E0-A467-FD509312EE30}" presName="childNode" presStyleLbl="node1" presStyleIdx="2" presStyleCnt="3">
        <dgm:presLayoutVars>
          <dgm:bulletEnabled val="1"/>
        </dgm:presLayoutVars>
      </dgm:prSet>
      <dgm:spPr/>
      <dgm:t>
        <a:bodyPr/>
        <a:lstStyle/>
        <a:p>
          <a:endParaRPr lang="es-ES"/>
        </a:p>
      </dgm:t>
    </dgm:pt>
  </dgm:ptLst>
  <dgm:cxnLst>
    <dgm:cxn modelId="{94E720A6-5243-4241-9A91-F21066466707}" type="presOf" srcId="{3D247F82-3022-409B-89A0-9C319BAC46D8}" destId="{0D85E4E9-6AFE-4851-B5A8-2C1A8776A2F8}" srcOrd="0" destOrd="0" presId="urn:microsoft.com/office/officeart/2005/8/layout/hProcess7#1"/>
    <dgm:cxn modelId="{07318660-6629-4576-A001-E72964DAA2CD}" type="presOf" srcId="{ECF1FA5B-ED94-4E0D-AF3A-D6EF0AADF4E0}" destId="{1520C314-BA58-4934-A26E-E06638C56FE8}" srcOrd="1" destOrd="0" presId="urn:microsoft.com/office/officeart/2005/8/layout/hProcess7#1"/>
    <dgm:cxn modelId="{A9BE8968-AFFB-4857-8A62-DF0CA0A5D555}" srcId="{3D247F82-3022-409B-89A0-9C319BAC46D8}" destId="{ECF1FA5B-ED94-4E0D-AF3A-D6EF0AADF4E0}" srcOrd="1" destOrd="0" parTransId="{1032B728-E7FC-4D97-A02A-E48C3B050BDE}" sibTransId="{B9E14012-DF75-4F00-B6AB-68B395248C17}"/>
    <dgm:cxn modelId="{D5BE2710-11CC-4E83-8689-1B8257EFE1A0}" srcId="{ECF1FA5B-ED94-4E0D-AF3A-D6EF0AADF4E0}" destId="{9108D1FF-3A07-48EB-BC74-69C3B4C47041}" srcOrd="0" destOrd="0" parTransId="{4DE3AA65-3214-4A8B-8511-617E288BA214}" sibTransId="{B106C4A6-9902-4DBE-8D64-4D541CE5F48D}"/>
    <dgm:cxn modelId="{62DEC0F2-8489-4D82-842C-65694EA91679}" type="presOf" srcId="{DA986E07-EF81-40FD-9DCF-514C3A7C596D}" destId="{DB42EBAB-EE77-469F-ABA5-97BBF2716AF4}" srcOrd="0" destOrd="0" presId="urn:microsoft.com/office/officeart/2005/8/layout/hProcess7#1"/>
    <dgm:cxn modelId="{3F54F2CC-734C-4AB2-83B1-0E32819FDE1A}" srcId="{7289602A-779D-44E0-A467-FD509312EE30}" destId="{65FD96EE-9975-455B-BC41-468AC98BD464}" srcOrd="0" destOrd="0" parTransId="{7A90BF02-0363-415B-83B1-0DFFD9CC37E5}" sibTransId="{4019C0CB-E7D4-49CC-B44C-F82FA8D225C6}"/>
    <dgm:cxn modelId="{DC29839C-FF1D-4F12-8039-2743A4C2D4EE}" srcId="{3D247F82-3022-409B-89A0-9C319BAC46D8}" destId="{7289602A-779D-44E0-A467-FD509312EE30}" srcOrd="2" destOrd="0" parTransId="{A046AE44-430E-4640-BD0C-DBDEAA33C159}" sibTransId="{5D51269E-B8BD-4725-A6A7-79A24C857EF1}"/>
    <dgm:cxn modelId="{8773C2FB-D99D-448C-BA58-6DCA96E40307}" type="presOf" srcId="{9108D1FF-3A07-48EB-BC74-69C3B4C47041}" destId="{B8F93DC9-BC90-4640-B4C3-9301AB0CE28D}" srcOrd="0" destOrd="0" presId="urn:microsoft.com/office/officeart/2005/8/layout/hProcess7#1"/>
    <dgm:cxn modelId="{4572DBDB-DF19-4569-8387-98FD0882539D}" type="presOf" srcId="{65FD96EE-9975-455B-BC41-468AC98BD464}" destId="{75F03CCF-83EA-40B0-B4C6-54FCB18AEC25}" srcOrd="0" destOrd="0" presId="urn:microsoft.com/office/officeart/2005/8/layout/hProcess7#1"/>
    <dgm:cxn modelId="{2033F1FA-AFCD-4EC9-BA4A-D8AC8C5A0409}" srcId="{3D247F82-3022-409B-89A0-9C319BAC46D8}" destId="{0356FF95-D107-4186-A6A3-4BAEE879EC07}" srcOrd="0" destOrd="0" parTransId="{DAC8B6E5-1D1C-4545-875D-90EB42277506}" sibTransId="{23FF00B3-364E-4239-9EEA-B1F6923D8E17}"/>
    <dgm:cxn modelId="{B6EB0441-DF12-4A21-A450-158D35DDAF8A}" type="presOf" srcId="{7289602A-779D-44E0-A467-FD509312EE30}" destId="{83E48CE9-3713-4C0C-B699-BF69F80D05E7}" srcOrd="0" destOrd="0" presId="urn:microsoft.com/office/officeart/2005/8/layout/hProcess7#1"/>
    <dgm:cxn modelId="{4EDADBFF-1078-4528-B3A1-5F5F4A79AC06}" type="presOf" srcId="{ECF1FA5B-ED94-4E0D-AF3A-D6EF0AADF4E0}" destId="{D4CE2763-76D1-483A-9F34-4FE45FA5C8CF}" srcOrd="0" destOrd="0" presId="urn:microsoft.com/office/officeart/2005/8/layout/hProcess7#1"/>
    <dgm:cxn modelId="{15CAE45E-3CAB-4B10-B535-C1DFFD60FA4E}" type="presOf" srcId="{0356FF95-D107-4186-A6A3-4BAEE879EC07}" destId="{4E7D1263-2AC0-4F04-99E1-F24DE4D4347D}" srcOrd="0" destOrd="0" presId="urn:microsoft.com/office/officeart/2005/8/layout/hProcess7#1"/>
    <dgm:cxn modelId="{F1912BE6-3361-4698-BB45-4BCF5F2D7063}" srcId="{0356FF95-D107-4186-A6A3-4BAEE879EC07}" destId="{DA986E07-EF81-40FD-9DCF-514C3A7C596D}" srcOrd="0" destOrd="0" parTransId="{77CBBF97-CE42-4D92-A2D9-E56E939F1322}" sibTransId="{183E75A8-D988-44E1-9245-2A8D625D4604}"/>
    <dgm:cxn modelId="{60A58915-6718-4E6D-82A9-FAB24EA52DBB}" type="presOf" srcId="{7289602A-779D-44E0-A467-FD509312EE30}" destId="{FBC9D784-C716-46F9-A084-214255894350}" srcOrd="1" destOrd="0" presId="urn:microsoft.com/office/officeart/2005/8/layout/hProcess7#1"/>
    <dgm:cxn modelId="{D48B4C45-5498-467B-8B25-205885DD1FC9}" type="presOf" srcId="{0356FF95-D107-4186-A6A3-4BAEE879EC07}" destId="{D10B04D1-55DB-4B15-9D6F-51139D5A6CA6}" srcOrd="1" destOrd="0" presId="urn:microsoft.com/office/officeart/2005/8/layout/hProcess7#1"/>
    <dgm:cxn modelId="{5295D056-401A-4F95-9E50-535994504E40}" type="presParOf" srcId="{0D85E4E9-6AFE-4851-B5A8-2C1A8776A2F8}" destId="{9F5F926A-939F-4EE1-BCB2-C376E1A4B99F}" srcOrd="0" destOrd="0" presId="urn:microsoft.com/office/officeart/2005/8/layout/hProcess7#1"/>
    <dgm:cxn modelId="{7C89A4C6-34FF-4F22-98F0-33FC818C2BB1}" type="presParOf" srcId="{9F5F926A-939F-4EE1-BCB2-C376E1A4B99F}" destId="{4E7D1263-2AC0-4F04-99E1-F24DE4D4347D}" srcOrd="0" destOrd="0" presId="urn:microsoft.com/office/officeart/2005/8/layout/hProcess7#1"/>
    <dgm:cxn modelId="{EF899A11-92E2-46B9-9974-AE27C36F1A13}" type="presParOf" srcId="{9F5F926A-939F-4EE1-BCB2-C376E1A4B99F}" destId="{D10B04D1-55DB-4B15-9D6F-51139D5A6CA6}" srcOrd="1" destOrd="0" presId="urn:microsoft.com/office/officeart/2005/8/layout/hProcess7#1"/>
    <dgm:cxn modelId="{145C6555-3D97-4640-AAD2-D73DEBF2254C}" type="presParOf" srcId="{9F5F926A-939F-4EE1-BCB2-C376E1A4B99F}" destId="{DB42EBAB-EE77-469F-ABA5-97BBF2716AF4}" srcOrd="2" destOrd="0" presId="urn:microsoft.com/office/officeart/2005/8/layout/hProcess7#1"/>
    <dgm:cxn modelId="{196FBBD5-7371-4055-B5B7-01B73A6378A8}" type="presParOf" srcId="{0D85E4E9-6AFE-4851-B5A8-2C1A8776A2F8}" destId="{995F5C41-7877-483B-814F-A193AD69194A}" srcOrd="1" destOrd="0" presId="urn:microsoft.com/office/officeart/2005/8/layout/hProcess7#1"/>
    <dgm:cxn modelId="{3314BB6A-6B43-467C-A3D7-407F827636C3}" type="presParOf" srcId="{0D85E4E9-6AFE-4851-B5A8-2C1A8776A2F8}" destId="{CDCB7C2A-5635-41CB-B88E-13C4ACC208BA}" srcOrd="2" destOrd="0" presId="urn:microsoft.com/office/officeart/2005/8/layout/hProcess7#1"/>
    <dgm:cxn modelId="{81730FC2-FBF1-4DC1-9B03-6B5A46A2750C}" type="presParOf" srcId="{CDCB7C2A-5635-41CB-B88E-13C4ACC208BA}" destId="{FCB691AB-1D32-40AB-97B4-A858DB7AD55A}" srcOrd="0" destOrd="0" presId="urn:microsoft.com/office/officeart/2005/8/layout/hProcess7#1"/>
    <dgm:cxn modelId="{71516EDA-38A9-44EA-AEA1-2FA09022A07E}" type="presParOf" srcId="{CDCB7C2A-5635-41CB-B88E-13C4ACC208BA}" destId="{1AC630C5-836E-4162-99F7-FF394CBF45BF}" srcOrd="1" destOrd="0" presId="urn:microsoft.com/office/officeart/2005/8/layout/hProcess7#1"/>
    <dgm:cxn modelId="{B5B99531-C2EE-4AF1-BDA2-A3191B255B52}" type="presParOf" srcId="{CDCB7C2A-5635-41CB-B88E-13C4ACC208BA}" destId="{C4BA6BFC-D408-49CE-AAC7-AFE223CBDF2F}" srcOrd="2" destOrd="0" presId="urn:microsoft.com/office/officeart/2005/8/layout/hProcess7#1"/>
    <dgm:cxn modelId="{C1E8EEB0-E31A-4CBB-9B3D-1520143596EA}" type="presParOf" srcId="{0D85E4E9-6AFE-4851-B5A8-2C1A8776A2F8}" destId="{E8F1BD22-8E5A-48B0-A4E0-15B9A7DAD5EB}" srcOrd="3" destOrd="0" presId="urn:microsoft.com/office/officeart/2005/8/layout/hProcess7#1"/>
    <dgm:cxn modelId="{7868661E-03AE-4D56-B2F1-896247CE65FE}" type="presParOf" srcId="{0D85E4E9-6AFE-4851-B5A8-2C1A8776A2F8}" destId="{E5F9CCE1-78A8-45F3-87F5-0DE7592EB06B}" srcOrd="4" destOrd="0" presId="urn:microsoft.com/office/officeart/2005/8/layout/hProcess7#1"/>
    <dgm:cxn modelId="{627AB7E6-F95F-496B-B27D-9EA26004EE77}" type="presParOf" srcId="{E5F9CCE1-78A8-45F3-87F5-0DE7592EB06B}" destId="{D4CE2763-76D1-483A-9F34-4FE45FA5C8CF}" srcOrd="0" destOrd="0" presId="urn:microsoft.com/office/officeart/2005/8/layout/hProcess7#1"/>
    <dgm:cxn modelId="{7B99BCF0-402C-4C78-8972-C00663902E0D}" type="presParOf" srcId="{E5F9CCE1-78A8-45F3-87F5-0DE7592EB06B}" destId="{1520C314-BA58-4934-A26E-E06638C56FE8}" srcOrd="1" destOrd="0" presId="urn:microsoft.com/office/officeart/2005/8/layout/hProcess7#1"/>
    <dgm:cxn modelId="{CB1CAA7F-6BD2-4D42-924F-3D47933A5EF9}" type="presParOf" srcId="{E5F9CCE1-78A8-45F3-87F5-0DE7592EB06B}" destId="{B8F93DC9-BC90-4640-B4C3-9301AB0CE28D}" srcOrd="2" destOrd="0" presId="urn:microsoft.com/office/officeart/2005/8/layout/hProcess7#1"/>
    <dgm:cxn modelId="{75AB7D1B-93BD-4330-B73E-1B3C7DC06BB3}" type="presParOf" srcId="{0D85E4E9-6AFE-4851-B5A8-2C1A8776A2F8}" destId="{73203D61-0AB5-4522-B2F7-3AA2A8DB27C0}" srcOrd="5" destOrd="0" presId="urn:microsoft.com/office/officeart/2005/8/layout/hProcess7#1"/>
    <dgm:cxn modelId="{BF1A3445-3B2A-4AF6-B5D7-51D2A0C5332D}" type="presParOf" srcId="{0D85E4E9-6AFE-4851-B5A8-2C1A8776A2F8}" destId="{7F54AC62-4C6C-4F70-9E00-070B511E7060}" srcOrd="6" destOrd="0" presId="urn:microsoft.com/office/officeart/2005/8/layout/hProcess7#1"/>
    <dgm:cxn modelId="{AE44FC4B-E84B-459A-AE8D-DD3057281B9C}" type="presParOf" srcId="{7F54AC62-4C6C-4F70-9E00-070B511E7060}" destId="{B19AEBB4-E9B5-44DC-9389-B561E058F12D}" srcOrd="0" destOrd="0" presId="urn:microsoft.com/office/officeart/2005/8/layout/hProcess7#1"/>
    <dgm:cxn modelId="{34CA46AC-48D7-4414-B4F5-8483CB827582}" type="presParOf" srcId="{7F54AC62-4C6C-4F70-9E00-070B511E7060}" destId="{D8C9FD04-EA78-405B-A132-A3D20CB7C22D}" srcOrd="1" destOrd="0" presId="urn:microsoft.com/office/officeart/2005/8/layout/hProcess7#1"/>
    <dgm:cxn modelId="{AFF6E957-2A45-4AB0-BC0D-541625884F35}" type="presParOf" srcId="{7F54AC62-4C6C-4F70-9E00-070B511E7060}" destId="{CCEF2A46-E85C-45CB-99DA-FC2BA08BD9DA}" srcOrd="2" destOrd="0" presId="urn:microsoft.com/office/officeart/2005/8/layout/hProcess7#1"/>
    <dgm:cxn modelId="{C221C916-31C7-49A1-A235-24A22EC85EA8}" type="presParOf" srcId="{0D85E4E9-6AFE-4851-B5A8-2C1A8776A2F8}" destId="{F98E19F8-E1DC-4E74-A271-F7B4C8C6E59A}" srcOrd="7" destOrd="0" presId="urn:microsoft.com/office/officeart/2005/8/layout/hProcess7#1"/>
    <dgm:cxn modelId="{25919816-0675-4BFE-8EAD-8041C465F2D0}" type="presParOf" srcId="{0D85E4E9-6AFE-4851-B5A8-2C1A8776A2F8}" destId="{BA9095EC-F436-42E4-9A60-9FEE4321FF6F}" srcOrd="8" destOrd="0" presId="urn:microsoft.com/office/officeart/2005/8/layout/hProcess7#1"/>
    <dgm:cxn modelId="{950856C2-1F1B-4195-A9E4-836BD730D969}" type="presParOf" srcId="{BA9095EC-F436-42E4-9A60-9FEE4321FF6F}" destId="{83E48CE9-3713-4C0C-B699-BF69F80D05E7}" srcOrd="0" destOrd="0" presId="urn:microsoft.com/office/officeart/2005/8/layout/hProcess7#1"/>
    <dgm:cxn modelId="{73EF6223-AC9A-46A3-A91B-0E8A3772F6D2}" type="presParOf" srcId="{BA9095EC-F436-42E4-9A60-9FEE4321FF6F}" destId="{FBC9D784-C716-46F9-A084-214255894350}" srcOrd="1" destOrd="0" presId="urn:microsoft.com/office/officeart/2005/8/layout/hProcess7#1"/>
    <dgm:cxn modelId="{04ED7A19-B328-4FC5-9774-E9728AD27242}" type="presParOf" srcId="{BA9095EC-F436-42E4-9A60-9FEE4321FF6F}" destId="{75F03CCF-83EA-40B0-B4C6-54FCB18AEC25}" srcOrd="2" destOrd="0" presId="urn:microsoft.com/office/officeart/2005/8/layout/hProcess7#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92DDC1-6F61-41C2-9174-94051C841362}" type="doc">
      <dgm:prSet loTypeId="urn:microsoft.com/office/officeart/2005/8/layout/vList4#1" loCatId="list" qsTypeId="urn:microsoft.com/office/officeart/2005/8/quickstyle/simple1" qsCatId="simple" csTypeId="urn:microsoft.com/office/officeart/2005/8/colors/colorful2" csCatId="colorful" phldr="1"/>
      <dgm:spPr/>
      <dgm:t>
        <a:bodyPr/>
        <a:lstStyle/>
        <a:p>
          <a:endParaRPr lang="es-ES"/>
        </a:p>
      </dgm:t>
    </dgm:pt>
    <dgm:pt modelId="{0FFE8BC1-0D49-49E3-AC22-A6E692636BBB}">
      <dgm:prSet phldrT="[Texto]" custT="1"/>
      <dgm:spPr/>
      <dgm:t>
        <a:bodyPr/>
        <a:lstStyle/>
        <a:p>
          <a:pPr algn="ctr"/>
          <a:r>
            <a:rPr lang="es-ES" sz="1800" dirty="0">
              <a:latin typeface="Calibri" pitchFamily="34" charset="0"/>
              <a:cs typeface="Calibri" pitchFamily="34" charset="0"/>
            </a:rPr>
            <a:t>Factores biológicos</a:t>
          </a:r>
        </a:p>
      </dgm:t>
    </dgm:pt>
    <dgm:pt modelId="{B360436C-019B-428F-BED0-FE08E2CE133B}" type="parTrans" cxnId="{DAFBA1BA-F8CC-4DF3-8915-125475043CA8}">
      <dgm:prSet/>
      <dgm:spPr/>
      <dgm:t>
        <a:bodyPr/>
        <a:lstStyle/>
        <a:p>
          <a:pPr algn="ctr"/>
          <a:endParaRPr lang="es-ES">
            <a:latin typeface="Times New Roman" pitchFamily="18" charset="0"/>
            <a:cs typeface="Times New Roman" pitchFamily="18" charset="0"/>
          </a:endParaRPr>
        </a:p>
      </dgm:t>
    </dgm:pt>
    <dgm:pt modelId="{A1C120C3-4CBB-453E-8443-C23EA86D0F58}" type="sibTrans" cxnId="{DAFBA1BA-F8CC-4DF3-8915-125475043CA8}">
      <dgm:prSet/>
      <dgm:spPr/>
      <dgm:t>
        <a:bodyPr/>
        <a:lstStyle/>
        <a:p>
          <a:pPr algn="ctr"/>
          <a:endParaRPr lang="es-ES">
            <a:latin typeface="Times New Roman" pitchFamily="18" charset="0"/>
            <a:cs typeface="Times New Roman" pitchFamily="18" charset="0"/>
          </a:endParaRPr>
        </a:p>
      </dgm:t>
    </dgm:pt>
    <dgm:pt modelId="{AB968154-8A86-47B5-B783-500D201F708B}">
      <dgm:prSet custT="1"/>
      <dgm:spPr/>
      <dgm:t>
        <a:bodyPr/>
        <a:lstStyle/>
        <a:p>
          <a:pPr algn="ctr"/>
          <a:r>
            <a:rPr lang="es-ES" sz="1800">
              <a:latin typeface="Calibri" pitchFamily="34" charset="0"/>
              <a:cs typeface="Calibri" pitchFamily="34" charset="0"/>
            </a:rPr>
            <a:t>Factores ambientales</a:t>
          </a:r>
        </a:p>
      </dgm:t>
    </dgm:pt>
    <dgm:pt modelId="{D951E059-E940-478F-8B2C-EC596DD0A1BE}" type="parTrans" cxnId="{EDBD9ACA-DCC1-428C-81F9-124305D750EC}">
      <dgm:prSet/>
      <dgm:spPr/>
      <dgm:t>
        <a:bodyPr/>
        <a:lstStyle/>
        <a:p>
          <a:pPr algn="ctr"/>
          <a:endParaRPr lang="es-ES">
            <a:latin typeface="Times New Roman" pitchFamily="18" charset="0"/>
            <a:cs typeface="Times New Roman" pitchFamily="18" charset="0"/>
          </a:endParaRPr>
        </a:p>
      </dgm:t>
    </dgm:pt>
    <dgm:pt modelId="{7BEF0644-7E76-47DC-B684-33515CE1147F}" type="sibTrans" cxnId="{EDBD9ACA-DCC1-428C-81F9-124305D750EC}">
      <dgm:prSet/>
      <dgm:spPr/>
      <dgm:t>
        <a:bodyPr/>
        <a:lstStyle/>
        <a:p>
          <a:pPr algn="ctr"/>
          <a:endParaRPr lang="es-ES">
            <a:latin typeface="Times New Roman" pitchFamily="18" charset="0"/>
            <a:cs typeface="Times New Roman" pitchFamily="18" charset="0"/>
          </a:endParaRPr>
        </a:p>
      </dgm:t>
    </dgm:pt>
    <dgm:pt modelId="{59F7533E-C1B4-40B7-8269-26137F5190BC}">
      <dgm:prSet custT="1"/>
      <dgm:spPr/>
      <dgm:t>
        <a:bodyPr/>
        <a:lstStyle/>
        <a:p>
          <a:pPr algn="ctr"/>
          <a:r>
            <a:rPr lang="es-ES" sz="1800" dirty="0">
              <a:latin typeface="Calibri" pitchFamily="34" charset="0"/>
              <a:cs typeface="Calibri" pitchFamily="34" charset="0"/>
            </a:rPr>
            <a:t>Factores familiares</a:t>
          </a:r>
        </a:p>
      </dgm:t>
    </dgm:pt>
    <dgm:pt modelId="{9ECF1286-8486-4D6B-8420-35E6BF9A707B}" type="parTrans" cxnId="{32900A24-362E-4C5C-8CE6-3E73C542E25D}">
      <dgm:prSet/>
      <dgm:spPr/>
      <dgm:t>
        <a:bodyPr/>
        <a:lstStyle/>
        <a:p>
          <a:pPr algn="ctr"/>
          <a:endParaRPr lang="es-ES">
            <a:latin typeface="Times New Roman" pitchFamily="18" charset="0"/>
            <a:cs typeface="Times New Roman" pitchFamily="18" charset="0"/>
          </a:endParaRPr>
        </a:p>
      </dgm:t>
    </dgm:pt>
    <dgm:pt modelId="{FAE2C639-D0CB-4473-8969-99ED2097E0F5}" type="sibTrans" cxnId="{32900A24-362E-4C5C-8CE6-3E73C542E25D}">
      <dgm:prSet/>
      <dgm:spPr/>
      <dgm:t>
        <a:bodyPr/>
        <a:lstStyle/>
        <a:p>
          <a:pPr algn="ctr"/>
          <a:endParaRPr lang="es-ES">
            <a:latin typeface="Times New Roman" pitchFamily="18" charset="0"/>
            <a:cs typeface="Times New Roman" pitchFamily="18" charset="0"/>
          </a:endParaRPr>
        </a:p>
      </dgm:t>
    </dgm:pt>
    <dgm:pt modelId="{F8C65A43-236F-4D57-913F-5107EE0DF786}">
      <dgm:prSet custT="1"/>
      <dgm:spPr/>
      <dgm:t>
        <a:bodyPr/>
        <a:lstStyle/>
        <a:p>
          <a:pPr algn="ctr"/>
          <a:r>
            <a:rPr lang="es-ES" sz="1800" dirty="0">
              <a:latin typeface="Calibri" pitchFamily="34" charset="0"/>
              <a:cs typeface="Calibri" pitchFamily="34" charset="0"/>
            </a:rPr>
            <a:t>Factores de personalidad</a:t>
          </a:r>
        </a:p>
      </dgm:t>
    </dgm:pt>
    <dgm:pt modelId="{836BCDD6-A27B-413A-8B8C-528E97981B86}" type="parTrans" cxnId="{D8E538E7-6617-44FD-BF92-F5C281461D4F}">
      <dgm:prSet/>
      <dgm:spPr/>
      <dgm:t>
        <a:bodyPr/>
        <a:lstStyle/>
        <a:p>
          <a:pPr algn="ctr"/>
          <a:endParaRPr lang="es-ES">
            <a:latin typeface="Times New Roman" pitchFamily="18" charset="0"/>
            <a:cs typeface="Times New Roman" pitchFamily="18" charset="0"/>
          </a:endParaRPr>
        </a:p>
      </dgm:t>
    </dgm:pt>
    <dgm:pt modelId="{709686FB-803F-4707-9C35-6FBC6FB631A2}" type="sibTrans" cxnId="{D8E538E7-6617-44FD-BF92-F5C281461D4F}">
      <dgm:prSet/>
      <dgm:spPr/>
      <dgm:t>
        <a:bodyPr/>
        <a:lstStyle/>
        <a:p>
          <a:pPr algn="ctr"/>
          <a:endParaRPr lang="es-ES">
            <a:latin typeface="Times New Roman" pitchFamily="18" charset="0"/>
            <a:cs typeface="Times New Roman" pitchFamily="18" charset="0"/>
          </a:endParaRPr>
        </a:p>
      </dgm:t>
    </dgm:pt>
    <dgm:pt modelId="{57CC4D45-B1F3-4A5A-9873-9C1EDE4B1036}" type="pres">
      <dgm:prSet presAssocID="{8492DDC1-6F61-41C2-9174-94051C841362}" presName="linear" presStyleCnt="0">
        <dgm:presLayoutVars>
          <dgm:dir/>
          <dgm:resizeHandles val="exact"/>
        </dgm:presLayoutVars>
      </dgm:prSet>
      <dgm:spPr/>
      <dgm:t>
        <a:bodyPr/>
        <a:lstStyle/>
        <a:p>
          <a:endParaRPr lang="es-ES"/>
        </a:p>
      </dgm:t>
    </dgm:pt>
    <dgm:pt modelId="{52A72730-BF01-4911-97BB-92C7A579EC90}" type="pres">
      <dgm:prSet presAssocID="{0FFE8BC1-0D49-49E3-AC22-A6E692636BBB}" presName="comp" presStyleCnt="0"/>
      <dgm:spPr/>
      <dgm:t>
        <a:bodyPr/>
        <a:lstStyle/>
        <a:p>
          <a:endParaRPr lang="es-ES"/>
        </a:p>
      </dgm:t>
    </dgm:pt>
    <dgm:pt modelId="{9D6F8DDD-9549-46A7-A531-359CFA414E09}" type="pres">
      <dgm:prSet presAssocID="{0FFE8BC1-0D49-49E3-AC22-A6E692636BBB}" presName="box" presStyleLbl="node1" presStyleIdx="0" presStyleCnt="4"/>
      <dgm:spPr/>
      <dgm:t>
        <a:bodyPr/>
        <a:lstStyle/>
        <a:p>
          <a:endParaRPr lang="es-ES"/>
        </a:p>
      </dgm:t>
    </dgm:pt>
    <dgm:pt modelId="{A60FDA2C-BB30-4062-812B-9853D8A8E491}" type="pres">
      <dgm:prSet presAssocID="{0FFE8BC1-0D49-49E3-AC22-A6E692636BBB}" presName="img" presStyleLbl="fgImgPlace1" presStyleIdx="0" presStyleCnt="4"/>
      <dgm:spPr>
        <a:blipFill rotWithShape="0">
          <a:blip xmlns:r="http://schemas.openxmlformats.org/officeDocument/2006/relationships" r:embed="rId1"/>
          <a:stretch>
            <a:fillRect/>
          </a:stretch>
        </a:blipFill>
      </dgm:spPr>
      <dgm:t>
        <a:bodyPr/>
        <a:lstStyle/>
        <a:p>
          <a:endParaRPr lang="es-ES"/>
        </a:p>
      </dgm:t>
    </dgm:pt>
    <dgm:pt modelId="{1C184306-5D1B-4663-AFE4-E20B61223970}" type="pres">
      <dgm:prSet presAssocID="{0FFE8BC1-0D49-49E3-AC22-A6E692636BBB}" presName="text" presStyleLbl="node1" presStyleIdx="0" presStyleCnt="4">
        <dgm:presLayoutVars>
          <dgm:bulletEnabled val="1"/>
        </dgm:presLayoutVars>
      </dgm:prSet>
      <dgm:spPr/>
      <dgm:t>
        <a:bodyPr/>
        <a:lstStyle/>
        <a:p>
          <a:endParaRPr lang="es-ES"/>
        </a:p>
      </dgm:t>
    </dgm:pt>
    <dgm:pt modelId="{405ACDC0-DCCB-426F-8D59-B8241047887C}" type="pres">
      <dgm:prSet presAssocID="{A1C120C3-4CBB-453E-8443-C23EA86D0F58}" presName="spacer" presStyleCnt="0"/>
      <dgm:spPr/>
      <dgm:t>
        <a:bodyPr/>
        <a:lstStyle/>
        <a:p>
          <a:endParaRPr lang="es-ES"/>
        </a:p>
      </dgm:t>
    </dgm:pt>
    <dgm:pt modelId="{616B635C-7F28-4986-96F3-32337EBA4949}" type="pres">
      <dgm:prSet presAssocID="{AB968154-8A86-47B5-B783-500D201F708B}" presName="comp" presStyleCnt="0"/>
      <dgm:spPr/>
      <dgm:t>
        <a:bodyPr/>
        <a:lstStyle/>
        <a:p>
          <a:endParaRPr lang="es-ES"/>
        </a:p>
      </dgm:t>
    </dgm:pt>
    <dgm:pt modelId="{1C0FC4AB-1306-4329-B5B5-CDA3C908CB7E}" type="pres">
      <dgm:prSet presAssocID="{AB968154-8A86-47B5-B783-500D201F708B}" presName="box" presStyleLbl="node1" presStyleIdx="1" presStyleCnt="4"/>
      <dgm:spPr/>
      <dgm:t>
        <a:bodyPr/>
        <a:lstStyle/>
        <a:p>
          <a:endParaRPr lang="es-ES"/>
        </a:p>
      </dgm:t>
    </dgm:pt>
    <dgm:pt modelId="{EE7F08C0-FD08-469B-B95D-810785F6254D}" type="pres">
      <dgm:prSet presAssocID="{AB968154-8A86-47B5-B783-500D201F708B}" presName="img" presStyleLbl="fgImgPlace1" presStyleIdx="1" presStyleCnt="4"/>
      <dgm:spPr>
        <a:blipFill rotWithShape="0">
          <a:blip xmlns:r="http://schemas.openxmlformats.org/officeDocument/2006/relationships" r:embed="rId2"/>
          <a:stretch>
            <a:fillRect/>
          </a:stretch>
        </a:blipFill>
      </dgm:spPr>
      <dgm:t>
        <a:bodyPr/>
        <a:lstStyle/>
        <a:p>
          <a:endParaRPr lang="es-ES"/>
        </a:p>
      </dgm:t>
    </dgm:pt>
    <dgm:pt modelId="{1B6A886B-DF53-4DD3-8361-214A2853DC61}" type="pres">
      <dgm:prSet presAssocID="{AB968154-8A86-47B5-B783-500D201F708B}" presName="text" presStyleLbl="node1" presStyleIdx="1" presStyleCnt="4">
        <dgm:presLayoutVars>
          <dgm:bulletEnabled val="1"/>
        </dgm:presLayoutVars>
      </dgm:prSet>
      <dgm:spPr/>
      <dgm:t>
        <a:bodyPr/>
        <a:lstStyle/>
        <a:p>
          <a:endParaRPr lang="es-ES"/>
        </a:p>
      </dgm:t>
    </dgm:pt>
    <dgm:pt modelId="{A49F434C-488A-4D1D-A0B2-6D7985A7F2DE}" type="pres">
      <dgm:prSet presAssocID="{7BEF0644-7E76-47DC-B684-33515CE1147F}" presName="spacer" presStyleCnt="0"/>
      <dgm:spPr/>
      <dgm:t>
        <a:bodyPr/>
        <a:lstStyle/>
        <a:p>
          <a:endParaRPr lang="es-ES"/>
        </a:p>
      </dgm:t>
    </dgm:pt>
    <dgm:pt modelId="{62E7E42F-7C41-47F6-9D45-F332F6A1A81F}" type="pres">
      <dgm:prSet presAssocID="{59F7533E-C1B4-40B7-8269-26137F5190BC}" presName="comp" presStyleCnt="0"/>
      <dgm:spPr/>
      <dgm:t>
        <a:bodyPr/>
        <a:lstStyle/>
        <a:p>
          <a:endParaRPr lang="es-ES"/>
        </a:p>
      </dgm:t>
    </dgm:pt>
    <dgm:pt modelId="{33C2A541-9183-4588-A833-85CF0A7A6FB0}" type="pres">
      <dgm:prSet presAssocID="{59F7533E-C1B4-40B7-8269-26137F5190BC}" presName="box" presStyleLbl="node1" presStyleIdx="2" presStyleCnt="4"/>
      <dgm:spPr/>
      <dgm:t>
        <a:bodyPr/>
        <a:lstStyle/>
        <a:p>
          <a:endParaRPr lang="es-ES"/>
        </a:p>
      </dgm:t>
    </dgm:pt>
    <dgm:pt modelId="{AE03C8B7-36AC-4250-9A22-AB88C4AE5034}" type="pres">
      <dgm:prSet presAssocID="{59F7533E-C1B4-40B7-8269-26137F5190BC}" presName="img" presStyleLbl="fgImgPlace1" presStyleIdx="2" presStyleCnt="4"/>
      <dgm:spPr>
        <a:blipFill rotWithShape="0">
          <a:blip xmlns:r="http://schemas.openxmlformats.org/officeDocument/2006/relationships" r:embed="rId3"/>
          <a:stretch>
            <a:fillRect/>
          </a:stretch>
        </a:blipFill>
      </dgm:spPr>
      <dgm:t>
        <a:bodyPr/>
        <a:lstStyle/>
        <a:p>
          <a:endParaRPr lang="es-ES"/>
        </a:p>
      </dgm:t>
    </dgm:pt>
    <dgm:pt modelId="{39AAAD3D-30CD-4307-AED2-0CA124C0FE7C}" type="pres">
      <dgm:prSet presAssocID="{59F7533E-C1B4-40B7-8269-26137F5190BC}" presName="text" presStyleLbl="node1" presStyleIdx="2" presStyleCnt="4">
        <dgm:presLayoutVars>
          <dgm:bulletEnabled val="1"/>
        </dgm:presLayoutVars>
      </dgm:prSet>
      <dgm:spPr/>
      <dgm:t>
        <a:bodyPr/>
        <a:lstStyle/>
        <a:p>
          <a:endParaRPr lang="es-ES"/>
        </a:p>
      </dgm:t>
    </dgm:pt>
    <dgm:pt modelId="{3B0A35BB-50AD-48E4-90F0-6A9FDF9F6D54}" type="pres">
      <dgm:prSet presAssocID="{FAE2C639-D0CB-4473-8969-99ED2097E0F5}" presName="spacer" presStyleCnt="0"/>
      <dgm:spPr/>
      <dgm:t>
        <a:bodyPr/>
        <a:lstStyle/>
        <a:p>
          <a:endParaRPr lang="es-ES"/>
        </a:p>
      </dgm:t>
    </dgm:pt>
    <dgm:pt modelId="{AA013688-88A0-4791-9B3E-D9F5517753E8}" type="pres">
      <dgm:prSet presAssocID="{F8C65A43-236F-4D57-913F-5107EE0DF786}" presName="comp" presStyleCnt="0"/>
      <dgm:spPr/>
      <dgm:t>
        <a:bodyPr/>
        <a:lstStyle/>
        <a:p>
          <a:endParaRPr lang="es-ES"/>
        </a:p>
      </dgm:t>
    </dgm:pt>
    <dgm:pt modelId="{D82834A8-56A9-4C42-BA31-D68A7CC00CE8}" type="pres">
      <dgm:prSet presAssocID="{F8C65A43-236F-4D57-913F-5107EE0DF786}" presName="box" presStyleLbl="node1" presStyleIdx="3" presStyleCnt="4"/>
      <dgm:spPr/>
      <dgm:t>
        <a:bodyPr/>
        <a:lstStyle/>
        <a:p>
          <a:endParaRPr lang="es-ES"/>
        </a:p>
      </dgm:t>
    </dgm:pt>
    <dgm:pt modelId="{EFE279FC-67A7-4205-AC87-00C529307684}" type="pres">
      <dgm:prSet presAssocID="{F8C65A43-236F-4D57-913F-5107EE0DF786}" presName="img" presStyleLbl="fgImgPlace1" presStyleIdx="3" presStyleCnt="4"/>
      <dgm:spPr>
        <a:blipFill rotWithShape="0">
          <a:blip xmlns:r="http://schemas.openxmlformats.org/officeDocument/2006/relationships" r:embed="rId4"/>
          <a:stretch>
            <a:fillRect/>
          </a:stretch>
        </a:blipFill>
      </dgm:spPr>
      <dgm:t>
        <a:bodyPr/>
        <a:lstStyle/>
        <a:p>
          <a:endParaRPr lang="es-ES"/>
        </a:p>
      </dgm:t>
    </dgm:pt>
    <dgm:pt modelId="{549376C6-79F5-455D-B7D6-8873AF3E1606}" type="pres">
      <dgm:prSet presAssocID="{F8C65A43-236F-4D57-913F-5107EE0DF786}" presName="text" presStyleLbl="node1" presStyleIdx="3" presStyleCnt="4">
        <dgm:presLayoutVars>
          <dgm:bulletEnabled val="1"/>
        </dgm:presLayoutVars>
      </dgm:prSet>
      <dgm:spPr/>
      <dgm:t>
        <a:bodyPr/>
        <a:lstStyle/>
        <a:p>
          <a:endParaRPr lang="es-ES"/>
        </a:p>
      </dgm:t>
    </dgm:pt>
  </dgm:ptLst>
  <dgm:cxnLst>
    <dgm:cxn modelId="{73FA647A-FCD9-4347-884A-B873F36D606A}" type="presOf" srcId="{AB968154-8A86-47B5-B783-500D201F708B}" destId="{1B6A886B-DF53-4DD3-8361-214A2853DC61}" srcOrd="1" destOrd="0" presId="urn:microsoft.com/office/officeart/2005/8/layout/vList4#1"/>
    <dgm:cxn modelId="{32900A24-362E-4C5C-8CE6-3E73C542E25D}" srcId="{8492DDC1-6F61-41C2-9174-94051C841362}" destId="{59F7533E-C1B4-40B7-8269-26137F5190BC}" srcOrd="2" destOrd="0" parTransId="{9ECF1286-8486-4D6B-8420-35E6BF9A707B}" sibTransId="{FAE2C639-D0CB-4473-8969-99ED2097E0F5}"/>
    <dgm:cxn modelId="{DAFBA1BA-F8CC-4DF3-8915-125475043CA8}" srcId="{8492DDC1-6F61-41C2-9174-94051C841362}" destId="{0FFE8BC1-0D49-49E3-AC22-A6E692636BBB}" srcOrd="0" destOrd="0" parTransId="{B360436C-019B-428F-BED0-FE08E2CE133B}" sibTransId="{A1C120C3-4CBB-453E-8443-C23EA86D0F58}"/>
    <dgm:cxn modelId="{D8E538E7-6617-44FD-BF92-F5C281461D4F}" srcId="{8492DDC1-6F61-41C2-9174-94051C841362}" destId="{F8C65A43-236F-4D57-913F-5107EE0DF786}" srcOrd="3" destOrd="0" parTransId="{836BCDD6-A27B-413A-8B8C-528E97981B86}" sibTransId="{709686FB-803F-4707-9C35-6FBC6FB631A2}"/>
    <dgm:cxn modelId="{0700377D-602E-4081-A0AB-3F74839104BD}" type="presOf" srcId="{8492DDC1-6F61-41C2-9174-94051C841362}" destId="{57CC4D45-B1F3-4A5A-9873-9C1EDE4B1036}" srcOrd="0" destOrd="0" presId="urn:microsoft.com/office/officeart/2005/8/layout/vList4#1"/>
    <dgm:cxn modelId="{222ACCF0-C2AF-4F09-94BA-5D1FD66BBA97}" type="presOf" srcId="{59F7533E-C1B4-40B7-8269-26137F5190BC}" destId="{33C2A541-9183-4588-A833-85CF0A7A6FB0}" srcOrd="0" destOrd="0" presId="urn:microsoft.com/office/officeart/2005/8/layout/vList4#1"/>
    <dgm:cxn modelId="{ECC27CF0-8C76-41EF-AB0C-B37A4F230A0D}" type="presOf" srcId="{F8C65A43-236F-4D57-913F-5107EE0DF786}" destId="{D82834A8-56A9-4C42-BA31-D68A7CC00CE8}" srcOrd="0" destOrd="0" presId="urn:microsoft.com/office/officeart/2005/8/layout/vList4#1"/>
    <dgm:cxn modelId="{9A771A49-B2A3-4884-B110-B03C7684C693}" type="presOf" srcId="{AB968154-8A86-47B5-B783-500D201F708B}" destId="{1C0FC4AB-1306-4329-B5B5-CDA3C908CB7E}" srcOrd="0" destOrd="0" presId="urn:microsoft.com/office/officeart/2005/8/layout/vList4#1"/>
    <dgm:cxn modelId="{694BCA8D-E246-4DA2-982E-E83E3B277133}" type="presOf" srcId="{0FFE8BC1-0D49-49E3-AC22-A6E692636BBB}" destId="{1C184306-5D1B-4663-AFE4-E20B61223970}" srcOrd="1" destOrd="0" presId="urn:microsoft.com/office/officeart/2005/8/layout/vList4#1"/>
    <dgm:cxn modelId="{3B1B1614-8133-4B0B-89C3-1E585C3A93B8}" type="presOf" srcId="{F8C65A43-236F-4D57-913F-5107EE0DF786}" destId="{549376C6-79F5-455D-B7D6-8873AF3E1606}" srcOrd="1" destOrd="0" presId="urn:microsoft.com/office/officeart/2005/8/layout/vList4#1"/>
    <dgm:cxn modelId="{416390F4-327E-419F-9391-E0E26FD79283}" type="presOf" srcId="{59F7533E-C1B4-40B7-8269-26137F5190BC}" destId="{39AAAD3D-30CD-4307-AED2-0CA124C0FE7C}" srcOrd="1" destOrd="0" presId="urn:microsoft.com/office/officeart/2005/8/layout/vList4#1"/>
    <dgm:cxn modelId="{EDBD9ACA-DCC1-428C-81F9-124305D750EC}" srcId="{8492DDC1-6F61-41C2-9174-94051C841362}" destId="{AB968154-8A86-47B5-B783-500D201F708B}" srcOrd="1" destOrd="0" parTransId="{D951E059-E940-478F-8B2C-EC596DD0A1BE}" sibTransId="{7BEF0644-7E76-47DC-B684-33515CE1147F}"/>
    <dgm:cxn modelId="{B5EF210F-CB0E-423F-8BBA-0F086288FA73}" type="presOf" srcId="{0FFE8BC1-0D49-49E3-AC22-A6E692636BBB}" destId="{9D6F8DDD-9549-46A7-A531-359CFA414E09}" srcOrd="0" destOrd="0" presId="urn:microsoft.com/office/officeart/2005/8/layout/vList4#1"/>
    <dgm:cxn modelId="{DF60A448-31F0-4EF7-858F-68F9649A48FC}" type="presParOf" srcId="{57CC4D45-B1F3-4A5A-9873-9C1EDE4B1036}" destId="{52A72730-BF01-4911-97BB-92C7A579EC90}" srcOrd="0" destOrd="0" presId="urn:microsoft.com/office/officeart/2005/8/layout/vList4#1"/>
    <dgm:cxn modelId="{0D7747F8-2B1D-4F7E-B2EA-070D7811F009}" type="presParOf" srcId="{52A72730-BF01-4911-97BB-92C7A579EC90}" destId="{9D6F8DDD-9549-46A7-A531-359CFA414E09}" srcOrd="0" destOrd="0" presId="urn:microsoft.com/office/officeart/2005/8/layout/vList4#1"/>
    <dgm:cxn modelId="{63771F9C-A4B9-4A4A-A655-F2087C369092}" type="presParOf" srcId="{52A72730-BF01-4911-97BB-92C7A579EC90}" destId="{A60FDA2C-BB30-4062-812B-9853D8A8E491}" srcOrd="1" destOrd="0" presId="urn:microsoft.com/office/officeart/2005/8/layout/vList4#1"/>
    <dgm:cxn modelId="{C884B0D6-155D-4298-A914-F9BFC7390D13}" type="presParOf" srcId="{52A72730-BF01-4911-97BB-92C7A579EC90}" destId="{1C184306-5D1B-4663-AFE4-E20B61223970}" srcOrd="2" destOrd="0" presId="urn:microsoft.com/office/officeart/2005/8/layout/vList4#1"/>
    <dgm:cxn modelId="{F21B1694-B3B6-448D-B3AA-717108013EB0}" type="presParOf" srcId="{57CC4D45-B1F3-4A5A-9873-9C1EDE4B1036}" destId="{405ACDC0-DCCB-426F-8D59-B8241047887C}" srcOrd="1" destOrd="0" presId="urn:microsoft.com/office/officeart/2005/8/layout/vList4#1"/>
    <dgm:cxn modelId="{C5DF8EB1-F86B-44E6-A017-AFDF34F84519}" type="presParOf" srcId="{57CC4D45-B1F3-4A5A-9873-9C1EDE4B1036}" destId="{616B635C-7F28-4986-96F3-32337EBA4949}" srcOrd="2" destOrd="0" presId="urn:microsoft.com/office/officeart/2005/8/layout/vList4#1"/>
    <dgm:cxn modelId="{FC0A8892-A739-4FC6-9B18-C1263CF8E608}" type="presParOf" srcId="{616B635C-7F28-4986-96F3-32337EBA4949}" destId="{1C0FC4AB-1306-4329-B5B5-CDA3C908CB7E}" srcOrd="0" destOrd="0" presId="urn:microsoft.com/office/officeart/2005/8/layout/vList4#1"/>
    <dgm:cxn modelId="{3FFD8048-98E2-4D41-B31A-BC1E6A156665}" type="presParOf" srcId="{616B635C-7F28-4986-96F3-32337EBA4949}" destId="{EE7F08C0-FD08-469B-B95D-810785F6254D}" srcOrd="1" destOrd="0" presId="urn:microsoft.com/office/officeart/2005/8/layout/vList4#1"/>
    <dgm:cxn modelId="{880BD7F2-47C9-4F5E-BECF-C30D8D8662BE}" type="presParOf" srcId="{616B635C-7F28-4986-96F3-32337EBA4949}" destId="{1B6A886B-DF53-4DD3-8361-214A2853DC61}" srcOrd="2" destOrd="0" presId="urn:microsoft.com/office/officeart/2005/8/layout/vList4#1"/>
    <dgm:cxn modelId="{9E975D10-E180-4A96-805E-575FB696929E}" type="presParOf" srcId="{57CC4D45-B1F3-4A5A-9873-9C1EDE4B1036}" destId="{A49F434C-488A-4D1D-A0B2-6D7985A7F2DE}" srcOrd="3" destOrd="0" presId="urn:microsoft.com/office/officeart/2005/8/layout/vList4#1"/>
    <dgm:cxn modelId="{0461CFED-1C85-43D9-8753-6398AFB71E64}" type="presParOf" srcId="{57CC4D45-B1F3-4A5A-9873-9C1EDE4B1036}" destId="{62E7E42F-7C41-47F6-9D45-F332F6A1A81F}" srcOrd="4" destOrd="0" presId="urn:microsoft.com/office/officeart/2005/8/layout/vList4#1"/>
    <dgm:cxn modelId="{C13E7965-A8CF-40BB-A66F-4A5E78C66051}" type="presParOf" srcId="{62E7E42F-7C41-47F6-9D45-F332F6A1A81F}" destId="{33C2A541-9183-4588-A833-85CF0A7A6FB0}" srcOrd="0" destOrd="0" presId="urn:microsoft.com/office/officeart/2005/8/layout/vList4#1"/>
    <dgm:cxn modelId="{8ADF7E4C-5777-42DE-A57B-3D0361821081}" type="presParOf" srcId="{62E7E42F-7C41-47F6-9D45-F332F6A1A81F}" destId="{AE03C8B7-36AC-4250-9A22-AB88C4AE5034}" srcOrd="1" destOrd="0" presId="urn:microsoft.com/office/officeart/2005/8/layout/vList4#1"/>
    <dgm:cxn modelId="{B7A8DA47-5F76-4F06-AAA9-E39CA78723C1}" type="presParOf" srcId="{62E7E42F-7C41-47F6-9D45-F332F6A1A81F}" destId="{39AAAD3D-30CD-4307-AED2-0CA124C0FE7C}" srcOrd="2" destOrd="0" presId="urn:microsoft.com/office/officeart/2005/8/layout/vList4#1"/>
    <dgm:cxn modelId="{D543C233-0DF3-478C-B51D-7462636FD2C4}" type="presParOf" srcId="{57CC4D45-B1F3-4A5A-9873-9C1EDE4B1036}" destId="{3B0A35BB-50AD-48E4-90F0-6A9FDF9F6D54}" srcOrd="5" destOrd="0" presId="urn:microsoft.com/office/officeart/2005/8/layout/vList4#1"/>
    <dgm:cxn modelId="{0A2F151A-8695-498B-8405-4AAC39B6CA76}" type="presParOf" srcId="{57CC4D45-B1F3-4A5A-9873-9C1EDE4B1036}" destId="{AA013688-88A0-4791-9B3E-D9F5517753E8}" srcOrd="6" destOrd="0" presId="urn:microsoft.com/office/officeart/2005/8/layout/vList4#1"/>
    <dgm:cxn modelId="{501D631C-FBDD-424B-AB5E-C4ACED66EBCB}" type="presParOf" srcId="{AA013688-88A0-4791-9B3E-D9F5517753E8}" destId="{D82834A8-56A9-4C42-BA31-D68A7CC00CE8}" srcOrd="0" destOrd="0" presId="urn:microsoft.com/office/officeart/2005/8/layout/vList4#1"/>
    <dgm:cxn modelId="{7DC3790A-4788-4659-ACF3-C7DC23A3FFB9}" type="presParOf" srcId="{AA013688-88A0-4791-9B3E-D9F5517753E8}" destId="{EFE279FC-67A7-4205-AC87-00C529307684}" srcOrd="1" destOrd="0" presId="urn:microsoft.com/office/officeart/2005/8/layout/vList4#1"/>
    <dgm:cxn modelId="{B8A33F00-7AD6-4CE7-9A5E-91EAF5495D45}" type="presParOf" srcId="{AA013688-88A0-4791-9B3E-D9F5517753E8}" destId="{549376C6-79F5-455D-B7D6-8873AF3E1606}" srcOrd="2" destOrd="0" presId="urn:microsoft.com/office/officeart/2005/8/layout/vList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BCE6AE-FA22-43D9-9171-809D5DAD9E58}" type="doc">
      <dgm:prSet loTypeId="urn:microsoft.com/office/officeart/2005/8/layout/bProcess4" loCatId="process" qsTypeId="urn:microsoft.com/office/officeart/2005/8/quickstyle/simple1" qsCatId="simple" csTypeId="urn:microsoft.com/office/officeart/2005/8/colors/colorful2" csCatId="colorful" phldr="1"/>
      <dgm:spPr/>
      <dgm:t>
        <a:bodyPr/>
        <a:lstStyle/>
        <a:p>
          <a:endParaRPr lang="es-ES"/>
        </a:p>
      </dgm:t>
    </dgm:pt>
    <dgm:pt modelId="{BFB37184-B8DF-4CC5-B454-178537D3BE85}">
      <dgm:prSet phldrT="[Texto]" custT="1"/>
      <dgm:spPr/>
      <dgm:t>
        <a:bodyPr/>
        <a:lstStyle/>
        <a:p>
          <a:r>
            <a:rPr lang="es-ES" sz="2400" dirty="0">
              <a:latin typeface="Calibri" pitchFamily="34" charset="0"/>
              <a:cs typeface="Calibri" pitchFamily="34" charset="0"/>
            </a:rPr>
            <a:t>Imitación</a:t>
          </a:r>
        </a:p>
      </dgm:t>
    </dgm:pt>
    <dgm:pt modelId="{70545F51-030A-4251-B564-8E0A055588FD}" type="parTrans" cxnId="{6060D704-C3B1-4BE0-A723-233E6B05C3AC}">
      <dgm:prSet/>
      <dgm:spPr/>
      <dgm:t>
        <a:bodyPr/>
        <a:lstStyle/>
        <a:p>
          <a:endParaRPr lang="es-ES">
            <a:latin typeface="Times New Roman" pitchFamily="18" charset="0"/>
            <a:cs typeface="Times New Roman" pitchFamily="18" charset="0"/>
          </a:endParaRPr>
        </a:p>
      </dgm:t>
    </dgm:pt>
    <dgm:pt modelId="{BC3918CF-C25D-4DC5-AB9C-5EA60F2667AA}" type="sibTrans" cxnId="{6060D704-C3B1-4BE0-A723-233E6B05C3AC}">
      <dgm:prSet/>
      <dgm:spPr/>
      <dgm:t>
        <a:bodyPr/>
        <a:lstStyle/>
        <a:p>
          <a:endParaRPr lang="es-ES">
            <a:latin typeface="Times New Roman" pitchFamily="18" charset="0"/>
            <a:cs typeface="Times New Roman" pitchFamily="18" charset="0"/>
          </a:endParaRPr>
        </a:p>
      </dgm:t>
    </dgm:pt>
    <dgm:pt modelId="{4CFC55B4-B4EA-4BE5-98C0-9E8B6EF787F7}">
      <dgm:prSet custT="1"/>
      <dgm:spPr/>
      <dgm:t>
        <a:bodyPr/>
        <a:lstStyle/>
        <a:p>
          <a:r>
            <a:rPr lang="es-ES" sz="2400" dirty="0">
              <a:latin typeface="Calibri" pitchFamily="34" charset="0"/>
              <a:cs typeface="Calibri" pitchFamily="34" charset="0"/>
            </a:rPr>
            <a:t>Carencias afectivas</a:t>
          </a:r>
        </a:p>
      </dgm:t>
    </dgm:pt>
    <dgm:pt modelId="{5A142624-A03F-4B6A-9C9E-4063006B1987}" type="parTrans" cxnId="{590F5836-D9A7-4B8A-A35E-8A0E3FB920E4}">
      <dgm:prSet/>
      <dgm:spPr/>
      <dgm:t>
        <a:bodyPr/>
        <a:lstStyle/>
        <a:p>
          <a:endParaRPr lang="es-ES">
            <a:latin typeface="Times New Roman" pitchFamily="18" charset="0"/>
            <a:cs typeface="Times New Roman" pitchFamily="18" charset="0"/>
          </a:endParaRPr>
        </a:p>
      </dgm:t>
    </dgm:pt>
    <dgm:pt modelId="{3CA3169B-7D65-4BEC-9F07-B69FA45B9214}" type="sibTrans" cxnId="{590F5836-D9A7-4B8A-A35E-8A0E3FB920E4}">
      <dgm:prSet/>
      <dgm:spPr/>
      <dgm:t>
        <a:bodyPr/>
        <a:lstStyle/>
        <a:p>
          <a:endParaRPr lang="es-ES">
            <a:latin typeface="Times New Roman" pitchFamily="18" charset="0"/>
            <a:cs typeface="Times New Roman" pitchFamily="18" charset="0"/>
          </a:endParaRPr>
        </a:p>
      </dgm:t>
    </dgm:pt>
    <dgm:pt modelId="{1B960CDB-AD28-49E7-9AFC-9AE7ACDF767C}">
      <dgm:prSet custT="1"/>
      <dgm:spPr/>
      <dgm:t>
        <a:bodyPr/>
        <a:lstStyle/>
        <a:p>
          <a:r>
            <a:rPr lang="es-ES" sz="2400">
              <a:latin typeface="Calibri" pitchFamily="34" charset="0"/>
              <a:cs typeface="Calibri" pitchFamily="34" charset="0"/>
            </a:rPr>
            <a:t>Frustración</a:t>
          </a:r>
        </a:p>
      </dgm:t>
    </dgm:pt>
    <dgm:pt modelId="{DB9E60B9-9659-477D-89EA-6608A988DCDB}" type="parTrans" cxnId="{6AA72524-A4A0-49DD-9637-E6F753FCB86D}">
      <dgm:prSet/>
      <dgm:spPr/>
      <dgm:t>
        <a:bodyPr/>
        <a:lstStyle/>
        <a:p>
          <a:endParaRPr lang="es-ES">
            <a:latin typeface="Times New Roman" pitchFamily="18" charset="0"/>
            <a:cs typeface="Times New Roman" pitchFamily="18" charset="0"/>
          </a:endParaRPr>
        </a:p>
      </dgm:t>
    </dgm:pt>
    <dgm:pt modelId="{711C80E3-BCB0-4360-BAFC-81A803DF426C}" type="sibTrans" cxnId="{6AA72524-A4A0-49DD-9637-E6F753FCB86D}">
      <dgm:prSet/>
      <dgm:spPr/>
      <dgm:t>
        <a:bodyPr/>
        <a:lstStyle/>
        <a:p>
          <a:endParaRPr lang="es-ES">
            <a:latin typeface="Times New Roman" pitchFamily="18" charset="0"/>
            <a:cs typeface="Times New Roman" pitchFamily="18" charset="0"/>
          </a:endParaRPr>
        </a:p>
      </dgm:t>
    </dgm:pt>
    <dgm:pt modelId="{7BBBB6FE-2797-4252-A1A4-BFB5A31F590D}">
      <dgm:prSet custT="1"/>
      <dgm:spPr/>
      <dgm:t>
        <a:bodyPr/>
        <a:lstStyle/>
        <a:p>
          <a:r>
            <a:rPr lang="es-ES" sz="2400" dirty="0">
              <a:latin typeface="Calibri" pitchFamily="34" charset="0"/>
              <a:cs typeface="Calibri" pitchFamily="34" charset="0"/>
            </a:rPr>
            <a:t>Deseo de lograr objetivos</a:t>
          </a:r>
        </a:p>
      </dgm:t>
    </dgm:pt>
    <dgm:pt modelId="{300BB7F5-265D-46D7-A06B-61E1C81BA14A}" type="parTrans" cxnId="{883554C6-0ECB-4181-A743-43DA84AC6CA2}">
      <dgm:prSet/>
      <dgm:spPr/>
      <dgm:t>
        <a:bodyPr/>
        <a:lstStyle/>
        <a:p>
          <a:endParaRPr lang="es-ES">
            <a:latin typeface="Times New Roman" pitchFamily="18" charset="0"/>
            <a:cs typeface="Times New Roman" pitchFamily="18" charset="0"/>
          </a:endParaRPr>
        </a:p>
      </dgm:t>
    </dgm:pt>
    <dgm:pt modelId="{EF18A8DA-F0DD-42BD-BB83-0B01501BEE8C}" type="sibTrans" cxnId="{883554C6-0ECB-4181-A743-43DA84AC6CA2}">
      <dgm:prSet/>
      <dgm:spPr/>
      <dgm:t>
        <a:bodyPr/>
        <a:lstStyle/>
        <a:p>
          <a:endParaRPr lang="es-ES">
            <a:latin typeface="Times New Roman" pitchFamily="18" charset="0"/>
            <a:cs typeface="Times New Roman" pitchFamily="18" charset="0"/>
          </a:endParaRPr>
        </a:p>
      </dgm:t>
    </dgm:pt>
    <dgm:pt modelId="{C0F16DC7-E3C0-43DA-94FC-F1A842AF5371}">
      <dgm:prSet custT="1"/>
      <dgm:spPr/>
      <dgm:t>
        <a:bodyPr/>
        <a:lstStyle/>
        <a:p>
          <a:r>
            <a:rPr lang="es-ES" sz="2400">
              <a:latin typeface="Calibri" pitchFamily="34" charset="0"/>
              <a:cs typeface="Calibri" pitchFamily="34" charset="0"/>
            </a:rPr>
            <a:t>Se siente amenazado</a:t>
          </a:r>
        </a:p>
      </dgm:t>
    </dgm:pt>
    <dgm:pt modelId="{173D4683-BA0D-4CE0-B247-BCF1440AC7D2}" type="parTrans" cxnId="{5D4AD5BB-0158-47E6-9C74-C15A6C5F6C5C}">
      <dgm:prSet/>
      <dgm:spPr/>
      <dgm:t>
        <a:bodyPr/>
        <a:lstStyle/>
        <a:p>
          <a:endParaRPr lang="es-ES">
            <a:latin typeface="Times New Roman" pitchFamily="18" charset="0"/>
            <a:cs typeface="Times New Roman" pitchFamily="18" charset="0"/>
          </a:endParaRPr>
        </a:p>
      </dgm:t>
    </dgm:pt>
    <dgm:pt modelId="{B1686A23-A8E9-4280-AEDD-9317D11931C9}" type="sibTrans" cxnId="{5D4AD5BB-0158-47E6-9C74-C15A6C5F6C5C}">
      <dgm:prSet/>
      <dgm:spPr/>
      <dgm:t>
        <a:bodyPr/>
        <a:lstStyle/>
        <a:p>
          <a:endParaRPr lang="es-ES">
            <a:latin typeface="Times New Roman" pitchFamily="18" charset="0"/>
            <a:cs typeface="Times New Roman" pitchFamily="18" charset="0"/>
          </a:endParaRPr>
        </a:p>
      </dgm:t>
    </dgm:pt>
    <dgm:pt modelId="{6C9C8549-B4D9-4566-B25E-87C3C013BB65}">
      <dgm:prSet custT="1"/>
      <dgm:spPr/>
      <dgm:t>
        <a:bodyPr/>
        <a:lstStyle/>
        <a:p>
          <a:r>
            <a:rPr lang="es-ES" sz="2400" dirty="0" smtClean="0">
              <a:latin typeface="Calibri" pitchFamily="34" charset="0"/>
              <a:cs typeface="Calibri" pitchFamily="34" charset="0"/>
            </a:rPr>
            <a:t>Circunstan cias</a:t>
          </a:r>
          <a:endParaRPr lang="es-ES" sz="2400" dirty="0">
            <a:latin typeface="Calibri" pitchFamily="34" charset="0"/>
            <a:cs typeface="Calibri" pitchFamily="34" charset="0"/>
          </a:endParaRPr>
        </a:p>
      </dgm:t>
    </dgm:pt>
    <dgm:pt modelId="{945A458D-B0EB-4AFF-8ADF-203526CAE598}" type="parTrans" cxnId="{B5A7ED5C-3E66-486D-87E8-8A6AB4094E30}">
      <dgm:prSet/>
      <dgm:spPr/>
      <dgm:t>
        <a:bodyPr/>
        <a:lstStyle/>
        <a:p>
          <a:endParaRPr lang="es-ES">
            <a:latin typeface="Times New Roman" pitchFamily="18" charset="0"/>
            <a:cs typeface="Times New Roman" pitchFamily="18" charset="0"/>
          </a:endParaRPr>
        </a:p>
      </dgm:t>
    </dgm:pt>
    <dgm:pt modelId="{337E0C2F-5BA0-4851-9FE4-7F3816F469DC}" type="sibTrans" cxnId="{B5A7ED5C-3E66-486D-87E8-8A6AB4094E30}">
      <dgm:prSet/>
      <dgm:spPr/>
      <dgm:t>
        <a:bodyPr/>
        <a:lstStyle/>
        <a:p>
          <a:endParaRPr lang="es-ES">
            <a:latin typeface="Times New Roman" pitchFamily="18" charset="0"/>
            <a:cs typeface="Times New Roman" pitchFamily="18" charset="0"/>
          </a:endParaRPr>
        </a:p>
      </dgm:t>
    </dgm:pt>
    <dgm:pt modelId="{80E055F0-4C9F-4C1B-AEF7-9D7CDEF544CF}">
      <dgm:prSet custT="1"/>
      <dgm:spPr/>
      <dgm:t>
        <a:bodyPr/>
        <a:lstStyle/>
        <a:p>
          <a:r>
            <a:rPr lang="es-ES" sz="2400" dirty="0">
              <a:latin typeface="Calibri" pitchFamily="34" charset="0"/>
              <a:cs typeface="Calibri" pitchFamily="34" charset="0"/>
            </a:rPr>
            <a:t>Actividades agresivas</a:t>
          </a:r>
        </a:p>
      </dgm:t>
    </dgm:pt>
    <dgm:pt modelId="{48D49D8A-8CC0-4A57-80CC-6BC28C051E01}" type="parTrans" cxnId="{084BCC2E-E442-479E-B62D-6E442FCAFF85}">
      <dgm:prSet/>
      <dgm:spPr/>
      <dgm:t>
        <a:bodyPr/>
        <a:lstStyle/>
        <a:p>
          <a:endParaRPr lang="es-ES">
            <a:latin typeface="Times New Roman" pitchFamily="18" charset="0"/>
            <a:cs typeface="Times New Roman" pitchFamily="18" charset="0"/>
          </a:endParaRPr>
        </a:p>
      </dgm:t>
    </dgm:pt>
    <dgm:pt modelId="{F47A5AFA-FC1D-45B9-8FA0-CD5A004EC26C}" type="sibTrans" cxnId="{084BCC2E-E442-479E-B62D-6E442FCAFF85}">
      <dgm:prSet/>
      <dgm:spPr/>
      <dgm:t>
        <a:bodyPr/>
        <a:lstStyle/>
        <a:p>
          <a:endParaRPr lang="es-ES">
            <a:latin typeface="Times New Roman" pitchFamily="18" charset="0"/>
            <a:cs typeface="Times New Roman" pitchFamily="18" charset="0"/>
          </a:endParaRPr>
        </a:p>
      </dgm:t>
    </dgm:pt>
    <dgm:pt modelId="{7F2E428D-390E-44E5-815C-2B53A3046BA5}">
      <dgm:prSet custT="1"/>
      <dgm:spPr/>
      <dgm:t>
        <a:bodyPr/>
        <a:lstStyle/>
        <a:p>
          <a:r>
            <a:rPr lang="es-ES" sz="2400">
              <a:latin typeface="Calibri" pitchFamily="34" charset="0"/>
              <a:cs typeface="Calibri" pitchFamily="34" charset="0"/>
            </a:rPr>
            <a:t>Relatos agresivos</a:t>
          </a:r>
        </a:p>
      </dgm:t>
    </dgm:pt>
    <dgm:pt modelId="{90F390FE-7E58-4085-B60E-F9ADF71AFFE6}" type="parTrans" cxnId="{4963EE0F-E994-4BB7-8510-736247A66597}">
      <dgm:prSet/>
      <dgm:spPr/>
      <dgm:t>
        <a:bodyPr/>
        <a:lstStyle/>
        <a:p>
          <a:endParaRPr lang="es-ES">
            <a:latin typeface="Times New Roman" pitchFamily="18" charset="0"/>
            <a:cs typeface="Times New Roman" pitchFamily="18" charset="0"/>
          </a:endParaRPr>
        </a:p>
      </dgm:t>
    </dgm:pt>
    <dgm:pt modelId="{A8E90C03-6C8B-410E-B93F-07C4E00560E3}" type="sibTrans" cxnId="{4963EE0F-E994-4BB7-8510-736247A66597}">
      <dgm:prSet/>
      <dgm:spPr/>
      <dgm:t>
        <a:bodyPr/>
        <a:lstStyle/>
        <a:p>
          <a:endParaRPr lang="es-ES">
            <a:latin typeface="Times New Roman" pitchFamily="18" charset="0"/>
            <a:cs typeface="Times New Roman" pitchFamily="18" charset="0"/>
          </a:endParaRPr>
        </a:p>
      </dgm:t>
    </dgm:pt>
    <dgm:pt modelId="{A83C301D-708B-4D0C-B8B9-2046FE8B3AE3}">
      <dgm:prSet custT="1"/>
      <dgm:spPr/>
      <dgm:t>
        <a:bodyPr/>
        <a:lstStyle/>
        <a:p>
          <a:r>
            <a:rPr lang="es-ES" sz="2400" dirty="0">
              <a:latin typeface="Calibri" pitchFamily="34" charset="0"/>
              <a:cs typeface="Calibri" pitchFamily="34" charset="0"/>
            </a:rPr>
            <a:t>Películas agresivas</a:t>
          </a:r>
        </a:p>
      </dgm:t>
    </dgm:pt>
    <dgm:pt modelId="{C6FB9535-C582-442A-8B37-81AEEBF44A75}" type="parTrans" cxnId="{57C4DBC4-B3D1-4693-B1A9-1E1C6129D865}">
      <dgm:prSet/>
      <dgm:spPr/>
      <dgm:t>
        <a:bodyPr/>
        <a:lstStyle/>
        <a:p>
          <a:endParaRPr lang="es-ES">
            <a:latin typeface="Times New Roman" pitchFamily="18" charset="0"/>
            <a:cs typeface="Times New Roman" pitchFamily="18" charset="0"/>
          </a:endParaRPr>
        </a:p>
      </dgm:t>
    </dgm:pt>
    <dgm:pt modelId="{65626ECE-D7B7-47B0-A77D-BC04006A8B12}" type="sibTrans" cxnId="{57C4DBC4-B3D1-4693-B1A9-1E1C6129D865}">
      <dgm:prSet/>
      <dgm:spPr/>
      <dgm:t>
        <a:bodyPr/>
        <a:lstStyle/>
        <a:p>
          <a:endParaRPr lang="es-ES">
            <a:latin typeface="Times New Roman" pitchFamily="18" charset="0"/>
            <a:cs typeface="Times New Roman" pitchFamily="18" charset="0"/>
          </a:endParaRPr>
        </a:p>
      </dgm:t>
    </dgm:pt>
    <dgm:pt modelId="{D7FF889B-46FF-4F8C-8B39-70F03AE7150D}">
      <dgm:prSet custT="1"/>
      <dgm:spPr/>
      <dgm:t>
        <a:bodyPr/>
        <a:lstStyle/>
        <a:p>
          <a:r>
            <a:rPr lang="es-ES" sz="2400" dirty="0">
              <a:latin typeface="Calibri" pitchFamily="34" charset="0"/>
              <a:cs typeface="Calibri" pitchFamily="34" charset="0"/>
            </a:rPr>
            <a:t>Juegos de competición</a:t>
          </a:r>
        </a:p>
      </dgm:t>
    </dgm:pt>
    <dgm:pt modelId="{AD6D14BB-3099-4980-A3AA-AFFA4FF5AB1A}" type="parTrans" cxnId="{5FA1AD42-7B32-46E7-A7AB-17034DDB478E}">
      <dgm:prSet/>
      <dgm:spPr/>
      <dgm:t>
        <a:bodyPr/>
        <a:lstStyle/>
        <a:p>
          <a:endParaRPr lang="es-ES">
            <a:latin typeface="Times New Roman" pitchFamily="18" charset="0"/>
            <a:cs typeface="Times New Roman" pitchFamily="18" charset="0"/>
          </a:endParaRPr>
        </a:p>
      </dgm:t>
    </dgm:pt>
    <dgm:pt modelId="{00EB8295-DD36-46CC-9ED1-FF5CD63FE06A}" type="sibTrans" cxnId="{5FA1AD42-7B32-46E7-A7AB-17034DDB478E}">
      <dgm:prSet/>
      <dgm:spPr/>
      <dgm:t>
        <a:bodyPr/>
        <a:lstStyle/>
        <a:p>
          <a:endParaRPr lang="es-ES">
            <a:latin typeface="Times New Roman" pitchFamily="18" charset="0"/>
            <a:cs typeface="Times New Roman" pitchFamily="18" charset="0"/>
          </a:endParaRPr>
        </a:p>
      </dgm:t>
    </dgm:pt>
    <dgm:pt modelId="{8FAFF8F5-D0FC-4E67-B700-8DFF06A7DB1E}" type="pres">
      <dgm:prSet presAssocID="{82BCE6AE-FA22-43D9-9171-809D5DAD9E58}" presName="Name0" presStyleCnt="0">
        <dgm:presLayoutVars>
          <dgm:dir/>
          <dgm:resizeHandles/>
        </dgm:presLayoutVars>
      </dgm:prSet>
      <dgm:spPr/>
      <dgm:t>
        <a:bodyPr/>
        <a:lstStyle/>
        <a:p>
          <a:endParaRPr lang="es-ES"/>
        </a:p>
      </dgm:t>
    </dgm:pt>
    <dgm:pt modelId="{AE792A40-FC55-407E-B749-D893F1021E5E}" type="pres">
      <dgm:prSet presAssocID="{BFB37184-B8DF-4CC5-B454-178537D3BE85}" presName="compNode" presStyleCnt="0"/>
      <dgm:spPr/>
      <dgm:t>
        <a:bodyPr/>
        <a:lstStyle/>
        <a:p>
          <a:endParaRPr lang="es-ES"/>
        </a:p>
      </dgm:t>
    </dgm:pt>
    <dgm:pt modelId="{B2312634-353F-4DB9-9664-4BD3A48DA78D}" type="pres">
      <dgm:prSet presAssocID="{BFB37184-B8DF-4CC5-B454-178537D3BE85}" presName="dummyConnPt" presStyleCnt="0"/>
      <dgm:spPr/>
      <dgm:t>
        <a:bodyPr/>
        <a:lstStyle/>
        <a:p>
          <a:endParaRPr lang="es-ES"/>
        </a:p>
      </dgm:t>
    </dgm:pt>
    <dgm:pt modelId="{F41F6DC8-3261-4EC6-A506-A983D647D314}" type="pres">
      <dgm:prSet presAssocID="{BFB37184-B8DF-4CC5-B454-178537D3BE85}" presName="node" presStyleLbl="node1" presStyleIdx="0" presStyleCnt="10">
        <dgm:presLayoutVars>
          <dgm:bulletEnabled val="1"/>
        </dgm:presLayoutVars>
      </dgm:prSet>
      <dgm:spPr/>
      <dgm:t>
        <a:bodyPr/>
        <a:lstStyle/>
        <a:p>
          <a:endParaRPr lang="es-ES"/>
        </a:p>
      </dgm:t>
    </dgm:pt>
    <dgm:pt modelId="{6001B3C2-E788-4190-9339-431BD858D4EF}" type="pres">
      <dgm:prSet presAssocID="{BC3918CF-C25D-4DC5-AB9C-5EA60F2667AA}" presName="sibTrans" presStyleLbl="bgSibTrans2D1" presStyleIdx="0" presStyleCnt="9"/>
      <dgm:spPr/>
      <dgm:t>
        <a:bodyPr/>
        <a:lstStyle/>
        <a:p>
          <a:endParaRPr lang="es-ES"/>
        </a:p>
      </dgm:t>
    </dgm:pt>
    <dgm:pt modelId="{6E3EE0B8-17BE-49D3-9FA2-5B32F116FFAD}" type="pres">
      <dgm:prSet presAssocID="{4CFC55B4-B4EA-4BE5-98C0-9E8B6EF787F7}" presName="compNode" presStyleCnt="0"/>
      <dgm:spPr/>
      <dgm:t>
        <a:bodyPr/>
        <a:lstStyle/>
        <a:p>
          <a:endParaRPr lang="es-ES"/>
        </a:p>
      </dgm:t>
    </dgm:pt>
    <dgm:pt modelId="{0F07E248-B22C-4331-AEC8-CF4E32B74955}" type="pres">
      <dgm:prSet presAssocID="{4CFC55B4-B4EA-4BE5-98C0-9E8B6EF787F7}" presName="dummyConnPt" presStyleCnt="0"/>
      <dgm:spPr/>
      <dgm:t>
        <a:bodyPr/>
        <a:lstStyle/>
        <a:p>
          <a:endParaRPr lang="es-ES"/>
        </a:p>
      </dgm:t>
    </dgm:pt>
    <dgm:pt modelId="{5EC325FE-8488-4C74-A554-B34FBB899C16}" type="pres">
      <dgm:prSet presAssocID="{4CFC55B4-B4EA-4BE5-98C0-9E8B6EF787F7}" presName="node" presStyleLbl="node1" presStyleIdx="1" presStyleCnt="10">
        <dgm:presLayoutVars>
          <dgm:bulletEnabled val="1"/>
        </dgm:presLayoutVars>
      </dgm:prSet>
      <dgm:spPr/>
      <dgm:t>
        <a:bodyPr/>
        <a:lstStyle/>
        <a:p>
          <a:endParaRPr lang="es-ES"/>
        </a:p>
      </dgm:t>
    </dgm:pt>
    <dgm:pt modelId="{A66141B7-0A51-462E-B4B6-13AA2C97023C}" type="pres">
      <dgm:prSet presAssocID="{3CA3169B-7D65-4BEC-9F07-B69FA45B9214}" presName="sibTrans" presStyleLbl="bgSibTrans2D1" presStyleIdx="1" presStyleCnt="9"/>
      <dgm:spPr/>
      <dgm:t>
        <a:bodyPr/>
        <a:lstStyle/>
        <a:p>
          <a:endParaRPr lang="es-ES"/>
        </a:p>
      </dgm:t>
    </dgm:pt>
    <dgm:pt modelId="{B2DEACE2-6966-4445-A469-C651461BE856}" type="pres">
      <dgm:prSet presAssocID="{1B960CDB-AD28-49E7-9AFC-9AE7ACDF767C}" presName="compNode" presStyleCnt="0"/>
      <dgm:spPr/>
      <dgm:t>
        <a:bodyPr/>
        <a:lstStyle/>
        <a:p>
          <a:endParaRPr lang="es-ES"/>
        </a:p>
      </dgm:t>
    </dgm:pt>
    <dgm:pt modelId="{597ECD63-C2DD-4F8D-BB6F-06A41D5F34CB}" type="pres">
      <dgm:prSet presAssocID="{1B960CDB-AD28-49E7-9AFC-9AE7ACDF767C}" presName="dummyConnPt" presStyleCnt="0"/>
      <dgm:spPr/>
      <dgm:t>
        <a:bodyPr/>
        <a:lstStyle/>
        <a:p>
          <a:endParaRPr lang="es-ES"/>
        </a:p>
      </dgm:t>
    </dgm:pt>
    <dgm:pt modelId="{7383A3D6-233B-4FEC-9C5E-D7B85E7C2F8C}" type="pres">
      <dgm:prSet presAssocID="{1B960CDB-AD28-49E7-9AFC-9AE7ACDF767C}" presName="node" presStyleLbl="node1" presStyleIdx="2" presStyleCnt="10">
        <dgm:presLayoutVars>
          <dgm:bulletEnabled val="1"/>
        </dgm:presLayoutVars>
      </dgm:prSet>
      <dgm:spPr/>
      <dgm:t>
        <a:bodyPr/>
        <a:lstStyle/>
        <a:p>
          <a:endParaRPr lang="es-ES"/>
        </a:p>
      </dgm:t>
    </dgm:pt>
    <dgm:pt modelId="{338FE19D-670F-4F66-B94D-D91B077366E1}" type="pres">
      <dgm:prSet presAssocID="{711C80E3-BCB0-4360-BAFC-81A803DF426C}" presName="sibTrans" presStyleLbl="bgSibTrans2D1" presStyleIdx="2" presStyleCnt="9"/>
      <dgm:spPr/>
      <dgm:t>
        <a:bodyPr/>
        <a:lstStyle/>
        <a:p>
          <a:endParaRPr lang="es-ES"/>
        </a:p>
      </dgm:t>
    </dgm:pt>
    <dgm:pt modelId="{B660CF6B-724A-4409-BAC0-1B96795791ED}" type="pres">
      <dgm:prSet presAssocID="{7BBBB6FE-2797-4252-A1A4-BFB5A31F590D}" presName="compNode" presStyleCnt="0"/>
      <dgm:spPr/>
      <dgm:t>
        <a:bodyPr/>
        <a:lstStyle/>
        <a:p>
          <a:endParaRPr lang="es-ES"/>
        </a:p>
      </dgm:t>
    </dgm:pt>
    <dgm:pt modelId="{690AD46C-F269-4DA9-959B-E8DFF33ABD20}" type="pres">
      <dgm:prSet presAssocID="{7BBBB6FE-2797-4252-A1A4-BFB5A31F590D}" presName="dummyConnPt" presStyleCnt="0"/>
      <dgm:spPr/>
      <dgm:t>
        <a:bodyPr/>
        <a:lstStyle/>
        <a:p>
          <a:endParaRPr lang="es-ES"/>
        </a:p>
      </dgm:t>
    </dgm:pt>
    <dgm:pt modelId="{21F58088-1121-44BC-A95F-26AE10629439}" type="pres">
      <dgm:prSet presAssocID="{7BBBB6FE-2797-4252-A1A4-BFB5A31F590D}" presName="node" presStyleLbl="node1" presStyleIdx="3" presStyleCnt="10">
        <dgm:presLayoutVars>
          <dgm:bulletEnabled val="1"/>
        </dgm:presLayoutVars>
      </dgm:prSet>
      <dgm:spPr/>
      <dgm:t>
        <a:bodyPr/>
        <a:lstStyle/>
        <a:p>
          <a:endParaRPr lang="es-ES"/>
        </a:p>
      </dgm:t>
    </dgm:pt>
    <dgm:pt modelId="{C34DADF9-2723-453D-99C8-4EDF45CFAEDF}" type="pres">
      <dgm:prSet presAssocID="{EF18A8DA-F0DD-42BD-BB83-0B01501BEE8C}" presName="sibTrans" presStyleLbl="bgSibTrans2D1" presStyleIdx="3" presStyleCnt="9"/>
      <dgm:spPr/>
      <dgm:t>
        <a:bodyPr/>
        <a:lstStyle/>
        <a:p>
          <a:endParaRPr lang="es-ES"/>
        </a:p>
      </dgm:t>
    </dgm:pt>
    <dgm:pt modelId="{9BD62C2A-72D8-4121-99C9-A3759EBB08E3}" type="pres">
      <dgm:prSet presAssocID="{C0F16DC7-E3C0-43DA-94FC-F1A842AF5371}" presName="compNode" presStyleCnt="0"/>
      <dgm:spPr/>
      <dgm:t>
        <a:bodyPr/>
        <a:lstStyle/>
        <a:p>
          <a:endParaRPr lang="es-ES"/>
        </a:p>
      </dgm:t>
    </dgm:pt>
    <dgm:pt modelId="{26C14CE6-BFFD-479E-8A0E-FB0C899DC85E}" type="pres">
      <dgm:prSet presAssocID="{C0F16DC7-E3C0-43DA-94FC-F1A842AF5371}" presName="dummyConnPt" presStyleCnt="0"/>
      <dgm:spPr/>
      <dgm:t>
        <a:bodyPr/>
        <a:lstStyle/>
        <a:p>
          <a:endParaRPr lang="es-ES"/>
        </a:p>
      </dgm:t>
    </dgm:pt>
    <dgm:pt modelId="{5F6E907E-311D-4C47-B85E-4C67EDBF5784}" type="pres">
      <dgm:prSet presAssocID="{C0F16DC7-E3C0-43DA-94FC-F1A842AF5371}" presName="node" presStyleLbl="node1" presStyleIdx="4" presStyleCnt="10">
        <dgm:presLayoutVars>
          <dgm:bulletEnabled val="1"/>
        </dgm:presLayoutVars>
      </dgm:prSet>
      <dgm:spPr/>
      <dgm:t>
        <a:bodyPr/>
        <a:lstStyle/>
        <a:p>
          <a:endParaRPr lang="es-ES"/>
        </a:p>
      </dgm:t>
    </dgm:pt>
    <dgm:pt modelId="{E9D51BFA-A38D-4DB1-8602-0F3CE0E3FC2C}" type="pres">
      <dgm:prSet presAssocID="{B1686A23-A8E9-4280-AEDD-9317D11931C9}" presName="sibTrans" presStyleLbl="bgSibTrans2D1" presStyleIdx="4" presStyleCnt="9"/>
      <dgm:spPr/>
      <dgm:t>
        <a:bodyPr/>
        <a:lstStyle/>
        <a:p>
          <a:endParaRPr lang="es-ES"/>
        </a:p>
      </dgm:t>
    </dgm:pt>
    <dgm:pt modelId="{63FFC81F-863E-4DBC-9700-A22A0E6B3C33}" type="pres">
      <dgm:prSet presAssocID="{6C9C8549-B4D9-4566-B25E-87C3C013BB65}" presName="compNode" presStyleCnt="0"/>
      <dgm:spPr/>
      <dgm:t>
        <a:bodyPr/>
        <a:lstStyle/>
        <a:p>
          <a:endParaRPr lang="es-ES"/>
        </a:p>
      </dgm:t>
    </dgm:pt>
    <dgm:pt modelId="{59E4140B-84A3-49CE-AB4F-1E172D9881F5}" type="pres">
      <dgm:prSet presAssocID="{6C9C8549-B4D9-4566-B25E-87C3C013BB65}" presName="dummyConnPt" presStyleCnt="0"/>
      <dgm:spPr/>
      <dgm:t>
        <a:bodyPr/>
        <a:lstStyle/>
        <a:p>
          <a:endParaRPr lang="es-ES"/>
        </a:p>
      </dgm:t>
    </dgm:pt>
    <dgm:pt modelId="{E40A904F-817C-4C1C-9AA2-0E2DF93E0590}" type="pres">
      <dgm:prSet presAssocID="{6C9C8549-B4D9-4566-B25E-87C3C013BB65}" presName="node" presStyleLbl="node1" presStyleIdx="5" presStyleCnt="10">
        <dgm:presLayoutVars>
          <dgm:bulletEnabled val="1"/>
        </dgm:presLayoutVars>
      </dgm:prSet>
      <dgm:spPr/>
      <dgm:t>
        <a:bodyPr/>
        <a:lstStyle/>
        <a:p>
          <a:endParaRPr lang="es-ES"/>
        </a:p>
      </dgm:t>
    </dgm:pt>
    <dgm:pt modelId="{89C6821D-156F-400B-B35D-F2BE07D19AC4}" type="pres">
      <dgm:prSet presAssocID="{337E0C2F-5BA0-4851-9FE4-7F3816F469DC}" presName="sibTrans" presStyleLbl="bgSibTrans2D1" presStyleIdx="5" presStyleCnt="9"/>
      <dgm:spPr/>
      <dgm:t>
        <a:bodyPr/>
        <a:lstStyle/>
        <a:p>
          <a:endParaRPr lang="es-ES"/>
        </a:p>
      </dgm:t>
    </dgm:pt>
    <dgm:pt modelId="{12DC3D83-EA49-454B-BADF-98051DABBD75}" type="pres">
      <dgm:prSet presAssocID="{80E055F0-4C9F-4C1B-AEF7-9D7CDEF544CF}" presName="compNode" presStyleCnt="0"/>
      <dgm:spPr/>
      <dgm:t>
        <a:bodyPr/>
        <a:lstStyle/>
        <a:p>
          <a:endParaRPr lang="es-ES"/>
        </a:p>
      </dgm:t>
    </dgm:pt>
    <dgm:pt modelId="{36B8CF90-21B9-4C19-90D5-FD63F0CDF2B3}" type="pres">
      <dgm:prSet presAssocID="{80E055F0-4C9F-4C1B-AEF7-9D7CDEF544CF}" presName="dummyConnPt" presStyleCnt="0"/>
      <dgm:spPr/>
      <dgm:t>
        <a:bodyPr/>
        <a:lstStyle/>
        <a:p>
          <a:endParaRPr lang="es-ES"/>
        </a:p>
      </dgm:t>
    </dgm:pt>
    <dgm:pt modelId="{CA56707F-7BB6-4631-8D07-A9B8EF9FF3D2}" type="pres">
      <dgm:prSet presAssocID="{80E055F0-4C9F-4C1B-AEF7-9D7CDEF544CF}" presName="node" presStyleLbl="node1" presStyleIdx="6" presStyleCnt="10">
        <dgm:presLayoutVars>
          <dgm:bulletEnabled val="1"/>
        </dgm:presLayoutVars>
      </dgm:prSet>
      <dgm:spPr/>
      <dgm:t>
        <a:bodyPr/>
        <a:lstStyle/>
        <a:p>
          <a:endParaRPr lang="es-ES"/>
        </a:p>
      </dgm:t>
    </dgm:pt>
    <dgm:pt modelId="{92202F52-F8C7-443E-A869-206A2853D6E9}" type="pres">
      <dgm:prSet presAssocID="{F47A5AFA-FC1D-45B9-8FA0-CD5A004EC26C}" presName="sibTrans" presStyleLbl="bgSibTrans2D1" presStyleIdx="6" presStyleCnt="9"/>
      <dgm:spPr/>
      <dgm:t>
        <a:bodyPr/>
        <a:lstStyle/>
        <a:p>
          <a:endParaRPr lang="es-ES"/>
        </a:p>
      </dgm:t>
    </dgm:pt>
    <dgm:pt modelId="{D9166255-7940-4949-B221-660619A898DA}" type="pres">
      <dgm:prSet presAssocID="{7F2E428D-390E-44E5-815C-2B53A3046BA5}" presName="compNode" presStyleCnt="0"/>
      <dgm:spPr/>
      <dgm:t>
        <a:bodyPr/>
        <a:lstStyle/>
        <a:p>
          <a:endParaRPr lang="es-ES"/>
        </a:p>
      </dgm:t>
    </dgm:pt>
    <dgm:pt modelId="{479A7B09-5E55-4996-8394-03C90AFF097E}" type="pres">
      <dgm:prSet presAssocID="{7F2E428D-390E-44E5-815C-2B53A3046BA5}" presName="dummyConnPt" presStyleCnt="0"/>
      <dgm:spPr/>
      <dgm:t>
        <a:bodyPr/>
        <a:lstStyle/>
        <a:p>
          <a:endParaRPr lang="es-ES"/>
        </a:p>
      </dgm:t>
    </dgm:pt>
    <dgm:pt modelId="{C33621D9-5DE1-40D1-B284-B28580A303E3}" type="pres">
      <dgm:prSet presAssocID="{7F2E428D-390E-44E5-815C-2B53A3046BA5}" presName="node" presStyleLbl="node1" presStyleIdx="7" presStyleCnt="10">
        <dgm:presLayoutVars>
          <dgm:bulletEnabled val="1"/>
        </dgm:presLayoutVars>
      </dgm:prSet>
      <dgm:spPr/>
      <dgm:t>
        <a:bodyPr/>
        <a:lstStyle/>
        <a:p>
          <a:endParaRPr lang="es-ES"/>
        </a:p>
      </dgm:t>
    </dgm:pt>
    <dgm:pt modelId="{8CBAF3CF-A2BE-488B-B9A8-09229C1CC701}" type="pres">
      <dgm:prSet presAssocID="{A8E90C03-6C8B-410E-B93F-07C4E00560E3}" presName="sibTrans" presStyleLbl="bgSibTrans2D1" presStyleIdx="7" presStyleCnt="9"/>
      <dgm:spPr/>
      <dgm:t>
        <a:bodyPr/>
        <a:lstStyle/>
        <a:p>
          <a:endParaRPr lang="es-ES"/>
        </a:p>
      </dgm:t>
    </dgm:pt>
    <dgm:pt modelId="{08218222-8C03-40F6-BA73-66C8F95A803A}" type="pres">
      <dgm:prSet presAssocID="{A83C301D-708B-4D0C-B8B9-2046FE8B3AE3}" presName="compNode" presStyleCnt="0"/>
      <dgm:spPr/>
      <dgm:t>
        <a:bodyPr/>
        <a:lstStyle/>
        <a:p>
          <a:endParaRPr lang="es-ES"/>
        </a:p>
      </dgm:t>
    </dgm:pt>
    <dgm:pt modelId="{09507321-A151-4FF5-B6A9-0C6C4FA6C0EE}" type="pres">
      <dgm:prSet presAssocID="{A83C301D-708B-4D0C-B8B9-2046FE8B3AE3}" presName="dummyConnPt" presStyleCnt="0"/>
      <dgm:spPr/>
      <dgm:t>
        <a:bodyPr/>
        <a:lstStyle/>
        <a:p>
          <a:endParaRPr lang="es-ES"/>
        </a:p>
      </dgm:t>
    </dgm:pt>
    <dgm:pt modelId="{CAB960FF-355F-468D-8484-F077A04C8B4F}" type="pres">
      <dgm:prSet presAssocID="{A83C301D-708B-4D0C-B8B9-2046FE8B3AE3}" presName="node" presStyleLbl="node1" presStyleIdx="8" presStyleCnt="10">
        <dgm:presLayoutVars>
          <dgm:bulletEnabled val="1"/>
        </dgm:presLayoutVars>
      </dgm:prSet>
      <dgm:spPr/>
      <dgm:t>
        <a:bodyPr/>
        <a:lstStyle/>
        <a:p>
          <a:endParaRPr lang="es-ES"/>
        </a:p>
      </dgm:t>
    </dgm:pt>
    <dgm:pt modelId="{625A2856-D69F-4FD6-8B69-DB63857C2E15}" type="pres">
      <dgm:prSet presAssocID="{65626ECE-D7B7-47B0-A77D-BC04006A8B12}" presName="sibTrans" presStyleLbl="bgSibTrans2D1" presStyleIdx="8" presStyleCnt="9"/>
      <dgm:spPr/>
      <dgm:t>
        <a:bodyPr/>
        <a:lstStyle/>
        <a:p>
          <a:endParaRPr lang="es-ES"/>
        </a:p>
      </dgm:t>
    </dgm:pt>
    <dgm:pt modelId="{D9D71DD8-B75D-421B-9321-B588001F89E8}" type="pres">
      <dgm:prSet presAssocID="{D7FF889B-46FF-4F8C-8B39-70F03AE7150D}" presName="compNode" presStyleCnt="0"/>
      <dgm:spPr/>
      <dgm:t>
        <a:bodyPr/>
        <a:lstStyle/>
        <a:p>
          <a:endParaRPr lang="es-ES"/>
        </a:p>
      </dgm:t>
    </dgm:pt>
    <dgm:pt modelId="{682455F8-80E4-4265-812B-ACB617AAE93F}" type="pres">
      <dgm:prSet presAssocID="{D7FF889B-46FF-4F8C-8B39-70F03AE7150D}" presName="dummyConnPt" presStyleCnt="0"/>
      <dgm:spPr/>
      <dgm:t>
        <a:bodyPr/>
        <a:lstStyle/>
        <a:p>
          <a:endParaRPr lang="es-ES"/>
        </a:p>
      </dgm:t>
    </dgm:pt>
    <dgm:pt modelId="{6E7B1040-4497-4CB3-BEF5-64D39992208F}" type="pres">
      <dgm:prSet presAssocID="{D7FF889B-46FF-4F8C-8B39-70F03AE7150D}" presName="node" presStyleLbl="node1" presStyleIdx="9" presStyleCnt="10">
        <dgm:presLayoutVars>
          <dgm:bulletEnabled val="1"/>
        </dgm:presLayoutVars>
      </dgm:prSet>
      <dgm:spPr/>
      <dgm:t>
        <a:bodyPr/>
        <a:lstStyle/>
        <a:p>
          <a:endParaRPr lang="es-ES"/>
        </a:p>
      </dgm:t>
    </dgm:pt>
  </dgm:ptLst>
  <dgm:cxnLst>
    <dgm:cxn modelId="{A5152E64-B06B-4B0D-856A-68C8B4BB182C}" type="presOf" srcId="{EF18A8DA-F0DD-42BD-BB83-0B01501BEE8C}" destId="{C34DADF9-2723-453D-99C8-4EDF45CFAEDF}" srcOrd="0" destOrd="0" presId="urn:microsoft.com/office/officeart/2005/8/layout/bProcess4"/>
    <dgm:cxn modelId="{703FF95C-372B-46F5-8922-FBD2A8371348}" type="presOf" srcId="{7BBBB6FE-2797-4252-A1A4-BFB5A31F590D}" destId="{21F58088-1121-44BC-A95F-26AE10629439}" srcOrd="0" destOrd="0" presId="urn:microsoft.com/office/officeart/2005/8/layout/bProcess4"/>
    <dgm:cxn modelId="{E23AF025-A34C-436F-9AA0-AE31BB10EF08}" type="presOf" srcId="{80E055F0-4C9F-4C1B-AEF7-9D7CDEF544CF}" destId="{CA56707F-7BB6-4631-8D07-A9B8EF9FF3D2}" srcOrd="0" destOrd="0" presId="urn:microsoft.com/office/officeart/2005/8/layout/bProcess4"/>
    <dgm:cxn modelId="{C34730DA-0E8C-4BF0-8D8F-AD17D942A84A}" type="presOf" srcId="{7F2E428D-390E-44E5-815C-2B53A3046BA5}" destId="{C33621D9-5DE1-40D1-B284-B28580A303E3}" srcOrd="0" destOrd="0" presId="urn:microsoft.com/office/officeart/2005/8/layout/bProcess4"/>
    <dgm:cxn modelId="{B5A7ED5C-3E66-486D-87E8-8A6AB4094E30}" srcId="{82BCE6AE-FA22-43D9-9171-809D5DAD9E58}" destId="{6C9C8549-B4D9-4566-B25E-87C3C013BB65}" srcOrd="5" destOrd="0" parTransId="{945A458D-B0EB-4AFF-8ADF-203526CAE598}" sibTransId="{337E0C2F-5BA0-4851-9FE4-7F3816F469DC}"/>
    <dgm:cxn modelId="{6B8D3F88-B446-4600-B6E9-44E956321F77}" type="presOf" srcId="{82BCE6AE-FA22-43D9-9171-809D5DAD9E58}" destId="{8FAFF8F5-D0FC-4E67-B700-8DFF06A7DB1E}" srcOrd="0" destOrd="0" presId="urn:microsoft.com/office/officeart/2005/8/layout/bProcess4"/>
    <dgm:cxn modelId="{5D4AD5BB-0158-47E6-9C74-C15A6C5F6C5C}" srcId="{82BCE6AE-FA22-43D9-9171-809D5DAD9E58}" destId="{C0F16DC7-E3C0-43DA-94FC-F1A842AF5371}" srcOrd="4" destOrd="0" parTransId="{173D4683-BA0D-4CE0-B247-BCF1440AC7D2}" sibTransId="{B1686A23-A8E9-4280-AEDD-9317D11931C9}"/>
    <dgm:cxn modelId="{4FBF087E-344A-4DA0-84AB-8B8E53D7A708}" type="presOf" srcId="{711C80E3-BCB0-4360-BAFC-81A803DF426C}" destId="{338FE19D-670F-4F66-B94D-D91B077366E1}" srcOrd="0" destOrd="0" presId="urn:microsoft.com/office/officeart/2005/8/layout/bProcess4"/>
    <dgm:cxn modelId="{5FA1AD42-7B32-46E7-A7AB-17034DDB478E}" srcId="{82BCE6AE-FA22-43D9-9171-809D5DAD9E58}" destId="{D7FF889B-46FF-4F8C-8B39-70F03AE7150D}" srcOrd="9" destOrd="0" parTransId="{AD6D14BB-3099-4980-A3AA-AFFA4FF5AB1A}" sibTransId="{00EB8295-DD36-46CC-9ED1-FF5CD63FE06A}"/>
    <dgm:cxn modelId="{BDE49CC4-0A83-4DF3-8073-7E6ECE5868D7}" type="presOf" srcId="{A83C301D-708B-4D0C-B8B9-2046FE8B3AE3}" destId="{CAB960FF-355F-468D-8484-F077A04C8B4F}" srcOrd="0" destOrd="0" presId="urn:microsoft.com/office/officeart/2005/8/layout/bProcess4"/>
    <dgm:cxn modelId="{57C4DBC4-B3D1-4693-B1A9-1E1C6129D865}" srcId="{82BCE6AE-FA22-43D9-9171-809D5DAD9E58}" destId="{A83C301D-708B-4D0C-B8B9-2046FE8B3AE3}" srcOrd="8" destOrd="0" parTransId="{C6FB9535-C582-442A-8B37-81AEEBF44A75}" sibTransId="{65626ECE-D7B7-47B0-A77D-BC04006A8B12}"/>
    <dgm:cxn modelId="{4FFFAB50-1912-469B-B4BA-36E94DFE3C86}" type="presOf" srcId="{65626ECE-D7B7-47B0-A77D-BC04006A8B12}" destId="{625A2856-D69F-4FD6-8B69-DB63857C2E15}" srcOrd="0" destOrd="0" presId="urn:microsoft.com/office/officeart/2005/8/layout/bProcess4"/>
    <dgm:cxn modelId="{474BFE0D-D0E7-46B8-B985-C95762B9C31C}" type="presOf" srcId="{BFB37184-B8DF-4CC5-B454-178537D3BE85}" destId="{F41F6DC8-3261-4EC6-A506-A983D647D314}" srcOrd="0" destOrd="0" presId="urn:microsoft.com/office/officeart/2005/8/layout/bProcess4"/>
    <dgm:cxn modelId="{4365A467-3993-4A73-B3E3-8E4A5F6886DB}" type="presOf" srcId="{A8E90C03-6C8B-410E-B93F-07C4E00560E3}" destId="{8CBAF3CF-A2BE-488B-B9A8-09229C1CC701}" srcOrd="0" destOrd="0" presId="urn:microsoft.com/office/officeart/2005/8/layout/bProcess4"/>
    <dgm:cxn modelId="{6060D704-C3B1-4BE0-A723-233E6B05C3AC}" srcId="{82BCE6AE-FA22-43D9-9171-809D5DAD9E58}" destId="{BFB37184-B8DF-4CC5-B454-178537D3BE85}" srcOrd="0" destOrd="0" parTransId="{70545F51-030A-4251-B564-8E0A055588FD}" sibTransId="{BC3918CF-C25D-4DC5-AB9C-5EA60F2667AA}"/>
    <dgm:cxn modelId="{0562D0C9-D12D-4F8C-97C8-AB94828AC669}" type="presOf" srcId="{1B960CDB-AD28-49E7-9AFC-9AE7ACDF767C}" destId="{7383A3D6-233B-4FEC-9C5E-D7B85E7C2F8C}" srcOrd="0" destOrd="0" presId="urn:microsoft.com/office/officeart/2005/8/layout/bProcess4"/>
    <dgm:cxn modelId="{1AAD0571-A767-4D60-9074-F40BB6AA7D8A}" type="presOf" srcId="{BC3918CF-C25D-4DC5-AB9C-5EA60F2667AA}" destId="{6001B3C2-E788-4190-9339-431BD858D4EF}" srcOrd="0" destOrd="0" presId="urn:microsoft.com/office/officeart/2005/8/layout/bProcess4"/>
    <dgm:cxn modelId="{F2C971DE-AFEE-4566-A4A8-28CB04C59217}" type="presOf" srcId="{4CFC55B4-B4EA-4BE5-98C0-9E8B6EF787F7}" destId="{5EC325FE-8488-4C74-A554-B34FBB899C16}" srcOrd="0" destOrd="0" presId="urn:microsoft.com/office/officeart/2005/8/layout/bProcess4"/>
    <dgm:cxn modelId="{590F5836-D9A7-4B8A-A35E-8A0E3FB920E4}" srcId="{82BCE6AE-FA22-43D9-9171-809D5DAD9E58}" destId="{4CFC55B4-B4EA-4BE5-98C0-9E8B6EF787F7}" srcOrd="1" destOrd="0" parTransId="{5A142624-A03F-4B6A-9C9E-4063006B1987}" sibTransId="{3CA3169B-7D65-4BEC-9F07-B69FA45B9214}"/>
    <dgm:cxn modelId="{5BD47146-B4DD-4342-98B8-A58ED5628368}" type="presOf" srcId="{D7FF889B-46FF-4F8C-8B39-70F03AE7150D}" destId="{6E7B1040-4497-4CB3-BEF5-64D39992208F}" srcOrd="0" destOrd="0" presId="urn:microsoft.com/office/officeart/2005/8/layout/bProcess4"/>
    <dgm:cxn modelId="{19E81F78-7085-45A1-8846-CB80ABEF0EE8}" type="presOf" srcId="{3CA3169B-7D65-4BEC-9F07-B69FA45B9214}" destId="{A66141B7-0A51-462E-B4B6-13AA2C97023C}" srcOrd="0" destOrd="0" presId="urn:microsoft.com/office/officeart/2005/8/layout/bProcess4"/>
    <dgm:cxn modelId="{6AA72524-A4A0-49DD-9637-E6F753FCB86D}" srcId="{82BCE6AE-FA22-43D9-9171-809D5DAD9E58}" destId="{1B960CDB-AD28-49E7-9AFC-9AE7ACDF767C}" srcOrd="2" destOrd="0" parTransId="{DB9E60B9-9659-477D-89EA-6608A988DCDB}" sibTransId="{711C80E3-BCB0-4360-BAFC-81A803DF426C}"/>
    <dgm:cxn modelId="{883554C6-0ECB-4181-A743-43DA84AC6CA2}" srcId="{82BCE6AE-FA22-43D9-9171-809D5DAD9E58}" destId="{7BBBB6FE-2797-4252-A1A4-BFB5A31F590D}" srcOrd="3" destOrd="0" parTransId="{300BB7F5-265D-46D7-A06B-61E1C81BA14A}" sibTransId="{EF18A8DA-F0DD-42BD-BB83-0B01501BEE8C}"/>
    <dgm:cxn modelId="{932218D8-F417-4554-AEC4-527EE9A760BF}" type="presOf" srcId="{337E0C2F-5BA0-4851-9FE4-7F3816F469DC}" destId="{89C6821D-156F-400B-B35D-F2BE07D19AC4}" srcOrd="0" destOrd="0" presId="urn:microsoft.com/office/officeart/2005/8/layout/bProcess4"/>
    <dgm:cxn modelId="{4963EE0F-E994-4BB7-8510-736247A66597}" srcId="{82BCE6AE-FA22-43D9-9171-809D5DAD9E58}" destId="{7F2E428D-390E-44E5-815C-2B53A3046BA5}" srcOrd="7" destOrd="0" parTransId="{90F390FE-7E58-4085-B60E-F9ADF71AFFE6}" sibTransId="{A8E90C03-6C8B-410E-B93F-07C4E00560E3}"/>
    <dgm:cxn modelId="{B2FBC72F-3895-4837-8907-51AA0FE02B35}" type="presOf" srcId="{C0F16DC7-E3C0-43DA-94FC-F1A842AF5371}" destId="{5F6E907E-311D-4C47-B85E-4C67EDBF5784}" srcOrd="0" destOrd="0" presId="urn:microsoft.com/office/officeart/2005/8/layout/bProcess4"/>
    <dgm:cxn modelId="{F9B20926-1235-4AB2-B6AB-F226B26331AF}" type="presOf" srcId="{F47A5AFA-FC1D-45B9-8FA0-CD5A004EC26C}" destId="{92202F52-F8C7-443E-A869-206A2853D6E9}" srcOrd="0" destOrd="0" presId="urn:microsoft.com/office/officeart/2005/8/layout/bProcess4"/>
    <dgm:cxn modelId="{E31EBBA6-C7DD-444D-995A-F1DC1D3BBF43}" type="presOf" srcId="{6C9C8549-B4D9-4566-B25E-87C3C013BB65}" destId="{E40A904F-817C-4C1C-9AA2-0E2DF93E0590}" srcOrd="0" destOrd="0" presId="urn:microsoft.com/office/officeart/2005/8/layout/bProcess4"/>
    <dgm:cxn modelId="{569B80F5-ED65-479D-8132-8A3145F8B18A}" type="presOf" srcId="{B1686A23-A8E9-4280-AEDD-9317D11931C9}" destId="{E9D51BFA-A38D-4DB1-8602-0F3CE0E3FC2C}" srcOrd="0" destOrd="0" presId="urn:microsoft.com/office/officeart/2005/8/layout/bProcess4"/>
    <dgm:cxn modelId="{084BCC2E-E442-479E-B62D-6E442FCAFF85}" srcId="{82BCE6AE-FA22-43D9-9171-809D5DAD9E58}" destId="{80E055F0-4C9F-4C1B-AEF7-9D7CDEF544CF}" srcOrd="6" destOrd="0" parTransId="{48D49D8A-8CC0-4A57-80CC-6BC28C051E01}" sibTransId="{F47A5AFA-FC1D-45B9-8FA0-CD5A004EC26C}"/>
    <dgm:cxn modelId="{F8418B6B-66C6-4B4C-861E-D864D8739969}" type="presParOf" srcId="{8FAFF8F5-D0FC-4E67-B700-8DFF06A7DB1E}" destId="{AE792A40-FC55-407E-B749-D893F1021E5E}" srcOrd="0" destOrd="0" presId="urn:microsoft.com/office/officeart/2005/8/layout/bProcess4"/>
    <dgm:cxn modelId="{613D9D92-AA3F-47B0-BC2A-2C3266C71E59}" type="presParOf" srcId="{AE792A40-FC55-407E-B749-D893F1021E5E}" destId="{B2312634-353F-4DB9-9664-4BD3A48DA78D}" srcOrd="0" destOrd="0" presId="urn:microsoft.com/office/officeart/2005/8/layout/bProcess4"/>
    <dgm:cxn modelId="{0F4D6067-3157-4A46-AC30-670BAED614FF}" type="presParOf" srcId="{AE792A40-FC55-407E-B749-D893F1021E5E}" destId="{F41F6DC8-3261-4EC6-A506-A983D647D314}" srcOrd="1" destOrd="0" presId="urn:microsoft.com/office/officeart/2005/8/layout/bProcess4"/>
    <dgm:cxn modelId="{33ABB83F-3827-4F35-BA56-086F20742FB7}" type="presParOf" srcId="{8FAFF8F5-D0FC-4E67-B700-8DFF06A7DB1E}" destId="{6001B3C2-E788-4190-9339-431BD858D4EF}" srcOrd="1" destOrd="0" presId="urn:microsoft.com/office/officeart/2005/8/layout/bProcess4"/>
    <dgm:cxn modelId="{D701BF32-2415-4ABB-A4C9-60239D8E08CD}" type="presParOf" srcId="{8FAFF8F5-D0FC-4E67-B700-8DFF06A7DB1E}" destId="{6E3EE0B8-17BE-49D3-9FA2-5B32F116FFAD}" srcOrd="2" destOrd="0" presId="urn:microsoft.com/office/officeart/2005/8/layout/bProcess4"/>
    <dgm:cxn modelId="{0B227AD2-30E8-4437-A2AD-8BBBDC1047E8}" type="presParOf" srcId="{6E3EE0B8-17BE-49D3-9FA2-5B32F116FFAD}" destId="{0F07E248-B22C-4331-AEC8-CF4E32B74955}" srcOrd="0" destOrd="0" presId="urn:microsoft.com/office/officeart/2005/8/layout/bProcess4"/>
    <dgm:cxn modelId="{B015361F-7730-4A24-9E78-B6CC4EBE0E48}" type="presParOf" srcId="{6E3EE0B8-17BE-49D3-9FA2-5B32F116FFAD}" destId="{5EC325FE-8488-4C74-A554-B34FBB899C16}" srcOrd="1" destOrd="0" presId="urn:microsoft.com/office/officeart/2005/8/layout/bProcess4"/>
    <dgm:cxn modelId="{D25EB02B-1C89-4D15-ABBA-613AA296E71A}" type="presParOf" srcId="{8FAFF8F5-D0FC-4E67-B700-8DFF06A7DB1E}" destId="{A66141B7-0A51-462E-B4B6-13AA2C97023C}" srcOrd="3" destOrd="0" presId="urn:microsoft.com/office/officeart/2005/8/layout/bProcess4"/>
    <dgm:cxn modelId="{A9F73D0E-526D-49A5-94D0-43E84576A840}" type="presParOf" srcId="{8FAFF8F5-D0FC-4E67-B700-8DFF06A7DB1E}" destId="{B2DEACE2-6966-4445-A469-C651461BE856}" srcOrd="4" destOrd="0" presId="urn:microsoft.com/office/officeart/2005/8/layout/bProcess4"/>
    <dgm:cxn modelId="{1AB92786-B664-47A6-9A6D-85804EB71FA4}" type="presParOf" srcId="{B2DEACE2-6966-4445-A469-C651461BE856}" destId="{597ECD63-C2DD-4F8D-BB6F-06A41D5F34CB}" srcOrd="0" destOrd="0" presId="urn:microsoft.com/office/officeart/2005/8/layout/bProcess4"/>
    <dgm:cxn modelId="{315795B6-4695-4CB7-B79E-4D7785DFE280}" type="presParOf" srcId="{B2DEACE2-6966-4445-A469-C651461BE856}" destId="{7383A3D6-233B-4FEC-9C5E-D7B85E7C2F8C}" srcOrd="1" destOrd="0" presId="urn:microsoft.com/office/officeart/2005/8/layout/bProcess4"/>
    <dgm:cxn modelId="{5DA98FF5-0A57-461B-853F-38645F3DDB5B}" type="presParOf" srcId="{8FAFF8F5-D0FC-4E67-B700-8DFF06A7DB1E}" destId="{338FE19D-670F-4F66-B94D-D91B077366E1}" srcOrd="5" destOrd="0" presId="urn:microsoft.com/office/officeart/2005/8/layout/bProcess4"/>
    <dgm:cxn modelId="{01FF0D61-1D6F-438B-BCB7-A1D94D2A5F07}" type="presParOf" srcId="{8FAFF8F5-D0FC-4E67-B700-8DFF06A7DB1E}" destId="{B660CF6B-724A-4409-BAC0-1B96795791ED}" srcOrd="6" destOrd="0" presId="urn:microsoft.com/office/officeart/2005/8/layout/bProcess4"/>
    <dgm:cxn modelId="{24E3719B-B1FD-4F5F-B8FD-037EC5F7B421}" type="presParOf" srcId="{B660CF6B-724A-4409-BAC0-1B96795791ED}" destId="{690AD46C-F269-4DA9-959B-E8DFF33ABD20}" srcOrd="0" destOrd="0" presId="urn:microsoft.com/office/officeart/2005/8/layout/bProcess4"/>
    <dgm:cxn modelId="{6DF4F760-4B3A-4FD3-A74F-FCA1D7DC3E97}" type="presParOf" srcId="{B660CF6B-724A-4409-BAC0-1B96795791ED}" destId="{21F58088-1121-44BC-A95F-26AE10629439}" srcOrd="1" destOrd="0" presId="urn:microsoft.com/office/officeart/2005/8/layout/bProcess4"/>
    <dgm:cxn modelId="{5AA5B205-4AEF-45D7-A8AC-DB45B681AE66}" type="presParOf" srcId="{8FAFF8F5-D0FC-4E67-B700-8DFF06A7DB1E}" destId="{C34DADF9-2723-453D-99C8-4EDF45CFAEDF}" srcOrd="7" destOrd="0" presId="urn:microsoft.com/office/officeart/2005/8/layout/bProcess4"/>
    <dgm:cxn modelId="{D7AE33B3-CC70-467E-9008-D8B569E2A9BC}" type="presParOf" srcId="{8FAFF8F5-D0FC-4E67-B700-8DFF06A7DB1E}" destId="{9BD62C2A-72D8-4121-99C9-A3759EBB08E3}" srcOrd="8" destOrd="0" presId="urn:microsoft.com/office/officeart/2005/8/layout/bProcess4"/>
    <dgm:cxn modelId="{8336B1F2-23AF-4317-A2B4-F8D2D1F58EB0}" type="presParOf" srcId="{9BD62C2A-72D8-4121-99C9-A3759EBB08E3}" destId="{26C14CE6-BFFD-479E-8A0E-FB0C899DC85E}" srcOrd="0" destOrd="0" presId="urn:microsoft.com/office/officeart/2005/8/layout/bProcess4"/>
    <dgm:cxn modelId="{7C7BE9BE-D4D0-41B2-9E0A-5C957ABCCE67}" type="presParOf" srcId="{9BD62C2A-72D8-4121-99C9-A3759EBB08E3}" destId="{5F6E907E-311D-4C47-B85E-4C67EDBF5784}" srcOrd="1" destOrd="0" presId="urn:microsoft.com/office/officeart/2005/8/layout/bProcess4"/>
    <dgm:cxn modelId="{697E3DE2-98DD-4132-AF5E-1E108C3EF3B6}" type="presParOf" srcId="{8FAFF8F5-D0FC-4E67-B700-8DFF06A7DB1E}" destId="{E9D51BFA-A38D-4DB1-8602-0F3CE0E3FC2C}" srcOrd="9" destOrd="0" presId="urn:microsoft.com/office/officeart/2005/8/layout/bProcess4"/>
    <dgm:cxn modelId="{BEAEA120-BB15-4DCE-A273-73C3807FFDDC}" type="presParOf" srcId="{8FAFF8F5-D0FC-4E67-B700-8DFF06A7DB1E}" destId="{63FFC81F-863E-4DBC-9700-A22A0E6B3C33}" srcOrd="10" destOrd="0" presId="urn:microsoft.com/office/officeart/2005/8/layout/bProcess4"/>
    <dgm:cxn modelId="{708D6680-3E80-4B5F-805A-190D4CAB98DC}" type="presParOf" srcId="{63FFC81F-863E-4DBC-9700-A22A0E6B3C33}" destId="{59E4140B-84A3-49CE-AB4F-1E172D9881F5}" srcOrd="0" destOrd="0" presId="urn:microsoft.com/office/officeart/2005/8/layout/bProcess4"/>
    <dgm:cxn modelId="{5DC2BF2B-9BD9-40F5-BDA8-B0B0C24DE9E4}" type="presParOf" srcId="{63FFC81F-863E-4DBC-9700-A22A0E6B3C33}" destId="{E40A904F-817C-4C1C-9AA2-0E2DF93E0590}" srcOrd="1" destOrd="0" presId="urn:microsoft.com/office/officeart/2005/8/layout/bProcess4"/>
    <dgm:cxn modelId="{DED52EF8-99B5-4415-B9C2-7AB786745E5E}" type="presParOf" srcId="{8FAFF8F5-D0FC-4E67-B700-8DFF06A7DB1E}" destId="{89C6821D-156F-400B-B35D-F2BE07D19AC4}" srcOrd="11" destOrd="0" presId="urn:microsoft.com/office/officeart/2005/8/layout/bProcess4"/>
    <dgm:cxn modelId="{178FB484-297D-4F38-8053-EE1FA076F47C}" type="presParOf" srcId="{8FAFF8F5-D0FC-4E67-B700-8DFF06A7DB1E}" destId="{12DC3D83-EA49-454B-BADF-98051DABBD75}" srcOrd="12" destOrd="0" presId="urn:microsoft.com/office/officeart/2005/8/layout/bProcess4"/>
    <dgm:cxn modelId="{C7774DD9-23F4-4979-9724-3F745C68C36D}" type="presParOf" srcId="{12DC3D83-EA49-454B-BADF-98051DABBD75}" destId="{36B8CF90-21B9-4C19-90D5-FD63F0CDF2B3}" srcOrd="0" destOrd="0" presId="urn:microsoft.com/office/officeart/2005/8/layout/bProcess4"/>
    <dgm:cxn modelId="{94C7D30B-E3D1-4F0D-BE79-F960187F2D24}" type="presParOf" srcId="{12DC3D83-EA49-454B-BADF-98051DABBD75}" destId="{CA56707F-7BB6-4631-8D07-A9B8EF9FF3D2}" srcOrd="1" destOrd="0" presId="urn:microsoft.com/office/officeart/2005/8/layout/bProcess4"/>
    <dgm:cxn modelId="{AAEAACEC-6D54-4809-99EC-9BF5B9961CB7}" type="presParOf" srcId="{8FAFF8F5-D0FC-4E67-B700-8DFF06A7DB1E}" destId="{92202F52-F8C7-443E-A869-206A2853D6E9}" srcOrd="13" destOrd="0" presId="urn:microsoft.com/office/officeart/2005/8/layout/bProcess4"/>
    <dgm:cxn modelId="{B45285DC-A2D5-4651-8308-8E228F4D35EC}" type="presParOf" srcId="{8FAFF8F5-D0FC-4E67-B700-8DFF06A7DB1E}" destId="{D9166255-7940-4949-B221-660619A898DA}" srcOrd="14" destOrd="0" presId="urn:microsoft.com/office/officeart/2005/8/layout/bProcess4"/>
    <dgm:cxn modelId="{DB2D7361-F7CD-4555-8BF6-3B29BBEC068E}" type="presParOf" srcId="{D9166255-7940-4949-B221-660619A898DA}" destId="{479A7B09-5E55-4996-8394-03C90AFF097E}" srcOrd="0" destOrd="0" presId="urn:microsoft.com/office/officeart/2005/8/layout/bProcess4"/>
    <dgm:cxn modelId="{6814B066-BBE2-4D03-A4FA-43E404DFF54F}" type="presParOf" srcId="{D9166255-7940-4949-B221-660619A898DA}" destId="{C33621D9-5DE1-40D1-B284-B28580A303E3}" srcOrd="1" destOrd="0" presId="urn:microsoft.com/office/officeart/2005/8/layout/bProcess4"/>
    <dgm:cxn modelId="{53ABAAAB-D761-46E6-8199-43CF1E536113}" type="presParOf" srcId="{8FAFF8F5-D0FC-4E67-B700-8DFF06A7DB1E}" destId="{8CBAF3CF-A2BE-488B-B9A8-09229C1CC701}" srcOrd="15" destOrd="0" presId="urn:microsoft.com/office/officeart/2005/8/layout/bProcess4"/>
    <dgm:cxn modelId="{70E33841-2961-4F75-897C-4E4C0675CC20}" type="presParOf" srcId="{8FAFF8F5-D0FC-4E67-B700-8DFF06A7DB1E}" destId="{08218222-8C03-40F6-BA73-66C8F95A803A}" srcOrd="16" destOrd="0" presId="urn:microsoft.com/office/officeart/2005/8/layout/bProcess4"/>
    <dgm:cxn modelId="{99C99125-7D4A-4D1A-821A-68A939A211BA}" type="presParOf" srcId="{08218222-8C03-40F6-BA73-66C8F95A803A}" destId="{09507321-A151-4FF5-B6A9-0C6C4FA6C0EE}" srcOrd="0" destOrd="0" presId="urn:microsoft.com/office/officeart/2005/8/layout/bProcess4"/>
    <dgm:cxn modelId="{5D1DFFFE-87F7-44C1-9185-F020DE26CEC6}" type="presParOf" srcId="{08218222-8C03-40F6-BA73-66C8F95A803A}" destId="{CAB960FF-355F-468D-8484-F077A04C8B4F}" srcOrd="1" destOrd="0" presId="urn:microsoft.com/office/officeart/2005/8/layout/bProcess4"/>
    <dgm:cxn modelId="{42685E0A-8814-427E-AD8D-115034CFF23E}" type="presParOf" srcId="{8FAFF8F5-D0FC-4E67-B700-8DFF06A7DB1E}" destId="{625A2856-D69F-4FD6-8B69-DB63857C2E15}" srcOrd="17" destOrd="0" presId="urn:microsoft.com/office/officeart/2005/8/layout/bProcess4"/>
    <dgm:cxn modelId="{292F7ED0-F307-4CBB-B1F0-4C60D2AACE0A}" type="presParOf" srcId="{8FAFF8F5-D0FC-4E67-B700-8DFF06A7DB1E}" destId="{D9D71DD8-B75D-421B-9321-B588001F89E8}" srcOrd="18" destOrd="0" presId="urn:microsoft.com/office/officeart/2005/8/layout/bProcess4"/>
    <dgm:cxn modelId="{F6F44131-02B7-4249-A0C9-414B9C381648}" type="presParOf" srcId="{D9D71DD8-B75D-421B-9321-B588001F89E8}" destId="{682455F8-80E4-4265-812B-ACB617AAE93F}" srcOrd="0" destOrd="0" presId="urn:microsoft.com/office/officeart/2005/8/layout/bProcess4"/>
    <dgm:cxn modelId="{E487DD2A-7E8F-4BC2-8A96-39C793938C98}" type="presParOf" srcId="{D9D71DD8-B75D-421B-9321-B588001F89E8}" destId="{6E7B1040-4497-4CB3-BEF5-64D39992208F}"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43BA01F-87F7-40B4-9ECD-F1FBA8FE5038}" type="doc">
      <dgm:prSet loTypeId="urn:microsoft.com/office/officeart/2005/8/layout/radial5" loCatId="cycle" qsTypeId="urn:microsoft.com/office/officeart/2005/8/quickstyle/simple1" qsCatId="simple" csTypeId="urn:microsoft.com/office/officeart/2005/8/colors/colorful2" csCatId="colorful" phldr="1"/>
      <dgm:spPr/>
      <dgm:t>
        <a:bodyPr/>
        <a:lstStyle/>
        <a:p>
          <a:endParaRPr lang="es-ES"/>
        </a:p>
      </dgm:t>
    </dgm:pt>
    <dgm:pt modelId="{33D693E9-F1AC-42AF-8C7A-67EDACFC3E18}">
      <dgm:prSet phldrT="[Texto]" custT="1"/>
      <dgm:spPr/>
      <dgm:t>
        <a:bodyPr/>
        <a:lstStyle/>
        <a:p>
          <a:r>
            <a:rPr lang="es-ES" sz="2400" dirty="0" smtClean="0">
              <a:latin typeface="Calibri" pitchFamily="34" charset="0"/>
              <a:cs typeface="Calibri" pitchFamily="34" charset="0"/>
            </a:rPr>
            <a:t>Física</a:t>
          </a:r>
          <a:endParaRPr lang="es-ES" sz="2400" dirty="0">
            <a:latin typeface="Calibri" pitchFamily="34" charset="0"/>
            <a:cs typeface="Calibri" pitchFamily="34" charset="0"/>
          </a:endParaRPr>
        </a:p>
      </dgm:t>
    </dgm:pt>
    <dgm:pt modelId="{CDFC4C53-FEA7-40EB-B50C-74769A66F3D9}" type="parTrans" cxnId="{5C94B978-9CDB-4083-ABFD-64918403CD4A}">
      <dgm:prSet/>
      <dgm:spPr/>
      <dgm:t>
        <a:bodyPr/>
        <a:lstStyle/>
        <a:p>
          <a:endParaRPr lang="es-ES"/>
        </a:p>
      </dgm:t>
    </dgm:pt>
    <dgm:pt modelId="{00746C66-1FA2-44A1-BDAB-A75F6709DEE7}" type="sibTrans" cxnId="{5C94B978-9CDB-4083-ABFD-64918403CD4A}">
      <dgm:prSet/>
      <dgm:spPr/>
      <dgm:t>
        <a:bodyPr/>
        <a:lstStyle/>
        <a:p>
          <a:endParaRPr lang="es-ES"/>
        </a:p>
      </dgm:t>
    </dgm:pt>
    <dgm:pt modelId="{644141B0-1FA6-47E2-88DF-1FB1C6FD64A5}">
      <dgm:prSet custT="1"/>
      <dgm:spPr/>
      <dgm:t>
        <a:bodyPr/>
        <a:lstStyle/>
        <a:p>
          <a:r>
            <a:rPr lang="es-ES" sz="2400" dirty="0" smtClean="0">
              <a:latin typeface="Calibri" pitchFamily="34" charset="0"/>
              <a:cs typeface="Calibri" pitchFamily="34" charset="0"/>
            </a:rPr>
            <a:t>Psicológica</a:t>
          </a:r>
          <a:endParaRPr lang="es-ES" sz="2400" dirty="0">
            <a:latin typeface="Calibri" pitchFamily="34" charset="0"/>
            <a:cs typeface="Calibri" pitchFamily="34" charset="0"/>
          </a:endParaRPr>
        </a:p>
      </dgm:t>
    </dgm:pt>
    <dgm:pt modelId="{BB27C429-07C8-4BEE-8DBE-9BC901822605}" type="parTrans" cxnId="{386004A4-A878-4BCF-BD45-873CF14F1E4A}">
      <dgm:prSet/>
      <dgm:spPr/>
      <dgm:t>
        <a:bodyPr/>
        <a:lstStyle/>
        <a:p>
          <a:endParaRPr lang="es-ES"/>
        </a:p>
      </dgm:t>
    </dgm:pt>
    <dgm:pt modelId="{F04680CE-69DE-4E46-8235-CEE1F6498AE9}" type="sibTrans" cxnId="{386004A4-A878-4BCF-BD45-873CF14F1E4A}">
      <dgm:prSet/>
      <dgm:spPr/>
      <dgm:t>
        <a:bodyPr/>
        <a:lstStyle/>
        <a:p>
          <a:endParaRPr lang="es-ES"/>
        </a:p>
      </dgm:t>
    </dgm:pt>
    <dgm:pt modelId="{6D0FCA25-DB03-4F48-8068-E2D58B900BD9}">
      <dgm:prSet custT="1"/>
      <dgm:spPr/>
      <dgm:t>
        <a:bodyPr/>
        <a:lstStyle/>
        <a:p>
          <a:r>
            <a:rPr lang="es-ES" sz="2400" dirty="0" smtClean="0">
              <a:latin typeface="Calibri" pitchFamily="34" charset="0"/>
              <a:cs typeface="Calibri" pitchFamily="34" charset="0"/>
            </a:rPr>
            <a:t>Social</a:t>
          </a:r>
          <a:endParaRPr lang="es-ES" sz="1400" dirty="0">
            <a:latin typeface="Calibri" pitchFamily="34" charset="0"/>
            <a:cs typeface="Calibri" pitchFamily="34" charset="0"/>
          </a:endParaRPr>
        </a:p>
      </dgm:t>
    </dgm:pt>
    <dgm:pt modelId="{E4B9C76F-9A14-43B8-89A3-35951D8E0A91}" type="parTrans" cxnId="{2011FA6A-C28F-4601-A1A2-F4B2B1F38F1A}">
      <dgm:prSet/>
      <dgm:spPr/>
      <dgm:t>
        <a:bodyPr/>
        <a:lstStyle/>
        <a:p>
          <a:endParaRPr lang="es-ES"/>
        </a:p>
      </dgm:t>
    </dgm:pt>
    <dgm:pt modelId="{485CFB70-533D-4AD8-A929-735BA6BFBCF9}" type="sibTrans" cxnId="{2011FA6A-C28F-4601-A1A2-F4B2B1F38F1A}">
      <dgm:prSet/>
      <dgm:spPr/>
      <dgm:t>
        <a:bodyPr/>
        <a:lstStyle/>
        <a:p>
          <a:endParaRPr lang="es-ES"/>
        </a:p>
      </dgm:t>
    </dgm:pt>
    <dgm:pt modelId="{76D1F2A9-D916-4505-BA51-2048DCCA82F3}">
      <dgm:prSet custT="1"/>
      <dgm:spPr/>
      <dgm:t>
        <a:bodyPr/>
        <a:lstStyle/>
        <a:p>
          <a:r>
            <a:rPr lang="es-ES" sz="2400" dirty="0" smtClean="0">
              <a:latin typeface="Calibri" pitchFamily="34" charset="0"/>
              <a:cs typeface="Calibri" pitchFamily="34" charset="0"/>
            </a:rPr>
            <a:t>Instru mental</a:t>
          </a:r>
          <a:endParaRPr lang="es-ES" sz="2400" dirty="0">
            <a:latin typeface="Calibri" pitchFamily="34" charset="0"/>
            <a:cs typeface="Calibri" pitchFamily="34" charset="0"/>
          </a:endParaRPr>
        </a:p>
      </dgm:t>
    </dgm:pt>
    <dgm:pt modelId="{F62025DE-B43B-49D4-9831-DB649854C621}" type="parTrans" cxnId="{9C0ADF87-3B93-46D5-964E-B60787ED6F80}">
      <dgm:prSet/>
      <dgm:spPr/>
      <dgm:t>
        <a:bodyPr/>
        <a:lstStyle/>
        <a:p>
          <a:endParaRPr lang="es-ES"/>
        </a:p>
      </dgm:t>
    </dgm:pt>
    <dgm:pt modelId="{6D2B4918-2F94-4016-9621-865F12AE2485}" type="sibTrans" cxnId="{9C0ADF87-3B93-46D5-964E-B60787ED6F80}">
      <dgm:prSet/>
      <dgm:spPr/>
      <dgm:t>
        <a:bodyPr/>
        <a:lstStyle/>
        <a:p>
          <a:endParaRPr lang="es-ES"/>
        </a:p>
      </dgm:t>
    </dgm:pt>
    <dgm:pt modelId="{8ECCBE9D-DA70-484E-B268-4618F1BDC83C}">
      <dgm:prSet custT="1"/>
      <dgm:spPr/>
      <dgm:t>
        <a:bodyPr/>
        <a:lstStyle/>
        <a:p>
          <a:r>
            <a:rPr lang="es-ES" sz="2400" dirty="0" smtClean="0">
              <a:latin typeface="Calibri" pitchFamily="34" charset="0"/>
              <a:cs typeface="Calibri" pitchFamily="34" charset="0"/>
            </a:rPr>
            <a:t>Auto agresión</a:t>
          </a:r>
          <a:endParaRPr lang="es-ES" sz="2400" dirty="0">
            <a:latin typeface="Calibri" pitchFamily="34" charset="0"/>
            <a:cs typeface="Calibri" pitchFamily="34" charset="0"/>
          </a:endParaRPr>
        </a:p>
      </dgm:t>
    </dgm:pt>
    <dgm:pt modelId="{3D86F844-74C1-4E4A-A040-F6922A3156DB}" type="parTrans" cxnId="{310F5D1F-18E0-46E7-B379-5CE0A45F17BC}">
      <dgm:prSet/>
      <dgm:spPr/>
      <dgm:t>
        <a:bodyPr/>
        <a:lstStyle/>
        <a:p>
          <a:endParaRPr lang="es-ES"/>
        </a:p>
      </dgm:t>
    </dgm:pt>
    <dgm:pt modelId="{7ADF2BD6-2A8E-4910-8A11-EACFE8CE2498}" type="sibTrans" cxnId="{310F5D1F-18E0-46E7-B379-5CE0A45F17BC}">
      <dgm:prSet/>
      <dgm:spPr/>
      <dgm:t>
        <a:bodyPr/>
        <a:lstStyle/>
        <a:p>
          <a:endParaRPr lang="es-ES"/>
        </a:p>
      </dgm:t>
    </dgm:pt>
    <dgm:pt modelId="{B2E8EC8C-4C4A-4037-AA65-9BEE0EDE762A}">
      <dgm:prSet custT="1"/>
      <dgm:spPr/>
      <dgm:t>
        <a:bodyPr/>
        <a:lstStyle/>
        <a:p>
          <a:r>
            <a:rPr lang="es-ES" sz="2400" dirty="0" smtClean="0">
              <a:latin typeface="Calibri" pitchFamily="34" charset="0"/>
              <a:cs typeface="Calibri" pitchFamily="34" charset="0"/>
            </a:rPr>
            <a:t>Verbal</a:t>
          </a:r>
          <a:endParaRPr lang="es-ES" sz="2400" dirty="0">
            <a:latin typeface="Calibri" pitchFamily="34" charset="0"/>
            <a:cs typeface="Calibri" pitchFamily="34" charset="0"/>
          </a:endParaRPr>
        </a:p>
      </dgm:t>
    </dgm:pt>
    <dgm:pt modelId="{66B00F27-BFC3-4756-B397-0D28C61ACC9A}" type="parTrans" cxnId="{4F2D9AE3-DD65-4376-9DCD-3FF70AFA10D6}">
      <dgm:prSet/>
      <dgm:spPr/>
      <dgm:t>
        <a:bodyPr/>
        <a:lstStyle/>
        <a:p>
          <a:endParaRPr lang="es-ES"/>
        </a:p>
      </dgm:t>
    </dgm:pt>
    <dgm:pt modelId="{F9512404-0608-4AD7-BCF0-8FF96C8C373D}" type="sibTrans" cxnId="{4F2D9AE3-DD65-4376-9DCD-3FF70AFA10D6}">
      <dgm:prSet/>
      <dgm:spPr/>
      <dgm:t>
        <a:bodyPr/>
        <a:lstStyle/>
        <a:p>
          <a:endParaRPr lang="es-ES"/>
        </a:p>
      </dgm:t>
    </dgm:pt>
    <dgm:pt modelId="{A40DBBB7-3827-48EF-A0B2-89B4AD4063E9}">
      <dgm:prSet phldrT="[Texto]"/>
      <dgm:spPr/>
      <dgm:t>
        <a:bodyPr/>
        <a:lstStyle/>
        <a:p>
          <a:r>
            <a:rPr lang="es-ES" dirty="0">
              <a:latin typeface="Calibri" pitchFamily="34" charset="0"/>
              <a:cs typeface="Calibri" pitchFamily="34" charset="0"/>
            </a:rPr>
            <a:t>Tipos de agresividad</a:t>
          </a:r>
        </a:p>
      </dgm:t>
    </dgm:pt>
    <dgm:pt modelId="{61F62017-E6E5-4429-962A-AAA7FCD556C4}" type="sibTrans" cxnId="{3791A238-3C81-470B-9108-1C5E58F1C301}">
      <dgm:prSet/>
      <dgm:spPr/>
      <dgm:t>
        <a:bodyPr/>
        <a:lstStyle/>
        <a:p>
          <a:endParaRPr lang="es-ES"/>
        </a:p>
      </dgm:t>
    </dgm:pt>
    <dgm:pt modelId="{ED733BFD-71E7-425C-984A-A725746F734D}" type="parTrans" cxnId="{3791A238-3C81-470B-9108-1C5E58F1C301}">
      <dgm:prSet/>
      <dgm:spPr/>
      <dgm:t>
        <a:bodyPr/>
        <a:lstStyle/>
        <a:p>
          <a:endParaRPr lang="es-ES"/>
        </a:p>
      </dgm:t>
    </dgm:pt>
    <dgm:pt modelId="{F2F30041-697F-4D96-B4AA-4449F6C0B65E}" type="pres">
      <dgm:prSet presAssocID="{743BA01F-87F7-40B4-9ECD-F1FBA8FE5038}" presName="Name0" presStyleCnt="0">
        <dgm:presLayoutVars>
          <dgm:chMax val="1"/>
          <dgm:dir/>
          <dgm:animLvl val="ctr"/>
          <dgm:resizeHandles val="exact"/>
        </dgm:presLayoutVars>
      </dgm:prSet>
      <dgm:spPr/>
      <dgm:t>
        <a:bodyPr/>
        <a:lstStyle/>
        <a:p>
          <a:endParaRPr lang="es-ES"/>
        </a:p>
      </dgm:t>
    </dgm:pt>
    <dgm:pt modelId="{FFED58C4-97A8-4EB0-81D3-AAC42A7D372B}" type="pres">
      <dgm:prSet presAssocID="{A40DBBB7-3827-48EF-A0B2-89B4AD4063E9}" presName="centerShape" presStyleLbl="node0" presStyleIdx="0" presStyleCnt="1"/>
      <dgm:spPr/>
      <dgm:t>
        <a:bodyPr/>
        <a:lstStyle/>
        <a:p>
          <a:endParaRPr lang="es-ES"/>
        </a:p>
      </dgm:t>
    </dgm:pt>
    <dgm:pt modelId="{B3B37E90-4FBF-47B0-AB22-4F1A5BFDBC4D}" type="pres">
      <dgm:prSet presAssocID="{CDFC4C53-FEA7-40EB-B50C-74769A66F3D9}" presName="parTrans" presStyleLbl="sibTrans2D1" presStyleIdx="0" presStyleCnt="6"/>
      <dgm:spPr/>
      <dgm:t>
        <a:bodyPr/>
        <a:lstStyle/>
        <a:p>
          <a:endParaRPr lang="es-ES"/>
        </a:p>
      </dgm:t>
    </dgm:pt>
    <dgm:pt modelId="{98F7E5FD-6B9A-4ABB-B4BB-4CFD8B131C6D}" type="pres">
      <dgm:prSet presAssocID="{CDFC4C53-FEA7-40EB-B50C-74769A66F3D9}" presName="connectorText" presStyleLbl="sibTrans2D1" presStyleIdx="0" presStyleCnt="6"/>
      <dgm:spPr/>
      <dgm:t>
        <a:bodyPr/>
        <a:lstStyle/>
        <a:p>
          <a:endParaRPr lang="es-ES"/>
        </a:p>
      </dgm:t>
    </dgm:pt>
    <dgm:pt modelId="{5FE722B2-9426-4803-8473-A2C9293F58E9}" type="pres">
      <dgm:prSet presAssocID="{33D693E9-F1AC-42AF-8C7A-67EDACFC3E18}" presName="node" presStyleLbl="node1" presStyleIdx="0" presStyleCnt="6">
        <dgm:presLayoutVars>
          <dgm:bulletEnabled val="1"/>
        </dgm:presLayoutVars>
      </dgm:prSet>
      <dgm:spPr/>
      <dgm:t>
        <a:bodyPr/>
        <a:lstStyle/>
        <a:p>
          <a:endParaRPr lang="es-ES"/>
        </a:p>
      </dgm:t>
    </dgm:pt>
    <dgm:pt modelId="{F5FE9DF3-21DC-4B80-819C-88CE188C8F35}" type="pres">
      <dgm:prSet presAssocID="{66B00F27-BFC3-4756-B397-0D28C61ACC9A}" presName="parTrans" presStyleLbl="sibTrans2D1" presStyleIdx="1" presStyleCnt="6"/>
      <dgm:spPr/>
      <dgm:t>
        <a:bodyPr/>
        <a:lstStyle/>
        <a:p>
          <a:endParaRPr lang="es-ES"/>
        </a:p>
      </dgm:t>
    </dgm:pt>
    <dgm:pt modelId="{448EC7B1-FC45-42C4-8380-52FC564580CF}" type="pres">
      <dgm:prSet presAssocID="{66B00F27-BFC3-4756-B397-0D28C61ACC9A}" presName="connectorText" presStyleLbl="sibTrans2D1" presStyleIdx="1" presStyleCnt="6"/>
      <dgm:spPr/>
      <dgm:t>
        <a:bodyPr/>
        <a:lstStyle/>
        <a:p>
          <a:endParaRPr lang="es-ES"/>
        </a:p>
      </dgm:t>
    </dgm:pt>
    <dgm:pt modelId="{22677229-A73C-48EA-88A9-2F51607F9ACB}" type="pres">
      <dgm:prSet presAssocID="{B2E8EC8C-4C4A-4037-AA65-9BEE0EDE762A}" presName="node" presStyleLbl="node1" presStyleIdx="1" presStyleCnt="6">
        <dgm:presLayoutVars>
          <dgm:bulletEnabled val="1"/>
        </dgm:presLayoutVars>
      </dgm:prSet>
      <dgm:spPr/>
      <dgm:t>
        <a:bodyPr/>
        <a:lstStyle/>
        <a:p>
          <a:endParaRPr lang="es-ES"/>
        </a:p>
      </dgm:t>
    </dgm:pt>
    <dgm:pt modelId="{5C905C68-9A58-4F0D-A1E6-415990861496}" type="pres">
      <dgm:prSet presAssocID="{BB27C429-07C8-4BEE-8DBE-9BC901822605}" presName="parTrans" presStyleLbl="sibTrans2D1" presStyleIdx="2" presStyleCnt="6"/>
      <dgm:spPr/>
      <dgm:t>
        <a:bodyPr/>
        <a:lstStyle/>
        <a:p>
          <a:endParaRPr lang="es-ES"/>
        </a:p>
      </dgm:t>
    </dgm:pt>
    <dgm:pt modelId="{500B577E-FE76-427E-B237-C036B5908DFC}" type="pres">
      <dgm:prSet presAssocID="{BB27C429-07C8-4BEE-8DBE-9BC901822605}" presName="connectorText" presStyleLbl="sibTrans2D1" presStyleIdx="2" presStyleCnt="6"/>
      <dgm:spPr/>
      <dgm:t>
        <a:bodyPr/>
        <a:lstStyle/>
        <a:p>
          <a:endParaRPr lang="es-ES"/>
        </a:p>
      </dgm:t>
    </dgm:pt>
    <dgm:pt modelId="{196539A9-01C5-43F1-AFA7-B2AE26130E42}" type="pres">
      <dgm:prSet presAssocID="{644141B0-1FA6-47E2-88DF-1FB1C6FD64A5}" presName="node" presStyleLbl="node1" presStyleIdx="2" presStyleCnt="6">
        <dgm:presLayoutVars>
          <dgm:bulletEnabled val="1"/>
        </dgm:presLayoutVars>
      </dgm:prSet>
      <dgm:spPr/>
      <dgm:t>
        <a:bodyPr/>
        <a:lstStyle/>
        <a:p>
          <a:endParaRPr lang="es-ES"/>
        </a:p>
      </dgm:t>
    </dgm:pt>
    <dgm:pt modelId="{00339193-260A-4F84-817E-10B23056201F}" type="pres">
      <dgm:prSet presAssocID="{E4B9C76F-9A14-43B8-89A3-35951D8E0A91}" presName="parTrans" presStyleLbl="sibTrans2D1" presStyleIdx="3" presStyleCnt="6"/>
      <dgm:spPr/>
      <dgm:t>
        <a:bodyPr/>
        <a:lstStyle/>
        <a:p>
          <a:endParaRPr lang="es-ES"/>
        </a:p>
      </dgm:t>
    </dgm:pt>
    <dgm:pt modelId="{0BFCD667-FE41-407B-8FC5-C3BA937EBA14}" type="pres">
      <dgm:prSet presAssocID="{E4B9C76F-9A14-43B8-89A3-35951D8E0A91}" presName="connectorText" presStyleLbl="sibTrans2D1" presStyleIdx="3" presStyleCnt="6"/>
      <dgm:spPr/>
      <dgm:t>
        <a:bodyPr/>
        <a:lstStyle/>
        <a:p>
          <a:endParaRPr lang="es-ES"/>
        </a:p>
      </dgm:t>
    </dgm:pt>
    <dgm:pt modelId="{A7C13229-4E3B-4856-9DA5-015C52035C52}" type="pres">
      <dgm:prSet presAssocID="{6D0FCA25-DB03-4F48-8068-E2D58B900BD9}" presName="node" presStyleLbl="node1" presStyleIdx="3" presStyleCnt="6">
        <dgm:presLayoutVars>
          <dgm:bulletEnabled val="1"/>
        </dgm:presLayoutVars>
      </dgm:prSet>
      <dgm:spPr/>
      <dgm:t>
        <a:bodyPr/>
        <a:lstStyle/>
        <a:p>
          <a:endParaRPr lang="es-ES"/>
        </a:p>
      </dgm:t>
    </dgm:pt>
    <dgm:pt modelId="{56FC595B-B9EF-41E9-A6AF-A23F73144935}" type="pres">
      <dgm:prSet presAssocID="{F62025DE-B43B-49D4-9831-DB649854C621}" presName="parTrans" presStyleLbl="sibTrans2D1" presStyleIdx="4" presStyleCnt="6"/>
      <dgm:spPr/>
      <dgm:t>
        <a:bodyPr/>
        <a:lstStyle/>
        <a:p>
          <a:endParaRPr lang="es-ES"/>
        </a:p>
      </dgm:t>
    </dgm:pt>
    <dgm:pt modelId="{6A7C6455-5ED0-4909-8A77-70576F86A5F3}" type="pres">
      <dgm:prSet presAssocID="{F62025DE-B43B-49D4-9831-DB649854C621}" presName="connectorText" presStyleLbl="sibTrans2D1" presStyleIdx="4" presStyleCnt="6"/>
      <dgm:spPr/>
      <dgm:t>
        <a:bodyPr/>
        <a:lstStyle/>
        <a:p>
          <a:endParaRPr lang="es-ES"/>
        </a:p>
      </dgm:t>
    </dgm:pt>
    <dgm:pt modelId="{5AA54E87-1E70-4420-A301-2B880008E90C}" type="pres">
      <dgm:prSet presAssocID="{76D1F2A9-D916-4505-BA51-2048DCCA82F3}" presName="node" presStyleLbl="node1" presStyleIdx="4" presStyleCnt="6">
        <dgm:presLayoutVars>
          <dgm:bulletEnabled val="1"/>
        </dgm:presLayoutVars>
      </dgm:prSet>
      <dgm:spPr/>
      <dgm:t>
        <a:bodyPr/>
        <a:lstStyle/>
        <a:p>
          <a:endParaRPr lang="es-ES"/>
        </a:p>
      </dgm:t>
    </dgm:pt>
    <dgm:pt modelId="{CA0112C6-CC04-4D85-98FC-5709A73753B9}" type="pres">
      <dgm:prSet presAssocID="{3D86F844-74C1-4E4A-A040-F6922A3156DB}" presName="parTrans" presStyleLbl="sibTrans2D1" presStyleIdx="5" presStyleCnt="6"/>
      <dgm:spPr/>
      <dgm:t>
        <a:bodyPr/>
        <a:lstStyle/>
        <a:p>
          <a:endParaRPr lang="es-ES"/>
        </a:p>
      </dgm:t>
    </dgm:pt>
    <dgm:pt modelId="{9409FC4B-B36E-476B-A84D-83EA4E0CB601}" type="pres">
      <dgm:prSet presAssocID="{3D86F844-74C1-4E4A-A040-F6922A3156DB}" presName="connectorText" presStyleLbl="sibTrans2D1" presStyleIdx="5" presStyleCnt="6"/>
      <dgm:spPr/>
      <dgm:t>
        <a:bodyPr/>
        <a:lstStyle/>
        <a:p>
          <a:endParaRPr lang="es-ES"/>
        </a:p>
      </dgm:t>
    </dgm:pt>
    <dgm:pt modelId="{5BA12241-7050-48F5-BB63-A52F68E48A2A}" type="pres">
      <dgm:prSet presAssocID="{8ECCBE9D-DA70-484E-B268-4618F1BDC83C}" presName="node" presStyleLbl="node1" presStyleIdx="5" presStyleCnt="6">
        <dgm:presLayoutVars>
          <dgm:bulletEnabled val="1"/>
        </dgm:presLayoutVars>
      </dgm:prSet>
      <dgm:spPr/>
      <dgm:t>
        <a:bodyPr/>
        <a:lstStyle/>
        <a:p>
          <a:endParaRPr lang="es-ES"/>
        </a:p>
      </dgm:t>
    </dgm:pt>
  </dgm:ptLst>
  <dgm:cxnLst>
    <dgm:cxn modelId="{02B5755B-5F0E-41D0-86E2-C1319E802DB5}" type="presOf" srcId="{3D86F844-74C1-4E4A-A040-F6922A3156DB}" destId="{9409FC4B-B36E-476B-A84D-83EA4E0CB601}" srcOrd="1" destOrd="0" presId="urn:microsoft.com/office/officeart/2005/8/layout/radial5"/>
    <dgm:cxn modelId="{3791A238-3C81-470B-9108-1C5E58F1C301}" srcId="{743BA01F-87F7-40B4-9ECD-F1FBA8FE5038}" destId="{A40DBBB7-3827-48EF-A0B2-89B4AD4063E9}" srcOrd="0" destOrd="0" parTransId="{ED733BFD-71E7-425C-984A-A725746F734D}" sibTransId="{61F62017-E6E5-4429-962A-AAA7FCD556C4}"/>
    <dgm:cxn modelId="{C79E8473-37DC-43AE-8B2D-F0B6D86115D3}" type="presOf" srcId="{E4B9C76F-9A14-43B8-89A3-35951D8E0A91}" destId="{00339193-260A-4F84-817E-10B23056201F}" srcOrd="0" destOrd="0" presId="urn:microsoft.com/office/officeart/2005/8/layout/radial5"/>
    <dgm:cxn modelId="{972C2DA0-E343-4D7F-B357-03490C6D3B6F}" type="presOf" srcId="{F62025DE-B43B-49D4-9831-DB649854C621}" destId="{6A7C6455-5ED0-4909-8A77-70576F86A5F3}" srcOrd="1" destOrd="0" presId="urn:microsoft.com/office/officeart/2005/8/layout/radial5"/>
    <dgm:cxn modelId="{310F5D1F-18E0-46E7-B379-5CE0A45F17BC}" srcId="{A40DBBB7-3827-48EF-A0B2-89B4AD4063E9}" destId="{8ECCBE9D-DA70-484E-B268-4618F1BDC83C}" srcOrd="5" destOrd="0" parTransId="{3D86F844-74C1-4E4A-A040-F6922A3156DB}" sibTransId="{7ADF2BD6-2A8E-4910-8A11-EACFE8CE2498}"/>
    <dgm:cxn modelId="{93B78717-DC15-4DDF-BB9C-064606714032}" type="presOf" srcId="{66B00F27-BFC3-4756-B397-0D28C61ACC9A}" destId="{448EC7B1-FC45-42C4-8380-52FC564580CF}" srcOrd="1" destOrd="0" presId="urn:microsoft.com/office/officeart/2005/8/layout/radial5"/>
    <dgm:cxn modelId="{C8D7438D-7C3A-4B6E-A5AE-D2085EC7ECD8}" type="presOf" srcId="{6D0FCA25-DB03-4F48-8068-E2D58B900BD9}" destId="{A7C13229-4E3B-4856-9DA5-015C52035C52}" srcOrd="0" destOrd="0" presId="urn:microsoft.com/office/officeart/2005/8/layout/radial5"/>
    <dgm:cxn modelId="{B1D346E2-2B0C-4BD8-A787-281DF4ED7FC0}" type="presOf" srcId="{8ECCBE9D-DA70-484E-B268-4618F1BDC83C}" destId="{5BA12241-7050-48F5-BB63-A52F68E48A2A}" srcOrd="0" destOrd="0" presId="urn:microsoft.com/office/officeart/2005/8/layout/radial5"/>
    <dgm:cxn modelId="{4D7817CC-1904-4B68-A64D-2204CD8AD6E4}" type="presOf" srcId="{3D86F844-74C1-4E4A-A040-F6922A3156DB}" destId="{CA0112C6-CC04-4D85-98FC-5709A73753B9}" srcOrd="0" destOrd="0" presId="urn:microsoft.com/office/officeart/2005/8/layout/radial5"/>
    <dgm:cxn modelId="{C964A4A5-620D-44CB-9B75-A0809CB47765}" type="presOf" srcId="{F62025DE-B43B-49D4-9831-DB649854C621}" destId="{56FC595B-B9EF-41E9-A6AF-A23F73144935}" srcOrd="0" destOrd="0" presId="urn:microsoft.com/office/officeart/2005/8/layout/radial5"/>
    <dgm:cxn modelId="{8A6AFF9C-9D70-42A6-ACAF-75C96A8C4ED4}" type="presOf" srcId="{743BA01F-87F7-40B4-9ECD-F1FBA8FE5038}" destId="{F2F30041-697F-4D96-B4AA-4449F6C0B65E}" srcOrd="0" destOrd="0" presId="urn:microsoft.com/office/officeart/2005/8/layout/radial5"/>
    <dgm:cxn modelId="{C91560DB-7FE6-46B4-B40A-BCC0D4FFD18D}" type="presOf" srcId="{644141B0-1FA6-47E2-88DF-1FB1C6FD64A5}" destId="{196539A9-01C5-43F1-AFA7-B2AE26130E42}" srcOrd="0" destOrd="0" presId="urn:microsoft.com/office/officeart/2005/8/layout/radial5"/>
    <dgm:cxn modelId="{6B4A185F-ADE7-4A65-864F-A52F5A2C4C48}" type="presOf" srcId="{76D1F2A9-D916-4505-BA51-2048DCCA82F3}" destId="{5AA54E87-1E70-4420-A301-2B880008E90C}" srcOrd="0" destOrd="0" presId="urn:microsoft.com/office/officeart/2005/8/layout/radial5"/>
    <dgm:cxn modelId="{C5AD198F-D23C-4AB9-B297-F08D986BA28A}" type="presOf" srcId="{E4B9C76F-9A14-43B8-89A3-35951D8E0A91}" destId="{0BFCD667-FE41-407B-8FC5-C3BA937EBA14}" srcOrd="1" destOrd="0" presId="urn:microsoft.com/office/officeart/2005/8/layout/radial5"/>
    <dgm:cxn modelId="{2011FA6A-C28F-4601-A1A2-F4B2B1F38F1A}" srcId="{A40DBBB7-3827-48EF-A0B2-89B4AD4063E9}" destId="{6D0FCA25-DB03-4F48-8068-E2D58B900BD9}" srcOrd="3" destOrd="0" parTransId="{E4B9C76F-9A14-43B8-89A3-35951D8E0A91}" sibTransId="{485CFB70-533D-4AD8-A929-735BA6BFBCF9}"/>
    <dgm:cxn modelId="{087B8178-FFF5-459D-9DCA-F9C0AFCA038F}" type="presOf" srcId="{33D693E9-F1AC-42AF-8C7A-67EDACFC3E18}" destId="{5FE722B2-9426-4803-8473-A2C9293F58E9}" srcOrd="0" destOrd="0" presId="urn:microsoft.com/office/officeart/2005/8/layout/radial5"/>
    <dgm:cxn modelId="{BE6AFD07-001B-4C27-986F-FA3FA3358E8A}" type="presOf" srcId="{CDFC4C53-FEA7-40EB-B50C-74769A66F3D9}" destId="{B3B37E90-4FBF-47B0-AB22-4F1A5BFDBC4D}" srcOrd="0" destOrd="0" presId="urn:microsoft.com/office/officeart/2005/8/layout/radial5"/>
    <dgm:cxn modelId="{D46503ED-06F1-4E57-8253-997202C79C16}" type="presOf" srcId="{CDFC4C53-FEA7-40EB-B50C-74769A66F3D9}" destId="{98F7E5FD-6B9A-4ABB-B4BB-4CFD8B131C6D}" srcOrd="1" destOrd="0" presId="urn:microsoft.com/office/officeart/2005/8/layout/radial5"/>
    <dgm:cxn modelId="{ECBDC2AC-CA47-4390-A793-C659A8C8EDD2}" type="presOf" srcId="{BB27C429-07C8-4BEE-8DBE-9BC901822605}" destId="{500B577E-FE76-427E-B237-C036B5908DFC}" srcOrd="1" destOrd="0" presId="urn:microsoft.com/office/officeart/2005/8/layout/radial5"/>
    <dgm:cxn modelId="{93CA6D51-B3FA-49C9-9D0A-9AD3AF54ECE4}" type="presOf" srcId="{BB27C429-07C8-4BEE-8DBE-9BC901822605}" destId="{5C905C68-9A58-4F0D-A1E6-415990861496}" srcOrd="0" destOrd="0" presId="urn:microsoft.com/office/officeart/2005/8/layout/radial5"/>
    <dgm:cxn modelId="{4F2D9AE3-DD65-4376-9DCD-3FF70AFA10D6}" srcId="{A40DBBB7-3827-48EF-A0B2-89B4AD4063E9}" destId="{B2E8EC8C-4C4A-4037-AA65-9BEE0EDE762A}" srcOrd="1" destOrd="0" parTransId="{66B00F27-BFC3-4756-B397-0D28C61ACC9A}" sibTransId="{F9512404-0608-4AD7-BCF0-8FF96C8C373D}"/>
    <dgm:cxn modelId="{905499D9-F6E4-4008-AD83-6826B96501D5}" type="presOf" srcId="{B2E8EC8C-4C4A-4037-AA65-9BEE0EDE762A}" destId="{22677229-A73C-48EA-88A9-2F51607F9ACB}" srcOrd="0" destOrd="0" presId="urn:microsoft.com/office/officeart/2005/8/layout/radial5"/>
    <dgm:cxn modelId="{0052402F-9A51-4DD2-8CE2-82A88E212D9E}" type="presOf" srcId="{66B00F27-BFC3-4756-B397-0D28C61ACC9A}" destId="{F5FE9DF3-21DC-4B80-819C-88CE188C8F35}" srcOrd="0" destOrd="0" presId="urn:microsoft.com/office/officeart/2005/8/layout/radial5"/>
    <dgm:cxn modelId="{C0001856-DF9E-48CB-998F-2D8876DF904A}" type="presOf" srcId="{A40DBBB7-3827-48EF-A0B2-89B4AD4063E9}" destId="{FFED58C4-97A8-4EB0-81D3-AAC42A7D372B}" srcOrd="0" destOrd="0" presId="urn:microsoft.com/office/officeart/2005/8/layout/radial5"/>
    <dgm:cxn modelId="{5C94B978-9CDB-4083-ABFD-64918403CD4A}" srcId="{A40DBBB7-3827-48EF-A0B2-89B4AD4063E9}" destId="{33D693E9-F1AC-42AF-8C7A-67EDACFC3E18}" srcOrd="0" destOrd="0" parTransId="{CDFC4C53-FEA7-40EB-B50C-74769A66F3D9}" sibTransId="{00746C66-1FA2-44A1-BDAB-A75F6709DEE7}"/>
    <dgm:cxn modelId="{9C0ADF87-3B93-46D5-964E-B60787ED6F80}" srcId="{A40DBBB7-3827-48EF-A0B2-89B4AD4063E9}" destId="{76D1F2A9-D916-4505-BA51-2048DCCA82F3}" srcOrd="4" destOrd="0" parTransId="{F62025DE-B43B-49D4-9831-DB649854C621}" sibTransId="{6D2B4918-2F94-4016-9621-865F12AE2485}"/>
    <dgm:cxn modelId="{386004A4-A878-4BCF-BD45-873CF14F1E4A}" srcId="{A40DBBB7-3827-48EF-A0B2-89B4AD4063E9}" destId="{644141B0-1FA6-47E2-88DF-1FB1C6FD64A5}" srcOrd="2" destOrd="0" parTransId="{BB27C429-07C8-4BEE-8DBE-9BC901822605}" sibTransId="{F04680CE-69DE-4E46-8235-CEE1F6498AE9}"/>
    <dgm:cxn modelId="{6C690552-CBEA-41AB-961A-31C0382EAAA9}" type="presParOf" srcId="{F2F30041-697F-4D96-B4AA-4449F6C0B65E}" destId="{FFED58C4-97A8-4EB0-81D3-AAC42A7D372B}" srcOrd="0" destOrd="0" presId="urn:microsoft.com/office/officeart/2005/8/layout/radial5"/>
    <dgm:cxn modelId="{3024B4CD-FA71-411E-A794-84CEFE977D64}" type="presParOf" srcId="{F2F30041-697F-4D96-B4AA-4449F6C0B65E}" destId="{B3B37E90-4FBF-47B0-AB22-4F1A5BFDBC4D}" srcOrd="1" destOrd="0" presId="urn:microsoft.com/office/officeart/2005/8/layout/radial5"/>
    <dgm:cxn modelId="{CD94767C-2CCC-42C0-8ECA-6955D08CCB25}" type="presParOf" srcId="{B3B37E90-4FBF-47B0-AB22-4F1A5BFDBC4D}" destId="{98F7E5FD-6B9A-4ABB-B4BB-4CFD8B131C6D}" srcOrd="0" destOrd="0" presId="urn:microsoft.com/office/officeart/2005/8/layout/radial5"/>
    <dgm:cxn modelId="{CD1A94EF-B622-42F1-A12F-E4B11B8CF65A}" type="presParOf" srcId="{F2F30041-697F-4D96-B4AA-4449F6C0B65E}" destId="{5FE722B2-9426-4803-8473-A2C9293F58E9}" srcOrd="2" destOrd="0" presId="urn:microsoft.com/office/officeart/2005/8/layout/radial5"/>
    <dgm:cxn modelId="{88530ECB-D491-486D-BA3E-7F91D4AF4293}" type="presParOf" srcId="{F2F30041-697F-4D96-B4AA-4449F6C0B65E}" destId="{F5FE9DF3-21DC-4B80-819C-88CE188C8F35}" srcOrd="3" destOrd="0" presId="urn:microsoft.com/office/officeart/2005/8/layout/radial5"/>
    <dgm:cxn modelId="{B01CC2B5-D84A-4CB4-BD94-363A587615B6}" type="presParOf" srcId="{F5FE9DF3-21DC-4B80-819C-88CE188C8F35}" destId="{448EC7B1-FC45-42C4-8380-52FC564580CF}" srcOrd="0" destOrd="0" presId="urn:microsoft.com/office/officeart/2005/8/layout/radial5"/>
    <dgm:cxn modelId="{89C958E6-D6DE-4265-8C28-F2269602E8B2}" type="presParOf" srcId="{F2F30041-697F-4D96-B4AA-4449F6C0B65E}" destId="{22677229-A73C-48EA-88A9-2F51607F9ACB}" srcOrd="4" destOrd="0" presId="urn:microsoft.com/office/officeart/2005/8/layout/radial5"/>
    <dgm:cxn modelId="{C67D886F-EADB-4C54-BE50-44A5546F8458}" type="presParOf" srcId="{F2F30041-697F-4D96-B4AA-4449F6C0B65E}" destId="{5C905C68-9A58-4F0D-A1E6-415990861496}" srcOrd="5" destOrd="0" presId="urn:microsoft.com/office/officeart/2005/8/layout/radial5"/>
    <dgm:cxn modelId="{C969D1D9-F2C1-4EE1-AE25-CE4960DEF96A}" type="presParOf" srcId="{5C905C68-9A58-4F0D-A1E6-415990861496}" destId="{500B577E-FE76-427E-B237-C036B5908DFC}" srcOrd="0" destOrd="0" presId="urn:microsoft.com/office/officeart/2005/8/layout/radial5"/>
    <dgm:cxn modelId="{096F4CBD-549E-42B7-8220-92426E4403E7}" type="presParOf" srcId="{F2F30041-697F-4D96-B4AA-4449F6C0B65E}" destId="{196539A9-01C5-43F1-AFA7-B2AE26130E42}" srcOrd="6" destOrd="0" presId="urn:microsoft.com/office/officeart/2005/8/layout/radial5"/>
    <dgm:cxn modelId="{DF55D767-72B9-4CC0-941C-488CAFC7B511}" type="presParOf" srcId="{F2F30041-697F-4D96-B4AA-4449F6C0B65E}" destId="{00339193-260A-4F84-817E-10B23056201F}" srcOrd="7" destOrd="0" presId="urn:microsoft.com/office/officeart/2005/8/layout/radial5"/>
    <dgm:cxn modelId="{6BB065F6-62EA-4959-91E7-D306C229F6DC}" type="presParOf" srcId="{00339193-260A-4F84-817E-10B23056201F}" destId="{0BFCD667-FE41-407B-8FC5-C3BA937EBA14}" srcOrd="0" destOrd="0" presId="urn:microsoft.com/office/officeart/2005/8/layout/radial5"/>
    <dgm:cxn modelId="{526FD8E9-A544-4773-9AE6-DC50465D864B}" type="presParOf" srcId="{F2F30041-697F-4D96-B4AA-4449F6C0B65E}" destId="{A7C13229-4E3B-4856-9DA5-015C52035C52}" srcOrd="8" destOrd="0" presId="urn:microsoft.com/office/officeart/2005/8/layout/radial5"/>
    <dgm:cxn modelId="{102C22DF-6096-4E81-A39E-201CCC1F6856}" type="presParOf" srcId="{F2F30041-697F-4D96-B4AA-4449F6C0B65E}" destId="{56FC595B-B9EF-41E9-A6AF-A23F73144935}" srcOrd="9" destOrd="0" presId="urn:microsoft.com/office/officeart/2005/8/layout/radial5"/>
    <dgm:cxn modelId="{5D80D202-A166-4E7B-996D-7535A35E000A}" type="presParOf" srcId="{56FC595B-B9EF-41E9-A6AF-A23F73144935}" destId="{6A7C6455-5ED0-4909-8A77-70576F86A5F3}" srcOrd="0" destOrd="0" presId="urn:microsoft.com/office/officeart/2005/8/layout/radial5"/>
    <dgm:cxn modelId="{83ADD13F-F345-4880-ADC2-8C14C5D102D5}" type="presParOf" srcId="{F2F30041-697F-4D96-B4AA-4449F6C0B65E}" destId="{5AA54E87-1E70-4420-A301-2B880008E90C}" srcOrd="10" destOrd="0" presId="urn:microsoft.com/office/officeart/2005/8/layout/radial5"/>
    <dgm:cxn modelId="{A26B3B78-6785-4FEA-A69B-60D270FB4EB3}" type="presParOf" srcId="{F2F30041-697F-4D96-B4AA-4449F6C0B65E}" destId="{CA0112C6-CC04-4D85-98FC-5709A73753B9}" srcOrd="11" destOrd="0" presId="urn:microsoft.com/office/officeart/2005/8/layout/radial5"/>
    <dgm:cxn modelId="{59D5C36B-2EEC-424A-B751-45362A7930EB}" type="presParOf" srcId="{CA0112C6-CC04-4D85-98FC-5709A73753B9}" destId="{9409FC4B-B36E-476B-A84D-83EA4E0CB601}" srcOrd="0" destOrd="0" presId="urn:microsoft.com/office/officeart/2005/8/layout/radial5"/>
    <dgm:cxn modelId="{71A9FD8E-9E90-4673-AEC3-C88D516AB526}" type="presParOf" srcId="{F2F30041-697F-4D96-B4AA-4449F6C0B65E}" destId="{5BA12241-7050-48F5-BB63-A52F68E48A2A}" srcOrd="12"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27613AB-5811-4BBB-9F6F-13C0635DE1EB}" type="doc">
      <dgm:prSet loTypeId="urn:microsoft.com/office/officeart/2005/8/layout/vList4#2" loCatId="list" qsTypeId="urn:microsoft.com/office/officeart/2005/8/quickstyle/simple1" qsCatId="simple" csTypeId="urn:microsoft.com/office/officeart/2005/8/colors/colorful1#2" csCatId="colorful" phldr="1"/>
      <dgm:spPr/>
      <dgm:t>
        <a:bodyPr/>
        <a:lstStyle/>
        <a:p>
          <a:endParaRPr lang="es-ES"/>
        </a:p>
      </dgm:t>
    </dgm:pt>
    <dgm:pt modelId="{89DF4187-EBBA-480E-A43D-9BA3B3240EA1}">
      <dgm:prSet phldrT="[Texto]" custT="1"/>
      <dgm:spPr/>
      <dgm:t>
        <a:bodyPr/>
        <a:lstStyle/>
        <a:p>
          <a:r>
            <a:rPr lang="es-ES" sz="2400" dirty="0">
              <a:latin typeface="Calibri" pitchFamily="34" charset="0"/>
              <a:cs typeface="Calibri" pitchFamily="34" charset="0"/>
            </a:rPr>
            <a:t>Alta tensión </a:t>
          </a:r>
          <a:r>
            <a:rPr lang="es-ES" sz="2400" dirty="0" smtClean="0">
              <a:latin typeface="Calibri" pitchFamily="34" charset="0"/>
              <a:cs typeface="Calibri" pitchFamily="34" charset="0"/>
            </a:rPr>
            <a:t>nerviosa</a:t>
          </a:r>
          <a:endParaRPr lang="es-ES" sz="2400" dirty="0">
            <a:latin typeface="Calibri" pitchFamily="34" charset="0"/>
            <a:cs typeface="Calibri" pitchFamily="34" charset="0"/>
          </a:endParaRPr>
        </a:p>
      </dgm:t>
    </dgm:pt>
    <dgm:pt modelId="{B9011214-2738-4ED1-8143-FAE6E8AEA64F}" type="parTrans" cxnId="{33BFE8E3-6F93-4368-B285-64E14800DAE1}">
      <dgm:prSet/>
      <dgm:spPr/>
      <dgm:t>
        <a:bodyPr/>
        <a:lstStyle/>
        <a:p>
          <a:endParaRPr lang="es-ES">
            <a:latin typeface="Times New Roman" pitchFamily="18" charset="0"/>
            <a:cs typeface="Times New Roman" pitchFamily="18" charset="0"/>
          </a:endParaRPr>
        </a:p>
      </dgm:t>
    </dgm:pt>
    <dgm:pt modelId="{383F5376-B493-4EE2-8C3D-4F3C414E789D}" type="sibTrans" cxnId="{33BFE8E3-6F93-4368-B285-64E14800DAE1}">
      <dgm:prSet/>
      <dgm:spPr/>
      <dgm:t>
        <a:bodyPr/>
        <a:lstStyle/>
        <a:p>
          <a:endParaRPr lang="es-ES">
            <a:latin typeface="Times New Roman" pitchFamily="18" charset="0"/>
            <a:cs typeface="Times New Roman" pitchFamily="18" charset="0"/>
          </a:endParaRPr>
        </a:p>
      </dgm:t>
    </dgm:pt>
    <dgm:pt modelId="{64FBD689-1737-41B7-ACBC-7698E2B81A8F}">
      <dgm:prSet custT="1"/>
      <dgm:spPr/>
      <dgm:t>
        <a:bodyPr/>
        <a:lstStyle/>
        <a:p>
          <a:r>
            <a:rPr lang="es-ES" sz="2400" dirty="0" smtClean="0">
              <a:latin typeface="Calibri" pitchFamily="34" charset="0"/>
              <a:cs typeface="Calibri" pitchFamily="34" charset="0"/>
            </a:rPr>
            <a:t>Comportamientos antisociales</a:t>
          </a:r>
          <a:endParaRPr lang="es-ES" sz="2400" dirty="0">
            <a:latin typeface="Calibri" pitchFamily="34" charset="0"/>
            <a:cs typeface="Calibri" pitchFamily="34" charset="0"/>
          </a:endParaRPr>
        </a:p>
      </dgm:t>
    </dgm:pt>
    <dgm:pt modelId="{E3566681-4991-4F54-9208-5FABB7BF0358}" type="parTrans" cxnId="{93E8E05E-09D8-41A6-B235-39CA4D530FCB}">
      <dgm:prSet/>
      <dgm:spPr/>
      <dgm:t>
        <a:bodyPr/>
        <a:lstStyle/>
        <a:p>
          <a:endParaRPr lang="es-ES">
            <a:latin typeface="Times New Roman" pitchFamily="18" charset="0"/>
            <a:cs typeface="Times New Roman" pitchFamily="18" charset="0"/>
          </a:endParaRPr>
        </a:p>
      </dgm:t>
    </dgm:pt>
    <dgm:pt modelId="{26C9ED49-FCC4-4C3E-9FE3-66228F83F9A8}" type="sibTrans" cxnId="{93E8E05E-09D8-41A6-B235-39CA4D530FCB}">
      <dgm:prSet/>
      <dgm:spPr/>
      <dgm:t>
        <a:bodyPr/>
        <a:lstStyle/>
        <a:p>
          <a:endParaRPr lang="es-ES">
            <a:latin typeface="Times New Roman" pitchFamily="18" charset="0"/>
            <a:cs typeface="Times New Roman" pitchFamily="18" charset="0"/>
          </a:endParaRPr>
        </a:p>
      </dgm:t>
    </dgm:pt>
    <dgm:pt modelId="{0F3F511A-70AC-4520-8657-0A02D4807163}">
      <dgm:prSet custT="1"/>
      <dgm:spPr/>
      <dgm:t>
        <a:bodyPr/>
        <a:lstStyle/>
        <a:p>
          <a:r>
            <a:rPr lang="es-ES" sz="2400" dirty="0" smtClean="0">
              <a:latin typeface="Calibri" pitchFamily="34" charset="0"/>
              <a:cs typeface="Calibri" pitchFamily="34" charset="0"/>
            </a:rPr>
            <a:t>Dificultades escolares</a:t>
          </a:r>
          <a:endParaRPr lang="es-ES" sz="2400" dirty="0">
            <a:latin typeface="Calibri" pitchFamily="34" charset="0"/>
            <a:cs typeface="Calibri" pitchFamily="34" charset="0"/>
          </a:endParaRPr>
        </a:p>
      </dgm:t>
    </dgm:pt>
    <dgm:pt modelId="{6E6B60CA-E67E-497F-8D50-CF2E9AA674C8}" type="parTrans" cxnId="{768B021A-B5F5-412C-8BA9-4C3E887E45AD}">
      <dgm:prSet/>
      <dgm:spPr/>
      <dgm:t>
        <a:bodyPr/>
        <a:lstStyle/>
        <a:p>
          <a:endParaRPr lang="es-ES">
            <a:latin typeface="Times New Roman" pitchFamily="18" charset="0"/>
            <a:cs typeface="Times New Roman" pitchFamily="18" charset="0"/>
          </a:endParaRPr>
        </a:p>
      </dgm:t>
    </dgm:pt>
    <dgm:pt modelId="{C3E34F0B-A9B3-493A-A788-43694AB269E0}" type="sibTrans" cxnId="{768B021A-B5F5-412C-8BA9-4C3E887E45AD}">
      <dgm:prSet/>
      <dgm:spPr/>
      <dgm:t>
        <a:bodyPr/>
        <a:lstStyle/>
        <a:p>
          <a:endParaRPr lang="es-ES">
            <a:latin typeface="Times New Roman" pitchFamily="18" charset="0"/>
            <a:cs typeface="Times New Roman" pitchFamily="18" charset="0"/>
          </a:endParaRPr>
        </a:p>
      </dgm:t>
    </dgm:pt>
    <dgm:pt modelId="{7296853D-5881-47A7-9408-8D1C50468DC9}">
      <dgm:prSet custT="1"/>
      <dgm:spPr/>
      <dgm:t>
        <a:bodyPr/>
        <a:lstStyle/>
        <a:p>
          <a:r>
            <a:rPr lang="es-ES" sz="2400" dirty="0" smtClean="0">
              <a:latin typeface="Calibri" pitchFamily="34" charset="0"/>
              <a:cs typeface="Calibri" pitchFamily="34" charset="0"/>
            </a:rPr>
            <a:t>Aislamiento, autoestima afectada</a:t>
          </a:r>
          <a:endParaRPr lang="es-ES" sz="2400" dirty="0">
            <a:latin typeface="Calibri" pitchFamily="34" charset="0"/>
            <a:cs typeface="Calibri" pitchFamily="34" charset="0"/>
          </a:endParaRPr>
        </a:p>
      </dgm:t>
    </dgm:pt>
    <dgm:pt modelId="{0D27185E-C0A5-47EA-B30C-6DC70D9A7068}" type="parTrans" cxnId="{E43A010C-15F0-4E6A-8DC2-EFC10A609C7E}">
      <dgm:prSet/>
      <dgm:spPr/>
      <dgm:t>
        <a:bodyPr/>
        <a:lstStyle/>
        <a:p>
          <a:endParaRPr lang="es-ES">
            <a:latin typeface="Times New Roman" pitchFamily="18" charset="0"/>
            <a:cs typeface="Times New Roman" pitchFamily="18" charset="0"/>
          </a:endParaRPr>
        </a:p>
      </dgm:t>
    </dgm:pt>
    <dgm:pt modelId="{4D2AC2F1-B455-45B2-83D2-6E90212DF3DF}" type="sibTrans" cxnId="{E43A010C-15F0-4E6A-8DC2-EFC10A609C7E}">
      <dgm:prSet/>
      <dgm:spPr/>
      <dgm:t>
        <a:bodyPr/>
        <a:lstStyle/>
        <a:p>
          <a:endParaRPr lang="es-ES">
            <a:latin typeface="Times New Roman" pitchFamily="18" charset="0"/>
            <a:cs typeface="Times New Roman" pitchFamily="18" charset="0"/>
          </a:endParaRPr>
        </a:p>
      </dgm:t>
    </dgm:pt>
    <dgm:pt modelId="{0DF80C63-0777-4C86-9987-CA957BB86AD5}" type="pres">
      <dgm:prSet presAssocID="{E27613AB-5811-4BBB-9F6F-13C0635DE1EB}" presName="linear" presStyleCnt="0">
        <dgm:presLayoutVars>
          <dgm:dir/>
          <dgm:resizeHandles val="exact"/>
        </dgm:presLayoutVars>
      </dgm:prSet>
      <dgm:spPr/>
      <dgm:t>
        <a:bodyPr/>
        <a:lstStyle/>
        <a:p>
          <a:endParaRPr lang="es-ES"/>
        </a:p>
      </dgm:t>
    </dgm:pt>
    <dgm:pt modelId="{84406545-D295-496D-99F5-6DA3D636F1CB}" type="pres">
      <dgm:prSet presAssocID="{89DF4187-EBBA-480E-A43D-9BA3B3240EA1}" presName="comp" presStyleCnt="0"/>
      <dgm:spPr/>
    </dgm:pt>
    <dgm:pt modelId="{655987E9-C6CA-48AC-AD50-5FB79FA5C9F2}" type="pres">
      <dgm:prSet presAssocID="{89DF4187-EBBA-480E-A43D-9BA3B3240EA1}" presName="box" presStyleLbl="node1" presStyleIdx="0" presStyleCnt="4"/>
      <dgm:spPr/>
      <dgm:t>
        <a:bodyPr/>
        <a:lstStyle/>
        <a:p>
          <a:endParaRPr lang="es-ES"/>
        </a:p>
      </dgm:t>
    </dgm:pt>
    <dgm:pt modelId="{0B5A32CF-9833-41A3-95C8-5CE325F5D6C3}" type="pres">
      <dgm:prSet presAssocID="{89DF4187-EBBA-480E-A43D-9BA3B3240EA1}" presName="img" presStyleLbl="fgImgPlace1" presStyleIdx="0" presStyleCnt="4"/>
      <dgm:spPr>
        <a:blipFill rotWithShape="0">
          <a:blip xmlns:r="http://schemas.openxmlformats.org/officeDocument/2006/relationships" r:embed="rId1"/>
          <a:stretch>
            <a:fillRect/>
          </a:stretch>
        </a:blipFill>
      </dgm:spPr>
      <dgm:t>
        <a:bodyPr/>
        <a:lstStyle/>
        <a:p>
          <a:endParaRPr lang="es-ES"/>
        </a:p>
      </dgm:t>
    </dgm:pt>
    <dgm:pt modelId="{AB214A31-7C8C-4DEC-9766-FC863B602EE0}" type="pres">
      <dgm:prSet presAssocID="{89DF4187-EBBA-480E-A43D-9BA3B3240EA1}" presName="text" presStyleLbl="node1" presStyleIdx="0" presStyleCnt="4">
        <dgm:presLayoutVars>
          <dgm:bulletEnabled val="1"/>
        </dgm:presLayoutVars>
      </dgm:prSet>
      <dgm:spPr/>
      <dgm:t>
        <a:bodyPr/>
        <a:lstStyle/>
        <a:p>
          <a:endParaRPr lang="es-ES"/>
        </a:p>
      </dgm:t>
    </dgm:pt>
    <dgm:pt modelId="{92055571-D4FA-45A0-86CA-279FEB4EC11A}" type="pres">
      <dgm:prSet presAssocID="{383F5376-B493-4EE2-8C3D-4F3C414E789D}" presName="spacer" presStyleCnt="0"/>
      <dgm:spPr/>
    </dgm:pt>
    <dgm:pt modelId="{56D917B8-6166-491E-9E6D-65993F3CA584}" type="pres">
      <dgm:prSet presAssocID="{64FBD689-1737-41B7-ACBC-7698E2B81A8F}" presName="comp" presStyleCnt="0"/>
      <dgm:spPr/>
    </dgm:pt>
    <dgm:pt modelId="{2009E525-BA35-495F-A21E-8B1DC5496BB2}" type="pres">
      <dgm:prSet presAssocID="{64FBD689-1737-41B7-ACBC-7698E2B81A8F}" presName="box" presStyleLbl="node1" presStyleIdx="1" presStyleCnt="4"/>
      <dgm:spPr/>
      <dgm:t>
        <a:bodyPr/>
        <a:lstStyle/>
        <a:p>
          <a:endParaRPr lang="es-ES"/>
        </a:p>
      </dgm:t>
    </dgm:pt>
    <dgm:pt modelId="{B43B8A85-B2E6-40BF-9F95-764FD28D4B84}" type="pres">
      <dgm:prSet presAssocID="{64FBD689-1737-41B7-ACBC-7698E2B81A8F}" presName="img" presStyleLbl="fgImgPlace1" presStyleIdx="1" presStyleCnt="4"/>
      <dgm:spPr>
        <a:blipFill rotWithShape="0">
          <a:blip xmlns:r="http://schemas.openxmlformats.org/officeDocument/2006/relationships" r:embed="rId2"/>
          <a:stretch>
            <a:fillRect/>
          </a:stretch>
        </a:blipFill>
      </dgm:spPr>
      <dgm:t>
        <a:bodyPr/>
        <a:lstStyle/>
        <a:p>
          <a:endParaRPr lang="es-ES"/>
        </a:p>
      </dgm:t>
    </dgm:pt>
    <dgm:pt modelId="{12B2D693-BA6A-4C3B-BD23-F8A53D98BAF2}" type="pres">
      <dgm:prSet presAssocID="{64FBD689-1737-41B7-ACBC-7698E2B81A8F}" presName="text" presStyleLbl="node1" presStyleIdx="1" presStyleCnt="4">
        <dgm:presLayoutVars>
          <dgm:bulletEnabled val="1"/>
        </dgm:presLayoutVars>
      </dgm:prSet>
      <dgm:spPr/>
      <dgm:t>
        <a:bodyPr/>
        <a:lstStyle/>
        <a:p>
          <a:endParaRPr lang="es-ES"/>
        </a:p>
      </dgm:t>
    </dgm:pt>
    <dgm:pt modelId="{27716BE2-4059-4245-90BF-39E948DD6ED0}" type="pres">
      <dgm:prSet presAssocID="{26C9ED49-FCC4-4C3E-9FE3-66228F83F9A8}" presName="spacer" presStyleCnt="0"/>
      <dgm:spPr/>
    </dgm:pt>
    <dgm:pt modelId="{C50D9DE6-17AA-4C40-9F7E-52FC0E198BAA}" type="pres">
      <dgm:prSet presAssocID="{0F3F511A-70AC-4520-8657-0A02D4807163}" presName="comp" presStyleCnt="0"/>
      <dgm:spPr/>
    </dgm:pt>
    <dgm:pt modelId="{8B43F753-11D6-4A2C-A6D5-0543B8A425CA}" type="pres">
      <dgm:prSet presAssocID="{0F3F511A-70AC-4520-8657-0A02D4807163}" presName="box" presStyleLbl="node1" presStyleIdx="2" presStyleCnt="4"/>
      <dgm:spPr/>
      <dgm:t>
        <a:bodyPr/>
        <a:lstStyle/>
        <a:p>
          <a:endParaRPr lang="es-ES"/>
        </a:p>
      </dgm:t>
    </dgm:pt>
    <dgm:pt modelId="{29F32B2B-7803-4B35-877D-003E8FBDFF83}" type="pres">
      <dgm:prSet presAssocID="{0F3F511A-70AC-4520-8657-0A02D4807163}" presName="img" presStyleLbl="fgImgPlace1" presStyleIdx="2" presStyleCnt="4"/>
      <dgm:spPr>
        <a:blipFill rotWithShape="0">
          <a:blip xmlns:r="http://schemas.openxmlformats.org/officeDocument/2006/relationships" r:embed="rId3"/>
          <a:stretch>
            <a:fillRect/>
          </a:stretch>
        </a:blipFill>
      </dgm:spPr>
      <dgm:t>
        <a:bodyPr/>
        <a:lstStyle/>
        <a:p>
          <a:endParaRPr lang="es-ES"/>
        </a:p>
      </dgm:t>
    </dgm:pt>
    <dgm:pt modelId="{8D34DABF-B404-4FF6-87E7-72A42B6758CD}" type="pres">
      <dgm:prSet presAssocID="{0F3F511A-70AC-4520-8657-0A02D4807163}" presName="text" presStyleLbl="node1" presStyleIdx="2" presStyleCnt="4">
        <dgm:presLayoutVars>
          <dgm:bulletEnabled val="1"/>
        </dgm:presLayoutVars>
      </dgm:prSet>
      <dgm:spPr/>
      <dgm:t>
        <a:bodyPr/>
        <a:lstStyle/>
        <a:p>
          <a:endParaRPr lang="es-ES"/>
        </a:p>
      </dgm:t>
    </dgm:pt>
    <dgm:pt modelId="{60C5A917-FC12-4DB8-B5FE-4E7BAD19E2D4}" type="pres">
      <dgm:prSet presAssocID="{C3E34F0B-A9B3-493A-A788-43694AB269E0}" presName="spacer" presStyleCnt="0"/>
      <dgm:spPr/>
    </dgm:pt>
    <dgm:pt modelId="{409A4B6F-4926-4093-BAE8-36E8458C75F6}" type="pres">
      <dgm:prSet presAssocID="{7296853D-5881-47A7-9408-8D1C50468DC9}" presName="comp" presStyleCnt="0"/>
      <dgm:spPr/>
    </dgm:pt>
    <dgm:pt modelId="{7550327D-62B3-44A5-80ED-29EA194DF4BF}" type="pres">
      <dgm:prSet presAssocID="{7296853D-5881-47A7-9408-8D1C50468DC9}" presName="box" presStyleLbl="node1" presStyleIdx="3" presStyleCnt="4"/>
      <dgm:spPr/>
      <dgm:t>
        <a:bodyPr/>
        <a:lstStyle/>
        <a:p>
          <a:endParaRPr lang="es-ES"/>
        </a:p>
      </dgm:t>
    </dgm:pt>
    <dgm:pt modelId="{B24E1C56-2CCF-4352-A1B8-F6A41F6E855E}" type="pres">
      <dgm:prSet presAssocID="{7296853D-5881-47A7-9408-8D1C50468DC9}" presName="img" presStyleLbl="fgImgPlace1" presStyleIdx="3" presStyleCnt="4"/>
      <dgm:spPr>
        <a:blipFill rotWithShape="0">
          <a:blip xmlns:r="http://schemas.openxmlformats.org/officeDocument/2006/relationships" r:embed="rId4"/>
          <a:stretch>
            <a:fillRect/>
          </a:stretch>
        </a:blipFill>
      </dgm:spPr>
      <dgm:t>
        <a:bodyPr/>
        <a:lstStyle/>
        <a:p>
          <a:endParaRPr lang="es-ES"/>
        </a:p>
      </dgm:t>
    </dgm:pt>
    <dgm:pt modelId="{F59AF4E7-0693-4556-BB73-88945CCF4DF1}" type="pres">
      <dgm:prSet presAssocID="{7296853D-5881-47A7-9408-8D1C50468DC9}" presName="text" presStyleLbl="node1" presStyleIdx="3" presStyleCnt="4">
        <dgm:presLayoutVars>
          <dgm:bulletEnabled val="1"/>
        </dgm:presLayoutVars>
      </dgm:prSet>
      <dgm:spPr/>
      <dgm:t>
        <a:bodyPr/>
        <a:lstStyle/>
        <a:p>
          <a:endParaRPr lang="es-ES"/>
        </a:p>
      </dgm:t>
    </dgm:pt>
  </dgm:ptLst>
  <dgm:cxnLst>
    <dgm:cxn modelId="{30C32E41-68B1-48E9-ADC7-82EB427CD440}" type="presOf" srcId="{7296853D-5881-47A7-9408-8D1C50468DC9}" destId="{7550327D-62B3-44A5-80ED-29EA194DF4BF}" srcOrd="0" destOrd="0" presId="urn:microsoft.com/office/officeart/2005/8/layout/vList4#2"/>
    <dgm:cxn modelId="{93E8E05E-09D8-41A6-B235-39CA4D530FCB}" srcId="{E27613AB-5811-4BBB-9F6F-13C0635DE1EB}" destId="{64FBD689-1737-41B7-ACBC-7698E2B81A8F}" srcOrd="1" destOrd="0" parTransId="{E3566681-4991-4F54-9208-5FABB7BF0358}" sibTransId="{26C9ED49-FCC4-4C3E-9FE3-66228F83F9A8}"/>
    <dgm:cxn modelId="{768B021A-B5F5-412C-8BA9-4C3E887E45AD}" srcId="{E27613AB-5811-4BBB-9F6F-13C0635DE1EB}" destId="{0F3F511A-70AC-4520-8657-0A02D4807163}" srcOrd="2" destOrd="0" parTransId="{6E6B60CA-E67E-497F-8D50-CF2E9AA674C8}" sibTransId="{C3E34F0B-A9B3-493A-A788-43694AB269E0}"/>
    <dgm:cxn modelId="{541BF4D1-391F-4874-A8B0-6044061C7AE7}" type="presOf" srcId="{89DF4187-EBBA-480E-A43D-9BA3B3240EA1}" destId="{655987E9-C6CA-48AC-AD50-5FB79FA5C9F2}" srcOrd="0" destOrd="0" presId="urn:microsoft.com/office/officeart/2005/8/layout/vList4#2"/>
    <dgm:cxn modelId="{7AA66868-1437-48C4-AB66-827948A711D7}" type="presOf" srcId="{64FBD689-1737-41B7-ACBC-7698E2B81A8F}" destId="{12B2D693-BA6A-4C3B-BD23-F8A53D98BAF2}" srcOrd="1" destOrd="0" presId="urn:microsoft.com/office/officeart/2005/8/layout/vList4#2"/>
    <dgm:cxn modelId="{925013C1-12FF-4EE0-A491-46B2B549CD4A}" type="presOf" srcId="{7296853D-5881-47A7-9408-8D1C50468DC9}" destId="{F59AF4E7-0693-4556-BB73-88945CCF4DF1}" srcOrd="1" destOrd="0" presId="urn:microsoft.com/office/officeart/2005/8/layout/vList4#2"/>
    <dgm:cxn modelId="{9B8A9158-3022-438E-AF55-BDBF897B15C3}" type="presOf" srcId="{0F3F511A-70AC-4520-8657-0A02D4807163}" destId="{8D34DABF-B404-4FF6-87E7-72A42B6758CD}" srcOrd="1" destOrd="0" presId="urn:microsoft.com/office/officeart/2005/8/layout/vList4#2"/>
    <dgm:cxn modelId="{F86517CA-7791-4B81-B513-2AFDC5A5584B}" type="presOf" srcId="{0F3F511A-70AC-4520-8657-0A02D4807163}" destId="{8B43F753-11D6-4A2C-A6D5-0543B8A425CA}" srcOrd="0" destOrd="0" presId="urn:microsoft.com/office/officeart/2005/8/layout/vList4#2"/>
    <dgm:cxn modelId="{33BFE8E3-6F93-4368-B285-64E14800DAE1}" srcId="{E27613AB-5811-4BBB-9F6F-13C0635DE1EB}" destId="{89DF4187-EBBA-480E-A43D-9BA3B3240EA1}" srcOrd="0" destOrd="0" parTransId="{B9011214-2738-4ED1-8143-FAE6E8AEA64F}" sibTransId="{383F5376-B493-4EE2-8C3D-4F3C414E789D}"/>
    <dgm:cxn modelId="{E75E948B-8978-485B-B0AD-B81DBD7E0C47}" type="presOf" srcId="{E27613AB-5811-4BBB-9F6F-13C0635DE1EB}" destId="{0DF80C63-0777-4C86-9987-CA957BB86AD5}" srcOrd="0" destOrd="0" presId="urn:microsoft.com/office/officeart/2005/8/layout/vList4#2"/>
    <dgm:cxn modelId="{A493A157-B757-4B6A-86A6-CDD168C4A01D}" type="presOf" srcId="{89DF4187-EBBA-480E-A43D-9BA3B3240EA1}" destId="{AB214A31-7C8C-4DEC-9766-FC863B602EE0}" srcOrd="1" destOrd="0" presId="urn:microsoft.com/office/officeart/2005/8/layout/vList4#2"/>
    <dgm:cxn modelId="{A503D187-5641-42E0-A6B1-BC27FD3B329E}" type="presOf" srcId="{64FBD689-1737-41B7-ACBC-7698E2B81A8F}" destId="{2009E525-BA35-495F-A21E-8B1DC5496BB2}" srcOrd="0" destOrd="0" presId="urn:microsoft.com/office/officeart/2005/8/layout/vList4#2"/>
    <dgm:cxn modelId="{E43A010C-15F0-4E6A-8DC2-EFC10A609C7E}" srcId="{E27613AB-5811-4BBB-9F6F-13C0635DE1EB}" destId="{7296853D-5881-47A7-9408-8D1C50468DC9}" srcOrd="3" destOrd="0" parTransId="{0D27185E-C0A5-47EA-B30C-6DC70D9A7068}" sibTransId="{4D2AC2F1-B455-45B2-83D2-6E90212DF3DF}"/>
    <dgm:cxn modelId="{AE0D5984-519F-4789-A042-2F2878B4FC20}" type="presParOf" srcId="{0DF80C63-0777-4C86-9987-CA957BB86AD5}" destId="{84406545-D295-496D-99F5-6DA3D636F1CB}" srcOrd="0" destOrd="0" presId="urn:microsoft.com/office/officeart/2005/8/layout/vList4#2"/>
    <dgm:cxn modelId="{F1441568-8FE3-4C20-9E8E-D04CCC7B19C2}" type="presParOf" srcId="{84406545-D295-496D-99F5-6DA3D636F1CB}" destId="{655987E9-C6CA-48AC-AD50-5FB79FA5C9F2}" srcOrd="0" destOrd="0" presId="urn:microsoft.com/office/officeart/2005/8/layout/vList4#2"/>
    <dgm:cxn modelId="{D1521985-CEA4-41D0-B26C-FE4E12CCA885}" type="presParOf" srcId="{84406545-D295-496D-99F5-6DA3D636F1CB}" destId="{0B5A32CF-9833-41A3-95C8-5CE325F5D6C3}" srcOrd="1" destOrd="0" presId="urn:microsoft.com/office/officeart/2005/8/layout/vList4#2"/>
    <dgm:cxn modelId="{39E0B80D-E4FF-45E7-8F3A-972B0C98B84F}" type="presParOf" srcId="{84406545-D295-496D-99F5-6DA3D636F1CB}" destId="{AB214A31-7C8C-4DEC-9766-FC863B602EE0}" srcOrd="2" destOrd="0" presId="urn:microsoft.com/office/officeart/2005/8/layout/vList4#2"/>
    <dgm:cxn modelId="{3BACB7A2-E1B1-43F3-842A-F807AFDAADE9}" type="presParOf" srcId="{0DF80C63-0777-4C86-9987-CA957BB86AD5}" destId="{92055571-D4FA-45A0-86CA-279FEB4EC11A}" srcOrd="1" destOrd="0" presId="urn:microsoft.com/office/officeart/2005/8/layout/vList4#2"/>
    <dgm:cxn modelId="{B1C64C75-4474-4F2B-9724-EE76AA32C313}" type="presParOf" srcId="{0DF80C63-0777-4C86-9987-CA957BB86AD5}" destId="{56D917B8-6166-491E-9E6D-65993F3CA584}" srcOrd="2" destOrd="0" presId="urn:microsoft.com/office/officeart/2005/8/layout/vList4#2"/>
    <dgm:cxn modelId="{78D3FAAE-E774-44A2-B5CD-AEAD62167498}" type="presParOf" srcId="{56D917B8-6166-491E-9E6D-65993F3CA584}" destId="{2009E525-BA35-495F-A21E-8B1DC5496BB2}" srcOrd="0" destOrd="0" presId="urn:microsoft.com/office/officeart/2005/8/layout/vList4#2"/>
    <dgm:cxn modelId="{C4750110-C46A-4AA0-B660-B19ACCC93F7E}" type="presParOf" srcId="{56D917B8-6166-491E-9E6D-65993F3CA584}" destId="{B43B8A85-B2E6-40BF-9F95-764FD28D4B84}" srcOrd="1" destOrd="0" presId="urn:microsoft.com/office/officeart/2005/8/layout/vList4#2"/>
    <dgm:cxn modelId="{EB163CBE-3CBD-4B01-BE34-7778E7E2CC3D}" type="presParOf" srcId="{56D917B8-6166-491E-9E6D-65993F3CA584}" destId="{12B2D693-BA6A-4C3B-BD23-F8A53D98BAF2}" srcOrd="2" destOrd="0" presId="urn:microsoft.com/office/officeart/2005/8/layout/vList4#2"/>
    <dgm:cxn modelId="{9DCBBEB2-D599-4492-AA26-C81A1446A548}" type="presParOf" srcId="{0DF80C63-0777-4C86-9987-CA957BB86AD5}" destId="{27716BE2-4059-4245-90BF-39E948DD6ED0}" srcOrd="3" destOrd="0" presId="urn:microsoft.com/office/officeart/2005/8/layout/vList4#2"/>
    <dgm:cxn modelId="{37279359-21F3-4169-B3EF-09BA05F8DC81}" type="presParOf" srcId="{0DF80C63-0777-4C86-9987-CA957BB86AD5}" destId="{C50D9DE6-17AA-4C40-9F7E-52FC0E198BAA}" srcOrd="4" destOrd="0" presId="urn:microsoft.com/office/officeart/2005/8/layout/vList4#2"/>
    <dgm:cxn modelId="{EB1334F1-768D-4106-9BAC-D8C72B595968}" type="presParOf" srcId="{C50D9DE6-17AA-4C40-9F7E-52FC0E198BAA}" destId="{8B43F753-11D6-4A2C-A6D5-0543B8A425CA}" srcOrd="0" destOrd="0" presId="urn:microsoft.com/office/officeart/2005/8/layout/vList4#2"/>
    <dgm:cxn modelId="{ED7AD2B4-8F0D-42BC-B5C7-597E8BE01D23}" type="presParOf" srcId="{C50D9DE6-17AA-4C40-9F7E-52FC0E198BAA}" destId="{29F32B2B-7803-4B35-877D-003E8FBDFF83}" srcOrd="1" destOrd="0" presId="urn:microsoft.com/office/officeart/2005/8/layout/vList4#2"/>
    <dgm:cxn modelId="{E90A4CF6-56DD-42D3-A116-ECBDE289231C}" type="presParOf" srcId="{C50D9DE6-17AA-4C40-9F7E-52FC0E198BAA}" destId="{8D34DABF-B404-4FF6-87E7-72A42B6758CD}" srcOrd="2" destOrd="0" presId="urn:microsoft.com/office/officeart/2005/8/layout/vList4#2"/>
    <dgm:cxn modelId="{3A22D90A-62D4-45A6-9FE1-E5E989154996}" type="presParOf" srcId="{0DF80C63-0777-4C86-9987-CA957BB86AD5}" destId="{60C5A917-FC12-4DB8-B5FE-4E7BAD19E2D4}" srcOrd="5" destOrd="0" presId="urn:microsoft.com/office/officeart/2005/8/layout/vList4#2"/>
    <dgm:cxn modelId="{C13646CE-7802-4612-8D61-4A49FBDE03AA}" type="presParOf" srcId="{0DF80C63-0777-4C86-9987-CA957BB86AD5}" destId="{409A4B6F-4926-4093-BAE8-36E8458C75F6}" srcOrd="6" destOrd="0" presId="urn:microsoft.com/office/officeart/2005/8/layout/vList4#2"/>
    <dgm:cxn modelId="{51B3645C-A44C-400C-AA8A-D1B544DFB309}" type="presParOf" srcId="{409A4B6F-4926-4093-BAE8-36E8458C75F6}" destId="{7550327D-62B3-44A5-80ED-29EA194DF4BF}" srcOrd="0" destOrd="0" presId="urn:microsoft.com/office/officeart/2005/8/layout/vList4#2"/>
    <dgm:cxn modelId="{74AB729F-29ED-4EE2-8FF6-1A882AC61A1E}" type="presParOf" srcId="{409A4B6F-4926-4093-BAE8-36E8458C75F6}" destId="{B24E1C56-2CCF-4352-A1B8-F6A41F6E855E}" srcOrd="1" destOrd="0" presId="urn:microsoft.com/office/officeart/2005/8/layout/vList4#2"/>
    <dgm:cxn modelId="{4A4FBD69-40C8-4D42-BA71-F1AAC011B498}" type="presParOf" srcId="{409A4B6F-4926-4093-BAE8-36E8458C75F6}" destId="{F59AF4E7-0693-4556-BB73-88945CCF4DF1}" srcOrd="2" destOrd="0" presId="urn:microsoft.com/office/officeart/2005/8/layout/vList4#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C2560E-7D79-4644-9352-9B9A2A390F56}">
      <dsp:nvSpPr>
        <dsp:cNvPr id="0" name=""/>
        <dsp:cNvSpPr/>
      </dsp:nvSpPr>
      <dsp:spPr>
        <a:xfrm>
          <a:off x="3151358" y="2598399"/>
          <a:ext cx="1926883" cy="1926883"/>
        </a:xfrm>
        <a:prstGeom prst="ellipse">
          <a:avLst/>
        </a:prstGeom>
        <a:solidFill>
          <a:schemeClr val="accent1">
            <a:hueOff val="0"/>
            <a:satOff val="0"/>
            <a:lumOff val="0"/>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Manejo inadecuado de los estallidos de agresividad en el aula</a:t>
          </a:r>
          <a:endParaRPr lang="es-ES" sz="1600" kern="1200" dirty="0"/>
        </a:p>
      </dsp:txBody>
      <dsp:txXfrm>
        <a:off x="3151358" y="2598399"/>
        <a:ext cx="1926883" cy="1926883"/>
      </dsp:txXfrm>
    </dsp:sp>
    <dsp:sp modelId="{E8A639C1-8DDE-42FD-94E5-E226D3D45BFE}">
      <dsp:nvSpPr>
        <dsp:cNvPr id="0" name=""/>
        <dsp:cNvSpPr/>
      </dsp:nvSpPr>
      <dsp:spPr>
        <a:xfrm rot="10800000">
          <a:off x="1285853" y="3287260"/>
          <a:ext cx="1762901" cy="549161"/>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73DE58-9806-409C-B9F0-408DE15C70EB}">
      <dsp:nvSpPr>
        <dsp:cNvPr id="0" name=""/>
        <dsp:cNvSpPr/>
      </dsp:nvSpPr>
      <dsp:spPr>
        <a:xfrm>
          <a:off x="370583" y="2829625"/>
          <a:ext cx="1830539" cy="1464431"/>
        </a:xfrm>
        <a:prstGeom prst="roundRect">
          <a:avLst>
            <a:gd name="adj" fmla="val 10000"/>
          </a:avLst>
        </a:prstGeom>
        <a:solidFill>
          <a:schemeClr val="accent2">
            <a:hueOff val="0"/>
            <a:satOff val="0"/>
            <a:lumOff val="0"/>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s-MX" sz="1500" kern="1200" dirty="0" smtClean="0"/>
            <a:t>Falta de conocimientos sobre la agresividad, tipos, causas y manejo</a:t>
          </a:r>
          <a:endParaRPr lang="es-ES" sz="1500" kern="1200" dirty="0"/>
        </a:p>
      </dsp:txBody>
      <dsp:txXfrm>
        <a:off x="370583" y="2829625"/>
        <a:ext cx="1830539" cy="1464431"/>
      </dsp:txXfrm>
    </dsp:sp>
    <dsp:sp modelId="{6CB3F982-4073-48C5-8DFA-B331CD7A2464}">
      <dsp:nvSpPr>
        <dsp:cNvPr id="0" name=""/>
        <dsp:cNvSpPr/>
      </dsp:nvSpPr>
      <dsp:spPr>
        <a:xfrm rot="13500000">
          <a:off x="1856261" y="1910173"/>
          <a:ext cx="1762901" cy="549161"/>
        </a:xfrm>
        <a:prstGeom prst="leftArrow">
          <a:avLst>
            <a:gd name="adj1" fmla="val 60000"/>
            <a:gd name="adj2" fmla="val 50000"/>
          </a:avLst>
        </a:prstGeom>
        <a:solidFill>
          <a:schemeClr val="accent2">
            <a:hueOff val="-4051890"/>
            <a:satOff val="8333"/>
            <a:lumOff val="-63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CBA790-C2EC-438F-80FD-C1E73F30AF0A}">
      <dsp:nvSpPr>
        <dsp:cNvPr id="0" name=""/>
        <dsp:cNvSpPr/>
      </dsp:nvSpPr>
      <dsp:spPr>
        <a:xfrm>
          <a:off x="1199163" y="829258"/>
          <a:ext cx="1830539" cy="1464431"/>
        </a:xfrm>
        <a:prstGeom prst="roundRect">
          <a:avLst>
            <a:gd name="adj" fmla="val 10000"/>
          </a:avLst>
        </a:prstGeom>
        <a:solidFill>
          <a:schemeClr val="accent2">
            <a:hueOff val="-4051890"/>
            <a:satOff val="8333"/>
            <a:lumOff val="-637"/>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s-MX" sz="1500" kern="1200" dirty="0" smtClean="0"/>
            <a:t>Creencia de que se trata de un comportamiento normal</a:t>
          </a:r>
          <a:endParaRPr lang="es-ES" sz="1500" kern="1200" dirty="0"/>
        </a:p>
      </dsp:txBody>
      <dsp:txXfrm>
        <a:off x="1199163" y="829258"/>
        <a:ext cx="1830539" cy="1464431"/>
      </dsp:txXfrm>
    </dsp:sp>
    <dsp:sp modelId="{8CDA0AF4-CA85-4C34-ADC0-B3F5AA7127E7}">
      <dsp:nvSpPr>
        <dsp:cNvPr id="0" name=""/>
        <dsp:cNvSpPr/>
      </dsp:nvSpPr>
      <dsp:spPr>
        <a:xfrm rot="16200000">
          <a:off x="3233349" y="1339765"/>
          <a:ext cx="1762901" cy="549161"/>
        </a:xfrm>
        <a:prstGeom prst="leftArrow">
          <a:avLst>
            <a:gd name="adj1" fmla="val 60000"/>
            <a:gd name="adj2" fmla="val 50000"/>
          </a:avLst>
        </a:prstGeom>
        <a:solidFill>
          <a:schemeClr val="accent2">
            <a:hueOff val="-8103780"/>
            <a:satOff val="16667"/>
            <a:lumOff val="-127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A3155F-798B-439D-951F-8369FE0B9371}">
      <dsp:nvSpPr>
        <dsp:cNvPr id="0" name=""/>
        <dsp:cNvSpPr/>
      </dsp:nvSpPr>
      <dsp:spPr>
        <a:xfrm>
          <a:off x="3199530" y="679"/>
          <a:ext cx="1830539" cy="1464431"/>
        </a:xfrm>
        <a:prstGeom prst="roundRect">
          <a:avLst>
            <a:gd name="adj" fmla="val 10000"/>
          </a:avLst>
        </a:prstGeom>
        <a:solidFill>
          <a:schemeClr val="accent2">
            <a:hueOff val="-8103780"/>
            <a:satOff val="16667"/>
            <a:lumOff val="-1274"/>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s-MX" sz="1500" kern="1200" dirty="0" smtClean="0"/>
            <a:t>Falta de un plan  o guía institucional para su manejo</a:t>
          </a:r>
          <a:endParaRPr lang="es-ES" sz="1500" kern="1200" dirty="0"/>
        </a:p>
      </dsp:txBody>
      <dsp:txXfrm>
        <a:off x="3199530" y="679"/>
        <a:ext cx="1830539" cy="1464431"/>
      </dsp:txXfrm>
    </dsp:sp>
    <dsp:sp modelId="{BCA7FCAB-2893-47FF-9EC2-3C0C2BF0DDF2}">
      <dsp:nvSpPr>
        <dsp:cNvPr id="0" name=""/>
        <dsp:cNvSpPr/>
      </dsp:nvSpPr>
      <dsp:spPr>
        <a:xfrm rot="18900000">
          <a:off x="4610436" y="1910173"/>
          <a:ext cx="1762901" cy="549161"/>
        </a:xfrm>
        <a:prstGeom prst="leftArrow">
          <a:avLst>
            <a:gd name="adj1" fmla="val 60000"/>
            <a:gd name="adj2" fmla="val 50000"/>
          </a:avLst>
        </a:prstGeom>
        <a:solidFill>
          <a:schemeClr val="accent2">
            <a:hueOff val="-12155671"/>
            <a:satOff val="25001"/>
            <a:lumOff val="-19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57AAF4-F791-47E2-9BCE-4A5D60FC9816}">
      <dsp:nvSpPr>
        <dsp:cNvPr id="0" name=""/>
        <dsp:cNvSpPr/>
      </dsp:nvSpPr>
      <dsp:spPr>
        <a:xfrm>
          <a:off x="5199897" y="829258"/>
          <a:ext cx="1830539" cy="1464431"/>
        </a:xfrm>
        <a:prstGeom prst="roundRect">
          <a:avLst>
            <a:gd name="adj" fmla="val 10000"/>
          </a:avLst>
        </a:prstGeom>
        <a:solidFill>
          <a:schemeClr val="accent2">
            <a:hueOff val="-12155671"/>
            <a:satOff val="25001"/>
            <a:lumOff val="-1912"/>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s-MX" sz="1500" kern="1200" dirty="0" smtClean="0"/>
            <a:t>Falta de socialización de reglas </a:t>
          </a:r>
          <a:endParaRPr lang="es-ES" sz="1500" kern="1200" dirty="0"/>
        </a:p>
      </dsp:txBody>
      <dsp:txXfrm>
        <a:off x="5199897" y="829258"/>
        <a:ext cx="1830539" cy="1464431"/>
      </dsp:txXfrm>
    </dsp:sp>
    <dsp:sp modelId="{7766E598-1515-47B6-A99C-456485D17C7E}">
      <dsp:nvSpPr>
        <dsp:cNvPr id="0" name=""/>
        <dsp:cNvSpPr/>
      </dsp:nvSpPr>
      <dsp:spPr>
        <a:xfrm>
          <a:off x="5180844" y="3287260"/>
          <a:ext cx="1762901" cy="549161"/>
        </a:xfrm>
        <a:prstGeom prst="leftArrow">
          <a:avLst>
            <a:gd name="adj1" fmla="val 60000"/>
            <a:gd name="adj2" fmla="val 50000"/>
          </a:avLst>
        </a:prstGeom>
        <a:solidFill>
          <a:schemeClr val="accent2">
            <a:hueOff val="-16207560"/>
            <a:satOff val="33334"/>
            <a:lumOff val="-254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1F20A3-0D07-4200-B3FD-FBBE90D3B72C}">
      <dsp:nvSpPr>
        <dsp:cNvPr id="0" name=""/>
        <dsp:cNvSpPr/>
      </dsp:nvSpPr>
      <dsp:spPr>
        <a:xfrm>
          <a:off x="6028476" y="2829625"/>
          <a:ext cx="1830539" cy="1464431"/>
        </a:xfrm>
        <a:prstGeom prst="roundRect">
          <a:avLst>
            <a:gd name="adj" fmla="val 10000"/>
          </a:avLst>
        </a:prstGeom>
        <a:solidFill>
          <a:schemeClr val="accent2">
            <a:hueOff val="-16207560"/>
            <a:satOff val="33334"/>
            <a:lumOff val="-2549"/>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s-MX" sz="1500" kern="1200" dirty="0" smtClean="0"/>
            <a:t>Falta de metodologías para actuar</a:t>
          </a:r>
          <a:endParaRPr lang="es-ES" sz="1500" kern="1200" dirty="0"/>
        </a:p>
      </dsp:txBody>
      <dsp:txXfrm>
        <a:off x="6028476" y="2829625"/>
        <a:ext cx="1830539" cy="1464431"/>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DC9C45-7650-441F-9ABA-698C793D9F75}">
      <dsp:nvSpPr>
        <dsp:cNvPr id="0" name=""/>
        <dsp:cNvSpPr/>
      </dsp:nvSpPr>
      <dsp:spPr>
        <a:xfrm>
          <a:off x="460905" y="1047"/>
          <a:ext cx="3479899" cy="2087939"/>
        </a:xfrm>
        <a:prstGeom prst="rect">
          <a:avLst/>
        </a:prstGeom>
        <a:solidFill>
          <a:schemeClr val="accent2">
            <a:hueOff val="0"/>
            <a:satOff val="0"/>
            <a:lumOff val="0"/>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844550">
            <a:lnSpc>
              <a:spcPct val="90000"/>
            </a:lnSpc>
            <a:spcBef>
              <a:spcPct val="0"/>
            </a:spcBef>
            <a:spcAft>
              <a:spcPct val="35000"/>
            </a:spcAft>
          </a:pPr>
          <a:r>
            <a:rPr lang="es-ES" sz="1900" b="0" i="0" u="none" kern="1200" dirty="0" smtClean="0">
              <a:latin typeface="Calibri" pitchFamily="34" charset="0"/>
              <a:cs typeface="Calibri" pitchFamily="34" charset="0"/>
            </a:rPr>
            <a:t>DESARROLLO COGNITIVO</a:t>
          </a:r>
          <a:endParaRPr lang="es-ES" sz="1900" b="0" kern="1200" dirty="0">
            <a:latin typeface="Calibri" pitchFamily="34" charset="0"/>
            <a:cs typeface="Calibri" pitchFamily="34" charset="0"/>
          </a:endParaRPr>
        </a:p>
        <a:p>
          <a:pPr marL="171450" lvl="1" indent="-171450" algn="l" defTabSz="711200">
            <a:lnSpc>
              <a:spcPct val="90000"/>
            </a:lnSpc>
            <a:spcBef>
              <a:spcPct val="0"/>
            </a:spcBef>
            <a:spcAft>
              <a:spcPct val="15000"/>
            </a:spcAft>
            <a:buChar char="••"/>
          </a:pPr>
          <a:r>
            <a:rPr lang="es-MX" sz="1600" b="0" kern="1200" dirty="0" smtClean="0">
              <a:latin typeface="Calibri" pitchFamily="34" charset="0"/>
              <a:cs typeface="Calibri" pitchFamily="34" charset="0"/>
            </a:rPr>
            <a:t>Discriminación, atención, memoria, imitación, conceptualización, resolución de problemas.</a:t>
          </a:r>
          <a:endParaRPr lang="es-ES" sz="1600" b="0" kern="1200" dirty="0">
            <a:latin typeface="Calibri" pitchFamily="34" charset="0"/>
            <a:cs typeface="Calibri" pitchFamily="34" charset="0"/>
          </a:endParaRPr>
        </a:p>
      </dsp:txBody>
      <dsp:txXfrm>
        <a:off x="460905" y="1047"/>
        <a:ext cx="3479899" cy="2087939"/>
      </dsp:txXfrm>
    </dsp:sp>
    <dsp:sp modelId="{5B6F1A5F-FD4E-45DE-8F22-325F9EDE4FB4}">
      <dsp:nvSpPr>
        <dsp:cNvPr id="0" name=""/>
        <dsp:cNvSpPr/>
      </dsp:nvSpPr>
      <dsp:spPr>
        <a:xfrm>
          <a:off x="4288794" y="1047"/>
          <a:ext cx="3479899" cy="2087939"/>
        </a:xfrm>
        <a:prstGeom prst="rect">
          <a:avLst/>
        </a:prstGeom>
        <a:solidFill>
          <a:schemeClr val="accent2">
            <a:hueOff val="-5402520"/>
            <a:satOff val="11111"/>
            <a:lumOff val="-850"/>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S" sz="1900" b="0" i="0" u="none" kern="1200" dirty="0" smtClean="0">
              <a:latin typeface="Calibri" pitchFamily="34" charset="0"/>
              <a:cs typeface="Calibri" pitchFamily="34" charset="0"/>
            </a:rPr>
            <a:t>DESARROLLO DEL LENGUAJE</a:t>
          </a:r>
          <a:endParaRPr lang="es-ES" sz="1900" b="0" i="0" u="none" kern="1200" dirty="0">
            <a:latin typeface="Calibri" pitchFamily="34" charset="0"/>
            <a:cs typeface="Calibri" pitchFamily="34" charset="0"/>
          </a:endParaRPr>
        </a:p>
        <a:p>
          <a:pPr marL="114300" lvl="1" indent="-114300" algn="l" defTabSz="666750">
            <a:lnSpc>
              <a:spcPct val="90000"/>
            </a:lnSpc>
            <a:spcBef>
              <a:spcPct val="0"/>
            </a:spcBef>
            <a:spcAft>
              <a:spcPct val="15000"/>
            </a:spcAft>
            <a:buChar char="••"/>
          </a:pPr>
          <a:r>
            <a:rPr lang="es-EC" sz="1500" kern="1200" dirty="0" smtClean="0">
              <a:latin typeface="Calibri" pitchFamily="34" charset="0"/>
              <a:cs typeface="Calibri" pitchFamily="34" charset="0"/>
            </a:rPr>
            <a:t>Habla con corrección gramatical y de forma completamente inteligible.</a:t>
          </a:r>
          <a:endParaRPr lang="es-ES" sz="1500" b="0" i="0" u="none" kern="1200" dirty="0">
            <a:latin typeface="Calibri" pitchFamily="34" charset="0"/>
            <a:cs typeface="Calibri" pitchFamily="34" charset="0"/>
          </a:endParaRPr>
        </a:p>
        <a:p>
          <a:pPr marL="114300" lvl="1" indent="-114300" algn="l" defTabSz="666750">
            <a:lnSpc>
              <a:spcPct val="90000"/>
            </a:lnSpc>
            <a:spcBef>
              <a:spcPct val="0"/>
            </a:spcBef>
            <a:spcAft>
              <a:spcPct val="15000"/>
            </a:spcAft>
            <a:buChar char="••"/>
          </a:pPr>
          <a:r>
            <a:rPr lang="es-ES" sz="1500" kern="1200" smtClean="0">
              <a:latin typeface="Calibri" pitchFamily="34" charset="0"/>
              <a:cs typeface="Calibri" pitchFamily="34" charset="0"/>
            </a:rPr>
            <a:t>Se pasa preguntando “¿Por qué?” “¿Cómo?” “¿Cuándo?” y el significado de las palabras.</a:t>
          </a:r>
          <a:endParaRPr lang="es-ES" sz="1500" kern="1200">
            <a:latin typeface="Calibri" pitchFamily="34" charset="0"/>
            <a:cs typeface="Calibri" pitchFamily="34" charset="0"/>
          </a:endParaRPr>
        </a:p>
      </dsp:txBody>
      <dsp:txXfrm>
        <a:off x="4288794" y="1047"/>
        <a:ext cx="3479899" cy="2087939"/>
      </dsp:txXfrm>
    </dsp:sp>
    <dsp:sp modelId="{D7E314C4-70C5-44D9-81D5-D57AD4841FD6}">
      <dsp:nvSpPr>
        <dsp:cNvPr id="0" name=""/>
        <dsp:cNvSpPr/>
      </dsp:nvSpPr>
      <dsp:spPr>
        <a:xfrm>
          <a:off x="460905" y="2436976"/>
          <a:ext cx="3479899" cy="2087939"/>
        </a:xfrm>
        <a:prstGeom prst="rect">
          <a:avLst/>
        </a:prstGeom>
        <a:solidFill>
          <a:schemeClr val="accent2">
            <a:hueOff val="-10805041"/>
            <a:satOff val="22223"/>
            <a:lumOff val="-1699"/>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S" sz="1900" b="0" i="0" u="none" kern="1200" dirty="0" smtClean="0">
              <a:latin typeface="Calibri" pitchFamily="34" charset="0"/>
              <a:cs typeface="Calibri" pitchFamily="34" charset="0"/>
            </a:rPr>
            <a:t>DESARROLLO SOCIO-AFECTIVO</a:t>
          </a:r>
          <a:endParaRPr lang="es-ES" sz="1900" b="0" i="0" u="none" kern="1200" dirty="0">
            <a:latin typeface="Calibri" pitchFamily="34" charset="0"/>
            <a:cs typeface="Calibri" pitchFamily="34" charset="0"/>
          </a:endParaRPr>
        </a:p>
        <a:p>
          <a:pPr marL="114300" lvl="1" indent="-114300" algn="l" defTabSz="666750">
            <a:lnSpc>
              <a:spcPct val="90000"/>
            </a:lnSpc>
            <a:spcBef>
              <a:spcPct val="0"/>
            </a:spcBef>
            <a:spcAft>
              <a:spcPct val="15000"/>
            </a:spcAft>
            <a:buChar char="••"/>
          </a:pPr>
          <a:r>
            <a:rPr lang="es-MX" sz="1500" kern="1200" dirty="0" smtClean="0">
              <a:latin typeface="Calibri" pitchFamily="34" charset="0"/>
              <a:cs typeface="Calibri" pitchFamily="34" charset="0"/>
            </a:rPr>
            <a:t>Respeta las normas</a:t>
          </a:r>
          <a:endParaRPr lang="es-ES" sz="1500" b="0" i="0" u="none" kern="1200" dirty="0">
            <a:latin typeface="Calibri" pitchFamily="34" charset="0"/>
            <a:cs typeface="Calibri" pitchFamily="34" charset="0"/>
          </a:endParaRPr>
        </a:p>
        <a:p>
          <a:pPr marL="114300" lvl="1" indent="-114300" algn="l" defTabSz="666750">
            <a:lnSpc>
              <a:spcPct val="90000"/>
            </a:lnSpc>
            <a:spcBef>
              <a:spcPct val="0"/>
            </a:spcBef>
            <a:spcAft>
              <a:spcPct val="15000"/>
            </a:spcAft>
            <a:buChar char="••"/>
          </a:pPr>
          <a:r>
            <a:rPr lang="es-MX" sz="1500" kern="1200" dirty="0" smtClean="0">
              <a:latin typeface="Calibri" pitchFamily="34" charset="0"/>
              <a:cs typeface="Calibri" pitchFamily="34" charset="0"/>
            </a:rPr>
            <a:t>Es responsable y le gusta cooperar</a:t>
          </a:r>
          <a:endParaRPr lang="es-ES" sz="1500" b="0" i="0" u="none" kern="1200" dirty="0">
            <a:latin typeface="Calibri" pitchFamily="34" charset="0"/>
            <a:cs typeface="Calibri" pitchFamily="34" charset="0"/>
          </a:endParaRPr>
        </a:p>
        <a:p>
          <a:pPr marL="114300" lvl="1" indent="-114300" algn="l" defTabSz="666750">
            <a:lnSpc>
              <a:spcPct val="90000"/>
            </a:lnSpc>
            <a:spcBef>
              <a:spcPct val="0"/>
            </a:spcBef>
            <a:spcAft>
              <a:spcPct val="15000"/>
            </a:spcAft>
            <a:buChar char="••"/>
          </a:pPr>
          <a:r>
            <a:rPr lang="es-MX" sz="1500" kern="1200" dirty="0" smtClean="0">
              <a:latin typeface="Calibri" pitchFamily="34" charset="0"/>
              <a:cs typeface="Calibri" pitchFamily="34" charset="0"/>
            </a:rPr>
            <a:t>Reconoce lo propio y lo ajeno. </a:t>
          </a:r>
          <a:endParaRPr lang="es-ES" sz="1500" b="0" i="0" u="none" kern="1200" dirty="0">
            <a:latin typeface="Calibri" pitchFamily="34" charset="0"/>
            <a:cs typeface="Calibri" pitchFamily="34" charset="0"/>
          </a:endParaRPr>
        </a:p>
        <a:p>
          <a:pPr marL="114300" lvl="1" indent="-114300" algn="l" defTabSz="666750">
            <a:lnSpc>
              <a:spcPct val="90000"/>
            </a:lnSpc>
            <a:spcBef>
              <a:spcPct val="0"/>
            </a:spcBef>
            <a:spcAft>
              <a:spcPct val="15000"/>
            </a:spcAft>
            <a:buChar char="••"/>
          </a:pPr>
          <a:r>
            <a:rPr lang="es-MX" sz="1500" kern="1200" dirty="0" smtClean="0">
              <a:latin typeface="Calibri" pitchFamily="34" charset="0"/>
              <a:cs typeface="Calibri" pitchFamily="34" charset="0"/>
            </a:rPr>
            <a:t>Es capaz de ceder su lugar y de esperar su turno</a:t>
          </a:r>
          <a:endParaRPr lang="es-ES" sz="1500" b="0" i="0" u="none" kern="1200" dirty="0">
            <a:latin typeface="Calibri" pitchFamily="34" charset="0"/>
            <a:cs typeface="Calibri" pitchFamily="34" charset="0"/>
          </a:endParaRPr>
        </a:p>
      </dsp:txBody>
      <dsp:txXfrm>
        <a:off x="460905" y="2436976"/>
        <a:ext cx="3479899" cy="2087939"/>
      </dsp:txXfrm>
    </dsp:sp>
    <dsp:sp modelId="{E33DC677-A2B4-4251-BDA1-B14C785A70AE}">
      <dsp:nvSpPr>
        <dsp:cNvPr id="0" name=""/>
        <dsp:cNvSpPr/>
      </dsp:nvSpPr>
      <dsp:spPr>
        <a:xfrm>
          <a:off x="4288794" y="2436976"/>
          <a:ext cx="3479899" cy="2087939"/>
        </a:xfrm>
        <a:prstGeom prst="rect">
          <a:avLst/>
        </a:prstGeom>
        <a:solidFill>
          <a:schemeClr val="accent2">
            <a:hueOff val="-16207560"/>
            <a:satOff val="33334"/>
            <a:lumOff val="-2549"/>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S" sz="1900" b="0" i="0" u="none" kern="1200" dirty="0" smtClean="0">
              <a:latin typeface="Calibri" pitchFamily="34" charset="0"/>
              <a:cs typeface="Calibri" pitchFamily="34" charset="0"/>
            </a:rPr>
            <a:t>PSICOMOTRICIDAD</a:t>
          </a:r>
          <a:endParaRPr lang="es-ES" sz="1900" b="0" i="0" u="none" kern="1200" dirty="0">
            <a:latin typeface="Calibri" pitchFamily="34" charset="0"/>
            <a:cs typeface="Calibri" pitchFamily="34" charset="0"/>
          </a:endParaRPr>
        </a:p>
        <a:p>
          <a:pPr marL="114300" lvl="1" indent="-114300" algn="l" defTabSz="666750">
            <a:lnSpc>
              <a:spcPct val="90000"/>
            </a:lnSpc>
            <a:spcBef>
              <a:spcPct val="0"/>
            </a:spcBef>
            <a:spcAft>
              <a:spcPct val="15000"/>
            </a:spcAft>
            <a:buChar char="••"/>
          </a:pPr>
          <a:r>
            <a:rPr lang="es-MX" sz="1500" kern="1200" dirty="0" smtClean="0">
              <a:latin typeface="Calibri" pitchFamily="34" charset="0"/>
              <a:cs typeface="Calibri" pitchFamily="34" charset="0"/>
            </a:rPr>
            <a:t>Incrementan el control del tono muscular y la respiración. </a:t>
          </a:r>
          <a:endParaRPr lang="es-ES" sz="1500" b="0" i="0" u="none" kern="1200" dirty="0">
            <a:latin typeface="Calibri" pitchFamily="34" charset="0"/>
            <a:cs typeface="Calibri" pitchFamily="34" charset="0"/>
          </a:endParaRPr>
        </a:p>
        <a:p>
          <a:pPr marL="114300" lvl="1" indent="-114300" algn="l" defTabSz="666750">
            <a:lnSpc>
              <a:spcPct val="90000"/>
            </a:lnSpc>
            <a:spcBef>
              <a:spcPct val="0"/>
            </a:spcBef>
            <a:spcAft>
              <a:spcPct val="15000"/>
            </a:spcAft>
            <a:buChar char="••"/>
          </a:pPr>
          <a:r>
            <a:rPr lang="es-MX" sz="1500" kern="1200" dirty="0" smtClean="0">
              <a:latin typeface="Calibri" pitchFamily="34" charset="0"/>
              <a:cs typeface="Calibri" pitchFamily="34" charset="0"/>
            </a:rPr>
            <a:t>Definiendo su lateralidad predominante. </a:t>
          </a:r>
          <a:endParaRPr lang="es-ES" sz="1500" b="0" i="0" u="none" kern="1200" dirty="0">
            <a:latin typeface="Calibri" pitchFamily="34" charset="0"/>
            <a:cs typeface="Calibri" pitchFamily="34" charset="0"/>
          </a:endParaRPr>
        </a:p>
        <a:p>
          <a:pPr marL="114300" lvl="1" indent="-114300" algn="l" defTabSz="666750">
            <a:lnSpc>
              <a:spcPct val="90000"/>
            </a:lnSpc>
            <a:spcBef>
              <a:spcPct val="0"/>
            </a:spcBef>
            <a:spcAft>
              <a:spcPct val="15000"/>
            </a:spcAft>
            <a:buChar char="••"/>
          </a:pPr>
          <a:r>
            <a:rPr lang="es-MX" sz="1500" kern="1200" dirty="0" smtClean="0">
              <a:latin typeface="Calibri" pitchFamily="34" charset="0"/>
              <a:cs typeface="Calibri" pitchFamily="34" charset="0"/>
            </a:rPr>
            <a:t>Construye su esquema corporal a partir de la previa diferenciación de las partes. </a:t>
          </a:r>
          <a:endParaRPr lang="es-ES" sz="1500" kern="1200" dirty="0">
            <a:latin typeface="Calibri" pitchFamily="34" charset="0"/>
            <a:cs typeface="Calibri" pitchFamily="34" charset="0"/>
          </a:endParaRPr>
        </a:p>
      </dsp:txBody>
      <dsp:txXfrm>
        <a:off x="4288794" y="2436976"/>
        <a:ext cx="3479899" cy="2087939"/>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B67746-98E8-4F4C-BC7E-111BA2DFF346}">
      <dsp:nvSpPr>
        <dsp:cNvPr id="0" name=""/>
        <dsp:cNvSpPr/>
      </dsp:nvSpPr>
      <dsp:spPr>
        <a:xfrm>
          <a:off x="0" y="0"/>
          <a:ext cx="8388424" cy="5904655"/>
        </a:xfrm>
        <a:prstGeom prst="roundRect">
          <a:avLst>
            <a:gd name="adj" fmla="val 10000"/>
          </a:avLst>
        </a:prstGeom>
        <a:solidFill>
          <a:schemeClr val="accent4">
            <a:hueOff val="0"/>
            <a:satOff val="0"/>
            <a:lumOff val="0"/>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MX" sz="2000" kern="1200" dirty="0" smtClean="0">
              <a:latin typeface="Calibri" pitchFamily="34" charset="0"/>
              <a:cs typeface="Calibri" pitchFamily="34" charset="0"/>
            </a:rPr>
            <a:t>CARACTERÍSTICAS DEL NIÑO AGRESOR</a:t>
          </a:r>
          <a:endParaRPr lang="es-ES" sz="2000" kern="1200" dirty="0">
            <a:latin typeface="Calibri" pitchFamily="34" charset="0"/>
            <a:cs typeface="Calibri" pitchFamily="34" charset="0"/>
          </a:endParaRPr>
        </a:p>
        <a:p>
          <a:pPr marL="171450" lvl="1" indent="-171450" algn="l" defTabSz="711200">
            <a:lnSpc>
              <a:spcPct val="90000"/>
            </a:lnSpc>
            <a:spcBef>
              <a:spcPct val="0"/>
            </a:spcBef>
            <a:spcAft>
              <a:spcPct val="15000"/>
            </a:spcAft>
            <a:buChar char="••"/>
          </a:pPr>
          <a:r>
            <a:rPr lang="es-ES" sz="1600" kern="1200" dirty="0" smtClean="0">
              <a:latin typeface="Calibri" pitchFamily="34" charset="0"/>
              <a:cs typeface="Calibri" pitchFamily="34" charset="0"/>
            </a:rPr>
            <a:t>Escupen </a:t>
          </a:r>
          <a:endParaRPr lang="es-ES" sz="1600" kern="1200" dirty="0">
            <a:latin typeface="Calibri" pitchFamily="34" charset="0"/>
            <a:cs typeface="Calibri" pitchFamily="34" charset="0"/>
          </a:endParaRPr>
        </a:p>
        <a:p>
          <a:pPr marL="171450" lvl="1" indent="-171450" algn="l" defTabSz="711200">
            <a:lnSpc>
              <a:spcPct val="90000"/>
            </a:lnSpc>
            <a:spcBef>
              <a:spcPct val="0"/>
            </a:spcBef>
            <a:spcAft>
              <a:spcPct val="15000"/>
            </a:spcAft>
            <a:buChar char="••"/>
          </a:pPr>
          <a:r>
            <a:rPr lang="es-ES" sz="1600" kern="1200" dirty="0">
              <a:latin typeface="Calibri" pitchFamily="34" charset="0"/>
              <a:cs typeface="Calibri" pitchFamily="34" charset="0"/>
            </a:rPr>
            <a:t>Muerden</a:t>
          </a:r>
        </a:p>
        <a:p>
          <a:pPr marL="171450" lvl="1" indent="-171450" algn="l" defTabSz="711200">
            <a:lnSpc>
              <a:spcPct val="90000"/>
            </a:lnSpc>
            <a:spcBef>
              <a:spcPct val="0"/>
            </a:spcBef>
            <a:spcAft>
              <a:spcPct val="15000"/>
            </a:spcAft>
            <a:buChar char="••"/>
          </a:pPr>
          <a:r>
            <a:rPr lang="es-ES" sz="1600" kern="1200" dirty="0">
              <a:latin typeface="Calibri" pitchFamily="34" charset="0"/>
              <a:cs typeface="Calibri" pitchFamily="34" charset="0"/>
            </a:rPr>
            <a:t>Grosería</a:t>
          </a:r>
        </a:p>
        <a:p>
          <a:pPr marL="171450" lvl="1" indent="-171450" algn="l" defTabSz="711200">
            <a:lnSpc>
              <a:spcPct val="90000"/>
            </a:lnSpc>
            <a:spcBef>
              <a:spcPct val="0"/>
            </a:spcBef>
            <a:spcAft>
              <a:spcPct val="15000"/>
            </a:spcAft>
            <a:buChar char="••"/>
          </a:pPr>
          <a:r>
            <a:rPr lang="es-ES" sz="1600" kern="1200" dirty="0">
              <a:latin typeface="Calibri" pitchFamily="34" charset="0"/>
              <a:cs typeface="Calibri" pitchFamily="34" charset="0"/>
            </a:rPr>
            <a:t>Destrucción</a:t>
          </a:r>
        </a:p>
        <a:p>
          <a:pPr marL="171450" lvl="1" indent="-171450" algn="l" defTabSz="711200">
            <a:lnSpc>
              <a:spcPct val="90000"/>
            </a:lnSpc>
            <a:spcBef>
              <a:spcPct val="0"/>
            </a:spcBef>
            <a:spcAft>
              <a:spcPct val="15000"/>
            </a:spcAft>
            <a:buChar char="••"/>
          </a:pPr>
          <a:r>
            <a:rPr lang="es-ES" sz="1600" kern="1200" dirty="0">
              <a:latin typeface="Calibri" pitchFamily="34" charset="0"/>
              <a:cs typeface="Calibri" pitchFamily="34" charset="0"/>
            </a:rPr>
            <a:t>Pataletas</a:t>
          </a:r>
        </a:p>
        <a:p>
          <a:pPr marL="171450" lvl="1" indent="-171450" algn="l" defTabSz="711200">
            <a:lnSpc>
              <a:spcPct val="90000"/>
            </a:lnSpc>
            <a:spcBef>
              <a:spcPct val="0"/>
            </a:spcBef>
            <a:spcAft>
              <a:spcPct val="15000"/>
            </a:spcAft>
            <a:buChar char="••"/>
          </a:pPr>
          <a:r>
            <a:rPr lang="es-ES" sz="1600" kern="1200" dirty="0">
              <a:latin typeface="Calibri" pitchFamily="34" charset="0"/>
              <a:cs typeface="Calibri" pitchFamily="34" charset="0"/>
            </a:rPr>
            <a:t>Rabia</a:t>
          </a:r>
        </a:p>
        <a:p>
          <a:pPr marL="171450" lvl="1" indent="-171450" algn="l" defTabSz="711200">
            <a:lnSpc>
              <a:spcPct val="90000"/>
            </a:lnSpc>
            <a:spcBef>
              <a:spcPct val="0"/>
            </a:spcBef>
            <a:spcAft>
              <a:spcPct val="15000"/>
            </a:spcAft>
            <a:buChar char="••"/>
          </a:pPr>
          <a:r>
            <a:rPr lang="es-ES" sz="1600" kern="1200" dirty="0">
              <a:latin typeface="Calibri" pitchFamily="34" charset="0"/>
              <a:cs typeface="Calibri" pitchFamily="34" charset="0"/>
            </a:rPr>
            <a:t>Pelea, se burla </a:t>
          </a:r>
        </a:p>
        <a:p>
          <a:pPr marL="171450" lvl="1" indent="-171450" algn="l" defTabSz="711200">
            <a:lnSpc>
              <a:spcPct val="90000"/>
            </a:lnSpc>
            <a:spcBef>
              <a:spcPct val="0"/>
            </a:spcBef>
            <a:spcAft>
              <a:spcPct val="15000"/>
            </a:spcAft>
            <a:buChar char="••"/>
          </a:pPr>
          <a:r>
            <a:rPr lang="es-ES" sz="1600" kern="1200" dirty="0">
              <a:latin typeface="Calibri" pitchFamily="34" charset="0"/>
              <a:cs typeface="Calibri" pitchFamily="34" charset="0"/>
            </a:rPr>
            <a:t>Juega brusco </a:t>
          </a:r>
        </a:p>
        <a:p>
          <a:pPr marL="171450" lvl="1" indent="-171450" algn="l" defTabSz="711200">
            <a:lnSpc>
              <a:spcPct val="90000"/>
            </a:lnSpc>
            <a:spcBef>
              <a:spcPct val="0"/>
            </a:spcBef>
            <a:spcAft>
              <a:spcPct val="15000"/>
            </a:spcAft>
            <a:buChar char="••"/>
          </a:pPr>
          <a:r>
            <a:rPr lang="es-ES" sz="1600" kern="1200" dirty="0">
              <a:latin typeface="Calibri" pitchFamily="34" charset="0"/>
              <a:cs typeface="Calibri" pitchFamily="34" charset="0"/>
            </a:rPr>
            <a:t>Desobediente </a:t>
          </a:r>
        </a:p>
        <a:p>
          <a:pPr marL="171450" lvl="1" indent="-171450" algn="l" defTabSz="711200">
            <a:lnSpc>
              <a:spcPct val="90000"/>
            </a:lnSpc>
            <a:spcBef>
              <a:spcPct val="0"/>
            </a:spcBef>
            <a:spcAft>
              <a:spcPct val="15000"/>
            </a:spcAft>
            <a:buChar char="••"/>
          </a:pPr>
          <a:r>
            <a:rPr lang="es-ES" sz="1600" kern="1200" dirty="0" smtClean="0">
              <a:latin typeface="Calibri" pitchFamily="34" charset="0"/>
              <a:cs typeface="Calibri" pitchFamily="34" charset="0"/>
            </a:rPr>
            <a:t>Rebeldía</a:t>
          </a:r>
          <a:endParaRPr lang="es-ES" sz="1600" kern="1200" dirty="0">
            <a:latin typeface="Calibri" pitchFamily="34" charset="0"/>
            <a:cs typeface="Calibri" pitchFamily="34" charset="0"/>
          </a:endParaRPr>
        </a:p>
        <a:p>
          <a:pPr marL="171450" lvl="1" indent="-171450" algn="l" defTabSz="711200">
            <a:lnSpc>
              <a:spcPct val="90000"/>
            </a:lnSpc>
            <a:spcBef>
              <a:spcPct val="0"/>
            </a:spcBef>
            <a:spcAft>
              <a:spcPct val="15000"/>
            </a:spcAft>
            <a:buChar char="••"/>
          </a:pPr>
          <a:r>
            <a:rPr lang="es-ES" sz="1600" kern="1200" dirty="0">
              <a:latin typeface="Calibri" pitchFamily="34" charset="0"/>
              <a:cs typeface="Calibri" pitchFamily="34" charset="0"/>
            </a:rPr>
            <a:t>Accesos de cólera.</a:t>
          </a:r>
        </a:p>
        <a:p>
          <a:pPr marL="171450" lvl="1" indent="-171450" algn="l" defTabSz="711200">
            <a:lnSpc>
              <a:spcPct val="90000"/>
            </a:lnSpc>
            <a:spcBef>
              <a:spcPct val="0"/>
            </a:spcBef>
            <a:spcAft>
              <a:spcPct val="15000"/>
            </a:spcAft>
            <a:buChar char="••"/>
          </a:pPr>
          <a:r>
            <a:rPr lang="es-ES" sz="1600" kern="1200" dirty="0">
              <a:latin typeface="Calibri" pitchFamily="34" charset="0"/>
              <a:cs typeface="Calibri" pitchFamily="34" charset="0"/>
            </a:rPr>
            <a:t>Amenazas verbales.</a:t>
          </a:r>
        </a:p>
        <a:p>
          <a:pPr marL="171450" lvl="1" indent="-171450" algn="l" defTabSz="711200">
            <a:lnSpc>
              <a:spcPct val="90000"/>
            </a:lnSpc>
            <a:spcBef>
              <a:spcPct val="0"/>
            </a:spcBef>
            <a:spcAft>
              <a:spcPct val="15000"/>
            </a:spcAft>
            <a:buChar char="••"/>
          </a:pPr>
          <a:r>
            <a:rPr lang="es-ES" sz="1600" kern="1200" dirty="0">
              <a:latin typeface="Calibri" pitchFamily="34" charset="0"/>
              <a:cs typeface="Calibri" pitchFamily="34" charset="0"/>
            </a:rPr>
            <a:t>Daños a cosas materiales.</a:t>
          </a:r>
        </a:p>
        <a:p>
          <a:pPr marL="171450" lvl="1" indent="-171450" algn="l" defTabSz="711200">
            <a:lnSpc>
              <a:spcPct val="90000"/>
            </a:lnSpc>
            <a:spcBef>
              <a:spcPct val="0"/>
            </a:spcBef>
            <a:spcAft>
              <a:spcPct val="15000"/>
            </a:spcAft>
            <a:buChar char="••"/>
          </a:pPr>
          <a:r>
            <a:rPr lang="es-ES" sz="1600" kern="1200" dirty="0">
              <a:latin typeface="Calibri" pitchFamily="34" charset="0"/>
              <a:cs typeface="Calibri" pitchFamily="34" charset="0"/>
            </a:rPr>
            <a:t>Deterioros en la actividad social y académica por episodios de rabias.</a:t>
          </a:r>
        </a:p>
        <a:p>
          <a:pPr marL="171450" lvl="1" indent="-171450" algn="l" defTabSz="711200">
            <a:lnSpc>
              <a:spcPct val="90000"/>
            </a:lnSpc>
            <a:spcBef>
              <a:spcPct val="0"/>
            </a:spcBef>
            <a:spcAft>
              <a:spcPct val="15000"/>
            </a:spcAft>
            <a:buChar char="••"/>
          </a:pPr>
          <a:r>
            <a:rPr lang="es-ES" sz="1600" kern="1200" dirty="0">
              <a:latin typeface="Calibri" pitchFamily="34" charset="0"/>
              <a:cs typeface="Calibri" pitchFamily="34" charset="0"/>
            </a:rPr>
            <a:t>Discusiones con los hermanos, con los padres y otros integrantes de la familia.</a:t>
          </a:r>
        </a:p>
        <a:p>
          <a:pPr marL="171450" lvl="1" indent="-171450" algn="l" defTabSz="711200">
            <a:lnSpc>
              <a:spcPct val="90000"/>
            </a:lnSpc>
            <a:spcBef>
              <a:spcPct val="0"/>
            </a:spcBef>
            <a:spcAft>
              <a:spcPct val="15000"/>
            </a:spcAft>
            <a:buChar char="••"/>
          </a:pPr>
          <a:r>
            <a:rPr lang="es-ES" sz="1600" kern="1200" dirty="0">
              <a:latin typeface="Calibri" pitchFamily="34" charset="0"/>
              <a:cs typeface="Calibri" pitchFamily="34" charset="0"/>
            </a:rPr>
            <a:t>Gritos.</a:t>
          </a:r>
        </a:p>
        <a:p>
          <a:pPr marL="171450" lvl="1" indent="-171450" algn="l" defTabSz="711200">
            <a:lnSpc>
              <a:spcPct val="90000"/>
            </a:lnSpc>
            <a:spcBef>
              <a:spcPct val="0"/>
            </a:spcBef>
            <a:spcAft>
              <a:spcPct val="15000"/>
            </a:spcAft>
            <a:buChar char="••"/>
          </a:pPr>
          <a:r>
            <a:rPr lang="es-ES" sz="1600" kern="1200" dirty="0">
              <a:latin typeface="Calibri" pitchFamily="34" charset="0"/>
              <a:cs typeface="Calibri" pitchFamily="34" charset="0"/>
            </a:rPr>
            <a:t>Molestar a otros integrantes de la familia.</a:t>
          </a:r>
        </a:p>
      </dsp:txBody>
      <dsp:txXfrm>
        <a:off x="2268150" y="0"/>
        <a:ext cx="6120273" cy="5904655"/>
      </dsp:txXfrm>
    </dsp:sp>
    <dsp:sp modelId="{FD4057A7-116C-4A3E-8437-CC114A058C6E}">
      <dsp:nvSpPr>
        <dsp:cNvPr id="0" name=""/>
        <dsp:cNvSpPr/>
      </dsp:nvSpPr>
      <dsp:spPr>
        <a:xfrm>
          <a:off x="590465" y="590465"/>
          <a:ext cx="1677684" cy="4723724"/>
        </a:xfrm>
        <a:prstGeom prst="roundRect">
          <a:avLst>
            <a:gd name="adj" fmla="val 10000"/>
          </a:avLst>
        </a:prstGeom>
        <a:solidFill>
          <a:schemeClr val="accent4">
            <a:tint val="50000"/>
            <a:hueOff val="0"/>
            <a:satOff val="0"/>
            <a:lumOff val="0"/>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63986A-D42F-4591-A519-2E5ACBE670F7}">
      <dsp:nvSpPr>
        <dsp:cNvPr id="0" name=""/>
        <dsp:cNvSpPr/>
      </dsp:nvSpPr>
      <dsp:spPr>
        <a:xfrm>
          <a:off x="9061" y="912946"/>
          <a:ext cx="1814757" cy="726612"/>
        </a:xfrm>
        <a:prstGeom prst="chevron">
          <a:avLst/>
        </a:prstGeom>
        <a:solidFill>
          <a:schemeClr val="accent2">
            <a:hueOff val="0"/>
            <a:satOff val="0"/>
            <a:lumOff val="0"/>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MX" sz="1800" kern="1200" dirty="0" smtClean="0">
              <a:latin typeface="Calibri" pitchFamily="34" charset="0"/>
              <a:cs typeface="Calibri" pitchFamily="34" charset="0"/>
            </a:rPr>
            <a:t>Identificación del problema</a:t>
          </a:r>
          <a:endParaRPr lang="es-ES" sz="1800" kern="1200" dirty="0">
            <a:latin typeface="Calibri" pitchFamily="34" charset="0"/>
            <a:cs typeface="Calibri" pitchFamily="34" charset="0"/>
          </a:endParaRPr>
        </a:p>
      </dsp:txBody>
      <dsp:txXfrm>
        <a:off x="9061" y="912946"/>
        <a:ext cx="1814757" cy="726612"/>
      </dsp:txXfrm>
    </dsp:sp>
    <dsp:sp modelId="{DD9250F4-0485-4B7F-9817-7D46040ACCB4}">
      <dsp:nvSpPr>
        <dsp:cNvPr id="0" name=""/>
        <dsp:cNvSpPr/>
      </dsp:nvSpPr>
      <dsp:spPr>
        <a:xfrm>
          <a:off x="9061" y="1730385"/>
          <a:ext cx="1451806" cy="2613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s-MX" sz="1800" kern="1200" dirty="0" smtClean="0">
              <a:latin typeface="Calibri" pitchFamily="34" charset="0"/>
              <a:cs typeface="Calibri" pitchFamily="34" charset="0"/>
            </a:rPr>
            <a:t>Observación durante las prácticas</a:t>
          </a:r>
          <a:endParaRPr lang="es-ES" sz="1800" kern="1200" dirty="0">
            <a:latin typeface="Calibri" pitchFamily="34" charset="0"/>
            <a:cs typeface="Calibri" pitchFamily="34" charset="0"/>
          </a:endParaRPr>
        </a:p>
      </dsp:txBody>
      <dsp:txXfrm>
        <a:off x="9061" y="1730385"/>
        <a:ext cx="1451806" cy="2613251"/>
      </dsp:txXfrm>
    </dsp:sp>
    <dsp:sp modelId="{E5BCE8D6-8AEF-482E-9A48-EA55A0A41F7D}">
      <dsp:nvSpPr>
        <dsp:cNvPr id="0" name=""/>
        <dsp:cNvSpPr/>
      </dsp:nvSpPr>
      <dsp:spPr>
        <a:xfrm>
          <a:off x="1608241" y="912946"/>
          <a:ext cx="1814757" cy="726612"/>
        </a:xfrm>
        <a:prstGeom prst="chevron">
          <a:avLst/>
        </a:prstGeom>
        <a:solidFill>
          <a:schemeClr val="accent2">
            <a:hueOff val="-4051890"/>
            <a:satOff val="8333"/>
            <a:lumOff val="-637"/>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MX" sz="1800" kern="1200" dirty="0" smtClean="0">
              <a:latin typeface="Calibri" pitchFamily="34" charset="0"/>
              <a:cs typeface="Calibri" pitchFamily="34" charset="0"/>
            </a:rPr>
            <a:t>Diálogo previo</a:t>
          </a:r>
          <a:endParaRPr lang="es-ES" sz="1800" kern="1200" dirty="0">
            <a:latin typeface="Calibri" pitchFamily="34" charset="0"/>
            <a:cs typeface="Calibri" pitchFamily="34" charset="0"/>
          </a:endParaRPr>
        </a:p>
      </dsp:txBody>
      <dsp:txXfrm>
        <a:off x="1608241" y="912946"/>
        <a:ext cx="1814757" cy="726612"/>
      </dsp:txXfrm>
    </dsp:sp>
    <dsp:sp modelId="{B4BCF557-D503-4DE0-BB3C-A0E87674492A}">
      <dsp:nvSpPr>
        <dsp:cNvPr id="0" name=""/>
        <dsp:cNvSpPr/>
      </dsp:nvSpPr>
      <dsp:spPr>
        <a:xfrm>
          <a:off x="1608241" y="1730385"/>
          <a:ext cx="1451806" cy="2613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s-MX" sz="1800" kern="1200" dirty="0" smtClean="0">
              <a:latin typeface="Calibri" pitchFamily="34" charset="0"/>
              <a:cs typeface="Calibri" pitchFamily="34" charset="0"/>
            </a:rPr>
            <a:t>Con la directora de la institución. </a:t>
          </a:r>
          <a:endParaRPr lang="es-ES" sz="1800" kern="1200" dirty="0">
            <a:latin typeface="Calibri" pitchFamily="34" charset="0"/>
            <a:cs typeface="Calibri" pitchFamily="34" charset="0"/>
          </a:endParaRPr>
        </a:p>
        <a:p>
          <a:pPr marL="171450" lvl="1" indent="-171450" algn="l" defTabSz="800100">
            <a:lnSpc>
              <a:spcPct val="90000"/>
            </a:lnSpc>
            <a:spcBef>
              <a:spcPct val="0"/>
            </a:spcBef>
            <a:spcAft>
              <a:spcPct val="15000"/>
            </a:spcAft>
            <a:buChar char="••"/>
          </a:pPr>
          <a:r>
            <a:rPr lang="es-MX" sz="1800" kern="1200" dirty="0" smtClean="0">
              <a:latin typeface="Calibri" pitchFamily="34" charset="0"/>
              <a:cs typeface="Calibri" pitchFamily="34" charset="0"/>
            </a:rPr>
            <a:t>Se acuerda cooperación mutua</a:t>
          </a:r>
          <a:endParaRPr lang="es-ES" sz="1800" kern="1200" dirty="0">
            <a:latin typeface="Calibri" pitchFamily="34" charset="0"/>
            <a:cs typeface="Calibri" pitchFamily="34" charset="0"/>
          </a:endParaRPr>
        </a:p>
      </dsp:txBody>
      <dsp:txXfrm>
        <a:off x="1608241" y="1730385"/>
        <a:ext cx="1451806" cy="2613251"/>
      </dsp:txXfrm>
    </dsp:sp>
    <dsp:sp modelId="{FDB8FEDC-EA9E-4114-8DB3-C9B931B66AED}">
      <dsp:nvSpPr>
        <dsp:cNvPr id="0" name=""/>
        <dsp:cNvSpPr/>
      </dsp:nvSpPr>
      <dsp:spPr>
        <a:xfrm>
          <a:off x="3207421" y="912946"/>
          <a:ext cx="1814757" cy="726612"/>
        </a:xfrm>
        <a:prstGeom prst="chevron">
          <a:avLst/>
        </a:prstGeom>
        <a:solidFill>
          <a:schemeClr val="accent2">
            <a:hueOff val="-8103780"/>
            <a:satOff val="16667"/>
            <a:lumOff val="-1274"/>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MX" sz="1400" kern="1200" dirty="0" smtClean="0">
              <a:latin typeface="Calibri" pitchFamily="34" charset="0"/>
              <a:cs typeface="Calibri" pitchFamily="34" charset="0"/>
            </a:rPr>
            <a:t>Diseño y Aplicación instrumentos</a:t>
          </a:r>
          <a:endParaRPr lang="es-ES" sz="1400" kern="1200" dirty="0">
            <a:latin typeface="Calibri" pitchFamily="34" charset="0"/>
            <a:cs typeface="Calibri" pitchFamily="34" charset="0"/>
          </a:endParaRPr>
        </a:p>
      </dsp:txBody>
      <dsp:txXfrm>
        <a:off x="3207421" y="912946"/>
        <a:ext cx="1814757" cy="726612"/>
      </dsp:txXfrm>
    </dsp:sp>
    <dsp:sp modelId="{D8353A3E-47E4-4BB2-990E-91812DEACCEC}">
      <dsp:nvSpPr>
        <dsp:cNvPr id="0" name=""/>
        <dsp:cNvSpPr/>
      </dsp:nvSpPr>
      <dsp:spPr>
        <a:xfrm>
          <a:off x="3207421" y="1730385"/>
          <a:ext cx="1451806" cy="2613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s-MX" sz="1800" kern="1200" dirty="0" smtClean="0">
              <a:latin typeface="Calibri" pitchFamily="34" charset="0"/>
              <a:cs typeface="Calibri" pitchFamily="34" charset="0"/>
            </a:rPr>
            <a:t>Aplicación evaluación diagnóstica</a:t>
          </a:r>
          <a:endParaRPr lang="es-ES" sz="1800" kern="1200" dirty="0">
            <a:latin typeface="Calibri" pitchFamily="34" charset="0"/>
            <a:cs typeface="Calibri" pitchFamily="34" charset="0"/>
          </a:endParaRPr>
        </a:p>
        <a:p>
          <a:pPr marL="171450" lvl="1" indent="-171450" algn="l" defTabSz="800100">
            <a:lnSpc>
              <a:spcPct val="90000"/>
            </a:lnSpc>
            <a:spcBef>
              <a:spcPct val="0"/>
            </a:spcBef>
            <a:spcAft>
              <a:spcPct val="15000"/>
            </a:spcAft>
            <a:buChar char="••"/>
          </a:pPr>
          <a:r>
            <a:rPr lang="es-MX" sz="1800" kern="1200" dirty="0" smtClean="0">
              <a:latin typeface="Calibri" pitchFamily="34" charset="0"/>
              <a:cs typeface="Calibri" pitchFamily="34" charset="0"/>
            </a:rPr>
            <a:t>Entrevista a la directora</a:t>
          </a:r>
          <a:endParaRPr lang="es-ES" sz="1800" kern="1200" dirty="0">
            <a:latin typeface="Calibri" pitchFamily="34" charset="0"/>
            <a:cs typeface="Calibri" pitchFamily="34" charset="0"/>
          </a:endParaRPr>
        </a:p>
        <a:p>
          <a:pPr marL="171450" lvl="1" indent="-171450" algn="l" defTabSz="800100">
            <a:lnSpc>
              <a:spcPct val="90000"/>
            </a:lnSpc>
            <a:spcBef>
              <a:spcPct val="0"/>
            </a:spcBef>
            <a:spcAft>
              <a:spcPct val="15000"/>
            </a:spcAft>
            <a:buChar char="••"/>
          </a:pPr>
          <a:r>
            <a:rPr lang="es-MX" sz="1800" kern="1200" dirty="0" smtClean="0">
              <a:latin typeface="Calibri" pitchFamily="34" charset="0"/>
              <a:cs typeface="Calibri" pitchFamily="34" charset="0"/>
            </a:rPr>
            <a:t>Encuestas y guías de observación a las maestras</a:t>
          </a:r>
          <a:endParaRPr lang="es-ES" sz="1800" kern="1200" dirty="0">
            <a:latin typeface="Calibri" pitchFamily="34" charset="0"/>
            <a:cs typeface="Calibri" pitchFamily="34" charset="0"/>
          </a:endParaRPr>
        </a:p>
      </dsp:txBody>
      <dsp:txXfrm>
        <a:off x="3207421" y="1730385"/>
        <a:ext cx="1451806" cy="2613251"/>
      </dsp:txXfrm>
    </dsp:sp>
    <dsp:sp modelId="{FD7F8332-4A97-4F23-8684-317D88489485}">
      <dsp:nvSpPr>
        <dsp:cNvPr id="0" name=""/>
        <dsp:cNvSpPr/>
      </dsp:nvSpPr>
      <dsp:spPr>
        <a:xfrm>
          <a:off x="4806600" y="912946"/>
          <a:ext cx="1814757" cy="726612"/>
        </a:xfrm>
        <a:prstGeom prst="chevron">
          <a:avLst/>
        </a:prstGeom>
        <a:solidFill>
          <a:schemeClr val="accent2">
            <a:hueOff val="-12155671"/>
            <a:satOff val="25001"/>
            <a:lumOff val="-1912"/>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MX" sz="1600" kern="1200" dirty="0" smtClean="0">
              <a:latin typeface="Calibri" pitchFamily="34" charset="0"/>
              <a:cs typeface="Calibri" pitchFamily="34" charset="0"/>
            </a:rPr>
            <a:t>Tratamiento de la información</a:t>
          </a:r>
          <a:endParaRPr lang="es-ES" sz="1600" kern="1200" dirty="0">
            <a:latin typeface="Calibri" pitchFamily="34" charset="0"/>
            <a:cs typeface="Calibri" pitchFamily="34" charset="0"/>
          </a:endParaRPr>
        </a:p>
      </dsp:txBody>
      <dsp:txXfrm>
        <a:off x="4806600" y="912946"/>
        <a:ext cx="1814757" cy="726612"/>
      </dsp:txXfrm>
    </dsp:sp>
    <dsp:sp modelId="{6552C184-138F-4679-854C-3EBF229ECCE7}">
      <dsp:nvSpPr>
        <dsp:cNvPr id="0" name=""/>
        <dsp:cNvSpPr/>
      </dsp:nvSpPr>
      <dsp:spPr>
        <a:xfrm>
          <a:off x="4806600" y="1730385"/>
          <a:ext cx="1451806" cy="2613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s-MX" sz="1800" kern="1200" dirty="0" smtClean="0">
              <a:latin typeface="Calibri" pitchFamily="34" charset="0"/>
              <a:cs typeface="Calibri" pitchFamily="34" charset="0"/>
            </a:rPr>
            <a:t>Métodos estadísticos.</a:t>
          </a:r>
          <a:endParaRPr lang="es-ES" sz="1800" kern="1200" dirty="0">
            <a:latin typeface="Calibri" pitchFamily="34" charset="0"/>
            <a:cs typeface="Calibri" pitchFamily="34" charset="0"/>
          </a:endParaRPr>
        </a:p>
        <a:p>
          <a:pPr marL="171450" lvl="1" indent="-171450" algn="l" defTabSz="800100">
            <a:lnSpc>
              <a:spcPct val="90000"/>
            </a:lnSpc>
            <a:spcBef>
              <a:spcPct val="0"/>
            </a:spcBef>
            <a:spcAft>
              <a:spcPct val="15000"/>
            </a:spcAft>
            <a:buChar char="••"/>
          </a:pPr>
          <a:r>
            <a:rPr lang="es-MX" sz="1800" kern="1200" dirty="0" smtClean="0">
              <a:latin typeface="Calibri" pitchFamily="34" charset="0"/>
              <a:cs typeface="Calibri" pitchFamily="34" charset="0"/>
            </a:rPr>
            <a:t>Graficación explicativa.</a:t>
          </a:r>
          <a:endParaRPr lang="es-ES" sz="1800" kern="1200" dirty="0">
            <a:latin typeface="Calibri" pitchFamily="34" charset="0"/>
            <a:cs typeface="Calibri" pitchFamily="34" charset="0"/>
          </a:endParaRPr>
        </a:p>
        <a:p>
          <a:pPr marL="171450" lvl="1" indent="-171450" algn="l" defTabSz="800100">
            <a:lnSpc>
              <a:spcPct val="90000"/>
            </a:lnSpc>
            <a:spcBef>
              <a:spcPct val="0"/>
            </a:spcBef>
            <a:spcAft>
              <a:spcPct val="15000"/>
            </a:spcAft>
            <a:buChar char="••"/>
          </a:pPr>
          <a:r>
            <a:rPr lang="es-MX" sz="1800" kern="1200" dirty="0" smtClean="0">
              <a:latin typeface="Calibri" pitchFamily="34" charset="0"/>
              <a:cs typeface="Calibri" pitchFamily="34" charset="0"/>
            </a:rPr>
            <a:t>Emisión de conclusiones y recomendaciones basados en la teoría.</a:t>
          </a:r>
          <a:endParaRPr lang="es-ES" sz="1800" kern="1200" dirty="0">
            <a:latin typeface="Calibri" pitchFamily="34" charset="0"/>
            <a:cs typeface="Calibri" pitchFamily="34" charset="0"/>
          </a:endParaRPr>
        </a:p>
      </dsp:txBody>
      <dsp:txXfrm>
        <a:off x="4806600" y="1730385"/>
        <a:ext cx="1451806" cy="2613251"/>
      </dsp:txXfrm>
    </dsp:sp>
    <dsp:sp modelId="{9A0E5481-8B91-4322-85B9-8CBEC9CC6CD4}">
      <dsp:nvSpPr>
        <dsp:cNvPr id="0" name=""/>
        <dsp:cNvSpPr/>
      </dsp:nvSpPr>
      <dsp:spPr>
        <a:xfrm>
          <a:off x="6405780" y="912946"/>
          <a:ext cx="1814757" cy="726612"/>
        </a:xfrm>
        <a:prstGeom prst="chevron">
          <a:avLst/>
        </a:prstGeom>
        <a:solidFill>
          <a:schemeClr val="accent2">
            <a:hueOff val="-16207560"/>
            <a:satOff val="33334"/>
            <a:lumOff val="-2549"/>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MX" sz="1800" kern="1200" dirty="0" smtClean="0">
              <a:latin typeface="Calibri" pitchFamily="34" charset="0"/>
              <a:cs typeface="Calibri" pitchFamily="34" charset="0"/>
            </a:rPr>
            <a:t>Elaboración de la guía</a:t>
          </a:r>
          <a:endParaRPr lang="es-ES" sz="1800" kern="1200" dirty="0">
            <a:latin typeface="Calibri" pitchFamily="34" charset="0"/>
            <a:cs typeface="Calibri" pitchFamily="34" charset="0"/>
          </a:endParaRPr>
        </a:p>
      </dsp:txBody>
      <dsp:txXfrm>
        <a:off x="6405780" y="912946"/>
        <a:ext cx="1814757" cy="726612"/>
      </dsp:txXfrm>
    </dsp:sp>
    <dsp:sp modelId="{28582FC4-75E4-4A4F-A22B-3B3A53876393}">
      <dsp:nvSpPr>
        <dsp:cNvPr id="0" name=""/>
        <dsp:cNvSpPr/>
      </dsp:nvSpPr>
      <dsp:spPr>
        <a:xfrm>
          <a:off x="6405780" y="1730385"/>
          <a:ext cx="1451806" cy="2613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s-MX" sz="1800" kern="1200" dirty="0" smtClean="0">
              <a:latin typeface="Calibri" pitchFamily="34" charset="0"/>
              <a:cs typeface="Calibri" pitchFamily="34" charset="0"/>
            </a:rPr>
            <a:t>Adecuada a las necesidades identificadas</a:t>
          </a:r>
          <a:endParaRPr lang="es-ES" sz="1800" kern="1200" dirty="0">
            <a:latin typeface="Calibri" pitchFamily="34" charset="0"/>
            <a:cs typeface="Calibri" pitchFamily="34" charset="0"/>
          </a:endParaRPr>
        </a:p>
      </dsp:txBody>
      <dsp:txXfrm>
        <a:off x="6405780" y="1730385"/>
        <a:ext cx="1451806" cy="2613251"/>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0F73AC-2BFB-4783-918E-DDE1A5D4ADF9}">
      <dsp:nvSpPr>
        <dsp:cNvPr id="0" name=""/>
        <dsp:cNvSpPr/>
      </dsp:nvSpPr>
      <dsp:spPr>
        <a:xfrm>
          <a:off x="0" y="0"/>
          <a:ext cx="6336792" cy="814673"/>
        </a:xfrm>
        <a:prstGeom prst="roundRect">
          <a:avLst>
            <a:gd name="adj" fmla="val 10000"/>
          </a:avLst>
        </a:prstGeom>
        <a:solidFill>
          <a:schemeClr val="accent2">
            <a:hueOff val="0"/>
            <a:satOff val="0"/>
            <a:lumOff val="0"/>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kern="1200" dirty="0" smtClean="0"/>
            <a:t>La investigación realizada permitió identificar falencias importantes</a:t>
          </a:r>
          <a:endParaRPr lang="es-ES" sz="1600" kern="1200" dirty="0"/>
        </a:p>
      </dsp:txBody>
      <dsp:txXfrm>
        <a:off x="0" y="0"/>
        <a:ext cx="5410101" cy="814673"/>
      </dsp:txXfrm>
    </dsp:sp>
    <dsp:sp modelId="{23E4ECA2-369F-4390-B5F8-BE60FC1AF8EB}">
      <dsp:nvSpPr>
        <dsp:cNvPr id="0" name=""/>
        <dsp:cNvSpPr/>
      </dsp:nvSpPr>
      <dsp:spPr>
        <a:xfrm>
          <a:off x="473201" y="927822"/>
          <a:ext cx="6336792" cy="814673"/>
        </a:xfrm>
        <a:prstGeom prst="roundRect">
          <a:avLst>
            <a:gd name="adj" fmla="val 10000"/>
          </a:avLst>
        </a:prstGeom>
        <a:solidFill>
          <a:schemeClr val="accent2">
            <a:hueOff val="-4051890"/>
            <a:satOff val="8333"/>
            <a:lumOff val="-637"/>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kern="1200" dirty="0" smtClean="0"/>
            <a:t>Falta de claridad en la aplicación de premios y castigos (solo se castiga)</a:t>
          </a:r>
          <a:endParaRPr lang="es-ES" sz="1600" kern="1200" dirty="0"/>
        </a:p>
      </dsp:txBody>
      <dsp:txXfrm>
        <a:off x="473201" y="927822"/>
        <a:ext cx="5334052" cy="814673"/>
      </dsp:txXfrm>
    </dsp:sp>
    <dsp:sp modelId="{04FA9806-D5EF-42B7-BDBB-88F4D300D9DD}">
      <dsp:nvSpPr>
        <dsp:cNvPr id="0" name=""/>
        <dsp:cNvSpPr/>
      </dsp:nvSpPr>
      <dsp:spPr>
        <a:xfrm>
          <a:off x="946403" y="1855644"/>
          <a:ext cx="6336792" cy="814673"/>
        </a:xfrm>
        <a:prstGeom prst="roundRect">
          <a:avLst>
            <a:gd name="adj" fmla="val 10000"/>
          </a:avLst>
        </a:prstGeom>
        <a:solidFill>
          <a:schemeClr val="accent2">
            <a:hueOff val="-8103780"/>
            <a:satOff val="16667"/>
            <a:lumOff val="-1274"/>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kern="1200" smtClean="0"/>
            <a:t>Las falencias se trabajan desde lo psicológico (ítems, parámetros, sugerencias a los docentes)</a:t>
          </a:r>
          <a:endParaRPr lang="es-ES" sz="1600" kern="1200" dirty="0"/>
        </a:p>
      </dsp:txBody>
      <dsp:txXfrm>
        <a:off x="946403" y="1855644"/>
        <a:ext cx="5334052" cy="814673"/>
      </dsp:txXfrm>
    </dsp:sp>
    <dsp:sp modelId="{78AE7B10-DC15-412F-BB1B-BDE2750CA5BB}">
      <dsp:nvSpPr>
        <dsp:cNvPr id="0" name=""/>
        <dsp:cNvSpPr/>
      </dsp:nvSpPr>
      <dsp:spPr>
        <a:xfrm>
          <a:off x="1419605" y="2783467"/>
          <a:ext cx="6336792" cy="814673"/>
        </a:xfrm>
        <a:prstGeom prst="roundRect">
          <a:avLst>
            <a:gd name="adj" fmla="val 10000"/>
          </a:avLst>
        </a:prstGeom>
        <a:solidFill>
          <a:schemeClr val="accent2">
            <a:hueOff val="-12155671"/>
            <a:satOff val="25001"/>
            <a:lumOff val="-1912"/>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kern="1200" dirty="0" smtClean="0"/>
            <a:t>Así como desde lo educativo (planificaciones según los ejes curriculares)</a:t>
          </a:r>
          <a:endParaRPr lang="es-ES" sz="1600" kern="1200" dirty="0"/>
        </a:p>
      </dsp:txBody>
      <dsp:txXfrm>
        <a:off x="1419605" y="2783467"/>
        <a:ext cx="5334052" cy="814673"/>
      </dsp:txXfrm>
    </dsp:sp>
    <dsp:sp modelId="{BB2D67FF-20BE-4D77-8353-105416CAA153}">
      <dsp:nvSpPr>
        <dsp:cNvPr id="0" name=""/>
        <dsp:cNvSpPr/>
      </dsp:nvSpPr>
      <dsp:spPr>
        <a:xfrm>
          <a:off x="1892807" y="3711289"/>
          <a:ext cx="6336792" cy="814673"/>
        </a:xfrm>
        <a:prstGeom prst="roundRect">
          <a:avLst>
            <a:gd name="adj" fmla="val 10000"/>
          </a:avLst>
        </a:prstGeom>
        <a:solidFill>
          <a:schemeClr val="accent2">
            <a:hueOff val="-16207560"/>
            <a:satOff val="33334"/>
            <a:lumOff val="-2549"/>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kern="1200" dirty="0" smtClean="0"/>
            <a:t>Eje principal la afectividad, ejes transversales el arte y el juego</a:t>
          </a:r>
          <a:endParaRPr lang="es-ES" sz="1600" kern="1200" dirty="0"/>
        </a:p>
      </dsp:txBody>
      <dsp:txXfrm>
        <a:off x="1892807" y="3711289"/>
        <a:ext cx="5334052" cy="814673"/>
      </dsp:txXfrm>
    </dsp:sp>
    <dsp:sp modelId="{BCFE5E69-8336-4184-BAFB-389A550B9AD0}">
      <dsp:nvSpPr>
        <dsp:cNvPr id="0" name=""/>
        <dsp:cNvSpPr/>
      </dsp:nvSpPr>
      <dsp:spPr>
        <a:xfrm>
          <a:off x="5807254" y="595164"/>
          <a:ext cx="529537" cy="529537"/>
        </a:xfrm>
        <a:prstGeom prst="downArrow">
          <a:avLst>
            <a:gd name="adj1" fmla="val 55000"/>
            <a:gd name="adj2" fmla="val 45000"/>
          </a:avLst>
        </a:prstGeom>
        <a:solidFill>
          <a:schemeClr val="accent2">
            <a:tint val="40000"/>
            <a:alpha val="90000"/>
            <a:hueOff val="0"/>
            <a:satOff val="0"/>
            <a:lumOff val="0"/>
            <a:alphaOff val="0"/>
          </a:schemeClr>
        </a:solidFill>
        <a:ln w="12700">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ES" sz="2400" kern="1200"/>
        </a:p>
      </dsp:txBody>
      <dsp:txXfrm>
        <a:off x="5807254" y="595164"/>
        <a:ext cx="529537" cy="529537"/>
      </dsp:txXfrm>
    </dsp:sp>
    <dsp:sp modelId="{53F7876B-8A2D-4E9D-96C4-139F9CC796FB}">
      <dsp:nvSpPr>
        <dsp:cNvPr id="0" name=""/>
        <dsp:cNvSpPr/>
      </dsp:nvSpPr>
      <dsp:spPr>
        <a:xfrm>
          <a:off x="6280456" y="1522986"/>
          <a:ext cx="529537" cy="529537"/>
        </a:xfrm>
        <a:prstGeom prst="downArrow">
          <a:avLst>
            <a:gd name="adj1" fmla="val 55000"/>
            <a:gd name="adj2" fmla="val 45000"/>
          </a:avLst>
        </a:prstGeom>
        <a:solidFill>
          <a:schemeClr val="accent2">
            <a:tint val="40000"/>
            <a:alpha val="90000"/>
            <a:hueOff val="-5519496"/>
            <a:satOff val="10182"/>
            <a:lumOff val="388"/>
            <a:alphaOff val="0"/>
          </a:schemeClr>
        </a:solidFill>
        <a:ln w="12700">
          <a:solidFill>
            <a:schemeClr val="accent2">
              <a:tint val="40000"/>
              <a:alpha val="90000"/>
              <a:hueOff val="-5519496"/>
              <a:satOff val="10182"/>
              <a:lumOff val="3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ES" sz="2400" kern="1200"/>
        </a:p>
      </dsp:txBody>
      <dsp:txXfrm>
        <a:off x="6280456" y="1522986"/>
        <a:ext cx="529537" cy="529537"/>
      </dsp:txXfrm>
    </dsp:sp>
    <dsp:sp modelId="{64E671AF-02DA-40CE-A4D5-8D71400E2CD3}">
      <dsp:nvSpPr>
        <dsp:cNvPr id="0" name=""/>
        <dsp:cNvSpPr/>
      </dsp:nvSpPr>
      <dsp:spPr>
        <a:xfrm>
          <a:off x="6753658" y="2437231"/>
          <a:ext cx="529537" cy="529537"/>
        </a:xfrm>
        <a:prstGeom prst="downArrow">
          <a:avLst>
            <a:gd name="adj1" fmla="val 55000"/>
            <a:gd name="adj2" fmla="val 45000"/>
          </a:avLst>
        </a:prstGeom>
        <a:solidFill>
          <a:schemeClr val="accent2">
            <a:tint val="40000"/>
            <a:alpha val="90000"/>
            <a:hueOff val="-11038991"/>
            <a:satOff val="20365"/>
            <a:lumOff val="776"/>
            <a:alphaOff val="0"/>
          </a:schemeClr>
        </a:solidFill>
        <a:ln w="12700">
          <a:solidFill>
            <a:schemeClr val="accent2">
              <a:tint val="40000"/>
              <a:alpha val="90000"/>
              <a:hueOff val="-11038991"/>
              <a:satOff val="20365"/>
              <a:lumOff val="7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ES" sz="2400" kern="1200"/>
        </a:p>
      </dsp:txBody>
      <dsp:txXfrm>
        <a:off x="6753658" y="2437231"/>
        <a:ext cx="529537" cy="529537"/>
      </dsp:txXfrm>
    </dsp:sp>
    <dsp:sp modelId="{ECE519B0-F92C-4A98-B776-CCF27869C6A5}">
      <dsp:nvSpPr>
        <dsp:cNvPr id="0" name=""/>
        <dsp:cNvSpPr/>
      </dsp:nvSpPr>
      <dsp:spPr>
        <a:xfrm>
          <a:off x="7226860" y="3374105"/>
          <a:ext cx="529537" cy="529537"/>
        </a:xfrm>
        <a:prstGeom prst="downArrow">
          <a:avLst>
            <a:gd name="adj1" fmla="val 55000"/>
            <a:gd name="adj2" fmla="val 45000"/>
          </a:avLst>
        </a:prstGeom>
        <a:solidFill>
          <a:schemeClr val="accent2">
            <a:tint val="40000"/>
            <a:alpha val="90000"/>
            <a:hueOff val="-16558486"/>
            <a:satOff val="30547"/>
            <a:lumOff val="1164"/>
            <a:alphaOff val="0"/>
          </a:schemeClr>
        </a:solidFill>
        <a:ln w="12700">
          <a:solidFill>
            <a:schemeClr val="accent2">
              <a:tint val="40000"/>
              <a:alpha val="90000"/>
              <a:hueOff val="-16558486"/>
              <a:satOff val="30547"/>
              <a:lumOff val="11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ES" sz="2400" kern="1200"/>
        </a:p>
      </dsp:txBody>
      <dsp:txXfrm>
        <a:off x="7226860" y="3374105"/>
        <a:ext cx="529537" cy="529537"/>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F42035-87A1-4828-8F56-157274D78578}">
      <dsp:nvSpPr>
        <dsp:cNvPr id="0" name=""/>
        <dsp:cNvSpPr/>
      </dsp:nvSpPr>
      <dsp:spPr>
        <a:xfrm>
          <a:off x="461772" y="994"/>
          <a:ext cx="1939812" cy="1163887"/>
        </a:xfrm>
        <a:prstGeom prst="rect">
          <a:avLst/>
        </a:prstGeom>
        <a:solidFill>
          <a:schemeClr val="accent2">
            <a:hueOff val="0"/>
            <a:satOff val="0"/>
            <a:lumOff val="0"/>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latin typeface="Calibri" pitchFamily="34" charset="0"/>
              <a:cs typeface="Calibri" pitchFamily="34" charset="0"/>
            </a:rPr>
            <a:t>1 Definición</a:t>
          </a:r>
          <a:endParaRPr lang="es-ES" sz="1600" b="1" kern="1200" dirty="0"/>
        </a:p>
      </dsp:txBody>
      <dsp:txXfrm>
        <a:off x="461772" y="994"/>
        <a:ext cx="1939812" cy="1163887"/>
      </dsp:txXfrm>
    </dsp:sp>
    <dsp:sp modelId="{EA07356B-ED4B-4692-AB6F-2FEBBE70BCD8}">
      <dsp:nvSpPr>
        <dsp:cNvPr id="0" name=""/>
        <dsp:cNvSpPr/>
      </dsp:nvSpPr>
      <dsp:spPr>
        <a:xfrm>
          <a:off x="2595566" y="994"/>
          <a:ext cx="1939812" cy="1163887"/>
        </a:xfrm>
        <a:prstGeom prst="rect">
          <a:avLst/>
        </a:prstGeom>
        <a:solidFill>
          <a:schemeClr val="accent2">
            <a:hueOff val="-2025945"/>
            <a:satOff val="4167"/>
            <a:lumOff val="-319"/>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latin typeface="Calibri" pitchFamily="34" charset="0"/>
              <a:cs typeface="Calibri" pitchFamily="34" charset="0"/>
            </a:rPr>
            <a:t>2 Tipos y signos de agresividad</a:t>
          </a:r>
        </a:p>
      </dsp:txBody>
      <dsp:txXfrm>
        <a:off x="2595566" y="994"/>
        <a:ext cx="1939812" cy="1163887"/>
      </dsp:txXfrm>
    </dsp:sp>
    <dsp:sp modelId="{D229BC43-B9B5-4D64-A17B-68D6459BB588}">
      <dsp:nvSpPr>
        <dsp:cNvPr id="0" name=""/>
        <dsp:cNvSpPr/>
      </dsp:nvSpPr>
      <dsp:spPr>
        <a:xfrm>
          <a:off x="461772" y="1358863"/>
          <a:ext cx="1939812" cy="1163887"/>
        </a:xfrm>
        <a:prstGeom prst="rect">
          <a:avLst/>
        </a:prstGeom>
        <a:solidFill>
          <a:schemeClr val="accent2">
            <a:hueOff val="-4051890"/>
            <a:satOff val="8333"/>
            <a:lumOff val="-637"/>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latin typeface="Calibri" pitchFamily="34" charset="0"/>
              <a:cs typeface="Calibri" pitchFamily="34" charset="0"/>
            </a:rPr>
            <a:t>3 Disparadores de agresividad</a:t>
          </a:r>
        </a:p>
      </dsp:txBody>
      <dsp:txXfrm>
        <a:off x="461772" y="1358863"/>
        <a:ext cx="1939812" cy="1163887"/>
      </dsp:txXfrm>
    </dsp:sp>
    <dsp:sp modelId="{5C8C591F-2EA1-449B-A166-8A571809C639}">
      <dsp:nvSpPr>
        <dsp:cNvPr id="0" name=""/>
        <dsp:cNvSpPr/>
      </dsp:nvSpPr>
      <dsp:spPr>
        <a:xfrm>
          <a:off x="2595566" y="1358863"/>
          <a:ext cx="1939812" cy="1163887"/>
        </a:xfrm>
        <a:prstGeom prst="rect">
          <a:avLst/>
        </a:prstGeom>
        <a:solidFill>
          <a:schemeClr val="accent2">
            <a:hueOff val="-6077835"/>
            <a:satOff val="12500"/>
            <a:lumOff val="-956"/>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latin typeface="Calibri" pitchFamily="34" charset="0"/>
              <a:cs typeface="Calibri" pitchFamily="34" charset="0"/>
            </a:rPr>
            <a:t>4 Factores que favorecen el desarrollo de la agresividad</a:t>
          </a:r>
        </a:p>
      </dsp:txBody>
      <dsp:txXfrm>
        <a:off x="2595566" y="1358863"/>
        <a:ext cx="1939812" cy="1163887"/>
      </dsp:txXfrm>
    </dsp:sp>
    <dsp:sp modelId="{22FC5FC9-3580-482F-85E8-58F2699109A6}">
      <dsp:nvSpPr>
        <dsp:cNvPr id="0" name=""/>
        <dsp:cNvSpPr/>
      </dsp:nvSpPr>
      <dsp:spPr>
        <a:xfrm>
          <a:off x="461772" y="2716732"/>
          <a:ext cx="1939812" cy="1163887"/>
        </a:xfrm>
        <a:prstGeom prst="rect">
          <a:avLst/>
        </a:prstGeom>
        <a:solidFill>
          <a:schemeClr val="accent2">
            <a:hueOff val="-8103780"/>
            <a:satOff val="16667"/>
            <a:lumOff val="-1274"/>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latin typeface="Calibri" pitchFamily="34" charset="0"/>
              <a:cs typeface="Calibri" pitchFamily="34" charset="0"/>
            </a:rPr>
            <a:t>5 Factores que inciden en la aparición de los estallidos de agresividad</a:t>
          </a:r>
        </a:p>
      </dsp:txBody>
      <dsp:txXfrm>
        <a:off x="461772" y="2716732"/>
        <a:ext cx="1939812" cy="1163887"/>
      </dsp:txXfrm>
    </dsp:sp>
    <dsp:sp modelId="{C854D5D6-D793-4136-8146-483C8157D4F2}">
      <dsp:nvSpPr>
        <dsp:cNvPr id="0" name=""/>
        <dsp:cNvSpPr/>
      </dsp:nvSpPr>
      <dsp:spPr>
        <a:xfrm>
          <a:off x="2595566" y="2716732"/>
          <a:ext cx="1939812" cy="1163887"/>
        </a:xfrm>
        <a:prstGeom prst="rect">
          <a:avLst/>
        </a:prstGeom>
        <a:solidFill>
          <a:schemeClr val="accent2">
            <a:hueOff val="-10129725"/>
            <a:satOff val="20834"/>
            <a:lumOff val="-1593"/>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latin typeface="Calibri" pitchFamily="34" charset="0"/>
              <a:cs typeface="Calibri" pitchFamily="34" charset="0"/>
            </a:rPr>
            <a:t>6 Efectos de la agresividad </a:t>
          </a:r>
        </a:p>
      </dsp:txBody>
      <dsp:txXfrm>
        <a:off x="2595566" y="2716732"/>
        <a:ext cx="1939812" cy="1163887"/>
      </dsp:txXfrm>
    </dsp:sp>
    <dsp:sp modelId="{45BAF736-5A1A-4F97-8971-055F48E34F5A}">
      <dsp:nvSpPr>
        <dsp:cNvPr id="0" name=""/>
        <dsp:cNvSpPr/>
      </dsp:nvSpPr>
      <dsp:spPr>
        <a:xfrm>
          <a:off x="461772" y="4074600"/>
          <a:ext cx="1939812" cy="1163887"/>
        </a:xfrm>
        <a:prstGeom prst="rect">
          <a:avLst/>
        </a:prstGeom>
        <a:solidFill>
          <a:schemeClr val="accent2">
            <a:hueOff val="-12155671"/>
            <a:satOff val="25001"/>
            <a:lumOff val="-1912"/>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latin typeface="Calibri" pitchFamily="34" charset="0"/>
              <a:cs typeface="Calibri" pitchFamily="34" charset="0"/>
            </a:rPr>
            <a:t>7 Valoración de un niño agresivo  antecedentes y consecuencias</a:t>
          </a:r>
        </a:p>
      </dsp:txBody>
      <dsp:txXfrm>
        <a:off x="461772" y="4074600"/>
        <a:ext cx="1939812" cy="1163887"/>
      </dsp:txXfrm>
    </dsp:sp>
    <dsp:sp modelId="{AE32D896-9265-4787-87FB-0DF30C1C92C3}">
      <dsp:nvSpPr>
        <dsp:cNvPr id="0" name=""/>
        <dsp:cNvSpPr/>
      </dsp:nvSpPr>
      <dsp:spPr>
        <a:xfrm>
          <a:off x="2595566" y="4074600"/>
          <a:ext cx="1939812" cy="1163887"/>
        </a:xfrm>
        <a:prstGeom prst="rect">
          <a:avLst/>
        </a:prstGeom>
        <a:solidFill>
          <a:schemeClr val="accent2">
            <a:hueOff val="-14181616"/>
            <a:satOff val="29167"/>
            <a:lumOff val="-2230"/>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latin typeface="Calibri" pitchFamily="34" charset="0"/>
              <a:cs typeface="Calibri" pitchFamily="34" charset="0"/>
            </a:rPr>
            <a:t>8 Características del niño agresivo</a:t>
          </a:r>
        </a:p>
      </dsp:txBody>
      <dsp:txXfrm>
        <a:off x="2595566" y="4074600"/>
        <a:ext cx="1939812" cy="1163887"/>
      </dsp:txXfrm>
    </dsp:sp>
    <dsp:sp modelId="{BE8A0368-76B1-4A2D-A7F7-22FA33A57DD2}">
      <dsp:nvSpPr>
        <dsp:cNvPr id="0" name=""/>
        <dsp:cNvSpPr/>
      </dsp:nvSpPr>
      <dsp:spPr>
        <a:xfrm>
          <a:off x="1528669" y="5432469"/>
          <a:ext cx="1939812" cy="1163887"/>
        </a:xfrm>
        <a:prstGeom prst="rect">
          <a:avLst/>
        </a:prstGeom>
        <a:solidFill>
          <a:schemeClr val="accent2">
            <a:hueOff val="-16207560"/>
            <a:satOff val="33334"/>
            <a:lumOff val="-2549"/>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latin typeface="Calibri" pitchFamily="34" charset="0"/>
              <a:cs typeface="Calibri" pitchFamily="34" charset="0"/>
            </a:rPr>
            <a:t>9 Conductas típicas de los niños entre 4 y 5 años</a:t>
          </a:r>
        </a:p>
      </dsp:txBody>
      <dsp:txXfrm>
        <a:off x="1528669" y="5432469"/>
        <a:ext cx="1939812" cy="1163887"/>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55A214-2671-4523-8BAE-02B96F181D6B}">
      <dsp:nvSpPr>
        <dsp:cNvPr id="0" name=""/>
        <dsp:cNvSpPr/>
      </dsp:nvSpPr>
      <dsp:spPr>
        <a:xfrm>
          <a:off x="521" y="586794"/>
          <a:ext cx="2035471" cy="1221282"/>
        </a:xfrm>
        <a:prstGeom prst="rect">
          <a:avLst/>
        </a:prstGeom>
        <a:solidFill>
          <a:schemeClr val="accent2">
            <a:hueOff val="0"/>
            <a:satOff val="0"/>
            <a:lumOff val="0"/>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latin typeface="Calibri" pitchFamily="34" charset="0"/>
              <a:cs typeface="Calibri" pitchFamily="34" charset="0"/>
            </a:rPr>
            <a:t>1 Percepción de la conducta, definición de objetivos</a:t>
          </a:r>
          <a:endParaRPr lang="es-ES" sz="1600" b="1" kern="1200" dirty="0"/>
        </a:p>
      </dsp:txBody>
      <dsp:txXfrm>
        <a:off x="521" y="586794"/>
        <a:ext cx="2035471" cy="1221282"/>
      </dsp:txXfrm>
    </dsp:sp>
    <dsp:sp modelId="{856BDEE7-0D3A-404F-AB16-FC0C27FCD85D}">
      <dsp:nvSpPr>
        <dsp:cNvPr id="0" name=""/>
        <dsp:cNvSpPr/>
      </dsp:nvSpPr>
      <dsp:spPr>
        <a:xfrm>
          <a:off x="2239540" y="586794"/>
          <a:ext cx="2035471" cy="1221282"/>
        </a:xfrm>
        <a:prstGeom prst="rect">
          <a:avLst/>
        </a:prstGeom>
        <a:solidFill>
          <a:schemeClr val="accent2">
            <a:hueOff val="-2701260"/>
            <a:satOff val="5556"/>
            <a:lumOff val="-425"/>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latin typeface="Calibri" pitchFamily="34" charset="0"/>
              <a:cs typeface="Calibri" pitchFamily="34" charset="0"/>
            </a:rPr>
            <a:t>2 Prevención</a:t>
          </a:r>
        </a:p>
      </dsp:txBody>
      <dsp:txXfrm>
        <a:off x="2239540" y="586794"/>
        <a:ext cx="2035471" cy="1221282"/>
      </dsp:txXfrm>
    </dsp:sp>
    <dsp:sp modelId="{93B2EB2D-C148-4BCB-AE51-964BA02E35EE}">
      <dsp:nvSpPr>
        <dsp:cNvPr id="0" name=""/>
        <dsp:cNvSpPr/>
      </dsp:nvSpPr>
      <dsp:spPr>
        <a:xfrm>
          <a:off x="521" y="2011623"/>
          <a:ext cx="2035471" cy="1221282"/>
        </a:xfrm>
        <a:prstGeom prst="rect">
          <a:avLst/>
        </a:prstGeom>
        <a:solidFill>
          <a:schemeClr val="accent2">
            <a:hueOff val="-5402520"/>
            <a:satOff val="11111"/>
            <a:lumOff val="-850"/>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latin typeface="Calibri" pitchFamily="34" charset="0"/>
              <a:cs typeface="Calibri" pitchFamily="34" charset="0"/>
            </a:rPr>
            <a:t>3 Técnicas a utilizar antes, durante,  después y todo el tiempo</a:t>
          </a:r>
        </a:p>
      </dsp:txBody>
      <dsp:txXfrm>
        <a:off x="521" y="2011623"/>
        <a:ext cx="2035471" cy="1221282"/>
      </dsp:txXfrm>
    </dsp:sp>
    <dsp:sp modelId="{13884B63-779C-4157-9493-6D5BD4F97803}">
      <dsp:nvSpPr>
        <dsp:cNvPr id="0" name=""/>
        <dsp:cNvSpPr/>
      </dsp:nvSpPr>
      <dsp:spPr>
        <a:xfrm>
          <a:off x="2239540" y="2011623"/>
          <a:ext cx="2035471" cy="1221282"/>
        </a:xfrm>
        <a:prstGeom prst="rect">
          <a:avLst/>
        </a:prstGeom>
        <a:solidFill>
          <a:schemeClr val="accent2">
            <a:hueOff val="-8103780"/>
            <a:satOff val="16667"/>
            <a:lumOff val="-1274"/>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latin typeface="Calibri" pitchFamily="34" charset="0"/>
              <a:cs typeface="Calibri" pitchFamily="34" charset="0"/>
            </a:rPr>
            <a:t>4 Castigos, recompensas y reglas</a:t>
          </a:r>
        </a:p>
      </dsp:txBody>
      <dsp:txXfrm>
        <a:off x="2239540" y="2011623"/>
        <a:ext cx="2035471" cy="1221282"/>
      </dsp:txXfrm>
    </dsp:sp>
    <dsp:sp modelId="{527EE0AF-52C4-4843-9A48-696C66BB9878}">
      <dsp:nvSpPr>
        <dsp:cNvPr id="0" name=""/>
        <dsp:cNvSpPr/>
      </dsp:nvSpPr>
      <dsp:spPr>
        <a:xfrm>
          <a:off x="521" y="3436453"/>
          <a:ext cx="2035471" cy="1221282"/>
        </a:xfrm>
        <a:prstGeom prst="rect">
          <a:avLst/>
        </a:prstGeom>
        <a:solidFill>
          <a:schemeClr val="accent2">
            <a:hueOff val="-10805041"/>
            <a:satOff val="22223"/>
            <a:lumOff val="-1699"/>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latin typeface="Calibri" pitchFamily="34" charset="0"/>
              <a:cs typeface="Calibri" pitchFamily="34" charset="0"/>
            </a:rPr>
            <a:t>5 Trabajar su autoestima. </a:t>
          </a:r>
        </a:p>
      </dsp:txBody>
      <dsp:txXfrm>
        <a:off x="521" y="3436453"/>
        <a:ext cx="2035471" cy="1221282"/>
      </dsp:txXfrm>
    </dsp:sp>
    <dsp:sp modelId="{59D6D5B0-3938-45C7-993E-1014C280D7BB}">
      <dsp:nvSpPr>
        <dsp:cNvPr id="0" name=""/>
        <dsp:cNvSpPr/>
      </dsp:nvSpPr>
      <dsp:spPr>
        <a:xfrm>
          <a:off x="2239540" y="3436453"/>
          <a:ext cx="2035471" cy="1221282"/>
        </a:xfrm>
        <a:prstGeom prst="rect">
          <a:avLst/>
        </a:prstGeom>
        <a:solidFill>
          <a:schemeClr val="accent2">
            <a:hueOff val="-13506300"/>
            <a:satOff val="27778"/>
            <a:lumOff val="-2124"/>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latin typeface="Calibri" pitchFamily="34" charset="0"/>
              <a:cs typeface="Calibri" pitchFamily="34" charset="0"/>
            </a:rPr>
            <a:t>6 Trabajo con la familia.</a:t>
          </a:r>
        </a:p>
      </dsp:txBody>
      <dsp:txXfrm>
        <a:off x="2239540" y="3436453"/>
        <a:ext cx="2035471" cy="1221282"/>
      </dsp:txXfrm>
    </dsp:sp>
    <dsp:sp modelId="{05450FA4-7F3D-42E5-831E-31F9519BD906}">
      <dsp:nvSpPr>
        <dsp:cNvPr id="0" name=""/>
        <dsp:cNvSpPr/>
      </dsp:nvSpPr>
      <dsp:spPr>
        <a:xfrm>
          <a:off x="1120030" y="4861283"/>
          <a:ext cx="2035471" cy="1221282"/>
        </a:xfrm>
        <a:prstGeom prst="rect">
          <a:avLst/>
        </a:prstGeom>
        <a:solidFill>
          <a:schemeClr val="accent2">
            <a:hueOff val="-16207560"/>
            <a:satOff val="33334"/>
            <a:lumOff val="-2549"/>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latin typeface="Calibri" pitchFamily="34" charset="0"/>
              <a:cs typeface="Calibri" pitchFamily="34" charset="0"/>
            </a:rPr>
            <a:t>7 Evaluar los resultados</a:t>
          </a:r>
        </a:p>
      </dsp:txBody>
      <dsp:txXfrm>
        <a:off x="1120030" y="4861283"/>
        <a:ext cx="2035471" cy="1221282"/>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871936-7675-435E-B76E-FB14FAF8A9A0}">
      <dsp:nvSpPr>
        <dsp:cNvPr id="0" name=""/>
        <dsp:cNvSpPr/>
      </dsp:nvSpPr>
      <dsp:spPr>
        <a:xfrm>
          <a:off x="462" y="27586"/>
          <a:ext cx="1805151" cy="1083090"/>
        </a:xfrm>
        <a:prstGeom prst="rect">
          <a:avLst/>
        </a:prstGeom>
        <a:solidFill>
          <a:schemeClr val="accent2">
            <a:hueOff val="0"/>
            <a:satOff val="0"/>
            <a:lumOff val="0"/>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Calibri" pitchFamily="34" charset="0"/>
              <a:cs typeface="Calibri" pitchFamily="34" charset="0"/>
            </a:rPr>
            <a:t>Creación de las reglas del aula</a:t>
          </a:r>
          <a:endParaRPr lang="es-ES" sz="1800" kern="1200" dirty="0">
            <a:latin typeface="Calibri" pitchFamily="34" charset="0"/>
            <a:cs typeface="Calibri" pitchFamily="34" charset="0"/>
          </a:endParaRPr>
        </a:p>
      </dsp:txBody>
      <dsp:txXfrm>
        <a:off x="462" y="27586"/>
        <a:ext cx="1805151" cy="1083090"/>
      </dsp:txXfrm>
    </dsp:sp>
    <dsp:sp modelId="{E2D1213D-2006-4F9A-9236-D1D5069EE596}">
      <dsp:nvSpPr>
        <dsp:cNvPr id="0" name=""/>
        <dsp:cNvSpPr/>
      </dsp:nvSpPr>
      <dsp:spPr>
        <a:xfrm>
          <a:off x="1986129" y="27586"/>
          <a:ext cx="1805151" cy="1083090"/>
        </a:xfrm>
        <a:prstGeom prst="rect">
          <a:avLst/>
        </a:prstGeom>
        <a:solidFill>
          <a:schemeClr val="accent2">
            <a:hueOff val="-1800840"/>
            <a:satOff val="3704"/>
            <a:lumOff val="-283"/>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Calibri" pitchFamily="34" charset="0"/>
              <a:cs typeface="Calibri" pitchFamily="34" charset="0"/>
            </a:rPr>
            <a:t>Moldeo de masa </a:t>
          </a:r>
          <a:endParaRPr lang="es-ES" sz="1800" kern="1200" dirty="0">
            <a:latin typeface="Calibri" pitchFamily="34" charset="0"/>
            <a:cs typeface="Calibri" pitchFamily="34" charset="0"/>
          </a:endParaRPr>
        </a:p>
      </dsp:txBody>
      <dsp:txXfrm>
        <a:off x="1986129" y="27586"/>
        <a:ext cx="1805151" cy="1083090"/>
      </dsp:txXfrm>
    </dsp:sp>
    <dsp:sp modelId="{AB0C70D9-6207-485E-B35D-4D84DC427A87}">
      <dsp:nvSpPr>
        <dsp:cNvPr id="0" name=""/>
        <dsp:cNvSpPr/>
      </dsp:nvSpPr>
      <dsp:spPr>
        <a:xfrm>
          <a:off x="462" y="1291192"/>
          <a:ext cx="1805151" cy="1083090"/>
        </a:xfrm>
        <a:prstGeom prst="rect">
          <a:avLst/>
        </a:prstGeom>
        <a:solidFill>
          <a:schemeClr val="accent2">
            <a:hueOff val="-3601680"/>
            <a:satOff val="7408"/>
            <a:lumOff val="-566"/>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latin typeface="Calibri" pitchFamily="34" charset="0"/>
              <a:cs typeface="Calibri" pitchFamily="34" charset="0"/>
            </a:rPr>
            <a:t>Crear un títere e interactuar con él</a:t>
          </a:r>
          <a:endParaRPr lang="es-ES" sz="1800" kern="1200" dirty="0">
            <a:latin typeface="Calibri" pitchFamily="34" charset="0"/>
            <a:cs typeface="Calibri" pitchFamily="34" charset="0"/>
          </a:endParaRPr>
        </a:p>
      </dsp:txBody>
      <dsp:txXfrm>
        <a:off x="462" y="1291192"/>
        <a:ext cx="1805151" cy="1083090"/>
      </dsp:txXfrm>
    </dsp:sp>
    <dsp:sp modelId="{5ADF2B3E-9C42-4ECB-9CF2-19ECEA640403}">
      <dsp:nvSpPr>
        <dsp:cNvPr id="0" name=""/>
        <dsp:cNvSpPr/>
      </dsp:nvSpPr>
      <dsp:spPr>
        <a:xfrm>
          <a:off x="1986129" y="1291192"/>
          <a:ext cx="1805151" cy="1083090"/>
        </a:xfrm>
        <a:prstGeom prst="rect">
          <a:avLst/>
        </a:prstGeom>
        <a:solidFill>
          <a:schemeClr val="accent2">
            <a:hueOff val="-5402520"/>
            <a:satOff val="11111"/>
            <a:lumOff val="-850"/>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Calibri" pitchFamily="34" charset="0"/>
              <a:cs typeface="Calibri" pitchFamily="34" charset="0"/>
            </a:rPr>
            <a:t>Pintar con los brazos, puños, palmas, dedos, uñas.</a:t>
          </a:r>
          <a:endParaRPr lang="es-ES" sz="1800" kern="1200" dirty="0">
            <a:latin typeface="Calibri" pitchFamily="34" charset="0"/>
            <a:cs typeface="Calibri" pitchFamily="34" charset="0"/>
          </a:endParaRPr>
        </a:p>
      </dsp:txBody>
      <dsp:txXfrm>
        <a:off x="1986129" y="1291192"/>
        <a:ext cx="1805151" cy="1083090"/>
      </dsp:txXfrm>
    </dsp:sp>
    <dsp:sp modelId="{0A3FC022-5BFB-4AF6-83FD-BE7165BB091B}">
      <dsp:nvSpPr>
        <dsp:cNvPr id="0" name=""/>
        <dsp:cNvSpPr/>
      </dsp:nvSpPr>
      <dsp:spPr>
        <a:xfrm>
          <a:off x="462" y="2554798"/>
          <a:ext cx="1805151" cy="1083090"/>
        </a:xfrm>
        <a:prstGeom prst="rect">
          <a:avLst/>
        </a:prstGeom>
        <a:solidFill>
          <a:schemeClr val="accent2">
            <a:hueOff val="-7203360"/>
            <a:satOff val="14815"/>
            <a:lumOff val="-1133"/>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latin typeface="Calibri" pitchFamily="34" charset="0"/>
              <a:cs typeface="Calibri" pitchFamily="34" charset="0"/>
            </a:rPr>
            <a:t>Dibujo </a:t>
          </a:r>
          <a:endParaRPr lang="es-ES" sz="1800" kern="1200" dirty="0">
            <a:latin typeface="Calibri" pitchFamily="34" charset="0"/>
            <a:cs typeface="Calibri" pitchFamily="34" charset="0"/>
          </a:endParaRPr>
        </a:p>
      </dsp:txBody>
      <dsp:txXfrm>
        <a:off x="462" y="2554798"/>
        <a:ext cx="1805151" cy="1083090"/>
      </dsp:txXfrm>
    </dsp:sp>
    <dsp:sp modelId="{BF0BFCB8-8B57-4F79-91EB-A3B65A1737EE}">
      <dsp:nvSpPr>
        <dsp:cNvPr id="0" name=""/>
        <dsp:cNvSpPr/>
      </dsp:nvSpPr>
      <dsp:spPr>
        <a:xfrm>
          <a:off x="1986129" y="2554798"/>
          <a:ext cx="1805151" cy="1083090"/>
        </a:xfrm>
        <a:prstGeom prst="rect">
          <a:avLst/>
        </a:prstGeom>
        <a:solidFill>
          <a:schemeClr val="accent2">
            <a:hueOff val="-9004200"/>
            <a:satOff val="18519"/>
            <a:lumOff val="-1416"/>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latin typeface="Calibri" pitchFamily="34" charset="0"/>
              <a:cs typeface="Calibri" pitchFamily="34" charset="0"/>
            </a:rPr>
            <a:t>Collage de un súper héroe</a:t>
          </a:r>
          <a:endParaRPr lang="es-ES" sz="1800" kern="1200" dirty="0">
            <a:latin typeface="Calibri" pitchFamily="34" charset="0"/>
            <a:cs typeface="Calibri" pitchFamily="34" charset="0"/>
          </a:endParaRPr>
        </a:p>
      </dsp:txBody>
      <dsp:txXfrm>
        <a:off x="1986129" y="2554798"/>
        <a:ext cx="1805151" cy="1083090"/>
      </dsp:txXfrm>
    </dsp:sp>
    <dsp:sp modelId="{3D785EF4-128B-4DE9-A894-913662D22995}">
      <dsp:nvSpPr>
        <dsp:cNvPr id="0" name=""/>
        <dsp:cNvSpPr/>
      </dsp:nvSpPr>
      <dsp:spPr>
        <a:xfrm>
          <a:off x="462" y="3818404"/>
          <a:ext cx="1805151" cy="1083090"/>
        </a:xfrm>
        <a:prstGeom prst="rect">
          <a:avLst/>
        </a:prstGeom>
        <a:solidFill>
          <a:schemeClr val="accent2">
            <a:hueOff val="-10805041"/>
            <a:satOff val="22223"/>
            <a:lumOff val="-1699"/>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latin typeface="Calibri" pitchFamily="34" charset="0"/>
              <a:cs typeface="Calibri" pitchFamily="34" charset="0"/>
            </a:rPr>
            <a:t>Decolorado </a:t>
          </a:r>
          <a:endParaRPr lang="es-ES" sz="1800" kern="1200" dirty="0">
            <a:latin typeface="Calibri" pitchFamily="34" charset="0"/>
            <a:cs typeface="Calibri" pitchFamily="34" charset="0"/>
          </a:endParaRPr>
        </a:p>
      </dsp:txBody>
      <dsp:txXfrm>
        <a:off x="462" y="3818404"/>
        <a:ext cx="1805151" cy="1083090"/>
      </dsp:txXfrm>
    </dsp:sp>
    <dsp:sp modelId="{A692F703-213B-4212-ABDD-1E0A819216E7}">
      <dsp:nvSpPr>
        <dsp:cNvPr id="0" name=""/>
        <dsp:cNvSpPr/>
      </dsp:nvSpPr>
      <dsp:spPr>
        <a:xfrm>
          <a:off x="1986129" y="3818404"/>
          <a:ext cx="1805151" cy="1083090"/>
        </a:xfrm>
        <a:prstGeom prst="rect">
          <a:avLst/>
        </a:prstGeom>
        <a:solidFill>
          <a:schemeClr val="accent2">
            <a:hueOff val="-12605880"/>
            <a:satOff val="25926"/>
            <a:lumOff val="-1983"/>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latin typeface="Calibri" pitchFamily="34" charset="0"/>
              <a:cs typeface="Calibri" pitchFamily="34" charset="0"/>
            </a:rPr>
            <a:t>Collage con texturas </a:t>
          </a:r>
          <a:endParaRPr lang="es-ES" sz="1800" kern="1200" dirty="0">
            <a:latin typeface="Calibri" pitchFamily="34" charset="0"/>
            <a:cs typeface="Calibri" pitchFamily="34" charset="0"/>
          </a:endParaRPr>
        </a:p>
      </dsp:txBody>
      <dsp:txXfrm>
        <a:off x="1986129" y="3818404"/>
        <a:ext cx="1805151" cy="1083090"/>
      </dsp:txXfrm>
    </dsp:sp>
    <dsp:sp modelId="{34B19CDF-5631-4287-A173-8520D6343FE6}">
      <dsp:nvSpPr>
        <dsp:cNvPr id="0" name=""/>
        <dsp:cNvSpPr/>
      </dsp:nvSpPr>
      <dsp:spPr>
        <a:xfrm>
          <a:off x="462" y="5082010"/>
          <a:ext cx="1805151" cy="1083090"/>
        </a:xfrm>
        <a:prstGeom prst="rect">
          <a:avLst/>
        </a:prstGeom>
        <a:solidFill>
          <a:schemeClr val="accent2">
            <a:hueOff val="-14406721"/>
            <a:satOff val="29630"/>
            <a:lumOff val="-2266"/>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latin typeface="Calibri" pitchFamily="34" charset="0"/>
              <a:cs typeface="Calibri" pitchFamily="34" charset="0"/>
            </a:rPr>
            <a:t>Pintar con crayón sobre lijas </a:t>
          </a:r>
          <a:endParaRPr lang="es-ES" sz="1800" kern="1200" dirty="0">
            <a:latin typeface="Calibri" pitchFamily="34" charset="0"/>
            <a:cs typeface="Calibri" pitchFamily="34" charset="0"/>
          </a:endParaRPr>
        </a:p>
      </dsp:txBody>
      <dsp:txXfrm>
        <a:off x="462" y="5082010"/>
        <a:ext cx="1805151" cy="1083090"/>
      </dsp:txXfrm>
    </dsp:sp>
    <dsp:sp modelId="{00F59B7F-8C5F-4F10-B655-FED772A29246}">
      <dsp:nvSpPr>
        <dsp:cNvPr id="0" name=""/>
        <dsp:cNvSpPr/>
      </dsp:nvSpPr>
      <dsp:spPr>
        <a:xfrm>
          <a:off x="1986129" y="5082010"/>
          <a:ext cx="1805151" cy="1083090"/>
        </a:xfrm>
        <a:prstGeom prst="rect">
          <a:avLst/>
        </a:prstGeom>
        <a:solidFill>
          <a:schemeClr val="accent2">
            <a:hueOff val="-16207560"/>
            <a:satOff val="33334"/>
            <a:lumOff val="-2549"/>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Calibri" pitchFamily="34" charset="0"/>
              <a:cs typeface="Calibri" pitchFamily="34" charset="0"/>
            </a:rPr>
            <a:t>Decorar siluetas con papel crepé rasgado.</a:t>
          </a:r>
          <a:endParaRPr lang="es-ES" sz="1800" kern="1200" dirty="0">
            <a:latin typeface="Calibri" pitchFamily="34" charset="0"/>
            <a:cs typeface="Calibri" pitchFamily="34" charset="0"/>
          </a:endParaRPr>
        </a:p>
      </dsp:txBody>
      <dsp:txXfrm>
        <a:off x="1986129" y="5082010"/>
        <a:ext cx="1805151" cy="1083090"/>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000A01-C099-4E91-9BF1-1EEBEBB4C597}">
      <dsp:nvSpPr>
        <dsp:cNvPr id="0" name=""/>
        <dsp:cNvSpPr/>
      </dsp:nvSpPr>
      <dsp:spPr>
        <a:xfrm>
          <a:off x="27333" y="1392"/>
          <a:ext cx="1757023" cy="1054213"/>
        </a:xfrm>
        <a:prstGeom prst="rect">
          <a:avLst/>
        </a:prstGeom>
        <a:solidFill>
          <a:schemeClr val="accent2">
            <a:hueOff val="0"/>
            <a:satOff val="0"/>
            <a:lumOff val="0"/>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Calibri" pitchFamily="34" charset="0"/>
              <a:cs typeface="Calibri" pitchFamily="34" charset="0"/>
            </a:rPr>
            <a:t>Creación de una banda musical</a:t>
          </a:r>
          <a:endParaRPr lang="es-ES" sz="1800" kern="1200" dirty="0">
            <a:latin typeface="Calibri" pitchFamily="34" charset="0"/>
            <a:cs typeface="Calibri" pitchFamily="34" charset="0"/>
          </a:endParaRPr>
        </a:p>
      </dsp:txBody>
      <dsp:txXfrm>
        <a:off x="27333" y="1392"/>
        <a:ext cx="1757023" cy="1054213"/>
      </dsp:txXfrm>
    </dsp:sp>
    <dsp:sp modelId="{2400C359-34F3-49CC-8822-B66B9C14E140}">
      <dsp:nvSpPr>
        <dsp:cNvPr id="0" name=""/>
        <dsp:cNvSpPr/>
      </dsp:nvSpPr>
      <dsp:spPr>
        <a:xfrm>
          <a:off x="1960059" y="1392"/>
          <a:ext cx="1757023" cy="1054213"/>
        </a:xfrm>
        <a:prstGeom prst="rect">
          <a:avLst/>
        </a:prstGeom>
        <a:solidFill>
          <a:schemeClr val="accent2">
            <a:hueOff val="-1800840"/>
            <a:satOff val="3704"/>
            <a:lumOff val="-283"/>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Calibri" pitchFamily="34" charset="0"/>
              <a:cs typeface="Calibri" pitchFamily="34" charset="0"/>
            </a:rPr>
            <a:t>Reconocimiento de los sonidos agradables de la naturaleza</a:t>
          </a:r>
          <a:endParaRPr lang="es-ES" sz="1800" kern="1200" dirty="0">
            <a:latin typeface="Calibri" pitchFamily="34" charset="0"/>
            <a:cs typeface="Calibri" pitchFamily="34" charset="0"/>
          </a:endParaRPr>
        </a:p>
      </dsp:txBody>
      <dsp:txXfrm>
        <a:off x="1960059" y="1392"/>
        <a:ext cx="1757023" cy="1054213"/>
      </dsp:txXfrm>
    </dsp:sp>
    <dsp:sp modelId="{80C17649-F0BF-41AB-896F-05DF0B6EF173}">
      <dsp:nvSpPr>
        <dsp:cNvPr id="0" name=""/>
        <dsp:cNvSpPr/>
      </dsp:nvSpPr>
      <dsp:spPr>
        <a:xfrm>
          <a:off x="27333" y="1231308"/>
          <a:ext cx="1757023" cy="1054213"/>
        </a:xfrm>
        <a:prstGeom prst="rect">
          <a:avLst/>
        </a:prstGeom>
        <a:solidFill>
          <a:schemeClr val="accent2">
            <a:hueOff val="-3601680"/>
            <a:satOff val="7408"/>
            <a:lumOff val="-566"/>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Calibri" pitchFamily="34" charset="0"/>
              <a:cs typeface="Calibri" pitchFamily="34" charset="0"/>
            </a:rPr>
            <a:t>Baile del circo</a:t>
          </a:r>
          <a:endParaRPr lang="es-ES" sz="1800" kern="1200" dirty="0">
            <a:latin typeface="Calibri" pitchFamily="34" charset="0"/>
            <a:cs typeface="Calibri" pitchFamily="34" charset="0"/>
          </a:endParaRPr>
        </a:p>
      </dsp:txBody>
      <dsp:txXfrm>
        <a:off x="27333" y="1231308"/>
        <a:ext cx="1757023" cy="1054213"/>
      </dsp:txXfrm>
    </dsp:sp>
    <dsp:sp modelId="{B5FCF8F8-B862-46BA-90DF-6E17AEEE36AF}">
      <dsp:nvSpPr>
        <dsp:cNvPr id="0" name=""/>
        <dsp:cNvSpPr/>
      </dsp:nvSpPr>
      <dsp:spPr>
        <a:xfrm>
          <a:off x="1960059" y="1231308"/>
          <a:ext cx="1757023" cy="1054213"/>
        </a:xfrm>
        <a:prstGeom prst="rect">
          <a:avLst/>
        </a:prstGeom>
        <a:solidFill>
          <a:schemeClr val="accent2">
            <a:hueOff val="-5402520"/>
            <a:satOff val="11111"/>
            <a:lumOff val="-850"/>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Calibri" pitchFamily="34" charset="0"/>
              <a:cs typeface="Calibri" pitchFamily="34" charset="0"/>
            </a:rPr>
            <a:t>Maracas de frijoles</a:t>
          </a:r>
          <a:endParaRPr lang="es-ES" sz="1800" kern="1200" dirty="0">
            <a:latin typeface="Calibri" pitchFamily="34" charset="0"/>
            <a:cs typeface="Calibri" pitchFamily="34" charset="0"/>
          </a:endParaRPr>
        </a:p>
      </dsp:txBody>
      <dsp:txXfrm>
        <a:off x="1960059" y="1231308"/>
        <a:ext cx="1757023" cy="1054213"/>
      </dsp:txXfrm>
    </dsp:sp>
    <dsp:sp modelId="{F133464F-A8EA-44C5-9570-6CBFAEB92CC3}">
      <dsp:nvSpPr>
        <dsp:cNvPr id="0" name=""/>
        <dsp:cNvSpPr/>
      </dsp:nvSpPr>
      <dsp:spPr>
        <a:xfrm>
          <a:off x="27333" y="2461225"/>
          <a:ext cx="1757023" cy="1054213"/>
        </a:xfrm>
        <a:prstGeom prst="rect">
          <a:avLst/>
        </a:prstGeom>
        <a:solidFill>
          <a:schemeClr val="accent2">
            <a:hueOff val="-7203360"/>
            <a:satOff val="14815"/>
            <a:lumOff val="-1133"/>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Calibri" pitchFamily="34" charset="0"/>
              <a:cs typeface="Calibri" pitchFamily="34" charset="0"/>
            </a:rPr>
            <a:t>Música: lento y rápido</a:t>
          </a:r>
          <a:endParaRPr lang="es-ES" sz="1800" kern="1200" dirty="0">
            <a:latin typeface="Calibri" pitchFamily="34" charset="0"/>
            <a:cs typeface="Calibri" pitchFamily="34" charset="0"/>
          </a:endParaRPr>
        </a:p>
      </dsp:txBody>
      <dsp:txXfrm>
        <a:off x="27333" y="2461225"/>
        <a:ext cx="1757023" cy="1054213"/>
      </dsp:txXfrm>
    </dsp:sp>
    <dsp:sp modelId="{042BE1DA-079F-424A-B2A3-1B5A430B3AEB}">
      <dsp:nvSpPr>
        <dsp:cNvPr id="0" name=""/>
        <dsp:cNvSpPr/>
      </dsp:nvSpPr>
      <dsp:spPr>
        <a:xfrm>
          <a:off x="1960059" y="2461225"/>
          <a:ext cx="1757023" cy="1054213"/>
        </a:xfrm>
        <a:prstGeom prst="rect">
          <a:avLst/>
        </a:prstGeom>
        <a:solidFill>
          <a:schemeClr val="accent2">
            <a:hueOff val="-9004200"/>
            <a:satOff val="18519"/>
            <a:lumOff val="-1416"/>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Calibri" pitchFamily="34" charset="0"/>
              <a:cs typeface="Calibri" pitchFamily="34" charset="0"/>
            </a:rPr>
            <a:t>Palmadas y percusión</a:t>
          </a:r>
          <a:endParaRPr lang="es-ES" sz="1800" kern="1200" dirty="0">
            <a:latin typeface="Calibri" pitchFamily="34" charset="0"/>
            <a:cs typeface="Calibri" pitchFamily="34" charset="0"/>
          </a:endParaRPr>
        </a:p>
      </dsp:txBody>
      <dsp:txXfrm>
        <a:off x="1960059" y="2461225"/>
        <a:ext cx="1757023" cy="1054213"/>
      </dsp:txXfrm>
    </dsp:sp>
    <dsp:sp modelId="{9777B411-0F35-4B98-AA48-14EA05E4B29E}">
      <dsp:nvSpPr>
        <dsp:cNvPr id="0" name=""/>
        <dsp:cNvSpPr/>
      </dsp:nvSpPr>
      <dsp:spPr>
        <a:xfrm>
          <a:off x="27333" y="3691141"/>
          <a:ext cx="1757023" cy="1054213"/>
        </a:xfrm>
        <a:prstGeom prst="rect">
          <a:avLst/>
        </a:prstGeom>
        <a:solidFill>
          <a:schemeClr val="accent2">
            <a:hueOff val="-10805041"/>
            <a:satOff val="22223"/>
            <a:lumOff val="-1699"/>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Calibri" pitchFamily="34" charset="0"/>
              <a:cs typeface="Calibri" pitchFamily="34" charset="0"/>
            </a:rPr>
            <a:t>Juego “los resortes”</a:t>
          </a:r>
          <a:endParaRPr lang="es-ES" sz="1800" kern="1200" dirty="0">
            <a:latin typeface="Calibri" pitchFamily="34" charset="0"/>
            <a:cs typeface="Calibri" pitchFamily="34" charset="0"/>
          </a:endParaRPr>
        </a:p>
      </dsp:txBody>
      <dsp:txXfrm>
        <a:off x="27333" y="3691141"/>
        <a:ext cx="1757023" cy="1054213"/>
      </dsp:txXfrm>
    </dsp:sp>
    <dsp:sp modelId="{0A12B9EB-C5FF-4ADD-82B8-4EB831F942AB}">
      <dsp:nvSpPr>
        <dsp:cNvPr id="0" name=""/>
        <dsp:cNvSpPr/>
      </dsp:nvSpPr>
      <dsp:spPr>
        <a:xfrm>
          <a:off x="1960059" y="3691141"/>
          <a:ext cx="1757023" cy="1054213"/>
        </a:xfrm>
        <a:prstGeom prst="rect">
          <a:avLst/>
        </a:prstGeom>
        <a:solidFill>
          <a:schemeClr val="accent2">
            <a:hueOff val="-12605880"/>
            <a:satOff val="25926"/>
            <a:lumOff val="-1983"/>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smtClean="0">
              <a:latin typeface="Calibri" pitchFamily="34" charset="0"/>
              <a:cs typeface="Calibri" pitchFamily="34" charset="0"/>
            </a:rPr>
            <a:t>Juego “coreografía divertida”</a:t>
          </a:r>
          <a:endParaRPr lang="es-ES" sz="1800" kern="1200" dirty="0">
            <a:latin typeface="Calibri" pitchFamily="34" charset="0"/>
            <a:cs typeface="Calibri" pitchFamily="34" charset="0"/>
          </a:endParaRPr>
        </a:p>
      </dsp:txBody>
      <dsp:txXfrm>
        <a:off x="1960059" y="3691141"/>
        <a:ext cx="1757023" cy="1054213"/>
      </dsp:txXfrm>
    </dsp:sp>
    <dsp:sp modelId="{32D0539F-0E43-4571-A8D9-7138BE7FE51D}">
      <dsp:nvSpPr>
        <dsp:cNvPr id="0" name=""/>
        <dsp:cNvSpPr/>
      </dsp:nvSpPr>
      <dsp:spPr>
        <a:xfrm>
          <a:off x="27333" y="4921057"/>
          <a:ext cx="1757023" cy="1054213"/>
        </a:xfrm>
        <a:prstGeom prst="rect">
          <a:avLst/>
        </a:prstGeom>
        <a:solidFill>
          <a:schemeClr val="accent2">
            <a:hueOff val="-14406721"/>
            <a:satOff val="29630"/>
            <a:lumOff val="-2266"/>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Calibri" pitchFamily="34" charset="0"/>
              <a:cs typeface="Calibri" pitchFamily="34" charset="0"/>
            </a:rPr>
            <a:t>Canción de los colores</a:t>
          </a:r>
          <a:endParaRPr lang="es-ES" sz="1800" kern="1200" dirty="0">
            <a:latin typeface="Calibri" pitchFamily="34" charset="0"/>
            <a:cs typeface="Calibri" pitchFamily="34" charset="0"/>
          </a:endParaRPr>
        </a:p>
      </dsp:txBody>
      <dsp:txXfrm>
        <a:off x="27333" y="4921057"/>
        <a:ext cx="1757023" cy="1054213"/>
      </dsp:txXfrm>
    </dsp:sp>
    <dsp:sp modelId="{EE502287-6B26-40BF-81F4-BD38641122BE}">
      <dsp:nvSpPr>
        <dsp:cNvPr id="0" name=""/>
        <dsp:cNvSpPr/>
      </dsp:nvSpPr>
      <dsp:spPr>
        <a:xfrm>
          <a:off x="1960059" y="4921057"/>
          <a:ext cx="1757023" cy="1054213"/>
        </a:xfrm>
        <a:prstGeom prst="rect">
          <a:avLst/>
        </a:prstGeom>
        <a:solidFill>
          <a:schemeClr val="accent2">
            <a:hueOff val="-16207560"/>
            <a:satOff val="33334"/>
            <a:lumOff val="-2549"/>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Calibri" pitchFamily="34" charset="0"/>
              <a:cs typeface="Calibri" pitchFamily="34" charset="0"/>
            </a:rPr>
            <a:t>Seguir el ritmo del propio cuerpo.</a:t>
          </a:r>
          <a:endParaRPr lang="es-ES" sz="1800" kern="1200" dirty="0">
            <a:latin typeface="Calibri" pitchFamily="34" charset="0"/>
            <a:cs typeface="Calibri" pitchFamily="34" charset="0"/>
          </a:endParaRPr>
        </a:p>
      </dsp:txBody>
      <dsp:txXfrm>
        <a:off x="1960059" y="4921057"/>
        <a:ext cx="1757023" cy="1054213"/>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F3BD2A-EB3C-402D-9A83-9C4683E3A903}">
      <dsp:nvSpPr>
        <dsp:cNvPr id="0" name=""/>
        <dsp:cNvSpPr/>
      </dsp:nvSpPr>
      <dsp:spPr>
        <a:xfrm>
          <a:off x="69520" y="2830"/>
          <a:ext cx="1819713" cy="1091828"/>
        </a:xfrm>
        <a:prstGeom prst="rect">
          <a:avLst/>
        </a:prstGeom>
        <a:solidFill>
          <a:schemeClr val="accent2">
            <a:hueOff val="0"/>
            <a:satOff val="0"/>
            <a:lumOff val="0"/>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Juego en el rincón del hogar.</a:t>
          </a:r>
          <a:endParaRPr lang="es-ES" sz="1500" kern="1200" dirty="0"/>
        </a:p>
      </dsp:txBody>
      <dsp:txXfrm>
        <a:off x="69520" y="2830"/>
        <a:ext cx="1819713" cy="1091828"/>
      </dsp:txXfrm>
    </dsp:sp>
    <dsp:sp modelId="{6662B6D1-D395-4B18-9F90-AE127E11C9F3}">
      <dsp:nvSpPr>
        <dsp:cNvPr id="0" name=""/>
        <dsp:cNvSpPr/>
      </dsp:nvSpPr>
      <dsp:spPr>
        <a:xfrm>
          <a:off x="2071205" y="2830"/>
          <a:ext cx="1819713" cy="1091828"/>
        </a:xfrm>
        <a:prstGeom prst="rect">
          <a:avLst/>
        </a:prstGeom>
        <a:solidFill>
          <a:schemeClr val="accent2">
            <a:hueOff val="-1800840"/>
            <a:satOff val="3704"/>
            <a:lumOff val="-283"/>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Juego en el rincón de los disfraces</a:t>
          </a:r>
          <a:endParaRPr lang="es-ES" sz="1500" kern="1200" dirty="0"/>
        </a:p>
      </dsp:txBody>
      <dsp:txXfrm>
        <a:off x="2071205" y="2830"/>
        <a:ext cx="1819713" cy="1091828"/>
      </dsp:txXfrm>
    </dsp:sp>
    <dsp:sp modelId="{FCEB1C7D-EA97-42AC-96BA-E7D66FFD5089}">
      <dsp:nvSpPr>
        <dsp:cNvPr id="0" name=""/>
        <dsp:cNvSpPr/>
      </dsp:nvSpPr>
      <dsp:spPr>
        <a:xfrm>
          <a:off x="69520" y="1276630"/>
          <a:ext cx="1819713" cy="1091828"/>
        </a:xfrm>
        <a:prstGeom prst="rect">
          <a:avLst/>
        </a:prstGeom>
        <a:solidFill>
          <a:schemeClr val="accent2">
            <a:hueOff val="-3601680"/>
            <a:satOff val="7408"/>
            <a:lumOff val="-566"/>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Leemos cuentos e interactuamos.</a:t>
          </a:r>
          <a:endParaRPr lang="es-ES" sz="1500" kern="1200" dirty="0"/>
        </a:p>
      </dsp:txBody>
      <dsp:txXfrm>
        <a:off x="69520" y="1276630"/>
        <a:ext cx="1819713" cy="1091828"/>
      </dsp:txXfrm>
    </dsp:sp>
    <dsp:sp modelId="{12668597-EF01-4790-BB35-97BA39FBB083}">
      <dsp:nvSpPr>
        <dsp:cNvPr id="0" name=""/>
        <dsp:cNvSpPr/>
      </dsp:nvSpPr>
      <dsp:spPr>
        <a:xfrm>
          <a:off x="2071205" y="1276630"/>
          <a:ext cx="1819713" cy="1091828"/>
        </a:xfrm>
        <a:prstGeom prst="rect">
          <a:avLst/>
        </a:prstGeom>
        <a:solidFill>
          <a:schemeClr val="accent2">
            <a:hueOff val="-5402520"/>
            <a:satOff val="11111"/>
            <a:lumOff val="-850"/>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Juego “Orden en el banco”</a:t>
          </a:r>
          <a:endParaRPr lang="es-ES" sz="1500" kern="1200" dirty="0"/>
        </a:p>
      </dsp:txBody>
      <dsp:txXfrm>
        <a:off x="2071205" y="1276630"/>
        <a:ext cx="1819713" cy="1091828"/>
      </dsp:txXfrm>
    </dsp:sp>
    <dsp:sp modelId="{2B2DEA3E-63A7-4426-A175-7D96C26A2D44}">
      <dsp:nvSpPr>
        <dsp:cNvPr id="0" name=""/>
        <dsp:cNvSpPr/>
      </dsp:nvSpPr>
      <dsp:spPr>
        <a:xfrm>
          <a:off x="69520" y="2550429"/>
          <a:ext cx="1819713" cy="1091828"/>
        </a:xfrm>
        <a:prstGeom prst="rect">
          <a:avLst/>
        </a:prstGeom>
        <a:solidFill>
          <a:schemeClr val="accent2">
            <a:hueOff val="-7203360"/>
            <a:satOff val="14815"/>
            <a:lumOff val="-1133"/>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Juego del desplazamientos dentro de una hula  </a:t>
          </a:r>
          <a:endParaRPr lang="es-ES" sz="1500" kern="1200" dirty="0"/>
        </a:p>
      </dsp:txBody>
      <dsp:txXfrm>
        <a:off x="69520" y="2550429"/>
        <a:ext cx="1819713" cy="1091828"/>
      </dsp:txXfrm>
    </dsp:sp>
    <dsp:sp modelId="{FA5AFB8E-133D-4946-B2F0-A43AFD71C84D}">
      <dsp:nvSpPr>
        <dsp:cNvPr id="0" name=""/>
        <dsp:cNvSpPr/>
      </dsp:nvSpPr>
      <dsp:spPr>
        <a:xfrm>
          <a:off x="2071205" y="2550429"/>
          <a:ext cx="1819713" cy="1091828"/>
        </a:xfrm>
        <a:prstGeom prst="rect">
          <a:avLst/>
        </a:prstGeom>
        <a:solidFill>
          <a:schemeClr val="accent2">
            <a:hueOff val="-9004200"/>
            <a:satOff val="18519"/>
            <a:lumOff val="-1416"/>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smtClean="0"/>
            <a:t>Juego “Mi casa se achica”</a:t>
          </a:r>
          <a:endParaRPr lang="es-ES" sz="1500" kern="1200" dirty="0"/>
        </a:p>
      </dsp:txBody>
      <dsp:txXfrm>
        <a:off x="2071205" y="2550429"/>
        <a:ext cx="1819713" cy="1091828"/>
      </dsp:txXfrm>
    </dsp:sp>
    <dsp:sp modelId="{BEC1E98C-8AB8-4164-B0C6-99650B28EF0C}">
      <dsp:nvSpPr>
        <dsp:cNvPr id="0" name=""/>
        <dsp:cNvSpPr/>
      </dsp:nvSpPr>
      <dsp:spPr>
        <a:xfrm>
          <a:off x="69520" y="3824229"/>
          <a:ext cx="1819713" cy="1091828"/>
        </a:xfrm>
        <a:prstGeom prst="rect">
          <a:avLst/>
        </a:prstGeom>
        <a:solidFill>
          <a:schemeClr val="accent2">
            <a:hueOff val="-10805041"/>
            <a:satOff val="22223"/>
            <a:lumOff val="-1699"/>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Juego de las sillas sin eliminación de participantes.</a:t>
          </a:r>
          <a:endParaRPr lang="es-ES" sz="1500" kern="1200" dirty="0"/>
        </a:p>
      </dsp:txBody>
      <dsp:txXfrm>
        <a:off x="69520" y="3824229"/>
        <a:ext cx="1819713" cy="1091828"/>
      </dsp:txXfrm>
    </dsp:sp>
    <dsp:sp modelId="{14082CD4-840A-4E17-8981-E67EE6FA38A3}">
      <dsp:nvSpPr>
        <dsp:cNvPr id="0" name=""/>
        <dsp:cNvSpPr/>
      </dsp:nvSpPr>
      <dsp:spPr>
        <a:xfrm>
          <a:off x="2071205" y="3824229"/>
          <a:ext cx="1819713" cy="1091828"/>
        </a:xfrm>
        <a:prstGeom prst="rect">
          <a:avLst/>
        </a:prstGeom>
        <a:solidFill>
          <a:schemeClr val="accent2">
            <a:hueOff val="-12605880"/>
            <a:satOff val="25926"/>
            <a:lumOff val="-1983"/>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Juego las hulas musicales</a:t>
          </a:r>
          <a:endParaRPr lang="es-ES" sz="1500" kern="1200" dirty="0"/>
        </a:p>
      </dsp:txBody>
      <dsp:txXfrm>
        <a:off x="2071205" y="3824229"/>
        <a:ext cx="1819713" cy="1091828"/>
      </dsp:txXfrm>
    </dsp:sp>
    <dsp:sp modelId="{208DC58C-467F-48D7-84B2-FE5E715725FB}">
      <dsp:nvSpPr>
        <dsp:cNvPr id="0" name=""/>
        <dsp:cNvSpPr/>
      </dsp:nvSpPr>
      <dsp:spPr>
        <a:xfrm>
          <a:off x="69520" y="5098029"/>
          <a:ext cx="1819713" cy="1091828"/>
        </a:xfrm>
        <a:prstGeom prst="rect">
          <a:avLst/>
        </a:prstGeom>
        <a:solidFill>
          <a:schemeClr val="accent2">
            <a:hueOff val="-14406721"/>
            <a:satOff val="29630"/>
            <a:lumOff val="-2266"/>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Juego “Galletas en la cabeza”</a:t>
          </a:r>
          <a:endParaRPr lang="es-ES" sz="1500" kern="1200" dirty="0"/>
        </a:p>
      </dsp:txBody>
      <dsp:txXfrm>
        <a:off x="69520" y="5098029"/>
        <a:ext cx="1819713" cy="1091828"/>
      </dsp:txXfrm>
    </dsp:sp>
    <dsp:sp modelId="{33AA873F-210D-43BB-90F0-17077D70145F}">
      <dsp:nvSpPr>
        <dsp:cNvPr id="0" name=""/>
        <dsp:cNvSpPr/>
      </dsp:nvSpPr>
      <dsp:spPr>
        <a:xfrm>
          <a:off x="2071205" y="5098029"/>
          <a:ext cx="1819713" cy="1091828"/>
        </a:xfrm>
        <a:prstGeom prst="rect">
          <a:avLst/>
        </a:prstGeom>
        <a:solidFill>
          <a:schemeClr val="accent2">
            <a:hueOff val="-16207560"/>
            <a:satOff val="33334"/>
            <a:lumOff val="-2549"/>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Juego “El ciempiés”</a:t>
          </a:r>
          <a:endParaRPr lang="es-ES" sz="1500" kern="1200" dirty="0"/>
        </a:p>
      </dsp:txBody>
      <dsp:txXfrm>
        <a:off x="2071205" y="5098029"/>
        <a:ext cx="1819713" cy="109182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B23540-5889-4651-AB48-DDC2F0EB6E56}">
      <dsp:nvSpPr>
        <dsp:cNvPr id="0" name=""/>
        <dsp:cNvSpPr/>
      </dsp:nvSpPr>
      <dsp:spPr>
        <a:xfrm>
          <a:off x="294867" y="113"/>
          <a:ext cx="1938589" cy="1163153"/>
        </a:xfrm>
        <a:prstGeom prst="roundRect">
          <a:avLst>
            <a:gd name="adj" fmla="val 10000"/>
          </a:avLst>
        </a:prstGeom>
        <a:solidFill>
          <a:schemeClr val="accent2">
            <a:hueOff val="0"/>
            <a:satOff val="0"/>
            <a:lumOff val="0"/>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Tema relevante</a:t>
          </a:r>
          <a:endParaRPr lang="es-ES" sz="1700" kern="1200" dirty="0"/>
        </a:p>
      </dsp:txBody>
      <dsp:txXfrm>
        <a:off x="294867" y="113"/>
        <a:ext cx="1938589" cy="1163153"/>
      </dsp:txXfrm>
    </dsp:sp>
    <dsp:sp modelId="{3B02ED5F-550D-4382-8523-67553B654778}">
      <dsp:nvSpPr>
        <dsp:cNvPr id="0" name=""/>
        <dsp:cNvSpPr/>
      </dsp:nvSpPr>
      <dsp:spPr>
        <a:xfrm>
          <a:off x="2404053" y="341305"/>
          <a:ext cx="410981" cy="48077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2404053" y="341305"/>
        <a:ext cx="410981" cy="480770"/>
      </dsp:txXfrm>
    </dsp:sp>
    <dsp:sp modelId="{FB66078E-B95E-4CED-AD71-F245016E2B49}">
      <dsp:nvSpPr>
        <dsp:cNvPr id="0" name=""/>
        <dsp:cNvSpPr/>
      </dsp:nvSpPr>
      <dsp:spPr>
        <a:xfrm>
          <a:off x="3008893" y="113"/>
          <a:ext cx="1938589" cy="1163153"/>
        </a:xfrm>
        <a:prstGeom prst="roundRect">
          <a:avLst>
            <a:gd name="adj" fmla="val 10000"/>
          </a:avLst>
        </a:prstGeom>
        <a:solidFill>
          <a:schemeClr val="accent2">
            <a:hueOff val="-2701260"/>
            <a:satOff val="5556"/>
            <a:lumOff val="-425"/>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latin typeface="Calibri" pitchFamily="34" charset="0"/>
              <a:cs typeface="Calibri" pitchFamily="34" charset="0"/>
            </a:rPr>
            <a:t>Evaluación diagnóstica demostró que </a:t>
          </a:r>
          <a:r>
            <a:rPr lang="es-ES" sz="1700" kern="1200" dirty="0" smtClean="0">
              <a:latin typeface="Calibri" pitchFamily="34" charset="0"/>
              <a:cs typeface="Calibri" pitchFamily="34" charset="0"/>
            </a:rPr>
            <a:t>existe un problema </a:t>
          </a:r>
          <a:endParaRPr lang="es-ES" sz="1700" kern="1200" dirty="0"/>
        </a:p>
      </dsp:txBody>
      <dsp:txXfrm>
        <a:off x="3008893" y="113"/>
        <a:ext cx="1938589" cy="1163153"/>
      </dsp:txXfrm>
    </dsp:sp>
    <dsp:sp modelId="{A0AE9F25-31B5-494D-AB10-761BC7FF8857}">
      <dsp:nvSpPr>
        <dsp:cNvPr id="0" name=""/>
        <dsp:cNvSpPr/>
      </dsp:nvSpPr>
      <dsp:spPr>
        <a:xfrm>
          <a:off x="5118078" y="341305"/>
          <a:ext cx="410981" cy="480770"/>
        </a:xfrm>
        <a:prstGeom prst="rightArrow">
          <a:avLst>
            <a:gd name="adj1" fmla="val 60000"/>
            <a:gd name="adj2" fmla="val 50000"/>
          </a:avLst>
        </a:prstGeom>
        <a:solidFill>
          <a:schemeClr val="accent2">
            <a:hueOff val="-3241512"/>
            <a:satOff val="6667"/>
            <a:lumOff val="-51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5118078" y="341305"/>
        <a:ext cx="410981" cy="480770"/>
      </dsp:txXfrm>
    </dsp:sp>
    <dsp:sp modelId="{158E583F-A17C-40FB-B3FA-0DDE16E7FFF5}">
      <dsp:nvSpPr>
        <dsp:cNvPr id="0" name=""/>
        <dsp:cNvSpPr/>
      </dsp:nvSpPr>
      <dsp:spPr>
        <a:xfrm>
          <a:off x="5722918" y="113"/>
          <a:ext cx="1938589" cy="1163153"/>
        </a:xfrm>
        <a:prstGeom prst="roundRect">
          <a:avLst>
            <a:gd name="adj" fmla="val 10000"/>
          </a:avLst>
        </a:prstGeom>
        <a:solidFill>
          <a:schemeClr val="accent2">
            <a:hueOff val="-5402520"/>
            <a:satOff val="11111"/>
            <a:lumOff val="-850"/>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latin typeface="Calibri" pitchFamily="34" charset="0"/>
              <a:cs typeface="Calibri" pitchFamily="34" charset="0"/>
            </a:rPr>
            <a:t>Importancia manejo adecuado de los estallidos de agresividad</a:t>
          </a:r>
        </a:p>
      </dsp:txBody>
      <dsp:txXfrm>
        <a:off x="5722918" y="113"/>
        <a:ext cx="1938589" cy="1163153"/>
      </dsp:txXfrm>
    </dsp:sp>
    <dsp:sp modelId="{048DC453-D4AD-4836-AE4B-BB96D8AE9F4C}">
      <dsp:nvSpPr>
        <dsp:cNvPr id="0" name=""/>
        <dsp:cNvSpPr/>
      </dsp:nvSpPr>
      <dsp:spPr>
        <a:xfrm rot="5400000">
          <a:off x="6486723" y="1298968"/>
          <a:ext cx="410981" cy="480770"/>
        </a:xfrm>
        <a:prstGeom prst="rightArrow">
          <a:avLst>
            <a:gd name="adj1" fmla="val 60000"/>
            <a:gd name="adj2" fmla="val 50000"/>
          </a:avLst>
        </a:prstGeom>
        <a:solidFill>
          <a:schemeClr val="accent2">
            <a:hueOff val="-6483024"/>
            <a:satOff val="13334"/>
            <a:lumOff val="-102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rot="5400000">
        <a:off x="6486723" y="1298968"/>
        <a:ext cx="410981" cy="480770"/>
      </dsp:txXfrm>
    </dsp:sp>
    <dsp:sp modelId="{3CAFA68B-829D-42E5-A25A-F3B364DA4CE8}">
      <dsp:nvSpPr>
        <dsp:cNvPr id="0" name=""/>
        <dsp:cNvSpPr/>
      </dsp:nvSpPr>
      <dsp:spPr>
        <a:xfrm>
          <a:off x="5722918" y="1938703"/>
          <a:ext cx="1938589" cy="1163153"/>
        </a:xfrm>
        <a:prstGeom prst="roundRect">
          <a:avLst>
            <a:gd name="adj" fmla="val 10000"/>
          </a:avLst>
        </a:prstGeom>
        <a:solidFill>
          <a:schemeClr val="accent2">
            <a:hueOff val="-8103780"/>
            <a:satOff val="16667"/>
            <a:lumOff val="-1274"/>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latin typeface="Calibri" pitchFamily="34" charset="0"/>
              <a:cs typeface="Calibri" pitchFamily="34" charset="0"/>
            </a:rPr>
            <a:t>Inexistencia de un plan de acción</a:t>
          </a:r>
        </a:p>
      </dsp:txBody>
      <dsp:txXfrm>
        <a:off x="5722918" y="1938703"/>
        <a:ext cx="1938589" cy="1163153"/>
      </dsp:txXfrm>
    </dsp:sp>
    <dsp:sp modelId="{8020165D-BAAF-4205-B8A3-198C40392DC6}">
      <dsp:nvSpPr>
        <dsp:cNvPr id="0" name=""/>
        <dsp:cNvSpPr/>
      </dsp:nvSpPr>
      <dsp:spPr>
        <a:xfrm rot="10800000">
          <a:off x="5141341" y="2279894"/>
          <a:ext cx="410981" cy="480770"/>
        </a:xfrm>
        <a:prstGeom prst="rightArrow">
          <a:avLst>
            <a:gd name="adj1" fmla="val 60000"/>
            <a:gd name="adj2" fmla="val 50000"/>
          </a:avLst>
        </a:prstGeom>
        <a:solidFill>
          <a:schemeClr val="accent2">
            <a:hueOff val="-9724536"/>
            <a:satOff val="20000"/>
            <a:lumOff val="-152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rot="10800000">
        <a:off x="5141341" y="2279894"/>
        <a:ext cx="410981" cy="480770"/>
      </dsp:txXfrm>
    </dsp:sp>
    <dsp:sp modelId="{B139F965-0DBA-491A-B797-EF2FDFACE72E}">
      <dsp:nvSpPr>
        <dsp:cNvPr id="0" name=""/>
        <dsp:cNvSpPr/>
      </dsp:nvSpPr>
      <dsp:spPr>
        <a:xfrm>
          <a:off x="3008893" y="1938703"/>
          <a:ext cx="1938589" cy="1163153"/>
        </a:xfrm>
        <a:prstGeom prst="roundRect">
          <a:avLst>
            <a:gd name="adj" fmla="val 10000"/>
          </a:avLst>
        </a:prstGeom>
        <a:solidFill>
          <a:schemeClr val="accent2">
            <a:hueOff val="-10805041"/>
            <a:satOff val="22223"/>
            <a:lumOff val="-1699"/>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latin typeface="Calibri" pitchFamily="34" charset="0"/>
              <a:cs typeface="Calibri" pitchFamily="34" charset="0"/>
            </a:rPr>
            <a:t>Indagar si existe violación de derechos</a:t>
          </a:r>
        </a:p>
      </dsp:txBody>
      <dsp:txXfrm>
        <a:off x="3008893" y="1938703"/>
        <a:ext cx="1938589" cy="1163153"/>
      </dsp:txXfrm>
    </dsp:sp>
    <dsp:sp modelId="{33B28B5F-9036-4642-B50C-F78FC68132E4}">
      <dsp:nvSpPr>
        <dsp:cNvPr id="0" name=""/>
        <dsp:cNvSpPr/>
      </dsp:nvSpPr>
      <dsp:spPr>
        <a:xfrm rot="10800000">
          <a:off x="2427316" y="2279894"/>
          <a:ext cx="410981" cy="480770"/>
        </a:xfrm>
        <a:prstGeom prst="rightArrow">
          <a:avLst>
            <a:gd name="adj1" fmla="val 60000"/>
            <a:gd name="adj2" fmla="val 50000"/>
          </a:avLst>
        </a:prstGeom>
        <a:solidFill>
          <a:schemeClr val="accent2">
            <a:hueOff val="-12966049"/>
            <a:satOff val="26667"/>
            <a:lumOff val="-203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rot="10800000">
        <a:off x="2427316" y="2279894"/>
        <a:ext cx="410981" cy="480770"/>
      </dsp:txXfrm>
    </dsp:sp>
    <dsp:sp modelId="{C1DE2A50-B1A3-4A07-92C1-98C5AADE6E3D}">
      <dsp:nvSpPr>
        <dsp:cNvPr id="0" name=""/>
        <dsp:cNvSpPr/>
      </dsp:nvSpPr>
      <dsp:spPr>
        <a:xfrm>
          <a:off x="294867" y="1938703"/>
          <a:ext cx="1938589" cy="1163153"/>
        </a:xfrm>
        <a:prstGeom prst="roundRect">
          <a:avLst>
            <a:gd name="adj" fmla="val 10000"/>
          </a:avLst>
        </a:prstGeom>
        <a:solidFill>
          <a:schemeClr val="accent2">
            <a:hueOff val="-13506300"/>
            <a:satOff val="27778"/>
            <a:lumOff val="-2124"/>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latin typeface="Calibri" pitchFamily="34" charset="0"/>
              <a:cs typeface="Calibri" pitchFamily="34" charset="0"/>
            </a:rPr>
            <a:t>Derecho de los niños a una educación personalizada</a:t>
          </a:r>
        </a:p>
      </dsp:txBody>
      <dsp:txXfrm>
        <a:off x="294867" y="1938703"/>
        <a:ext cx="1938589" cy="1163153"/>
      </dsp:txXfrm>
    </dsp:sp>
    <dsp:sp modelId="{C0C1AAB7-2C11-4539-9367-7233A60C209C}">
      <dsp:nvSpPr>
        <dsp:cNvPr id="0" name=""/>
        <dsp:cNvSpPr/>
      </dsp:nvSpPr>
      <dsp:spPr>
        <a:xfrm rot="5400000">
          <a:off x="1058671" y="3237558"/>
          <a:ext cx="410981" cy="480770"/>
        </a:xfrm>
        <a:prstGeom prst="rightArrow">
          <a:avLst>
            <a:gd name="adj1" fmla="val 60000"/>
            <a:gd name="adj2" fmla="val 50000"/>
          </a:avLst>
        </a:prstGeom>
        <a:solidFill>
          <a:schemeClr val="accent2">
            <a:hueOff val="-16207560"/>
            <a:satOff val="33334"/>
            <a:lumOff val="-254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rot="5400000">
        <a:off x="1058671" y="3237558"/>
        <a:ext cx="410981" cy="480770"/>
      </dsp:txXfrm>
    </dsp:sp>
    <dsp:sp modelId="{4C48436C-C60D-4FAB-9BD2-F2C2BDFBB64E}">
      <dsp:nvSpPr>
        <dsp:cNvPr id="0" name=""/>
        <dsp:cNvSpPr/>
      </dsp:nvSpPr>
      <dsp:spPr>
        <a:xfrm>
          <a:off x="294867" y="3877292"/>
          <a:ext cx="1938589" cy="1163153"/>
        </a:xfrm>
        <a:prstGeom prst="roundRect">
          <a:avLst>
            <a:gd name="adj" fmla="val 10000"/>
          </a:avLst>
        </a:prstGeom>
        <a:solidFill>
          <a:schemeClr val="accent2">
            <a:hueOff val="-16207560"/>
            <a:satOff val="33334"/>
            <a:lumOff val="-2549"/>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latin typeface="Calibri" pitchFamily="34" charset="0"/>
              <a:cs typeface="Calibri" pitchFamily="34" charset="0"/>
            </a:rPr>
            <a:t>Atención a sus necesidades</a:t>
          </a:r>
        </a:p>
      </dsp:txBody>
      <dsp:txXfrm>
        <a:off x="294867" y="3877292"/>
        <a:ext cx="1938589" cy="116315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475B23-F24A-4156-9441-6BC015E551EF}">
      <dsp:nvSpPr>
        <dsp:cNvPr id="0" name=""/>
        <dsp:cNvSpPr/>
      </dsp:nvSpPr>
      <dsp:spPr>
        <a:xfrm rot="5400000">
          <a:off x="4713034" y="-1529550"/>
          <a:ext cx="1766186" cy="5266944"/>
        </a:xfrm>
        <a:prstGeom prst="round2SameRect">
          <a:avLst/>
        </a:prstGeom>
        <a:solidFill>
          <a:schemeClr val="accent4">
            <a:tint val="40000"/>
            <a:alpha val="90000"/>
            <a:hueOff val="0"/>
            <a:satOff val="0"/>
            <a:lumOff val="0"/>
            <a:alphaOff val="0"/>
          </a:schemeClr>
        </a:solidFill>
        <a:ln w="12700">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 sz="2000" kern="1200" dirty="0" smtClean="0">
              <a:latin typeface="Calibri" pitchFamily="34" charset="0"/>
              <a:cs typeface="Calibri" pitchFamily="34" charset="0"/>
            </a:rPr>
            <a:t>Teoría del aprendizaje animal y humano que se focaliza solo en conductas objetivas observables, descartando las actividades mentales que ocurren por estos procesos.</a:t>
          </a:r>
          <a:endParaRPr lang="es-ES" sz="2000" kern="1200" dirty="0">
            <a:latin typeface="Calibri" pitchFamily="34" charset="0"/>
            <a:cs typeface="Calibri" pitchFamily="34" charset="0"/>
          </a:endParaRPr>
        </a:p>
      </dsp:txBody>
      <dsp:txXfrm rot="5400000">
        <a:off x="4713034" y="-1529550"/>
        <a:ext cx="1766186" cy="5266944"/>
      </dsp:txXfrm>
    </dsp:sp>
    <dsp:sp modelId="{F8CE7C5D-4F2C-4277-AB1F-F7B4AF6276BA}">
      <dsp:nvSpPr>
        <dsp:cNvPr id="0" name=""/>
        <dsp:cNvSpPr/>
      </dsp:nvSpPr>
      <dsp:spPr>
        <a:xfrm>
          <a:off x="0" y="55"/>
          <a:ext cx="2962656" cy="2207732"/>
        </a:xfrm>
        <a:prstGeom prst="roundRect">
          <a:avLst/>
        </a:prstGeom>
        <a:solidFill>
          <a:schemeClr val="accent4">
            <a:hueOff val="0"/>
            <a:satOff val="0"/>
            <a:lumOff val="0"/>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s-ES" sz="3600" kern="1200" dirty="0" smtClean="0">
              <a:latin typeface="Calibri" pitchFamily="34" charset="0"/>
              <a:cs typeface="Calibri" pitchFamily="34" charset="0"/>
            </a:rPr>
            <a:t>Conductismo</a:t>
          </a:r>
          <a:endParaRPr lang="es-ES" sz="3600" kern="1200" dirty="0">
            <a:latin typeface="Calibri" pitchFamily="34" charset="0"/>
            <a:cs typeface="Calibri" pitchFamily="34" charset="0"/>
          </a:endParaRPr>
        </a:p>
      </dsp:txBody>
      <dsp:txXfrm>
        <a:off x="0" y="55"/>
        <a:ext cx="2962656" cy="2207732"/>
      </dsp:txXfrm>
    </dsp:sp>
    <dsp:sp modelId="{42C96E34-2484-4E0A-86DE-E16169282362}">
      <dsp:nvSpPr>
        <dsp:cNvPr id="0" name=""/>
        <dsp:cNvSpPr/>
      </dsp:nvSpPr>
      <dsp:spPr>
        <a:xfrm rot="5400000">
          <a:off x="4713034" y="788569"/>
          <a:ext cx="1766186" cy="5266944"/>
        </a:xfrm>
        <a:prstGeom prst="round2SameRect">
          <a:avLst/>
        </a:prstGeom>
        <a:solidFill>
          <a:schemeClr val="accent4">
            <a:tint val="40000"/>
            <a:alpha val="90000"/>
            <a:hueOff val="18049406"/>
            <a:satOff val="-49393"/>
            <a:lumOff val="-1719"/>
            <a:alphaOff val="0"/>
          </a:schemeClr>
        </a:solidFill>
        <a:ln w="12700">
          <a:solidFill>
            <a:schemeClr val="accent4">
              <a:tint val="40000"/>
              <a:alpha val="90000"/>
              <a:hueOff val="18049406"/>
              <a:satOff val="-49393"/>
              <a:lumOff val="-1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MX" sz="2000" kern="1200" dirty="0" smtClean="0">
              <a:latin typeface="Calibri" pitchFamily="34" charset="0"/>
              <a:cs typeface="Calibri" pitchFamily="34" charset="0"/>
            </a:rPr>
            <a:t>Procedimientos que buscan cambios de conducta mediante mecanismos de estímulos y respuestas</a:t>
          </a:r>
          <a:endParaRPr lang="es-ES" sz="2000" kern="1200" dirty="0">
            <a:latin typeface="Calibri" pitchFamily="34" charset="0"/>
            <a:cs typeface="Calibri" pitchFamily="34" charset="0"/>
          </a:endParaRPr>
        </a:p>
      </dsp:txBody>
      <dsp:txXfrm rot="5400000">
        <a:off x="4713034" y="788569"/>
        <a:ext cx="1766186" cy="5266944"/>
      </dsp:txXfrm>
    </dsp:sp>
    <dsp:sp modelId="{09964A76-8D74-419D-85B7-8093C2D46823}">
      <dsp:nvSpPr>
        <dsp:cNvPr id="0" name=""/>
        <dsp:cNvSpPr/>
      </dsp:nvSpPr>
      <dsp:spPr>
        <a:xfrm>
          <a:off x="0" y="2318174"/>
          <a:ext cx="2962656" cy="2207732"/>
        </a:xfrm>
        <a:prstGeom prst="roundRect">
          <a:avLst/>
        </a:prstGeom>
        <a:solidFill>
          <a:schemeClr val="accent4">
            <a:hueOff val="17235884"/>
            <a:satOff val="-43603"/>
            <a:lumOff val="1960"/>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s-MX" sz="3600" kern="1200" dirty="0" smtClean="0">
              <a:latin typeface="Calibri" pitchFamily="34" charset="0"/>
              <a:cs typeface="Calibri" pitchFamily="34" charset="0"/>
            </a:rPr>
            <a:t>Técnicas conductistas</a:t>
          </a:r>
          <a:endParaRPr lang="es-ES" sz="3600" kern="1200" dirty="0">
            <a:latin typeface="Calibri" pitchFamily="34" charset="0"/>
            <a:cs typeface="Calibri" pitchFamily="34" charset="0"/>
          </a:endParaRPr>
        </a:p>
      </dsp:txBody>
      <dsp:txXfrm>
        <a:off x="0" y="2318174"/>
        <a:ext cx="2962656" cy="220773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4403D1-D4DB-4769-BAB3-A779EF12269C}">
      <dsp:nvSpPr>
        <dsp:cNvPr id="0" name=""/>
        <dsp:cNvSpPr/>
      </dsp:nvSpPr>
      <dsp:spPr>
        <a:xfrm>
          <a:off x="2571" y="493279"/>
          <a:ext cx="2507456" cy="974496"/>
        </a:xfrm>
        <a:prstGeom prst="rect">
          <a:avLst/>
        </a:prstGeom>
        <a:solidFill>
          <a:schemeClr val="accent2">
            <a:hueOff val="0"/>
            <a:satOff val="0"/>
            <a:lumOff val="0"/>
            <a:alphaOff val="0"/>
          </a:schemeClr>
        </a:solidFill>
        <a:ln w="12700">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s-ES" sz="1900" b="1" kern="1200" dirty="0" smtClean="0">
              <a:latin typeface="Calibri" pitchFamily="34" charset="0"/>
              <a:cs typeface="Calibri" pitchFamily="34" charset="0"/>
            </a:rPr>
            <a:t>a) Las técnicas del condicionamiento clásico son:</a:t>
          </a:r>
          <a:endParaRPr lang="es-ES" sz="1900" kern="1200" dirty="0"/>
        </a:p>
      </dsp:txBody>
      <dsp:txXfrm>
        <a:off x="2571" y="493279"/>
        <a:ext cx="2507456" cy="974496"/>
      </dsp:txXfrm>
    </dsp:sp>
    <dsp:sp modelId="{A8AB22AB-6B66-4B67-99BC-BF2EDA9A9F3B}">
      <dsp:nvSpPr>
        <dsp:cNvPr id="0" name=""/>
        <dsp:cNvSpPr/>
      </dsp:nvSpPr>
      <dsp:spPr>
        <a:xfrm>
          <a:off x="2571" y="1467776"/>
          <a:ext cx="2507456" cy="2503439"/>
        </a:xfrm>
        <a:prstGeom prst="rect">
          <a:avLst/>
        </a:prstGeom>
        <a:solidFill>
          <a:schemeClr val="accent2">
            <a:tint val="40000"/>
            <a:alpha val="90000"/>
            <a:hueOff val="0"/>
            <a:satOff val="0"/>
            <a:lumOff val="0"/>
            <a:alphaOff val="0"/>
          </a:schemeClr>
        </a:solidFill>
        <a:ln w="12700">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ES" sz="1900" kern="1200" dirty="0" smtClean="0">
              <a:latin typeface="Calibri" pitchFamily="34" charset="0"/>
              <a:cs typeface="Calibri" pitchFamily="34" charset="0"/>
            </a:rPr>
            <a:t>La asociación de estímulos y la conducta refleja. 	(E-R)</a:t>
          </a:r>
        </a:p>
        <a:p>
          <a:pPr marL="171450" lvl="1" indent="-171450" algn="l" defTabSz="844550">
            <a:lnSpc>
              <a:spcPct val="90000"/>
            </a:lnSpc>
            <a:spcBef>
              <a:spcPct val="0"/>
            </a:spcBef>
            <a:spcAft>
              <a:spcPct val="15000"/>
            </a:spcAft>
            <a:buChar char="••"/>
          </a:pPr>
          <a:r>
            <a:rPr lang="es-ES" sz="1900" kern="1200" dirty="0" smtClean="0">
              <a:latin typeface="Calibri" pitchFamily="34" charset="0"/>
              <a:cs typeface="Calibri" pitchFamily="34" charset="0"/>
            </a:rPr>
            <a:t>La </a:t>
          </a:r>
          <a:r>
            <a:rPr lang="es-ES" sz="1900" kern="1200" dirty="0" err="1" smtClean="0">
              <a:latin typeface="Calibri" pitchFamily="34" charset="0"/>
              <a:cs typeface="Calibri" pitchFamily="34" charset="0"/>
            </a:rPr>
            <a:t>desensibilización</a:t>
          </a:r>
          <a:r>
            <a:rPr lang="es-ES" sz="1900" kern="1200" dirty="0" smtClean="0">
              <a:latin typeface="Calibri" pitchFamily="34" charset="0"/>
              <a:cs typeface="Calibri" pitchFamily="34" charset="0"/>
            </a:rPr>
            <a:t> sistemática.</a:t>
          </a:r>
        </a:p>
        <a:p>
          <a:pPr marL="171450" lvl="1" indent="-171450" algn="l" defTabSz="844550">
            <a:lnSpc>
              <a:spcPct val="90000"/>
            </a:lnSpc>
            <a:spcBef>
              <a:spcPct val="0"/>
            </a:spcBef>
            <a:spcAft>
              <a:spcPct val="15000"/>
            </a:spcAft>
            <a:buChar char="••"/>
          </a:pPr>
          <a:r>
            <a:rPr lang="es-ES" sz="1900" kern="1200" dirty="0" smtClean="0">
              <a:latin typeface="Calibri" pitchFamily="34" charset="0"/>
              <a:cs typeface="Calibri" pitchFamily="34" charset="0"/>
            </a:rPr>
            <a:t>La imaginación emotiva.</a:t>
          </a:r>
        </a:p>
      </dsp:txBody>
      <dsp:txXfrm>
        <a:off x="2571" y="1467776"/>
        <a:ext cx="2507456" cy="2503439"/>
      </dsp:txXfrm>
    </dsp:sp>
    <dsp:sp modelId="{D271C2FC-D5E5-4D21-9845-CD29B6244824}">
      <dsp:nvSpPr>
        <dsp:cNvPr id="0" name=""/>
        <dsp:cNvSpPr/>
      </dsp:nvSpPr>
      <dsp:spPr>
        <a:xfrm>
          <a:off x="2861071" y="493279"/>
          <a:ext cx="2507456" cy="974496"/>
        </a:xfrm>
        <a:prstGeom prst="rect">
          <a:avLst/>
        </a:prstGeom>
        <a:solidFill>
          <a:schemeClr val="accent3">
            <a:hueOff val="0"/>
            <a:satOff val="0"/>
            <a:lumOff val="0"/>
            <a:alphaOff val="0"/>
          </a:schemeClr>
        </a:solidFill>
        <a:ln w="12700">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s-ES" sz="1900" b="1" kern="1200" dirty="0" smtClean="0">
              <a:latin typeface="Calibri" pitchFamily="34" charset="0"/>
              <a:cs typeface="Calibri" pitchFamily="34" charset="0"/>
            </a:rPr>
            <a:t>b) Las técnicas del condicionamiento operante son:</a:t>
          </a:r>
          <a:endParaRPr lang="es-ES" sz="1900" kern="1200" dirty="0" smtClean="0">
            <a:latin typeface="Calibri" pitchFamily="34" charset="0"/>
            <a:cs typeface="Calibri" pitchFamily="34" charset="0"/>
          </a:endParaRPr>
        </a:p>
      </dsp:txBody>
      <dsp:txXfrm>
        <a:off x="2861071" y="493279"/>
        <a:ext cx="2507456" cy="974496"/>
      </dsp:txXfrm>
    </dsp:sp>
    <dsp:sp modelId="{65A2A638-8B81-401A-8A93-9B5B39B96E51}">
      <dsp:nvSpPr>
        <dsp:cNvPr id="0" name=""/>
        <dsp:cNvSpPr/>
      </dsp:nvSpPr>
      <dsp:spPr>
        <a:xfrm>
          <a:off x="2861071" y="1467776"/>
          <a:ext cx="2507456" cy="2503439"/>
        </a:xfrm>
        <a:prstGeom prst="rect">
          <a:avLst/>
        </a:prstGeom>
        <a:solidFill>
          <a:schemeClr val="accent3">
            <a:tint val="40000"/>
            <a:alpha val="90000"/>
            <a:hueOff val="0"/>
            <a:satOff val="0"/>
            <a:lumOff val="0"/>
            <a:alphaOff val="0"/>
          </a:schemeClr>
        </a:solidFill>
        <a:ln w="12700">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ES" sz="1900" kern="1200" dirty="0" smtClean="0">
              <a:latin typeface="Calibri" pitchFamily="34" charset="0"/>
              <a:cs typeface="Calibri" pitchFamily="34" charset="0"/>
            </a:rPr>
            <a:t>El refuerzo positivo.</a:t>
          </a:r>
        </a:p>
        <a:p>
          <a:pPr marL="171450" lvl="1" indent="-171450" algn="l" defTabSz="844550">
            <a:lnSpc>
              <a:spcPct val="90000"/>
            </a:lnSpc>
            <a:spcBef>
              <a:spcPct val="0"/>
            </a:spcBef>
            <a:spcAft>
              <a:spcPct val="15000"/>
            </a:spcAft>
            <a:buChar char="••"/>
          </a:pPr>
          <a:r>
            <a:rPr lang="es-ES" sz="1900" kern="1200" dirty="0" smtClean="0">
              <a:latin typeface="Calibri" pitchFamily="34" charset="0"/>
              <a:cs typeface="Calibri" pitchFamily="34" charset="0"/>
            </a:rPr>
            <a:t>El refuerzo negativo.</a:t>
          </a:r>
        </a:p>
        <a:p>
          <a:pPr marL="171450" lvl="1" indent="-171450" algn="l" defTabSz="844550">
            <a:lnSpc>
              <a:spcPct val="90000"/>
            </a:lnSpc>
            <a:spcBef>
              <a:spcPct val="0"/>
            </a:spcBef>
            <a:spcAft>
              <a:spcPct val="15000"/>
            </a:spcAft>
            <a:buChar char="••"/>
          </a:pPr>
          <a:r>
            <a:rPr lang="es-ES" sz="1900" kern="1200" dirty="0" smtClean="0">
              <a:latin typeface="Calibri" pitchFamily="34" charset="0"/>
              <a:cs typeface="Calibri" pitchFamily="34" charset="0"/>
            </a:rPr>
            <a:t>El castigo.</a:t>
          </a:r>
        </a:p>
        <a:p>
          <a:pPr marL="171450" lvl="1" indent="-171450" algn="l" defTabSz="844550">
            <a:lnSpc>
              <a:spcPct val="90000"/>
            </a:lnSpc>
            <a:spcBef>
              <a:spcPct val="0"/>
            </a:spcBef>
            <a:spcAft>
              <a:spcPct val="15000"/>
            </a:spcAft>
            <a:buChar char="••"/>
          </a:pPr>
          <a:r>
            <a:rPr lang="es-ES" sz="1900" kern="1200" dirty="0" smtClean="0">
              <a:latin typeface="Calibri" pitchFamily="34" charset="0"/>
              <a:cs typeface="Calibri" pitchFamily="34" charset="0"/>
            </a:rPr>
            <a:t>La extinción.</a:t>
          </a:r>
        </a:p>
        <a:p>
          <a:pPr marL="171450" lvl="1" indent="-171450" algn="l" defTabSz="844550">
            <a:lnSpc>
              <a:spcPct val="90000"/>
            </a:lnSpc>
            <a:spcBef>
              <a:spcPct val="0"/>
            </a:spcBef>
            <a:spcAft>
              <a:spcPct val="15000"/>
            </a:spcAft>
            <a:buChar char="••"/>
          </a:pPr>
          <a:r>
            <a:rPr lang="es-ES" sz="1900" kern="1200" dirty="0" smtClean="0">
              <a:latin typeface="Calibri" pitchFamily="34" charset="0"/>
              <a:cs typeface="Calibri" pitchFamily="34" charset="0"/>
            </a:rPr>
            <a:t>El autocontrol y la retroalimentación.</a:t>
          </a:r>
        </a:p>
      </dsp:txBody>
      <dsp:txXfrm>
        <a:off x="2861071" y="1467776"/>
        <a:ext cx="2507456" cy="2503439"/>
      </dsp:txXfrm>
    </dsp:sp>
    <dsp:sp modelId="{91D3FC34-1A8A-448E-9620-AD51A928DE93}">
      <dsp:nvSpPr>
        <dsp:cNvPr id="0" name=""/>
        <dsp:cNvSpPr/>
      </dsp:nvSpPr>
      <dsp:spPr>
        <a:xfrm>
          <a:off x="5719571" y="493279"/>
          <a:ext cx="2507456" cy="974496"/>
        </a:xfrm>
        <a:prstGeom prst="rect">
          <a:avLst/>
        </a:prstGeom>
        <a:solidFill>
          <a:schemeClr val="accent4">
            <a:hueOff val="0"/>
            <a:satOff val="0"/>
            <a:lumOff val="0"/>
            <a:alphaOff val="0"/>
          </a:schemeClr>
        </a:solidFill>
        <a:ln w="12700">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s-MX" sz="1900" kern="1200" dirty="0" smtClean="0">
              <a:latin typeface="Calibri" pitchFamily="34" charset="0"/>
              <a:cs typeface="Calibri" pitchFamily="34" charset="0"/>
            </a:rPr>
            <a:t>c) Técnicas derivadas:</a:t>
          </a:r>
          <a:endParaRPr lang="es-ES" sz="1900" kern="1200" dirty="0" smtClean="0">
            <a:latin typeface="Calibri" pitchFamily="34" charset="0"/>
            <a:cs typeface="Calibri" pitchFamily="34" charset="0"/>
          </a:endParaRPr>
        </a:p>
      </dsp:txBody>
      <dsp:txXfrm>
        <a:off x="5719571" y="493279"/>
        <a:ext cx="2507456" cy="974496"/>
      </dsp:txXfrm>
    </dsp:sp>
    <dsp:sp modelId="{9FC28EF4-D253-4C37-8670-DE7202219AA4}">
      <dsp:nvSpPr>
        <dsp:cNvPr id="0" name=""/>
        <dsp:cNvSpPr/>
      </dsp:nvSpPr>
      <dsp:spPr>
        <a:xfrm>
          <a:off x="5719571" y="1467776"/>
          <a:ext cx="2507456" cy="2503439"/>
        </a:xfrm>
        <a:prstGeom prst="rect">
          <a:avLst/>
        </a:prstGeom>
        <a:solidFill>
          <a:schemeClr val="accent4">
            <a:tint val="40000"/>
            <a:alpha val="90000"/>
            <a:hueOff val="0"/>
            <a:satOff val="0"/>
            <a:lumOff val="0"/>
            <a:alphaOff val="0"/>
          </a:schemeClr>
        </a:solidFill>
        <a:ln w="12700">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s-MX" sz="1900" kern="1200" dirty="0" smtClean="0">
              <a:latin typeface="Calibri" pitchFamily="34" charset="0"/>
              <a:cs typeface="Calibri" pitchFamily="34" charset="0"/>
            </a:rPr>
            <a:t>Economía de fichas</a:t>
          </a:r>
          <a:endParaRPr lang="es-ES" sz="1900" kern="1200" dirty="0" smtClean="0">
            <a:latin typeface="Calibri" pitchFamily="34" charset="0"/>
            <a:cs typeface="Calibri" pitchFamily="34" charset="0"/>
          </a:endParaRPr>
        </a:p>
        <a:p>
          <a:pPr marL="0" marR="0" lvl="1" indent="0" algn="l" defTabSz="914400" eaLnBrk="1" fontAlgn="auto" latinLnBrk="0" hangingPunct="1">
            <a:lnSpc>
              <a:spcPct val="100000"/>
            </a:lnSpc>
            <a:spcBef>
              <a:spcPct val="0"/>
            </a:spcBef>
            <a:spcAft>
              <a:spcPts val="0"/>
            </a:spcAft>
            <a:buClrTx/>
            <a:buSzTx/>
            <a:buFontTx/>
            <a:buChar char="••"/>
            <a:tabLst/>
            <a:defRPr/>
          </a:pPr>
          <a:r>
            <a:rPr lang="es-MX" sz="1900" kern="1200" dirty="0" smtClean="0">
              <a:latin typeface="Calibri" pitchFamily="34" charset="0"/>
              <a:cs typeface="Calibri" pitchFamily="34" charset="0"/>
            </a:rPr>
            <a:t>Tiempo fuera</a:t>
          </a:r>
          <a:endParaRPr lang="es-ES" sz="1900" kern="1200" dirty="0" smtClean="0">
            <a:latin typeface="Calibri" pitchFamily="34" charset="0"/>
            <a:cs typeface="Calibri" pitchFamily="34" charset="0"/>
          </a:endParaRPr>
        </a:p>
        <a:p>
          <a:pPr marL="0" marR="0" lvl="1" indent="0" algn="l" defTabSz="914400" eaLnBrk="1" fontAlgn="auto" latinLnBrk="0" hangingPunct="1">
            <a:lnSpc>
              <a:spcPct val="100000"/>
            </a:lnSpc>
            <a:spcBef>
              <a:spcPct val="0"/>
            </a:spcBef>
            <a:spcAft>
              <a:spcPts val="0"/>
            </a:spcAft>
            <a:buClrTx/>
            <a:buSzTx/>
            <a:buFontTx/>
            <a:buChar char="••"/>
            <a:tabLst/>
            <a:defRPr/>
          </a:pPr>
          <a:r>
            <a:rPr lang="es-MX" sz="1900" kern="1200" dirty="0" smtClean="0">
              <a:latin typeface="Calibri" pitchFamily="34" charset="0"/>
              <a:cs typeface="Calibri" pitchFamily="34" charset="0"/>
            </a:rPr>
            <a:t>La intención paradójica</a:t>
          </a:r>
          <a:endParaRPr lang="es-ES" sz="1900" kern="1200" dirty="0" smtClean="0">
            <a:latin typeface="Calibri" pitchFamily="34" charset="0"/>
            <a:cs typeface="Calibri" pitchFamily="34" charset="0"/>
          </a:endParaRPr>
        </a:p>
        <a:p>
          <a:pPr marL="171450" lvl="1" indent="0" algn="l" defTabSz="844550">
            <a:lnSpc>
              <a:spcPct val="90000"/>
            </a:lnSpc>
            <a:spcBef>
              <a:spcPct val="0"/>
            </a:spcBef>
            <a:spcAft>
              <a:spcPct val="15000"/>
            </a:spcAft>
            <a:buChar char="••"/>
          </a:pPr>
          <a:endParaRPr lang="es-ES" sz="1900" kern="1200" dirty="0" smtClean="0">
            <a:latin typeface="Calibri" pitchFamily="34" charset="0"/>
            <a:cs typeface="Calibri" pitchFamily="34" charset="0"/>
          </a:endParaRPr>
        </a:p>
      </dsp:txBody>
      <dsp:txXfrm>
        <a:off x="5719571" y="1467776"/>
        <a:ext cx="2507456" cy="250343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7D1263-2AC0-4F04-99E1-F24DE4D4347D}">
      <dsp:nvSpPr>
        <dsp:cNvPr id="0" name=""/>
        <dsp:cNvSpPr/>
      </dsp:nvSpPr>
      <dsp:spPr>
        <a:xfrm>
          <a:off x="10352" y="144006"/>
          <a:ext cx="2680245" cy="3216294"/>
        </a:xfrm>
        <a:prstGeom prst="roundRect">
          <a:avLst>
            <a:gd name="adj" fmla="val 5000"/>
          </a:avLst>
        </a:prstGeom>
        <a:solidFill>
          <a:schemeClr val="accent5">
            <a:hueOff val="0"/>
            <a:satOff val="0"/>
            <a:lumOff val="0"/>
            <a:alphaOff val="0"/>
          </a:schemeClr>
        </a:solidFill>
        <a:ln w="28100">
          <a:solidFill>
            <a:schemeClr val="lt1">
              <a:hueOff val="0"/>
              <a:satOff val="0"/>
              <a:lumOff val="0"/>
              <a:alphaOff val="0"/>
            </a:schemeClr>
          </a:solidFill>
          <a:prstDash val="solid"/>
        </a:ln>
        <a:effectLst>
          <a:outerShdw blurRad="39000" dist="25400" dir="54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s-ES" sz="2400" kern="1200" dirty="0">
              <a:latin typeface="Calibri" pitchFamily="34" charset="0"/>
              <a:cs typeface="Calibri" pitchFamily="34" charset="0"/>
            </a:rPr>
            <a:t>Agresividad</a:t>
          </a:r>
        </a:p>
      </dsp:txBody>
      <dsp:txXfrm rot="16200000">
        <a:off x="-1040304" y="1194663"/>
        <a:ext cx="2637361" cy="536049"/>
      </dsp:txXfrm>
    </dsp:sp>
    <dsp:sp modelId="{DB42EBAB-EE77-469F-ABA5-97BBF2716AF4}">
      <dsp:nvSpPr>
        <dsp:cNvPr id="0" name=""/>
        <dsp:cNvSpPr/>
      </dsp:nvSpPr>
      <dsp:spPr>
        <a:xfrm>
          <a:off x="546401" y="144006"/>
          <a:ext cx="1996783" cy="3216294"/>
        </a:xfrm>
        <a:prstGeom prst="rect">
          <a:avLst/>
        </a:prstGeom>
        <a:noFill/>
        <a:ln w="28100">
          <a:noFill/>
          <a:prstDash val="solid"/>
        </a:ln>
        <a:effectLst>
          <a:outerShdw blurRad="39000" dist="25400" dir="5400000" rotWithShape="0">
            <a:srgbClr val="1A0000">
              <a:alpha val="35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89154" rIns="0" bIns="0" numCol="1" spcCol="1270" anchor="t" anchorCtr="0">
          <a:noAutofit/>
        </a:bodyPr>
        <a:lstStyle/>
        <a:p>
          <a:pPr lvl="0" algn="l" defTabSz="1155700">
            <a:lnSpc>
              <a:spcPct val="90000"/>
            </a:lnSpc>
            <a:spcBef>
              <a:spcPct val="0"/>
            </a:spcBef>
            <a:spcAft>
              <a:spcPct val="35000"/>
            </a:spcAft>
          </a:pPr>
          <a:r>
            <a:rPr lang="es-ES" sz="2600" kern="1200" dirty="0">
              <a:latin typeface="Calibri" pitchFamily="34" charset="0"/>
              <a:cs typeface="Calibri" pitchFamily="34" charset="0"/>
            </a:rPr>
            <a:t>Hecho de provocar daño a una persona u objeto, ya sea animado o inanimado. </a:t>
          </a:r>
        </a:p>
      </dsp:txBody>
      <dsp:txXfrm>
        <a:off x="546401" y="144006"/>
        <a:ext cx="1996783" cy="3216294"/>
      </dsp:txXfrm>
    </dsp:sp>
    <dsp:sp modelId="{D4CE2763-76D1-483A-9F34-4FE45FA5C8CF}">
      <dsp:nvSpPr>
        <dsp:cNvPr id="0" name=""/>
        <dsp:cNvSpPr/>
      </dsp:nvSpPr>
      <dsp:spPr>
        <a:xfrm>
          <a:off x="2746641" y="144006"/>
          <a:ext cx="2680245" cy="3216294"/>
        </a:xfrm>
        <a:prstGeom prst="roundRect">
          <a:avLst>
            <a:gd name="adj" fmla="val 5000"/>
          </a:avLst>
        </a:prstGeom>
        <a:solidFill>
          <a:schemeClr val="accent5">
            <a:hueOff val="-9027899"/>
            <a:satOff val="22229"/>
            <a:lumOff val="-490"/>
            <a:alphaOff val="0"/>
          </a:schemeClr>
        </a:solidFill>
        <a:ln w="28100">
          <a:solidFill>
            <a:schemeClr val="lt1">
              <a:hueOff val="0"/>
              <a:satOff val="0"/>
              <a:lumOff val="0"/>
              <a:alphaOff val="0"/>
            </a:schemeClr>
          </a:solidFill>
          <a:prstDash val="solid"/>
        </a:ln>
        <a:effectLst>
          <a:outerShdw blurRad="39000" dist="25400" dir="54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s-ES" sz="2400" kern="1200" dirty="0">
              <a:latin typeface="Calibri" pitchFamily="34" charset="0"/>
              <a:cs typeface="Calibri" pitchFamily="34" charset="0"/>
            </a:rPr>
            <a:t>Conductas agresivas</a:t>
          </a:r>
        </a:p>
      </dsp:txBody>
      <dsp:txXfrm rot="16200000">
        <a:off x="1695985" y="1194663"/>
        <a:ext cx="2637361" cy="536049"/>
      </dsp:txXfrm>
    </dsp:sp>
    <dsp:sp modelId="{1AC630C5-836E-4162-99F7-FF394CBF45BF}">
      <dsp:nvSpPr>
        <dsp:cNvPr id="0" name=""/>
        <dsp:cNvSpPr/>
      </dsp:nvSpPr>
      <dsp:spPr>
        <a:xfrm rot="5400000">
          <a:off x="2567388" y="2699540"/>
          <a:ext cx="472521" cy="402036"/>
        </a:xfrm>
        <a:prstGeom prst="flowChartExtract">
          <a:avLst/>
        </a:prstGeom>
        <a:solidFill>
          <a:schemeClr val="lt1">
            <a:hueOff val="0"/>
            <a:satOff val="0"/>
            <a:lumOff val="0"/>
            <a:alphaOff val="0"/>
          </a:schemeClr>
        </a:solidFill>
        <a:ln w="12700">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F93DC9-BC90-4640-B4C3-9301AB0CE28D}">
      <dsp:nvSpPr>
        <dsp:cNvPr id="0" name=""/>
        <dsp:cNvSpPr/>
      </dsp:nvSpPr>
      <dsp:spPr>
        <a:xfrm>
          <a:off x="3282690" y="144006"/>
          <a:ext cx="1996783" cy="3216294"/>
        </a:xfrm>
        <a:prstGeom prst="rect">
          <a:avLst/>
        </a:prstGeom>
        <a:noFill/>
        <a:ln w="28100">
          <a:noFill/>
          <a:prstDash val="solid"/>
        </a:ln>
        <a:effectLst>
          <a:outerShdw blurRad="39000" dist="25400" dir="5400000" rotWithShape="0">
            <a:srgbClr val="1A0000">
              <a:alpha val="35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89154" rIns="0" bIns="0" numCol="1" spcCol="1270" anchor="t" anchorCtr="0">
          <a:noAutofit/>
        </a:bodyPr>
        <a:lstStyle/>
        <a:p>
          <a:pPr lvl="0" algn="l" defTabSz="1155700">
            <a:lnSpc>
              <a:spcPct val="90000"/>
            </a:lnSpc>
            <a:spcBef>
              <a:spcPct val="0"/>
            </a:spcBef>
            <a:spcAft>
              <a:spcPct val="35000"/>
            </a:spcAft>
          </a:pPr>
          <a:r>
            <a:rPr lang="es-ES" sz="2600" kern="1200" dirty="0">
              <a:latin typeface="Calibri" pitchFamily="34" charset="0"/>
              <a:cs typeface="Calibri" pitchFamily="34" charset="0"/>
            </a:rPr>
            <a:t>Conductas intencionales </a:t>
          </a:r>
          <a:r>
            <a:rPr lang="es-ES" sz="2600" kern="1200" dirty="0" smtClean="0">
              <a:latin typeface="Calibri" pitchFamily="34" charset="0"/>
              <a:cs typeface="Calibri" pitchFamily="34" charset="0"/>
            </a:rPr>
            <a:t>dirigidas a causar daño</a:t>
          </a:r>
          <a:endParaRPr lang="es-ES" sz="2600" kern="1200" dirty="0">
            <a:latin typeface="Calibri" pitchFamily="34" charset="0"/>
            <a:cs typeface="Calibri" pitchFamily="34" charset="0"/>
          </a:endParaRPr>
        </a:p>
      </dsp:txBody>
      <dsp:txXfrm>
        <a:off x="3282690" y="144006"/>
        <a:ext cx="1996783" cy="3216294"/>
      </dsp:txXfrm>
    </dsp:sp>
    <dsp:sp modelId="{83E48CE9-3713-4C0C-B699-BF69F80D05E7}">
      <dsp:nvSpPr>
        <dsp:cNvPr id="0" name=""/>
        <dsp:cNvSpPr/>
      </dsp:nvSpPr>
      <dsp:spPr>
        <a:xfrm>
          <a:off x="5549354" y="144006"/>
          <a:ext cx="2680245" cy="3216294"/>
        </a:xfrm>
        <a:prstGeom prst="roundRect">
          <a:avLst>
            <a:gd name="adj" fmla="val 5000"/>
          </a:avLst>
        </a:prstGeom>
        <a:solidFill>
          <a:schemeClr val="accent5">
            <a:hueOff val="-18055798"/>
            <a:satOff val="44459"/>
            <a:lumOff val="-980"/>
            <a:alphaOff val="0"/>
          </a:schemeClr>
        </a:solidFill>
        <a:ln w="28100">
          <a:solidFill>
            <a:schemeClr val="lt1">
              <a:hueOff val="0"/>
              <a:satOff val="0"/>
              <a:lumOff val="0"/>
              <a:alphaOff val="0"/>
            </a:schemeClr>
          </a:solidFill>
          <a:prstDash val="solid"/>
        </a:ln>
        <a:effectLst>
          <a:outerShdw blurRad="39000" dist="25400" dir="54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s-ES" sz="2400" kern="1200" dirty="0">
              <a:latin typeface="Calibri" pitchFamily="34" charset="0"/>
              <a:cs typeface="Calibri" pitchFamily="34" charset="0"/>
            </a:rPr>
            <a:t>Producto de </a:t>
          </a:r>
        </a:p>
      </dsp:txBody>
      <dsp:txXfrm rot="16200000">
        <a:off x="4498697" y="1194663"/>
        <a:ext cx="2637361" cy="536049"/>
      </dsp:txXfrm>
    </dsp:sp>
    <dsp:sp modelId="{D8C9FD04-EA78-405B-A132-A3D20CB7C22D}">
      <dsp:nvSpPr>
        <dsp:cNvPr id="0" name=""/>
        <dsp:cNvSpPr/>
      </dsp:nvSpPr>
      <dsp:spPr>
        <a:xfrm rot="5400000">
          <a:off x="5303695" y="2699540"/>
          <a:ext cx="472521" cy="402036"/>
        </a:xfrm>
        <a:prstGeom prst="flowChartExtract">
          <a:avLst/>
        </a:prstGeom>
        <a:solidFill>
          <a:schemeClr val="lt1">
            <a:hueOff val="0"/>
            <a:satOff val="0"/>
            <a:lumOff val="0"/>
            <a:alphaOff val="0"/>
          </a:schemeClr>
        </a:solidFill>
        <a:ln w="12700">
          <a:solidFill>
            <a:schemeClr val="accent5">
              <a:hueOff val="-18055798"/>
              <a:satOff val="44459"/>
              <a:lumOff val="-980"/>
              <a:alphaOff val="0"/>
            </a:schemeClr>
          </a:solidFill>
          <a:prstDash val="solid"/>
        </a:ln>
        <a:effectLst/>
      </dsp:spPr>
      <dsp:style>
        <a:lnRef idx="2">
          <a:scrgbClr r="0" g="0" b="0"/>
        </a:lnRef>
        <a:fillRef idx="1">
          <a:scrgbClr r="0" g="0" b="0"/>
        </a:fillRef>
        <a:effectRef idx="0">
          <a:scrgbClr r="0" g="0" b="0"/>
        </a:effectRef>
        <a:fontRef idx="minor"/>
      </dsp:style>
    </dsp:sp>
    <dsp:sp modelId="{75F03CCF-83EA-40B0-B4C6-54FCB18AEC25}">
      <dsp:nvSpPr>
        <dsp:cNvPr id="0" name=""/>
        <dsp:cNvSpPr/>
      </dsp:nvSpPr>
      <dsp:spPr>
        <a:xfrm>
          <a:off x="6085403" y="144006"/>
          <a:ext cx="1996783" cy="3216294"/>
        </a:xfrm>
        <a:prstGeom prst="rect">
          <a:avLst/>
        </a:prstGeom>
        <a:noFill/>
        <a:ln w="28100">
          <a:noFill/>
          <a:prstDash val="solid"/>
        </a:ln>
        <a:effectLst>
          <a:outerShdw blurRad="39000" dist="25400" dir="5400000" rotWithShape="0">
            <a:srgbClr val="1A0000">
              <a:alpha val="35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89154" rIns="0" bIns="0" numCol="1" spcCol="1270" anchor="t" anchorCtr="0">
          <a:noAutofit/>
        </a:bodyPr>
        <a:lstStyle/>
        <a:p>
          <a:pPr lvl="0" algn="l" defTabSz="1155700">
            <a:lnSpc>
              <a:spcPct val="90000"/>
            </a:lnSpc>
            <a:spcBef>
              <a:spcPct val="0"/>
            </a:spcBef>
            <a:spcAft>
              <a:spcPct val="35000"/>
            </a:spcAft>
          </a:pPr>
          <a:r>
            <a:rPr lang="es-ES" sz="2600" kern="1200" dirty="0">
              <a:latin typeface="Calibri" pitchFamily="34" charset="0"/>
              <a:cs typeface="Calibri" pitchFamily="34" charset="0"/>
            </a:rPr>
            <a:t>Combinación de </a:t>
          </a:r>
          <a:r>
            <a:rPr lang="es-ES" sz="2600" kern="1200" dirty="0" smtClean="0">
              <a:latin typeface="Calibri" pitchFamily="34" charset="0"/>
              <a:cs typeface="Calibri" pitchFamily="34" charset="0"/>
            </a:rPr>
            <a:t>sus características innatas </a:t>
          </a:r>
          <a:r>
            <a:rPr lang="es-ES" sz="2600" kern="1200" dirty="0">
              <a:latin typeface="Calibri" pitchFamily="34" charset="0"/>
              <a:cs typeface="Calibri" pitchFamily="34" charset="0"/>
            </a:rPr>
            <a:t>y las circunstancias.</a:t>
          </a:r>
        </a:p>
      </dsp:txBody>
      <dsp:txXfrm>
        <a:off x="6085403" y="144006"/>
        <a:ext cx="1996783" cy="321629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6F8DDD-9549-46A7-A531-359CFA414E09}">
      <dsp:nvSpPr>
        <dsp:cNvPr id="0" name=""/>
        <dsp:cNvSpPr/>
      </dsp:nvSpPr>
      <dsp:spPr>
        <a:xfrm>
          <a:off x="0" y="0"/>
          <a:ext cx="5482951" cy="1338898"/>
        </a:xfrm>
        <a:prstGeom prst="roundRect">
          <a:avLst>
            <a:gd name="adj" fmla="val 10000"/>
          </a:avLst>
        </a:prstGeom>
        <a:solidFill>
          <a:schemeClr val="accent2">
            <a:hueOff val="0"/>
            <a:satOff val="0"/>
            <a:lumOff val="0"/>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latin typeface="Calibri" pitchFamily="34" charset="0"/>
              <a:cs typeface="Calibri" pitchFamily="34" charset="0"/>
            </a:rPr>
            <a:t>Factores biológicos</a:t>
          </a:r>
        </a:p>
      </dsp:txBody>
      <dsp:txXfrm>
        <a:off x="1230480" y="0"/>
        <a:ext cx="4252471" cy="1338898"/>
      </dsp:txXfrm>
    </dsp:sp>
    <dsp:sp modelId="{A60FDA2C-BB30-4062-812B-9853D8A8E491}">
      <dsp:nvSpPr>
        <dsp:cNvPr id="0" name=""/>
        <dsp:cNvSpPr/>
      </dsp:nvSpPr>
      <dsp:spPr>
        <a:xfrm>
          <a:off x="133889" y="133889"/>
          <a:ext cx="1096590" cy="1071118"/>
        </a:xfrm>
        <a:prstGeom prst="roundRect">
          <a:avLst>
            <a:gd name="adj" fmla="val 10000"/>
          </a:avLst>
        </a:prstGeom>
        <a:blipFill rotWithShape="0">
          <a:blip xmlns:r="http://schemas.openxmlformats.org/officeDocument/2006/relationships" r:embed="rId1"/>
          <a:stretch>
            <a:fillRect/>
          </a:stretch>
        </a:blip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0FC4AB-1306-4329-B5B5-CDA3C908CB7E}">
      <dsp:nvSpPr>
        <dsp:cNvPr id="0" name=""/>
        <dsp:cNvSpPr/>
      </dsp:nvSpPr>
      <dsp:spPr>
        <a:xfrm>
          <a:off x="0" y="1472788"/>
          <a:ext cx="5482951" cy="1338898"/>
        </a:xfrm>
        <a:prstGeom prst="roundRect">
          <a:avLst>
            <a:gd name="adj" fmla="val 10000"/>
          </a:avLst>
        </a:prstGeom>
        <a:solidFill>
          <a:schemeClr val="accent2">
            <a:hueOff val="-5402520"/>
            <a:satOff val="11111"/>
            <a:lumOff val="-850"/>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a:latin typeface="Calibri" pitchFamily="34" charset="0"/>
              <a:cs typeface="Calibri" pitchFamily="34" charset="0"/>
            </a:rPr>
            <a:t>Factores ambientales</a:t>
          </a:r>
        </a:p>
      </dsp:txBody>
      <dsp:txXfrm>
        <a:off x="1230480" y="1472788"/>
        <a:ext cx="4252471" cy="1338898"/>
      </dsp:txXfrm>
    </dsp:sp>
    <dsp:sp modelId="{EE7F08C0-FD08-469B-B95D-810785F6254D}">
      <dsp:nvSpPr>
        <dsp:cNvPr id="0" name=""/>
        <dsp:cNvSpPr/>
      </dsp:nvSpPr>
      <dsp:spPr>
        <a:xfrm>
          <a:off x="133889" y="1606678"/>
          <a:ext cx="1096590" cy="1071118"/>
        </a:xfrm>
        <a:prstGeom prst="roundRect">
          <a:avLst>
            <a:gd name="adj" fmla="val 10000"/>
          </a:avLst>
        </a:prstGeom>
        <a:blipFill rotWithShape="0">
          <a:blip xmlns:r="http://schemas.openxmlformats.org/officeDocument/2006/relationships" r:embed="rId2"/>
          <a:stretch>
            <a:fillRect/>
          </a:stretch>
        </a:blip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C2A541-9183-4588-A833-85CF0A7A6FB0}">
      <dsp:nvSpPr>
        <dsp:cNvPr id="0" name=""/>
        <dsp:cNvSpPr/>
      </dsp:nvSpPr>
      <dsp:spPr>
        <a:xfrm>
          <a:off x="0" y="2945577"/>
          <a:ext cx="5482951" cy="1338898"/>
        </a:xfrm>
        <a:prstGeom prst="roundRect">
          <a:avLst>
            <a:gd name="adj" fmla="val 10000"/>
          </a:avLst>
        </a:prstGeom>
        <a:solidFill>
          <a:schemeClr val="accent2">
            <a:hueOff val="-10805041"/>
            <a:satOff val="22223"/>
            <a:lumOff val="-1699"/>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latin typeface="Calibri" pitchFamily="34" charset="0"/>
              <a:cs typeface="Calibri" pitchFamily="34" charset="0"/>
            </a:rPr>
            <a:t>Factores familiares</a:t>
          </a:r>
        </a:p>
      </dsp:txBody>
      <dsp:txXfrm>
        <a:off x="1230480" y="2945577"/>
        <a:ext cx="4252471" cy="1338898"/>
      </dsp:txXfrm>
    </dsp:sp>
    <dsp:sp modelId="{AE03C8B7-36AC-4250-9A22-AB88C4AE5034}">
      <dsp:nvSpPr>
        <dsp:cNvPr id="0" name=""/>
        <dsp:cNvSpPr/>
      </dsp:nvSpPr>
      <dsp:spPr>
        <a:xfrm>
          <a:off x="133889" y="3079467"/>
          <a:ext cx="1096590" cy="1071118"/>
        </a:xfrm>
        <a:prstGeom prst="roundRect">
          <a:avLst>
            <a:gd name="adj" fmla="val 10000"/>
          </a:avLst>
        </a:prstGeom>
        <a:blipFill rotWithShape="0">
          <a:blip xmlns:r="http://schemas.openxmlformats.org/officeDocument/2006/relationships" r:embed="rId3"/>
          <a:stretch>
            <a:fillRect/>
          </a:stretch>
        </a:blip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2834A8-56A9-4C42-BA31-D68A7CC00CE8}">
      <dsp:nvSpPr>
        <dsp:cNvPr id="0" name=""/>
        <dsp:cNvSpPr/>
      </dsp:nvSpPr>
      <dsp:spPr>
        <a:xfrm>
          <a:off x="0" y="4418365"/>
          <a:ext cx="5482951" cy="1338898"/>
        </a:xfrm>
        <a:prstGeom prst="roundRect">
          <a:avLst>
            <a:gd name="adj" fmla="val 10000"/>
          </a:avLst>
        </a:prstGeom>
        <a:solidFill>
          <a:schemeClr val="accent2">
            <a:hueOff val="-16207560"/>
            <a:satOff val="33334"/>
            <a:lumOff val="-2549"/>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latin typeface="Calibri" pitchFamily="34" charset="0"/>
              <a:cs typeface="Calibri" pitchFamily="34" charset="0"/>
            </a:rPr>
            <a:t>Factores de personalidad</a:t>
          </a:r>
        </a:p>
      </dsp:txBody>
      <dsp:txXfrm>
        <a:off x="1230480" y="4418365"/>
        <a:ext cx="4252471" cy="1338898"/>
      </dsp:txXfrm>
    </dsp:sp>
    <dsp:sp modelId="{EFE279FC-67A7-4205-AC87-00C529307684}">
      <dsp:nvSpPr>
        <dsp:cNvPr id="0" name=""/>
        <dsp:cNvSpPr/>
      </dsp:nvSpPr>
      <dsp:spPr>
        <a:xfrm>
          <a:off x="133889" y="4552255"/>
          <a:ext cx="1096590" cy="1071118"/>
        </a:xfrm>
        <a:prstGeom prst="roundRect">
          <a:avLst>
            <a:gd name="adj" fmla="val 10000"/>
          </a:avLst>
        </a:prstGeom>
        <a:blipFill rotWithShape="0">
          <a:blip xmlns:r="http://schemas.openxmlformats.org/officeDocument/2006/relationships" r:embed="rId4"/>
          <a:stretch>
            <a:fillRect/>
          </a:stretch>
        </a:blip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01B3C2-E788-4190-9339-431BD858D4EF}">
      <dsp:nvSpPr>
        <dsp:cNvPr id="0" name=""/>
        <dsp:cNvSpPr/>
      </dsp:nvSpPr>
      <dsp:spPr>
        <a:xfrm rot="5400000">
          <a:off x="376556" y="893272"/>
          <a:ext cx="1393229" cy="168168"/>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1F6DC8-3261-4EC6-A506-A983D647D314}">
      <dsp:nvSpPr>
        <dsp:cNvPr id="0" name=""/>
        <dsp:cNvSpPr/>
      </dsp:nvSpPr>
      <dsp:spPr>
        <a:xfrm>
          <a:off x="695377" y="1630"/>
          <a:ext cx="1868537" cy="1121122"/>
        </a:xfrm>
        <a:prstGeom prst="roundRect">
          <a:avLst>
            <a:gd name="adj" fmla="val 10000"/>
          </a:avLst>
        </a:prstGeom>
        <a:solidFill>
          <a:schemeClr val="accent2">
            <a:hueOff val="0"/>
            <a:satOff val="0"/>
            <a:lumOff val="0"/>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latin typeface="Calibri" pitchFamily="34" charset="0"/>
              <a:cs typeface="Calibri" pitchFamily="34" charset="0"/>
            </a:rPr>
            <a:t>Imitación</a:t>
          </a:r>
        </a:p>
      </dsp:txBody>
      <dsp:txXfrm>
        <a:off x="695377" y="1630"/>
        <a:ext cx="1868537" cy="1121122"/>
      </dsp:txXfrm>
    </dsp:sp>
    <dsp:sp modelId="{A66141B7-0A51-462E-B4B6-13AA2C97023C}">
      <dsp:nvSpPr>
        <dsp:cNvPr id="0" name=""/>
        <dsp:cNvSpPr/>
      </dsp:nvSpPr>
      <dsp:spPr>
        <a:xfrm rot="5400000">
          <a:off x="376556" y="2294675"/>
          <a:ext cx="1393229" cy="168168"/>
        </a:xfrm>
        <a:prstGeom prst="rect">
          <a:avLst/>
        </a:prstGeom>
        <a:solidFill>
          <a:schemeClr val="accent2">
            <a:hueOff val="-2025945"/>
            <a:satOff val="4167"/>
            <a:lumOff val="-31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C325FE-8488-4C74-A554-B34FBB899C16}">
      <dsp:nvSpPr>
        <dsp:cNvPr id="0" name=""/>
        <dsp:cNvSpPr/>
      </dsp:nvSpPr>
      <dsp:spPr>
        <a:xfrm>
          <a:off x="695377" y="1403033"/>
          <a:ext cx="1868537" cy="1121122"/>
        </a:xfrm>
        <a:prstGeom prst="roundRect">
          <a:avLst>
            <a:gd name="adj" fmla="val 10000"/>
          </a:avLst>
        </a:prstGeom>
        <a:solidFill>
          <a:schemeClr val="accent2">
            <a:hueOff val="-1800840"/>
            <a:satOff val="3704"/>
            <a:lumOff val="-283"/>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latin typeface="Calibri" pitchFamily="34" charset="0"/>
              <a:cs typeface="Calibri" pitchFamily="34" charset="0"/>
            </a:rPr>
            <a:t>Carencias afectivas</a:t>
          </a:r>
        </a:p>
      </dsp:txBody>
      <dsp:txXfrm>
        <a:off x="695377" y="1403033"/>
        <a:ext cx="1868537" cy="1121122"/>
      </dsp:txXfrm>
    </dsp:sp>
    <dsp:sp modelId="{338FE19D-670F-4F66-B94D-D91B077366E1}">
      <dsp:nvSpPr>
        <dsp:cNvPr id="0" name=""/>
        <dsp:cNvSpPr/>
      </dsp:nvSpPr>
      <dsp:spPr>
        <a:xfrm rot="5400000">
          <a:off x="376556" y="3696078"/>
          <a:ext cx="1393229" cy="168168"/>
        </a:xfrm>
        <a:prstGeom prst="rect">
          <a:avLst/>
        </a:prstGeom>
        <a:solidFill>
          <a:schemeClr val="accent2">
            <a:hueOff val="-4051890"/>
            <a:satOff val="8333"/>
            <a:lumOff val="-63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83A3D6-233B-4FEC-9C5E-D7B85E7C2F8C}">
      <dsp:nvSpPr>
        <dsp:cNvPr id="0" name=""/>
        <dsp:cNvSpPr/>
      </dsp:nvSpPr>
      <dsp:spPr>
        <a:xfrm>
          <a:off x="695377" y="2804436"/>
          <a:ext cx="1868537" cy="1121122"/>
        </a:xfrm>
        <a:prstGeom prst="roundRect">
          <a:avLst>
            <a:gd name="adj" fmla="val 10000"/>
          </a:avLst>
        </a:prstGeom>
        <a:solidFill>
          <a:schemeClr val="accent2">
            <a:hueOff val="-3601680"/>
            <a:satOff val="7408"/>
            <a:lumOff val="-566"/>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a:latin typeface="Calibri" pitchFamily="34" charset="0"/>
              <a:cs typeface="Calibri" pitchFamily="34" charset="0"/>
            </a:rPr>
            <a:t>Frustración</a:t>
          </a:r>
        </a:p>
      </dsp:txBody>
      <dsp:txXfrm>
        <a:off x="695377" y="2804436"/>
        <a:ext cx="1868537" cy="1121122"/>
      </dsp:txXfrm>
    </dsp:sp>
    <dsp:sp modelId="{C34DADF9-2723-453D-99C8-4EDF45CFAEDF}">
      <dsp:nvSpPr>
        <dsp:cNvPr id="0" name=""/>
        <dsp:cNvSpPr/>
      </dsp:nvSpPr>
      <dsp:spPr>
        <a:xfrm>
          <a:off x="1077258" y="4396779"/>
          <a:ext cx="2476980" cy="168168"/>
        </a:xfrm>
        <a:prstGeom prst="rect">
          <a:avLst/>
        </a:prstGeom>
        <a:solidFill>
          <a:schemeClr val="accent2">
            <a:hueOff val="-6077835"/>
            <a:satOff val="12500"/>
            <a:lumOff val="-9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F58088-1121-44BC-A95F-26AE10629439}">
      <dsp:nvSpPr>
        <dsp:cNvPr id="0" name=""/>
        <dsp:cNvSpPr/>
      </dsp:nvSpPr>
      <dsp:spPr>
        <a:xfrm>
          <a:off x="695377" y="4205839"/>
          <a:ext cx="1868537" cy="1121122"/>
        </a:xfrm>
        <a:prstGeom prst="roundRect">
          <a:avLst>
            <a:gd name="adj" fmla="val 10000"/>
          </a:avLst>
        </a:prstGeom>
        <a:solidFill>
          <a:schemeClr val="accent2">
            <a:hueOff val="-5402520"/>
            <a:satOff val="11111"/>
            <a:lumOff val="-850"/>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latin typeface="Calibri" pitchFamily="34" charset="0"/>
              <a:cs typeface="Calibri" pitchFamily="34" charset="0"/>
            </a:rPr>
            <a:t>Deseo de lograr objetivos</a:t>
          </a:r>
        </a:p>
      </dsp:txBody>
      <dsp:txXfrm>
        <a:off x="695377" y="4205839"/>
        <a:ext cx="1868537" cy="1121122"/>
      </dsp:txXfrm>
    </dsp:sp>
    <dsp:sp modelId="{E9D51BFA-A38D-4DB1-8602-0F3CE0E3FC2C}">
      <dsp:nvSpPr>
        <dsp:cNvPr id="0" name=""/>
        <dsp:cNvSpPr/>
      </dsp:nvSpPr>
      <dsp:spPr>
        <a:xfrm rot="16200000">
          <a:off x="2861711" y="3696078"/>
          <a:ext cx="1393229" cy="168168"/>
        </a:xfrm>
        <a:prstGeom prst="rect">
          <a:avLst/>
        </a:prstGeom>
        <a:solidFill>
          <a:schemeClr val="accent2">
            <a:hueOff val="-8103780"/>
            <a:satOff val="16667"/>
            <a:lumOff val="-127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6E907E-311D-4C47-B85E-4C67EDBF5784}">
      <dsp:nvSpPr>
        <dsp:cNvPr id="0" name=""/>
        <dsp:cNvSpPr/>
      </dsp:nvSpPr>
      <dsp:spPr>
        <a:xfrm>
          <a:off x="3180531" y="4205839"/>
          <a:ext cx="1868537" cy="1121122"/>
        </a:xfrm>
        <a:prstGeom prst="roundRect">
          <a:avLst>
            <a:gd name="adj" fmla="val 10000"/>
          </a:avLst>
        </a:prstGeom>
        <a:solidFill>
          <a:schemeClr val="accent2">
            <a:hueOff val="-7203360"/>
            <a:satOff val="14815"/>
            <a:lumOff val="-1133"/>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a:latin typeface="Calibri" pitchFamily="34" charset="0"/>
              <a:cs typeface="Calibri" pitchFamily="34" charset="0"/>
            </a:rPr>
            <a:t>Se siente amenazado</a:t>
          </a:r>
        </a:p>
      </dsp:txBody>
      <dsp:txXfrm>
        <a:off x="3180531" y="4205839"/>
        <a:ext cx="1868537" cy="1121122"/>
      </dsp:txXfrm>
    </dsp:sp>
    <dsp:sp modelId="{89C6821D-156F-400B-B35D-F2BE07D19AC4}">
      <dsp:nvSpPr>
        <dsp:cNvPr id="0" name=""/>
        <dsp:cNvSpPr/>
      </dsp:nvSpPr>
      <dsp:spPr>
        <a:xfrm rot="16200000">
          <a:off x="2861711" y="2294675"/>
          <a:ext cx="1393229" cy="168168"/>
        </a:xfrm>
        <a:prstGeom prst="rect">
          <a:avLst/>
        </a:prstGeom>
        <a:solidFill>
          <a:schemeClr val="accent2">
            <a:hueOff val="-10129725"/>
            <a:satOff val="20834"/>
            <a:lumOff val="-159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0A904F-817C-4C1C-9AA2-0E2DF93E0590}">
      <dsp:nvSpPr>
        <dsp:cNvPr id="0" name=""/>
        <dsp:cNvSpPr/>
      </dsp:nvSpPr>
      <dsp:spPr>
        <a:xfrm>
          <a:off x="3180531" y="2804436"/>
          <a:ext cx="1868537" cy="1121122"/>
        </a:xfrm>
        <a:prstGeom prst="roundRect">
          <a:avLst>
            <a:gd name="adj" fmla="val 10000"/>
          </a:avLst>
        </a:prstGeom>
        <a:solidFill>
          <a:schemeClr val="accent2">
            <a:hueOff val="-9004200"/>
            <a:satOff val="18519"/>
            <a:lumOff val="-1416"/>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latin typeface="Calibri" pitchFamily="34" charset="0"/>
              <a:cs typeface="Calibri" pitchFamily="34" charset="0"/>
            </a:rPr>
            <a:t>Circunstan cias</a:t>
          </a:r>
          <a:endParaRPr lang="es-ES" sz="2400" kern="1200" dirty="0">
            <a:latin typeface="Calibri" pitchFamily="34" charset="0"/>
            <a:cs typeface="Calibri" pitchFamily="34" charset="0"/>
          </a:endParaRPr>
        </a:p>
      </dsp:txBody>
      <dsp:txXfrm>
        <a:off x="3180531" y="2804436"/>
        <a:ext cx="1868537" cy="1121122"/>
      </dsp:txXfrm>
    </dsp:sp>
    <dsp:sp modelId="{92202F52-F8C7-443E-A869-206A2853D6E9}">
      <dsp:nvSpPr>
        <dsp:cNvPr id="0" name=""/>
        <dsp:cNvSpPr/>
      </dsp:nvSpPr>
      <dsp:spPr>
        <a:xfrm rot="16200000">
          <a:off x="2861711" y="893272"/>
          <a:ext cx="1393229" cy="168168"/>
        </a:xfrm>
        <a:prstGeom prst="rect">
          <a:avLst/>
        </a:prstGeom>
        <a:solidFill>
          <a:schemeClr val="accent2">
            <a:hueOff val="-12155671"/>
            <a:satOff val="25001"/>
            <a:lumOff val="-19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56707F-7BB6-4631-8D07-A9B8EF9FF3D2}">
      <dsp:nvSpPr>
        <dsp:cNvPr id="0" name=""/>
        <dsp:cNvSpPr/>
      </dsp:nvSpPr>
      <dsp:spPr>
        <a:xfrm>
          <a:off x="3180531" y="1403033"/>
          <a:ext cx="1868537" cy="1121122"/>
        </a:xfrm>
        <a:prstGeom prst="roundRect">
          <a:avLst>
            <a:gd name="adj" fmla="val 10000"/>
          </a:avLst>
        </a:prstGeom>
        <a:solidFill>
          <a:schemeClr val="accent2">
            <a:hueOff val="-10805041"/>
            <a:satOff val="22223"/>
            <a:lumOff val="-1699"/>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latin typeface="Calibri" pitchFamily="34" charset="0"/>
              <a:cs typeface="Calibri" pitchFamily="34" charset="0"/>
            </a:rPr>
            <a:t>Actividades agresivas</a:t>
          </a:r>
        </a:p>
      </dsp:txBody>
      <dsp:txXfrm>
        <a:off x="3180531" y="1403033"/>
        <a:ext cx="1868537" cy="1121122"/>
      </dsp:txXfrm>
    </dsp:sp>
    <dsp:sp modelId="{8CBAF3CF-A2BE-488B-B9A8-09229C1CC701}">
      <dsp:nvSpPr>
        <dsp:cNvPr id="0" name=""/>
        <dsp:cNvSpPr/>
      </dsp:nvSpPr>
      <dsp:spPr>
        <a:xfrm>
          <a:off x="3562412" y="192571"/>
          <a:ext cx="2476980" cy="168168"/>
        </a:xfrm>
        <a:prstGeom prst="rect">
          <a:avLst/>
        </a:prstGeom>
        <a:solidFill>
          <a:schemeClr val="accent2">
            <a:hueOff val="-14181616"/>
            <a:satOff val="29167"/>
            <a:lumOff val="-22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3621D9-5DE1-40D1-B284-B28580A303E3}">
      <dsp:nvSpPr>
        <dsp:cNvPr id="0" name=""/>
        <dsp:cNvSpPr/>
      </dsp:nvSpPr>
      <dsp:spPr>
        <a:xfrm>
          <a:off x="3180531" y="1630"/>
          <a:ext cx="1868537" cy="1121122"/>
        </a:xfrm>
        <a:prstGeom prst="roundRect">
          <a:avLst>
            <a:gd name="adj" fmla="val 10000"/>
          </a:avLst>
        </a:prstGeom>
        <a:solidFill>
          <a:schemeClr val="accent2">
            <a:hueOff val="-12605880"/>
            <a:satOff val="25926"/>
            <a:lumOff val="-1983"/>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a:latin typeface="Calibri" pitchFamily="34" charset="0"/>
              <a:cs typeface="Calibri" pitchFamily="34" charset="0"/>
            </a:rPr>
            <a:t>Relatos agresivos</a:t>
          </a:r>
        </a:p>
      </dsp:txBody>
      <dsp:txXfrm>
        <a:off x="3180531" y="1630"/>
        <a:ext cx="1868537" cy="1121122"/>
      </dsp:txXfrm>
    </dsp:sp>
    <dsp:sp modelId="{625A2856-D69F-4FD6-8B69-DB63857C2E15}">
      <dsp:nvSpPr>
        <dsp:cNvPr id="0" name=""/>
        <dsp:cNvSpPr/>
      </dsp:nvSpPr>
      <dsp:spPr>
        <a:xfrm rot="5400000">
          <a:off x="5346865" y="893272"/>
          <a:ext cx="1393229" cy="168168"/>
        </a:xfrm>
        <a:prstGeom prst="rect">
          <a:avLst/>
        </a:prstGeom>
        <a:solidFill>
          <a:schemeClr val="accent2">
            <a:hueOff val="-16207560"/>
            <a:satOff val="33334"/>
            <a:lumOff val="-254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B960FF-355F-468D-8484-F077A04C8B4F}">
      <dsp:nvSpPr>
        <dsp:cNvPr id="0" name=""/>
        <dsp:cNvSpPr/>
      </dsp:nvSpPr>
      <dsp:spPr>
        <a:xfrm>
          <a:off x="5665685" y="1630"/>
          <a:ext cx="1868537" cy="1121122"/>
        </a:xfrm>
        <a:prstGeom prst="roundRect">
          <a:avLst>
            <a:gd name="adj" fmla="val 10000"/>
          </a:avLst>
        </a:prstGeom>
        <a:solidFill>
          <a:schemeClr val="accent2">
            <a:hueOff val="-14406721"/>
            <a:satOff val="29630"/>
            <a:lumOff val="-2266"/>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latin typeface="Calibri" pitchFamily="34" charset="0"/>
              <a:cs typeface="Calibri" pitchFamily="34" charset="0"/>
            </a:rPr>
            <a:t>Películas agresivas</a:t>
          </a:r>
        </a:p>
      </dsp:txBody>
      <dsp:txXfrm>
        <a:off x="5665685" y="1630"/>
        <a:ext cx="1868537" cy="1121122"/>
      </dsp:txXfrm>
    </dsp:sp>
    <dsp:sp modelId="{6E7B1040-4497-4CB3-BEF5-64D39992208F}">
      <dsp:nvSpPr>
        <dsp:cNvPr id="0" name=""/>
        <dsp:cNvSpPr/>
      </dsp:nvSpPr>
      <dsp:spPr>
        <a:xfrm>
          <a:off x="5665685" y="1403033"/>
          <a:ext cx="1868537" cy="1121122"/>
        </a:xfrm>
        <a:prstGeom prst="roundRect">
          <a:avLst>
            <a:gd name="adj" fmla="val 10000"/>
          </a:avLst>
        </a:prstGeom>
        <a:solidFill>
          <a:schemeClr val="accent2">
            <a:hueOff val="-16207560"/>
            <a:satOff val="33334"/>
            <a:lumOff val="-2549"/>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latin typeface="Calibri" pitchFamily="34" charset="0"/>
              <a:cs typeface="Calibri" pitchFamily="34" charset="0"/>
            </a:rPr>
            <a:t>Juegos de competición</a:t>
          </a:r>
        </a:p>
      </dsp:txBody>
      <dsp:txXfrm>
        <a:off x="5665685" y="1403033"/>
        <a:ext cx="1868537" cy="1121122"/>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ED58C4-97A8-4EB0-81D3-AAC42A7D372B}">
      <dsp:nvSpPr>
        <dsp:cNvPr id="0" name=""/>
        <dsp:cNvSpPr/>
      </dsp:nvSpPr>
      <dsp:spPr>
        <a:xfrm>
          <a:off x="3310123" y="2255663"/>
          <a:ext cx="1609352" cy="1609352"/>
        </a:xfrm>
        <a:prstGeom prst="ellipse">
          <a:avLst/>
        </a:prstGeom>
        <a:solidFill>
          <a:schemeClr val="accent1">
            <a:hueOff val="0"/>
            <a:satOff val="0"/>
            <a:lumOff val="0"/>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a:latin typeface="Calibri" pitchFamily="34" charset="0"/>
              <a:cs typeface="Calibri" pitchFamily="34" charset="0"/>
            </a:rPr>
            <a:t>Tipos de agresividad</a:t>
          </a:r>
        </a:p>
      </dsp:txBody>
      <dsp:txXfrm>
        <a:off x="3310123" y="2255663"/>
        <a:ext cx="1609352" cy="1609352"/>
      </dsp:txXfrm>
    </dsp:sp>
    <dsp:sp modelId="{B3B37E90-4FBF-47B0-AB22-4F1A5BFDBC4D}">
      <dsp:nvSpPr>
        <dsp:cNvPr id="0" name=""/>
        <dsp:cNvSpPr/>
      </dsp:nvSpPr>
      <dsp:spPr>
        <a:xfrm rot="16200000">
          <a:off x="3944548" y="1670481"/>
          <a:ext cx="340502" cy="54717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rot="16200000">
        <a:off x="3944548" y="1670481"/>
        <a:ext cx="340502" cy="547179"/>
      </dsp:txXfrm>
    </dsp:sp>
    <dsp:sp modelId="{5FE722B2-9426-4803-8473-A2C9293F58E9}">
      <dsp:nvSpPr>
        <dsp:cNvPr id="0" name=""/>
        <dsp:cNvSpPr/>
      </dsp:nvSpPr>
      <dsp:spPr>
        <a:xfrm>
          <a:off x="3310123" y="3853"/>
          <a:ext cx="1609352" cy="1609352"/>
        </a:xfrm>
        <a:prstGeom prst="ellipse">
          <a:avLst/>
        </a:prstGeom>
        <a:solidFill>
          <a:schemeClr val="accent2">
            <a:hueOff val="0"/>
            <a:satOff val="0"/>
            <a:lumOff val="0"/>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latin typeface="Calibri" pitchFamily="34" charset="0"/>
              <a:cs typeface="Calibri" pitchFamily="34" charset="0"/>
            </a:rPr>
            <a:t>Física</a:t>
          </a:r>
          <a:endParaRPr lang="es-ES" sz="2400" kern="1200" dirty="0">
            <a:latin typeface="Calibri" pitchFamily="34" charset="0"/>
            <a:cs typeface="Calibri" pitchFamily="34" charset="0"/>
          </a:endParaRPr>
        </a:p>
      </dsp:txBody>
      <dsp:txXfrm>
        <a:off x="3310123" y="3853"/>
        <a:ext cx="1609352" cy="1609352"/>
      </dsp:txXfrm>
    </dsp:sp>
    <dsp:sp modelId="{F5FE9DF3-21DC-4B80-819C-88CE188C8F35}">
      <dsp:nvSpPr>
        <dsp:cNvPr id="0" name=""/>
        <dsp:cNvSpPr/>
      </dsp:nvSpPr>
      <dsp:spPr>
        <a:xfrm rot="19800000">
          <a:off x="4911265" y="2228615"/>
          <a:ext cx="340502" cy="547179"/>
        </a:xfrm>
        <a:prstGeom prst="rightArrow">
          <a:avLst>
            <a:gd name="adj1" fmla="val 60000"/>
            <a:gd name="adj2" fmla="val 50000"/>
          </a:avLst>
        </a:prstGeom>
        <a:solidFill>
          <a:schemeClr val="accent2">
            <a:hueOff val="-3241512"/>
            <a:satOff val="6667"/>
            <a:lumOff val="-51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rot="19800000">
        <a:off x="4911265" y="2228615"/>
        <a:ext cx="340502" cy="547179"/>
      </dsp:txXfrm>
    </dsp:sp>
    <dsp:sp modelId="{22677229-A73C-48EA-88A9-2F51607F9ACB}">
      <dsp:nvSpPr>
        <dsp:cNvPr id="0" name=""/>
        <dsp:cNvSpPr/>
      </dsp:nvSpPr>
      <dsp:spPr>
        <a:xfrm>
          <a:off x="5260248" y="1129758"/>
          <a:ext cx="1609352" cy="1609352"/>
        </a:xfrm>
        <a:prstGeom prst="ellipse">
          <a:avLst/>
        </a:prstGeom>
        <a:solidFill>
          <a:schemeClr val="accent2">
            <a:hueOff val="-3241512"/>
            <a:satOff val="6667"/>
            <a:lumOff val="-510"/>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latin typeface="Calibri" pitchFamily="34" charset="0"/>
              <a:cs typeface="Calibri" pitchFamily="34" charset="0"/>
            </a:rPr>
            <a:t>Verbal</a:t>
          </a:r>
          <a:endParaRPr lang="es-ES" sz="2400" kern="1200" dirty="0">
            <a:latin typeface="Calibri" pitchFamily="34" charset="0"/>
            <a:cs typeface="Calibri" pitchFamily="34" charset="0"/>
          </a:endParaRPr>
        </a:p>
      </dsp:txBody>
      <dsp:txXfrm>
        <a:off x="5260248" y="1129758"/>
        <a:ext cx="1609352" cy="1609352"/>
      </dsp:txXfrm>
    </dsp:sp>
    <dsp:sp modelId="{5C905C68-9A58-4F0D-A1E6-415990861496}">
      <dsp:nvSpPr>
        <dsp:cNvPr id="0" name=""/>
        <dsp:cNvSpPr/>
      </dsp:nvSpPr>
      <dsp:spPr>
        <a:xfrm rot="1800000">
          <a:off x="4911265" y="3344884"/>
          <a:ext cx="340502" cy="547179"/>
        </a:xfrm>
        <a:prstGeom prst="rightArrow">
          <a:avLst>
            <a:gd name="adj1" fmla="val 60000"/>
            <a:gd name="adj2" fmla="val 50000"/>
          </a:avLst>
        </a:prstGeom>
        <a:solidFill>
          <a:schemeClr val="accent2">
            <a:hueOff val="-6483024"/>
            <a:satOff val="13334"/>
            <a:lumOff val="-102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rot="1800000">
        <a:off x="4911265" y="3344884"/>
        <a:ext cx="340502" cy="547179"/>
      </dsp:txXfrm>
    </dsp:sp>
    <dsp:sp modelId="{196539A9-01C5-43F1-AFA7-B2AE26130E42}">
      <dsp:nvSpPr>
        <dsp:cNvPr id="0" name=""/>
        <dsp:cNvSpPr/>
      </dsp:nvSpPr>
      <dsp:spPr>
        <a:xfrm>
          <a:off x="5260248" y="3381568"/>
          <a:ext cx="1609352" cy="1609352"/>
        </a:xfrm>
        <a:prstGeom prst="ellipse">
          <a:avLst/>
        </a:prstGeom>
        <a:solidFill>
          <a:schemeClr val="accent2">
            <a:hueOff val="-6483024"/>
            <a:satOff val="13334"/>
            <a:lumOff val="-1020"/>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latin typeface="Calibri" pitchFamily="34" charset="0"/>
              <a:cs typeface="Calibri" pitchFamily="34" charset="0"/>
            </a:rPr>
            <a:t>Psicológica</a:t>
          </a:r>
          <a:endParaRPr lang="es-ES" sz="2400" kern="1200" dirty="0">
            <a:latin typeface="Calibri" pitchFamily="34" charset="0"/>
            <a:cs typeface="Calibri" pitchFamily="34" charset="0"/>
          </a:endParaRPr>
        </a:p>
      </dsp:txBody>
      <dsp:txXfrm>
        <a:off x="5260248" y="3381568"/>
        <a:ext cx="1609352" cy="1609352"/>
      </dsp:txXfrm>
    </dsp:sp>
    <dsp:sp modelId="{00339193-260A-4F84-817E-10B23056201F}">
      <dsp:nvSpPr>
        <dsp:cNvPr id="0" name=""/>
        <dsp:cNvSpPr/>
      </dsp:nvSpPr>
      <dsp:spPr>
        <a:xfrm rot="5400000">
          <a:off x="3944548" y="3903018"/>
          <a:ext cx="340502" cy="547179"/>
        </a:xfrm>
        <a:prstGeom prst="rightArrow">
          <a:avLst>
            <a:gd name="adj1" fmla="val 60000"/>
            <a:gd name="adj2" fmla="val 50000"/>
          </a:avLst>
        </a:prstGeom>
        <a:solidFill>
          <a:schemeClr val="accent2">
            <a:hueOff val="-9724536"/>
            <a:satOff val="20000"/>
            <a:lumOff val="-152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rot="5400000">
        <a:off x="3944548" y="3903018"/>
        <a:ext cx="340502" cy="547179"/>
      </dsp:txXfrm>
    </dsp:sp>
    <dsp:sp modelId="{A7C13229-4E3B-4856-9DA5-015C52035C52}">
      <dsp:nvSpPr>
        <dsp:cNvPr id="0" name=""/>
        <dsp:cNvSpPr/>
      </dsp:nvSpPr>
      <dsp:spPr>
        <a:xfrm>
          <a:off x="3310123" y="4507473"/>
          <a:ext cx="1609352" cy="1609352"/>
        </a:xfrm>
        <a:prstGeom prst="ellipse">
          <a:avLst/>
        </a:prstGeom>
        <a:solidFill>
          <a:schemeClr val="accent2">
            <a:hueOff val="-9724536"/>
            <a:satOff val="20000"/>
            <a:lumOff val="-1529"/>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latin typeface="Calibri" pitchFamily="34" charset="0"/>
              <a:cs typeface="Calibri" pitchFamily="34" charset="0"/>
            </a:rPr>
            <a:t>Social</a:t>
          </a:r>
          <a:endParaRPr lang="es-ES" sz="1400" kern="1200" dirty="0">
            <a:latin typeface="Calibri" pitchFamily="34" charset="0"/>
            <a:cs typeface="Calibri" pitchFamily="34" charset="0"/>
          </a:endParaRPr>
        </a:p>
      </dsp:txBody>
      <dsp:txXfrm>
        <a:off x="3310123" y="4507473"/>
        <a:ext cx="1609352" cy="1609352"/>
      </dsp:txXfrm>
    </dsp:sp>
    <dsp:sp modelId="{56FC595B-B9EF-41E9-A6AF-A23F73144935}">
      <dsp:nvSpPr>
        <dsp:cNvPr id="0" name=""/>
        <dsp:cNvSpPr/>
      </dsp:nvSpPr>
      <dsp:spPr>
        <a:xfrm rot="9000000">
          <a:off x="2977832" y="3344884"/>
          <a:ext cx="340502" cy="547179"/>
        </a:xfrm>
        <a:prstGeom prst="rightArrow">
          <a:avLst>
            <a:gd name="adj1" fmla="val 60000"/>
            <a:gd name="adj2" fmla="val 50000"/>
          </a:avLst>
        </a:prstGeom>
        <a:solidFill>
          <a:schemeClr val="accent2">
            <a:hueOff val="-12966049"/>
            <a:satOff val="26667"/>
            <a:lumOff val="-203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rot="9000000">
        <a:off x="2977832" y="3344884"/>
        <a:ext cx="340502" cy="547179"/>
      </dsp:txXfrm>
    </dsp:sp>
    <dsp:sp modelId="{5AA54E87-1E70-4420-A301-2B880008E90C}">
      <dsp:nvSpPr>
        <dsp:cNvPr id="0" name=""/>
        <dsp:cNvSpPr/>
      </dsp:nvSpPr>
      <dsp:spPr>
        <a:xfrm>
          <a:off x="1359998" y="3381568"/>
          <a:ext cx="1609352" cy="1609352"/>
        </a:xfrm>
        <a:prstGeom prst="ellipse">
          <a:avLst/>
        </a:prstGeom>
        <a:solidFill>
          <a:schemeClr val="accent2">
            <a:hueOff val="-12966049"/>
            <a:satOff val="26667"/>
            <a:lumOff val="-2039"/>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latin typeface="Calibri" pitchFamily="34" charset="0"/>
              <a:cs typeface="Calibri" pitchFamily="34" charset="0"/>
            </a:rPr>
            <a:t>Instru mental</a:t>
          </a:r>
          <a:endParaRPr lang="es-ES" sz="2400" kern="1200" dirty="0">
            <a:latin typeface="Calibri" pitchFamily="34" charset="0"/>
            <a:cs typeface="Calibri" pitchFamily="34" charset="0"/>
          </a:endParaRPr>
        </a:p>
      </dsp:txBody>
      <dsp:txXfrm>
        <a:off x="1359998" y="3381568"/>
        <a:ext cx="1609352" cy="1609352"/>
      </dsp:txXfrm>
    </dsp:sp>
    <dsp:sp modelId="{CA0112C6-CC04-4D85-98FC-5709A73753B9}">
      <dsp:nvSpPr>
        <dsp:cNvPr id="0" name=""/>
        <dsp:cNvSpPr/>
      </dsp:nvSpPr>
      <dsp:spPr>
        <a:xfrm rot="12600000">
          <a:off x="2977832" y="2228615"/>
          <a:ext cx="340502" cy="547179"/>
        </a:xfrm>
        <a:prstGeom prst="rightArrow">
          <a:avLst>
            <a:gd name="adj1" fmla="val 60000"/>
            <a:gd name="adj2" fmla="val 50000"/>
          </a:avLst>
        </a:prstGeom>
        <a:solidFill>
          <a:schemeClr val="accent2">
            <a:hueOff val="-16207560"/>
            <a:satOff val="33334"/>
            <a:lumOff val="-254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rot="12600000">
        <a:off x="2977832" y="2228615"/>
        <a:ext cx="340502" cy="547179"/>
      </dsp:txXfrm>
    </dsp:sp>
    <dsp:sp modelId="{5BA12241-7050-48F5-BB63-A52F68E48A2A}">
      <dsp:nvSpPr>
        <dsp:cNvPr id="0" name=""/>
        <dsp:cNvSpPr/>
      </dsp:nvSpPr>
      <dsp:spPr>
        <a:xfrm>
          <a:off x="1359998" y="1129758"/>
          <a:ext cx="1609352" cy="1609352"/>
        </a:xfrm>
        <a:prstGeom prst="ellipse">
          <a:avLst/>
        </a:prstGeom>
        <a:solidFill>
          <a:schemeClr val="accent2">
            <a:hueOff val="-16207560"/>
            <a:satOff val="33334"/>
            <a:lumOff val="-2549"/>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latin typeface="Calibri" pitchFamily="34" charset="0"/>
              <a:cs typeface="Calibri" pitchFamily="34" charset="0"/>
            </a:rPr>
            <a:t>Auto agresión</a:t>
          </a:r>
          <a:endParaRPr lang="es-ES" sz="2400" kern="1200" dirty="0">
            <a:latin typeface="Calibri" pitchFamily="34" charset="0"/>
            <a:cs typeface="Calibri" pitchFamily="34" charset="0"/>
          </a:endParaRPr>
        </a:p>
      </dsp:txBody>
      <dsp:txXfrm>
        <a:off x="1359998" y="1129758"/>
        <a:ext cx="1609352" cy="1609352"/>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5987E9-C6CA-48AC-AD50-5FB79FA5C9F2}">
      <dsp:nvSpPr>
        <dsp:cNvPr id="0" name=""/>
        <dsp:cNvSpPr/>
      </dsp:nvSpPr>
      <dsp:spPr>
        <a:xfrm>
          <a:off x="0" y="0"/>
          <a:ext cx="5266928" cy="1299061"/>
        </a:xfrm>
        <a:prstGeom prst="roundRect">
          <a:avLst>
            <a:gd name="adj" fmla="val 10000"/>
          </a:avLst>
        </a:prstGeom>
        <a:solidFill>
          <a:schemeClr val="accent2">
            <a:hueOff val="0"/>
            <a:satOff val="0"/>
            <a:lumOff val="0"/>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dirty="0">
              <a:latin typeface="Calibri" pitchFamily="34" charset="0"/>
              <a:cs typeface="Calibri" pitchFamily="34" charset="0"/>
            </a:rPr>
            <a:t>Alta tensión </a:t>
          </a:r>
          <a:r>
            <a:rPr lang="es-ES" sz="2400" kern="1200" dirty="0" smtClean="0">
              <a:latin typeface="Calibri" pitchFamily="34" charset="0"/>
              <a:cs typeface="Calibri" pitchFamily="34" charset="0"/>
            </a:rPr>
            <a:t>nerviosa</a:t>
          </a:r>
          <a:endParaRPr lang="es-ES" sz="2400" kern="1200" dirty="0">
            <a:latin typeface="Calibri" pitchFamily="34" charset="0"/>
            <a:cs typeface="Calibri" pitchFamily="34" charset="0"/>
          </a:endParaRPr>
        </a:p>
      </dsp:txBody>
      <dsp:txXfrm>
        <a:off x="1183291" y="0"/>
        <a:ext cx="4083636" cy="1299061"/>
      </dsp:txXfrm>
    </dsp:sp>
    <dsp:sp modelId="{0B5A32CF-9833-41A3-95C8-5CE325F5D6C3}">
      <dsp:nvSpPr>
        <dsp:cNvPr id="0" name=""/>
        <dsp:cNvSpPr/>
      </dsp:nvSpPr>
      <dsp:spPr>
        <a:xfrm>
          <a:off x="129906" y="129906"/>
          <a:ext cx="1053385" cy="1039249"/>
        </a:xfrm>
        <a:prstGeom prst="roundRect">
          <a:avLst>
            <a:gd name="adj" fmla="val 10000"/>
          </a:avLst>
        </a:prstGeom>
        <a:blipFill rotWithShape="0">
          <a:blip xmlns:r="http://schemas.openxmlformats.org/officeDocument/2006/relationships" r:embed="rId1"/>
          <a:stretch>
            <a:fillRect/>
          </a:stretch>
        </a:blip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09E525-BA35-495F-A21E-8B1DC5496BB2}">
      <dsp:nvSpPr>
        <dsp:cNvPr id="0" name=""/>
        <dsp:cNvSpPr/>
      </dsp:nvSpPr>
      <dsp:spPr>
        <a:xfrm>
          <a:off x="0" y="1428967"/>
          <a:ext cx="5266928" cy="1299061"/>
        </a:xfrm>
        <a:prstGeom prst="roundRect">
          <a:avLst>
            <a:gd name="adj" fmla="val 10000"/>
          </a:avLst>
        </a:prstGeom>
        <a:solidFill>
          <a:schemeClr val="accent3">
            <a:hueOff val="0"/>
            <a:satOff val="0"/>
            <a:lumOff val="0"/>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dirty="0" smtClean="0">
              <a:latin typeface="Calibri" pitchFamily="34" charset="0"/>
              <a:cs typeface="Calibri" pitchFamily="34" charset="0"/>
            </a:rPr>
            <a:t>Comportamientos antisociales</a:t>
          </a:r>
          <a:endParaRPr lang="es-ES" sz="2400" kern="1200" dirty="0">
            <a:latin typeface="Calibri" pitchFamily="34" charset="0"/>
            <a:cs typeface="Calibri" pitchFamily="34" charset="0"/>
          </a:endParaRPr>
        </a:p>
      </dsp:txBody>
      <dsp:txXfrm>
        <a:off x="1183291" y="1428967"/>
        <a:ext cx="4083636" cy="1299061"/>
      </dsp:txXfrm>
    </dsp:sp>
    <dsp:sp modelId="{B43B8A85-B2E6-40BF-9F95-764FD28D4B84}">
      <dsp:nvSpPr>
        <dsp:cNvPr id="0" name=""/>
        <dsp:cNvSpPr/>
      </dsp:nvSpPr>
      <dsp:spPr>
        <a:xfrm>
          <a:off x="129906" y="1558873"/>
          <a:ext cx="1053385" cy="1039249"/>
        </a:xfrm>
        <a:prstGeom prst="roundRect">
          <a:avLst>
            <a:gd name="adj" fmla="val 10000"/>
          </a:avLst>
        </a:prstGeom>
        <a:blipFill rotWithShape="0">
          <a:blip xmlns:r="http://schemas.openxmlformats.org/officeDocument/2006/relationships" r:embed="rId2"/>
          <a:stretch>
            <a:fillRect/>
          </a:stretch>
        </a:blip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43F753-11D6-4A2C-A6D5-0543B8A425CA}">
      <dsp:nvSpPr>
        <dsp:cNvPr id="0" name=""/>
        <dsp:cNvSpPr/>
      </dsp:nvSpPr>
      <dsp:spPr>
        <a:xfrm>
          <a:off x="0" y="2857935"/>
          <a:ext cx="5266928" cy="1299061"/>
        </a:xfrm>
        <a:prstGeom prst="roundRect">
          <a:avLst>
            <a:gd name="adj" fmla="val 10000"/>
          </a:avLst>
        </a:prstGeom>
        <a:solidFill>
          <a:schemeClr val="accent4">
            <a:hueOff val="0"/>
            <a:satOff val="0"/>
            <a:lumOff val="0"/>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dirty="0" smtClean="0">
              <a:latin typeface="Calibri" pitchFamily="34" charset="0"/>
              <a:cs typeface="Calibri" pitchFamily="34" charset="0"/>
            </a:rPr>
            <a:t>Dificultades escolares</a:t>
          </a:r>
          <a:endParaRPr lang="es-ES" sz="2400" kern="1200" dirty="0">
            <a:latin typeface="Calibri" pitchFamily="34" charset="0"/>
            <a:cs typeface="Calibri" pitchFamily="34" charset="0"/>
          </a:endParaRPr>
        </a:p>
      </dsp:txBody>
      <dsp:txXfrm>
        <a:off x="1183291" y="2857935"/>
        <a:ext cx="4083636" cy="1299061"/>
      </dsp:txXfrm>
    </dsp:sp>
    <dsp:sp modelId="{29F32B2B-7803-4B35-877D-003E8FBDFF83}">
      <dsp:nvSpPr>
        <dsp:cNvPr id="0" name=""/>
        <dsp:cNvSpPr/>
      </dsp:nvSpPr>
      <dsp:spPr>
        <a:xfrm>
          <a:off x="129906" y="2987841"/>
          <a:ext cx="1053385" cy="1039249"/>
        </a:xfrm>
        <a:prstGeom prst="roundRect">
          <a:avLst>
            <a:gd name="adj" fmla="val 10000"/>
          </a:avLst>
        </a:prstGeom>
        <a:blipFill rotWithShape="0">
          <a:blip xmlns:r="http://schemas.openxmlformats.org/officeDocument/2006/relationships" r:embed="rId3"/>
          <a:stretch>
            <a:fillRect/>
          </a:stretch>
        </a:blip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50327D-62B3-44A5-80ED-29EA194DF4BF}">
      <dsp:nvSpPr>
        <dsp:cNvPr id="0" name=""/>
        <dsp:cNvSpPr/>
      </dsp:nvSpPr>
      <dsp:spPr>
        <a:xfrm>
          <a:off x="0" y="4286903"/>
          <a:ext cx="5266928" cy="1299061"/>
        </a:xfrm>
        <a:prstGeom prst="roundRect">
          <a:avLst>
            <a:gd name="adj" fmla="val 10000"/>
          </a:avLst>
        </a:prstGeom>
        <a:solidFill>
          <a:schemeClr val="accent5">
            <a:hueOff val="0"/>
            <a:satOff val="0"/>
            <a:lumOff val="0"/>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dirty="0" smtClean="0">
              <a:latin typeface="Calibri" pitchFamily="34" charset="0"/>
              <a:cs typeface="Calibri" pitchFamily="34" charset="0"/>
            </a:rPr>
            <a:t>Aislamiento, autoestima afectada</a:t>
          </a:r>
          <a:endParaRPr lang="es-ES" sz="2400" kern="1200" dirty="0">
            <a:latin typeface="Calibri" pitchFamily="34" charset="0"/>
            <a:cs typeface="Calibri" pitchFamily="34" charset="0"/>
          </a:endParaRPr>
        </a:p>
      </dsp:txBody>
      <dsp:txXfrm>
        <a:off x="1183291" y="4286903"/>
        <a:ext cx="4083636" cy="1299061"/>
      </dsp:txXfrm>
    </dsp:sp>
    <dsp:sp modelId="{B24E1C56-2CCF-4352-A1B8-F6A41F6E855E}">
      <dsp:nvSpPr>
        <dsp:cNvPr id="0" name=""/>
        <dsp:cNvSpPr/>
      </dsp:nvSpPr>
      <dsp:spPr>
        <a:xfrm>
          <a:off x="129906" y="4416809"/>
          <a:ext cx="1053385" cy="1039249"/>
        </a:xfrm>
        <a:prstGeom prst="roundRect">
          <a:avLst>
            <a:gd name="adj" fmla="val 10000"/>
          </a:avLst>
        </a:prstGeom>
        <a:blipFill rotWithShape="0">
          <a:blip xmlns:r="http://schemas.openxmlformats.org/officeDocument/2006/relationships" r:embed="rId4"/>
          <a:stretch>
            <a:fillRect/>
          </a:stretch>
        </a:blip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6" name="Rectangle 20"/>
          <p:cNvSpPr>
            <a:spLocks noGrp="1"/>
          </p:cNvSpPr>
          <p:nvPr>
            <p:ph type="ctrTitle"/>
          </p:nvPr>
        </p:nvSpPr>
        <p:spPr>
          <a:xfrm>
            <a:off x="722376" y="2688336"/>
            <a:ext cx="7772400" cy="3108960"/>
          </a:xfrm>
        </p:spPr>
        <p:txBody>
          <a:bodyPr anchor="t" anchorCtr="0">
            <a:noAutofit/>
          </a:bodyPr>
          <a:lstStyle>
            <a:lvl1pPr algn="ctr">
              <a:defRPr lang="en-US" sz="6200" b="1" cap="none" spc="0" dirty="0" smtClean="0">
                <a:ln w="1905"/>
                <a:gradFill>
                  <a:gsLst>
                    <a:gs pos="0">
                      <a:schemeClr val="tx2">
                        <a:shade val="30000"/>
                        <a:satMod val="255000"/>
                      </a:schemeClr>
                    </a:gs>
                    <a:gs pos="58000">
                      <a:schemeClr val="tx2">
                        <a:tint val="90000"/>
                        <a:satMod val="300000"/>
                      </a:schemeClr>
                    </a:gs>
                    <a:gs pos="100000">
                      <a:schemeClr val="tx2">
                        <a:tint val="80000"/>
                        <a:satMod val="255000"/>
                      </a:schemeClr>
                    </a:gs>
                  </a:gsLst>
                  <a:lin ang="5400000"/>
                </a:gradFill>
                <a:effectLst>
                  <a:innerShdw blurRad="69850" dist="43180" dir="5400000">
                    <a:srgbClr val="000000">
                      <a:alpha val="65000"/>
                    </a:srgbClr>
                  </a:innerShdw>
                </a:effectLst>
              </a:defRPr>
            </a:lvl1pPr>
          </a:lstStyle>
          <a:p>
            <a:r>
              <a:rPr lang="es-ES" smtClean="0"/>
              <a:t>Haga clic para modificar el estilo de título del patrón</a:t>
            </a:r>
            <a:endParaRPr lang="en-US" dirty="0"/>
          </a:p>
        </p:txBody>
      </p:sp>
      <p:sp>
        <p:nvSpPr>
          <p:cNvPr id="24" name="Rectangle 26"/>
          <p:cNvSpPr>
            <a:spLocks noGrp="1"/>
          </p:cNvSpPr>
          <p:nvPr>
            <p:ph type="subTitle" idx="1"/>
          </p:nvPr>
        </p:nvSpPr>
        <p:spPr>
          <a:xfrm>
            <a:off x="722376" y="1133856"/>
            <a:ext cx="7772400" cy="1508760"/>
          </a:xfrm>
        </p:spPr>
        <p:txBody>
          <a:bodyPr anchor="b">
            <a:normAutofit/>
          </a:bodyPr>
          <a:lstStyle>
            <a:lvl1pPr marL="0" indent="0" algn="ctr">
              <a:buNone/>
              <a:defRPr lang="en-US" sz="2200" b="0">
                <a:solidFill>
                  <a:schemeClr val="tx2">
                    <a:shade val="55000"/>
                  </a:schemeClr>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dirty="0"/>
          </a:p>
        </p:txBody>
      </p:sp>
      <p:sp>
        <p:nvSpPr>
          <p:cNvPr id="18" name="Rectangle 6"/>
          <p:cNvSpPr>
            <a:spLocks noGrp="1"/>
          </p:cNvSpPr>
          <p:nvPr>
            <p:ph type="dt" sz="half" idx="10"/>
          </p:nvPr>
        </p:nvSpPr>
        <p:spPr/>
        <p:txBody>
          <a:bodyPr/>
          <a:lstStyle>
            <a:lvl1pPr>
              <a:defRPr lang="en-US" smtClean="0"/>
            </a:lvl1pPr>
          </a:lstStyle>
          <a:p>
            <a:fld id="{07419453-9CAE-4535-A710-DA9A974B3D5C}" type="datetimeFigureOut">
              <a:rPr lang="es-ES" smtClean="0"/>
              <a:pPr/>
              <a:t>31/08/2012</a:t>
            </a:fld>
            <a:endParaRPr lang="es-ES"/>
          </a:p>
        </p:txBody>
      </p:sp>
      <p:sp>
        <p:nvSpPr>
          <p:cNvPr id="9" name="Rectangle 14"/>
          <p:cNvSpPr>
            <a:spLocks noGrp="1"/>
          </p:cNvSpPr>
          <p:nvPr>
            <p:ph type="sldNum" sz="quarter" idx="11"/>
          </p:nvPr>
        </p:nvSpPr>
        <p:spPr/>
        <p:txBody>
          <a:bodyPr/>
          <a:lstStyle>
            <a:lvl1pPr>
              <a:defRPr lang="en-US" smtClean="0"/>
            </a:lvl1pPr>
          </a:lstStyle>
          <a:p>
            <a:fld id="{FF441A7A-9644-4993-9ACC-C745E97EAA61}" type="slidenum">
              <a:rPr lang="es-ES" smtClean="0"/>
              <a:pPr/>
              <a:t>‹Nº›</a:t>
            </a:fld>
            <a:endParaRPr lang="es-ES"/>
          </a:p>
        </p:txBody>
      </p:sp>
      <p:sp>
        <p:nvSpPr>
          <p:cNvPr id="25" name="Rectangle 27"/>
          <p:cNvSpPr>
            <a:spLocks noGrp="1"/>
          </p:cNvSpPr>
          <p:nvPr>
            <p:ph type="ftr" sz="quarter" idx="12"/>
          </p:nvPr>
        </p:nvSpPr>
        <p:spPr/>
        <p:txBody>
          <a:bodyPr/>
          <a:lstStyle>
            <a:lvl1pPr>
              <a:defRPr lang="en-US" smtClean="0"/>
            </a:lvl1pPr>
          </a:lstStyle>
          <a:p>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7419453-9CAE-4535-A710-DA9A974B3D5C}" type="datetimeFigureOut">
              <a:rPr lang="es-ES" smtClean="0"/>
              <a:pPr/>
              <a:t>31/08/2012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F441A7A-9644-4993-9ACC-C745E97EAA61}"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7419453-9CAE-4535-A710-DA9A974B3D5C}" type="datetimeFigureOut">
              <a:rPr lang="es-ES" smtClean="0"/>
              <a:pPr/>
              <a:t>31/08/2012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F441A7A-9644-4993-9ACC-C745E97EAA61}"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s-ES" smtClean="0"/>
              <a:t>Haga clic para modificar el estilo de título del patrón</a:t>
            </a:r>
            <a:endParaRPr lang="en-US"/>
          </a:p>
        </p:txBody>
      </p:sp>
      <p:sp>
        <p:nvSpPr>
          <p:cNvPr id="3" name="Rectangle 3"/>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Rectangle 4"/>
          <p:cNvSpPr>
            <a:spLocks noGrp="1"/>
          </p:cNvSpPr>
          <p:nvPr>
            <p:ph type="dt" sz="half" idx="10"/>
          </p:nvPr>
        </p:nvSpPr>
        <p:spPr/>
        <p:txBody>
          <a:bodyPr/>
          <a:lstStyle/>
          <a:p>
            <a:fld id="{07419453-9CAE-4535-A710-DA9A974B3D5C}" type="datetimeFigureOut">
              <a:rPr lang="es-ES" smtClean="0"/>
              <a:pPr/>
              <a:t>31/08/2012</a:t>
            </a:fld>
            <a:endParaRPr lang="es-ES"/>
          </a:p>
        </p:txBody>
      </p:sp>
      <p:sp>
        <p:nvSpPr>
          <p:cNvPr id="5" name="Rectangle 5"/>
          <p:cNvSpPr>
            <a:spLocks noGrp="1"/>
          </p:cNvSpPr>
          <p:nvPr>
            <p:ph type="ftr" sz="quarter" idx="11"/>
          </p:nvPr>
        </p:nvSpPr>
        <p:spPr/>
        <p:txBody>
          <a:bodyPr/>
          <a:lstStyle/>
          <a:p>
            <a:endParaRPr lang="es-ES"/>
          </a:p>
        </p:txBody>
      </p:sp>
      <p:sp>
        <p:nvSpPr>
          <p:cNvPr id="6" name="Rectangle 6"/>
          <p:cNvSpPr>
            <a:spLocks noGrp="1"/>
          </p:cNvSpPr>
          <p:nvPr>
            <p:ph type="sldNum" sz="quarter" idx="12"/>
          </p:nvPr>
        </p:nvSpPr>
        <p:spPr/>
        <p:txBody>
          <a:bodyPr/>
          <a:lstStyle/>
          <a:p>
            <a:fld id="{FF441A7A-9644-4993-9ACC-C745E97EAA61}"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8" name="Rounded Rectangle 7"/>
          <p:cNvSpPr/>
          <p:nvPr/>
        </p:nvSpPr>
        <p:spPr>
          <a:xfrm>
            <a:off x="690564" y="491697"/>
            <a:ext cx="7762875" cy="5874608"/>
          </a:xfrm>
          <a:prstGeom prst="roundRect">
            <a:avLst>
              <a:gd name="adj" fmla="val 2238"/>
            </a:avLst>
          </a:prstGeom>
          <a:gradFill rotWithShape="1">
            <a:gsLst>
              <a:gs pos="0">
                <a:schemeClr val="bg1">
                  <a:satMod val="300000"/>
                  <a:alpha val="50000"/>
                </a:schemeClr>
              </a:gs>
              <a:gs pos="35000">
                <a:schemeClr val="bg1">
                  <a:satMod val="300000"/>
                  <a:alpha val="87000"/>
                </a:schemeClr>
              </a:gs>
              <a:gs pos="50000">
                <a:schemeClr val="bg1">
                  <a:satMod val="300000"/>
                  <a:alpha val="92000"/>
                </a:schemeClr>
              </a:gs>
              <a:gs pos="60000">
                <a:schemeClr val="bg1">
                  <a:satMod val="300000"/>
                  <a:alpha val="89000"/>
                </a:schemeClr>
              </a:gs>
              <a:gs pos="100000">
                <a:schemeClr val="bg1">
                  <a:satMod val="300000"/>
                  <a:alpha val="55000"/>
                </a:schemeClr>
              </a:gs>
            </a:gsLst>
            <a:lin ang="5400000" scaled="1"/>
          </a:gradFill>
          <a:ln>
            <a:noFill/>
          </a:ln>
          <a:effectLst>
            <a:outerShdw blurRad="63500" dist="45720" dir="5400000" algn="t" rotWithShape="0">
              <a:schemeClr val="bg2">
                <a:shade val="30000"/>
                <a:satMod val="250000"/>
                <a:alpha val="90000"/>
              </a:schemeClr>
            </a:outerShdw>
          </a:effectLst>
          <a:scene3d>
            <a:camera prst="orthographicFront">
              <a:rot lat="0" lon="0" rev="0"/>
            </a:camera>
            <a:lightRig rig="contrasting" dir="t">
              <a:rot lat="0" lon="0" rev="7500000"/>
            </a:lightRig>
          </a:scene3d>
          <a:sp3d contourW="6350" prstMaterial="powder">
            <a:bevelT w="50800" h="63500"/>
            <a:contourClr>
              <a:schemeClr val="bg2">
                <a:shade val="90000"/>
                <a:lumMod val="55000"/>
              </a:scheme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2" name="Rectangle 2"/>
          <p:cNvSpPr>
            <a:spLocks noGrp="1"/>
          </p:cNvSpPr>
          <p:nvPr>
            <p:ph type="title"/>
          </p:nvPr>
        </p:nvSpPr>
        <p:spPr>
          <a:xfrm>
            <a:off x="777240" y="795997"/>
            <a:ext cx="7589520" cy="3112843"/>
          </a:xfrm>
        </p:spPr>
        <p:txBody>
          <a:bodyPr anchor="b">
            <a:normAutofit/>
          </a:bodyPr>
          <a:lstStyle>
            <a:lvl1pPr algn="ctr">
              <a:buNone/>
              <a:defRPr lang="en-US" sz="6200" b="1" cap="none" spc="0" dirty="0">
                <a:ln w="1905"/>
                <a:gradFill>
                  <a:gsLst>
                    <a:gs pos="0">
                      <a:schemeClr val="tx2">
                        <a:shade val="30000"/>
                        <a:satMod val="255000"/>
                      </a:schemeClr>
                    </a:gs>
                    <a:gs pos="58000">
                      <a:schemeClr val="tx2">
                        <a:tint val="90000"/>
                        <a:satMod val="300000"/>
                      </a:schemeClr>
                    </a:gs>
                    <a:gs pos="100000">
                      <a:schemeClr val="tx2">
                        <a:tint val="80000"/>
                        <a:satMod val="255000"/>
                      </a:schemeClr>
                    </a:gs>
                  </a:gsLst>
                  <a:lin ang="5400000"/>
                </a:gradFill>
                <a:effectLst>
                  <a:innerShdw blurRad="69850" dist="43180" dir="5400000">
                    <a:srgbClr val="000000">
                      <a:alpha val="65000"/>
                    </a:srgbClr>
                  </a:innerShdw>
                </a:effectLst>
              </a:defRPr>
            </a:lvl1pPr>
          </a:lstStyle>
          <a:p>
            <a:r>
              <a:rPr lang="es-ES" smtClean="0"/>
              <a:t>Haga clic para modificar el estilo de título del patrón</a:t>
            </a:r>
            <a:endParaRPr lang="en-US" dirty="0"/>
          </a:p>
        </p:txBody>
      </p:sp>
      <p:sp>
        <p:nvSpPr>
          <p:cNvPr id="3" name="Rectangle 3"/>
          <p:cNvSpPr>
            <a:spLocks noGrp="1"/>
          </p:cNvSpPr>
          <p:nvPr>
            <p:ph type="body" idx="1"/>
          </p:nvPr>
        </p:nvSpPr>
        <p:spPr>
          <a:xfrm>
            <a:off x="777240" y="3948552"/>
            <a:ext cx="7589520" cy="1509712"/>
          </a:xfrm>
        </p:spPr>
        <p:txBody>
          <a:bodyPr anchor="t">
            <a:normAutofit/>
          </a:bodyPr>
          <a:lstStyle>
            <a:lvl1pPr indent="0" algn="ctr">
              <a:buNone/>
              <a:defRPr lang="en-US" sz="22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Rectangle 4"/>
          <p:cNvSpPr>
            <a:spLocks noGrp="1"/>
          </p:cNvSpPr>
          <p:nvPr>
            <p:ph type="dt" sz="half" idx="10"/>
          </p:nvPr>
        </p:nvSpPr>
        <p:spPr>
          <a:xfrm>
            <a:off x="762000" y="5958840"/>
            <a:ext cx="2133600" cy="365760"/>
          </a:xfrm>
        </p:spPr>
        <p:txBody>
          <a:bodyPr/>
          <a:lstStyle/>
          <a:p>
            <a:fld id="{07419453-9CAE-4535-A710-DA9A974B3D5C}" type="datetimeFigureOut">
              <a:rPr lang="es-ES" smtClean="0"/>
              <a:pPr/>
              <a:t>31/08/2012</a:t>
            </a:fld>
            <a:endParaRPr lang="es-ES"/>
          </a:p>
        </p:txBody>
      </p:sp>
      <p:sp>
        <p:nvSpPr>
          <p:cNvPr id="5" name="Rectangle 5"/>
          <p:cNvSpPr>
            <a:spLocks noGrp="1"/>
          </p:cNvSpPr>
          <p:nvPr>
            <p:ph type="ftr" sz="quarter" idx="11"/>
          </p:nvPr>
        </p:nvSpPr>
        <p:spPr>
          <a:xfrm>
            <a:off x="3124200" y="5958840"/>
            <a:ext cx="2895600" cy="365760"/>
          </a:xfrm>
        </p:spPr>
        <p:txBody>
          <a:bodyPr/>
          <a:lstStyle/>
          <a:p>
            <a:endParaRPr lang="es-ES"/>
          </a:p>
        </p:txBody>
      </p:sp>
      <p:sp>
        <p:nvSpPr>
          <p:cNvPr id="6" name="Rectangle 6"/>
          <p:cNvSpPr>
            <a:spLocks noGrp="1"/>
          </p:cNvSpPr>
          <p:nvPr>
            <p:ph type="sldNum" sz="quarter" idx="12"/>
          </p:nvPr>
        </p:nvSpPr>
        <p:spPr>
          <a:xfrm>
            <a:off x="6248400" y="5958840"/>
            <a:ext cx="2133600" cy="365760"/>
          </a:xfrm>
        </p:spPr>
        <p:txBody>
          <a:bodyPr/>
          <a:lstStyle/>
          <a:p>
            <a:fld id="{FF441A7A-9644-4993-9ACC-C745E97EAA61}"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s-ES" smtClean="0"/>
              <a:t>Haga clic para modificar el estilo de título del patrón</a:t>
            </a:r>
            <a:endParaRPr lang="en-US"/>
          </a:p>
        </p:txBody>
      </p:sp>
      <p:sp>
        <p:nvSpPr>
          <p:cNvPr id="3" name="Rectangle 2"/>
          <p:cNvSpPr>
            <a:spLocks noGrp="1"/>
          </p:cNvSpPr>
          <p:nvPr>
            <p:ph sz="half" idx="1"/>
          </p:nvPr>
        </p:nvSpPr>
        <p:spPr>
          <a:xfrm>
            <a:off x="457200" y="1600201"/>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Rectangle 3"/>
          <p:cNvSpPr>
            <a:spLocks noGrp="1"/>
          </p:cNvSpPr>
          <p:nvPr>
            <p:ph sz="half" idx="2"/>
          </p:nvPr>
        </p:nvSpPr>
        <p:spPr>
          <a:xfrm>
            <a:off x="4648200" y="1600201"/>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Rectangle 4"/>
          <p:cNvSpPr>
            <a:spLocks noGrp="1"/>
          </p:cNvSpPr>
          <p:nvPr>
            <p:ph type="dt" sz="half" idx="10"/>
          </p:nvPr>
        </p:nvSpPr>
        <p:spPr/>
        <p:txBody>
          <a:bodyPr/>
          <a:lstStyle/>
          <a:p>
            <a:fld id="{07419453-9CAE-4535-A710-DA9A974B3D5C}" type="datetimeFigureOut">
              <a:rPr lang="es-ES" smtClean="0"/>
              <a:pPr/>
              <a:t>31/08/2012</a:t>
            </a:fld>
            <a:endParaRPr lang="es-ES"/>
          </a:p>
        </p:txBody>
      </p:sp>
      <p:sp>
        <p:nvSpPr>
          <p:cNvPr id="6" name="Rectangle 5"/>
          <p:cNvSpPr>
            <a:spLocks noGrp="1"/>
          </p:cNvSpPr>
          <p:nvPr>
            <p:ph type="ftr" sz="quarter" idx="11"/>
          </p:nvPr>
        </p:nvSpPr>
        <p:spPr/>
        <p:txBody>
          <a:bodyPr/>
          <a:lstStyle/>
          <a:p>
            <a:endParaRPr lang="es-ES"/>
          </a:p>
        </p:txBody>
      </p:sp>
      <p:sp>
        <p:nvSpPr>
          <p:cNvPr id="7" name="Rectangle 6"/>
          <p:cNvSpPr>
            <a:spLocks noGrp="1"/>
          </p:cNvSpPr>
          <p:nvPr>
            <p:ph type="sldNum" sz="quarter" idx="12"/>
          </p:nvPr>
        </p:nvSpPr>
        <p:spPr/>
        <p:txBody>
          <a:bodyPr/>
          <a:lstStyle/>
          <a:p>
            <a:fld id="{FF441A7A-9644-4993-9ACC-C745E97EAA61}"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965960" y="2785402"/>
            <a:ext cx="5760720" cy="914400"/>
          </a:xfrm>
        </p:spPr>
        <p:txBody>
          <a:bodyPr lIns="91440" rIns="91440" anchor="ctr">
            <a:noAutofit/>
          </a:bodyPr>
          <a:lstStyle>
            <a:lvl1pPr algn="ctr">
              <a:defRPr sz="3500"/>
            </a:lvl1pPr>
          </a:lstStyle>
          <a:p>
            <a:r>
              <a:rPr lang="es-ES" smtClean="0"/>
              <a:t>Haga clic para modificar el estilo de título del patrón</a:t>
            </a:r>
            <a:endParaRPr lang="en-US" dirty="0"/>
          </a:p>
        </p:txBody>
      </p:sp>
      <p:sp>
        <p:nvSpPr>
          <p:cNvPr id="3" name="Rectangle 2"/>
          <p:cNvSpPr>
            <a:spLocks noGrp="1"/>
          </p:cNvSpPr>
          <p:nvPr>
            <p:ph type="body" idx="1"/>
          </p:nvPr>
        </p:nvSpPr>
        <p:spPr>
          <a:xfrm>
            <a:off x="1600200" y="547468"/>
            <a:ext cx="3383280" cy="639762"/>
          </a:xfrm>
          <a:prstGeom prst="roundRect">
            <a:avLst>
              <a:gd name="adj" fmla="val 6772"/>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Rectangle 3"/>
          <p:cNvSpPr>
            <a:spLocks noGrp="1"/>
          </p:cNvSpPr>
          <p:nvPr>
            <p:ph sz="half" idx="2"/>
          </p:nvPr>
        </p:nvSpPr>
        <p:spPr>
          <a:xfrm>
            <a:off x="1600200" y="1322362"/>
            <a:ext cx="338328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Rectangle 4"/>
          <p:cNvSpPr>
            <a:spLocks noGrp="1"/>
          </p:cNvSpPr>
          <p:nvPr>
            <p:ph type="body" sz="quarter" idx="3"/>
          </p:nvPr>
        </p:nvSpPr>
        <p:spPr>
          <a:xfrm>
            <a:off x="5128847" y="547468"/>
            <a:ext cx="3383280" cy="639762"/>
          </a:xfrm>
          <a:prstGeom prst="roundRect">
            <a:avLst>
              <a:gd name="adj" fmla="val 5673"/>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Rectangle 5"/>
          <p:cNvSpPr>
            <a:spLocks noGrp="1"/>
          </p:cNvSpPr>
          <p:nvPr>
            <p:ph sz="quarter" idx="4"/>
          </p:nvPr>
        </p:nvSpPr>
        <p:spPr>
          <a:xfrm>
            <a:off x="5128847" y="1322362"/>
            <a:ext cx="338328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a:spLocks noGrp="1"/>
          </p:cNvSpPr>
          <p:nvPr>
            <p:ph type="dt" sz="half" idx="10"/>
          </p:nvPr>
        </p:nvSpPr>
        <p:spPr/>
        <p:txBody>
          <a:bodyPr/>
          <a:lstStyle/>
          <a:p>
            <a:fld id="{07419453-9CAE-4535-A710-DA9A974B3D5C}" type="datetimeFigureOut">
              <a:rPr lang="es-ES" smtClean="0"/>
              <a:pPr/>
              <a:t>31/08/2012</a:t>
            </a:fld>
            <a:endParaRPr lang="es-ES"/>
          </a:p>
        </p:txBody>
      </p:sp>
      <p:sp>
        <p:nvSpPr>
          <p:cNvPr id="8" name="Rectangle 7"/>
          <p:cNvSpPr>
            <a:spLocks noGrp="1"/>
          </p:cNvSpPr>
          <p:nvPr>
            <p:ph type="ftr" sz="quarter" idx="11"/>
          </p:nvPr>
        </p:nvSpPr>
        <p:spPr/>
        <p:txBody>
          <a:bodyPr/>
          <a:lstStyle/>
          <a:p>
            <a:endParaRPr lang="es-ES"/>
          </a:p>
        </p:txBody>
      </p:sp>
      <p:sp>
        <p:nvSpPr>
          <p:cNvPr id="9" name="Rectangle 8"/>
          <p:cNvSpPr>
            <a:spLocks noGrp="1"/>
          </p:cNvSpPr>
          <p:nvPr>
            <p:ph type="sldNum" sz="quarter" idx="12"/>
          </p:nvPr>
        </p:nvSpPr>
        <p:spPr>
          <a:xfrm>
            <a:off x="6553200" y="6214404"/>
            <a:ext cx="2133600" cy="365760"/>
          </a:xfrm>
        </p:spPr>
        <p:txBody>
          <a:bodyPr/>
          <a:lstStyle/>
          <a:p>
            <a:fld id="{FF441A7A-9644-4993-9ACC-C745E97EAA61}"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s-ES" smtClean="0"/>
              <a:t>Haga clic para modificar el estilo de título del patrón</a:t>
            </a:r>
            <a:endParaRPr lang="en-US"/>
          </a:p>
        </p:txBody>
      </p:sp>
      <p:sp>
        <p:nvSpPr>
          <p:cNvPr id="3" name="Rectangle 3"/>
          <p:cNvSpPr>
            <a:spLocks noGrp="1"/>
          </p:cNvSpPr>
          <p:nvPr>
            <p:ph type="dt" sz="half" idx="10"/>
          </p:nvPr>
        </p:nvSpPr>
        <p:spPr/>
        <p:txBody>
          <a:bodyPr/>
          <a:lstStyle/>
          <a:p>
            <a:fld id="{07419453-9CAE-4535-A710-DA9A974B3D5C}" type="datetimeFigureOut">
              <a:rPr lang="es-ES" smtClean="0"/>
              <a:pPr/>
              <a:t>31/08/2012</a:t>
            </a:fld>
            <a:endParaRPr lang="es-ES"/>
          </a:p>
        </p:txBody>
      </p:sp>
      <p:sp>
        <p:nvSpPr>
          <p:cNvPr id="4" name="Rectangle 4"/>
          <p:cNvSpPr>
            <a:spLocks noGrp="1"/>
          </p:cNvSpPr>
          <p:nvPr>
            <p:ph type="ftr" sz="quarter" idx="11"/>
          </p:nvPr>
        </p:nvSpPr>
        <p:spPr/>
        <p:txBody>
          <a:bodyPr/>
          <a:lstStyle/>
          <a:p>
            <a:endParaRPr lang="es-ES"/>
          </a:p>
        </p:txBody>
      </p:sp>
      <p:sp>
        <p:nvSpPr>
          <p:cNvPr id="5" name="Rectangle 5"/>
          <p:cNvSpPr>
            <a:spLocks noGrp="1"/>
          </p:cNvSpPr>
          <p:nvPr>
            <p:ph type="sldNum" sz="quarter" idx="12"/>
          </p:nvPr>
        </p:nvSpPr>
        <p:spPr/>
        <p:txBody>
          <a:bodyPr/>
          <a:lstStyle/>
          <a:p>
            <a:fld id="{FF441A7A-9644-4993-9ACC-C745E97EAA61}"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07419453-9CAE-4535-A710-DA9A974B3D5C}" type="datetimeFigureOut">
              <a:rPr lang="es-ES" smtClean="0"/>
              <a:pPr/>
              <a:t>31/08/2012</a:t>
            </a:fld>
            <a:endParaRPr lang="es-ES"/>
          </a:p>
        </p:txBody>
      </p:sp>
      <p:sp>
        <p:nvSpPr>
          <p:cNvPr id="3" name="Rectangle 3"/>
          <p:cNvSpPr>
            <a:spLocks noGrp="1"/>
          </p:cNvSpPr>
          <p:nvPr>
            <p:ph type="ftr" sz="quarter" idx="11"/>
          </p:nvPr>
        </p:nvSpPr>
        <p:spPr/>
        <p:txBody>
          <a:bodyPr/>
          <a:lstStyle/>
          <a:p>
            <a:endParaRPr lang="es-ES"/>
          </a:p>
        </p:txBody>
      </p:sp>
      <p:sp>
        <p:nvSpPr>
          <p:cNvPr id="4" name="Rectangle 4"/>
          <p:cNvSpPr>
            <a:spLocks noGrp="1"/>
          </p:cNvSpPr>
          <p:nvPr>
            <p:ph type="sldNum" sz="quarter" idx="12"/>
          </p:nvPr>
        </p:nvSpPr>
        <p:spPr/>
        <p:txBody>
          <a:bodyPr/>
          <a:lstStyle/>
          <a:p>
            <a:fld id="{FF441A7A-9644-4993-9ACC-C745E97EAA61}"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828801" y="2888565"/>
            <a:ext cx="5486400" cy="914400"/>
          </a:xfrm>
        </p:spPr>
        <p:txBody>
          <a:bodyPr anchor="b">
            <a:normAutofit/>
            <a:scene3d>
              <a:camera prst="orthographicFront"/>
              <a:lightRig rig="soft" dir="t">
                <a:rot lat="0" lon="0" rev="2100000"/>
              </a:lightRig>
            </a:scene3d>
            <a:sp3d prstMaterial="matte"/>
          </a:bodyPr>
          <a:lstStyle>
            <a:lvl1pPr algn="l">
              <a:defRPr sz="2800" b="1">
                <a:solidFill>
                  <a:schemeClr val="tx2"/>
                </a:solidFill>
                <a:effectLst/>
              </a:defRPr>
            </a:lvl1pPr>
          </a:lstStyle>
          <a:p>
            <a:r>
              <a:rPr lang="es-ES" smtClean="0"/>
              <a:t>Haga clic para modificar el estilo de título del patrón</a:t>
            </a:r>
            <a:endParaRPr lang="en-US" dirty="0"/>
          </a:p>
        </p:txBody>
      </p:sp>
      <p:sp>
        <p:nvSpPr>
          <p:cNvPr id="3" name="Rectangle 2"/>
          <p:cNvSpPr>
            <a:spLocks noGrp="1"/>
          </p:cNvSpPr>
          <p:nvPr>
            <p:ph idx="1"/>
          </p:nvPr>
        </p:nvSpPr>
        <p:spPr>
          <a:xfrm>
            <a:off x="2590800" y="602566"/>
            <a:ext cx="5943600" cy="5486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Rectangle 3"/>
          <p:cNvSpPr>
            <a:spLocks noGrp="1"/>
          </p:cNvSpPr>
          <p:nvPr>
            <p:ph type="body" sz="half" idx="2"/>
          </p:nvPr>
        </p:nvSpPr>
        <p:spPr>
          <a:xfrm rot="16200000">
            <a:off x="-859303" y="2888566"/>
            <a:ext cx="5486400" cy="914400"/>
          </a:xfrm>
        </p:spPr>
        <p:txBody>
          <a:bodyPr lIns="91440" rIns="91440"/>
          <a:lstStyle>
            <a:lvl1pPr marL="0" indent="0" algn="l">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p:cNvSpPr>
          <p:nvPr>
            <p:ph type="dt" sz="half" idx="10"/>
          </p:nvPr>
        </p:nvSpPr>
        <p:spPr/>
        <p:txBody>
          <a:bodyPr/>
          <a:lstStyle/>
          <a:p>
            <a:fld id="{07419453-9CAE-4535-A710-DA9A974B3D5C}" type="datetimeFigureOut">
              <a:rPr lang="es-ES" smtClean="0"/>
              <a:pPr/>
              <a:t>31/08/2012</a:t>
            </a:fld>
            <a:endParaRPr lang="es-ES"/>
          </a:p>
        </p:txBody>
      </p:sp>
      <p:sp>
        <p:nvSpPr>
          <p:cNvPr id="6" name="Rectangle 5"/>
          <p:cNvSpPr>
            <a:spLocks noGrp="1"/>
          </p:cNvSpPr>
          <p:nvPr>
            <p:ph type="ftr" sz="quarter" idx="11"/>
          </p:nvPr>
        </p:nvSpPr>
        <p:spPr/>
        <p:txBody>
          <a:bodyPr/>
          <a:lstStyle/>
          <a:p>
            <a:endParaRPr lang="es-ES"/>
          </a:p>
        </p:txBody>
      </p:sp>
      <p:sp>
        <p:nvSpPr>
          <p:cNvPr id="7" name="Rectangle 6"/>
          <p:cNvSpPr>
            <a:spLocks noGrp="1"/>
          </p:cNvSpPr>
          <p:nvPr>
            <p:ph type="sldNum" sz="quarter" idx="12"/>
          </p:nvPr>
        </p:nvSpPr>
        <p:spPr>
          <a:xfrm>
            <a:off x="6553200" y="6214404"/>
            <a:ext cx="2133600" cy="365760"/>
          </a:xfrm>
        </p:spPr>
        <p:txBody>
          <a:bodyPr/>
          <a:lstStyle/>
          <a:p>
            <a:fld id="{FF441A7A-9644-4993-9ACC-C745E97EAA61}"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ounded Rectangle 7"/>
          <p:cNvSpPr/>
          <p:nvPr/>
        </p:nvSpPr>
        <p:spPr>
          <a:xfrm>
            <a:off x="4740813" y="794822"/>
            <a:ext cx="3960051" cy="5294376"/>
          </a:xfrm>
          <a:prstGeom prst="roundRect">
            <a:avLst>
              <a:gd name="adj" fmla="val 3541"/>
            </a:avLst>
          </a:prstGeom>
          <a:solidFill>
            <a:srgbClr val="FFFFFF">
              <a:alpha val="40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2"/>
          <p:cNvSpPr>
            <a:spLocks noGrp="1"/>
          </p:cNvSpPr>
          <p:nvPr>
            <p:ph type="title"/>
          </p:nvPr>
        </p:nvSpPr>
        <p:spPr>
          <a:xfrm>
            <a:off x="5277728" y="3501743"/>
            <a:ext cx="3200400" cy="1143000"/>
          </a:xfrm>
        </p:spPr>
        <p:txBody>
          <a:bodyPr anchor="t">
            <a:noAutofit/>
            <a:scene3d>
              <a:camera prst="orthographicFront"/>
              <a:lightRig rig="soft" dir="t">
                <a:rot lat="0" lon="0" rev="2100000"/>
              </a:lightRig>
            </a:scene3d>
            <a:sp3d prstMaterial="matte"/>
          </a:bodyPr>
          <a:lstStyle>
            <a:lvl1pPr algn="ctr">
              <a:buNone/>
              <a:defRPr sz="2600" b="1">
                <a:solidFill>
                  <a:schemeClr val="tx2"/>
                </a:solidFill>
                <a:effectLst/>
              </a:defRPr>
            </a:lvl1pPr>
          </a:lstStyle>
          <a:p>
            <a:r>
              <a:rPr lang="es-ES" smtClean="0"/>
              <a:t>Haga clic para modificar el estilo de título del patrón</a:t>
            </a:r>
            <a:endParaRPr lang="en-US" dirty="0"/>
          </a:p>
        </p:txBody>
      </p:sp>
      <p:sp>
        <p:nvSpPr>
          <p:cNvPr id="3" name="Rectangle 3"/>
          <p:cNvSpPr>
            <a:spLocks noGrp="1"/>
          </p:cNvSpPr>
          <p:nvPr>
            <p:ph type="pic" idx="1"/>
          </p:nvPr>
        </p:nvSpPr>
        <p:spPr>
          <a:xfrm>
            <a:off x="527537" y="821203"/>
            <a:ext cx="4550899" cy="5215597"/>
          </a:xfrm>
          <a:prstGeom prst="roundRect">
            <a:avLst>
              <a:gd name="adj" fmla="val 622"/>
            </a:avLst>
          </a:prstGeom>
          <a:solidFill>
            <a:schemeClr val="bg1">
              <a:lumMod val="85000"/>
            </a:schemeClr>
          </a:solidFill>
          <a:ln w="101600">
            <a:solidFill>
              <a:srgbClr val="FFFFFF"/>
            </a:solidFill>
            <a:miter lim="800000"/>
          </a:ln>
          <a:effectLst>
            <a:outerShdw blurRad="65000" dist="25000" dir="5400000" algn="t" rotWithShape="0">
              <a:schemeClr val="bg2">
                <a:shade val="30000"/>
                <a:satMod val="250000"/>
                <a:alpha val="85000"/>
              </a:schemeClr>
            </a:outerShdw>
          </a:effectLst>
          <a:scene3d>
            <a:camera prst="orthographicFront"/>
            <a:lightRig rig="soft" dir="t">
              <a:rot lat="0" lon="0" rev="20100000"/>
            </a:lightRig>
          </a:scene3d>
          <a:sp3d contourW="3810">
            <a:bevelT w="95250" h="25400"/>
            <a:contourClr>
              <a:schemeClr val="bg2">
                <a:shade val="45000"/>
                <a:satMod val="145000"/>
              </a:schemeClr>
            </a:contourClr>
          </a:sp3d>
        </p:spPr>
        <p:style>
          <a:lnRef idx="3">
            <a:schemeClr val="lt1"/>
          </a:lnRef>
          <a:fillRef idx="1">
            <a:schemeClr val="accent6"/>
          </a:fillRef>
          <a:effectRef idx="1">
            <a:schemeClr val="accent6"/>
          </a:effectRef>
          <a:fontRef idx="minor">
            <a:schemeClr val="lt1"/>
          </a:fontRef>
        </p:style>
        <p:txBody>
          <a:bodyPr/>
          <a:lstStyle>
            <a:lvl1pPr>
              <a:buNone/>
              <a:defRPr sz="3200">
                <a:solidFill>
                  <a:schemeClr val="tx1"/>
                </a:solidFill>
              </a:defRPr>
            </a:lvl1pPr>
          </a:lstStyle>
          <a:p>
            <a:r>
              <a:rPr lang="es-ES" sz="2000" smtClean="0"/>
              <a:t>Haga clic en el icono para agregar una imagen</a:t>
            </a:r>
            <a:endParaRPr lang="en-US" sz="2000" dirty="0"/>
          </a:p>
        </p:txBody>
      </p:sp>
      <p:sp>
        <p:nvSpPr>
          <p:cNvPr id="4" name="Rectangle 4"/>
          <p:cNvSpPr>
            <a:spLocks noGrp="1"/>
          </p:cNvSpPr>
          <p:nvPr>
            <p:ph type="body" sz="half" idx="2"/>
          </p:nvPr>
        </p:nvSpPr>
        <p:spPr>
          <a:xfrm>
            <a:off x="5277728" y="1600201"/>
            <a:ext cx="3200400" cy="1825343"/>
          </a:xfrm>
        </p:spPr>
        <p:txBody>
          <a:bodyPr bIns="0" anchor="b">
            <a:normAutofit/>
          </a:bodyPr>
          <a:lstStyle>
            <a:lvl1pPr marL="0" marR="0" indent="0" algn="ctr">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s-ES" smtClean="0"/>
              <a:t>Haga clic para modificar el estilo de texto del patrón</a:t>
            </a:r>
          </a:p>
        </p:txBody>
      </p:sp>
      <p:sp>
        <p:nvSpPr>
          <p:cNvPr id="5" name="Rectangle 5"/>
          <p:cNvSpPr>
            <a:spLocks noGrp="1"/>
          </p:cNvSpPr>
          <p:nvPr>
            <p:ph type="dt" sz="half" idx="10"/>
          </p:nvPr>
        </p:nvSpPr>
        <p:spPr/>
        <p:txBody>
          <a:bodyPr/>
          <a:lstStyle/>
          <a:p>
            <a:fld id="{07419453-9CAE-4535-A710-DA9A974B3D5C}" type="datetimeFigureOut">
              <a:rPr lang="es-ES" smtClean="0"/>
              <a:pPr/>
              <a:t>31/08/2012</a:t>
            </a:fld>
            <a:endParaRPr lang="es-ES"/>
          </a:p>
        </p:txBody>
      </p:sp>
      <p:sp>
        <p:nvSpPr>
          <p:cNvPr id="6" name="Rectangle 6"/>
          <p:cNvSpPr>
            <a:spLocks noGrp="1"/>
          </p:cNvSpPr>
          <p:nvPr>
            <p:ph type="ftr" sz="quarter" idx="11"/>
          </p:nvPr>
        </p:nvSpPr>
        <p:spPr/>
        <p:txBody>
          <a:bodyPr/>
          <a:lstStyle/>
          <a:p>
            <a:endParaRPr lang="es-ES"/>
          </a:p>
        </p:txBody>
      </p:sp>
      <p:sp>
        <p:nvSpPr>
          <p:cNvPr id="7" name="Rectangle 7"/>
          <p:cNvSpPr>
            <a:spLocks noGrp="1"/>
          </p:cNvSpPr>
          <p:nvPr>
            <p:ph type="sldNum" sz="quarter" idx="12"/>
          </p:nvPr>
        </p:nvSpPr>
        <p:spPr/>
        <p:txBody>
          <a:bodyPr/>
          <a:lstStyle/>
          <a:p>
            <a:fld id="{FF441A7A-9644-4993-9ACC-C745E97EAA61}"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ounded Rectangle 8"/>
          <p:cNvSpPr/>
          <p:nvPr/>
        </p:nvSpPr>
        <p:spPr>
          <a:xfrm>
            <a:off x="342900" y="228600"/>
            <a:ext cx="8458200" cy="6400800"/>
          </a:xfrm>
          <a:prstGeom prst="roundRect">
            <a:avLst>
              <a:gd name="adj" fmla="val 2238"/>
            </a:avLst>
          </a:prstGeom>
          <a:gradFill rotWithShape="1">
            <a:gsLst>
              <a:gs pos="0">
                <a:schemeClr val="bg1">
                  <a:satMod val="300000"/>
                  <a:alpha val="50000"/>
                </a:schemeClr>
              </a:gs>
              <a:gs pos="35000">
                <a:schemeClr val="bg1">
                  <a:satMod val="300000"/>
                  <a:alpha val="87000"/>
                </a:schemeClr>
              </a:gs>
              <a:gs pos="50000">
                <a:schemeClr val="bg1">
                  <a:satMod val="300000"/>
                  <a:alpha val="92000"/>
                </a:schemeClr>
              </a:gs>
              <a:gs pos="60000">
                <a:schemeClr val="bg1">
                  <a:satMod val="300000"/>
                  <a:alpha val="89000"/>
                </a:schemeClr>
              </a:gs>
              <a:gs pos="100000">
                <a:schemeClr val="bg1">
                  <a:satMod val="300000"/>
                  <a:alpha val="55000"/>
                </a:schemeClr>
              </a:gs>
            </a:gsLst>
            <a:lin ang="5400000" scaled="1"/>
          </a:gradFill>
          <a:ln>
            <a:noFill/>
          </a:ln>
          <a:effectLst>
            <a:outerShdw blurRad="63500" dist="45720" dir="5400000" algn="t" rotWithShape="0">
              <a:schemeClr val="bg2">
                <a:shade val="30000"/>
                <a:satMod val="250000"/>
                <a:alpha val="90000"/>
              </a:schemeClr>
            </a:outerShdw>
          </a:effectLst>
          <a:scene3d>
            <a:camera prst="orthographicFront">
              <a:rot lat="0" lon="0" rev="0"/>
            </a:camera>
            <a:lightRig rig="contrasting" dir="t">
              <a:rot lat="0" lon="0" rev="7500000"/>
            </a:lightRig>
          </a:scene3d>
          <a:sp3d contourW="6350" prstMaterial="powder">
            <a:bevelT w="50800" h="63500"/>
            <a:contourClr>
              <a:schemeClr val="bg2">
                <a:shade val="90000"/>
                <a:lumMod val="55000"/>
              </a:scheme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odyPr>
          <a:lstStyle/>
          <a:p>
            <a:r>
              <a:rPr lang="es-ES" smtClean="0"/>
              <a:t>Haga clic para modificar el estilo de título del patrón</a:t>
            </a:r>
            <a:endParaRPr lang="en-US" dirty="0"/>
          </a:p>
        </p:txBody>
      </p:sp>
      <p:sp>
        <p:nvSpPr>
          <p:cNvPr id="5" name="Rectangle 11"/>
          <p:cNvSpPr>
            <a:spLocks noGrp="1"/>
          </p:cNvSpPr>
          <p:nvPr>
            <p:ph type="body" idx="1"/>
          </p:nvPr>
        </p:nvSpPr>
        <p:spPr>
          <a:xfrm>
            <a:off x="457200" y="1600201"/>
            <a:ext cx="8229600" cy="4525963"/>
          </a:xfrm>
          <a:prstGeom prst="rect">
            <a:avLst/>
          </a:prstGeom>
        </p:spPr>
        <p:txBody>
          <a:bodyPr lIns="45720" rIns="4572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7" name="Rectangle 22"/>
          <p:cNvSpPr>
            <a:spLocks noGrp="1"/>
          </p:cNvSpPr>
          <p:nvPr>
            <p:ph type="dt" sz="half" idx="2"/>
          </p:nvPr>
        </p:nvSpPr>
        <p:spPr>
          <a:xfrm>
            <a:off x="457200" y="6214404"/>
            <a:ext cx="2133600" cy="365760"/>
          </a:xfrm>
          <a:prstGeom prst="rect">
            <a:avLst/>
          </a:prstGeom>
        </p:spPr>
        <p:txBody>
          <a:bodyPr anchor="b" anchorCtr="0"/>
          <a:lstStyle>
            <a:lvl1pPr>
              <a:defRPr lang="en-US" sz="1000" b="0" smtClean="0">
                <a:solidFill>
                  <a:schemeClr val="tx2">
                    <a:tint val="75000"/>
                    <a:satMod val="150000"/>
                  </a:schemeClr>
                </a:solidFill>
                <a:latin typeface="+mn-lt"/>
                <a:ea typeface="+mn-lt"/>
                <a:cs typeface="+mn-lt"/>
              </a:defRPr>
            </a:lvl1pPr>
          </a:lstStyle>
          <a:p>
            <a:fld id="{07419453-9CAE-4535-A710-DA9A974B3D5C}" type="datetimeFigureOut">
              <a:rPr lang="es-ES" smtClean="0"/>
              <a:pPr/>
              <a:t>31/08/2012</a:t>
            </a:fld>
            <a:endParaRPr lang="es-ES"/>
          </a:p>
        </p:txBody>
      </p:sp>
      <p:sp>
        <p:nvSpPr>
          <p:cNvPr id="18" name="Rectangle 18"/>
          <p:cNvSpPr>
            <a:spLocks noGrp="1"/>
          </p:cNvSpPr>
          <p:nvPr>
            <p:ph type="ftr" sz="quarter" idx="3"/>
          </p:nvPr>
        </p:nvSpPr>
        <p:spPr>
          <a:xfrm>
            <a:off x="3124200" y="6214404"/>
            <a:ext cx="2895600" cy="365760"/>
          </a:xfrm>
          <a:prstGeom prst="rect">
            <a:avLst/>
          </a:prstGeom>
        </p:spPr>
        <p:txBody>
          <a:bodyPr anchor="b" anchorCtr="0"/>
          <a:lstStyle>
            <a:lvl1pPr algn="ctr">
              <a:defRPr lang="en-US" sz="1000" b="0" smtClean="0">
                <a:solidFill>
                  <a:schemeClr val="tx2">
                    <a:tint val="75000"/>
                    <a:satMod val="150000"/>
                  </a:schemeClr>
                </a:solidFill>
                <a:latin typeface="+mn-lt"/>
                <a:ea typeface="+mn-lt"/>
                <a:cs typeface="+mn-lt"/>
              </a:defRPr>
            </a:lvl1pPr>
          </a:lstStyle>
          <a:p>
            <a:endParaRPr lang="es-ES"/>
          </a:p>
        </p:txBody>
      </p:sp>
      <p:sp>
        <p:nvSpPr>
          <p:cNvPr id="13" name="Rectangle 15"/>
          <p:cNvSpPr>
            <a:spLocks noGrp="1"/>
          </p:cNvSpPr>
          <p:nvPr>
            <p:ph type="sldNum" sz="quarter" idx="4"/>
          </p:nvPr>
        </p:nvSpPr>
        <p:spPr>
          <a:xfrm>
            <a:off x="6553200" y="6214404"/>
            <a:ext cx="2133600" cy="365760"/>
          </a:xfrm>
          <a:prstGeom prst="rect">
            <a:avLst/>
          </a:prstGeom>
        </p:spPr>
        <p:txBody>
          <a:bodyPr anchor="b" anchorCtr="0"/>
          <a:lstStyle>
            <a:lvl1pPr algn="r">
              <a:defRPr lang="en-US" sz="1000" b="0" smtClean="0">
                <a:solidFill>
                  <a:schemeClr val="tx2">
                    <a:tint val="75000"/>
                    <a:satMod val="150000"/>
                  </a:schemeClr>
                </a:solidFill>
                <a:latin typeface="+mn-lt"/>
                <a:ea typeface="+mn-lt"/>
                <a:cs typeface="+mn-lt"/>
              </a:defRPr>
            </a:lvl1pPr>
          </a:lstStyle>
          <a:p>
            <a:fld id="{FF441A7A-9644-4993-9ACC-C745E97EAA61}"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defPPr>
        <a:defRPr sz="4400">
          <a:solidFill>
            <a:schemeClr val="tx2">
              <a:shade val="80000"/>
              <a:satMod val="150000"/>
            </a:schemeClr>
          </a:solidFill>
          <a:latin typeface="+mj-lt"/>
          <a:ea typeface="+mj-ea"/>
          <a:cs typeface="+mj-cs"/>
        </a:defRPr>
      </a:defPPr>
      <a:lvl1pPr algn="ctr" eaLnBrk="1" hangingPunct="1">
        <a:buNone/>
        <a:defRPr lang="en-US" sz="5300" b="1" strike="noStrike" kern="1200" baseline="0" dirty="0" smtClean="0">
          <a:solidFill>
            <a:schemeClr val="tx2">
              <a:shade val="85000"/>
              <a:satMod val="150000"/>
            </a:schemeClr>
          </a:solidFill>
          <a:effectLst/>
          <a:latin typeface="+mj-lt"/>
          <a:ea typeface="+mj-lt"/>
          <a:cs typeface="+mj-lt"/>
        </a:defRPr>
      </a:lvl1pPr>
    </p:titleStyle>
    <p:bodyStyle>
      <a:defPPr>
        <a:defRPr>
          <a:solidFill>
            <a:schemeClr val="tx1"/>
          </a:solidFill>
          <a:latin typeface="+mn-lt"/>
          <a:ea typeface="+mn-ea"/>
          <a:cs typeface="+mn-cs"/>
        </a:defRPr>
      </a:defPPr>
      <a:lvl1pPr marL="45720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758952" indent="-228600" algn="l" eaLnBrk="1" hangingPunct="1">
        <a:buClr>
          <a:schemeClr val="accent2"/>
        </a:buClr>
        <a:buFont typeface="Wingdings 2" pitchFamily="18" charset="2"/>
        <a:buChar char=""/>
        <a:defRPr sz="2200">
          <a:solidFill>
            <a:schemeClr val="tx1"/>
          </a:solidFill>
          <a:latin typeface="+mn-lt"/>
          <a:ea typeface="+mn-lt"/>
          <a:cs typeface="+mn-lt"/>
        </a:defRPr>
      </a:lvl2pPr>
      <a:lvl3pPr marL="1033272" indent="-228600" algn="l" eaLnBrk="1" hangingPunct="1">
        <a:buClr>
          <a:schemeClr val="accent3"/>
        </a:buClr>
        <a:buFont typeface="Wingdings 2" pitchFamily="18" charset="2"/>
        <a:buChar char=""/>
        <a:defRPr sz="2000">
          <a:solidFill>
            <a:schemeClr val="tx1"/>
          </a:solidFill>
          <a:latin typeface="+mn-lt"/>
          <a:ea typeface="+mn-lt"/>
          <a:cs typeface="+mn-lt"/>
        </a:defRPr>
      </a:lvl3pPr>
      <a:lvl4pPr marL="1298448" indent="-228600" algn="l" eaLnBrk="1" hangingPunct="1">
        <a:buClr>
          <a:schemeClr val="accent4"/>
        </a:buClr>
        <a:buFont typeface="Wingdings 2" pitchFamily="18" charset="2"/>
        <a:buChar char=""/>
        <a:defRPr sz="1800">
          <a:solidFill>
            <a:schemeClr val="tx1"/>
          </a:solidFill>
          <a:latin typeface="+mn-lt"/>
          <a:ea typeface="+mn-lt"/>
          <a:cs typeface="+mn-lt"/>
        </a:defRPr>
      </a:lvl4pPr>
      <a:lvl5pPr marL="1554480" indent="-228600" algn="l" eaLnBrk="1" hangingPunct="1">
        <a:buClr>
          <a:schemeClr val="accent5"/>
        </a:buClr>
        <a:buFont typeface="Wingdings 2" pitchFamily="18" charset="2"/>
        <a:buChar char=""/>
        <a:defRPr sz="1800">
          <a:solidFill>
            <a:schemeClr val="tx1"/>
          </a:solidFill>
          <a:latin typeface="+mn-lt"/>
          <a:ea typeface="+mn-lt"/>
          <a:cs typeface="+mn-lt"/>
        </a:defRPr>
      </a:lvl5pPr>
      <a:lvl6pPr marL="1810512" indent="-228600" algn="l" eaLnBrk="1" hangingPunct="1">
        <a:buClr>
          <a:schemeClr val="accent6"/>
        </a:buClr>
        <a:buFont typeface="Wingdings 2" pitchFamily="18" charset="2"/>
        <a:buChar char=""/>
        <a:defRPr lang="en-US" sz="1600" baseline="0" smtClean="0">
          <a:latin typeface="+mn-lt"/>
        </a:defRPr>
      </a:lvl6pPr>
      <a:lvl7pPr marL="2075688" indent="-228600" algn="l" eaLnBrk="1" hangingPunct="1">
        <a:buClr>
          <a:schemeClr val="tx2"/>
        </a:buClr>
        <a:buFont typeface="Wingdings 2" pitchFamily="18" charset="2"/>
        <a:buChar char=""/>
        <a:defRPr lang="en-US" sz="1600" baseline="0" smtClean="0">
          <a:latin typeface="+mn-lt"/>
        </a:defRPr>
      </a:lvl7pPr>
      <a:lvl8pPr marL="2340864" indent="-228600" algn="l" eaLnBrk="1" hangingPunct="1">
        <a:buClr>
          <a:schemeClr val="accent2"/>
        </a:buClr>
        <a:buFont typeface="Wingdings 2" pitchFamily="18" charset="2"/>
        <a:buChar char=""/>
        <a:defRPr sz="1600" baseline="0">
          <a:latin typeface="+mn-lt"/>
        </a:defRPr>
      </a:lvl8pPr>
      <a:lvl9pPr marL="2596896"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6.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8.xml"/><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openxmlformats.org/officeDocument/2006/relationships/image" Target="../media/image21.png"/><Relationship Id="rId5" Type="http://schemas.openxmlformats.org/officeDocument/2006/relationships/diagramColors" Target="../diagrams/colors8.xml"/><Relationship Id="rId10" Type="http://schemas.openxmlformats.org/officeDocument/2006/relationships/image" Target="../media/image20.jpeg"/><Relationship Id="rId4" Type="http://schemas.openxmlformats.org/officeDocument/2006/relationships/diagramQuickStyle" Target="../diagrams/quickStyle8.xml"/><Relationship Id="rId9"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Layout" Target="../diagrams/layout11.xml"/><Relationship Id="rId7" Type="http://schemas.openxmlformats.org/officeDocument/2006/relationships/image" Target="../media/image27.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9.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chart" Target="../charts/chart8.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chart" Target="../charts/char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hart" Target="../charts/chart12.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chart" Target="../charts/char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Layout" Target="../diagrams/layout13.xml"/><Relationship Id="rId7" Type="http://schemas.openxmlformats.org/officeDocument/2006/relationships/image" Target="../media/image38.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41.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42.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15.jpeg"/><Relationship Id="rId7" Type="http://schemas.openxmlformats.org/officeDocument/2006/relationships/diagramQuickStyle" Target="../diagrams/quickStyle16.xml"/><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image" Target="../media/image47.jpeg"/><Relationship Id="rId9" Type="http://schemas.microsoft.com/office/2007/relationships/diagramDrawing" Target="../diagrams/drawing1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Layout" Target="../diagrams/layout17.xml"/><Relationship Id="rId7" Type="http://schemas.openxmlformats.org/officeDocument/2006/relationships/image" Target="../media/image48.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 Id="rId9" Type="http://schemas.openxmlformats.org/officeDocument/2006/relationships/image" Target="../media/image50.jpeg"/></Relationships>
</file>

<file path=ppt/slides/_rels/slide41.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diagramLayout" Target="../diagrams/layout18.xml"/><Relationship Id="rId7" Type="http://schemas.openxmlformats.org/officeDocument/2006/relationships/image" Target="../media/image51.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4.xml"/><Relationship Id="rId7" Type="http://schemas.openxmlformats.org/officeDocument/2006/relationships/image" Target="../media/image6.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5.xml"/><Relationship Id="rId7" Type="http://schemas.openxmlformats.org/officeDocument/2006/relationships/image" Target="../media/image9.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260648"/>
            <a:ext cx="8208912" cy="6264696"/>
          </a:xfrm>
        </p:spPr>
        <p:txBody>
          <a:bodyPr/>
          <a:lstStyle/>
          <a:p>
            <a:r>
              <a:rPr lang="es-ES" sz="3600" dirty="0" smtClean="0">
                <a:solidFill>
                  <a:schemeClr val="tx1"/>
                </a:solidFill>
                <a:latin typeface="Calibri" pitchFamily="34" charset="0"/>
                <a:cs typeface="Calibri" pitchFamily="34" charset="0"/>
              </a:rPr>
              <a:t/>
            </a:r>
            <a:br>
              <a:rPr lang="es-ES" sz="3600" dirty="0" smtClean="0">
                <a:solidFill>
                  <a:schemeClr val="tx1"/>
                </a:solidFill>
                <a:latin typeface="Calibri" pitchFamily="34" charset="0"/>
                <a:cs typeface="Calibri" pitchFamily="34" charset="0"/>
              </a:rPr>
            </a:br>
            <a:r>
              <a:rPr lang="es-ES" sz="2400" dirty="0" smtClean="0">
                <a:solidFill>
                  <a:schemeClr val="bg2">
                    <a:lumMod val="50000"/>
                  </a:schemeClr>
                </a:solidFill>
                <a:latin typeface="Calibri" pitchFamily="34" charset="0"/>
                <a:cs typeface="Calibri" pitchFamily="34" charset="0"/>
              </a:rPr>
              <a:t>ESCUELA POLITÉCNICA DEL EJÉRCITO </a:t>
            </a:r>
            <a:br>
              <a:rPr lang="es-ES" sz="2400" dirty="0" smtClean="0">
                <a:solidFill>
                  <a:schemeClr val="bg2">
                    <a:lumMod val="50000"/>
                  </a:schemeClr>
                </a:solidFill>
                <a:latin typeface="Calibri" pitchFamily="34" charset="0"/>
                <a:cs typeface="Calibri" pitchFamily="34" charset="0"/>
              </a:rPr>
            </a:br>
            <a:r>
              <a:rPr lang="es-EC" sz="2400" dirty="0" smtClean="0">
                <a:solidFill>
                  <a:schemeClr val="bg2">
                    <a:lumMod val="50000"/>
                  </a:schemeClr>
                </a:solidFill>
                <a:latin typeface="Calibri" pitchFamily="34" charset="0"/>
                <a:cs typeface="Calibri" pitchFamily="34" charset="0"/>
              </a:rPr>
              <a:t>DEP. DE CIENCIAS HUMANAS Y SOCIALES</a:t>
            </a:r>
            <a:br>
              <a:rPr lang="es-EC" sz="2400" dirty="0" smtClean="0">
                <a:solidFill>
                  <a:schemeClr val="bg2">
                    <a:lumMod val="50000"/>
                  </a:schemeClr>
                </a:solidFill>
                <a:latin typeface="Calibri" pitchFamily="34" charset="0"/>
                <a:cs typeface="Calibri" pitchFamily="34" charset="0"/>
              </a:rPr>
            </a:br>
            <a:r>
              <a:rPr lang="es-EC" sz="2400" dirty="0" smtClean="0">
                <a:solidFill>
                  <a:schemeClr val="bg2">
                    <a:lumMod val="50000"/>
                  </a:schemeClr>
                </a:solidFill>
                <a:latin typeface="Calibri" pitchFamily="34" charset="0"/>
                <a:cs typeface="Calibri" pitchFamily="34" charset="0"/>
              </a:rPr>
              <a:t>CARRERA DE EDUCACIÓN INFANTIL</a:t>
            </a:r>
            <a:br>
              <a:rPr lang="es-EC" sz="2400" dirty="0" smtClean="0">
                <a:solidFill>
                  <a:schemeClr val="bg2">
                    <a:lumMod val="50000"/>
                  </a:schemeClr>
                </a:solidFill>
                <a:latin typeface="Calibri" pitchFamily="34" charset="0"/>
                <a:cs typeface="Calibri" pitchFamily="34" charset="0"/>
              </a:rPr>
            </a:br>
            <a:r>
              <a:rPr lang="es-EC" sz="2400" dirty="0" smtClean="0">
                <a:solidFill>
                  <a:schemeClr val="bg2">
                    <a:lumMod val="50000"/>
                  </a:schemeClr>
                </a:solidFill>
                <a:latin typeface="Calibri" pitchFamily="34" charset="0"/>
                <a:cs typeface="Calibri" pitchFamily="34" charset="0"/>
              </a:rPr>
              <a:t/>
            </a:r>
            <a:br>
              <a:rPr lang="es-EC" sz="2400" dirty="0" smtClean="0">
                <a:solidFill>
                  <a:schemeClr val="bg2">
                    <a:lumMod val="50000"/>
                  </a:schemeClr>
                </a:solidFill>
                <a:latin typeface="Calibri" pitchFamily="34" charset="0"/>
                <a:cs typeface="Calibri" pitchFamily="34" charset="0"/>
              </a:rPr>
            </a:br>
            <a:r>
              <a:rPr lang="es-ES" sz="2400" dirty="0" smtClean="0">
                <a:solidFill>
                  <a:schemeClr val="bg2">
                    <a:lumMod val="50000"/>
                  </a:schemeClr>
                </a:solidFill>
                <a:latin typeface="Calibri" pitchFamily="34" charset="0"/>
                <a:cs typeface="Calibri" pitchFamily="34" charset="0"/>
              </a:rPr>
              <a:t/>
            </a:r>
            <a:br>
              <a:rPr lang="es-ES" sz="2400" dirty="0" smtClean="0">
                <a:solidFill>
                  <a:schemeClr val="bg2">
                    <a:lumMod val="50000"/>
                  </a:schemeClr>
                </a:solidFill>
                <a:latin typeface="Calibri" pitchFamily="34" charset="0"/>
                <a:cs typeface="Calibri" pitchFamily="34" charset="0"/>
              </a:rPr>
            </a:br>
            <a:r>
              <a:rPr lang="es-ES" sz="2000" dirty="0" smtClean="0">
                <a:solidFill>
                  <a:schemeClr val="bg2">
                    <a:lumMod val="50000"/>
                  </a:schemeClr>
                </a:solidFill>
                <a:latin typeface="Calibri" pitchFamily="34" charset="0"/>
                <a:cs typeface="Calibri" pitchFamily="34" charset="0"/>
              </a:rPr>
              <a:t>ANÁLISIS DE LAS ESTRATEGIAS CONDUCTISTAS UTILIZADAS EN EL MANEJO DE LA AGRESIVIDAD POR LAS MAESTRAS DE LOS NIÑOS DE PREBÁSICA DEL CENTRO DE EDUCACIÓN INICIAL N. 1 DEL MINISTERIO DE EDUCACIÓN. PROPUESTA ALTERNATIVA</a:t>
            </a:r>
            <a:r>
              <a:rPr lang="es-ES" sz="2400" dirty="0" smtClean="0">
                <a:solidFill>
                  <a:schemeClr val="bg2">
                    <a:lumMod val="50000"/>
                  </a:schemeClr>
                </a:solidFill>
                <a:latin typeface="Calibri" pitchFamily="34" charset="0"/>
                <a:cs typeface="Calibri" pitchFamily="34" charset="0"/>
              </a:rPr>
              <a:t/>
            </a:r>
            <a:br>
              <a:rPr lang="es-ES" sz="2400" dirty="0" smtClean="0">
                <a:solidFill>
                  <a:schemeClr val="bg2">
                    <a:lumMod val="50000"/>
                  </a:schemeClr>
                </a:solidFill>
                <a:latin typeface="Calibri" pitchFamily="34" charset="0"/>
                <a:cs typeface="Calibri" pitchFamily="34" charset="0"/>
              </a:rPr>
            </a:br>
            <a:r>
              <a:rPr lang="es-ES" sz="2400" dirty="0" smtClean="0">
                <a:solidFill>
                  <a:schemeClr val="bg2">
                    <a:lumMod val="50000"/>
                  </a:schemeClr>
                </a:solidFill>
                <a:latin typeface="Calibri" pitchFamily="34" charset="0"/>
                <a:cs typeface="Calibri" pitchFamily="34" charset="0"/>
              </a:rPr>
              <a:t/>
            </a:r>
            <a:br>
              <a:rPr lang="es-ES" sz="2400" dirty="0" smtClean="0">
                <a:solidFill>
                  <a:schemeClr val="bg2">
                    <a:lumMod val="50000"/>
                  </a:schemeClr>
                </a:solidFill>
                <a:latin typeface="Calibri" pitchFamily="34" charset="0"/>
                <a:cs typeface="Calibri" pitchFamily="34" charset="0"/>
              </a:rPr>
            </a:br>
            <a:r>
              <a:rPr lang="es-ES" sz="2400" dirty="0" smtClean="0">
                <a:solidFill>
                  <a:schemeClr val="bg2">
                    <a:lumMod val="50000"/>
                  </a:schemeClr>
                </a:solidFill>
                <a:latin typeface="Calibri" pitchFamily="34" charset="0"/>
                <a:cs typeface="Calibri" pitchFamily="34" charset="0"/>
              </a:rPr>
              <a:t>AUTORA: MARÍA </a:t>
            </a:r>
            <a:r>
              <a:rPr lang="es-MX" sz="2400" dirty="0" smtClean="0">
                <a:solidFill>
                  <a:schemeClr val="bg2">
                    <a:lumMod val="50000"/>
                  </a:schemeClr>
                </a:solidFill>
                <a:latin typeface="Calibri" pitchFamily="34" charset="0"/>
                <a:cs typeface="Calibri" pitchFamily="34" charset="0"/>
              </a:rPr>
              <a:t>ALEJANDRA VIZCAÍNO RAMÍREZ</a:t>
            </a:r>
            <a:br>
              <a:rPr lang="es-MX" sz="2400" dirty="0" smtClean="0">
                <a:solidFill>
                  <a:schemeClr val="bg2">
                    <a:lumMod val="50000"/>
                  </a:schemeClr>
                </a:solidFill>
                <a:latin typeface="Calibri" pitchFamily="34" charset="0"/>
                <a:cs typeface="Calibri" pitchFamily="34" charset="0"/>
              </a:rPr>
            </a:br>
            <a:r>
              <a:rPr lang="es-MX" sz="2400" dirty="0" smtClean="0">
                <a:solidFill>
                  <a:schemeClr val="bg2">
                    <a:lumMod val="50000"/>
                  </a:schemeClr>
                </a:solidFill>
                <a:latin typeface="Calibri" pitchFamily="34" charset="0"/>
                <a:cs typeface="Calibri" pitchFamily="34" charset="0"/>
              </a:rPr>
              <a:t/>
            </a:r>
            <a:br>
              <a:rPr lang="es-MX" sz="2400" dirty="0" smtClean="0">
                <a:solidFill>
                  <a:schemeClr val="bg2">
                    <a:lumMod val="50000"/>
                  </a:schemeClr>
                </a:solidFill>
                <a:latin typeface="Calibri" pitchFamily="34" charset="0"/>
                <a:cs typeface="Calibri" pitchFamily="34" charset="0"/>
              </a:rPr>
            </a:br>
            <a:r>
              <a:rPr lang="es-MX" sz="2400" dirty="0" smtClean="0">
                <a:solidFill>
                  <a:schemeClr val="bg2">
                    <a:lumMod val="50000"/>
                  </a:schemeClr>
                </a:solidFill>
                <a:latin typeface="Calibri" pitchFamily="34" charset="0"/>
                <a:cs typeface="Calibri" pitchFamily="34" charset="0"/>
              </a:rPr>
              <a:t>DIRECTORA: MSC. RUTH RÍOS</a:t>
            </a:r>
            <a:br>
              <a:rPr lang="es-MX" sz="2400" dirty="0" smtClean="0">
                <a:solidFill>
                  <a:schemeClr val="bg2">
                    <a:lumMod val="50000"/>
                  </a:schemeClr>
                </a:solidFill>
                <a:latin typeface="Calibri" pitchFamily="34" charset="0"/>
                <a:cs typeface="Calibri" pitchFamily="34" charset="0"/>
              </a:rPr>
            </a:br>
            <a:r>
              <a:rPr lang="es-MX" sz="2400" dirty="0" smtClean="0">
                <a:solidFill>
                  <a:schemeClr val="bg2">
                    <a:lumMod val="50000"/>
                  </a:schemeClr>
                </a:solidFill>
                <a:latin typeface="Calibri" pitchFamily="34" charset="0"/>
                <a:cs typeface="Calibri" pitchFamily="34" charset="0"/>
              </a:rPr>
              <a:t>CODIRECTOR: DR. MARTÍN BONILLA</a:t>
            </a:r>
            <a:br>
              <a:rPr lang="es-MX" sz="2400" dirty="0" smtClean="0">
                <a:solidFill>
                  <a:schemeClr val="bg2">
                    <a:lumMod val="50000"/>
                  </a:schemeClr>
                </a:solidFill>
                <a:latin typeface="Calibri" pitchFamily="34" charset="0"/>
                <a:cs typeface="Calibri" pitchFamily="34" charset="0"/>
              </a:rPr>
            </a:br>
            <a:r>
              <a:rPr lang="es-MX" sz="2400" dirty="0" smtClean="0">
                <a:solidFill>
                  <a:schemeClr val="bg2">
                    <a:lumMod val="50000"/>
                  </a:schemeClr>
                </a:solidFill>
                <a:latin typeface="Calibri" pitchFamily="34" charset="0"/>
                <a:cs typeface="Calibri" pitchFamily="34" charset="0"/>
              </a:rPr>
              <a:t/>
            </a:r>
            <a:br>
              <a:rPr lang="es-MX" sz="2400" dirty="0" smtClean="0">
                <a:solidFill>
                  <a:schemeClr val="bg2">
                    <a:lumMod val="50000"/>
                  </a:schemeClr>
                </a:solidFill>
                <a:latin typeface="Calibri" pitchFamily="34" charset="0"/>
                <a:cs typeface="Calibri" pitchFamily="34" charset="0"/>
              </a:rPr>
            </a:br>
            <a:r>
              <a:rPr lang="es-MX" sz="2400" dirty="0" smtClean="0">
                <a:solidFill>
                  <a:schemeClr val="bg2">
                    <a:lumMod val="50000"/>
                  </a:schemeClr>
                </a:solidFill>
                <a:latin typeface="Calibri" pitchFamily="34" charset="0"/>
                <a:cs typeface="Calibri" pitchFamily="34" charset="0"/>
              </a:rPr>
              <a:t>SANGOLQUÍ,  21 DE AGOSTO DE 2012</a:t>
            </a:r>
            <a:r>
              <a:rPr lang="es-ES" sz="3600" dirty="0">
                <a:solidFill>
                  <a:schemeClr val="tx1"/>
                </a:solidFill>
                <a:latin typeface="Calibri" pitchFamily="34" charset="0"/>
                <a:cs typeface="Calibri" pitchFamily="34" charset="0"/>
              </a:rPr>
              <a:t/>
            </a:r>
            <a:br>
              <a:rPr lang="es-ES" sz="3600" dirty="0">
                <a:solidFill>
                  <a:schemeClr val="tx1"/>
                </a:solidFill>
                <a:latin typeface="Calibri" pitchFamily="34" charset="0"/>
                <a:cs typeface="Calibri" pitchFamily="34" charset="0"/>
              </a:rPr>
            </a:br>
            <a:r>
              <a:rPr lang="es-ES" sz="4000" dirty="0" smtClean="0">
                <a:latin typeface="Calibri" pitchFamily="34" charset="0"/>
                <a:cs typeface="Calibri" pitchFamily="34" charset="0"/>
              </a:rPr>
              <a:t/>
            </a:r>
            <a:br>
              <a:rPr lang="es-ES" sz="4000" dirty="0" smtClean="0">
                <a:latin typeface="Calibri" pitchFamily="34" charset="0"/>
                <a:cs typeface="Calibri" pitchFamily="34" charset="0"/>
              </a:rPr>
            </a:br>
            <a:r>
              <a:rPr lang="es-ES" sz="4000" dirty="0">
                <a:latin typeface="Calibri" pitchFamily="34" charset="0"/>
                <a:cs typeface="Calibri" pitchFamily="34" charset="0"/>
              </a:rPr>
              <a:t/>
            </a:r>
            <a:br>
              <a:rPr lang="es-ES" sz="4000" dirty="0">
                <a:latin typeface="Calibri" pitchFamily="34" charset="0"/>
                <a:cs typeface="Calibri" pitchFamily="34" charset="0"/>
              </a:rPr>
            </a:br>
            <a:endParaRPr lang="es-ES" sz="40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229600" cy="692696"/>
          </a:xfrm>
        </p:spPr>
        <p:txBody>
          <a:bodyPr>
            <a:noAutofit/>
          </a:bodyPr>
          <a:lstStyle/>
          <a:p>
            <a:r>
              <a:rPr lang="es-ES" sz="2800" dirty="0">
                <a:latin typeface="Calibri" pitchFamily="34" charset="0"/>
                <a:cs typeface="Calibri" pitchFamily="34" charset="0"/>
              </a:rPr>
              <a:t>Factores que favorecen el desarrollo de la agresividad</a:t>
            </a:r>
          </a:p>
        </p:txBody>
      </p:sp>
      <p:graphicFrame>
        <p:nvGraphicFramePr>
          <p:cNvPr id="4" name="3 Marcador de contenido"/>
          <p:cNvGraphicFramePr>
            <a:graphicFrameLocks noGrp="1"/>
          </p:cNvGraphicFramePr>
          <p:nvPr>
            <p:ph idx="1"/>
          </p:nvPr>
        </p:nvGraphicFramePr>
        <p:xfrm>
          <a:off x="1835696" y="836712"/>
          <a:ext cx="5482952"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normAutofit fontScale="90000"/>
          </a:bodyPr>
          <a:lstStyle/>
          <a:p>
            <a:r>
              <a:rPr lang="es-ES" sz="3600" dirty="0" smtClean="0">
                <a:latin typeface="Calibri" pitchFamily="34" charset="0"/>
                <a:cs typeface="Calibri" pitchFamily="34" charset="0"/>
              </a:rPr>
              <a:t>Condiciones que </a:t>
            </a:r>
            <a:r>
              <a:rPr lang="es-ES" sz="3600" dirty="0">
                <a:latin typeface="Calibri" pitchFamily="34" charset="0"/>
                <a:cs typeface="Calibri" pitchFamily="34" charset="0"/>
              </a:rPr>
              <a:t>inciden en la aparición de los estallidos de </a:t>
            </a:r>
            <a:r>
              <a:rPr lang="es-ES" sz="3600" dirty="0" smtClean="0">
                <a:latin typeface="Calibri" pitchFamily="34" charset="0"/>
                <a:cs typeface="Calibri" pitchFamily="34" charset="0"/>
              </a:rPr>
              <a:t>agresividad</a:t>
            </a:r>
            <a:endParaRPr lang="es-ES" dirty="0">
              <a:latin typeface="Calibri" pitchFamily="34" charset="0"/>
              <a:cs typeface="Calibri" pitchFamily="34" charset="0"/>
            </a:endParaRPr>
          </a:p>
        </p:txBody>
      </p:sp>
      <p:graphicFrame>
        <p:nvGraphicFramePr>
          <p:cNvPr id="4" name="3 Marcador de contenido"/>
          <p:cNvGraphicFramePr>
            <a:graphicFrameLocks noGrp="1"/>
          </p:cNvGraphicFramePr>
          <p:nvPr>
            <p:ph idx="1"/>
          </p:nvPr>
        </p:nvGraphicFramePr>
        <p:xfrm>
          <a:off x="457200" y="1268760"/>
          <a:ext cx="82296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966" name="AutoShape 6" descr="data:image/jpeg;base64,/9j/4AAQSkZJRgABAQAAAQABAAD/2wCEAAkGBhQSEBQUExQWFRUUFxUaGBgYGBcYFBcYGBgVGBQUFxcYHSYeGBojGRwVHy8gJCcpLCwsFx4xNTAqNSYrLCkBCQoKDgwOGg8PGiwkHyQsMCksKSwvLCwpLCwsLCwpLCwsLCwtLCwsLCwsLCwsLCwsLCwsLCksLCwsLCwsKSwsLP/AABEIAOEA4QMBIgACEQEDEQH/xAAcAAABBQEBAQAAAAAAAAAAAAAGAAMEBQcBAgj/xABPEAABAwEFAwgFBgsGBAcAAAABAAIRAwQFEiExQVFhBgcTInGBkbEUMqHB0SNCkpPS8BckM0NSU1RiorLhFRZylNPxRIKDwjRkc4TD4uP/xAAbAQABBQEBAAAAAAAAAAAAAAAEAAECAwUGB//EADIRAAIBAgQDBgUEAwEAAAAAAAABAgMRBBIhMQUTUSIyQVJxoRQVYZHRM7HB8DRCgSP/2gAMAwEAAhEDEQA/ANxSXCUG23nAfTtL6Ho04HET0mzY6MGUggxO1M5Jbl1GhUrO1NXDNJB9Xl44NJbQBgSflIyGvzCoruco7KDTIH507f8Apqvmw6hUeG4mWij7r8h0kgQ85L/2YfW//mvA5z3H/h2z/wCsf9NLnQ6kvlWK8nuvyHqSzU85Vo/V0h3PMd4ckecm0jWnSEjKWv8AtpudAn8oxXl90aUksydzm2gfm6Pg/wC2pVDnPqAdag1x3h7mjwLXeafnQ6jfKMX5fdGiJIDpc6OfWs5A/dqA/wAzWp78KFP9RU+kz4pc6HUg+F4tf6P2DZJBX4T6f6ip9JnxXRzm0/1FT6TPilzYdSPy3FeRhokgz8JbP1FT6TPiuHnNZ+of9JnxT82HUXy3FeRhokg+rzjNbGKz1BOfrM+KcsXONQeTja+mNhPWB+jJCfmR6kXgMSlfIwsSQ8eXlk/WH6D/AIKptnOa0OilRL2xq5xYZ/w4TlxlM6sF4jU8BiKjtGD/AG/cN0kAnnQP7MPrT/prg50T+zj60/6abnQ6l/yrF+T3X5D9JZ/+FI/sw+tP+mu/hQd+zD60+z5NLnQ6jfKsV5PdfkP0kAHnROX4u3PT5UzO78mpVm5yMRg2c56YagJ78QalzodRnwvFJXcPdfkNUlR3ZyqbWrdFgc04XGSWxkW5ZHXP2K8ViaewFUpypu01ZiSSSTlZxZzaqQN42oz89gj/AKbPNaMsutzz/atrGUSw/wAFNVVdjT4Z+pL0/A/QpSajZ2QqQXI5jDLgS2cozHht2q2sz4FTZhHkqa6rUMdYTkQTrOec5oXdHSwzRba+hyy2PEC4nC0ak6z8YStNja1oew4mnz4pyxPZ6K4mXNkzGsyNDsXmpb2Gh0bWuB457dZTWCFUm5XXUhhokQcpg8FbX1Zh0bTPqwO0FUtOc1a3qDhp7o9w9yjYsk7ziV9qsmEtzkOAIjy8krTYujdhnZP9FbWWxirTpmYwHyOnkoF4OxVHnjHhl8VGSsh6dRylbocsNgNTFBjDHZnPwUs3EcMhwJ9nYuXaMNOr2DyK9XW+KdTgCR4H4JK3iQnKSbcXseKt1YaeLECRruTdlsYcC5zgAPFO3a75OqNke4rxZ7G3BjeTGwDtTWT1HzyScWzltsWAAgy07Y7/AATtK5i5oJcGzs1T94FvQNLfVkeGaZvcw9u4DLt4exPZEIznJJX6nb5p9ZgGsR7U3/ZTZw9IMcabFOtH5WjO72pq02mmytJBkRnsmN3YnaRGM5KKjH1KUsIMbQSpdju01GkhwEHaE3bKgc9zhoTt7FKoEizvjWY8lBBFSUlBPZiq3EcILXAn2Jm2XRgZiDg7f8exP2Vx9FeAYIy8svNcoPmzVBuIj2KyyKlKd9Xs7EehYAWYnuDWkwNsrza7EWOyzBEg8Pip9pLOgp4gTIEQeEHNR7wtTXsaGg5dm7RJrQlCc3LTYisaTAE5+G6firay3VgeHYhI2bd2XBQLpaOlG7PyPtXqk93pXEuI7s4TwRGtJtuKfgXLKr2W2m5kg4gJERDi0OBkEaEjetPWVW+rD6wHr4cjt0ke0arVAi6OxyvFFrB/T+/udSSSVxkHFkl/2vBetchpcS9oIGsYKes5LW1nfKKykWusYjGRnGowtGe/MFU1u6a3CWuc79PwQHWmQ8RGMEa6IdstN9Evc9hwkFs7BJyJhE1e5uo14Oendw3FRBY3EnEZByjZHghNVodJCUGtCuuxpa2MbSx2rXEg9ogKbWs7XgNDmNaM9HOM75gKst+Gk8tJDQ3DqQBm0Hb2rwy+qI1qs+kPcjY0YuOpztfidaNWSjbct2XPTOZrO4wz/wCytHWWi6mGFzzEZw0exCx5UWcfnB3Bx9yQ5ZWYfPcexh+KkqUUgWXEsTJ3zewYWKy0KbYHSOnMyWjPuC5TuezbWPdnqXkeQQgeX1nH6w9wHmVw85VEaU6h72j3p+XDxRV8bifOw3pXZZwHAUzDteu7iu0rsoNBApnray9yBfwo0x+Yf9NvwXn8KrdlA/WD7Klkh0G+Lrveb+4f07NQaCBQbnrm7P2puo2lgw9CzCNBn8UAP51N1n8ah9zUy/nPJ/MN+sd9lNlj0G59bzP7h5aK1MtDTSZA2Z/FR614DL5OnlplMIEfzkOP5hv03fBNP5fE/mR9M/BPlh0Fz63mf3C+13kCQSxst01Ch17662Lo6ZO8g/FCj+WU/m/4v6Jp3KUH5h+l/RLJDoSWJrraT+5fV73meo2e0/FeDykIYWdG2CQdXT5oeffbT80jvCZdeTTsPiE3Lh0J/G4jzsJqfKnDTczopDjriiP4Su0eVTBTczo3dYgyC0x5Shc2wHf4LnpDd5UeVDoWLiOJX+/1DOy8qKODA9ryBpkMtdoKlVbYKoa5oAbGQ0I1meMoGZXb+kEV3TT/ABUPAkte9pBJjDkdn+JU1qUVG6NPh2OnVrZanQl03w4OGoMqwZe0uaRTAJ1M59umig2hvyDXgDFOZmY+5UeyB7niZIEGNIju0QqujoJKE9WXdvtZZjcQHTwjLKADt2rWQsqfQNUta1uZIaDEgBxAPblOXBasEVQ2Zy/FrdhLfX+BJJJIgxDhQZy2trKdRpcCeoBlrm53FGaz3nAsbqlXqjEWhuXAhV1e6aPDIqWIV3pqQbzveKDXNzEiPau1r4bRDWuYSXCSRs8fvkq620ejsrA7KHA98kwu3rZnPfTcwSCBmNNZ8kIn4nSqnC1vC7Km8y19epIDm4nROeWQGqpb0umkKT3hgBa0kQYzUt9QY3RpnH0nQod81vkH8QB4uC0lscZPvtgyyzudpJT9O6nnYry7KQFJnEKxphPYquDTOT7ztAT7OTLj85GFguqpU9VuW86K9ocn6dNuKq6T7B3KLcUWRhOWxnDeSm9ykM5Gy3F1o37Eb2rlFSpDJmLcI9yprbfL6rmh3ybHZhsjONkbFFSzeBZKnGO8ih/uozeVz+6rN58VZPvlgdABI3j4J6lb2O0dHbkrbIGuymPJdm8pp3JpuwlETim3J7IV2DbuT37yZdcJ3ojcE24JrIfMwZfc7gmXWBwRK8KO9iZoVwddZyF2lTl0K4r0Y1CrnCKg++xRaJJ3H6FnAg8QjTkxb2Ms1YOaT8qIA/eZn/Kg9jCRkEQcn24m12kwQKbv559iqqNZTQwCtiI3DChe1GnQacBg5R37V6tV6sdSa8NEkx47PFUlZ34vSiNSvTyPR2jTraeKDb0Oq5CXa+oW3VbItFna1pguE+B1lH6y25T0lqsr2nIPGITwPitSRNLZnN8Vio1I+n8sSSSSuMk4Vl/LG8T6bU6N+QDGmM4cAQR2hagVjl+g+k1zsNWr/O5DYh2ibvA6cZVpN+CINau8iCXEbte9PWe83synqjvXjoSBiOh0TNWA1x3NdPgUHFu9jqa0YcpvwVyjFXXu8lBvir8l3j3p3pNe7yCgXm+Wgcfcti55yX112Vzmsa0ScI+8ouuvk0BDn9Y7tn9VG5PtDKLd8D+inVb1I03Kqc2y+nTS1ZYWq0tpjUDgNiEr7vt8DUgzB2HepteqHdaoYaMzO5DV53j0rjAhmUb4Gg7JzUYq7Las7R0PFK3gEuLcR3k6dy82u2PeNABrlruTFVuXam8Z3q/YAu2SbusrKji19RtPLIu9UnKGkiYkYjPBW1bkdU/M17PaNwp1Wh57GvhD4CnMvHqBj6VJ4bocID44ubBKYR5tVjr2d0VKdSkdkgt8JyKtmXbWNPG0sqtDZOAgkcDhnPwVZbLyDqQY11YDFOB1THSyGoBzB8VXsJB6pg7wY9qe4i3dagDDpadocIKReN68/wB4rS0RUiswbKzBUH0/W/iXReNkf69CpRcfnUXh7e3A+D/EnuI8VE1UECU9UNMPIp1DVaQDJaWOB2tIPmClUqCMwk2OkVlUkpqy2LpKrRxCeqj2qbd9Asc13EKivPLFhFGGaRYW27BSpknIDxVbcb5e/i3Tsc0eTnJ/lTepqHCNGqFcD/lBxDx3kGPbCFoRlym5bmnGajiaduqL/CF1zO1dhe6dJxaSBkEPdnZaJFryNsbqlupR+bJe6f0W5HvlzfFa+s/5tLCcdWqdIDBvmQ53swrQFoUV2Ti+MVFPEtLw0/kSSSStMg4VkFspDAc9CTO8zn71r6xu10yaY/xO83IfEbI3uCd+X/D2yzY6TRMaGfFV180Cyk/aC0jxIb71JtBIosMwNuRkqPfVcmxgmfWaM8ts+5UQj2kbWLqOFGb8NQPe/VQ6/Wcwb3e8J95XiztmvSH7w859y0GziUGtKvhaI0ACVa3ACckzaWHUeHwVFbLTiMaKq12XzeRDt4XiamU5ef8ARM0KoDhIkbexX/JRtBomo0Oc4kCQCGxpAPirW38mrNWGJp6F29o6p39U6KedR3K+TKazAqabXaaFQ61AtMeB3ojtnJE0m4qNXEf0XASeAhD73l7+vlGwCI7lPMnsUuDhuNipAAgEcR7wvZLTsI7NFJsdnDqjGu0k94Gasb8utjAHMESDkDlIz0TZtbElTeRyKizWJzycIc4N1wjE4DfCdpXe0vIxYmgDOMJkjNpB0jRN2SzuPWEzOTg7C4dimWRhAcXauJJJ1J2lSKht13x6jiOGo8Fxt0EjUdylSpFIlV1ZZQmhDMyobZMBjauVjmp1qq5k7VFo2fHJ3KWdKN2Mqd5WQ3YaWKo0cUQ3nSFMNG13kEO2cFtVvaEQ22oatffgAAWdjO9GXhYPwa0cQdv2yhuc6qPcT4qs29aPpCPeV65ROOMAnYo911i2ox25zT7QiqWtO/UpqvLXt0f8hpZbKXnWABqVOFmwUnCZmexM0QRSqbwfh/VcshPQv3II7dtvX0Drm2b+LP41T/K1F6Febz/wp/xnyaipaFPuo4fHu+Jm/qJJJJTAzhWR3zaSK9obvq1fa92xa4sYvmu42ys3q51qo0kgdI5D19lY3uCW5k79P5Iz3Oc0NJ9We07pUG/apFna2SQH7ddHH4qXbcTXkAwBGgG0BU1/OIptna5x8G/1VNFPOjZ4lKPwsrFESld9SLTTO4z4SvDivFB8VQTsCPscUnqFtvvAFmWX3yVTd1nFWqA4wMyTtgbAmbTWmBs1Xmz1yxwcIMbDpG0JkrE5zvJXDU8n2AE2d0cCZa7tnNp4hQTezmSw9V21p4aRvXmw3mQ0ZFs5iZg9hOqlPttOoPlGg+fiqXuEuUbdkr696viJVTaKkumczqVMtzKQnCXcBMqrwq2IHUk9mP065EbwZB7E/abxc+JOggBQ8BXMKl9SN9LE+hXgAbgpLa0qqpNJMK6styvc2QEzqKO4lTb2PNISQrd1kwieEqroUC2oAQiKs6KLnOEiEDjqqjZdTSwFJyu2COAmSplx2dxLxGrTHaENuvN7n5kgZ5DLuG/ciS6LbWp4Xii/BIBJaYz7dqsrqXLsiug4qpmZBLIrhEXJ+j8o8HaFIv7k2BUFVuQMHxTNgf1jGoQlWrGUFfoF0KTUn6gXylP4w7co9DIA9/gZUvlSyLS4Kup1dnBaFG3LVuhm1r8x36mhUK+AnaD99fFdq204S0NABVS9z4YWyA5jCM8s2ifbK6yu8Hh2yg3FrQ7uk4TgpPojUebU/iz+FQ/ytRcg7mzJ9GqSIJqn+VmaMUbT7qOKx/8Akz9RJJJKwCOFZzeNgoelPlvWNR5mcpLifetGKzS9aR9LqHZ0ju6CqKzska/ClectbaHt130jVjLKCdpy7UGc4QYHUgwAdV5MbZcB7ijGz2gekET834IG5wGxXa0ZYabcu1zz3ZQoUtZBfEG1StJ9AUcVyyflV6K5YvyncjTnidWpARC4zIidMvintUjRySIbBNStYqCHtBbl/SNxUG8LAGiWPy3HX2KpoVXNMbFKkuUMmoS6ycbMhuBJhSqdmyCep0gE5KsSBmxoWWe5N+jqTK5KTREcui63VKowiYInsWs3XdAZSzbqgvkA8Gu5pIEgRO2Ni06sHNpkDVY2Om81ugdRdo6eIJf3aaKpmCNQq7lJZ4s9UAeqw/f2K7fXcKjC5zWjORv2Lt93Y2rSe0H8o0ieOzulZzvUlGTNWLyLL1Rjtx1XdN8lTNWoA52EAHqtkuiNct2e5EVC9XWyg4so1KZoguD5c+mS2Ja4kAYiJED2KDYano1ak2mfR6o6QVqpBqyCRhaGZiIEbBnqEc0r39IcbPFSRIeXgMeW5TiEkSQZB3QtupJJXAacWtC0t9mD6IYf0Rn3Kluu5Q0OdIJlWd4lzWgN0AjuGnsUO5KoaXB7iZ4FYEJSndGpBZIZjP8Alvdx6bpB84IXYM1o3LOiJO7Ys7qiHd63sG3y1FmPilHPdGjcn8Js1El0Q2DlOhc0e2fYnnXMenjLCRIOwocua0EUaecQXDweSiuw21zrQW4pbGY2DTalLvHS4dPkRlHoF3ISi5orhzpGJuERpkZ9yLELciaTh0xJJBc2JM7DI8kUomn3Uczjv15f3wEkkkpgZxZPysvBzbbWaDljAEGIJYw55byc1rBWY8sLkc21Vqsx0mFwg/NDWtzB0MtOmwhU1u6a/B5RVe0vFFXY6pNQOd609vtyQvy5fNqdwbTH8M+8opu+iYkkkg6oP5Wu/G6nAtHgwKvDK7NHjLWRJdSkhebGeuexe3JuzmCez3ow5gsmFPtKgtrJ1ldSIE1qdlQm106KydMZkprl2VFFcb166cb090MSAUnFeLO8OdCkvu9+ICNTkVXKpGJZGDk0Wl33TUpmnWEiIOX33LWrrt3SUwTrCHLuu49A1r8iGgKwup3RnASubniZVJNzNedCHLtHdEq+LsxCW6jdtTJs+GjiOWW3TRXQOYyOfs4nguWq0spAF5yJidnquPkCrqNCVftSdogirySyoB745vqlR/pFFzS/Xo3wGHLJwdhdnvDgQZ2HM1Va7q9ktdMQx1esyXbLNQoiRLnYQXvJmAA3SADKKb35ZYRhpDANMTgJ0ywt0HfnwQXbuWTGEy8udMnOST2labUVHKlcnCE32puwfOr04JFGq8bxhaTxa1zgfGF6slgpVKbarTiDuEcCCDmCDqDoQs+snOUDFM03nEQGwASSSAABMmd2uikcmuXradSoytUGCrUc9oYC4U8R0LiADOpwzmToUHWw/YvCI8p5dpHOX5h2EZCFmNfUrVuWtmD2NqUyHtcJDhmCDosvtllcJJCuwcuzZldZOWqLu5COhM7HkDvaw/FXV1Vi2qyJIMjxyCo+TrhgqTrLCPB0+5ENyUwaonQQdNs8FKrpJnUYCV8In6mo8kaQFnkCMT3k9sx5AK8VLyTB9GbP6T/5irpFQ7qOTxX60/ViSSSUwc4g3lzLXtcRLSwjwdn/ADBGUIS5fNnohMSKn/xqqr3Q/h3+TH++AK3bDW5DKTkfKSgS/jitNYmR8q/SNhw7exG1kMjDizc4ROe7YgS1y57ydS5x8XFV4das0uMO2X1I7KVLa2o7/mA9y7gs/wCqqfWj7KULy5iMOfPf4qPzNX64fZTjKtj20K/14+wojqa4KaQrFkyvYf2a0f5kf6adFqsH7LaD/wC6+FNVJZCUjeEwrFuLbd/7JaP82fsLot13/sdo/wA2fcxU2EbwkI3hIVi7oXlYQ4EWOvl/5txH8i0Xk5bLFVY0YI3YnkkeSyix0Q52o9p8kaXFyIe7C8OLWyJkYeOWcoPFKOVybL6V9jQTaJMDKPIfFSrFZwHBx+doqG9avROyBdAaIEknwBIVBel/2ysfR7NUs7agbIp4ntrRE9V72hswQYBWJCnzHZWNGqrQVvEILHfdWrUqnG6nhqPaGZDCGktAO85EntT9ptFN/wCWdjOmfl1YWUWq9LdZSRaGVGue4kuqMPWJiSHjqnuKn8m7vtt4OlhLKQMPqu9RpicIaCC90RkDtEkLaVNvRbA0atOK21Ce+LHdpacVODvY91M+ceI2rObzsDmPcKfSmmT1C5kEt4mADG8Ldbk5CWWz4XYTUqD85Uhxne1vqt7giN1MEQQCOOavhDLuD1Kylsj525Cuw22mQzpKrjgpF8im17pBe6MzhE5D9LVUdKqXiSesZMnbLifMla9zhWUWa22e00oY+qx9LEBliDerI2ywuE6jAFlVzW80K3WGTThdw2Yh7ETCmtHfcHbbQX83dV1Z1Wi44mYcQG4g5x3EqfysuBraJOEZK25E9F6SXEgPLCJ0mYgKx5b2Amk6AsPiEJ0MSmtjRwc1JZGZfyRY01agd+gCB2OE+aJrHaw5xAEEacfgUOcnrM5toPVydTe3xNMjyRLY7sNOSdTk0d6JrT1v1Nvh+lFxlumaJyPrTZ42tc4HvOL3q+QjyKtnWqU4/e13QD5ouRVN3ijn8dDJXkv+/cSSSSsAxIG5yXw6zxrFWMyNtJHKAec+k8us+ETlWnxpKqr3GaPC2lioX+v7MGKDoPEHKd+xK8bKwMcRTZJB2RnrkJ7SkKZ6WnIOQOmY1ykDip9su5xH+LLP2HfMwhY3R1Nbly1kkZxfV5l1SKYDA2Qf3iCZMbAq/wBMq/peS9Vn4nOO8uPiSU2ForY4mpLNJs76ZV/S8kha6v6X38FyEsKcgWFy16hq+tJDZGQIGYGhEaSiyg2voXO/5abTskfM108QhW4LW2nWxPBILYyzMyDotRuapSc0kA5mdOAHuQ1etylcsp03N2Bk2a1jPG6J2Umz/Io9Z9qywPqHtpDfwp6LUzYGGmDCprRdrW7DqdnFCRx1y5YdMD7BZbU7N1Wo2doYB/2BaFyYslWmwipBn50ElwA1MoO5V2gUbMSx2CpTDXN0xdd4ZiA3AY895CE+TN82mvb7Ow2isQ6qzLG/DAOLNoMRAz71GdOWJWa+hKUo01kJ1v5S16rqr2OpuaHl7iWPcGmQ2k4F0sZIgQYzad2dRYrwrPrsL3vbTxsbUcxoYBTJDXAupNGUGNdq0m18pRdzKZrmvVdXAdBIdV6rWgmYaA0aRGZIOWais5SWe3va4OI6N0Fj2tDyHMqAsIzD2kjTWdkplWcFdU9OoyTk8uYbui86tqtFWgzogSy1MYT0kNZTqdHRa9uIh8YiZLZy1VzyDu51nZUs72lr6OEEgmHkl2YG45Eb5VFcVv6GvTaAA41pkOrtHRve0mz4KrRiiBE7jxR9QtjX4qrJlwYN84S+Ae8rRoZbXiU1U4vUsWVMpTrn6ZxOhnP/AGTdM5naJkHLbmE61uoOnkrmUgXzr2Mvu1zjOOzvp1REQQHYXEjYAHE9wWRUKNN9tqdISKcuJjUgxInZGq+iL0spfQq04xY6dRrf+ZjhB+K+ZqFQte0kbG5Hi0AqdN9dhBG6u+nRq0nO69JuJj2n16YILXtPZmtQ5I2g2i72ue4ucCQSdeGaxyle4pg06gLmsxdGdSA4Hqkbs+7NazzeWgUrqonXFiMbJBj3ILi8oypxZZQzZ9DlpuLAcTvM+Ko7dVgyDtEeKJL3vhtTQjihR93uqVYdODeMpOwDesqMM1rHXYSUst57l7yOt5FtaI9fpWHeIGMH+GO9aQgDk7YALZTdMEY8t8scJR+teirRMDijTr3XRCSSSVpmCQVzh0i59nipggVe/wDJez4o1QPzlFgNnxk6VYAnPOlOncq6ndYfw5XxMV6/syso02Nc3rAl0d/AcE9Vqtc+Cdsd+xDVstklrmAw3UxA7CezYk+vTLseIzu4/fihUzp+Rff0AavY3U3YXtc07nCEz0YRjVtry4nEYnTPsCrLRdznOc6W9ZznAQ7QkkaBFQrJ7mFieFVIWcO1f2KIUkujVyy6nZ5sEb8Wf8K4brf+74n7Km6kOoL8BifIyvsgAcEdXJeYaBmhQXU4H5vifgp9lovH6Mb8/ghsRlqKyZdRweJg7uDNOsF9NLS2c9ilNtQOqALM54My3Tj8FP8A7Se0SY8T8FmSw66lsqFe+kGVvOvdjop1m+rGFwnaScJga6IJuyjVa7H6OagLTEh4AJ0cC0gyO1aWL5LhD2tcNxgjLgp9k5StYAMAgbABpwRtOpkgobg7wOKzOWRmSVXVB+W6ScJ9YnFEdXN2jcWZ7UXc21F4r1HMpuqONMtyLWjMgtkuI3DjqjS2WSx3gGvq06gLBq0huW4wV4uSjZrHWPRU3gP1JJJ4ZE+1PXrRlScEUxoVYz7S1PFb01zqdOpQp0pcHBxrF7Zp9aMLWgyfciqwU3McA5g65JJbJbiAkZwNc9dNEBc8TQ+nZ84DiYO7quMx4LMW44YBUeA7L1nRMSMp0KtwCSoqytcoqzcpa7n0y6RnLGgbXOOm6CN6j1b6pNydaqDTxcz3vC+ZnvJ9Yl2XziTBzBGZ3hSnUxLMgO7eAjdSo+iKnLOwsHWtdn7qjD7ASsE5ZVqZtlc0HipTdUcWuGkOh0AbgXOA4BNMOX37ePFFfIvkD6Y99aph6IQAJMl0CdJgZKE5KnFyY6V2AdhsZq1GsDmtxH1nkNYNTJJ4SjylZmUKQw2oAMDQeirtLjo2Qyd5nhnuRvV5u7HTp52djjvzPGUL33Y6TcLW0mjBGHIdXZ5ZLNeKjWllVzTwuGlU7pLBbhaXv6VwOpe10xtJaYKs3WynLEIdNigAADTT4JzpHvwwDLRlGZ2SVLY6SOGtBJvYM7PbWi0Mgn1mjxIAR8sguejWtFQdFTl7YOKYY2NCSeOzVa+iqV7HPcVhGE4pPW2okkklcZAkLcubNjYwcHx2jAUUoV5evIptI/Rf/wBkqup3WG4C/wARGwGWKw47NUZoZy7QAQqy1XRUptBcMuByB0E96trFVLbM8gwcUTukDNeKdQustQOJOE5Tmdh17UIdfmlGTfhexXWa6nVBikNbpLvIKPbLCaRDSBpkRmFfWqzM9HphxgZRlMns27VDvevTcxjWGS3LjERuUbFlOrKU/pt9ivsFlx1Gt3uHgNVYX5YoqtIjr5cJ++1VtmqQ9hnRw8wp9/PPT9gbCfwHnfmq3QiehEVMBHWyA3b14qWctcWkerI1yO3VELbCHVWVzEYZ4zHw8kNVqhdUccusSY125SllsKFVzdvpr6k6z3Y94loESRBOeQUmrctVsRDgSJjQffem7PaXNsRLcjjgx/iM57MlKZeDvRCTM+rPzs3b+xPlRRKpO91bew3absdTaCY2af1XKFzl4DsQaDpOZnYeK6LS51jOLUOiTmcjuG2F5o2PCxjq1TA3LDEkjbt0TWSZKVWSg7vW4UXTdha2IOu2M+wblBvBhBxbGu9+fciO6Q1zAWggbyZLhv4JmpdZNJ87VmVKyjUcUYDrZpNy3uBXOZY3dBZquKWhzmxsEtcQR99izitk0GfVIOzsPmtD5w7M82WyyTAL8pMZAAHwWf1m9UjeN62cA/8AwSMjEfqMYt9MAiNp2duaerDIcI9/BRK9SQzhKmVRl9+KNRSx0aZ/fZx8lsnNVZyLCXSSH1HEDYNJjvWLg5ffitp5q3n0KDOTzGvvQmL/AExR3Cu1jqHsKym/h8q4Gcj/ALexabfdcMouJMBZjfFpa+pLSCIz11z3rKw8VmbOm4PF6uxBs1lL3NaBmfdrJ0V7dV0mm5zjAlsZE9u5RrjYQ552hmXj/snbitTy90kmWk555z9/BGr6mtWlJqSWyCLm1tYDatGDIcXjdHVaRO+UcrP+QRipxJeDxy/oFoCMpO8TlOJRUcRK3iJJJJWGcJV963OyuAHkwARlG2J2cFYJJmr7kozlB5ouzBhvISiKbmB9SHGZls+S7S5CUWscwPqQ7Uy2fJEySjy49An42v52DNTkJRNMML6kN0MtkexRbZzcUXgBtR7I4NdPbKMEkskeg8cdiIu6mwHbzYNBH4w7L9xvxTl8cgDVLSyqARqXNOY2aHtRokm5UehP5libpuW3oA9fkpXp2fAyKroIyIblnn1ihA8k7X+z1PD4bVs6SZ0kX0uK1qd9E7/3wMmp3DaehDDZ6gOOTDYy2bdVPp3BW6HAaD5xB2mXmtKSTcpdR3xao/8AVdfH8maV+T9cUXMFF5l05AKR/YlWo1uOjUkDSBGkELQ0lB4dNWuM+K1Oi9weua6HUW9VsAmYOxWpokjRTEkI+GU273fsZ860pvMwWv7kb6UxjC/o2tnQYjJ8Aht3Mow/8U/6tv2lpqS0KVNUo5YlTd3dmVu5iGH/AIt/1TftL2OY5kR6W/6tv2lqKStuxjKbRzJOBHR2oEbcdM+zC6EY8j+S9Sx0ix9VtQEz1WlseJKJUlXOCmrSEtCvvO7OmplkxKELRzc1HOltWmBsGB3xR+koRoQjsF0cZWoq0HYBLt5vqtN+I1mGRB6rvip9LkXgnC5gJ4H4osSUuXEnLiGIlvICOSVwWmz1/lGDB1usHNOeEgGJnPJG6SSlGKjoiivXlXnnnuJJJJSKBJJJJCEkkkkISSSSQhJJJJCEkkkkISSSSQhJJJJCEkkkkISSSSQhJJJJCEkkkkISSSSQhJJJJCEkkkkISSSSQ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40968" name="AutoShape 8" descr="data:image/jpeg;base64,/9j/4AAQSkZJRgABAQAAAQABAAD/2wCEAAkGBhQSEBQUExQWFRUUFxUaGBgYGBcYFBcYGBgVGBQUFxcYHSYeGBojGRwVHy8gJCcpLCwsFx4xNTAqNSYrLCkBCQoKDgwOGg8PGiwkHyQsMCksKSwvLCwpLCwsLCwpLCwsLCwtLCwsLCwsLCwsLCwsLCwsLCksLCwsLCwsKSwsLP/AABEIAOEA4QMBIgACEQEDEQH/xAAcAAABBQEBAQAAAAAAAAAAAAAGAAMEBQcBAgj/xABPEAABAwEFAwgFBgsGBAcAAAABAAIRAwQFEiExQVFhBgcTInGBkbEUMqHB0SNCkpPS8BckM0NSU1RiorLhFRZylNPxRIKDwjRkc4TD4uP/xAAbAQABBQEBAAAAAAAAAAAAAAAEAAECAwUGB//EADIRAAIBAgQDBgUEAwEAAAAAAAABAgMRBBIhMQUTUSIyQVJxoRQVYZHRM7HB8DRCgSP/2gAMAwEAAhEDEQA/ANxSXCUG23nAfTtL6Ho04HET0mzY6MGUggxO1M5Jbl1GhUrO1NXDNJB9Xl44NJbQBgSflIyGvzCoruco7KDTIH507f8Apqvmw6hUeG4mWij7r8h0kgQ85L/2YfW//mvA5z3H/h2z/wCsf9NLnQ6kvlWK8nuvyHqSzU85Vo/V0h3PMd4ckecm0jWnSEjKWv8AtpudAn8oxXl90aUksydzm2gfm6Pg/wC2pVDnPqAdag1x3h7mjwLXeafnQ6jfKMX5fdGiJIDpc6OfWs5A/dqA/wAzWp78KFP9RU+kz4pc6HUg+F4tf6P2DZJBX4T6f6ip9JnxXRzm0/1FT6TPilzYdSPy3FeRhokgz8JbP1FT6TPiuHnNZ+of9JnxT82HUXy3FeRhokg+rzjNbGKz1BOfrM+KcsXONQeTja+mNhPWB+jJCfmR6kXgMSlfIwsSQ8eXlk/WH6D/AIKptnOa0OilRL2xq5xYZ/w4TlxlM6sF4jU8BiKjtGD/AG/cN0kAnnQP7MPrT/prg50T+zj60/6abnQ6l/yrF+T3X5D9JZ/+FI/sw+tP+mu/hQd+zD60+z5NLnQ6jfKsV5PdfkP0kAHnROX4u3PT5UzO78mpVm5yMRg2c56YagJ78QalzodRnwvFJXcPdfkNUlR3ZyqbWrdFgc04XGSWxkW5ZHXP2K8ViaewFUpypu01ZiSSSTlZxZzaqQN42oz89gj/AKbPNaMsutzz/atrGUSw/wAFNVVdjT4Z+pL0/A/QpSajZ2QqQXI5jDLgS2cozHht2q2sz4FTZhHkqa6rUMdYTkQTrOec5oXdHSwzRba+hyy2PEC4nC0ak6z8YStNja1oew4mnz4pyxPZ6K4mXNkzGsyNDsXmpb2Gh0bWuB457dZTWCFUm5XXUhhokQcpg8FbX1Zh0bTPqwO0FUtOc1a3qDhp7o9w9yjYsk7ziV9qsmEtzkOAIjy8krTYujdhnZP9FbWWxirTpmYwHyOnkoF4OxVHnjHhl8VGSsh6dRylbocsNgNTFBjDHZnPwUs3EcMhwJ9nYuXaMNOr2DyK9XW+KdTgCR4H4JK3iQnKSbcXseKt1YaeLECRruTdlsYcC5zgAPFO3a75OqNke4rxZ7G3BjeTGwDtTWT1HzyScWzltsWAAgy07Y7/AATtK5i5oJcGzs1T94FvQNLfVkeGaZvcw9u4DLt4exPZEIznJJX6nb5p9ZgGsR7U3/ZTZw9IMcabFOtH5WjO72pq02mmytJBkRnsmN3YnaRGM5KKjH1KUsIMbQSpdju01GkhwEHaE3bKgc9zhoTt7FKoEizvjWY8lBBFSUlBPZiq3EcILXAn2Jm2XRgZiDg7f8exP2Vx9FeAYIy8svNcoPmzVBuIj2KyyKlKd9Xs7EehYAWYnuDWkwNsrza7EWOyzBEg8Pip9pLOgp4gTIEQeEHNR7wtTXsaGg5dm7RJrQlCc3LTYisaTAE5+G6firay3VgeHYhI2bd2XBQLpaOlG7PyPtXqk93pXEuI7s4TwRGtJtuKfgXLKr2W2m5kg4gJERDi0OBkEaEjetPWVW+rD6wHr4cjt0ke0arVAi6OxyvFFrB/T+/udSSSVxkHFkl/2vBetchpcS9oIGsYKes5LW1nfKKykWusYjGRnGowtGe/MFU1u6a3CWuc79PwQHWmQ8RGMEa6IdstN9Evc9hwkFs7BJyJhE1e5uo14Oendw3FRBY3EnEZByjZHghNVodJCUGtCuuxpa2MbSx2rXEg9ogKbWs7XgNDmNaM9HOM75gKst+Gk8tJDQ3DqQBm0Hb2rwy+qI1qs+kPcjY0YuOpztfidaNWSjbct2XPTOZrO4wz/wCytHWWi6mGFzzEZw0exCx5UWcfnB3Bx9yQ5ZWYfPcexh+KkqUUgWXEsTJ3zewYWKy0KbYHSOnMyWjPuC5TuezbWPdnqXkeQQgeX1nH6w9wHmVw85VEaU6h72j3p+XDxRV8bifOw3pXZZwHAUzDteu7iu0rsoNBApnray9yBfwo0x+Yf9NvwXn8KrdlA/WD7Klkh0G+Lrveb+4f07NQaCBQbnrm7P2puo2lgw9CzCNBn8UAP51N1n8ah9zUy/nPJ/MN+sd9lNlj0G59bzP7h5aK1MtDTSZA2Z/FR614DL5OnlplMIEfzkOP5hv03fBNP5fE/mR9M/BPlh0Fz63mf3C+13kCQSxst01Ch17662Lo6ZO8g/FCj+WU/m/4v6Jp3KUH5h+l/RLJDoSWJrraT+5fV73meo2e0/FeDykIYWdG2CQdXT5oeffbT80jvCZdeTTsPiE3Lh0J/G4jzsJqfKnDTczopDjriiP4Su0eVTBTczo3dYgyC0x5Shc2wHf4LnpDd5UeVDoWLiOJX+/1DOy8qKODA9ryBpkMtdoKlVbYKoa5oAbGQ0I1meMoGZXb+kEV3TT/ABUPAkte9pBJjDkdn+JU1qUVG6NPh2OnVrZanQl03w4OGoMqwZe0uaRTAJ1M59umig2hvyDXgDFOZmY+5UeyB7niZIEGNIju0QqujoJKE9WXdvtZZjcQHTwjLKADt2rWQsqfQNUta1uZIaDEgBxAPblOXBasEVQ2Zy/FrdhLfX+BJJJIgxDhQZy2trKdRpcCeoBlrm53FGaz3nAsbqlXqjEWhuXAhV1e6aPDIqWIV3pqQbzveKDXNzEiPau1r4bRDWuYSXCSRs8fvkq620ejsrA7KHA98kwu3rZnPfTcwSCBmNNZ8kIn4nSqnC1vC7Km8y19epIDm4nROeWQGqpb0umkKT3hgBa0kQYzUt9QY3RpnH0nQod81vkH8QB4uC0lscZPvtgyyzudpJT9O6nnYry7KQFJnEKxphPYquDTOT7ztAT7OTLj85GFguqpU9VuW86K9ocn6dNuKq6T7B3KLcUWRhOWxnDeSm9ykM5Gy3F1o37Eb2rlFSpDJmLcI9yprbfL6rmh3ybHZhsjONkbFFSzeBZKnGO8ih/uozeVz+6rN58VZPvlgdABI3j4J6lb2O0dHbkrbIGuymPJdm8pp3JpuwlETim3J7IV2DbuT37yZdcJ3ojcE24JrIfMwZfc7gmXWBwRK8KO9iZoVwddZyF2lTl0K4r0Y1CrnCKg++xRaJJ3H6FnAg8QjTkxb2Ms1YOaT8qIA/eZn/Kg9jCRkEQcn24m12kwQKbv559iqqNZTQwCtiI3DChe1GnQacBg5R37V6tV6sdSa8NEkx47PFUlZ34vSiNSvTyPR2jTraeKDb0Oq5CXa+oW3VbItFna1pguE+B1lH6y25T0lqsr2nIPGITwPitSRNLZnN8Vio1I+n8sSSSSuMk4Vl/LG8T6bU6N+QDGmM4cAQR2hagVjl+g+k1zsNWr/O5DYh2ibvA6cZVpN+CINau8iCXEbte9PWe83synqjvXjoSBiOh0TNWA1x3NdPgUHFu9jqa0YcpvwVyjFXXu8lBvir8l3j3p3pNe7yCgXm+Wgcfcti55yX112Vzmsa0ScI+8ouuvk0BDn9Y7tn9VG5PtDKLd8D+inVb1I03Kqc2y+nTS1ZYWq0tpjUDgNiEr7vt8DUgzB2HepteqHdaoYaMzO5DV53j0rjAhmUb4Gg7JzUYq7Las7R0PFK3gEuLcR3k6dy82u2PeNABrlruTFVuXam8Z3q/YAu2SbusrKji19RtPLIu9UnKGkiYkYjPBW1bkdU/M17PaNwp1Wh57GvhD4CnMvHqBj6VJ4bocID44ubBKYR5tVjr2d0VKdSkdkgt8JyKtmXbWNPG0sqtDZOAgkcDhnPwVZbLyDqQY11YDFOB1THSyGoBzB8VXsJB6pg7wY9qe4i3dagDDpadocIKReN68/wB4rS0RUiswbKzBUH0/W/iXReNkf69CpRcfnUXh7e3A+D/EnuI8VE1UECU9UNMPIp1DVaQDJaWOB2tIPmClUqCMwk2OkVlUkpqy2LpKrRxCeqj2qbd9Asc13EKivPLFhFGGaRYW27BSpknIDxVbcb5e/i3Tsc0eTnJ/lTepqHCNGqFcD/lBxDx3kGPbCFoRlym5bmnGajiaduqL/CF1zO1dhe6dJxaSBkEPdnZaJFryNsbqlupR+bJe6f0W5HvlzfFa+s/5tLCcdWqdIDBvmQ53swrQFoUV2Ti+MVFPEtLw0/kSSSStMg4VkFspDAc9CTO8zn71r6xu10yaY/xO83IfEbI3uCd+X/D2yzY6TRMaGfFV180Cyk/aC0jxIb71JtBIosMwNuRkqPfVcmxgmfWaM8ts+5UQj2kbWLqOFGb8NQPe/VQ6/Wcwb3e8J95XiztmvSH7w859y0GziUGtKvhaI0ACVa3ACckzaWHUeHwVFbLTiMaKq12XzeRDt4XiamU5ef8ARM0KoDhIkbexX/JRtBomo0Oc4kCQCGxpAPirW38mrNWGJp6F29o6p39U6KedR3K+TKazAqabXaaFQ61AtMeB3ojtnJE0m4qNXEf0XASeAhD73l7+vlGwCI7lPMnsUuDhuNipAAgEcR7wvZLTsI7NFJsdnDqjGu0k94Gasb8utjAHMESDkDlIz0TZtbElTeRyKizWJzycIc4N1wjE4DfCdpXe0vIxYmgDOMJkjNpB0jRN2SzuPWEzOTg7C4dimWRhAcXauJJJ1J2lSKht13x6jiOGo8Fxt0EjUdylSpFIlV1ZZQmhDMyobZMBjauVjmp1qq5k7VFo2fHJ3KWdKN2Mqd5WQ3YaWKo0cUQ3nSFMNG13kEO2cFtVvaEQ22oatffgAAWdjO9GXhYPwa0cQdv2yhuc6qPcT4qs29aPpCPeV65ROOMAnYo911i2ox25zT7QiqWtO/UpqvLXt0f8hpZbKXnWABqVOFmwUnCZmexM0QRSqbwfh/VcshPQv3II7dtvX0Drm2b+LP41T/K1F6Febz/wp/xnyaipaFPuo4fHu+Jm/qJJJJTAzhWR3zaSK9obvq1fa92xa4sYvmu42ys3q51qo0kgdI5D19lY3uCW5k79P5Iz3Oc0NJ9We07pUG/apFna2SQH7ddHH4qXbcTXkAwBGgG0BU1/OIptna5x8G/1VNFPOjZ4lKPwsrFESld9SLTTO4z4SvDivFB8VQTsCPscUnqFtvvAFmWX3yVTd1nFWqA4wMyTtgbAmbTWmBs1Xmz1yxwcIMbDpG0JkrE5zvJXDU8n2AE2d0cCZa7tnNp4hQTezmSw9V21p4aRvXmw3mQ0ZFs5iZg9hOqlPttOoPlGg+fiqXuEuUbdkr696viJVTaKkumczqVMtzKQnCXcBMqrwq2IHUk9mP065EbwZB7E/abxc+JOggBQ8BXMKl9SN9LE+hXgAbgpLa0qqpNJMK6styvc2QEzqKO4lTb2PNISQrd1kwieEqroUC2oAQiKs6KLnOEiEDjqqjZdTSwFJyu2COAmSplx2dxLxGrTHaENuvN7n5kgZ5DLuG/ciS6LbWp4Xii/BIBJaYz7dqsrqXLsiug4qpmZBLIrhEXJ+j8o8HaFIv7k2BUFVuQMHxTNgf1jGoQlWrGUFfoF0KTUn6gXylP4w7co9DIA9/gZUvlSyLS4Kup1dnBaFG3LVuhm1r8x36mhUK+AnaD99fFdq204S0NABVS9z4YWyA5jCM8s2ifbK6yu8Hh2yg3FrQ7uk4TgpPojUebU/iz+FQ/ytRcg7mzJ9GqSIJqn+VmaMUbT7qOKx/8Akz9RJJJKwCOFZzeNgoelPlvWNR5mcpLifetGKzS9aR9LqHZ0ju6CqKzska/ClectbaHt130jVjLKCdpy7UGc4QYHUgwAdV5MbZcB7ijGz2gekET834IG5wGxXa0ZYabcu1zz3ZQoUtZBfEG1StJ9AUcVyyflV6K5YvyncjTnidWpARC4zIidMvintUjRySIbBNStYqCHtBbl/SNxUG8LAGiWPy3HX2KpoVXNMbFKkuUMmoS6ycbMhuBJhSqdmyCep0gE5KsSBmxoWWe5N+jqTK5KTREcui63VKowiYInsWs3XdAZSzbqgvkA8Gu5pIEgRO2Ni06sHNpkDVY2Om81ugdRdo6eIJf3aaKpmCNQq7lJZ4s9UAeqw/f2K7fXcKjC5zWjORv2Lt93Y2rSe0H8o0ieOzulZzvUlGTNWLyLL1Rjtx1XdN8lTNWoA52EAHqtkuiNct2e5EVC9XWyg4so1KZoguD5c+mS2Ja4kAYiJED2KDYano1ak2mfR6o6QVqpBqyCRhaGZiIEbBnqEc0r39IcbPFSRIeXgMeW5TiEkSQZB3QtupJJXAacWtC0t9mD6IYf0Rn3Kluu5Q0OdIJlWd4lzWgN0AjuGnsUO5KoaXB7iZ4FYEJSndGpBZIZjP8Alvdx6bpB84IXYM1o3LOiJO7Ys7qiHd63sG3y1FmPilHPdGjcn8Js1El0Q2DlOhc0e2fYnnXMenjLCRIOwocua0EUaecQXDweSiuw21zrQW4pbGY2DTalLvHS4dPkRlHoF3ISi5orhzpGJuERpkZ9yLELciaTh0xJJBc2JM7DI8kUomn3Uczjv15f3wEkkkpgZxZPysvBzbbWaDljAEGIJYw55byc1rBWY8sLkc21Vqsx0mFwg/NDWtzB0MtOmwhU1u6a/B5RVe0vFFXY6pNQOd609vtyQvy5fNqdwbTH8M+8opu+iYkkkg6oP5Wu/G6nAtHgwKvDK7NHjLWRJdSkhebGeuexe3JuzmCez3ow5gsmFPtKgtrJ1ldSIE1qdlQm106KydMZkprl2VFFcb166cb090MSAUnFeLO8OdCkvu9+ICNTkVXKpGJZGDk0Wl33TUpmnWEiIOX33LWrrt3SUwTrCHLuu49A1r8iGgKwup3RnASubniZVJNzNedCHLtHdEq+LsxCW6jdtTJs+GjiOWW3TRXQOYyOfs4nguWq0spAF5yJidnquPkCrqNCVftSdogirySyoB745vqlR/pFFzS/Xo3wGHLJwdhdnvDgQZ2HM1Va7q9ktdMQx1esyXbLNQoiRLnYQXvJmAA3SADKKb35ZYRhpDANMTgJ0ywt0HfnwQXbuWTGEy8udMnOST2labUVHKlcnCE32puwfOr04JFGq8bxhaTxa1zgfGF6slgpVKbarTiDuEcCCDmCDqDoQs+snOUDFM03nEQGwASSSAABMmd2uikcmuXradSoytUGCrUc9oYC4U8R0LiADOpwzmToUHWw/YvCI8p5dpHOX5h2EZCFmNfUrVuWtmD2NqUyHtcJDhmCDosvtllcJJCuwcuzZldZOWqLu5COhM7HkDvaw/FXV1Vi2qyJIMjxyCo+TrhgqTrLCPB0+5ENyUwaonQQdNs8FKrpJnUYCV8In6mo8kaQFnkCMT3k9sx5AK8VLyTB9GbP6T/5irpFQ7qOTxX60/ViSSSUwc4g3lzLXtcRLSwjwdn/ADBGUIS5fNnohMSKn/xqqr3Q/h3+TH++AK3bDW5DKTkfKSgS/jitNYmR8q/SNhw7exG1kMjDizc4ROe7YgS1y57ydS5x8XFV4das0uMO2X1I7KVLa2o7/mA9y7gs/wCqqfWj7KULy5iMOfPf4qPzNX64fZTjKtj20K/14+wojqa4KaQrFkyvYf2a0f5kf6adFqsH7LaD/wC6+FNVJZCUjeEwrFuLbd/7JaP82fsLot13/sdo/wA2fcxU2EbwkI3hIVi7oXlYQ4EWOvl/5txH8i0Xk5bLFVY0YI3YnkkeSyix0Q52o9p8kaXFyIe7C8OLWyJkYeOWcoPFKOVybL6V9jQTaJMDKPIfFSrFZwHBx+doqG9avROyBdAaIEknwBIVBel/2ysfR7NUs7agbIp4ntrRE9V72hswQYBWJCnzHZWNGqrQVvEILHfdWrUqnG6nhqPaGZDCGktAO85EntT9ptFN/wCWdjOmfl1YWUWq9LdZSRaGVGue4kuqMPWJiSHjqnuKn8m7vtt4OlhLKQMPqu9RpicIaCC90RkDtEkLaVNvRbA0atOK21Ce+LHdpacVODvY91M+ceI2rObzsDmPcKfSmmT1C5kEt4mADG8Ldbk5CWWz4XYTUqD85Uhxne1vqt7giN1MEQQCOOavhDLuD1Kylsj525Cuw22mQzpKrjgpF8im17pBe6MzhE5D9LVUdKqXiSesZMnbLifMla9zhWUWa22e00oY+qx9LEBliDerI2ywuE6jAFlVzW80K3WGTThdw2Yh7ETCmtHfcHbbQX83dV1Z1Wi44mYcQG4g5x3EqfysuBraJOEZK25E9F6SXEgPLCJ0mYgKx5b2Amk6AsPiEJ0MSmtjRwc1JZGZfyRY01agd+gCB2OE+aJrHaw5xAEEacfgUOcnrM5toPVydTe3xNMjyRLY7sNOSdTk0d6JrT1v1Nvh+lFxlumaJyPrTZ42tc4HvOL3q+QjyKtnWqU4/e13QD5ouRVN3ijn8dDJXkv+/cSSSSsAxIG5yXw6zxrFWMyNtJHKAec+k8us+ETlWnxpKqr3GaPC2lioX+v7MGKDoPEHKd+xK8bKwMcRTZJB2RnrkJ7SkKZ6WnIOQOmY1ykDip9su5xH+LLP2HfMwhY3R1Nbly1kkZxfV5l1SKYDA2Qf3iCZMbAq/wBMq/peS9Vn4nOO8uPiSU2ForY4mpLNJs76ZV/S8kha6v6X38FyEsKcgWFy16hq+tJDZGQIGYGhEaSiyg2voXO/5abTskfM108QhW4LW2nWxPBILYyzMyDotRuapSc0kA5mdOAHuQ1etylcsp03N2Bk2a1jPG6J2Umz/Io9Z9qywPqHtpDfwp6LUzYGGmDCprRdrW7DqdnFCRx1y5YdMD7BZbU7N1Wo2doYB/2BaFyYslWmwipBn50ElwA1MoO5V2gUbMSx2CpTDXN0xdd4ZiA3AY895CE+TN82mvb7Ow2isQ6qzLG/DAOLNoMRAz71GdOWJWa+hKUo01kJ1v5S16rqr2OpuaHl7iWPcGmQ2k4F0sZIgQYzad2dRYrwrPrsL3vbTxsbUcxoYBTJDXAupNGUGNdq0m18pRdzKZrmvVdXAdBIdV6rWgmYaA0aRGZIOWais5SWe3va4OI6N0Fj2tDyHMqAsIzD2kjTWdkplWcFdU9OoyTk8uYbui86tqtFWgzogSy1MYT0kNZTqdHRa9uIh8YiZLZy1VzyDu51nZUs72lr6OEEgmHkl2YG45Eb5VFcVv6GvTaAA41pkOrtHRve0mz4KrRiiBE7jxR9QtjX4qrJlwYN84S+Ae8rRoZbXiU1U4vUsWVMpTrn6ZxOhnP/AGTdM5naJkHLbmE61uoOnkrmUgXzr2Mvu1zjOOzvp1REQQHYXEjYAHE9wWRUKNN9tqdISKcuJjUgxInZGq+iL0spfQq04xY6dRrf+ZjhB+K+ZqFQte0kbG5Hi0AqdN9dhBG6u+nRq0nO69JuJj2n16YILXtPZmtQ5I2g2i72ue4ucCQSdeGaxyle4pg06gLmsxdGdSA4Hqkbs+7NazzeWgUrqonXFiMbJBj3ILi8oypxZZQzZ9DlpuLAcTvM+Ko7dVgyDtEeKJL3vhtTQjihR93uqVYdODeMpOwDesqMM1rHXYSUst57l7yOt5FtaI9fpWHeIGMH+GO9aQgDk7YALZTdMEY8t8scJR+teirRMDijTr3XRCSSSVpmCQVzh0i59nipggVe/wDJez4o1QPzlFgNnxk6VYAnPOlOncq6ndYfw5XxMV6/syso02Nc3rAl0d/AcE9Vqtc+Cdsd+xDVstklrmAw3UxA7CezYk+vTLseIzu4/fihUzp+Rff0AavY3U3YXtc07nCEz0YRjVtry4nEYnTPsCrLRdznOc6W9ZznAQ7QkkaBFQrJ7mFieFVIWcO1f2KIUkujVyy6nZ5sEb8Wf8K4brf+74n7Km6kOoL8BifIyvsgAcEdXJeYaBmhQXU4H5vifgp9lovH6Mb8/ghsRlqKyZdRweJg7uDNOsF9NLS2c9ilNtQOqALM54My3Tj8FP8A7Se0SY8T8FmSw66lsqFe+kGVvOvdjop1m+rGFwnaScJga6IJuyjVa7H6OagLTEh4AJ0cC0gyO1aWL5LhD2tcNxgjLgp9k5StYAMAgbABpwRtOpkgobg7wOKzOWRmSVXVB+W6ScJ9YnFEdXN2jcWZ7UXc21F4r1HMpuqONMtyLWjMgtkuI3DjqjS2WSx3gGvq06gLBq0huW4wV4uSjZrHWPRU3gP1JJJ4ZE+1PXrRlScEUxoVYz7S1PFb01zqdOpQp0pcHBxrF7Zp9aMLWgyfciqwU3McA5g65JJbJbiAkZwNc9dNEBc8TQ+nZ84DiYO7quMx4LMW44YBUeA7L1nRMSMp0KtwCSoqytcoqzcpa7n0y6RnLGgbXOOm6CN6j1b6pNydaqDTxcz3vC+ZnvJ9Yl2XziTBzBGZ3hSnUxLMgO7eAjdSo+iKnLOwsHWtdn7qjD7ASsE5ZVqZtlc0HipTdUcWuGkOh0AbgXOA4BNMOX37ePFFfIvkD6Y99aph6IQAJMl0CdJgZKE5KnFyY6V2AdhsZq1GsDmtxH1nkNYNTJJ4SjylZmUKQw2oAMDQeirtLjo2Qyd5nhnuRvV5u7HTp52djjvzPGUL33Y6TcLW0mjBGHIdXZ5ZLNeKjWllVzTwuGlU7pLBbhaXv6VwOpe10xtJaYKs3WynLEIdNigAADTT4JzpHvwwDLRlGZ2SVLY6SOGtBJvYM7PbWi0Mgn1mjxIAR8sguejWtFQdFTl7YOKYY2NCSeOzVa+iqV7HPcVhGE4pPW2okkklcZAkLcubNjYwcHx2jAUUoV5evIptI/Rf/wBkqup3WG4C/wARGwGWKw47NUZoZy7QAQqy1XRUptBcMuByB0E96trFVLbM8gwcUTukDNeKdQustQOJOE5Tmdh17UIdfmlGTfhexXWa6nVBikNbpLvIKPbLCaRDSBpkRmFfWqzM9HphxgZRlMns27VDvevTcxjWGS3LjERuUbFlOrKU/pt9ivsFlx1Gt3uHgNVYX5YoqtIjr5cJ++1VtmqQ9hnRw8wp9/PPT9gbCfwHnfmq3QiehEVMBHWyA3b14qWctcWkerI1yO3VELbCHVWVzEYZ4zHw8kNVqhdUccusSY125SllsKFVzdvpr6k6z3Y94loESRBOeQUmrctVsRDgSJjQffem7PaXNsRLcjjgx/iM57MlKZeDvRCTM+rPzs3b+xPlRRKpO91bew3absdTaCY2af1XKFzl4DsQaDpOZnYeK6LS51jOLUOiTmcjuG2F5o2PCxjq1TA3LDEkjbt0TWSZKVWSg7vW4UXTdha2IOu2M+wblBvBhBxbGu9+fciO6Q1zAWggbyZLhv4JmpdZNJ87VmVKyjUcUYDrZpNy3uBXOZY3dBZquKWhzmxsEtcQR99izitk0GfVIOzsPmtD5w7M82WyyTAL8pMZAAHwWf1m9UjeN62cA/8AwSMjEfqMYt9MAiNp2duaerDIcI9/BRK9SQzhKmVRl9+KNRSx0aZ/fZx8lsnNVZyLCXSSH1HEDYNJjvWLg5ffitp5q3n0KDOTzGvvQmL/AExR3Cu1jqHsKym/h8q4Gcj/ALexabfdcMouJMBZjfFpa+pLSCIz11z3rKw8VmbOm4PF6uxBs1lL3NaBmfdrJ0V7dV0mm5zjAlsZE9u5RrjYQ552hmXj/snbitTy90kmWk555z9/BGr6mtWlJqSWyCLm1tYDatGDIcXjdHVaRO+UcrP+QRipxJeDxy/oFoCMpO8TlOJRUcRK3iJJJJWGcJV963OyuAHkwARlG2J2cFYJJmr7kozlB5ouzBhvISiKbmB9SHGZls+S7S5CUWscwPqQ7Uy2fJEySjy49An42v52DNTkJRNMML6kN0MtkexRbZzcUXgBtR7I4NdPbKMEkskeg8cdiIu6mwHbzYNBH4w7L9xvxTl8cgDVLSyqARqXNOY2aHtRokm5UehP5libpuW3oA9fkpXp2fAyKroIyIblnn1ihA8k7X+z1PD4bVs6SZ0kX0uK1qd9E7/3wMmp3DaehDDZ6gOOTDYy2bdVPp3BW6HAaD5xB2mXmtKSTcpdR3xao/8AVdfH8maV+T9cUXMFF5l05AKR/YlWo1uOjUkDSBGkELQ0lB4dNWuM+K1Oi9weua6HUW9VsAmYOxWpokjRTEkI+GU273fsZ860pvMwWv7kb6UxjC/o2tnQYjJ8Aht3Mow/8U/6tv2lpqS0KVNUo5YlTd3dmVu5iGH/AIt/1TftL2OY5kR6W/6tv2lqKStuxjKbRzJOBHR2oEbcdM+zC6EY8j+S9Sx0ix9VtQEz1WlseJKJUlXOCmrSEtCvvO7OmplkxKELRzc1HOltWmBsGB3xR+koRoQjsF0cZWoq0HYBLt5vqtN+I1mGRB6rvip9LkXgnC5gJ4H4osSUuXEnLiGIlvICOSVwWmz1/lGDB1usHNOeEgGJnPJG6SSlGKjoiivXlXnnnuJJJJSKBJJJJCEkkkkISSSSQhJJJJCEkkkkISSSSQhJJJJCEkkkkISSSSQhJJJJCEkkkkISSSSQhJJJJCEkkkkISSSSQ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40970" name="Picture 10" descr="http://2.bp.blogspot.com/_oq-6qs--t_U/RnqMw2GmXbI/AAAAAAAAANc/vMa1eLXvqKk/s400/violence+tv.jpg"/>
          <p:cNvPicPr>
            <a:picLocks noChangeAspect="1" noChangeArrowheads="1"/>
          </p:cNvPicPr>
          <p:nvPr/>
        </p:nvPicPr>
        <p:blipFill>
          <a:blip r:embed="rId7" cstate="print"/>
          <a:srcRect/>
          <a:stretch>
            <a:fillRect/>
          </a:stretch>
        </p:blipFill>
        <p:spPr bwMode="auto">
          <a:xfrm>
            <a:off x="5724128" y="4000500"/>
            <a:ext cx="2857500" cy="28575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latin typeface="Calibri" pitchFamily="34" charset="0"/>
              <a:cs typeface="Calibri" pitchFamily="34" charset="0"/>
            </a:endParaRPr>
          </a:p>
        </p:txBody>
      </p:sp>
      <p:graphicFrame>
        <p:nvGraphicFramePr>
          <p:cNvPr id="4" name="3 Marcador de contenido"/>
          <p:cNvGraphicFramePr>
            <a:graphicFrameLocks noGrp="1"/>
          </p:cNvGraphicFramePr>
          <p:nvPr>
            <p:ph idx="1"/>
          </p:nvPr>
        </p:nvGraphicFramePr>
        <p:xfrm>
          <a:off x="467544" y="404664"/>
          <a:ext cx="8229600"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890" name="AutoShape 2" descr="data:image/jpeg;base64,/9j/4AAQSkZJRgABAQAAAQABAAD/2wCEAAkGBhQSERUUExQWFRUWFxgYFxgYFxgcFxoYFxgYGBcYGhcXHCYeFx0jGhcXHy8iIycpLCwsFR4xNTAqNScsLCkBCQoKDgwOGg8PGiokHx8sKSwpKSwpKSwpKSwpKSksKSksLCwsLCkpLCwpKSksKSkpKSwsKSwsKSwsLCwsKSkpKf/AABEIANUA7QMBIgACEQEDEQH/xAAcAAAABwEBAAAAAAAAAAAAAAABAgMEBQYHAAj/xABHEAABAgMFBQQIBQEFBgcAAAABAhEAAyEEBRIxQQZRYXGBEyKRoQcyQrHB0eHwFBUjUvGCFkNTYpIkY3KistIzNFRzhJPC/8QAGgEAAgMBAQAAAAAAAAAAAAAAAAECAwQFBv/EACoRAAICAQQCAgIBBAMAAAAAAAABAhEDBBIhMRNRBUEiYRRSkaGxFSQy/9oADAMBAAIRAxEAPwCbtNw2VYXikS+HcANBoQzF4ZTdhbL3WQHOveGj+yR9mJxS3QQQanc+ZgSElQZqA5Ftw+cdlwj6K0VxXo/klTJXMRQF0rVqSMlkjQeMJL2IOFBlWqckqPtMoMxIyYjIRZzksvWrV3Cnm8GMoOgAmjnPcG//AFEfFH0OyqJ2YtSSQm1roWqgKGQOigciNICzSrdLmJPaylpACgVJUkHEFABTOUgsc4tYcY1A66jcAPlEBtVb/wAJLCkqPazO4kMKAOSX0AxFqGISxpIatkDel+2qzMmaZRLewok5ZkMIrN67YqWmhLvxo4IPwPSIm9JylKYnnUmvEmGhkEEhvsxjnmd8MvWMvez3pJVLl4ZzqL0PBhvz+sWGX6RZXtBQ/pceIjLpVl7oehBL8tIl7ivgSJySay1MJidGxAksdQz+MOGeQpYjSrBttJmqwoLqOgB+xEt+NyKiJY3khzDSYqVKHaFKEuMwAKZiozioXte6p0wqC8CckhnoNW+JivJqZN7UdbR6GLf5F2/NUpUQpQbNKqV4Qum8EHJQjPrulCZMRJnntEKVoSk4mVhFMqtlnE0NjpBHc7ZOJXdaaaIGFyxfRz/UI1YMs5RMOv0/hyfplrTaUnUQEyY4OEh2LPk7Ufg8Vb+yhHqWienVLlJy9o0y+9YIu4bQHw2s7xjQOObH7rF2+XowcDa5lzhbpfaqdRXNSohu8oS+8CUgUfszXg0XkKimzLLbUDH28kglQqFD1Ah3o3tp84YyNp7UQVfpKGIpHfYlqYglvVOh4RXDJtuwZoDxzxS5O0tq/wDTqUM3SaaDM5+sMt8SN339NXMmIVJUgykoVMxMyUzFBKMsyp3DftLxb5ohRYyY54KTBXiwiKPAQWBeHYAtHQEc8OxIM8cDBYF4ADPHQR454aARKj3Q3hwgRMGIkg0YfH4iIVW1VmBD2iXkdT8Ij5O3ktUxUugxUScQYqKilnyZmU+6Kt8fZIs7jCAxqRpxfdBnTiq1ANPvhDQ3tLxpT2kt6lsaXLUo/F/CFBawULUCGLhwQRTu58xDsBTulIrmRrvLmKFt1aQu1iWHPZoDl6d7vHywxcrxvRMtKlZ9mkk5EigYkPurGPXhtGFFasRKlqJJLOxyy4MIpzyqNFmKrticuQ5c1AqeO+Hlnlg6UBrlkGNOIpziIu+3qWrCA5IIDaVc+USi3lyxV8QBf3j73RymbFyrQjeFobKv03iI4OatSHS5gbf8IlLuWsywEpUpINUpo6lZEkZsElhA3tQ4Q3umO7ELRapAUqYBIkggknvKw4WQ2ftoDmlRC6bXKFAuvCGVps8yWhclKTgxiYUAVcBgDwDksOG6GaZJSGICSdGY+dTF0YwkrLoanNguMf7kwu0BiQcgS44VB50jShUVCnID8v29S8ZDZFpExBW+AKGMAZocY+uFx1jVzakqGIkF+87u7h8QAzzYRrww2N0Z9Xq3qFG+0LE8A+tSelNB5mEps1g7sA9f4+EJrnliwYMsucv02fujOpAqdTCkqzsp1EliQ5zbs6gAUSHJLCNDfo59DKfdv4hJ7Q4pSSvAgUBX2cpalrOZDKlgJycEnSH9ku6XLKQhCEAJphSN41MNJ1tTZ7FLKlByVAA0JUZMoEEtRyhSgWyIhC8doJcopWQ6VIlkHXAvE6gDmxMkNrjfSKMbjVsbXofzpiUpQoknukZjIjve5zyg9lltKtpLPhs4JGuBUv76mKhfe2SFICJYUk4cJxAMpK0lCx0dJBarRMbI2vtbutygaiWqpLsU4SC/nEcuRPhDiizKNTBXil3Zth35pWFHEpIlJq6sSyAANCAp+oEWexXmiY+FQJClpp/kUz9RhP8AUI0QyKXRFj54F4I8cIsEKPAPBXjnhjDPHQV44GAQd4DFEBtFtL+HKUoTjUcxWgLsQWY8oZWrb6WkIISVFQc1FKkNzo/URDyRXDHTZlQtJgVTX5w1wOzGFEKZzHHZaG7c65w7s9/zkIUhExaUHNKTQ0avSGkvMcawbCwPOGpNdABLtJLufWzOcM12LEosYUJA5wQTC3X7aG3Y1wSlwoEtRJPeZhwMTUkCanvCpfLLm2kVhE9qkZRK2faBcsdyUnmflFEos24skaodq2dzBLaiH11T1SE4QavQg8CG8z4w1ue3qUFTJpcqPlCVsvVIducCTsubilZI3GpS5qgc/W8Dhbz8ost4XQJsvCtILZKOnEHQxWLl2iEhIUU41FAADtV9ToIRvW/Z09TrLJ9lCaJHzPExOEJSf6IyzRjGu2Mz6r6tWLrsNeKZkoSx68tSRX9mNSweIDlP9IjP5iVE+thBzYP5kw8sFoVJmJWg95OR0L0IO8EUMdGPBzZcmrtiG8lJ5DtFueVB5QFqtDAl6qcpo5JIfup17qXMQads5DJclL5hqIoWB/dQUP8Amhnb9tZQWCklQwlNKEYsJUrFoSWSGy7L/NFjnFIrpkzeUkpsYJwpXjQlyHGHsUMlThmYV3HFFBvC+hOWDNcEhIdFUsAGZBLJDDIEaxcLReBn3TNWVYiJwDs1RZS4bSu5xGb4wCRmkEasT1alAYwyly6JkxLuxEw/pTEzKuEjurqU0wTCNHqkk0G+LnsDZlIsF4JWlSD2UwkKBBbCjQ6UNYziYEhuALB3G/PqnSND9G08rsVtClFX6KwMVWACWFdHJpxhWBnwUQsVwqFcwGIr62kT+z9+CRNFQkHEku6kpBIJUwLqJKQTXSKvMm4gCeHjHJmHQl4UZU+AaNtu+2CYgEPuILOCwJBAoCHDgZGkOozXZu/50vBKCkKRjKQO6/rYlKxFswT3n0yjRDakghJUkKOQJD+GcdGGRSRChZ4F4JigcUW2IM8dAAwhbpalIIQrCoihZ/KC6Aoe3L9qsh0qCU5qTUB8hjcE7milJnqHWJa8FKSpSiUEGjlCBicHIKcje+kMTJmI/wAMvX1kn40zjmZHbssRHJkkqAHjo0KiwMC6nhVFoJBOXWChQLVYRnGILsygaVpCK0EUJ573h6Z9THAg56D6wWAyUM2+9ITCTRyN/wAYcrs7Cmu858hDcHM9BWvH3RJOwBSTSoLmvu+cPrLewloKTLSoqVQqenhDMrbTL3/y/hAqVSoyHmYKsak48o78QVZEhycsn4CErSo0G8wdKSMgQwHif5gs6UXSPvj98Iko8knNsmLFJy1h0WhvZj7obz5peNUeEA5WuARO0PjDcKhRMNMTFrWnuhqnX4fGGb+BoOn8iJHsT2Z506QylpIZyGAr7z5UjLN/kX58Tgot/aLrdk4/k9oG60AN/wDEmuPFMUaYoYQlnxEv7h54vGLfcSsV1WsapnoLv+6zzg0UeYshR73qjzFP+oxAzjlTd6nDxPyEaT6JpY7C2Jof0FeYGYjLu0OEAVJz14DzeNO9D1U2wf7pY/5foIkhGbEZedfKEyurD6wKlV9/OOUotSIgKptCkmhI0ccfpFou3asSqiTLxMAVEqKy2XeUSdTlFNlzDwPlDxExxpEoycehNGh2D0iIUWmIKX1SXHUGsTNl2ss6yAJjEt6wIqdHyeMjxEVoBAqnHSLlqJIW03JCwciD98IiNotoEWdLFYStQdLpKhQjMOKZ6iMtst6LR6q1J31O8HfvAgtvvJU4lS1FRictTxwg2gXxbJa5pw4cLkqUhKkAk8FKV9mGZfRwNH1ELJswIrT73QPZg+sxbePlGGWQkJezvrBEzHqRll7oczrOoEhjT38oR7JbeqX5QxhUjIdY5MzOkcqzLJLhQ0EGl2dYphJYVMOgCiaA5SkUFYbGUXAA3n78oW/DzKMlVTUwvLSqowsT0HWCmhDaTYllgWAzJcdB9746dIU7Z5lxkwH8w9NjWa5HRqlvGsJTZgBY5+rkW5wm2gEbHZFL95yG+lTXWHBsmE760O9/d9YIoksxG4cuUOrKhS+7xevh0hxlTstxweSSjFcsNZhWG88Vifst3p1r5QharrByPjF3mR0/+Kzbb4IQmHFkllRaCz7OUqAMSl1WfCgq1NB8YcppRsq02klPNskqrljtUoBIA0iCvCSUKJaisuufu84mJ07vADryGfwhveEwTUYdUkV50I5s5/pjLfs6+twxnBr10Tmz00Juq2BsptnpT20zh9IoSx3XIzNf6R81eUX7ZMY7st6CkkGbIUVCmHCVKTQ1IoRurFKOaHBZgTm1XWQehETs8sxs4xnTAD5U/wCoxpnoaXWeP9yv3TAPJIjM1A4TTNgT/wAxrzCY0r0OBp85Lf3LdRKmP5mJoRmk2X3iOJ98JzXSRWHmCpeneU1K56ndT3wBTrn5xBsY1TCssjMP1gOxB3j73Q6sFmBUASc6j6wWAW0SFS1lKwQQzg5hwFB24EFoKFVh5+Xhxnxb5Qe2EIDJDDWIPJ6Aj0pJJDQ7SwGXP5wmQSn1gBrv4NCZtP8ALfCISnfAhQWoE5dXgqple83hBJh4ge+CYuR6xCgNr9Imx0qYlU+WsInAByMAQslaU94AkuA5oK6xTrJsc9knzVzv1kKQmWkKSJZxM+J04nHePd4ROfj7MCf9ls+n90N2dVfCEF3vZw3+zyaDSVLBduLxubJ0E2V2Ls82VMVa7RhWlQwhE5KAQUv7aSTXUQvtHsZYZcl5FqJmYkAvPQuhV3mQlIJprDKdfMvCWs6BXPs5Tjh6sNZl8As0tI5JljjoimkJMKCm4LMLLW0/r9qz4i3ZYQfUxM+Is76ZQFruSxmyysM9p/aKCyVEjAxwnCThDkisHTeqn9VLck/BMO7NfykPRI/4UgUPSEKiT2dui5k2dAnzEKnD1yZswUxFjhQpg6QKDfFN2uu+UbXM/B/+AAns8JUQ+BOKq3PrYs3i0L2nmAABRDAgFwN3DhCMramY/rmnGta7oT5Q6KMLpmq9nIUyz4Q7u+wTJZJWggMznf8AbxbztIvRZybMihb5CGN53oqYgIJJ7wVmTkFAf9Ritx4Nmhj/ANiFexpZoTnZwvIlwnNzitI9g+ERlsTlxIHjCtotAlygIbW20ATBuS6j0H1hlKBtExy4QPdu5w2YpZKk1HsUkWsl8IdSqZabhzPg0KoPflyxVlPMO8nMcgIfplhCMMsBJNH1rmXzyhFKQnuywW9pXtK/yg/GAjLE6pli2WsvZWO2JKgDOlyDLDjvETCSGfRJfSIOXszMq5SA2faS9zVGI6QqJxQlNcgkFjR8IO77aBVeDiqlHrFiVo83qcLxzaY0m7MlXtJSHOS0asMgeEXj0Z3d2NqWXScaFmhBySvMDm3juiom2gnNQbV4tfo0mg2xg9UKz/4VeETjEyuipf2XBc401JLFYo9WIYs0FGzKBnNSN/eV8EQtabQApQrRRGZ0JEIfiBq56mIuJOhwjZaUoUnpfPJfg+CHdk2Rl/4yB0mebIiJFpHGFEWkj2oNiAnf7FpzM9FdAia/ujp2xkpqz0//AFq92IRBzLxOhhqq8l74NkRcE2vZqzggdoSd4lN5mZCa7gsoqVl//bR7+0iHFsOpgFWuDZEXBL/lVlJqo/6JX/dCv5bY/wB8z/RK/wC6IL8bAKtp4QbI+g4JX83ThIpwL15RGWq8HyhH8Cf2nzgU3ar9kT3IVnC8W4waZeIIZm6x35ar9ogybtV+2Fa9hY3TbW1MHTeRGphZV2K0SI78rVuELcgsBV8qOukI/mBzeHKbtVuECLsUdBC3x9hY1VeKjruh/c87EpT6N4Vgv5WoZsIXsVlKFaVpClJNG34+SjqIsk0wytCmJh+gd0xE3itkqVuEVo9bklUbKvb7Rimnm0TVk7qKUAzLa84r9nl4pgDO5yyPjE5ZVyU6LB3KOXwhSfJy9LJuTkx3JlhReYrCAHbUjj+0cNYciaqb6oIljoVcBuTBJYSalyNxIbmyQx6w4/FDL3RFM6kYew6bI6FBXrKrTTcByFIg5qFAsQX+v0icmWpKc6E784JMlBZGnT5xZF0c75HBGePcu0QqSqp4fERfPRlJXLn9stChLwkYsJIfCQGapz5RG3Ds4J8wJY4c1HgNOuXjGsWezJSgAAAJDAAUYRPf6OBhw7+WYZfNlmInTMSSl1rIfUFRII8YC7bonT1NLS/EmgjQNsgiZhQzqKwE73Jbp9DFg2YuBMmWABkPEnMwbyfgW79FAnejieEYsacW5i3j9IqVpssyWopUGIzBjf7xmBKTGebV3akkTCmuRiCnTJ5cK23EzwoV9mAMpX2YsBkJ3CONnTuEPyHPsr3Yq3iA7FW+LFgTuHhA4BoB4QeQVlcFnVvED+FVFjDbgOkCZm+vSE8oCSVk7o5zwhb+z6v8VulPODpuAZmYo9WheMlsGrVzEcDxh4bolpDlZ6qEGTZpGWIF+IPvg2Bt/YxxcvvrA9skajxEPzLkg4e6OkGlyZZoAPAfGDYvY9q9jEzgNYATQ2fnEmZMvVj1EcTLH7PKHsXsexeyMFpTvBg9nT2i0y0qwqUaFnbPfTSHi7XKBzEOLvtaO1SzO4hOK9k8cUpKmQu1dxWqyMvt1LSdRQDgU5CKxPvSaUlK1O+dA/i0altZM7VAByp74yq8kBM1aRkCRCi7Oq3JPth7nlYplCxAcfKJ1CAfXTUZ7x8xEHdcklRKdA/nE3KmY2Cu6ocYUuzp6OlDkdy7BLzA84U/DEZKwjcgV6qMIps0zQp6vChmrQHOE9SPhCOg+O0FCEy64SD+5VT4wl+Lq7wrMvxGRYnxHi0FXMRMBYaafKJoy5XGSaTNX2WuTsZQBqo1UeP0yiVt8/CkwlcNqx2WQs5qlS1HmUB/N4Z3rNKu6MzQQ2cWKSIq6Lq7a0GarJDhPM5nwp4xdBLwphC6bCJaAPGFrYthEukV9uir7U3jgAw1UpSUpHFRYffCGF+WfFLbhDC87V2luloeiAVnn6qfeo9Im7UHEZ75LO0zN5k9iaZcYRNvq1PGJO/bPgmUCRiqDhBPGpiLTaQCXLvphHzpEqRyJx2yaDi3cB4mBFsEN8SNyt9YT7OCiseG2DUtHfiRv84aopnrB1I3A+UQfAjnWfacHeS/jBQg6lxzPlWFRzJfh8oNiGvuhtskJqlgnLzjkSW0+MKBY3kdNOEFWrQOYViOYPRoP2VR9YTVMrryhQTlcaVy8IQHLs0AJPv6wIdiS7UrzLNzgCoZHgc/rAAcygRl98YeXTJHao5/CGaVZV8+EPboV+qmvtfZgosxf+kWG9ZTojMb9sGEKnFWambUlyKdATGq3n6kYtfVvMxZBPdQVBI6lzzMW4o2dDVTcKaHtxqcnCWoIn0ysW5xziipdLEUiXsl5LA7q1eL++LXjbZdpvkVCO2SLXJmFObQd1qyAirG9pv+IfL5RYbgu5dpslpnGetJkrs6cIZimdMwKWWYltACOcPwtdmt/L4/pMV/Lt6Enp9IZ2mzol1AKTwHziP2kuafZZ0yXMmKOCYqXjBOFSkBCixNfVmILH90QNoti8jMJ6mH42uSiXysHwomqbJ+laTLkIkTkLTgdIWGUnC5Z00UGFKPF4uO0JtKxMQoKRoRkf4yjzXZyolk5kgDmco9PbEXSJFllo/akA89T1LmFtMWLM52WNCWERN8T2SYlZq2EVXaK1d0wpMsh7KDZbd/t819AgDpiJ8z5RcBNcRmVqtBTME0aE4v+EnPpF1ue8MaRGd8hiyXaG+0dkBSFEZHyMVrsqnnvi9XjKxSyN4iiTZ+hL6ZQMzaqNOwirP9gmBFnH8wVUw5jOAxHj99YjZjDiRwDQJpSE1KV56wIJgAffiUH+7B6q+EJhQJyA8YQwkVOf3ugMFH8M4dsBdS6UAPh5wmo+PCCLmK198clJI1p95QmAOHd8BHYaMRmK9DAmSaMNYKuWfOEAdbZHTKExZ07oMhKd0cZRD/ABgGBgAcAGtKiJC45X66A2/wAMMwKBmPXd9+cSmzUsmcCRkDXnCRbhjc0T19KaWo7gT4CMGmKdRPGN32j/8ALzTuQr3GMHIjViNeu7Q7lnEnlB5CAMnBhoiYxcQ6Cwaxpi0zni0XjYE4rJeUpIdfYS5yRqoWab2ih7vGKPgJi4eiy3Jl3nZ8fqrKpRfJpqFIAPNRT5ROXKEWn0mWFMyRaJiO8lVtlTgd0u0WNASeRUkiMWtCe9G6T0H8H2a3I/CWmwz0HSfd6Jk6zTBxKEqL7lJjDZxdcV/QiX2Vu/tLVISAT3wotuTUnyjfbZtT+FQAiy2ieW/u0pwf6yfcDHm/t2IILEbouWzHpFmyiETVGZL1eqxxfNQG4wRUW6kXb5RVIt96+mC0JLfgxLGvaGY/jhSB5xE2z0mpnIUFyihTFilWJJOgyBEW+RfEqcgKBCkkb3HgfcYzz0g3LJlgTZbIKlMUD1TR3A0484unggo2mCzyuhCQgKSks7pBzOo90Smz1sMpfZKyzSeH0iH2fmY5Kd47uY0+hEPJ0ks6fWTUF820+Ect8SaCE3GVmiSV4kxQ7zSBaFoChn5nSkDeG2CkSUiUQ5orvd9NHoNKa6GKqmcxJc1L1z6nU8Yuhivs06jNGSSJ6bLUksX4coETicgYbWG9sfdV0Ooh+FByB9YqnDaZJJdoRJVqOW+COdx+/fCwQCa/KOW249KD4xWQDiaK0NI5M6lE57yfsQmmYTpnwzbjCSph5b4bAeJnhqgGlaR3b8v4hvLW/wDHlBZlnxKlpALlxzG+GuSSVj+U6w/dYB9Mh74BKwTvHKg8ImLHdSU1WEtuJ+USSFyxRISlPAZ8zF3jRf4SrJkOe6l+Xygq5NW8d/nF1s5lJcnupcVBoSaCC3pdEtYLsdHBDg8xkYi8a9lq0tq0ylJFGI1fMZb4n9l7IcS1lOEFgkbwBU8iT5Q4Rd0qUCcDzFFk4nIqC5Ggbc2sPbNLYMN2bxWk7dov02naluYntFPw2WcWdpa/NJEYuiypI3nX7EbPb5KlpShge1UmWxqHUoCo1DZ8Hi1Xzs1YlIBn2eVhDJBCMOEEsA6GYO3CM+fVx07SauyzUq2jzsLKUpAdgat84YKSxpGsekH0alClWixp7ua5SR6pyJQN2pTppSgzG0BWI4ksRmGY+EaNNqI5fyizPlUZxSSpr/JLbL7OTLZO7KWUpASVLWv1EJFAVEVAKiE9XyBhJdlm2e0YFpUmbLWxTqFpVo1D3hQjNoc3BtXMsspaJKUAzFAqWoFRZI7qQknDTvVr65hpbLxnTlhc2YpagAAS1A5IAYAAOSabzHSuznUzaL9Ke2tIGtsTMc5BFpuyZLxcsSS/KMd2V2KXblKEuYlJCCp1As+JKcLjLM14Rpe1doJscyaksZthsS+vY21B5UfwiM9FKUpQoSy5UUlST/kSvEUnfiIG7hrGDVZJY8blHstwxUpUzN75uCdZV4J8ooVo4oeKVCihyhg40DR6YvQWafJwTwlST7Kg5fgnNJG8NGY2/wBFCVznkzFJlHRaXWC+QL1HE1ijSayWZVKNf6NUtPL6KVcm0c2zHugLSa4Tk+/gYZXxfE20zMUzPIJGQG4DONau70R2dDFZXMPFTDwS3vi0XdspZpA7kqWniEh/HON7nxQLSSffBk+yWzU/AXThCmIxOGpqW1pSLUjZxADTCVK1CSQOhzMXieEAEUaKlOtLKzqDDxqLfJVn0/jpkOvYyzYioYwD7AUQndn63R4gdobjTKZSHKVOGKiQFNQuXpwi0TrekPWIS+r/AJDBCwVjECtKTUJGgOhMXSa+jNQTaK47NJslktNlXMUJwKVpWxwrlgdo5DYSFFsNQQAXGqwKJktE2UGTksO+FeorUg5gxXrJeiUS51nWSZUwCbKV+2agdxTaBSCqWrmk+zCdy3wZKioDElVFo0UnfwIzBima3KiSpE6pRdgxrHGaRQO0CtSVd6WTgU7OK72I+8oSTJLB1eH8RjcWuyLVDfEGzLatT7eBVPo9Q/hyicsOyJMszJuJIKXAA7xFMychUdDpElOuizIQsFLlL1NTTV4ahxZfHBNqyn9oXz15GJCyrKDiLvhcAhs338Ykro2hsyUgoQhJ5OfEuYZ7Q3mmbNxpyMsJPMFXwIiyKimSWNpWQ1q2jWpTE6w7kXpSpzitpQVTDC/4ioixompGkXbOEyUBiKTooZgwpMupZKTMtS1pdykBKci9WzMVi4bfx6RI2+98IcHWEXxy0qLNa5wBJUlwhC10y+wPfDez2bs2xKcSrP2iuKlUA4v+oekQwvdKpfeJAID4SxYkYk8QQGaCWXaiSq1CWpMxImT0KC1MxQgDAhhkTMzOXeimUqTfo1RnGi5bNWFQ7IkKXgK1qVoZswHupJphQFGu8BtWtClK9pQHBKXbmow3uxRcg5d1gMgCkNnq4U/SJQpApvjyuqzvNK39FM5c8iSXwkviDaj4xnPpN9G5mvarMO8E/qy94SKKRxYVGrBtY0lU/sz3/UNArQbgrdzgl5WbFLmIFMSFDxBivBllhmpRKJfkZZsjsJKnyUKtFmUlWEPVSCaZlIIz5RYF+jKwtSWscpq/iYuZsyQsKQKsSeTUB8vCDrlJPXJo6uP5ZqT3Lj9FkdnTRne0V3KlWcypXeQJHYBK6911kHEK4gZig50J5w02PuZcmXQYSaPqB3CAN1Uv/UY0C1XWCdDwMMpshSSwlkturo/xjoY9Tj1H4plkceK7QjZbvAqczqc/GHKpiUxGWu8FDMEdDEBeO1SZYNS/IxqSa4ovcopFuXeAHCIi9NqJcsVUPGM3vbbla3Ce7xV8orU+246rXjO56QcmbJqVHou947fmYrDKrx0iEm3rNXmoA8BET+ZJDMKa+EEN51onSBbr4OfkzSn2Cu3AlXaLW7EJCQAHbukknJ2yEQpWzgu5iwWC47RaVHsZSi4qSGHPErLpC1p9HFtSMRlKVvwqSo+ALxenxyQUZPpFeFoxIAV7PqngdI6VOL508ocTrpmpVgVLWFftUkg7nYwynSVIJSoEEEg9IlZFprssly2r2VEEHT3EbjEr+YymDAqbUEfX3xUruUXrwidVYEklhTxiE5JBZb5npFZBSuQr1VAYWI7wAT4BLxWtpL37fB2eMFSRjDMnE2qjDGbNKWDAnyHygJi1btH3U08YzxbRa9RNqhhZLtUk95+H8aw9QgoTrnrBgs6ny3wokM+lOp3CE5O7KtzIf8dgUqmeUElrJrE0mQFOSBk2QpygyLGlNcNH+ooOAMWeRE1kYF2WnA77ojrxvJSiAHPxiTRZRiWU8RVgQlQwGh1AV8dILIsCQQQHIHk5MHkQ3kIhNvnpGRbc0SN0WpUybKxsEpWlQDd5SnGFI5nSH/ZBi4c5ePLqOkFly0j2S7Z6uMiG3MIrlJSQRyyibFcF9yVKKTNAmJSy0migcRV3X9YDGA4ianlKVB1qJZ6kBIBdi+QdiByjBVLAyAL146PXSJC776mpWlIWsJcAjGTR2bvGgAUaPHHn8dzcWX/yU+zc0zqELDpI4EEdKGIZN8izzAgqxSVHCHzlKOSS9SgmgeqSwyyx+XbFD2lHP2ixbIsDR6GAmz1KIxLKmDVUTRwdc+sKOgafLF54+jWrd6SbDJmLlrmKC0HCQEKNc6EBtWzh7cm0km2SyqSSWqxAC01I7wBOHhGIps6SScIJJz97nV/lBigAmg3Uo40FM61i1/H4mvsSz/o3ObtJZUKAXPlhWTYg79I5N6S1TJmFaSO4xBzdCT8ow8S8L4QnMuGqS+m8Z+EGRaZiS4Vh9osWDmgPgGien0vgnuTBZ1d0bFOtCSarHjA9zeIyCZblFnUo73J+90HRbptAJiqOzmm73hVY6LnIuWpj6NWmyZRzCTzA+MRlquixK9aVJP8AQl/dGfG9JhZlqOlTvMIzrVNJZz1Lc4jvmw/kQ/pLrNuy7RnIk/6RDddsu+SXlyZLj/IIos5APrOGp6x898NBd6SaOep6w90vZX/Ih9RNFO2cpSqEdIkVz/xCf0Z/ZrA3AjqM4ywXWkGoI3H5QtZsSDRam4Fi3MQE46pfaL7PkTwkpnCTPSpxiK8JD6hvFuEUq9ZSFqaigkMTvPtHx90MrVJUr21Cu8t5nfBbPIKBmTxO7lpEtzopy5lJUhZNnlJLhGQNHpzg0uXrocq/KEws58YVVNV7NRy+URtmURVQDV6QvKQ6i9czxfnHR0J9DQhNWN0HWruswoXyrkdekdHQxAiY3lAJD11eOjoSAEzH0FHb6nWE0prqzs3R4GOgYxVYw5Pk/WOtE0jX7f6x0dCASlLevP3waTMcnl746Og+gBmTMwAKP5Fvj5QrKJZ8jUktXUM+gz+xHR0QF9iq5f6nA06OzQkiXkoU+W7OOjomgFFKIb73QnJmP2b/ALHPLtFBvAecDHQ482AaacRWoipL00JUX++EAZtSDUAn4/GOjoGAQFq8cvhCssMQHP28dHQgDTUd6rZVpnugOzDh6u7+EdHRJAENmBGZ4V5wotGEOMzQlhkPc5gI6E2CEpkl04nyG7ic98G7KgD5B/E5R0dD+gOTKfC+sGwtSAjog2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7892" name="AutoShape 4" descr="data:image/jpeg;base64,/9j/4AAQSkZJRgABAQAAAQABAAD/2wCEAAkGBhQSERUUExQWFRUWFxgYFxgYFxgcFxoYFxgYGBcYGhcXHCYeFx0jGhcXHy8iIycpLCwsFR4xNTAqNScsLCkBCQoKDgwOGg8PGiokHx8sKSwpKSwpKSwpKSwpKSksKSksLCwsLCkpLCwpKSksKSkpKSwsKSwsKSwsLCwsKSkpKf/AABEIANUA7QMBIgACEQEDEQH/xAAcAAAABwEBAAAAAAAAAAAAAAABAgMEBQYHAAj/xABHEAABAgMFBQQIBQEFBgcAAAABAhEAAyEEBRIxQQZRYXGBEyKRoQcyQrHB0eHwFBUjUvGCFkNTYpIkY3KistIzNFRzhJPC/8QAGgEAAgMBAQAAAAAAAAAAAAAAAAECAwQFBv/EACoRAAICAQQCAgIBBAMAAAAAAAABAhEDBBIhMRNRBUEiYRRSkaGxFSQy/9oADAMBAAIRAxEAPwCbtNw2VYXikS+HcANBoQzF4ZTdhbL3WQHOveGj+yR9mJxS3QQQanc+ZgSElQZqA5Ftw+cdlwj6K0VxXo/klTJXMRQF0rVqSMlkjQeMJL2IOFBlWqckqPtMoMxIyYjIRZzksvWrV3Cnm8GMoOgAmjnPcG//AFEfFH0OyqJ2YtSSQm1roWqgKGQOigciNICzSrdLmJPaylpACgVJUkHEFABTOUgsc4tYcY1A66jcAPlEBtVb/wAJLCkqPazO4kMKAOSX0AxFqGISxpIatkDel+2qzMmaZRLewok5ZkMIrN67YqWmhLvxo4IPwPSIm9JylKYnnUmvEmGhkEEhvsxjnmd8MvWMvez3pJVLl4ZzqL0PBhvz+sWGX6RZXtBQ/pceIjLpVl7oehBL8tIl7ivgSJySay1MJidGxAksdQz+MOGeQpYjSrBttJmqwoLqOgB+xEt+NyKiJY3khzDSYqVKHaFKEuMwAKZiozioXte6p0wqC8CckhnoNW+JivJqZN7UdbR6GLf5F2/NUpUQpQbNKqV4Qum8EHJQjPrulCZMRJnntEKVoSk4mVhFMqtlnE0NjpBHc7ZOJXdaaaIGFyxfRz/UI1YMs5RMOv0/hyfplrTaUnUQEyY4OEh2LPk7Ufg8Vb+yhHqWienVLlJy9o0y+9YIu4bQHw2s7xjQOObH7rF2+XowcDa5lzhbpfaqdRXNSohu8oS+8CUgUfszXg0XkKimzLLbUDH28kglQqFD1Ah3o3tp84YyNp7UQVfpKGIpHfYlqYglvVOh4RXDJtuwZoDxzxS5O0tq/wDTqUM3SaaDM5+sMt8SN339NXMmIVJUgykoVMxMyUzFBKMsyp3DftLxb5ohRYyY54KTBXiwiKPAQWBeHYAtHQEc8OxIM8cDBYF4ADPHQR454aARKj3Q3hwgRMGIkg0YfH4iIVW1VmBD2iXkdT8Ij5O3ktUxUugxUScQYqKilnyZmU+6Kt8fZIs7jCAxqRpxfdBnTiq1ANPvhDQ3tLxpT2kt6lsaXLUo/F/CFBawULUCGLhwQRTu58xDsBTulIrmRrvLmKFt1aQu1iWHPZoDl6d7vHywxcrxvRMtKlZ9mkk5EigYkPurGPXhtGFFasRKlqJJLOxyy4MIpzyqNFmKrticuQ5c1AqeO+Hlnlg6UBrlkGNOIpziIu+3qWrCA5IIDaVc+USi3lyxV8QBf3j73RymbFyrQjeFobKv03iI4OatSHS5gbf8IlLuWsywEpUpINUpo6lZEkZsElhA3tQ4Q3umO7ELRapAUqYBIkggknvKw4WQ2ftoDmlRC6bXKFAuvCGVps8yWhclKTgxiYUAVcBgDwDksOG6GaZJSGICSdGY+dTF0YwkrLoanNguMf7kwu0BiQcgS44VB50jShUVCnID8v29S8ZDZFpExBW+AKGMAZocY+uFx1jVzakqGIkF+87u7h8QAzzYRrww2N0Z9Xq3qFG+0LE8A+tSelNB5mEps1g7sA9f4+EJrnliwYMsucv02fujOpAqdTCkqzsp1EliQ5zbs6gAUSHJLCNDfo59DKfdv4hJ7Q4pSSvAgUBX2cpalrOZDKlgJycEnSH9ku6XLKQhCEAJphSN41MNJ1tTZ7FLKlByVAA0JUZMoEEtRyhSgWyIhC8doJcopWQ6VIlkHXAvE6gDmxMkNrjfSKMbjVsbXofzpiUpQoknukZjIjve5zyg9lltKtpLPhs4JGuBUv76mKhfe2SFICJYUk4cJxAMpK0lCx0dJBarRMbI2vtbutygaiWqpLsU4SC/nEcuRPhDiizKNTBXil3Zth35pWFHEpIlJq6sSyAANCAp+oEWexXmiY+FQJClpp/kUz9RhP8AUI0QyKXRFj54F4I8cIsEKPAPBXjnhjDPHQV44GAQd4DFEBtFtL+HKUoTjUcxWgLsQWY8oZWrb6WkIISVFQc1FKkNzo/URDyRXDHTZlQtJgVTX5w1wOzGFEKZzHHZaG7c65w7s9/zkIUhExaUHNKTQ0avSGkvMcawbCwPOGpNdABLtJLufWzOcM12LEosYUJA5wQTC3X7aG3Y1wSlwoEtRJPeZhwMTUkCanvCpfLLm2kVhE9qkZRK2faBcsdyUnmflFEos24skaodq2dzBLaiH11T1SE4QavQg8CG8z4w1ue3qUFTJpcqPlCVsvVIducCTsubilZI3GpS5qgc/W8Dhbz8ost4XQJsvCtILZKOnEHQxWLl2iEhIUU41FAADtV9ToIRvW/Z09TrLJ9lCaJHzPExOEJSf6IyzRjGu2Mz6r6tWLrsNeKZkoSx68tSRX9mNSweIDlP9IjP5iVE+thBzYP5kw8sFoVJmJWg95OR0L0IO8EUMdGPBzZcmrtiG8lJ5DtFueVB5QFqtDAl6qcpo5JIfup17qXMQads5DJclL5hqIoWB/dQUP8Amhnb9tZQWCklQwlNKEYsJUrFoSWSGy7L/NFjnFIrpkzeUkpsYJwpXjQlyHGHsUMlThmYV3HFFBvC+hOWDNcEhIdFUsAGZBLJDDIEaxcLReBn3TNWVYiJwDs1RZS4bSu5xGb4wCRmkEasT1alAYwyly6JkxLuxEw/pTEzKuEjurqU0wTCNHqkk0G+LnsDZlIsF4JWlSD2UwkKBBbCjQ6UNYziYEhuALB3G/PqnSND9G08rsVtClFX6KwMVWACWFdHJpxhWBnwUQsVwqFcwGIr62kT+z9+CRNFQkHEku6kpBIJUwLqJKQTXSKvMm4gCeHjHJmHQl4UZU+AaNtu+2CYgEPuILOCwJBAoCHDgZGkOozXZu/50vBKCkKRjKQO6/rYlKxFswT3n0yjRDakghJUkKOQJD+GcdGGRSRChZ4F4JigcUW2IM8dAAwhbpalIIQrCoihZ/KC6Aoe3L9qsh0qCU5qTUB8hjcE7milJnqHWJa8FKSpSiUEGjlCBicHIKcje+kMTJmI/wAMvX1kn40zjmZHbssRHJkkqAHjo0KiwMC6nhVFoJBOXWChQLVYRnGILsygaVpCK0EUJ573h6Z9THAg56D6wWAyUM2+9ITCTRyN/wAYcrs7Cmu858hDcHM9BWvH3RJOwBSTSoLmvu+cPrLewloKTLSoqVQqenhDMrbTL3/y/hAqVSoyHmYKsak48o78QVZEhycsn4CErSo0G8wdKSMgQwHif5gs6UXSPvj98Iko8knNsmLFJy1h0WhvZj7obz5peNUeEA5WuARO0PjDcKhRMNMTFrWnuhqnX4fGGb+BoOn8iJHsT2Z506QylpIZyGAr7z5UjLN/kX58Tgot/aLrdk4/k9oG60AN/wDEmuPFMUaYoYQlnxEv7h54vGLfcSsV1WsapnoLv+6zzg0UeYshR73qjzFP+oxAzjlTd6nDxPyEaT6JpY7C2Jof0FeYGYjLu0OEAVJz14DzeNO9D1U2wf7pY/5foIkhGbEZedfKEyurD6wKlV9/OOUotSIgKptCkmhI0ccfpFou3asSqiTLxMAVEqKy2XeUSdTlFNlzDwPlDxExxpEoycehNGh2D0iIUWmIKX1SXHUGsTNl2ss6yAJjEt6wIqdHyeMjxEVoBAqnHSLlqJIW03JCwciD98IiNotoEWdLFYStQdLpKhQjMOKZ6iMtst6LR6q1J31O8HfvAgtvvJU4lS1FRictTxwg2gXxbJa5pw4cLkqUhKkAk8FKV9mGZfRwNH1ELJswIrT73QPZg+sxbePlGGWQkJezvrBEzHqRll7oczrOoEhjT38oR7JbeqX5QxhUjIdY5MzOkcqzLJLhQ0EGl2dYphJYVMOgCiaA5SkUFYbGUXAA3n78oW/DzKMlVTUwvLSqowsT0HWCmhDaTYllgWAzJcdB9746dIU7Z5lxkwH8w9NjWa5HRqlvGsJTZgBY5+rkW5wm2gEbHZFL95yG+lTXWHBsmE760O9/d9YIoksxG4cuUOrKhS+7xevh0hxlTstxweSSjFcsNZhWG88Vifst3p1r5QharrByPjF3mR0/+Kzbb4IQmHFkllRaCz7OUqAMSl1WfCgq1NB8YcppRsq02klPNskqrljtUoBIA0iCvCSUKJaisuufu84mJ07vADryGfwhveEwTUYdUkV50I5s5/pjLfs6+twxnBr10Tmz00Juq2BsptnpT20zh9IoSx3XIzNf6R81eUX7ZMY7st6CkkGbIUVCmHCVKTQ1IoRurFKOaHBZgTm1XWQehETs8sxs4xnTAD5U/wCoxpnoaXWeP9yv3TAPJIjM1A4TTNgT/wAxrzCY0r0OBp85Lf3LdRKmP5mJoRmk2X3iOJ98JzXSRWHmCpeneU1K56ndT3wBTrn5xBsY1TCssjMP1gOxB3j73Q6sFmBUASc6j6wWAW0SFS1lKwQQzg5hwFB24EFoKFVh5+Xhxnxb5Qe2EIDJDDWIPJ6Aj0pJJDQ7SwGXP5wmQSn1gBrv4NCZtP8ALfCISnfAhQWoE5dXgqple83hBJh4ge+CYuR6xCgNr9Imx0qYlU+WsInAByMAQslaU94AkuA5oK6xTrJsc9knzVzv1kKQmWkKSJZxM+J04nHePd4ROfj7MCf9ls+n90N2dVfCEF3vZw3+zyaDSVLBduLxubJ0E2V2Ls82VMVa7RhWlQwhE5KAQUv7aSTXUQvtHsZYZcl5FqJmYkAvPQuhV3mQlIJprDKdfMvCWs6BXPs5Tjh6sNZl8As0tI5JljjoimkJMKCm4LMLLW0/r9qz4i3ZYQfUxM+Is76ZQFruSxmyysM9p/aKCyVEjAxwnCThDkisHTeqn9VLck/BMO7NfykPRI/4UgUPSEKiT2dui5k2dAnzEKnD1yZswUxFjhQpg6QKDfFN2uu+UbXM/B/+AAns8JUQ+BOKq3PrYs3i0L2nmAABRDAgFwN3DhCMramY/rmnGta7oT5Q6KMLpmq9nIUyz4Q7u+wTJZJWggMznf8AbxbztIvRZybMihb5CGN53oqYgIJJ7wVmTkFAf9Ritx4Nmhj/ANiFexpZoTnZwvIlwnNzitI9g+ERlsTlxIHjCtotAlygIbW20ATBuS6j0H1hlKBtExy4QPdu5w2YpZKk1HsUkWsl8IdSqZabhzPg0KoPflyxVlPMO8nMcgIfplhCMMsBJNH1rmXzyhFKQnuywW9pXtK/yg/GAjLE6pli2WsvZWO2JKgDOlyDLDjvETCSGfRJfSIOXszMq5SA2faS9zVGI6QqJxQlNcgkFjR8IO77aBVeDiqlHrFiVo83qcLxzaY0m7MlXtJSHOS0asMgeEXj0Z3d2NqWXScaFmhBySvMDm3juiom2gnNQbV4tfo0mg2xg9UKz/4VeETjEyuipf2XBc401JLFYo9WIYs0FGzKBnNSN/eV8EQtabQApQrRRGZ0JEIfiBq56mIuJOhwjZaUoUnpfPJfg+CHdk2Rl/4yB0mebIiJFpHGFEWkj2oNiAnf7FpzM9FdAia/ujp2xkpqz0//AFq92IRBzLxOhhqq8l74NkRcE2vZqzggdoSd4lN5mZCa7gsoqVl//bR7+0iHFsOpgFWuDZEXBL/lVlJqo/6JX/dCv5bY/wB8z/RK/wC6IL8bAKtp4QbI+g4JX83ThIpwL15RGWq8HyhH8Cf2nzgU3ar9kT3IVnC8W4waZeIIZm6x35ar9ogybtV+2Fa9hY3TbW1MHTeRGphZV2K0SI78rVuELcgsBV8qOukI/mBzeHKbtVuECLsUdBC3x9hY1VeKjruh/c87EpT6N4Vgv5WoZsIXsVlKFaVpClJNG34+SjqIsk0wytCmJh+gd0xE3itkqVuEVo9bklUbKvb7Rimnm0TVk7qKUAzLa84r9nl4pgDO5yyPjE5ZVyU6LB3KOXwhSfJy9LJuTkx3JlhReYrCAHbUjj+0cNYciaqb6oIljoVcBuTBJYSalyNxIbmyQx6w4/FDL3RFM6kYew6bI6FBXrKrTTcByFIg5qFAsQX+v0icmWpKc6E784JMlBZGnT5xZF0c75HBGePcu0QqSqp4fERfPRlJXLn9stChLwkYsJIfCQGapz5RG3Ds4J8wJY4c1HgNOuXjGsWezJSgAAAJDAAUYRPf6OBhw7+WYZfNlmInTMSSl1rIfUFRII8YC7bonT1NLS/EmgjQNsgiZhQzqKwE73Jbp9DFg2YuBMmWABkPEnMwbyfgW79FAnejieEYsacW5i3j9IqVpssyWopUGIzBjf7xmBKTGebV3akkTCmuRiCnTJ5cK23EzwoV9mAMpX2YsBkJ3CONnTuEPyHPsr3Yq3iA7FW+LFgTuHhA4BoB4QeQVlcFnVvED+FVFjDbgOkCZm+vSE8oCSVk7o5zwhb+z6v8VulPODpuAZmYo9WheMlsGrVzEcDxh4bolpDlZ6qEGTZpGWIF+IPvg2Bt/YxxcvvrA9skajxEPzLkg4e6OkGlyZZoAPAfGDYvY9q9jEzgNYATQ2fnEmZMvVj1EcTLH7PKHsXsexeyMFpTvBg9nT2i0y0qwqUaFnbPfTSHi7XKBzEOLvtaO1SzO4hOK9k8cUpKmQu1dxWqyMvt1LSdRQDgU5CKxPvSaUlK1O+dA/i0altZM7VAByp74yq8kBM1aRkCRCi7Oq3JPth7nlYplCxAcfKJ1CAfXTUZ7x8xEHdcklRKdA/nE3KmY2Cu6ocYUuzp6OlDkdy7BLzA84U/DEZKwjcgV6qMIps0zQp6vChmrQHOE9SPhCOg+O0FCEy64SD+5VT4wl+Lq7wrMvxGRYnxHi0FXMRMBYaafKJoy5XGSaTNX2WuTsZQBqo1UeP0yiVt8/CkwlcNqx2WQs5qlS1HmUB/N4Z3rNKu6MzQQ2cWKSIq6Lq7a0GarJDhPM5nwp4xdBLwphC6bCJaAPGFrYthEukV9uir7U3jgAw1UpSUpHFRYffCGF+WfFLbhDC87V2luloeiAVnn6qfeo9Im7UHEZ75LO0zN5k9iaZcYRNvq1PGJO/bPgmUCRiqDhBPGpiLTaQCXLvphHzpEqRyJx2yaDi3cB4mBFsEN8SNyt9YT7OCiseG2DUtHfiRv84aopnrB1I3A+UQfAjnWfacHeS/jBQg6lxzPlWFRzJfh8oNiGvuhtskJqlgnLzjkSW0+MKBY3kdNOEFWrQOYViOYPRoP2VR9YTVMrryhQTlcaVy8IQHLs0AJPv6wIdiS7UrzLNzgCoZHgc/rAAcygRl98YeXTJHao5/CGaVZV8+EPboV+qmvtfZgosxf+kWG9ZTojMb9sGEKnFWambUlyKdATGq3n6kYtfVvMxZBPdQVBI6lzzMW4o2dDVTcKaHtxqcnCWoIn0ysW5xziipdLEUiXsl5LA7q1eL++LXjbZdpvkVCO2SLXJmFObQd1qyAirG9pv+IfL5RYbgu5dpslpnGetJkrs6cIZimdMwKWWYltACOcPwtdmt/L4/pMV/Lt6Enp9IZ2mzol1AKTwHziP2kuafZZ0yXMmKOCYqXjBOFSkBCixNfVmILH90QNoti8jMJ6mH42uSiXysHwomqbJ+laTLkIkTkLTgdIWGUnC5Z00UGFKPF4uO0JtKxMQoKRoRkf4yjzXZyolk5kgDmco9PbEXSJFllo/akA89T1LmFtMWLM52WNCWERN8T2SYlZq2EVXaK1d0wpMsh7KDZbd/t819AgDpiJ8z5RcBNcRmVqtBTME0aE4v+EnPpF1ue8MaRGd8hiyXaG+0dkBSFEZHyMVrsqnnvi9XjKxSyN4iiTZ+hL6ZQMzaqNOwirP9gmBFnH8wVUw5jOAxHj99YjZjDiRwDQJpSE1KV56wIJgAffiUH+7B6q+EJhQJyA8YQwkVOf3ugMFH8M4dsBdS6UAPh5wmo+PCCLmK198clJI1p95QmAOHd8BHYaMRmK9DAmSaMNYKuWfOEAdbZHTKExZ07oMhKd0cZRD/ABgGBgAcAGtKiJC45X66A2/wAMMwKBmPXd9+cSmzUsmcCRkDXnCRbhjc0T19KaWo7gT4CMGmKdRPGN32j/8ALzTuQr3GMHIjViNeu7Q7lnEnlB5CAMnBhoiYxcQ6Cwaxpi0zni0XjYE4rJeUpIdfYS5yRqoWab2ih7vGKPgJi4eiy3Jl3nZ8fqrKpRfJpqFIAPNRT5ROXKEWn0mWFMyRaJiO8lVtlTgd0u0WNASeRUkiMWtCe9G6T0H8H2a3I/CWmwz0HSfd6Jk6zTBxKEqL7lJjDZxdcV/QiX2Vu/tLVISAT3wotuTUnyjfbZtT+FQAiy2ieW/u0pwf6yfcDHm/t2IILEbouWzHpFmyiETVGZL1eqxxfNQG4wRUW6kXb5RVIt96+mC0JLfgxLGvaGY/jhSB5xE2z0mpnIUFyihTFilWJJOgyBEW+RfEqcgKBCkkb3HgfcYzz0g3LJlgTZbIKlMUD1TR3A0484unggo2mCzyuhCQgKSks7pBzOo90Smz1sMpfZKyzSeH0iH2fmY5Kd47uY0+hEPJ0ks6fWTUF820+Ect8SaCE3GVmiSV4kxQ7zSBaFoChn5nSkDeG2CkSUiUQ5orvd9NHoNKa6GKqmcxJc1L1z6nU8Yuhivs06jNGSSJ6bLUksX4coETicgYbWG9sfdV0Ooh+FByB9YqnDaZJJdoRJVqOW+COdx+/fCwQCa/KOW249KD4xWQDiaK0NI5M6lE57yfsQmmYTpnwzbjCSph5b4bAeJnhqgGlaR3b8v4hvLW/wDHlBZlnxKlpALlxzG+GuSSVj+U6w/dYB9Mh74BKwTvHKg8ImLHdSU1WEtuJ+USSFyxRISlPAZ8zF3jRf4SrJkOe6l+Xygq5NW8d/nF1s5lJcnupcVBoSaCC3pdEtYLsdHBDg8xkYi8a9lq0tq0ylJFGI1fMZb4n9l7IcS1lOEFgkbwBU8iT5Q4Rd0qUCcDzFFk4nIqC5Ggbc2sPbNLYMN2bxWk7dov02naluYntFPw2WcWdpa/NJEYuiypI3nX7EbPb5KlpShge1UmWxqHUoCo1DZ8Hi1Xzs1YlIBn2eVhDJBCMOEEsA6GYO3CM+fVx07SauyzUq2jzsLKUpAdgat84YKSxpGsekH0alClWixp7ua5SR6pyJQN2pTppSgzG0BWI4ksRmGY+EaNNqI5fyizPlUZxSSpr/JLbL7OTLZO7KWUpASVLWv1EJFAVEVAKiE9XyBhJdlm2e0YFpUmbLWxTqFpVo1D3hQjNoc3BtXMsspaJKUAzFAqWoFRZI7qQknDTvVr65hpbLxnTlhc2YpagAAS1A5IAYAAOSabzHSuznUzaL9Ke2tIGtsTMc5BFpuyZLxcsSS/KMd2V2KXblKEuYlJCCp1As+JKcLjLM14Rpe1doJscyaksZthsS+vY21B5UfwiM9FKUpQoSy5UUlST/kSvEUnfiIG7hrGDVZJY8blHstwxUpUzN75uCdZV4J8ooVo4oeKVCihyhg40DR6YvQWafJwTwlST7Kg5fgnNJG8NGY2/wBFCVznkzFJlHRaXWC+QL1HE1ijSayWZVKNf6NUtPL6KVcm0c2zHugLSa4Tk+/gYZXxfE20zMUzPIJGQG4DONau70R2dDFZXMPFTDwS3vi0XdspZpA7kqWniEh/HON7nxQLSSffBk+yWzU/AXThCmIxOGpqW1pSLUjZxADTCVK1CSQOhzMXieEAEUaKlOtLKzqDDxqLfJVn0/jpkOvYyzYioYwD7AUQndn63R4gdobjTKZSHKVOGKiQFNQuXpwi0TrekPWIS+r/AJDBCwVjECtKTUJGgOhMXSa+jNQTaK47NJslktNlXMUJwKVpWxwrlgdo5DYSFFsNQQAXGqwKJktE2UGTksO+FeorUg5gxXrJeiUS51nWSZUwCbKV+2agdxTaBSCqWrmk+zCdy3wZKioDElVFo0UnfwIzBima3KiSpE6pRdgxrHGaRQO0CtSVd6WTgU7OK72I+8oSTJLB1eH8RjcWuyLVDfEGzLatT7eBVPo9Q/hyicsOyJMszJuJIKXAA7xFMychUdDpElOuizIQsFLlL1NTTV4ahxZfHBNqyn9oXz15GJCyrKDiLvhcAhs338Ykro2hsyUgoQhJ5OfEuYZ7Q3mmbNxpyMsJPMFXwIiyKimSWNpWQ1q2jWpTE6w7kXpSpzitpQVTDC/4ioixompGkXbOEyUBiKTooZgwpMupZKTMtS1pdykBKci9WzMVi4bfx6RI2+98IcHWEXxy0qLNa5wBJUlwhC10y+wPfDez2bs2xKcSrP2iuKlUA4v+oekQwvdKpfeJAID4SxYkYk8QQGaCWXaiSq1CWpMxImT0KC1MxQgDAhhkTMzOXeimUqTfo1RnGi5bNWFQ7IkKXgK1qVoZswHupJphQFGu8BtWtClK9pQHBKXbmow3uxRcg5d1gMgCkNnq4U/SJQpApvjyuqzvNK39FM5c8iSXwkviDaj4xnPpN9G5mvarMO8E/qy94SKKRxYVGrBtY0lU/sz3/UNArQbgrdzgl5WbFLmIFMSFDxBivBllhmpRKJfkZZsjsJKnyUKtFmUlWEPVSCaZlIIz5RYF+jKwtSWscpq/iYuZsyQsKQKsSeTUB8vCDrlJPXJo6uP5ZqT3Lj9FkdnTRne0V3KlWcypXeQJHYBK6911kHEK4gZig50J5w02PuZcmXQYSaPqB3CAN1Uv/UY0C1XWCdDwMMpshSSwlkturo/xjoY9Tj1H4plkceK7QjZbvAqczqc/GHKpiUxGWu8FDMEdDEBeO1SZYNS/IxqSa4ovcopFuXeAHCIi9NqJcsVUPGM3vbbla3Ce7xV8orU+246rXjO56QcmbJqVHou947fmYrDKrx0iEm3rNXmoA8BET+ZJDMKa+EEN51onSBbr4OfkzSn2Cu3AlXaLW7EJCQAHbukknJ2yEQpWzgu5iwWC47RaVHsZSi4qSGHPErLpC1p9HFtSMRlKVvwqSo+ALxenxyQUZPpFeFoxIAV7PqngdI6VOL508ocTrpmpVgVLWFftUkg7nYwynSVIJSoEEEg9IlZFprssly2r2VEEHT3EbjEr+YymDAqbUEfX3xUruUXrwidVYEklhTxiE5JBZb5npFZBSuQr1VAYWI7wAT4BLxWtpL37fB2eMFSRjDMnE2qjDGbNKWDAnyHygJi1btH3U08YzxbRa9RNqhhZLtUk95+H8aw9QgoTrnrBgs6ny3wokM+lOp3CE5O7KtzIf8dgUqmeUElrJrE0mQFOSBk2QpygyLGlNcNH+ooOAMWeRE1kYF2WnA77ojrxvJSiAHPxiTRZRiWU8RVgQlQwGh1AV8dILIsCQQQHIHk5MHkQ3kIhNvnpGRbc0SN0WpUybKxsEpWlQDd5SnGFI5nSH/ZBi4c5ePLqOkFly0j2S7Z6uMiG3MIrlJSQRyyibFcF9yVKKTNAmJSy0migcRV3X9YDGA4ianlKVB1qJZ6kBIBdi+QdiByjBVLAyAL146PXSJC776mpWlIWsJcAjGTR2bvGgAUaPHHn8dzcWX/yU+zc0zqELDpI4EEdKGIZN8izzAgqxSVHCHzlKOSS9SgmgeqSwyyx+XbFD2lHP2ixbIsDR6GAmz1KIxLKmDVUTRwdc+sKOgafLF54+jWrd6SbDJmLlrmKC0HCQEKNc6EBtWzh7cm0km2SyqSSWqxAC01I7wBOHhGIps6SScIJJz97nV/lBigAmg3Uo40FM61i1/H4mvsSz/o3ObtJZUKAXPlhWTYg79I5N6S1TJmFaSO4xBzdCT8ow8S8L4QnMuGqS+m8Z+EGRaZiS4Vh9osWDmgPgGien0vgnuTBZ1d0bFOtCSarHjA9zeIyCZblFnUo73J+90HRbptAJiqOzmm73hVY6LnIuWpj6NWmyZRzCTzA+MRlquixK9aVJP8AQl/dGfG9JhZlqOlTvMIzrVNJZz1Lc4jvmw/kQ/pLrNuy7RnIk/6RDddsu+SXlyZLj/IIos5APrOGp6x898NBd6SaOep6w90vZX/Ih9RNFO2cpSqEdIkVz/xCf0Z/ZrA3AjqM4ywXWkGoI3H5QtZsSDRam4Fi3MQE46pfaL7PkTwkpnCTPSpxiK8JD6hvFuEUq9ZSFqaigkMTvPtHx90MrVJUr21Cu8t5nfBbPIKBmTxO7lpEtzopy5lJUhZNnlJLhGQNHpzg0uXrocq/KEws58YVVNV7NRy+URtmURVQDV6QvKQ6i9czxfnHR0J9DQhNWN0HWruswoXyrkdekdHQxAiY3lAJD11eOjoSAEzH0FHb6nWE0prqzs3R4GOgYxVYw5Pk/WOtE0jX7f6x0dCASlLevP3waTMcnl746Og+gBmTMwAKP5Fvj5QrKJZ8jUktXUM+gz+xHR0QF9iq5f6nA06OzQkiXkoU+W7OOjomgFFKIb73QnJmP2b/ALHPLtFBvAecDHQ482AaacRWoipL00JUX++EAZtSDUAn4/GOjoGAQFq8cvhCssMQHP28dHQgDTUd6rZVpnugOzDh6u7+EdHRJAENmBGZ4V5wotGEOMzQlhkPc5gI6E2CEpkl04nyG7ic98G7KgD5B/E5R0dD+gOTKfC+sGwtSAjog2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7894" name="AutoShape 6" descr="data:image/jpeg;base64,/9j/4AAQSkZJRgABAQAAAQABAAD/2wCEAAkGBhQSERUUExQWFRUWFxgYFxgYFxgcFxoYFxgYGBcYGhcXHCYeFx0jGhcXHy8iIycpLCwsFR4xNTAqNScsLCkBCQoKDgwOGg8PGiokHx8sKSwpKSwpKSwpKSwpKSksKSksLCwsLCkpLCwpKSksKSkpKSwsKSwsKSwsLCwsKSkpKf/AABEIANUA7QMBIgACEQEDEQH/xAAcAAAABwEBAAAAAAAAAAAAAAABAgMEBQYHAAj/xABHEAABAgMFBQQIBQEFBgcAAAABAhEAAyEEBRIxQQZRYXGBEyKRoQcyQrHB0eHwFBUjUvGCFkNTYpIkY3KistIzNFRzhJPC/8QAGgEAAgMBAQAAAAAAAAAAAAAAAAECAwQFBv/EACoRAAICAQQCAgIBBAMAAAAAAAABAhEDBBIhMRNRBUEiYRRSkaGxFSQy/9oADAMBAAIRAxEAPwCbtNw2VYXikS+HcANBoQzF4ZTdhbL3WQHOveGj+yR9mJxS3QQQanc+ZgSElQZqA5Ftw+cdlwj6K0VxXo/klTJXMRQF0rVqSMlkjQeMJL2IOFBlWqckqPtMoMxIyYjIRZzksvWrV3Cnm8GMoOgAmjnPcG//AFEfFH0OyqJ2YtSSQm1roWqgKGQOigciNICzSrdLmJPaylpACgVJUkHEFABTOUgsc4tYcY1A66jcAPlEBtVb/wAJLCkqPazO4kMKAOSX0AxFqGISxpIatkDel+2qzMmaZRLewok5ZkMIrN67YqWmhLvxo4IPwPSIm9JylKYnnUmvEmGhkEEhvsxjnmd8MvWMvez3pJVLl4ZzqL0PBhvz+sWGX6RZXtBQ/pceIjLpVl7oehBL8tIl7ivgSJySay1MJidGxAksdQz+MOGeQpYjSrBttJmqwoLqOgB+xEt+NyKiJY3khzDSYqVKHaFKEuMwAKZiozioXte6p0wqC8CckhnoNW+JivJqZN7UdbR6GLf5F2/NUpUQpQbNKqV4Qum8EHJQjPrulCZMRJnntEKVoSk4mVhFMqtlnE0NjpBHc7ZOJXdaaaIGFyxfRz/UI1YMs5RMOv0/hyfplrTaUnUQEyY4OEh2LPk7Ufg8Vb+yhHqWienVLlJy9o0y+9YIu4bQHw2s7xjQOObH7rF2+XowcDa5lzhbpfaqdRXNSohu8oS+8CUgUfszXg0XkKimzLLbUDH28kglQqFD1Ah3o3tp84YyNp7UQVfpKGIpHfYlqYglvVOh4RXDJtuwZoDxzxS5O0tq/wDTqUM3SaaDM5+sMt8SN339NXMmIVJUgykoVMxMyUzFBKMsyp3DftLxb5ohRYyY54KTBXiwiKPAQWBeHYAtHQEc8OxIM8cDBYF4ADPHQR454aARKj3Q3hwgRMGIkg0YfH4iIVW1VmBD2iXkdT8Ij5O3ktUxUugxUScQYqKilnyZmU+6Kt8fZIs7jCAxqRpxfdBnTiq1ANPvhDQ3tLxpT2kt6lsaXLUo/F/CFBawULUCGLhwQRTu58xDsBTulIrmRrvLmKFt1aQu1iWHPZoDl6d7vHywxcrxvRMtKlZ9mkk5EigYkPurGPXhtGFFasRKlqJJLOxyy4MIpzyqNFmKrticuQ5c1AqeO+Hlnlg6UBrlkGNOIpziIu+3qWrCA5IIDaVc+USi3lyxV8QBf3j73RymbFyrQjeFobKv03iI4OatSHS5gbf8IlLuWsywEpUpINUpo6lZEkZsElhA3tQ4Q3umO7ELRapAUqYBIkggknvKw4WQ2ftoDmlRC6bXKFAuvCGVps8yWhclKTgxiYUAVcBgDwDksOG6GaZJSGICSdGY+dTF0YwkrLoanNguMf7kwu0BiQcgS44VB50jShUVCnID8v29S8ZDZFpExBW+AKGMAZocY+uFx1jVzakqGIkF+87u7h8QAzzYRrww2N0Z9Xq3qFG+0LE8A+tSelNB5mEps1g7sA9f4+EJrnliwYMsucv02fujOpAqdTCkqzsp1EliQ5zbs6gAUSHJLCNDfo59DKfdv4hJ7Q4pSSvAgUBX2cpalrOZDKlgJycEnSH9ku6XLKQhCEAJphSN41MNJ1tTZ7FLKlByVAA0JUZMoEEtRyhSgWyIhC8doJcopWQ6VIlkHXAvE6gDmxMkNrjfSKMbjVsbXofzpiUpQoknukZjIjve5zyg9lltKtpLPhs4JGuBUv76mKhfe2SFICJYUk4cJxAMpK0lCx0dJBarRMbI2vtbutygaiWqpLsU4SC/nEcuRPhDiizKNTBXil3Zth35pWFHEpIlJq6sSyAANCAp+oEWexXmiY+FQJClpp/kUz9RhP8AUI0QyKXRFj54F4I8cIsEKPAPBXjnhjDPHQV44GAQd4DFEBtFtL+HKUoTjUcxWgLsQWY8oZWrb6WkIISVFQc1FKkNzo/URDyRXDHTZlQtJgVTX5w1wOzGFEKZzHHZaG7c65w7s9/zkIUhExaUHNKTQ0avSGkvMcawbCwPOGpNdABLtJLufWzOcM12LEosYUJA5wQTC3X7aG3Y1wSlwoEtRJPeZhwMTUkCanvCpfLLm2kVhE9qkZRK2faBcsdyUnmflFEos24skaodq2dzBLaiH11T1SE4QavQg8CG8z4w1ue3qUFTJpcqPlCVsvVIducCTsubilZI3GpS5qgc/W8Dhbz8ost4XQJsvCtILZKOnEHQxWLl2iEhIUU41FAADtV9ToIRvW/Z09TrLJ9lCaJHzPExOEJSf6IyzRjGu2Mz6r6tWLrsNeKZkoSx68tSRX9mNSweIDlP9IjP5iVE+thBzYP5kw8sFoVJmJWg95OR0L0IO8EUMdGPBzZcmrtiG8lJ5DtFueVB5QFqtDAl6qcpo5JIfup17qXMQads5DJclL5hqIoWB/dQUP8Amhnb9tZQWCklQwlNKEYsJUrFoSWSGy7L/NFjnFIrpkzeUkpsYJwpXjQlyHGHsUMlThmYV3HFFBvC+hOWDNcEhIdFUsAGZBLJDDIEaxcLReBn3TNWVYiJwDs1RZS4bSu5xGb4wCRmkEasT1alAYwyly6JkxLuxEw/pTEzKuEjurqU0wTCNHqkk0G+LnsDZlIsF4JWlSD2UwkKBBbCjQ6UNYziYEhuALB3G/PqnSND9G08rsVtClFX6KwMVWACWFdHJpxhWBnwUQsVwqFcwGIr62kT+z9+CRNFQkHEku6kpBIJUwLqJKQTXSKvMm4gCeHjHJmHQl4UZU+AaNtu+2CYgEPuILOCwJBAoCHDgZGkOozXZu/50vBKCkKRjKQO6/rYlKxFswT3n0yjRDakghJUkKOQJD+GcdGGRSRChZ4F4JigcUW2IM8dAAwhbpalIIQrCoihZ/KC6Aoe3L9qsh0qCU5qTUB8hjcE7milJnqHWJa8FKSpSiUEGjlCBicHIKcje+kMTJmI/wAMvX1kn40zjmZHbssRHJkkqAHjo0KiwMC6nhVFoJBOXWChQLVYRnGILsygaVpCK0EUJ573h6Z9THAg56D6wWAyUM2+9ITCTRyN/wAYcrs7Cmu858hDcHM9BWvH3RJOwBSTSoLmvu+cPrLewloKTLSoqVQqenhDMrbTL3/y/hAqVSoyHmYKsak48o78QVZEhycsn4CErSo0G8wdKSMgQwHif5gs6UXSPvj98Iko8knNsmLFJy1h0WhvZj7obz5peNUeEA5WuARO0PjDcKhRMNMTFrWnuhqnX4fGGb+BoOn8iJHsT2Z506QylpIZyGAr7z5UjLN/kX58Tgot/aLrdk4/k9oG60AN/wDEmuPFMUaYoYQlnxEv7h54vGLfcSsV1WsapnoLv+6zzg0UeYshR73qjzFP+oxAzjlTd6nDxPyEaT6JpY7C2Jof0FeYGYjLu0OEAVJz14DzeNO9D1U2wf7pY/5foIkhGbEZedfKEyurD6wKlV9/OOUotSIgKptCkmhI0ccfpFou3asSqiTLxMAVEqKy2XeUSdTlFNlzDwPlDxExxpEoycehNGh2D0iIUWmIKX1SXHUGsTNl2ss6yAJjEt6wIqdHyeMjxEVoBAqnHSLlqJIW03JCwciD98IiNotoEWdLFYStQdLpKhQjMOKZ6iMtst6LR6q1J31O8HfvAgtvvJU4lS1FRictTxwg2gXxbJa5pw4cLkqUhKkAk8FKV9mGZfRwNH1ELJswIrT73QPZg+sxbePlGGWQkJezvrBEzHqRll7oczrOoEhjT38oR7JbeqX5QxhUjIdY5MzOkcqzLJLhQ0EGl2dYphJYVMOgCiaA5SkUFYbGUXAA3n78oW/DzKMlVTUwvLSqowsT0HWCmhDaTYllgWAzJcdB9746dIU7Z5lxkwH8w9NjWa5HRqlvGsJTZgBY5+rkW5wm2gEbHZFL95yG+lTXWHBsmE760O9/d9YIoksxG4cuUOrKhS+7xevh0hxlTstxweSSjFcsNZhWG88Vifst3p1r5QharrByPjF3mR0/+Kzbb4IQmHFkllRaCz7OUqAMSl1WfCgq1NB8YcppRsq02klPNskqrljtUoBIA0iCvCSUKJaisuufu84mJ07vADryGfwhveEwTUYdUkV50I5s5/pjLfs6+twxnBr10Tmz00Juq2BsptnpT20zh9IoSx3XIzNf6R81eUX7ZMY7st6CkkGbIUVCmHCVKTQ1IoRurFKOaHBZgTm1XWQehETs8sxs4xnTAD5U/wCoxpnoaXWeP9yv3TAPJIjM1A4TTNgT/wAxrzCY0r0OBp85Lf3LdRKmP5mJoRmk2X3iOJ98JzXSRWHmCpeneU1K56ndT3wBTrn5xBsY1TCssjMP1gOxB3j73Q6sFmBUASc6j6wWAW0SFS1lKwQQzg5hwFB24EFoKFVh5+Xhxnxb5Qe2EIDJDDWIPJ6Aj0pJJDQ7SwGXP5wmQSn1gBrv4NCZtP8ALfCISnfAhQWoE5dXgqple83hBJh4ge+CYuR6xCgNr9Imx0qYlU+WsInAByMAQslaU94AkuA5oK6xTrJsc9knzVzv1kKQmWkKSJZxM+J04nHePd4ROfj7MCf9ls+n90N2dVfCEF3vZw3+zyaDSVLBduLxubJ0E2V2Ls82VMVa7RhWlQwhE5KAQUv7aSTXUQvtHsZYZcl5FqJmYkAvPQuhV3mQlIJprDKdfMvCWs6BXPs5Tjh6sNZl8As0tI5JljjoimkJMKCm4LMLLW0/r9qz4i3ZYQfUxM+Is76ZQFruSxmyysM9p/aKCyVEjAxwnCThDkisHTeqn9VLck/BMO7NfykPRI/4UgUPSEKiT2dui5k2dAnzEKnD1yZswUxFjhQpg6QKDfFN2uu+UbXM/B/+AAns8JUQ+BOKq3PrYs3i0L2nmAABRDAgFwN3DhCMramY/rmnGta7oT5Q6KMLpmq9nIUyz4Q7u+wTJZJWggMznf8AbxbztIvRZybMihb5CGN53oqYgIJJ7wVmTkFAf9Ritx4Nmhj/ANiFexpZoTnZwvIlwnNzitI9g+ERlsTlxIHjCtotAlygIbW20ATBuS6j0H1hlKBtExy4QPdu5w2YpZKk1HsUkWsl8IdSqZabhzPg0KoPflyxVlPMO8nMcgIfplhCMMsBJNH1rmXzyhFKQnuywW9pXtK/yg/GAjLE6pli2WsvZWO2JKgDOlyDLDjvETCSGfRJfSIOXszMq5SA2faS9zVGI6QqJxQlNcgkFjR8IO77aBVeDiqlHrFiVo83qcLxzaY0m7MlXtJSHOS0asMgeEXj0Z3d2NqWXScaFmhBySvMDm3juiom2gnNQbV4tfo0mg2xg9UKz/4VeETjEyuipf2XBc401JLFYo9WIYs0FGzKBnNSN/eV8EQtabQApQrRRGZ0JEIfiBq56mIuJOhwjZaUoUnpfPJfg+CHdk2Rl/4yB0mebIiJFpHGFEWkj2oNiAnf7FpzM9FdAia/ujp2xkpqz0//AFq92IRBzLxOhhqq8l74NkRcE2vZqzggdoSd4lN5mZCa7gsoqVl//bR7+0iHFsOpgFWuDZEXBL/lVlJqo/6JX/dCv5bY/wB8z/RK/wC6IL8bAKtp4QbI+g4JX83ThIpwL15RGWq8HyhH8Cf2nzgU3ar9kT3IVnC8W4waZeIIZm6x35ar9ogybtV+2Fa9hY3TbW1MHTeRGphZV2K0SI78rVuELcgsBV8qOukI/mBzeHKbtVuECLsUdBC3x9hY1VeKjruh/c87EpT6N4Vgv5WoZsIXsVlKFaVpClJNG34+SjqIsk0wytCmJh+gd0xE3itkqVuEVo9bklUbKvb7Rimnm0TVk7qKUAzLa84r9nl4pgDO5yyPjE5ZVyU6LB3KOXwhSfJy9LJuTkx3JlhReYrCAHbUjj+0cNYciaqb6oIljoVcBuTBJYSalyNxIbmyQx6w4/FDL3RFM6kYew6bI6FBXrKrTTcByFIg5qFAsQX+v0icmWpKc6E784JMlBZGnT5xZF0c75HBGePcu0QqSqp4fERfPRlJXLn9stChLwkYsJIfCQGapz5RG3Ds4J8wJY4c1HgNOuXjGsWezJSgAAAJDAAUYRPf6OBhw7+WYZfNlmInTMSSl1rIfUFRII8YC7bonT1NLS/EmgjQNsgiZhQzqKwE73Jbp9DFg2YuBMmWABkPEnMwbyfgW79FAnejieEYsacW5i3j9IqVpssyWopUGIzBjf7xmBKTGebV3akkTCmuRiCnTJ5cK23EzwoV9mAMpX2YsBkJ3CONnTuEPyHPsr3Yq3iA7FW+LFgTuHhA4BoB4QeQVlcFnVvED+FVFjDbgOkCZm+vSE8oCSVk7o5zwhb+z6v8VulPODpuAZmYo9WheMlsGrVzEcDxh4bolpDlZ6qEGTZpGWIF+IPvg2Bt/YxxcvvrA9skajxEPzLkg4e6OkGlyZZoAPAfGDYvY9q9jEzgNYATQ2fnEmZMvVj1EcTLH7PKHsXsexeyMFpTvBg9nT2i0y0qwqUaFnbPfTSHi7XKBzEOLvtaO1SzO4hOK9k8cUpKmQu1dxWqyMvt1LSdRQDgU5CKxPvSaUlK1O+dA/i0altZM7VAByp74yq8kBM1aRkCRCi7Oq3JPth7nlYplCxAcfKJ1CAfXTUZ7x8xEHdcklRKdA/nE3KmY2Cu6ocYUuzp6OlDkdy7BLzA84U/DEZKwjcgV6qMIps0zQp6vChmrQHOE9SPhCOg+O0FCEy64SD+5VT4wl+Lq7wrMvxGRYnxHi0FXMRMBYaafKJoy5XGSaTNX2WuTsZQBqo1UeP0yiVt8/CkwlcNqx2WQs5qlS1HmUB/N4Z3rNKu6MzQQ2cWKSIq6Lq7a0GarJDhPM5nwp4xdBLwphC6bCJaAPGFrYthEukV9uir7U3jgAw1UpSUpHFRYffCGF+WfFLbhDC87V2luloeiAVnn6qfeo9Im7UHEZ75LO0zN5k9iaZcYRNvq1PGJO/bPgmUCRiqDhBPGpiLTaQCXLvphHzpEqRyJx2yaDi3cB4mBFsEN8SNyt9YT7OCiseG2DUtHfiRv84aopnrB1I3A+UQfAjnWfacHeS/jBQg6lxzPlWFRzJfh8oNiGvuhtskJqlgnLzjkSW0+MKBY3kdNOEFWrQOYViOYPRoP2VR9YTVMrryhQTlcaVy8IQHLs0AJPv6wIdiS7UrzLNzgCoZHgc/rAAcygRl98YeXTJHao5/CGaVZV8+EPboV+qmvtfZgosxf+kWG9ZTojMb9sGEKnFWambUlyKdATGq3n6kYtfVvMxZBPdQVBI6lzzMW4o2dDVTcKaHtxqcnCWoIn0ysW5xziipdLEUiXsl5LA7q1eL++LXjbZdpvkVCO2SLXJmFObQd1qyAirG9pv+IfL5RYbgu5dpslpnGetJkrs6cIZimdMwKWWYltACOcPwtdmt/L4/pMV/Lt6Enp9IZ2mzol1AKTwHziP2kuafZZ0yXMmKOCYqXjBOFSkBCixNfVmILH90QNoti8jMJ6mH42uSiXysHwomqbJ+laTLkIkTkLTgdIWGUnC5Z00UGFKPF4uO0JtKxMQoKRoRkf4yjzXZyolk5kgDmco9PbEXSJFllo/akA89T1LmFtMWLM52WNCWERN8T2SYlZq2EVXaK1d0wpMsh7KDZbd/t819AgDpiJ8z5RcBNcRmVqtBTME0aE4v+EnPpF1ue8MaRGd8hiyXaG+0dkBSFEZHyMVrsqnnvi9XjKxSyN4iiTZ+hL6ZQMzaqNOwirP9gmBFnH8wVUw5jOAxHj99YjZjDiRwDQJpSE1KV56wIJgAffiUH+7B6q+EJhQJyA8YQwkVOf3ugMFH8M4dsBdS6UAPh5wmo+PCCLmK198clJI1p95QmAOHd8BHYaMRmK9DAmSaMNYKuWfOEAdbZHTKExZ07oMhKd0cZRD/ABgGBgAcAGtKiJC45X66A2/wAMMwKBmPXd9+cSmzUsmcCRkDXnCRbhjc0T19KaWo7gT4CMGmKdRPGN32j/8ALzTuQr3GMHIjViNeu7Q7lnEnlB5CAMnBhoiYxcQ6Cwaxpi0zni0XjYE4rJeUpIdfYS5yRqoWab2ih7vGKPgJi4eiy3Jl3nZ8fqrKpRfJpqFIAPNRT5ROXKEWn0mWFMyRaJiO8lVtlTgd0u0WNASeRUkiMWtCe9G6T0H8H2a3I/CWmwz0HSfd6Jk6zTBxKEqL7lJjDZxdcV/QiX2Vu/tLVISAT3wotuTUnyjfbZtT+FQAiy2ieW/u0pwf6yfcDHm/t2IILEbouWzHpFmyiETVGZL1eqxxfNQG4wRUW6kXb5RVIt96+mC0JLfgxLGvaGY/jhSB5xE2z0mpnIUFyihTFilWJJOgyBEW+RfEqcgKBCkkb3HgfcYzz0g3LJlgTZbIKlMUD1TR3A0484unggo2mCzyuhCQgKSks7pBzOo90Smz1sMpfZKyzSeH0iH2fmY5Kd47uY0+hEPJ0ks6fWTUF820+Ect8SaCE3GVmiSV4kxQ7zSBaFoChn5nSkDeG2CkSUiUQ5orvd9NHoNKa6GKqmcxJc1L1z6nU8Yuhivs06jNGSSJ6bLUksX4coETicgYbWG9sfdV0Ooh+FByB9YqnDaZJJdoRJVqOW+COdx+/fCwQCa/KOW249KD4xWQDiaK0NI5M6lE57yfsQmmYTpnwzbjCSph5b4bAeJnhqgGlaR3b8v4hvLW/wDHlBZlnxKlpALlxzG+GuSSVj+U6w/dYB9Mh74BKwTvHKg8ImLHdSU1WEtuJ+USSFyxRISlPAZ8zF3jRf4SrJkOe6l+Xygq5NW8d/nF1s5lJcnupcVBoSaCC3pdEtYLsdHBDg8xkYi8a9lq0tq0ylJFGI1fMZb4n9l7IcS1lOEFgkbwBU8iT5Q4Rd0qUCcDzFFk4nIqC5Ggbc2sPbNLYMN2bxWk7dov02naluYntFPw2WcWdpa/NJEYuiypI3nX7EbPb5KlpShge1UmWxqHUoCo1DZ8Hi1Xzs1YlIBn2eVhDJBCMOEEsA6GYO3CM+fVx07SauyzUq2jzsLKUpAdgat84YKSxpGsekH0alClWixp7ua5SR6pyJQN2pTppSgzG0BWI4ksRmGY+EaNNqI5fyizPlUZxSSpr/JLbL7OTLZO7KWUpASVLWv1EJFAVEVAKiE9XyBhJdlm2e0YFpUmbLWxTqFpVo1D3hQjNoc3BtXMsspaJKUAzFAqWoFRZI7qQknDTvVr65hpbLxnTlhc2YpagAAS1A5IAYAAOSabzHSuznUzaL9Ke2tIGtsTMc5BFpuyZLxcsSS/KMd2V2KXblKEuYlJCCp1As+JKcLjLM14Rpe1doJscyaksZthsS+vY21B5UfwiM9FKUpQoSy5UUlST/kSvEUnfiIG7hrGDVZJY8blHstwxUpUzN75uCdZV4J8ooVo4oeKVCihyhg40DR6YvQWafJwTwlST7Kg5fgnNJG8NGY2/wBFCVznkzFJlHRaXWC+QL1HE1ijSayWZVKNf6NUtPL6KVcm0c2zHugLSa4Tk+/gYZXxfE20zMUzPIJGQG4DONau70R2dDFZXMPFTDwS3vi0XdspZpA7kqWniEh/HON7nxQLSSffBk+yWzU/AXThCmIxOGpqW1pSLUjZxADTCVK1CSQOhzMXieEAEUaKlOtLKzqDDxqLfJVn0/jpkOvYyzYioYwD7AUQndn63R4gdobjTKZSHKVOGKiQFNQuXpwi0TrekPWIS+r/AJDBCwVjECtKTUJGgOhMXSa+jNQTaK47NJslktNlXMUJwKVpWxwrlgdo5DYSFFsNQQAXGqwKJktE2UGTksO+FeorUg5gxXrJeiUS51nWSZUwCbKV+2agdxTaBSCqWrmk+zCdy3wZKioDElVFo0UnfwIzBima3KiSpE6pRdgxrHGaRQO0CtSVd6WTgU7OK72I+8oSTJLB1eH8RjcWuyLVDfEGzLatT7eBVPo9Q/hyicsOyJMszJuJIKXAA7xFMychUdDpElOuizIQsFLlL1NTTV4ahxZfHBNqyn9oXz15GJCyrKDiLvhcAhs338Ykro2hsyUgoQhJ5OfEuYZ7Q3mmbNxpyMsJPMFXwIiyKimSWNpWQ1q2jWpTE6w7kXpSpzitpQVTDC/4ioixompGkXbOEyUBiKTooZgwpMupZKTMtS1pdykBKci9WzMVi4bfx6RI2+98IcHWEXxy0qLNa5wBJUlwhC10y+wPfDez2bs2xKcSrP2iuKlUA4v+oekQwvdKpfeJAID4SxYkYk8QQGaCWXaiSq1CWpMxImT0KC1MxQgDAhhkTMzOXeimUqTfo1RnGi5bNWFQ7IkKXgK1qVoZswHupJphQFGu8BtWtClK9pQHBKXbmow3uxRcg5d1gMgCkNnq4U/SJQpApvjyuqzvNK39FM5c8iSXwkviDaj4xnPpN9G5mvarMO8E/qy94SKKRxYVGrBtY0lU/sz3/UNArQbgrdzgl5WbFLmIFMSFDxBivBllhmpRKJfkZZsjsJKnyUKtFmUlWEPVSCaZlIIz5RYF+jKwtSWscpq/iYuZsyQsKQKsSeTUB8vCDrlJPXJo6uP5ZqT3Lj9FkdnTRne0V3KlWcypXeQJHYBK6911kHEK4gZig50J5w02PuZcmXQYSaPqB3CAN1Uv/UY0C1XWCdDwMMpshSSwlkturo/xjoY9Tj1H4plkceK7QjZbvAqczqc/GHKpiUxGWu8FDMEdDEBeO1SZYNS/IxqSa4ovcopFuXeAHCIi9NqJcsVUPGM3vbbla3Ce7xV8orU+246rXjO56QcmbJqVHou947fmYrDKrx0iEm3rNXmoA8BET+ZJDMKa+EEN51onSBbr4OfkzSn2Cu3AlXaLW7EJCQAHbukknJ2yEQpWzgu5iwWC47RaVHsZSi4qSGHPErLpC1p9HFtSMRlKVvwqSo+ALxenxyQUZPpFeFoxIAV7PqngdI6VOL508ocTrpmpVgVLWFftUkg7nYwynSVIJSoEEEg9IlZFprssly2r2VEEHT3EbjEr+YymDAqbUEfX3xUruUXrwidVYEklhTxiE5JBZb5npFZBSuQr1VAYWI7wAT4BLxWtpL37fB2eMFSRjDMnE2qjDGbNKWDAnyHygJi1btH3U08YzxbRa9RNqhhZLtUk95+H8aw9QgoTrnrBgs6ny3wokM+lOp3CE5O7KtzIf8dgUqmeUElrJrE0mQFOSBk2QpygyLGlNcNH+ooOAMWeRE1kYF2WnA77ojrxvJSiAHPxiTRZRiWU8RVgQlQwGh1AV8dILIsCQQQHIHk5MHkQ3kIhNvnpGRbc0SN0WpUybKxsEpWlQDd5SnGFI5nSH/ZBi4c5ePLqOkFly0j2S7Z6uMiG3MIrlJSQRyyibFcF9yVKKTNAmJSy0migcRV3X9YDGA4ianlKVB1qJZ6kBIBdi+QdiByjBVLAyAL146PXSJC776mpWlIWsJcAjGTR2bvGgAUaPHHn8dzcWX/yU+zc0zqELDpI4EEdKGIZN8izzAgqxSVHCHzlKOSS9SgmgeqSwyyx+XbFD2lHP2ixbIsDR6GAmz1KIxLKmDVUTRwdc+sKOgafLF54+jWrd6SbDJmLlrmKC0HCQEKNc6EBtWzh7cm0km2SyqSSWqxAC01I7wBOHhGIps6SScIJJz97nV/lBigAmg3Uo40FM61i1/H4mvsSz/o3ObtJZUKAXPlhWTYg79I5N6S1TJmFaSO4xBzdCT8ow8S8L4QnMuGqS+m8Z+EGRaZiS4Vh9osWDmgPgGien0vgnuTBZ1d0bFOtCSarHjA9zeIyCZblFnUo73J+90HRbptAJiqOzmm73hVY6LnIuWpj6NWmyZRzCTzA+MRlquixK9aVJP8AQl/dGfG9JhZlqOlTvMIzrVNJZz1Lc4jvmw/kQ/pLrNuy7RnIk/6RDddsu+SXlyZLj/IIos5APrOGp6x898NBd6SaOep6w90vZX/Ih9RNFO2cpSqEdIkVz/xCf0Z/ZrA3AjqM4ywXWkGoI3H5QtZsSDRam4Fi3MQE46pfaL7PkTwkpnCTPSpxiK8JD6hvFuEUq9ZSFqaigkMTvPtHx90MrVJUr21Cu8t5nfBbPIKBmTxO7lpEtzopy5lJUhZNnlJLhGQNHpzg0uXrocq/KEws58YVVNV7NRy+URtmURVQDV6QvKQ6i9czxfnHR0J9DQhNWN0HWruswoXyrkdekdHQxAiY3lAJD11eOjoSAEzH0FHb6nWE0prqzs3R4GOgYxVYw5Pk/WOtE0jX7f6x0dCASlLevP3waTMcnl746Og+gBmTMwAKP5Fvj5QrKJZ8jUktXUM+gz+xHR0QF9iq5f6nA06OzQkiXkoU+W7OOjomgFFKIb73QnJmP2b/ALHPLtFBvAecDHQ482AaacRWoipL00JUX++EAZtSDUAn4/GOjoGAQFq8cvhCssMQHP28dHQgDTUd6rZVpnugOzDh6u7+EdHRJAENmBGZ4V5wotGEOMzQlhkPc5gI6E2CEpkl04nyG7ic98G7KgD5B/E5R0dD+gOTKfC+sGwtSAjog2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7896" name="Picture 8" descr="http://4.bp.blogspot.com/_p_PsltYz-vY/TTg2ufCat-I/AAAAAAAAAA4/UqVqikCL4kw/s1600/agresividad.jpg"/>
          <p:cNvPicPr>
            <a:picLocks noChangeAspect="1" noChangeArrowheads="1"/>
          </p:cNvPicPr>
          <p:nvPr/>
        </p:nvPicPr>
        <p:blipFill>
          <a:blip r:embed="rId7" cstate="print"/>
          <a:srcRect/>
          <a:stretch>
            <a:fillRect/>
          </a:stretch>
        </p:blipFill>
        <p:spPr bwMode="auto">
          <a:xfrm>
            <a:off x="5436096" y="15820"/>
            <a:ext cx="1584176" cy="1425759"/>
          </a:xfrm>
          <a:prstGeom prst="rect">
            <a:avLst/>
          </a:prstGeom>
          <a:noFill/>
        </p:spPr>
      </p:pic>
      <p:sp>
        <p:nvSpPr>
          <p:cNvPr id="37898" name="AutoShape 10" descr="data:image/jpeg;base64,/9j/4AAQSkZJRgABAQAAAQABAAD/2wCEAAkGBhMSERUSExQVFRQWFxQXFRgUGBgaGBgWHBUXFBcWFxQYHCYeFxokGRgVHy8gJSgpLCwsFR4xNTAqNSYrLCkBCQoKDgwOFw8PGiwcHBgpKSkpKSkpKSkpKSkpKSkpKSkpKSwpLCwpKSksKSkpKSksLCwsKSkuKSwpKSkpKSkpKf/AABEIAIAAgAMBIgACEQEDEQH/xAAcAAABBAMBAAAAAAAAAAAAAAAABAUGBwECAwj/xAA5EAABAwIEAwQJAwIHAAAAAAABAAIRAwQFEiExQVFhBnGBwQcTIjJCkaGx8BQj4WLRFRZDUoKSov/EABkBAAMBAQEAAAAAAAAAAAAAAAADBAIBBf/EACARAAIDAAMAAgMAAAAAAAAAAAABAgMREiExE0EEFCL/2gAMAwEAAhEDEQA/ALvQhCABCEIAEIQgAQhCABCEIAEIQgAQhCABCEIAwXxusNqA7EHu1Xny87RXFSg3NVe8g/E46gyNgenFcaON1Ga0qlRh0MNcQNfHml/IO+E9FgrAKpXCfSDd0xrVLttKgB5cVMsN9JFJpAr+yHSc42BnYjhouqaMutonKFxtbtlRofTcHtOxaQR9F2WxYIQhAAhCEACEIQAIQhAAhCEAebnNbGXccfLVaNJGsAACFyp1A0SfzwSO8vC7SYHTUqJLT0X0ZqOc50N5+YUowrDnVPeEjT6fkJrwWlLhOo+/gptZtyjaF2Tw1GOjn2Qw+pQrtFF3sPP7rCfZA19oDmrGCgeDVstRp6hT0Kit6iO+PGQIQhMEAhCCUACFH+0Hbq0syW1akvHwMGZ3jGgUHxD04AE+roGB/ulx8Q3Qd0rnJGlFsthCo8emu4c74WjkWJ8wv01t0FemD1pnXvgrnI64NFqIUewXt5Z3JinU9rk4QVIA6VozmHkanekyJSm3aDPE6fNaP7NPYAXVKYcfhkzrwnZKKGHvYQSkaizhL1oleA2BgEKSUSRvsmrs7UhgBTzVtS9vskDv/hT+sqXSF+EXAdVY0cXDfjrwVktVM4XRqU65qPcZafZj3RGuytjB8VbXYHD3h7w/OCpra8IvyE/RehCE4lBMva3EHUbZ7mOyviGRvmOgjknpN+N2wfSJI1bq2ea4/DUfUecKVhcV6paATq4uc6fadxJJ1T7/AJKqBk6hwHPSeKkl4+jTdBBJ1PsjWeeiWWl617dD4O3UjlrPUjUkiqr2hDsrmw4dfqm2syTEbcFPu1lgwiS0Tz/lQypblpkEkcZhbi9J5xxmlGs5kQSI5GPsrN9HHpDdTc2hXdmpucA1zjqydNzu2VWQEnXYpTRpS/LwOg8vsmpiHEeP8O9ZTLm6ySZ4mdQByTlaYWQyKjYPPmOAjzUTwHGXNOUOIH5wT6MSrPMF2mmwU8otF8bFJaOlBuTRO1telMTrpb0rtLGokFV5cDljNuJU57GWLRTNXNLnaOHBsbgc+9VzZ1idonhPNWt2bsDRt2Mcczolx5k6qipd6R/ky/nB0QhCoIATB2wuyyi0NALi9u5IgDUkAbnp1T+oj6QWtNJuYloEnMCQRwiRz8lmXg2pbNFf4rh3rqjS172GdSyNuWqdrayLGAOcXxsTEx1hcrYNYGuBzTxnN4ylf6wFR9/Z6+IR4lRDqZaRm005qEX7wBo3jG3VTisRvKbsRuG02GpEmYaImXfJCeGZ18iH1rR+Qv8AVvyiCTB069yRUahDhHDyIPmppaUQxrXOBD8xc8l0jLEn/jHDqodYubULsujZOWOLc2g+UJ8HyJbqlDBks5ZXg8yCpXSYQAQmzHMJNO501mo76PI2Uos7OWiQsWM5SjhlLmyNeg3+S1tqgKXfoSw5gYSsUGvAI3n6pZSOmA4E8lj6gLacgzxIGug681ZdLHKURqANBoq57IXFUV3UXa0ntLgD8LhvHQjh0UufawdE+DxdENy7xkio4lTdoHa9UplRQUk7YNcEy0nhPyMJiZO0OyjvbrDDVtSW+9TIePDh9VIlpWYHNIOxELTWhB40zzTZY/diqG+qBa0gPDRGkwTI0nc7KYXFSCkFe3dTrVaZEfuvcecbAHrH3Sm5qKaR7Meu99NW1pQ6/qMADQ0t6rk2oF2t4eYG/IrOdA5vSP8AbLEX+qFIaZ/eA4jfXpolHo17G1Lp4cQRTaW5nfUgJR2zw9sUnzBLgx2kgA6l0dyuvszYUaVtSbQH7ZaCDEF0icxHNPrXR598nvZTdxh4rXVSvUp+rJLoZtkGYnUczue9O9NjRsp5eYdRravYCeezvmN/FIKnZdvwvjvaPJKlW901C+KWMi3qweCw63aDIAHNSgdledT/AM/yltp2eo0zJl5/q2/6jRcVbZv9iC8GvsthhzGqRAAIb1J3PdA+qf3wSlVNwjTVInaEhOUcRHOznLTbKsWtTJVaeB0+a0NRI76rpI4EfdCMkwWCuNlXz02u5gLW8vhTGu/JM04Qf0h4Y4PFZrCWx7RA+6rm8xHWZ7o+SuDHXvrW9Rk6uaQAPsqIwyweCab/AHmOc094OolIsX2X0TbWDrbvLtUs9aAQQcjhsTsfFbULTKAnDDsJqVn5WiBxcdgPPuS/fB7xLWdLHAn31dodpTBa6pGwaN2jq7zVu0aoaA0aAaCEyYRZMoUwxgjrxJ5lKq1xlBPL8CpguKw8u2fOQ0C96rduIdVF617rDnQeBcd/FFC5J2/uumCXC+6rBqzxTHSuI4pVTukAO1GtlPRdrh0ieSam3S7UbwbLpwzUrJFdVpaR+c1i6rRsdEhNZcw1pL+zF2Db6/ASPDfzTVe3xc4uGp4Tsm3BMWyU6tPnljpuD5LQ3I+SPoDXEX16uVvssaCHGCSZG3gkVfDGPkvaGVT/AKgGjj/WOvNOXrte9ZDgWmVmS1G4zcXqI3RsyXEPORrTDifLmU5uxcNa2nbBzSHAlxAgjjpxBXVlj6w5naNGw812ZasadAiMFE1O52eimji9wBrSYeocR9EoF5UeBmYGzGxnbVJxWWf1K2K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7900" name="Picture 12" descr="http://www.psicoglobalia.com/wp-content/uploads/2011/07/agresividad-infantil-2.jpg"/>
          <p:cNvPicPr>
            <a:picLocks noChangeAspect="1" noChangeArrowheads="1"/>
          </p:cNvPicPr>
          <p:nvPr/>
        </p:nvPicPr>
        <p:blipFill>
          <a:blip r:embed="rId8" cstate="print"/>
          <a:srcRect/>
          <a:stretch>
            <a:fillRect/>
          </a:stretch>
        </p:blipFill>
        <p:spPr bwMode="auto">
          <a:xfrm>
            <a:off x="7380312" y="1916832"/>
            <a:ext cx="1533525" cy="1533526"/>
          </a:xfrm>
          <a:prstGeom prst="rect">
            <a:avLst/>
          </a:prstGeom>
          <a:noFill/>
        </p:spPr>
      </p:pic>
      <p:pic>
        <p:nvPicPr>
          <p:cNvPr id="37902" name="Picture 14" descr="http://www.utilidad.com/sites/default/files/imagecache/article_image/images/Fotolia_7328044_Subscription_L.jpg"/>
          <p:cNvPicPr>
            <a:picLocks noChangeAspect="1" noChangeArrowheads="1"/>
          </p:cNvPicPr>
          <p:nvPr/>
        </p:nvPicPr>
        <p:blipFill>
          <a:blip r:embed="rId9" cstate="print"/>
          <a:srcRect/>
          <a:stretch>
            <a:fillRect/>
          </a:stretch>
        </p:blipFill>
        <p:spPr bwMode="auto">
          <a:xfrm>
            <a:off x="6479704" y="5464368"/>
            <a:ext cx="2664296" cy="1393632"/>
          </a:xfrm>
          <a:prstGeom prst="rect">
            <a:avLst/>
          </a:prstGeom>
          <a:noFill/>
        </p:spPr>
      </p:pic>
      <p:pic>
        <p:nvPicPr>
          <p:cNvPr id="37904" name="Picture 16" descr="http://ciudadania-express.com/wp-content/uploads/2010/01/bullying2.jpg"/>
          <p:cNvPicPr>
            <a:picLocks noChangeAspect="1" noChangeArrowheads="1"/>
          </p:cNvPicPr>
          <p:nvPr/>
        </p:nvPicPr>
        <p:blipFill>
          <a:blip r:embed="rId10" cstate="print"/>
          <a:srcRect/>
          <a:stretch>
            <a:fillRect/>
          </a:stretch>
        </p:blipFill>
        <p:spPr bwMode="auto">
          <a:xfrm>
            <a:off x="1907704" y="5517232"/>
            <a:ext cx="1735622" cy="1340768"/>
          </a:xfrm>
          <a:prstGeom prst="rect">
            <a:avLst/>
          </a:prstGeom>
          <a:noFill/>
        </p:spPr>
      </p:pic>
      <p:pic>
        <p:nvPicPr>
          <p:cNvPr id="37908" name="Picture 20" descr="http://4.bp.blogspot.com/-P7bV9rOXdWU/ThY1ZioH4KI/AAAAAAAAAFA/IZ7sN2aUO1U/s1600/AUTOAGRESION.png"/>
          <p:cNvPicPr>
            <a:picLocks noChangeAspect="1" noChangeArrowheads="1"/>
          </p:cNvPicPr>
          <p:nvPr/>
        </p:nvPicPr>
        <p:blipFill>
          <a:blip r:embed="rId11" cstate="print"/>
          <a:srcRect/>
          <a:stretch>
            <a:fillRect/>
          </a:stretch>
        </p:blipFill>
        <p:spPr bwMode="auto">
          <a:xfrm>
            <a:off x="251520" y="620688"/>
            <a:ext cx="1547664" cy="1931912"/>
          </a:xfrm>
          <a:prstGeom prst="rect">
            <a:avLst/>
          </a:prstGeom>
          <a:noFill/>
        </p:spPr>
      </p:pic>
      <p:pic>
        <p:nvPicPr>
          <p:cNvPr id="34818" name="Picture 2" descr="https://encrypted-tbn0.google.com/images?q=tbn:ANd9GcR8OvcUud9frxr-X4TxuUXOGv5oMmlIXCx38zR8Ym9QUc3TbwO_"/>
          <p:cNvPicPr>
            <a:picLocks noChangeAspect="1" noChangeArrowheads="1"/>
          </p:cNvPicPr>
          <p:nvPr/>
        </p:nvPicPr>
        <p:blipFill>
          <a:blip r:embed="rId12" cstate="print"/>
          <a:srcRect/>
          <a:stretch>
            <a:fillRect/>
          </a:stretch>
        </p:blipFill>
        <p:spPr bwMode="auto">
          <a:xfrm>
            <a:off x="251520" y="2852936"/>
            <a:ext cx="1524000" cy="228600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normAutofit/>
          </a:bodyPr>
          <a:lstStyle/>
          <a:p>
            <a:r>
              <a:rPr lang="es-MX" dirty="0" smtClean="0">
                <a:latin typeface="Calibri" pitchFamily="34" charset="0"/>
                <a:cs typeface="Calibri" pitchFamily="34" charset="0"/>
              </a:rPr>
              <a:t>Efectos de la agresividad</a:t>
            </a:r>
            <a:endParaRPr lang="es-ES" dirty="0">
              <a:latin typeface="Calibri" pitchFamily="34" charset="0"/>
              <a:cs typeface="Calibri" pitchFamily="34" charset="0"/>
            </a:endParaRPr>
          </a:p>
        </p:txBody>
      </p:sp>
      <p:graphicFrame>
        <p:nvGraphicFramePr>
          <p:cNvPr id="4" name="3 Marcador de contenido"/>
          <p:cNvGraphicFramePr>
            <a:graphicFrameLocks noGrp="1"/>
          </p:cNvGraphicFramePr>
          <p:nvPr>
            <p:ph idx="1"/>
          </p:nvPr>
        </p:nvGraphicFramePr>
        <p:xfrm>
          <a:off x="2123728" y="1268760"/>
          <a:ext cx="5266928"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3200" dirty="0" smtClean="0"/>
              <a:t>TEMA III: DESARROLLO INTEGRAL DEL NIÑO DE 4 A 5 AÑOS</a:t>
            </a:r>
            <a:endParaRPr lang="es-ES" sz="3200" dirty="0"/>
          </a:p>
        </p:txBody>
      </p:sp>
      <p:graphicFrame>
        <p:nvGraphicFramePr>
          <p:cNvPr id="6" name="5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graphicFrame>
        <p:nvGraphicFramePr>
          <p:cNvPr id="4" name="3 Marcador de contenido"/>
          <p:cNvGraphicFramePr>
            <a:graphicFrameLocks noGrp="1"/>
          </p:cNvGraphicFramePr>
          <p:nvPr>
            <p:ph idx="1"/>
          </p:nvPr>
        </p:nvGraphicFramePr>
        <p:xfrm>
          <a:off x="395536" y="620688"/>
          <a:ext cx="8388424"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6" descr="http://josemorales.blogia.com/upload/20090402054005-agresividad1.jpg"/>
          <p:cNvPicPr>
            <a:picLocks noChangeAspect="1" noChangeArrowheads="1"/>
          </p:cNvPicPr>
          <p:nvPr/>
        </p:nvPicPr>
        <p:blipFill>
          <a:blip r:embed="rId7" cstate="print"/>
          <a:srcRect/>
          <a:stretch>
            <a:fillRect/>
          </a:stretch>
        </p:blipFill>
        <p:spPr bwMode="auto">
          <a:xfrm>
            <a:off x="1043608" y="1772816"/>
            <a:ext cx="1619672" cy="1619673"/>
          </a:xfrm>
          <a:prstGeom prst="rect">
            <a:avLst/>
          </a:prstGeom>
          <a:noFill/>
        </p:spPr>
      </p:pic>
      <p:pic>
        <p:nvPicPr>
          <p:cNvPr id="6" name="5 Imagen" descr="24.jpg"/>
          <p:cNvPicPr>
            <a:picLocks noChangeAspect="1"/>
          </p:cNvPicPr>
          <p:nvPr/>
        </p:nvPicPr>
        <p:blipFill>
          <a:blip r:embed="rId8" cstate="print"/>
          <a:stretch>
            <a:fillRect/>
          </a:stretch>
        </p:blipFill>
        <p:spPr>
          <a:xfrm>
            <a:off x="1043608" y="3789040"/>
            <a:ext cx="1676400" cy="14478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996952"/>
            <a:ext cx="8229600" cy="1143000"/>
          </a:xfrm>
        </p:spPr>
        <p:txBody>
          <a:bodyPr>
            <a:normAutofit fontScale="90000"/>
          </a:bodyPr>
          <a:lstStyle/>
          <a:p>
            <a:r>
              <a:rPr lang="es-MX" sz="5400" dirty="0">
                <a:latin typeface="Calibri" pitchFamily="34" charset="0"/>
                <a:cs typeface="Calibri" pitchFamily="34" charset="0"/>
              </a:rPr>
              <a:t>CAPÍTULO III: </a:t>
            </a:r>
            <a:r>
              <a:rPr lang="es-MX" sz="5400" dirty="0" smtClean="0">
                <a:latin typeface="Calibri" pitchFamily="34" charset="0"/>
                <a:cs typeface="Calibri" pitchFamily="34" charset="0"/>
              </a:rPr>
              <a:t/>
            </a:r>
            <a:br>
              <a:rPr lang="es-MX" sz="5400" dirty="0" smtClean="0">
                <a:latin typeface="Calibri" pitchFamily="34" charset="0"/>
                <a:cs typeface="Calibri" pitchFamily="34" charset="0"/>
              </a:rPr>
            </a:br>
            <a:r>
              <a:rPr lang="es-ES" sz="5400" dirty="0" smtClean="0">
                <a:latin typeface="Calibri" pitchFamily="34" charset="0"/>
                <a:cs typeface="Calibri" pitchFamily="34" charset="0"/>
              </a:rPr>
              <a:t>DISEÑO </a:t>
            </a:r>
            <a:r>
              <a:rPr lang="es-ES" sz="5400" dirty="0">
                <a:latin typeface="Calibri" pitchFamily="34" charset="0"/>
                <a:cs typeface="Calibri" pitchFamily="34" charset="0"/>
              </a:rPr>
              <a:t>METODOLÓGICO DE LA INVESTIGACIÓN</a:t>
            </a:r>
            <a:endParaRPr lang="es-ES" dirty="0">
              <a:latin typeface="Calibri" pitchFamily="34" charset="0"/>
              <a:cs typeface="Calibri" pitchFamily="34" charset="0"/>
            </a:endParaRPr>
          </a:p>
        </p:txBody>
      </p:sp>
      <p:pic>
        <p:nvPicPr>
          <p:cNvPr id="37890" name="Picture 2" descr="http://4.bp.blogspot.com/-ttgB53oeyWA/TbTq7WGU_UI/AAAAAAAAAoY/8UJbgV6yCKs/s1600/investigacion.jpg"/>
          <p:cNvPicPr>
            <a:picLocks noChangeAspect="1" noChangeArrowheads="1"/>
          </p:cNvPicPr>
          <p:nvPr/>
        </p:nvPicPr>
        <p:blipFill>
          <a:blip r:embed="rId2" cstate="print"/>
          <a:srcRect/>
          <a:stretch>
            <a:fillRect/>
          </a:stretch>
        </p:blipFill>
        <p:spPr bwMode="auto">
          <a:xfrm>
            <a:off x="2411760" y="4229563"/>
            <a:ext cx="4392488" cy="2628437"/>
          </a:xfrm>
          <a:prstGeom prst="rect">
            <a:avLst/>
          </a:prstGeom>
          <a:noFill/>
        </p:spPr>
      </p:pic>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200" dirty="0" smtClean="0">
                <a:latin typeface="Calibri" pitchFamily="34" charset="0"/>
                <a:cs typeface="Calibri" pitchFamily="34" charset="0"/>
              </a:rPr>
              <a:t>Metodología  </a:t>
            </a:r>
            <a:r>
              <a:rPr lang="es-ES" sz="3200" dirty="0">
                <a:latin typeface="Calibri" pitchFamily="34" charset="0"/>
                <a:cs typeface="Calibri" pitchFamily="34" charset="0"/>
              </a:rPr>
              <a:t>utilizada  para la concreción  del proyecto</a:t>
            </a:r>
            <a:r>
              <a:rPr lang="es-ES" sz="3200" dirty="0" smtClean="0">
                <a:latin typeface="Calibri" pitchFamily="34" charset="0"/>
                <a:cs typeface="Calibri" pitchFamily="34" charset="0"/>
              </a:rPr>
              <a:t>.</a:t>
            </a:r>
            <a:endParaRPr lang="es-ES" sz="3200" dirty="0">
              <a:latin typeface="Calibri" pitchFamily="34" charset="0"/>
              <a:cs typeface="Calibri" pitchFamily="34" charset="0"/>
            </a:endParaRPr>
          </a:p>
        </p:txBody>
      </p:sp>
      <p:graphicFrame>
        <p:nvGraphicFramePr>
          <p:cNvPr id="5" name="4 Marcador de contenido"/>
          <p:cNvGraphicFramePr>
            <a:graphicFrameLocks noGrp="1"/>
          </p:cNvGraphicFramePr>
          <p:nvPr>
            <p:ph idx="1"/>
          </p:nvPr>
        </p:nvGraphicFramePr>
        <p:xfrm>
          <a:off x="395536" y="1268760"/>
          <a:ext cx="822960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6866" name="AutoShape 2" descr="data:image/jpeg;base64,/9j/4AAQSkZJRgABAQAAAQABAAD/2wCEAAkGBhEQDxEPEA8QEBUQEBAPFBAQDxAVEBUQFRUVFBUQFRQXHCYeFxojHBUSIC8gJCcqLCwsFR4xNTAqNSYrLCkBCQoKDgwOGQ8PGjUgHSQuMjQ0LCkwLSwwKjEqNDUyLDIqLCwsLiopKiosKiwsNCwsNSksLCkpLyw1LCwsLCwsLP/AABEIAMIBAwMBIgACEQEDEQH/xAAbAAEAAgMBAQAAAAAAAAAAAAAAAQUDBAYCB//EAEIQAAIBAgIHBAcDCgYDAAAAAAABAgMRBCEFBhIxQVFhIjJxgRNCUnKRobEUwfAHFSMzYoKywtHhQ2NzkqKjg7PS/8QAGgEBAAIDAQAAAAAAAAAAAAAAAAIGAwQFAf/EAC0RAQACAQIDBgUFAQAAAAAAAAABAgMEERITMQUhIjNBsVFhcYHwIzKhwdEU/9oADAMBAAIRAxEAPwD7iAAAAAAAAAAAPM5qKu2kubNOppimt15eCy+ZKtLW6QhbJWn7p2bwK1abhxjJfBm7h8VCorxlfpxXij22O1esI0zUvO1ZZQAQZQAAAAAAAAAAAAAAAAAAAAAAAAAAAAAAAAAADxVqKMXJ5JK7PZVafr2jGC9Z3fgv7v5E8deO0QxZsnLpNlZjcfKpK7yS3R4Jf1KDFa1UoPZinUtxjZR8m95g1r0g4U404uzqXv7i3rzf0ZWap6tTxtVq7hTp2c52zz3Rj1fy+vQveKRtDk4cU5fFbv3XuD1ip1HZpwb5tNfEtqNeUJKUXZr8WLTD6n4OEbKhGX7U3KUvG7eXkaWlMFGlNRhlFxTSu3bha7PMWaLzwylqNNOKOOq+wOOjVjdb1lKPFM2Tgvzs8NiqE79mpenUXBxurPxV2zvTSy04LTDpafJzMcWnqAAxM4AAAAAAAAAAAAAAAAAAAAAAAAAAAAAAAAU+nsFVnadKMZ7KtsOWy31T3eRcAlW01neEMmOuSvDbo+Pax06tSptOlOGzHYcWndNNtvd1PoWo2BVLAUcs6qdZ9XPd/wAdkvwSvkm/VDHijH0DndPVlKqkvVjZ+Lzt9Cz0ppJUlZZzayXJe0zlMbjFTjKpN9erk+Hiza02Pbxy0tbmif0q9VBrTWvUhBb4xb85PL6fM+r0+6r8kfK9XNHzxuNUpK8YyVWo+CinlDzaS8Ln1YwZ7cVm1pqcFNgAGBsgAAAAAAAAAAAAAAAAAAAAAAAAAAAAAAAAAAGDG4pUoOb8Eub4IzlJrFUzhHo5fcvvMuKnHeIYNRk5eObQpcXi7KVWpLq2/wAfI5aUquOrxp043u+zHhGPGcn9X5GbWzFPahSTsktt9Xml9GdzqdoOOGw8ZNfpKsYznLik81DwSfxubefLt4YaGkw7+Oerd0DoSGEoqnDNvOc7Zylz8OSLIA5/V1YjYAAegAAAAAAAAAAAAAAAAAAAAAAAAAAAAAAAAAAFPprAVJyUoR2rRta6T3t8ci4NfF4rYXV89xkx2tW29erBqIpNJ5nR8405qxi61Xbjh5tbKjvjfK9+PU+nRVlblkcNpLW7EUJ7W3TnHO8HBL4NZlth9d6VShGtCN5O6lBy7sla6btnvVjzWZORHHlnaDRxGXauKJ+7pAVehtYKWJTUXszj3qcn2rc1zXUtDDTJXJWLVneGzelqTw2jaQAE0QAAAAAAAAAAAAAAAAAAAAAAAAAAAAAAAAAADntbq0qcFU9W2y3yfC5f1Kiirs0a2NUk4umpJ5NSas1yasYrazHprRN570b6fnV4XxvSmOdST5HXaj6p+mwladXah6WopUpLelFWcrcU3w6F9+YsEpbf2OF73s5y2b+7u+Rs4vWP0atGEVZWXayXSyRqantTS5KzGSd4+G0/4zabSZcdo5fVxOO0ViMJWW1eLTvTrQvsvqnwfNM7nVXT7xVOUZpKpS2VO26Sd9maXC9nlzRxGmdYateagtqrJu0YRXHlGK4nXal6u1MNCdWu/wBJW2bxTuoRje0b8Xm7+RzuzptOaZxRMY/m6+t25Mczbj+TpQAWFxAAAAAAAAAAAAAAAAAAAAAAAAAAAAAAAAAAAUmtOKcKcbO1238F/c53RuknON78WvgWeu1ayguUZP4tf0Oa1bleD99/cUrtWeLUXn4bR/CwaTHH/PEzC6xeJaW85LE4ydbEU8NF2dWpCnfltOzl5K78jp8XuKHQNFS0vhk+EqkvNU5tfQ1tDSMmaK2ZrTwYptV9D0FqzQwkf0cdqbXaqzs6j6X9VdF8y2AL5WlaRtWNoVu1ptO8gPFStGKvKSj1bS+pi+3Rfd2pe7CTXxtb5kkWwDX9NN7qVvfnFfw3Hpake9BSX+W81+69/l8ANgGKjiYzvsyu1vW6S8YvNGUAAAAAAAAAAAAAAAAAAAABjnFvjYDTx2l1SlsuL4dqV1C3PaSZ7pYqpNXh6BrmqspfSKKrTWryrrOpU8qk19Gc7hKNbA1tuVWVSGzJNSspbns3lxV7b+QHdbFb26S8Kc3/ADIfZ6nGtb3acF9bnCY38pkm9iktqW61Km5yv4vslfWq6VxadqM4Raedab48oKyQH0z7JLjWq/8AWv5SHgcv1lV+NRr6HzWjQ0th13VJL2Ks4v8AobmG1+xFF2xFOcf9SG1H/fDP4oDY1xm4uUW72SXelLer2vLPiYtBYZwoUW1bbpupwzUpzs/gkaOm8bLGTXoYucq0uyoZq/La3HUYzCKiqNPL9HhqdPLdeN0U3VY7TXNktG3i/tYa3itMdIn0V+K3FHoB20vhvGov+uZdYid0UOi9r864bZtfbla97dyRrdm+fX6wyZo/Rt9H1shmvRxl3syWxJK7i+XNPiicRi4wV34JLNt8kuLL2rSk09oGVRyqxqwpPK83Cb3JJesly4GXV3Qc6UVKrVnUle92tnLh2b5Lp8eSsaOHlJqpV4Zxp3uo9Xzl14cDcAk5jW7SldbGHwjXpZPbbcmkoLqs839DoMViY04SnJ2UU5N8klds5LRVTbqzxNbsOo7xjK+0oLuxUd7y6AalLBaXbTqKnJLjGu9peG0vvOy0WqipxVW7kr3lLZvvvwyy3eR5hjJNdijOXWdoR+efyPezXlvlTp+7GU38W0vkBuC5qfYm+9Wqvwaiv+KT+ZP5tpcY7XvylL6sDHpLSDpxThGM8847aTtbeuZqYXTzn6tOL5TnKP8AK0WSwlOOahBddmKMNXSuHhvq010Uk38EB7deqv8ABi/dq/1ih9rnxoVPJ0n/ADGjU1rwy3TlL3YS++xp1te8PFpbNV3aW6C3+MgLr84LjTrL/wAU3/CmR+daXGaj76lH+JIxYLT1Cr3aiT9mfZl89/kWAGGGNpy7tSD8Jxf3mVMrdKaQw1JfpVGTtdQ2IylbnZ7l1ZyWO1ww19mnRpp7uwpSn8KdkviB9ABz+r+klNXlUm7qyhKEkl8S/jNPcBIAAEEgDHKnc08RoWlU78dro3kb4A0cJoWhS/V0oR8Io3FBcj0AMc6SfArsdomE004p+RaMxzA+eaU1ddCTq0Oy73cVlGX9H1LHSGkHVoUar3yptP3oyaZeaUppxZQ6SoqFGlDjsTm/35NpfBHK7XjfS2+3u3dD58KDRukJ1KlSDtaEVLrnJR+886OdtKYT/Vt8YyMGhf19b/TX/sge4OS0jhXBJy9NGye6+azK/p6xXUU2+Xu7ebvx3/PR9N0pXilFWcpt3pxhbbcuj4Lm3keNG9pqpUjaouw43vGEku0odHvvvz6E4ehGipVas05NdupJpK3Jcl0K+npVVKtT0MJpOm5RrTjak5wa7se9LKTz3ZLeXVV19VrxgnKUlFLe5NJGk9KynlQpOp/mT7FL4vOXkjxQ0XFtTqydaXBz7q92O5G3ia6hFtuySbfSK3/jqBXwhVqT9HVqKV7TkqcdiMYbowTvtO7u277orcWeHwkKfchGPVLPze9mtoym9lzkrSqPba5co+SsvI3bgeiJTSV20kt7bsin0rrJTo3irTmuCfZj7z+76HCaT1orYmWzTvVd+F1Rj/8AX4zA7rHa2Uad1G9Rr2coecn91zldIflGk2405K/s0Y7cv9zyNDB6pVa7UsROUlv2FlBeR1mjNVKVNK0EvIDjZY/HYh9mjLP1q05P/jwNijqpj6nerqmuVOCXz3n0ajgYx3JGxGkkB89p/k1cv1mIrS/fdjLL8lOHa3zvz2mfQEibAfLcXqTjMNnh63pIr/Dq5+Se9HnAa1YmhJU6sKtLhZpzpP715H1NxMFXAU5d6EX4pAfO4aJqY2bqVpS2ZNvYTaT6y5+HA6bRmq1GmlaEV5F5DRsI92KXgZ407AYKOCjHckbEYWPSRIEAkAQAAAIAAA8tgS2Yqkj1JmvWnwA1MTZt7TtGK2pP9lFJpmLcFUkrOo5Styjkox8lYsqsvS1PRR7sHtVJcHNboeC4lbprHxqq0E3GG0vSepKXGMeduZze1e/S3+3vDc0Xn1/PRx+ipNYqatvg79LSiz3VnKOOw0oJOSrQsnkm75JmPRyf2uWduxO/VXjl9PgZa7tjsM/8+l/Giu4vPx/SPd3cn7L/AJ6PoNLRTm1UxMvSyWahupR8I8fFmfFd+NvZqLy2GZVUNPF1M5P2aVR/FJfeXRVm/hqnYi+iNPFS9JUjS4ZVZ+6n2I+bz8ke1WUKd5OyhHak/wBlLd5njRkWoyqzylUbnK+6K4LwSsvICzc0lysr9LczktYtblFONOWzHc5rvSfswXL8ZGtrNrMmnCLexeyS71SX9Co0XoeVWaq1c3wjwiuSA18Po6ri3ed4U+FNb31k+J2OidX4U0rRS8jb0fo9RSyLelTsB5oYZLgbEYhI9ASSQAJAAAAASCCQAAAAACCAABAFwIZDYbMc5geakyrx+Klf0NLvtXnP1aUHxf7T4Leb1eTUW7qNldyla0Vxlmc5LSE67dHBpwhdueJd9qUnvcW8237X0AjF14wSw1OLm+NFPOT9qvJbl+wvN8DDjcFOEFOpPalLs7KVoRit0Yrgi4wGjaeHjaKze+T7zfNsrtPSnKNoWbXPcc/XY5yYbVjrLb0torkiZcdgXbGPrCa/hJ0g7YrDvlXo/wAcTLhtGVac5VppNv1Y8vEy4fR9Sviac3SlGNOSneXFrNfOxw6abJGSnc7N8+Oa273e06lzVxc+zJ+3OnSXgntS+VzYprZjd8jWr2VSG33MPSlianvzbUI9XlPLwLVCuSnF3nOnh1xtWqe6u5B+LTf7vUrdZdOxjF0ovsxyk168vYXQyYrFyoU5OeVfE3qVM/1VN92nfmkkvJvkcxhaDxFRSfci+yuf7RJ4zaK0dKrP0tRZ+rHhFcjs8BgkksjX0dgrJZF1Rp2AyUqdjOkeYo9oCUSQSBIAAkEEgAAAAAEggASCAB5BBFwJuQ2Q2Y5TAmUzTx2Pp0YOpVlspfFvklxZr6X01DDrPtzl3aa7z6vkupVYLRNTETWIxTu/Vp+rFcrAY9itj5XqXpUE7qnftT6yf4+8vaOHjTiowSSXBGdQSVkeZIDXqZmtOhc3nE87BGY3exOyv+xp8DZoYdIzqme1Gx5FIh7NpljlG7jHrd+C/CIx84UoSqyV+0p29qaSUF4Kyflcy4WN25c8l4L+/wBDktZ9M7Uns5xh2YL2pvfL8cETRVOkcRKvVcL3cntTfThH8cLHQaJwCikrFXoXAWzeblm31OswdCyA2sPSsbkImOnEzxQHpHpEIkCQABICAAkgASAAAAAAAAAAMZDJAGORjW8ADitEPbxtRz7T2pZyze9rezso7iQB5Z5YAEMgAD0jxV7rJAGLFO2Gm1l+he73T55i/wBbTXvfcAB02jVuL/DgAbkDKgAPSJAAlAACQAAJIAEgAAAAAAAAA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6868" name="Picture 4" descr="http://pasosparaformarunaempresa.files.wordpress.com/2010/11/pasos-para-formar-una-empresa.jpg"/>
          <p:cNvPicPr>
            <a:picLocks noChangeAspect="1" noChangeArrowheads="1"/>
          </p:cNvPicPr>
          <p:nvPr/>
        </p:nvPicPr>
        <p:blipFill>
          <a:blip r:embed="rId7" cstate="print"/>
          <a:srcRect/>
          <a:stretch>
            <a:fillRect/>
          </a:stretch>
        </p:blipFill>
        <p:spPr bwMode="auto">
          <a:xfrm>
            <a:off x="539552" y="4653136"/>
            <a:ext cx="2520280" cy="189021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7"/>
            <a:ext cx="8229600" cy="5793507"/>
          </a:xfrm>
        </p:spPr>
        <p:txBody>
          <a:bodyPr>
            <a:normAutofit/>
          </a:bodyPr>
          <a:lstStyle/>
          <a:p>
            <a:pPr marL="0" indent="0" algn="just" rtl="0" fontAlgn="base">
              <a:spcBef>
                <a:spcPct val="0"/>
              </a:spcBef>
              <a:spcAft>
                <a:spcPct val="0"/>
              </a:spcAft>
              <a:buClrTx/>
              <a:buSzTx/>
              <a:buNone/>
            </a:pPr>
            <a:r>
              <a:rPr lang="es-ES" b="1" dirty="0" smtClean="0">
                <a:latin typeface="Calibri" pitchFamily="34" charset="0"/>
                <a:cs typeface="Calibri" pitchFamily="34" charset="0"/>
              </a:rPr>
              <a:t>Tipo de investigación:</a:t>
            </a:r>
            <a:r>
              <a:rPr lang="es-ES" dirty="0" smtClean="0">
                <a:latin typeface="Calibri" pitchFamily="34" charset="0"/>
                <a:cs typeface="Calibri" pitchFamily="34" charset="0"/>
              </a:rPr>
              <a:t> exploratoria</a:t>
            </a:r>
            <a:endParaRPr lang="es-ES" b="1" dirty="0" smtClean="0" bmk="_Toc330483087">
              <a:latin typeface="Calibri" pitchFamily="34" charset="0"/>
              <a:ea typeface="Times New Roman" pitchFamily="18" charset="0"/>
              <a:cs typeface="Calibri" pitchFamily="34" charset="0"/>
            </a:endParaRPr>
          </a:p>
          <a:p>
            <a:pPr marL="0" lvl="0" indent="0" algn="just" rtl="0" fontAlgn="base">
              <a:spcBef>
                <a:spcPct val="0"/>
              </a:spcBef>
              <a:spcAft>
                <a:spcPct val="0"/>
              </a:spcAft>
              <a:buClrTx/>
              <a:buSzTx/>
              <a:buNone/>
            </a:pPr>
            <a:r>
              <a:rPr lang="es-ES" b="1" dirty="0" smtClean="0" bmk="_Toc330483087">
                <a:latin typeface="Calibri" pitchFamily="34" charset="0"/>
                <a:ea typeface="Times New Roman" pitchFamily="18" charset="0"/>
                <a:cs typeface="Calibri" pitchFamily="34" charset="0"/>
              </a:rPr>
              <a:t>Población y muestra:</a:t>
            </a:r>
            <a:endParaRPr lang="es-ES" dirty="0" smtClean="0">
              <a:latin typeface="Calibri" pitchFamily="34" charset="0"/>
              <a:ea typeface="Times New Roman" pitchFamily="18" charset="0"/>
              <a:cs typeface="Calibr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s-ES" dirty="0" smtClean="0">
                <a:latin typeface="Calibri" pitchFamily="34" charset="0"/>
                <a:ea typeface="Times New Roman" pitchFamily="18" charset="0"/>
                <a:cs typeface="Calibri" pitchFamily="34" charset="0"/>
              </a:rPr>
              <a:t>N = 25 docentes (Población)</a:t>
            </a:r>
            <a:endParaRPr lang="es-ES" sz="2400" dirty="0" smtClean="0">
              <a:latin typeface="Calibri" pitchFamily="34" charset="0"/>
              <a:cs typeface="Calibr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s-ES" dirty="0" smtClean="0">
                <a:latin typeface="Calibri" pitchFamily="34" charset="0"/>
                <a:ea typeface="Times New Roman" pitchFamily="18" charset="0"/>
                <a:cs typeface="Calibri" pitchFamily="34" charset="0"/>
              </a:rPr>
              <a:t>n =  ? (Muestra)</a:t>
            </a:r>
            <a:endParaRPr lang="es-ES" sz="2400" dirty="0" smtClean="0">
              <a:latin typeface="Calibri" pitchFamily="34" charset="0"/>
              <a:cs typeface="Calibr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s-ES" dirty="0" smtClean="0">
                <a:latin typeface="Calibri" pitchFamily="34" charset="0"/>
                <a:ea typeface="Times New Roman" pitchFamily="18" charset="0"/>
                <a:cs typeface="Calibri" pitchFamily="34" charset="0"/>
              </a:rPr>
              <a:t>N = n</a:t>
            </a:r>
            <a:endParaRPr lang="es-ES" sz="2400" dirty="0" smtClean="0">
              <a:latin typeface="Calibri" pitchFamily="34" charset="0"/>
              <a:cs typeface="Calibr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s-ES" dirty="0" smtClean="0">
                <a:latin typeface="Calibri" pitchFamily="34" charset="0"/>
                <a:ea typeface="Times New Roman" pitchFamily="18" charset="0"/>
                <a:cs typeface="Calibri" pitchFamily="34" charset="0"/>
              </a:rPr>
              <a:t>25 = 25 </a:t>
            </a:r>
          </a:p>
          <a:p>
            <a:pPr marL="0" marR="0" lvl="0" indent="0" defTabSz="914400" rtl="0" eaLnBrk="0" fontAlgn="base" latinLnBrk="0" hangingPunct="0">
              <a:lnSpc>
                <a:spcPct val="100000"/>
              </a:lnSpc>
              <a:spcBef>
                <a:spcPct val="0"/>
              </a:spcBef>
              <a:spcAft>
                <a:spcPct val="0"/>
              </a:spcAft>
              <a:buClrTx/>
              <a:buSzTx/>
              <a:buFontTx/>
              <a:buNone/>
              <a:tabLst/>
            </a:pPr>
            <a:r>
              <a:rPr lang="es-MX" b="1" dirty="0" smtClean="0">
                <a:latin typeface="Calibri" pitchFamily="34" charset="0"/>
                <a:cs typeface="Calibri" pitchFamily="34" charset="0"/>
              </a:rPr>
              <a:t>Metodología utilizada para la recolección de datos</a:t>
            </a:r>
            <a:r>
              <a:rPr lang="es-MX" dirty="0" smtClean="0">
                <a:latin typeface="Calibri" pitchFamily="34" charset="0"/>
                <a:cs typeface="Calibri" pitchFamily="34" charset="0"/>
              </a:rPr>
              <a:t>:</a:t>
            </a:r>
            <a:endParaRPr lang="es-ES" dirty="0" smtClean="0">
              <a:latin typeface="Calibri" pitchFamily="34" charset="0"/>
              <a:ea typeface="Times New Roman" pitchFamily="18" charset="0"/>
              <a:cs typeface="Calibri" pitchFamily="34" charset="0"/>
            </a:endParaRPr>
          </a:p>
          <a:p>
            <a:endParaRPr lang="es-ES" dirty="0">
              <a:latin typeface="Calibri" pitchFamily="34" charset="0"/>
              <a:cs typeface="Calibri" pitchFamily="34" charset="0"/>
            </a:endParaRPr>
          </a:p>
        </p:txBody>
      </p:sp>
      <p:pic>
        <p:nvPicPr>
          <p:cNvPr id="4" name="Picture 2"/>
          <p:cNvPicPr>
            <a:picLocks noChangeAspect="1" noChangeArrowheads="1"/>
          </p:cNvPicPr>
          <p:nvPr/>
        </p:nvPicPr>
        <p:blipFill>
          <a:blip r:embed="rId2" cstate="print"/>
          <a:srcRect l="26203" t="42440" r="22856" b="32360"/>
          <a:stretch>
            <a:fillRect/>
          </a:stretch>
        </p:blipFill>
        <p:spPr bwMode="auto">
          <a:xfrm>
            <a:off x="117" y="3356992"/>
            <a:ext cx="9143883"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836712"/>
            <a:ext cx="8229600" cy="2808312"/>
          </a:xfrm>
        </p:spPr>
        <p:txBody>
          <a:bodyPr>
            <a:noAutofit/>
          </a:bodyPr>
          <a:lstStyle/>
          <a:p>
            <a:pPr lvl="0"/>
            <a:r>
              <a:rPr lang="es-MX" sz="5400" dirty="0">
                <a:latin typeface="Calibri" pitchFamily="34" charset="0"/>
                <a:cs typeface="Calibri" pitchFamily="34" charset="0"/>
              </a:rPr>
              <a:t>TABULACIÓN DE DATOS </a:t>
            </a:r>
            <a:br>
              <a:rPr lang="es-MX" sz="5400" dirty="0">
                <a:latin typeface="Calibri" pitchFamily="34" charset="0"/>
                <a:cs typeface="Calibri" pitchFamily="34" charset="0"/>
              </a:rPr>
            </a:br>
            <a:r>
              <a:rPr lang="es-MX" sz="5400" dirty="0" smtClean="0">
                <a:latin typeface="Calibri" pitchFamily="34" charset="0"/>
                <a:cs typeface="Calibri" pitchFamily="34" charset="0"/>
              </a:rPr>
              <a:t/>
            </a:r>
            <a:br>
              <a:rPr lang="es-MX" sz="5400" dirty="0" smtClean="0">
                <a:latin typeface="Calibri" pitchFamily="34" charset="0"/>
                <a:cs typeface="Calibri" pitchFamily="34" charset="0"/>
              </a:rPr>
            </a:br>
            <a:r>
              <a:rPr lang="es-MX" sz="5400" dirty="0" smtClean="0">
                <a:latin typeface="Calibri" pitchFamily="34" charset="0"/>
                <a:cs typeface="Calibri" pitchFamily="34" charset="0"/>
              </a:rPr>
              <a:t>Tabulación </a:t>
            </a:r>
            <a:r>
              <a:rPr lang="es-MX" sz="5400" dirty="0">
                <a:latin typeface="Calibri" pitchFamily="34" charset="0"/>
                <a:cs typeface="Calibri" pitchFamily="34" charset="0"/>
              </a:rPr>
              <a:t>encuestas realizadas a los docentes</a:t>
            </a:r>
            <a:endParaRPr lang="es-ES" sz="5400" dirty="0">
              <a:latin typeface="Calibri" pitchFamily="34" charset="0"/>
              <a:cs typeface="Calibri" pitchFamily="34" charset="0"/>
            </a:endParaRPr>
          </a:p>
        </p:txBody>
      </p:sp>
      <p:sp>
        <p:nvSpPr>
          <p:cNvPr id="4" name="2 Marcador de contenido"/>
          <p:cNvSpPr txBox="1">
            <a:spLocks/>
          </p:cNvSpPr>
          <p:nvPr/>
        </p:nvSpPr>
        <p:spPr>
          <a:xfrm>
            <a:off x="395536" y="908721"/>
            <a:ext cx="8229600" cy="4525963"/>
          </a:xfrm>
          <a:prstGeom prst="rect">
            <a:avLst/>
          </a:prstGeom>
        </p:spPr>
        <p:txBody>
          <a:bodyPr lIns="45720" rIns="45720" anchor="t">
            <a:normAutofit/>
          </a:bodyPr>
          <a:lstStyle/>
          <a:p>
            <a:pPr marL="457200" marR="0" lvl="0" indent="-274320" algn="ctr" defTabSz="914400" eaLnBrk="1" fontAlgn="auto" latinLnBrk="0" hangingPunct="1">
              <a:lnSpc>
                <a:spcPct val="100000"/>
              </a:lnSpc>
              <a:spcBef>
                <a:spcPts val="0"/>
              </a:spcBef>
              <a:spcAft>
                <a:spcPts val="0"/>
              </a:spcAft>
              <a:buClr>
                <a:schemeClr val="accent1"/>
              </a:buClr>
              <a:buSzPct val="80000"/>
              <a:buFont typeface="Wingdings 2" pitchFamily="18" charset="2"/>
              <a:buNone/>
              <a:tabLst/>
              <a:defRPr/>
            </a:pPr>
            <a:endParaRPr kumimoji="0" lang="es-MX" sz="3200" b="0" i="0" u="none" strike="noStrike" kern="0" cap="none" spc="0" normalizeH="0" baseline="0" noProof="0" dirty="0" smtClean="0">
              <a:ln>
                <a:noFill/>
              </a:ln>
              <a:solidFill>
                <a:schemeClr val="tx1"/>
              </a:solidFill>
              <a:effectLst/>
              <a:uLnTx/>
              <a:uFillTx/>
              <a:latin typeface="Calibri" pitchFamily="34" charset="0"/>
              <a:ea typeface="+mn-lt"/>
              <a:cs typeface="Calibri" pitchFamily="34" charset="0"/>
            </a:endParaRPr>
          </a:p>
          <a:p>
            <a:pPr marL="457200" marR="0" lvl="0" indent="-274320" algn="ctr" defTabSz="914400" eaLnBrk="1" fontAlgn="auto" latinLnBrk="0" hangingPunct="1">
              <a:lnSpc>
                <a:spcPct val="100000"/>
              </a:lnSpc>
              <a:spcBef>
                <a:spcPts val="0"/>
              </a:spcBef>
              <a:spcAft>
                <a:spcPts val="0"/>
              </a:spcAft>
              <a:buClr>
                <a:schemeClr val="accent1"/>
              </a:buClr>
              <a:buSzPct val="80000"/>
              <a:buFont typeface="Wingdings 2" pitchFamily="18" charset="2"/>
              <a:buNone/>
              <a:tabLst/>
              <a:defRPr/>
            </a:pPr>
            <a:endParaRPr kumimoji="0" lang="es-MX" sz="3200" b="0" i="0" u="none" strike="noStrike" kern="0" cap="none" spc="0" normalizeH="0" baseline="0" noProof="0" dirty="0" smtClean="0">
              <a:ln>
                <a:noFill/>
              </a:ln>
              <a:solidFill>
                <a:schemeClr val="tx1"/>
              </a:solidFill>
              <a:effectLst/>
              <a:uLnTx/>
              <a:uFillTx/>
              <a:latin typeface="Calibri" pitchFamily="34" charset="0"/>
              <a:ea typeface="+mn-lt"/>
              <a:cs typeface="Calibri" pitchFamily="34" charset="0"/>
            </a:endParaRPr>
          </a:p>
          <a:p>
            <a:pPr marL="457200" marR="0" lvl="0" indent="-274320" algn="ctr" defTabSz="914400" eaLnBrk="1" fontAlgn="auto" latinLnBrk="0" hangingPunct="1">
              <a:lnSpc>
                <a:spcPct val="100000"/>
              </a:lnSpc>
              <a:spcBef>
                <a:spcPts val="0"/>
              </a:spcBef>
              <a:spcAft>
                <a:spcPts val="0"/>
              </a:spcAft>
              <a:buClr>
                <a:schemeClr val="accent1"/>
              </a:buClr>
              <a:buSzPct val="80000"/>
              <a:buFont typeface="Wingdings 2" pitchFamily="18" charset="2"/>
              <a:buNone/>
              <a:tabLst/>
              <a:defRPr/>
            </a:pPr>
            <a:endParaRPr kumimoji="0" lang="es-MX" sz="3200" b="0" i="0" u="none" strike="noStrike" kern="0" cap="none" spc="0" normalizeH="0" baseline="0" noProof="0" dirty="0" smtClean="0">
              <a:ln>
                <a:noFill/>
              </a:ln>
              <a:solidFill>
                <a:schemeClr val="tx1"/>
              </a:solidFill>
              <a:effectLst/>
              <a:uLnTx/>
              <a:uFillTx/>
              <a:latin typeface="Calibri" pitchFamily="34" charset="0"/>
              <a:ea typeface="+mn-lt"/>
              <a:cs typeface="Calibri" pitchFamily="34" charset="0"/>
            </a:endParaRPr>
          </a:p>
          <a:p>
            <a:pPr marL="457200" marR="0" lvl="0" indent="-274320" algn="ctr" defTabSz="914400" eaLnBrk="1" fontAlgn="auto" latinLnBrk="0" hangingPunct="1">
              <a:lnSpc>
                <a:spcPct val="100000"/>
              </a:lnSpc>
              <a:spcBef>
                <a:spcPts val="0"/>
              </a:spcBef>
              <a:spcAft>
                <a:spcPts val="0"/>
              </a:spcAft>
              <a:buClr>
                <a:schemeClr val="accent1"/>
              </a:buClr>
              <a:buSzPct val="80000"/>
              <a:buFont typeface="Wingdings 2" pitchFamily="18" charset="2"/>
              <a:buNone/>
              <a:tabLst/>
              <a:defRPr/>
            </a:pPr>
            <a:endParaRPr kumimoji="0" lang="es-MX" sz="3200" b="0" i="0" u="none" strike="noStrike" kern="0" cap="none" spc="0" normalizeH="0" baseline="0" noProof="0" dirty="0" smtClean="0">
              <a:ln>
                <a:noFill/>
              </a:ln>
              <a:solidFill>
                <a:schemeClr val="tx1"/>
              </a:solidFill>
              <a:effectLst/>
              <a:uLnTx/>
              <a:uFillTx/>
              <a:latin typeface="Calibri" pitchFamily="34" charset="0"/>
              <a:ea typeface="+mn-lt"/>
              <a:cs typeface="Calibri" pitchFamily="34" charset="0"/>
            </a:endParaRPr>
          </a:p>
        </p:txBody>
      </p:sp>
      <p:pic>
        <p:nvPicPr>
          <p:cNvPr id="32770" name="Picture 2" descr="https://encrypted-tbn1.google.com/images?q=tbn:ANd9GcSN0zLrJXzcZkfuFbarl_GN4XxEeWeuBbs3l9q7nZHwi1OWO0Ve"/>
          <p:cNvPicPr>
            <a:picLocks noChangeAspect="1" noChangeArrowheads="1"/>
          </p:cNvPicPr>
          <p:nvPr/>
        </p:nvPicPr>
        <p:blipFill>
          <a:blip r:embed="rId2" cstate="print"/>
          <a:srcRect/>
          <a:stretch>
            <a:fillRect/>
          </a:stretch>
        </p:blipFill>
        <p:spPr bwMode="auto">
          <a:xfrm>
            <a:off x="3059832" y="3789040"/>
            <a:ext cx="3240360" cy="274899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04800"/>
            <a:ext cx="8229600" cy="5212432"/>
          </a:xfrm>
        </p:spPr>
        <p:txBody>
          <a:bodyPr>
            <a:normAutofit/>
          </a:bodyPr>
          <a:lstStyle/>
          <a:p>
            <a:r>
              <a:rPr lang="es-MX" sz="4800" dirty="0">
                <a:latin typeface="Calibri" pitchFamily="34" charset="0"/>
                <a:cs typeface="Calibri" pitchFamily="34" charset="0"/>
              </a:rPr>
              <a:t>CAPÍTULO </a:t>
            </a:r>
            <a:r>
              <a:rPr lang="es-MX" sz="4800" dirty="0" smtClean="0">
                <a:latin typeface="Calibri" pitchFamily="34" charset="0"/>
                <a:cs typeface="Calibri" pitchFamily="34" charset="0"/>
              </a:rPr>
              <a:t>I</a:t>
            </a:r>
            <a:r>
              <a:rPr lang="es-MX" sz="4400" dirty="0" smtClean="0">
                <a:latin typeface="Calibri" pitchFamily="34" charset="0"/>
                <a:cs typeface="Calibri" pitchFamily="34" charset="0"/>
              </a:rPr>
              <a:t/>
            </a:r>
            <a:br>
              <a:rPr lang="es-MX" sz="4400" dirty="0" smtClean="0">
                <a:latin typeface="Calibri" pitchFamily="34" charset="0"/>
                <a:cs typeface="Calibri" pitchFamily="34" charset="0"/>
              </a:rPr>
            </a:br>
            <a:r>
              <a:rPr lang="es-MX" sz="4400" dirty="0" smtClean="0">
                <a:latin typeface="Calibri" pitchFamily="34" charset="0"/>
                <a:cs typeface="Calibri" pitchFamily="34" charset="0"/>
              </a:rPr>
              <a:t/>
            </a:r>
            <a:br>
              <a:rPr lang="es-MX" sz="4400" dirty="0" smtClean="0">
                <a:latin typeface="Calibri" pitchFamily="34" charset="0"/>
                <a:cs typeface="Calibri" pitchFamily="34" charset="0"/>
              </a:rPr>
            </a:br>
            <a:r>
              <a:rPr lang="es-MX" sz="4400" dirty="0" smtClean="0">
                <a:latin typeface="Calibri" pitchFamily="34" charset="0"/>
                <a:cs typeface="Calibri" pitchFamily="34" charset="0"/>
              </a:rPr>
              <a:t/>
            </a:r>
            <a:br>
              <a:rPr lang="es-MX" sz="4400" dirty="0" smtClean="0">
                <a:latin typeface="Calibri" pitchFamily="34" charset="0"/>
                <a:cs typeface="Calibri" pitchFamily="34" charset="0"/>
              </a:rPr>
            </a:br>
            <a:r>
              <a:rPr lang="es-MX" sz="6600" dirty="0" smtClean="0">
                <a:latin typeface="Calibri" pitchFamily="34" charset="0"/>
                <a:cs typeface="Calibri" pitchFamily="34" charset="0"/>
              </a:rPr>
              <a:t>EL PROBLEMA DE LA INVESTIGACIÓN</a:t>
            </a:r>
            <a:r>
              <a:rPr lang="es-MX" sz="4400" dirty="0" smtClean="0">
                <a:latin typeface="Calibri" pitchFamily="34" charset="0"/>
                <a:cs typeface="Calibri" pitchFamily="34" charset="0"/>
              </a:rPr>
              <a:t/>
            </a:r>
            <a:br>
              <a:rPr lang="es-MX" sz="4400" dirty="0" smtClean="0">
                <a:latin typeface="Calibri" pitchFamily="34" charset="0"/>
                <a:cs typeface="Calibri" pitchFamily="34" charset="0"/>
              </a:rPr>
            </a:br>
            <a:endParaRPr lang="es-ES" sz="4400" dirty="0">
              <a:latin typeface="Calibri" pitchFamily="34" charset="0"/>
              <a:cs typeface="Calibri" pitchFamily="34" charset="0"/>
            </a:endParaRPr>
          </a:p>
        </p:txBody>
      </p:sp>
      <p:pic>
        <p:nvPicPr>
          <p:cNvPr id="54274" name="Picture 2" descr="https://encrypted-tbn0.google.com/images?q=tbn:ANd9GcRwYR5j0iCJoTnptrNei4IVYHusOw4e3PxErI_I1AnEuwrXKd8B"/>
          <p:cNvPicPr>
            <a:picLocks noChangeAspect="1" noChangeArrowheads="1"/>
          </p:cNvPicPr>
          <p:nvPr/>
        </p:nvPicPr>
        <p:blipFill>
          <a:blip r:embed="rId2" cstate="print"/>
          <a:srcRect/>
          <a:stretch>
            <a:fillRect/>
          </a:stretch>
        </p:blipFill>
        <p:spPr bwMode="auto">
          <a:xfrm>
            <a:off x="3563888" y="4714875"/>
            <a:ext cx="2143125" cy="2143125"/>
          </a:xfrm>
          <a:prstGeom prst="rect">
            <a:avLst/>
          </a:prstGeom>
          <a:noFill/>
        </p:spPr>
      </p:pic>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S" sz="2000" dirty="0">
                <a:latin typeface="Calibri" pitchFamily="34" charset="0"/>
                <a:cs typeface="Calibri" pitchFamily="34" charset="0"/>
              </a:rPr>
              <a:t>Pregunta 8.      </a:t>
            </a:r>
            <a:br>
              <a:rPr lang="es-ES" sz="2000" dirty="0">
                <a:latin typeface="Calibri" pitchFamily="34" charset="0"/>
                <a:cs typeface="Calibri" pitchFamily="34" charset="0"/>
              </a:rPr>
            </a:br>
            <a:r>
              <a:rPr lang="es-ES" sz="2000" dirty="0">
                <a:latin typeface="Calibri" pitchFamily="34" charset="0"/>
                <a:cs typeface="Calibri" pitchFamily="34" charset="0"/>
              </a:rPr>
              <a:t>¿Conoce el niño de reglas establecidas en el aula para el momento en que presenta  estallidos de agresividad</a:t>
            </a:r>
            <a:r>
              <a:rPr lang="es-ES" sz="2000" dirty="0" smtClean="0">
                <a:latin typeface="Calibri" pitchFamily="34" charset="0"/>
                <a:cs typeface="Calibri" pitchFamily="34" charset="0"/>
              </a:rPr>
              <a:t>?</a:t>
            </a:r>
            <a:endParaRPr lang="es-ES" sz="4400" dirty="0">
              <a:latin typeface="Calibri" pitchFamily="34" charset="0"/>
              <a:cs typeface="Calibri" pitchFamily="34" charset="0"/>
            </a:endParaRPr>
          </a:p>
        </p:txBody>
      </p:sp>
      <p:graphicFrame>
        <p:nvGraphicFramePr>
          <p:cNvPr id="7" name="6 Marcador de contenido"/>
          <p:cNvGraphicFramePr>
            <a:graphicFrameLocks noGrp="1"/>
          </p:cNvGraphicFramePr>
          <p:nvPr>
            <p:ph idx="1"/>
          </p:nvPr>
        </p:nvGraphicFramePr>
        <p:xfrm>
          <a:off x="-540568" y="1268760"/>
          <a:ext cx="10729192" cy="55892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2000" dirty="0">
                <a:latin typeface="Calibri" pitchFamily="34" charset="0"/>
                <a:cs typeface="Calibri" pitchFamily="34" charset="0"/>
              </a:rPr>
              <a:t>Pregunta 9.       </a:t>
            </a:r>
            <a:br>
              <a:rPr lang="es-ES" sz="2000" dirty="0">
                <a:latin typeface="Calibri" pitchFamily="34" charset="0"/>
                <a:cs typeface="Calibri" pitchFamily="34" charset="0"/>
              </a:rPr>
            </a:br>
            <a:r>
              <a:rPr lang="es-ES" sz="2000" dirty="0">
                <a:latin typeface="Calibri" pitchFamily="34" charset="0"/>
                <a:cs typeface="Calibri" pitchFamily="34" charset="0"/>
              </a:rPr>
              <a:t>¿Con qué frecuencia utiliza las siguientes técnicas  en el manejo de los episodios de agresividad en el aula</a:t>
            </a:r>
            <a:r>
              <a:rPr lang="es-ES" sz="2000" dirty="0" smtClean="0">
                <a:latin typeface="Calibri" pitchFamily="34" charset="0"/>
                <a:cs typeface="Calibri" pitchFamily="34" charset="0"/>
              </a:rPr>
              <a:t>?</a:t>
            </a:r>
            <a:endParaRPr lang="es-ES" sz="2000" dirty="0">
              <a:latin typeface="Calibri" pitchFamily="34" charset="0"/>
              <a:cs typeface="Calibri" pitchFamily="34" charset="0"/>
            </a:endParaRPr>
          </a:p>
        </p:txBody>
      </p:sp>
      <p:graphicFrame>
        <p:nvGraphicFramePr>
          <p:cNvPr id="5" name="4 Marcador de contenido"/>
          <p:cNvGraphicFramePr>
            <a:graphicFrameLocks noGrp="1"/>
          </p:cNvGraphicFramePr>
          <p:nvPr>
            <p:ph idx="1"/>
          </p:nvPr>
        </p:nvGraphicFramePr>
        <p:xfrm>
          <a:off x="0" y="1340768"/>
          <a:ext cx="9144000" cy="551723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2000" dirty="0">
                <a:latin typeface="Calibri" pitchFamily="34" charset="0"/>
                <a:cs typeface="Calibri" pitchFamily="34" charset="0"/>
              </a:rPr>
              <a:t>Pregunta 13.   </a:t>
            </a:r>
            <a:r>
              <a:rPr lang="es-ES" sz="2000" dirty="0" smtClean="0">
                <a:latin typeface="Calibri" pitchFamily="34" charset="0"/>
                <a:cs typeface="Calibri" pitchFamily="34" charset="0"/>
              </a:rPr>
              <a:t/>
            </a:r>
            <a:br>
              <a:rPr lang="es-ES" sz="2000" dirty="0" smtClean="0">
                <a:latin typeface="Calibri" pitchFamily="34" charset="0"/>
                <a:cs typeface="Calibri" pitchFamily="34" charset="0"/>
              </a:rPr>
            </a:br>
            <a:r>
              <a:rPr lang="es-ES" sz="2000" dirty="0" smtClean="0">
                <a:latin typeface="Calibri" pitchFamily="34" charset="0"/>
                <a:cs typeface="Calibri" pitchFamily="34" charset="0"/>
              </a:rPr>
              <a:t>Después del estallido, ¿qué </a:t>
            </a:r>
            <a:r>
              <a:rPr lang="es-ES" sz="2000" dirty="0">
                <a:latin typeface="Calibri" pitchFamily="34" charset="0"/>
                <a:cs typeface="Calibri" pitchFamily="34" charset="0"/>
              </a:rPr>
              <a:t>sucede con el niño agresor</a:t>
            </a:r>
            <a:r>
              <a:rPr lang="es-ES" sz="2000" dirty="0" smtClean="0">
                <a:latin typeface="Calibri" pitchFamily="34" charset="0"/>
                <a:cs typeface="Calibri" pitchFamily="34" charset="0"/>
              </a:rPr>
              <a:t>?</a:t>
            </a:r>
            <a:endParaRPr lang="es-ES" sz="2000" dirty="0">
              <a:latin typeface="Calibri" pitchFamily="34" charset="0"/>
              <a:cs typeface="Calibri" pitchFamily="34" charset="0"/>
            </a:endParaRPr>
          </a:p>
        </p:txBody>
      </p:sp>
      <p:graphicFrame>
        <p:nvGraphicFramePr>
          <p:cNvPr id="5" name="4 Marcador de contenido"/>
          <p:cNvGraphicFramePr>
            <a:graphicFrameLocks noGrp="1"/>
          </p:cNvGraphicFramePr>
          <p:nvPr>
            <p:ph idx="1"/>
          </p:nvPr>
        </p:nvGraphicFramePr>
        <p:xfrm>
          <a:off x="395536" y="1412776"/>
          <a:ext cx="8748464" cy="544522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Tipos de agresión en niñas y niños</a:t>
            </a:r>
            <a:endParaRPr lang="es-ES" dirty="0"/>
          </a:p>
        </p:txBody>
      </p:sp>
      <p:graphicFrame>
        <p:nvGraphicFramePr>
          <p:cNvPr id="6" name="5 Gráfico"/>
          <p:cNvGraphicFramePr/>
          <p:nvPr/>
        </p:nvGraphicFramePr>
        <p:xfrm>
          <a:off x="4572000" y="1520788"/>
          <a:ext cx="3960000" cy="468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7 Gráfico"/>
          <p:cNvGraphicFramePr/>
          <p:nvPr/>
        </p:nvGraphicFramePr>
        <p:xfrm>
          <a:off x="467544" y="1520788"/>
          <a:ext cx="3960000" cy="4680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772816"/>
            <a:ext cx="8229600" cy="1143000"/>
          </a:xfrm>
        </p:spPr>
        <p:txBody>
          <a:bodyPr>
            <a:normAutofit fontScale="90000"/>
          </a:bodyPr>
          <a:lstStyle/>
          <a:p>
            <a:r>
              <a:rPr lang="es-MX" dirty="0">
                <a:latin typeface="Calibri" pitchFamily="34" charset="0"/>
                <a:cs typeface="Calibri" pitchFamily="34" charset="0"/>
              </a:rPr>
              <a:t/>
            </a:r>
            <a:br>
              <a:rPr lang="es-MX" dirty="0">
                <a:latin typeface="Calibri" pitchFamily="34" charset="0"/>
                <a:cs typeface="Calibri" pitchFamily="34" charset="0"/>
              </a:rPr>
            </a:br>
            <a:r>
              <a:rPr lang="es-MX" sz="5400" dirty="0">
                <a:latin typeface="Calibri" pitchFamily="34" charset="0"/>
                <a:cs typeface="Calibri" pitchFamily="34" charset="0"/>
              </a:rPr>
              <a:t>Tabulación guías de observación aplicadas a los </a:t>
            </a:r>
            <a:r>
              <a:rPr lang="es-MX" sz="5400" dirty="0" smtClean="0">
                <a:latin typeface="Calibri" pitchFamily="34" charset="0"/>
                <a:cs typeface="Calibri" pitchFamily="34" charset="0"/>
              </a:rPr>
              <a:t>docentes </a:t>
            </a:r>
            <a:endParaRPr lang="es-ES" dirty="0">
              <a:latin typeface="Calibri" pitchFamily="34" charset="0"/>
              <a:cs typeface="Calibri" pitchFamily="34" charset="0"/>
            </a:endParaRPr>
          </a:p>
        </p:txBody>
      </p:sp>
      <p:pic>
        <p:nvPicPr>
          <p:cNvPr id="31746" name="Picture 2" descr="http://tecnicasparamemoria007.files.wordpress.com/2010/11/images-31.jpg"/>
          <p:cNvPicPr>
            <a:picLocks noChangeAspect="1" noChangeArrowheads="1"/>
          </p:cNvPicPr>
          <p:nvPr/>
        </p:nvPicPr>
        <p:blipFill>
          <a:blip r:embed="rId2" cstate="print"/>
          <a:srcRect/>
          <a:stretch>
            <a:fillRect/>
          </a:stretch>
        </p:blipFill>
        <p:spPr bwMode="auto">
          <a:xfrm>
            <a:off x="3707904" y="3356992"/>
            <a:ext cx="2038350" cy="224790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2800" dirty="0">
                <a:latin typeface="Calibri" pitchFamily="34" charset="0"/>
                <a:cs typeface="Calibri" pitchFamily="34" charset="0"/>
              </a:rPr>
              <a:t>ITEM 1</a:t>
            </a:r>
            <a:br>
              <a:rPr lang="es-ES" sz="2800" dirty="0">
                <a:latin typeface="Calibri" pitchFamily="34" charset="0"/>
                <a:cs typeface="Calibri" pitchFamily="34" charset="0"/>
              </a:rPr>
            </a:br>
            <a:r>
              <a:rPr lang="es-ES" sz="2800" dirty="0">
                <a:latin typeface="Calibri" pitchFamily="34" charset="0"/>
                <a:cs typeface="Calibri" pitchFamily="34" charset="0"/>
              </a:rPr>
              <a:t>¿Qué conducta agresiva se manejó</a:t>
            </a:r>
            <a:r>
              <a:rPr lang="es-ES" sz="2800" dirty="0" smtClean="0">
                <a:latin typeface="Calibri" pitchFamily="34" charset="0"/>
                <a:cs typeface="Calibri" pitchFamily="34" charset="0"/>
              </a:rPr>
              <a:t>? </a:t>
            </a:r>
            <a:endParaRPr lang="es-ES" sz="2800" dirty="0">
              <a:latin typeface="Calibri" pitchFamily="34" charset="0"/>
              <a:cs typeface="Calibri" pitchFamily="34" charset="0"/>
            </a:endParaRPr>
          </a:p>
        </p:txBody>
      </p:sp>
      <p:graphicFrame>
        <p:nvGraphicFramePr>
          <p:cNvPr id="5" name="4 Marcador de contenido"/>
          <p:cNvGraphicFramePr>
            <a:graphicFrameLocks noGrp="1"/>
          </p:cNvGraphicFramePr>
          <p:nvPr>
            <p:ph idx="1"/>
          </p:nvPr>
        </p:nvGraphicFramePr>
        <p:xfrm>
          <a:off x="467544" y="476672"/>
          <a:ext cx="2880000" cy="540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Gráfico"/>
          <p:cNvGraphicFramePr/>
          <p:nvPr/>
        </p:nvGraphicFramePr>
        <p:xfrm>
          <a:off x="3059832" y="476672"/>
          <a:ext cx="2880000" cy="54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10 Gráfico"/>
          <p:cNvGraphicFramePr/>
          <p:nvPr/>
        </p:nvGraphicFramePr>
        <p:xfrm>
          <a:off x="5580112" y="476672"/>
          <a:ext cx="2880000" cy="5400000"/>
        </p:xfrm>
        <a:graphic>
          <a:graphicData uri="http://schemas.openxmlformats.org/drawingml/2006/chart">
            <c:chart xmlns:c="http://schemas.openxmlformats.org/drawingml/2006/chart" xmlns:r="http://schemas.openxmlformats.org/officeDocument/2006/relationships" r:id="rId4"/>
          </a:graphicData>
        </a:graphic>
      </p:graphicFrame>
      <p:pic>
        <p:nvPicPr>
          <p:cNvPr id="2050" name="Picture 2"/>
          <p:cNvPicPr>
            <a:picLocks noChangeAspect="1" noChangeArrowheads="1"/>
          </p:cNvPicPr>
          <p:nvPr/>
        </p:nvPicPr>
        <p:blipFill>
          <a:blip r:embed="rId5" cstate="print"/>
          <a:srcRect l="17344" t="50000" r="8829" b="32360"/>
          <a:stretch>
            <a:fillRect/>
          </a:stretch>
        </p:blipFill>
        <p:spPr bwMode="auto">
          <a:xfrm>
            <a:off x="1115616" y="5157192"/>
            <a:ext cx="7200800"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2800" dirty="0">
                <a:latin typeface="Calibri" pitchFamily="34" charset="0"/>
                <a:cs typeface="Calibri" pitchFamily="34" charset="0"/>
              </a:rPr>
              <a:t>ÍTEM 2</a:t>
            </a:r>
            <a:br>
              <a:rPr lang="es-ES" sz="2800" dirty="0">
                <a:latin typeface="Calibri" pitchFamily="34" charset="0"/>
                <a:cs typeface="Calibri" pitchFamily="34" charset="0"/>
              </a:rPr>
            </a:br>
            <a:r>
              <a:rPr lang="es-ES" sz="2800" dirty="0">
                <a:latin typeface="Calibri" pitchFamily="34" charset="0"/>
                <a:cs typeface="Calibri" pitchFamily="34" charset="0"/>
              </a:rPr>
              <a:t>¿Qué estrategia aplicó en el manejo de esta situación</a:t>
            </a:r>
            <a:r>
              <a:rPr lang="es-ES" sz="2800" dirty="0" smtClean="0">
                <a:latin typeface="Calibri" pitchFamily="34" charset="0"/>
                <a:cs typeface="Calibri" pitchFamily="34" charset="0"/>
              </a:rPr>
              <a:t>?</a:t>
            </a:r>
            <a:endParaRPr lang="es-ES" sz="2800" dirty="0">
              <a:latin typeface="Calibri" pitchFamily="34" charset="0"/>
              <a:cs typeface="Calibri" pitchFamily="34" charset="0"/>
            </a:endParaRPr>
          </a:p>
        </p:txBody>
      </p:sp>
      <p:graphicFrame>
        <p:nvGraphicFramePr>
          <p:cNvPr id="6" name="5 Marcador de contenido"/>
          <p:cNvGraphicFramePr>
            <a:graphicFrameLocks noGrp="1"/>
          </p:cNvGraphicFramePr>
          <p:nvPr>
            <p:ph idx="1"/>
          </p:nvPr>
        </p:nvGraphicFramePr>
        <p:xfrm>
          <a:off x="323528" y="836712"/>
          <a:ext cx="2880000" cy="540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7 Gráfico"/>
          <p:cNvGraphicFramePr/>
          <p:nvPr/>
        </p:nvGraphicFramePr>
        <p:xfrm>
          <a:off x="3059832" y="836712"/>
          <a:ext cx="2880000" cy="54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9 Gráfico"/>
          <p:cNvGraphicFramePr/>
          <p:nvPr/>
        </p:nvGraphicFramePr>
        <p:xfrm>
          <a:off x="5868144" y="1556793"/>
          <a:ext cx="2699792" cy="3515711"/>
        </p:xfrm>
        <a:graphic>
          <a:graphicData uri="http://schemas.openxmlformats.org/drawingml/2006/chart">
            <c:chart xmlns:c="http://schemas.openxmlformats.org/drawingml/2006/chart" xmlns:r="http://schemas.openxmlformats.org/officeDocument/2006/relationships" r:id="rId4"/>
          </a:graphicData>
        </a:graphic>
      </p:graphicFrame>
      <p:pic>
        <p:nvPicPr>
          <p:cNvPr id="3074" name="Picture 2"/>
          <p:cNvPicPr>
            <a:picLocks noChangeAspect="1" noChangeArrowheads="1"/>
          </p:cNvPicPr>
          <p:nvPr/>
        </p:nvPicPr>
        <p:blipFill>
          <a:blip r:embed="rId5" cstate="print"/>
          <a:srcRect l="5532" t="44960" r="25071" b="38660"/>
          <a:stretch>
            <a:fillRect/>
          </a:stretch>
        </p:blipFill>
        <p:spPr bwMode="auto">
          <a:xfrm>
            <a:off x="395537" y="5157193"/>
            <a:ext cx="8330772" cy="1152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2400" dirty="0">
                <a:latin typeface="Calibri" pitchFamily="34" charset="0"/>
                <a:cs typeface="Calibri" pitchFamily="34" charset="0"/>
              </a:rPr>
              <a:t>ÍTEM 7</a:t>
            </a:r>
            <a:br>
              <a:rPr lang="es-ES" sz="2400" dirty="0">
                <a:latin typeface="Calibri" pitchFamily="34" charset="0"/>
                <a:cs typeface="Calibri" pitchFamily="34" charset="0"/>
              </a:rPr>
            </a:br>
            <a:r>
              <a:rPr lang="es-ES" sz="2400" dirty="0">
                <a:latin typeface="Calibri" pitchFamily="34" charset="0"/>
                <a:cs typeface="Calibri" pitchFamily="34" charset="0"/>
              </a:rPr>
              <a:t>Expresión corporal de la docente ante la </a:t>
            </a:r>
            <a:r>
              <a:rPr lang="es-ES" sz="2400" dirty="0" smtClean="0">
                <a:latin typeface="Calibri" pitchFamily="34" charset="0"/>
                <a:cs typeface="Calibri" pitchFamily="34" charset="0"/>
              </a:rPr>
              <a:t>situación</a:t>
            </a:r>
            <a:endParaRPr lang="es-ES" sz="2400" dirty="0">
              <a:latin typeface="Calibri" pitchFamily="34" charset="0"/>
              <a:cs typeface="Calibri" pitchFamily="34" charset="0"/>
            </a:endParaRPr>
          </a:p>
        </p:txBody>
      </p:sp>
      <p:graphicFrame>
        <p:nvGraphicFramePr>
          <p:cNvPr id="5" name="4 Marcador de contenido"/>
          <p:cNvGraphicFramePr>
            <a:graphicFrameLocks noGrp="1"/>
          </p:cNvGraphicFramePr>
          <p:nvPr>
            <p:ph idx="1"/>
          </p:nvPr>
        </p:nvGraphicFramePr>
        <p:xfrm>
          <a:off x="251520" y="764704"/>
          <a:ext cx="2880000" cy="5400000"/>
        </p:xfrm>
        <a:graphic>
          <a:graphicData uri="http://schemas.openxmlformats.org/drawingml/2006/chart">
            <c:chart xmlns:c="http://schemas.openxmlformats.org/drawingml/2006/chart" xmlns:r="http://schemas.openxmlformats.org/officeDocument/2006/relationships" r:id="rId2"/>
          </a:graphicData>
        </a:graphic>
      </p:graphicFrame>
      <p:pic>
        <p:nvPicPr>
          <p:cNvPr id="4098" name="Picture 2"/>
          <p:cNvPicPr>
            <a:picLocks noChangeAspect="1" noChangeArrowheads="1"/>
          </p:cNvPicPr>
          <p:nvPr/>
        </p:nvPicPr>
        <p:blipFill>
          <a:blip r:embed="rId3" cstate="print"/>
          <a:srcRect l="8485" t="63860" r="2184" b="27320"/>
          <a:stretch>
            <a:fillRect/>
          </a:stretch>
        </p:blipFill>
        <p:spPr bwMode="auto">
          <a:xfrm>
            <a:off x="1043608" y="5589241"/>
            <a:ext cx="7309320" cy="504056"/>
          </a:xfrm>
          <a:prstGeom prst="rect">
            <a:avLst/>
          </a:prstGeom>
          <a:noFill/>
          <a:ln w="9525">
            <a:noFill/>
            <a:miter lim="800000"/>
            <a:headEnd/>
            <a:tailEnd/>
          </a:ln>
        </p:spPr>
      </p:pic>
      <p:graphicFrame>
        <p:nvGraphicFramePr>
          <p:cNvPr id="12" name="11 Gráfico"/>
          <p:cNvGraphicFramePr/>
          <p:nvPr/>
        </p:nvGraphicFramePr>
        <p:xfrm>
          <a:off x="5868144" y="476672"/>
          <a:ext cx="2880000" cy="54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13 Gráfico"/>
          <p:cNvGraphicFramePr/>
          <p:nvPr/>
        </p:nvGraphicFramePr>
        <p:xfrm>
          <a:off x="3070176" y="764704"/>
          <a:ext cx="2880000" cy="54000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200" dirty="0" smtClean="0">
                <a:latin typeface="Calibri" pitchFamily="34" charset="0"/>
                <a:cs typeface="Calibri" pitchFamily="34" charset="0"/>
              </a:rPr>
              <a:t>RESUMEN DE </a:t>
            </a:r>
            <a:r>
              <a:rPr lang="es-ES" sz="2200" dirty="0">
                <a:latin typeface="Calibri" pitchFamily="34" charset="0"/>
                <a:cs typeface="Calibri" pitchFamily="34" charset="0"/>
              </a:rPr>
              <a:t>LA ENTREVISTA REALIZADA A LA DIRECTORA DE LA INSTITUCIÓN </a:t>
            </a:r>
            <a:endParaRPr lang="es-ES" dirty="0">
              <a:latin typeface="Calibri" pitchFamily="34" charset="0"/>
              <a:cs typeface="Calibri" pitchFamily="34" charset="0"/>
            </a:endParaRPr>
          </a:p>
        </p:txBody>
      </p:sp>
      <p:sp>
        <p:nvSpPr>
          <p:cNvPr id="3" name="2 Marcador de contenido"/>
          <p:cNvSpPr>
            <a:spLocks noGrp="1"/>
          </p:cNvSpPr>
          <p:nvPr>
            <p:ph idx="1"/>
          </p:nvPr>
        </p:nvSpPr>
        <p:spPr/>
        <p:txBody>
          <a:bodyPr>
            <a:normAutofit fontScale="92500" lnSpcReduction="10000"/>
          </a:bodyPr>
          <a:lstStyle/>
          <a:p>
            <a:pPr lvl="0" algn="just">
              <a:buNone/>
            </a:pPr>
            <a:r>
              <a:rPr lang="es-ES" sz="4000" dirty="0" smtClean="0">
                <a:latin typeface="Calibri" pitchFamily="34" charset="0"/>
                <a:cs typeface="Calibri" pitchFamily="34" charset="0"/>
              </a:rPr>
              <a:t>  Existe una clara apertura por parte de la Directora de la institución a la elaboración y  aplicación de la guía propuesta, al mismo tiempo indica que si se trabajara con los padres de los niños agresores y agredidos, la dificultad para llevar a cabo este proceso sería la falta de tiempo. </a:t>
            </a:r>
            <a:r>
              <a:rPr lang="es-ES" sz="4000" dirty="0" err="1" smtClean="0">
                <a:latin typeface="Calibri" pitchFamily="34" charset="0"/>
                <a:cs typeface="Calibri" pitchFamily="34" charset="0"/>
              </a:rPr>
              <a:t>Preg</a:t>
            </a:r>
            <a:r>
              <a:rPr lang="es-ES" sz="4000" dirty="0" smtClean="0">
                <a:latin typeface="Calibri" pitchFamily="34" charset="0"/>
                <a:cs typeface="Calibri" pitchFamily="34" charset="0"/>
              </a:rPr>
              <a:t> 22</a:t>
            </a:r>
          </a:p>
          <a:p>
            <a:endParaRPr lang="es-ES"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268760"/>
            <a:ext cx="8229600" cy="1143000"/>
          </a:xfrm>
        </p:spPr>
        <p:txBody>
          <a:bodyPr>
            <a:noAutofit/>
          </a:bodyPr>
          <a:lstStyle/>
          <a:p>
            <a:r>
              <a:rPr lang="es-MX" sz="4000" dirty="0" smtClean="0">
                <a:latin typeface="Calibri" pitchFamily="34" charset="0"/>
                <a:cs typeface="Calibri" pitchFamily="34" charset="0"/>
              </a:rPr>
              <a:t>CONCLUSIONES Y RECOMENDACIONES</a:t>
            </a:r>
            <a:endParaRPr lang="es-ES" sz="4000" dirty="0">
              <a:latin typeface="Calibri" pitchFamily="34" charset="0"/>
              <a:cs typeface="Calibri" pitchFamily="34" charset="0"/>
            </a:endParaRPr>
          </a:p>
        </p:txBody>
      </p:sp>
      <p:pic>
        <p:nvPicPr>
          <p:cNvPr id="29698" name="Picture 2" descr="https://encrypted-tbn0.google.com/images?q=tbn:ANd9GcTDJWZpQo_Q09ESPc7ohNfHmII4jJUyEmI7wW0cIujXtVAsNHFi"/>
          <p:cNvPicPr>
            <a:picLocks noChangeAspect="1" noChangeArrowheads="1"/>
          </p:cNvPicPr>
          <p:nvPr/>
        </p:nvPicPr>
        <p:blipFill>
          <a:blip r:embed="rId2" cstate="print"/>
          <a:srcRect/>
          <a:stretch>
            <a:fillRect/>
          </a:stretch>
        </p:blipFill>
        <p:spPr bwMode="auto">
          <a:xfrm>
            <a:off x="2771800" y="3068960"/>
            <a:ext cx="3528392" cy="2642890"/>
          </a:xfrm>
          <a:prstGeom prst="rect">
            <a:avLst/>
          </a:prstGeom>
          <a:noFill/>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4400" dirty="0" smtClean="0">
                <a:latin typeface="Calibri" pitchFamily="34" charset="0"/>
                <a:cs typeface="Calibri" pitchFamily="34" charset="0"/>
              </a:rPr>
              <a:t>PLANTEAMIENTO DEL PROBLEMA</a:t>
            </a:r>
            <a:endParaRPr lang="es-ES" sz="4400" dirty="0">
              <a:latin typeface="Calibri" pitchFamily="34" charset="0"/>
              <a:cs typeface="Calibri" pitchFamily="34" charset="0"/>
            </a:endParaRPr>
          </a:p>
        </p:txBody>
      </p:sp>
      <p:graphicFrame>
        <p:nvGraphicFramePr>
          <p:cNvPr id="4" name="3 Marcador de contenido"/>
          <p:cNvGraphicFramePr>
            <a:graphicFrameLocks noGrp="1"/>
          </p:cNvGraphicFramePr>
          <p:nvPr>
            <p:ph idx="1"/>
          </p:nvPr>
        </p:nvGraphicFramePr>
        <p:xfrm>
          <a:off x="457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Calibri" pitchFamily="34" charset="0"/>
                <a:cs typeface="Calibri" pitchFamily="34" charset="0"/>
              </a:rPr>
              <a:t>Conclusiones</a:t>
            </a:r>
            <a:r>
              <a:rPr lang="es-MX" dirty="0">
                <a:latin typeface="Calibri" pitchFamily="34" charset="0"/>
                <a:cs typeface="Calibri" pitchFamily="34" charset="0"/>
              </a:rPr>
              <a:t>:</a:t>
            </a:r>
            <a:endParaRPr lang="es-ES" dirty="0">
              <a:latin typeface="Calibri" pitchFamily="34" charset="0"/>
              <a:cs typeface="Calibri" pitchFamily="34" charset="0"/>
            </a:endParaRPr>
          </a:p>
        </p:txBody>
      </p:sp>
      <p:sp>
        <p:nvSpPr>
          <p:cNvPr id="3" name="2 Marcador de contenido"/>
          <p:cNvSpPr>
            <a:spLocks noGrp="1"/>
          </p:cNvSpPr>
          <p:nvPr>
            <p:ph idx="1"/>
          </p:nvPr>
        </p:nvSpPr>
        <p:spPr/>
        <p:txBody>
          <a:bodyPr>
            <a:normAutofit fontScale="92500" lnSpcReduction="10000"/>
          </a:bodyPr>
          <a:lstStyle/>
          <a:p>
            <a:pPr lvl="0" algn="just"/>
            <a:r>
              <a:rPr lang="es-ES" dirty="0" smtClean="0">
                <a:latin typeface="Calibri" pitchFamily="34" charset="0"/>
                <a:cs typeface="Calibri" pitchFamily="34" charset="0"/>
              </a:rPr>
              <a:t>No existe claridad en la definición de agresividad, a los comportamientos agresivos ni a su manejo.</a:t>
            </a:r>
          </a:p>
          <a:p>
            <a:pPr lvl="0" algn="just"/>
            <a:r>
              <a:rPr lang="es-MX" dirty="0" smtClean="0">
                <a:latin typeface="Calibri" pitchFamily="34" charset="0"/>
                <a:cs typeface="Calibri" pitchFamily="34" charset="0"/>
              </a:rPr>
              <a:t>Sí existe aplicación de técnicas conductistas al manejar los estallidos de agresividad ya que los docentes han indicado y se ha observado que sí se emplea un sistema de condiciones y consecuencias, premios y castigos, mismas  técnicas que tienen un grado aceptable pero no ideal de efectividad.</a:t>
            </a:r>
          </a:p>
          <a:p>
            <a:pPr lvl="0" algn="just"/>
            <a:r>
              <a:rPr lang="es-ES" dirty="0" smtClean="0">
                <a:latin typeface="Calibri" pitchFamily="34" charset="0"/>
                <a:cs typeface="Calibri" pitchFamily="34" charset="0"/>
              </a:rPr>
              <a:t>La institución cuenta con materiales suficientes  expresen sus sentimientos pero es necesario dar orientación a los docentes para su uso y explotación adecuados.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Calibri" pitchFamily="34" charset="0"/>
                <a:cs typeface="Calibri" pitchFamily="34" charset="0"/>
              </a:rPr>
              <a:t>Recomendaciones:</a:t>
            </a:r>
            <a:endParaRPr lang="es-ES" dirty="0">
              <a:latin typeface="Calibri" pitchFamily="34" charset="0"/>
              <a:cs typeface="Calibri" pitchFamily="34" charset="0"/>
            </a:endParaRPr>
          </a:p>
        </p:txBody>
      </p:sp>
      <p:sp>
        <p:nvSpPr>
          <p:cNvPr id="3" name="2 Marcador de contenido"/>
          <p:cNvSpPr>
            <a:spLocks noGrp="1"/>
          </p:cNvSpPr>
          <p:nvPr>
            <p:ph idx="1"/>
          </p:nvPr>
        </p:nvSpPr>
        <p:spPr>
          <a:xfrm>
            <a:off x="539552" y="1268761"/>
            <a:ext cx="8229600" cy="5040559"/>
          </a:xfrm>
        </p:spPr>
        <p:txBody>
          <a:bodyPr>
            <a:noAutofit/>
          </a:bodyPr>
          <a:lstStyle/>
          <a:p>
            <a:pPr lvl="0" algn="just"/>
            <a:endParaRPr lang="es-ES" sz="2400" dirty="0" smtClean="0">
              <a:latin typeface="Calibri" pitchFamily="34" charset="0"/>
              <a:cs typeface="Calibri" pitchFamily="34" charset="0"/>
            </a:endParaRPr>
          </a:p>
          <a:p>
            <a:pPr lvl="0" algn="just"/>
            <a:r>
              <a:rPr lang="es-ES" sz="2400" dirty="0" smtClean="0">
                <a:latin typeface="Calibri" pitchFamily="34" charset="0"/>
                <a:cs typeface="Calibri" pitchFamily="34" charset="0"/>
              </a:rPr>
              <a:t>Evitar alterar el orden y el espacio de la observación.</a:t>
            </a:r>
          </a:p>
          <a:p>
            <a:pPr algn="just"/>
            <a:r>
              <a:rPr lang="es-ES" sz="2400" dirty="0" smtClean="0">
                <a:latin typeface="Calibri" pitchFamily="34" charset="0"/>
                <a:cs typeface="Calibri" pitchFamily="34" charset="0"/>
              </a:rPr>
              <a:t>Indicar a las maestras la importancia de la veracidad con la que respondan a la encuesta así como su carácter anónimo.</a:t>
            </a:r>
          </a:p>
          <a:p>
            <a:pPr lvl="0" algn="just"/>
            <a:r>
              <a:rPr lang="es-ES" sz="2400" dirty="0" smtClean="0">
                <a:latin typeface="Calibri" pitchFamily="34" charset="0"/>
                <a:cs typeface="Calibri" pitchFamily="34" charset="0"/>
              </a:rPr>
              <a:t>Realizar estudios de correlación en los que se pueda obtener más información sobre factores incidentes en la agresividad que no se estudiaron en la presente investigación.</a:t>
            </a:r>
          </a:p>
          <a:p>
            <a:pPr lvl="0" algn="just"/>
            <a:r>
              <a:rPr lang="es-MX" sz="2400" dirty="0" smtClean="0">
                <a:latin typeface="Calibri" pitchFamily="34" charset="0"/>
                <a:cs typeface="Calibri" pitchFamily="34" charset="0"/>
              </a:rPr>
              <a:t>Continuar con la investigación con el propósito de analizar la efectividad del cumplimiento de la guía propuesta.</a:t>
            </a:r>
          </a:p>
          <a:p>
            <a:pPr lvl="0" algn="just"/>
            <a:endParaRPr lang="es-ES" sz="2400"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836712"/>
            <a:ext cx="8229600" cy="1143000"/>
          </a:xfrm>
        </p:spPr>
        <p:txBody>
          <a:bodyPr>
            <a:noAutofit/>
          </a:bodyPr>
          <a:lstStyle/>
          <a:p>
            <a:r>
              <a:rPr lang="es-ES" sz="3200" dirty="0">
                <a:latin typeface="Calibri" pitchFamily="34" charset="0"/>
                <a:cs typeface="Calibri" pitchFamily="34" charset="0"/>
              </a:rPr>
              <a:t>CAPÍTULO </a:t>
            </a:r>
            <a:r>
              <a:rPr lang="es-ES" sz="3200" dirty="0" smtClean="0">
                <a:latin typeface="Calibri" pitchFamily="34" charset="0"/>
                <a:cs typeface="Calibri" pitchFamily="34" charset="0"/>
              </a:rPr>
              <a:t>IV:</a:t>
            </a:r>
            <a:r>
              <a:rPr lang="es-ES" sz="3200" dirty="0">
                <a:latin typeface="Calibri" pitchFamily="34" charset="0"/>
                <a:cs typeface="Calibri" pitchFamily="34" charset="0"/>
              </a:rPr>
              <a:t/>
            </a:r>
            <a:br>
              <a:rPr lang="es-ES" sz="3200" dirty="0">
                <a:latin typeface="Calibri" pitchFamily="34" charset="0"/>
                <a:cs typeface="Calibri" pitchFamily="34" charset="0"/>
              </a:rPr>
            </a:br>
            <a:r>
              <a:rPr lang="es-ES" sz="3200" dirty="0">
                <a:latin typeface="Calibri" pitchFamily="34" charset="0"/>
                <a:cs typeface="Calibri" pitchFamily="34" charset="0"/>
              </a:rPr>
              <a:t> </a:t>
            </a:r>
            <a:r>
              <a:rPr lang="es-ES" sz="3200" dirty="0" smtClean="0">
                <a:latin typeface="Calibri" pitchFamily="34" charset="0"/>
                <a:cs typeface="Calibri" pitchFamily="34" charset="0"/>
              </a:rPr>
              <a:t>PROPUESTA ALTERNATIVA</a:t>
            </a:r>
            <a:endParaRPr lang="es-ES" sz="3200" dirty="0">
              <a:latin typeface="Calibri" pitchFamily="34" charset="0"/>
              <a:cs typeface="Calibri" pitchFamily="34" charset="0"/>
            </a:endParaRPr>
          </a:p>
        </p:txBody>
      </p:sp>
      <p:sp>
        <p:nvSpPr>
          <p:cNvPr id="3" name="2 Marcador de contenido"/>
          <p:cNvSpPr>
            <a:spLocks noGrp="1"/>
          </p:cNvSpPr>
          <p:nvPr>
            <p:ph idx="1"/>
          </p:nvPr>
        </p:nvSpPr>
        <p:spPr>
          <a:xfrm>
            <a:off x="539552" y="1268760"/>
            <a:ext cx="8229600" cy="4525963"/>
          </a:xfrm>
        </p:spPr>
        <p:txBody>
          <a:bodyPr/>
          <a:lstStyle/>
          <a:p>
            <a:pPr algn="ctr">
              <a:buNone/>
            </a:pPr>
            <a:endParaRPr lang="es-ES" dirty="0" smtClean="0">
              <a:latin typeface="Calibri" pitchFamily="34" charset="0"/>
              <a:cs typeface="Calibri" pitchFamily="34" charset="0"/>
            </a:endParaRPr>
          </a:p>
          <a:p>
            <a:pPr algn="ctr">
              <a:buNone/>
            </a:pPr>
            <a:endParaRPr lang="es-ES" dirty="0" smtClean="0">
              <a:latin typeface="Calibri" pitchFamily="34" charset="0"/>
              <a:cs typeface="Calibri" pitchFamily="34" charset="0"/>
            </a:endParaRPr>
          </a:p>
          <a:p>
            <a:pPr algn="ctr">
              <a:buNone/>
            </a:pPr>
            <a:r>
              <a:rPr lang="es-ES" dirty="0" smtClean="0">
                <a:latin typeface="Calibri" pitchFamily="34" charset="0"/>
                <a:cs typeface="Calibri" pitchFamily="34" charset="0"/>
              </a:rPr>
              <a:t>PROPUESTA DE UNA GUÍA PARA EL MANEJO DE LA AGRESIVIDAD EN NIÑOS DE CUATRO A CINCO AÑOS DEL CENTRO DE EDUCACIÓN INICIAL N°1 DEL MINISTERIO DE EDUCACIÓN</a:t>
            </a:r>
          </a:p>
          <a:p>
            <a:endParaRPr lang="es-ES" dirty="0">
              <a:latin typeface="Calibri" pitchFamily="34" charset="0"/>
              <a:cs typeface="Calibri" pitchFamily="34" charset="0"/>
            </a:endParaRPr>
          </a:p>
        </p:txBody>
      </p:sp>
      <p:pic>
        <p:nvPicPr>
          <p:cNvPr id="5" name="4 Imagen" descr="20.jpg"/>
          <p:cNvPicPr>
            <a:picLocks noChangeAspect="1"/>
          </p:cNvPicPr>
          <p:nvPr/>
        </p:nvPicPr>
        <p:blipFill>
          <a:blip r:embed="rId2" cstate="print">
            <a:lum contrast="-10000"/>
          </a:blip>
          <a:stretch>
            <a:fillRect/>
          </a:stretch>
        </p:blipFill>
        <p:spPr>
          <a:xfrm>
            <a:off x="2987824" y="4005064"/>
            <a:ext cx="3384376" cy="2535016"/>
          </a:xfrm>
          <a:prstGeom prst="rect">
            <a:avLst/>
          </a:prstGeom>
        </p:spPr>
      </p:pic>
    </p:spTree>
  </p:cSld>
  <p:clrMapOvr>
    <a:masterClrMapping/>
  </p:clrMapOvr>
  <p:transition>
    <p:wheel spokes="8"/>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MX" dirty="0" smtClean="0">
                <a:latin typeface="Calibri" pitchFamily="34" charset="0"/>
                <a:cs typeface="Calibri" pitchFamily="34" charset="0"/>
              </a:rPr>
              <a:t>Justificación: </a:t>
            </a:r>
            <a:endParaRPr lang="es-ES" dirty="0">
              <a:latin typeface="Calibri" pitchFamily="34" charset="0"/>
              <a:cs typeface="Calibri" pitchFamily="34" charset="0"/>
            </a:endParaRPr>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descr="4.jpg"/>
          <p:cNvPicPr>
            <a:picLocks noChangeAspect="1"/>
          </p:cNvPicPr>
          <p:nvPr/>
        </p:nvPicPr>
        <p:blipFill>
          <a:blip r:embed="rId7" cstate="print"/>
          <a:srcRect l="11361" r="12534"/>
          <a:stretch>
            <a:fillRect/>
          </a:stretch>
        </p:blipFill>
        <p:spPr>
          <a:xfrm>
            <a:off x="323528" y="5264274"/>
            <a:ext cx="1691680" cy="1593726"/>
          </a:xfrm>
          <a:prstGeom prst="rect">
            <a:avLst/>
          </a:prstGeom>
        </p:spPr>
      </p:pic>
      <p:pic>
        <p:nvPicPr>
          <p:cNvPr id="6" name="5 Imagen" descr="22.jpg"/>
          <p:cNvPicPr>
            <a:picLocks noChangeAspect="1"/>
          </p:cNvPicPr>
          <p:nvPr/>
        </p:nvPicPr>
        <p:blipFill>
          <a:blip r:embed="rId8" cstate="print"/>
          <a:stretch>
            <a:fillRect/>
          </a:stretch>
        </p:blipFill>
        <p:spPr>
          <a:xfrm>
            <a:off x="6876256" y="548680"/>
            <a:ext cx="1872208" cy="1872208"/>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MX" dirty="0" smtClean="0">
                <a:latin typeface="Calibri" pitchFamily="34" charset="0"/>
                <a:cs typeface="Calibri" pitchFamily="34" charset="0"/>
              </a:rPr>
              <a:t>Objetivos:</a:t>
            </a:r>
            <a:endParaRPr lang="es-ES" dirty="0">
              <a:latin typeface="Calibri" pitchFamily="34" charset="0"/>
              <a:cs typeface="Calibri" pitchFamily="34" charset="0"/>
            </a:endParaRPr>
          </a:p>
        </p:txBody>
      </p:sp>
      <p:sp>
        <p:nvSpPr>
          <p:cNvPr id="3" name="2 Marcador de contenido"/>
          <p:cNvSpPr>
            <a:spLocks noGrp="1"/>
          </p:cNvSpPr>
          <p:nvPr>
            <p:ph idx="1"/>
          </p:nvPr>
        </p:nvSpPr>
        <p:spPr>
          <a:xfrm>
            <a:off x="457200" y="1600201"/>
            <a:ext cx="4690864" cy="4525963"/>
          </a:xfrm>
        </p:spPr>
        <p:txBody>
          <a:bodyPr>
            <a:normAutofit fontScale="62500" lnSpcReduction="20000"/>
          </a:bodyPr>
          <a:lstStyle/>
          <a:p>
            <a:pPr>
              <a:buNone/>
            </a:pPr>
            <a:r>
              <a:rPr lang="es-ES" b="1" dirty="0" smtClean="0">
                <a:latin typeface="Calibri" pitchFamily="34" charset="0"/>
                <a:cs typeface="Calibri" pitchFamily="34" charset="0"/>
              </a:rPr>
              <a:t>Objetivo general: </a:t>
            </a:r>
          </a:p>
          <a:p>
            <a:pPr>
              <a:buNone/>
            </a:pPr>
            <a:endParaRPr lang="es-ES" b="1" dirty="0" smtClean="0">
              <a:latin typeface="Calibri" pitchFamily="34" charset="0"/>
              <a:cs typeface="Calibri" pitchFamily="34" charset="0"/>
            </a:endParaRPr>
          </a:p>
          <a:p>
            <a:pPr>
              <a:buNone/>
            </a:pPr>
            <a:r>
              <a:rPr lang="es-ES" b="1" dirty="0" smtClean="0">
                <a:latin typeface="Calibri" pitchFamily="34" charset="0"/>
                <a:cs typeface="Calibri" pitchFamily="34" charset="0"/>
              </a:rPr>
              <a:t>	</a:t>
            </a:r>
            <a:r>
              <a:rPr lang="es-ES" dirty="0" smtClean="0">
                <a:latin typeface="Calibri" pitchFamily="34" charset="0"/>
                <a:cs typeface="Calibri" pitchFamily="34" charset="0"/>
              </a:rPr>
              <a:t>Diseñar una guía con la información oportuna para el manejo adecuado y eficaz de la agresividad para lograr un cambio en las estrategias metodológicas utilizadas por las maestras.</a:t>
            </a:r>
          </a:p>
          <a:p>
            <a:pPr>
              <a:buNone/>
            </a:pPr>
            <a:r>
              <a:rPr lang="es-ES" dirty="0" smtClean="0">
                <a:latin typeface="Calibri" pitchFamily="34" charset="0"/>
                <a:cs typeface="Calibri" pitchFamily="34" charset="0"/>
              </a:rPr>
              <a:t> </a:t>
            </a:r>
          </a:p>
          <a:p>
            <a:pPr>
              <a:buNone/>
            </a:pPr>
            <a:r>
              <a:rPr lang="es-ES" b="1" dirty="0" smtClean="0">
                <a:latin typeface="Calibri" pitchFamily="34" charset="0"/>
                <a:cs typeface="Calibri" pitchFamily="34" charset="0"/>
              </a:rPr>
              <a:t>Objetivos específicos:</a:t>
            </a:r>
            <a:endParaRPr lang="es-ES" dirty="0" smtClean="0">
              <a:latin typeface="Calibri" pitchFamily="34" charset="0"/>
              <a:cs typeface="Calibri" pitchFamily="34" charset="0"/>
            </a:endParaRPr>
          </a:p>
          <a:p>
            <a:pPr>
              <a:buNone/>
            </a:pPr>
            <a:r>
              <a:rPr lang="es-ES" dirty="0" smtClean="0">
                <a:latin typeface="Calibri" pitchFamily="34" charset="0"/>
                <a:cs typeface="Calibri" pitchFamily="34" charset="0"/>
              </a:rPr>
              <a:t> </a:t>
            </a:r>
          </a:p>
          <a:p>
            <a:pPr>
              <a:buFont typeface="Wingdings" pitchFamily="2" charset="2"/>
              <a:buChar char="Ø"/>
            </a:pPr>
            <a:r>
              <a:rPr lang="es-ES" dirty="0" smtClean="0">
                <a:latin typeface="Calibri" pitchFamily="34" charset="0"/>
                <a:cs typeface="Calibri" pitchFamily="34" charset="0"/>
              </a:rPr>
              <a:t>Prevenir los estallidos de agresividad.</a:t>
            </a:r>
          </a:p>
          <a:p>
            <a:pPr>
              <a:buFont typeface="Wingdings" pitchFamily="2" charset="2"/>
              <a:buChar char="Ø"/>
            </a:pPr>
            <a:r>
              <a:rPr lang="es-ES" dirty="0" smtClean="0">
                <a:latin typeface="Calibri" pitchFamily="34" charset="0"/>
                <a:cs typeface="Calibri" pitchFamily="34" charset="0"/>
              </a:rPr>
              <a:t>Reducir al mínimo la posibilidad de un estallido de  agresividad.</a:t>
            </a:r>
          </a:p>
          <a:p>
            <a:pPr>
              <a:buFont typeface="Wingdings" pitchFamily="2" charset="2"/>
              <a:buChar char="Ø"/>
            </a:pPr>
            <a:r>
              <a:rPr lang="es-ES" dirty="0" smtClean="0">
                <a:latin typeface="Calibri" pitchFamily="34" charset="0"/>
                <a:cs typeface="Calibri" pitchFamily="34" charset="0"/>
              </a:rPr>
              <a:t>Tratar los incidentes antes de que se produzcan. </a:t>
            </a:r>
          </a:p>
          <a:p>
            <a:pPr>
              <a:buFont typeface="Wingdings" pitchFamily="2" charset="2"/>
              <a:buChar char="Ø"/>
            </a:pPr>
            <a:r>
              <a:rPr lang="es-ES" dirty="0" smtClean="0">
                <a:latin typeface="Calibri" pitchFamily="34" charset="0"/>
                <a:cs typeface="Calibri" pitchFamily="34" charset="0"/>
              </a:rPr>
              <a:t>Lograr que los niños comprometidos se sientan bien respecto a sí mismos. </a:t>
            </a:r>
          </a:p>
          <a:p>
            <a:pPr>
              <a:buFont typeface="Wingdings" pitchFamily="2" charset="2"/>
              <a:buChar char="Ø"/>
            </a:pPr>
            <a:r>
              <a:rPr lang="es-ES" dirty="0" smtClean="0">
                <a:latin typeface="Calibri" pitchFamily="34" charset="0"/>
                <a:cs typeface="Calibri" pitchFamily="34" charset="0"/>
              </a:rPr>
              <a:t>Reforzar su sentido de identidad. </a:t>
            </a:r>
          </a:p>
          <a:p>
            <a:pPr>
              <a:buFont typeface="Wingdings" pitchFamily="2" charset="2"/>
              <a:buChar char="Ø"/>
            </a:pPr>
            <a:r>
              <a:rPr lang="es-ES" dirty="0" smtClean="0">
                <a:latin typeface="Calibri" pitchFamily="34" charset="0"/>
                <a:cs typeface="Calibri" pitchFamily="34" charset="0"/>
              </a:rPr>
              <a:t>Citar técnicas que permitan la expresión de sentimientos.</a:t>
            </a:r>
          </a:p>
          <a:p>
            <a:endParaRPr lang="es-ES" dirty="0">
              <a:latin typeface="Calibri" pitchFamily="34" charset="0"/>
              <a:cs typeface="Calibri" pitchFamily="34" charset="0"/>
            </a:endParaRPr>
          </a:p>
        </p:txBody>
      </p:sp>
      <p:pic>
        <p:nvPicPr>
          <p:cNvPr id="4" name="3 Imagen" descr="nios tristes.bmp"/>
          <p:cNvPicPr>
            <a:picLocks noChangeAspect="1"/>
          </p:cNvPicPr>
          <p:nvPr/>
        </p:nvPicPr>
        <p:blipFill>
          <a:blip r:embed="rId2" cstate="print"/>
          <a:stretch>
            <a:fillRect/>
          </a:stretch>
        </p:blipFill>
        <p:spPr>
          <a:xfrm>
            <a:off x="5148064" y="1700808"/>
            <a:ext cx="3647819" cy="3610214"/>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encrypted-tbn3.google.com/images?q=tbn:ANd9GcRpzi93sjNjkEv9OV9frDQaf6C2E5KmqmdAFdYYikiiY0QgRKlraw"/>
          <p:cNvPicPr>
            <a:picLocks noChangeAspect="1" noChangeArrowheads="1"/>
          </p:cNvPicPr>
          <p:nvPr/>
        </p:nvPicPr>
        <p:blipFill>
          <a:blip r:embed="rId2" cstate="print"/>
          <a:srcRect/>
          <a:stretch>
            <a:fillRect/>
          </a:stretch>
        </p:blipFill>
        <p:spPr bwMode="auto">
          <a:xfrm>
            <a:off x="1979712" y="3140968"/>
            <a:ext cx="5184576" cy="3240360"/>
          </a:xfrm>
          <a:prstGeom prst="rect">
            <a:avLst/>
          </a:prstGeom>
          <a:noFill/>
        </p:spPr>
      </p:pic>
      <p:sp>
        <p:nvSpPr>
          <p:cNvPr id="2" name="1 Título"/>
          <p:cNvSpPr>
            <a:spLocks noGrp="1"/>
          </p:cNvSpPr>
          <p:nvPr>
            <p:ph type="title"/>
          </p:nvPr>
        </p:nvSpPr>
        <p:spPr/>
        <p:txBody>
          <a:bodyPr/>
          <a:lstStyle/>
          <a:p>
            <a:pPr algn="l"/>
            <a:r>
              <a:rPr lang="es-MX" dirty="0" smtClean="0">
                <a:latin typeface="Calibri" pitchFamily="34" charset="0"/>
                <a:cs typeface="Calibri" pitchFamily="34" charset="0"/>
              </a:rPr>
              <a:t>Índice:</a:t>
            </a:r>
            <a:endParaRPr lang="es-ES" dirty="0">
              <a:latin typeface="Calibri" pitchFamily="34" charset="0"/>
              <a:cs typeface="Calibri" pitchFamily="34" charset="0"/>
            </a:endParaRPr>
          </a:p>
        </p:txBody>
      </p:sp>
      <p:sp>
        <p:nvSpPr>
          <p:cNvPr id="3" name="2 Marcador de contenido"/>
          <p:cNvSpPr>
            <a:spLocks noGrp="1"/>
          </p:cNvSpPr>
          <p:nvPr>
            <p:ph idx="1"/>
          </p:nvPr>
        </p:nvSpPr>
        <p:spPr>
          <a:xfrm>
            <a:off x="457200" y="1600201"/>
            <a:ext cx="5915000" cy="4525963"/>
          </a:xfrm>
        </p:spPr>
        <p:txBody>
          <a:bodyPr>
            <a:normAutofit/>
          </a:bodyPr>
          <a:lstStyle/>
          <a:p>
            <a:pPr marL="697230" lvl="0" indent="-514350">
              <a:buNone/>
            </a:pPr>
            <a:r>
              <a:rPr lang="es-ES" dirty="0" smtClean="0">
                <a:latin typeface="Calibri" pitchFamily="34" charset="0"/>
                <a:cs typeface="Calibri" pitchFamily="34" charset="0"/>
              </a:rPr>
              <a:t>1. ¿Qué es la agresividad?</a:t>
            </a:r>
          </a:p>
          <a:p>
            <a:pPr lvl="0">
              <a:buNone/>
            </a:pPr>
            <a:r>
              <a:rPr lang="es-ES" dirty="0" smtClean="0">
                <a:latin typeface="Calibri" pitchFamily="34" charset="0"/>
                <a:cs typeface="Calibri" pitchFamily="34" charset="0"/>
              </a:rPr>
              <a:t>2. Intervención</a:t>
            </a:r>
          </a:p>
          <a:p>
            <a:pPr lvl="0">
              <a:buNone/>
            </a:pPr>
            <a:r>
              <a:rPr lang="es-ES" dirty="0" smtClean="0">
                <a:latin typeface="Calibri" pitchFamily="34" charset="0"/>
                <a:cs typeface="Calibri" pitchFamily="34" charset="0"/>
              </a:rPr>
              <a:t>3. Fichas con actividades propuestas</a:t>
            </a:r>
          </a:p>
          <a:p>
            <a:pPr>
              <a:buNone/>
            </a:pPr>
            <a:endParaRPr lang="es-ES"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xmlns="" val="827468680"/>
              </p:ext>
            </p:extLst>
          </p:nvPr>
        </p:nvGraphicFramePr>
        <p:xfrm>
          <a:off x="4146848" y="260648"/>
          <a:ext cx="4997152" cy="6597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p:cNvPicPr>
            <a:picLocks noChangeAspect="1" noChangeArrowheads="1"/>
          </p:cNvPicPr>
          <p:nvPr/>
        </p:nvPicPr>
        <p:blipFill>
          <a:blip r:embed="rId7" cstate="print"/>
          <a:srcRect l="37277" t="28580" r="34668" b="14721"/>
          <a:stretch>
            <a:fillRect/>
          </a:stretch>
        </p:blipFill>
        <p:spPr bwMode="auto">
          <a:xfrm>
            <a:off x="683568" y="980728"/>
            <a:ext cx="3709212" cy="4392488"/>
          </a:xfrm>
          <a:prstGeom prst="rect">
            <a:avLst/>
          </a:prstGeom>
          <a:noFill/>
          <a:ln w="9525">
            <a:noFill/>
            <a:miter lim="800000"/>
            <a:headEnd/>
            <a:tailEnd/>
          </a:ln>
        </p:spPr>
      </p:pic>
    </p:spTree>
    <p:extLst>
      <p:ext uri="{BB962C8B-B14F-4D97-AF65-F5344CB8AC3E}">
        <p14:creationId xmlns:p14="http://schemas.microsoft.com/office/powerpoint/2010/main" xmlns="" val="40193873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xmlns="" val="4091663968"/>
              </p:ext>
            </p:extLst>
          </p:nvPr>
        </p:nvGraphicFramePr>
        <p:xfrm>
          <a:off x="4499992" y="188640"/>
          <a:ext cx="4275533"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7" cstate="print"/>
          <a:srcRect l="35063" t="27320" r="35406" b="10941"/>
          <a:stretch>
            <a:fillRect/>
          </a:stretch>
        </p:blipFill>
        <p:spPr bwMode="auto">
          <a:xfrm>
            <a:off x="467544" y="980728"/>
            <a:ext cx="3938397" cy="4824536"/>
          </a:xfrm>
          <a:prstGeom prst="rect">
            <a:avLst/>
          </a:prstGeom>
          <a:noFill/>
          <a:ln w="9525">
            <a:noFill/>
            <a:miter lim="800000"/>
            <a:headEnd/>
            <a:tailEnd/>
          </a:ln>
        </p:spPr>
      </p:pic>
    </p:spTree>
    <p:extLst>
      <p:ext uri="{BB962C8B-B14F-4D97-AF65-F5344CB8AC3E}">
        <p14:creationId xmlns:p14="http://schemas.microsoft.com/office/powerpoint/2010/main" xmlns="" val="41639760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1026" name="Picture 2"/>
          <p:cNvPicPr>
            <a:picLocks noChangeAspect="1" noChangeArrowheads="1"/>
          </p:cNvPicPr>
          <p:nvPr/>
        </p:nvPicPr>
        <p:blipFill>
          <a:blip r:embed="rId2" cstate="print"/>
          <a:srcRect l="5532" t="28580" r="66414" b="12201"/>
          <a:stretch>
            <a:fillRect/>
          </a:stretch>
        </p:blipFill>
        <p:spPr bwMode="auto">
          <a:xfrm>
            <a:off x="395536" y="1124744"/>
            <a:ext cx="3434935" cy="424847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28418" t="36140" r="30239" b="23540"/>
          <a:stretch>
            <a:fillRect/>
          </a:stretch>
        </p:blipFill>
        <p:spPr bwMode="auto">
          <a:xfrm>
            <a:off x="4067944" y="3789040"/>
            <a:ext cx="4662518" cy="2664296"/>
          </a:xfrm>
          <a:prstGeom prst="rect">
            <a:avLst/>
          </a:prstGeom>
          <a:noFill/>
          <a:ln w="9525">
            <a:noFill/>
            <a:miter lim="800000"/>
            <a:headEnd/>
            <a:tailEnd/>
          </a:ln>
        </p:spPr>
      </p:pic>
      <p:pic>
        <p:nvPicPr>
          <p:cNvPr id="9" name="8 Imagen"/>
          <p:cNvPicPr/>
          <p:nvPr/>
        </p:nvPicPr>
        <p:blipFill>
          <a:blip r:embed="rId4" cstate="print"/>
          <a:srcRect l="58674" t="36072" r="19417" b="11623"/>
          <a:stretch>
            <a:fillRect/>
          </a:stretch>
        </p:blipFill>
        <p:spPr bwMode="auto">
          <a:xfrm>
            <a:off x="5013049" y="404664"/>
            <a:ext cx="2772308" cy="2952328"/>
          </a:xfrm>
          <a:prstGeom prst="rect">
            <a:avLst/>
          </a:prstGeom>
          <a:noFill/>
          <a:ln w="9525">
            <a:noFill/>
            <a:miter lim="800000"/>
            <a:headEnd/>
            <a:tailEnd/>
          </a:ln>
        </p:spPr>
      </p:pic>
    </p:spTree>
    <p:extLst>
      <p:ext uri="{BB962C8B-B14F-4D97-AF65-F5344CB8AC3E}">
        <p14:creationId xmlns:p14="http://schemas.microsoft.com/office/powerpoint/2010/main" xmlns="" val="27830643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ctr">
              <a:buNone/>
            </a:pPr>
            <a:endParaRPr lang="es-MX" dirty="0" smtClean="0">
              <a:latin typeface="Calibri" pitchFamily="34" charset="0"/>
              <a:cs typeface="Calibri" pitchFamily="34" charset="0"/>
            </a:endParaRPr>
          </a:p>
          <a:p>
            <a:pPr algn="ctr">
              <a:buNone/>
            </a:pPr>
            <a:endParaRPr lang="es-MX" dirty="0" smtClean="0">
              <a:latin typeface="Calibri" pitchFamily="34" charset="0"/>
              <a:cs typeface="Calibri" pitchFamily="34" charset="0"/>
            </a:endParaRPr>
          </a:p>
        </p:txBody>
      </p:sp>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2284" t="20573" r="20703" b="8854"/>
          <a:stretch/>
        </p:blipFill>
        <p:spPr bwMode="auto">
          <a:xfrm>
            <a:off x="467544" y="332656"/>
            <a:ext cx="4320480" cy="61785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3 Imagen" descr="10.jpg"/>
          <p:cNvPicPr>
            <a:picLocks noChangeAspect="1"/>
          </p:cNvPicPr>
          <p:nvPr/>
        </p:nvPicPr>
        <p:blipFill>
          <a:blip r:embed="rId3" cstate="print"/>
          <a:stretch>
            <a:fillRect/>
          </a:stretch>
        </p:blipFill>
        <p:spPr>
          <a:xfrm>
            <a:off x="2843808" y="4005064"/>
            <a:ext cx="1066654" cy="836687"/>
          </a:xfrm>
          <a:prstGeom prst="rect">
            <a:avLst/>
          </a:prstGeom>
        </p:spPr>
      </p:pic>
      <p:pic>
        <p:nvPicPr>
          <p:cNvPr id="16386" name="Picture 2" descr="https://encrypted-tbn3.google.com/images?q=tbn:ANd9GcRaka1L6PYaZ8uITpGfOvaiFaYOVScFhIZiT40n4WtR6wRdcOox"/>
          <p:cNvPicPr>
            <a:picLocks noChangeAspect="1" noChangeArrowheads="1"/>
          </p:cNvPicPr>
          <p:nvPr/>
        </p:nvPicPr>
        <p:blipFill>
          <a:blip r:embed="rId4" cstate="print"/>
          <a:srcRect/>
          <a:stretch>
            <a:fillRect/>
          </a:stretch>
        </p:blipFill>
        <p:spPr bwMode="auto">
          <a:xfrm>
            <a:off x="1331640" y="3789040"/>
            <a:ext cx="911746" cy="1221928"/>
          </a:xfrm>
          <a:prstGeom prst="rect">
            <a:avLst/>
          </a:prstGeom>
          <a:noFill/>
        </p:spPr>
      </p:pic>
      <p:graphicFrame>
        <p:nvGraphicFramePr>
          <p:cNvPr id="6" name="5 Diagrama"/>
          <p:cNvGraphicFramePr/>
          <p:nvPr/>
        </p:nvGraphicFramePr>
        <p:xfrm>
          <a:off x="4860032" y="332656"/>
          <a:ext cx="3791744" cy="61926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Calibri" pitchFamily="34" charset="0"/>
                <a:cs typeface="Calibri" pitchFamily="34" charset="0"/>
              </a:rPr>
              <a:t>OBJETIVOS</a:t>
            </a:r>
            <a:endParaRPr lang="es-ES" dirty="0">
              <a:latin typeface="Calibri" pitchFamily="34" charset="0"/>
              <a:cs typeface="Calibri" pitchFamily="34" charset="0"/>
            </a:endParaRPr>
          </a:p>
        </p:txBody>
      </p:sp>
      <p:sp>
        <p:nvSpPr>
          <p:cNvPr id="3" name="2 Marcador de contenido"/>
          <p:cNvSpPr>
            <a:spLocks noGrp="1"/>
          </p:cNvSpPr>
          <p:nvPr>
            <p:ph idx="1"/>
          </p:nvPr>
        </p:nvSpPr>
        <p:spPr>
          <a:xfrm>
            <a:off x="457200" y="1600201"/>
            <a:ext cx="5338936" cy="4781127"/>
          </a:xfrm>
        </p:spPr>
        <p:txBody>
          <a:bodyPr>
            <a:normAutofit fontScale="92500" lnSpcReduction="20000"/>
          </a:bodyPr>
          <a:lstStyle/>
          <a:p>
            <a:pPr lvl="0"/>
            <a:r>
              <a:rPr lang="es-ES" b="1" dirty="0">
                <a:latin typeface="Calibri" pitchFamily="34" charset="0"/>
                <a:cs typeface="Calibri" pitchFamily="34" charset="0"/>
              </a:rPr>
              <a:t>Objetivo general: </a:t>
            </a:r>
            <a:r>
              <a:rPr lang="es-ES" sz="2400" dirty="0">
                <a:latin typeface="Calibri" pitchFamily="34" charset="0"/>
                <a:cs typeface="Calibri" pitchFamily="34" charset="0"/>
              </a:rPr>
              <a:t>Diagnosticar las estrategias conductistas utilizadas por las maestras en el manejo de la agresividad en el </a:t>
            </a:r>
            <a:r>
              <a:rPr lang="es-ES" sz="2400" dirty="0" smtClean="0">
                <a:latin typeface="Calibri" pitchFamily="34" charset="0"/>
                <a:cs typeface="Calibri" pitchFamily="34" charset="0"/>
              </a:rPr>
              <a:t>aula.</a:t>
            </a:r>
            <a:endParaRPr lang="es-ES" sz="2400" dirty="0" smtClean="0"/>
          </a:p>
          <a:p>
            <a:pPr lvl="0"/>
            <a:r>
              <a:rPr lang="es-ES" b="1" dirty="0" smtClean="0">
                <a:latin typeface="Calibri" pitchFamily="34" charset="0"/>
                <a:cs typeface="Calibri" pitchFamily="34" charset="0"/>
              </a:rPr>
              <a:t>Objetivos </a:t>
            </a:r>
            <a:r>
              <a:rPr lang="es-ES" b="1" dirty="0">
                <a:latin typeface="Calibri" pitchFamily="34" charset="0"/>
                <a:cs typeface="Calibri" pitchFamily="34" charset="0"/>
              </a:rPr>
              <a:t>Específicos</a:t>
            </a:r>
            <a:r>
              <a:rPr lang="es-ES" dirty="0">
                <a:latin typeface="Calibri" pitchFamily="34" charset="0"/>
                <a:cs typeface="Calibri" pitchFamily="34" charset="0"/>
              </a:rPr>
              <a:t>.</a:t>
            </a:r>
          </a:p>
          <a:p>
            <a:pPr lvl="2" algn="just">
              <a:buFont typeface="Wingdings" pitchFamily="2" charset="2"/>
              <a:buChar char="Ø"/>
            </a:pPr>
            <a:r>
              <a:rPr lang="es-ES" dirty="0">
                <a:latin typeface="Calibri" pitchFamily="34" charset="0"/>
                <a:cs typeface="Calibri" pitchFamily="34" charset="0"/>
              </a:rPr>
              <a:t>Analizar si las maestras aplican técnicas conductistas para el manejo de la agresividad.</a:t>
            </a:r>
          </a:p>
          <a:p>
            <a:pPr lvl="2" algn="just">
              <a:buFont typeface="Wingdings" pitchFamily="2" charset="2"/>
              <a:buChar char="Ø"/>
            </a:pPr>
            <a:r>
              <a:rPr lang="es-ES" dirty="0">
                <a:latin typeface="Calibri" pitchFamily="34" charset="0"/>
                <a:cs typeface="Calibri" pitchFamily="34" charset="0"/>
              </a:rPr>
              <a:t>Identificar la metodología utilizada por las maestras para el control de la agresividad con niños preescolares.</a:t>
            </a:r>
          </a:p>
          <a:p>
            <a:pPr lvl="2" algn="just">
              <a:buFont typeface="Wingdings" pitchFamily="2" charset="2"/>
              <a:buChar char="Ø"/>
            </a:pPr>
            <a:r>
              <a:rPr lang="es-ES" dirty="0">
                <a:latin typeface="Calibri" pitchFamily="34" charset="0"/>
                <a:cs typeface="Calibri" pitchFamily="34" charset="0"/>
              </a:rPr>
              <a:t>Determinar si existe la presencia o no de violaciones a la integridad personal del niño.</a:t>
            </a:r>
          </a:p>
          <a:p>
            <a:pPr lvl="2" algn="just">
              <a:buFont typeface="Wingdings" pitchFamily="2" charset="2"/>
              <a:buChar char="Ø"/>
            </a:pPr>
            <a:r>
              <a:rPr lang="es-ES" dirty="0">
                <a:latin typeface="Calibri" pitchFamily="34" charset="0"/>
                <a:cs typeface="Calibri" pitchFamily="34" charset="0"/>
              </a:rPr>
              <a:t>Diseñar una guía con actividades que permitan manejar adecuadamente los comportamientos agresivos en el aula.</a:t>
            </a:r>
          </a:p>
          <a:p>
            <a:endParaRPr lang="es-ES" dirty="0"/>
          </a:p>
        </p:txBody>
      </p:sp>
      <p:pic>
        <p:nvPicPr>
          <p:cNvPr id="52226" name="Picture 2" descr="https://encrypted-tbn3.google.com/images?q=tbn:ANd9GcRNZKACWQsEMjTm4Yu2csif0urOYmYs5NOOqEvUJOT_njhOo6q-2A"/>
          <p:cNvPicPr>
            <a:picLocks noChangeAspect="1" noChangeArrowheads="1"/>
          </p:cNvPicPr>
          <p:nvPr/>
        </p:nvPicPr>
        <p:blipFill>
          <a:blip r:embed="rId2" cstate="print"/>
          <a:srcRect/>
          <a:stretch>
            <a:fillRect/>
          </a:stretch>
        </p:blipFill>
        <p:spPr bwMode="auto">
          <a:xfrm>
            <a:off x="5940152" y="2924944"/>
            <a:ext cx="2466975" cy="1847851"/>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latin typeface="Calibri" pitchFamily="34" charset="0"/>
              <a:cs typeface="Calibri" pitchFamily="34" charset="0"/>
            </a:endParaRPr>
          </a:p>
        </p:txBody>
      </p:sp>
      <p:graphicFrame>
        <p:nvGraphicFramePr>
          <p:cNvPr id="7" name="6 Marcador de contenido"/>
          <p:cNvGraphicFramePr>
            <a:graphicFrameLocks noGrp="1"/>
          </p:cNvGraphicFramePr>
          <p:nvPr>
            <p:ph idx="1"/>
          </p:nvPr>
        </p:nvGraphicFramePr>
        <p:xfrm>
          <a:off x="5004048" y="404664"/>
          <a:ext cx="3744416"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266" name="Picture 2"/>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41015" t="25261" r="21875" b="23073"/>
          <a:stretch/>
        </p:blipFill>
        <p:spPr bwMode="auto">
          <a:xfrm>
            <a:off x="467544" y="404664"/>
            <a:ext cx="4413394" cy="48965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316" name="Picture 4" descr="http://3.bp.blogspot.com/-FKsBHKxW2rw/Te0cvzvVUzI/AAAAAAAAAAM/Dy9TbIWVzsc/s1600/infantil1.gif"/>
          <p:cNvPicPr>
            <a:picLocks noChangeAspect="1" noChangeArrowheads="1"/>
          </p:cNvPicPr>
          <p:nvPr/>
        </p:nvPicPr>
        <p:blipFill>
          <a:blip r:embed="rId8" cstate="print"/>
          <a:srcRect/>
          <a:stretch>
            <a:fillRect/>
          </a:stretch>
        </p:blipFill>
        <p:spPr bwMode="auto">
          <a:xfrm>
            <a:off x="539551" y="5085184"/>
            <a:ext cx="1881025" cy="1440160"/>
          </a:xfrm>
          <a:prstGeom prst="rect">
            <a:avLst/>
          </a:prstGeom>
          <a:noFill/>
        </p:spPr>
      </p:pic>
      <p:sp>
        <p:nvSpPr>
          <p:cNvPr id="11268" name="AutoShape 4" descr="data:image/jpeg;base64,/9j/4AAQSkZJRgABAQAAAQABAAD/2wBDAAkGBwgHBgkIBwgKCgkLDRYPDQwMDRsUFRAWIB0iIiAdHx8kKDQsJCYxJx8fLT0tMTU3Ojo6Iys/RD84QzQ5Ojf/2wBDAQoKCg0MDRoPDxo3JR8lNzc3Nzc3Nzc3Nzc3Nzc3Nzc3Nzc3Nzc3Nzc3Nzc3Nzc3Nzc3Nzc3Nzc3Nzc3Nzc3Nzf/wAARCACdAKYDASIAAhEBAxEB/8QAHAAAAQUBAQEAAAAAAAAAAAAAAAMEBQYHAQII/8QARhAAAgEDAgMEBQgHBgUFAAAAAQIDAAQRBSEGEjETQVFxByJhgZEUMkJSk6GxwRUWIzNU0dImYnKC4fA0g7LC4jVjkqLx/8QAGgEAAgMBAQAAAAAAAAAAAAAAAAMCBAUBBv/EAC0RAAICAQQBAgYBBAMAAAAAAAABAgMRBBIhMRMUQQUiUVJhcRUjMpGhgdHh/9oADAMBAAIRAxEAPwDcaKKKACiuZ3xRQB2iiigAooooAKK8qwYkAg46+yvVABRRRQAUUUUAFFcJrtABRRRQAjNMkcbsxHqLzGm9pfJcNygb9+Og/wBnPwpHXbdGs3mLFWRcZB6gnoa9aRZxw2sUmAZGUMW8x3eFV99ju2rodth49z7JEdBRXR0oqwJEbu4W1t3nkWRlQZIjQs2PIbmvC3cDWvyoTIYOXn7QHK48c12+uo7O3aaVZGUEDEcZdtzjoN6SgW3kjklWJo0kHrh0KZ9pBrjOobx3tvPcLdWqXE4MfKGSJuVhnOQTgV7h1UPqK2MlvLFM0RlXnxjlBx3E71V7DinTNBt5LCWR5+xmcQ9gvMCucjfp3491cTiezuOIra+aG6ghS2aFi8RO7MCOmfA0lWp+5bemll/K8exegcdTTWyvobx5UiY80MjIynrkEjPltSb3DXuntLpNzA0jj9nIw50B9oBrunWTWyI87JJclcSyRpyByTknG/efE0/OSnjHYtOs7Tw9meWJclzzbnuAxjpuTnO2BS2cKSe4UOQBknA7ye6o+0mDXgR73tJHi7Tscr6q5wGGBnHUZoAT0iZL2WTUII54opSVImQxlscoB5T5NvUrkeNNdQMwgJgDM393rTPS7+a5nMMyFDGnrZ6k5pMroxmoP3GKtuLkvYc3RumkZbe4jiVE5m5o+Ynr03GOnhTuNwVXmPrEZ86ZyaXFMLpbiWaWO5ZSyNIQFAx6q4xgfjmo24uLfUtVEWnXYNzpysJkRSQCSvqk/wCU/nTRZL3UsiyxRwhiztknkJXAG+T3VV/SHxe/DdrFb2IRr+4BKlhkRKPpEd++wHn4VcQNhWKel1GXixXK4D2qYbB3wW9mO/uofR1LLIKTiviKWQSSazec47xJyj4DA+6rxwD6QpZrmPTOIZ1YybQ3j4TLZwEfoMnOx7+h365dXGGVIxnIqIzCPqJSCMg5FdqG4PeaThnTGuSxlNsnMXJJ6bZyBUpPPHBGZJWCqO81JvCyxWMvCI/iKQLpxXvZgPzp7ZDFnAP/AG1/Cq9qN5JqcqwW8R5Q3q+JPj7KslspSCNG6qoB+FVKbFZdKUesYLNsHCqMX32K0UUVcKwVUvSBdTQWltFFKUSZyrAHHNt0/wBPZVsPSqDxFrsfy65sbqyS5jhk9USvkZx1wR7aVd/ZgZTaqrFKSyUy97JY8kAMOnjmnOiRW16JXv76USLssQlKeR//ADpUmdT00n/0K1/+v9NcOp6Zgk6HZ4HeeX+mqdUNksvk0L/icLY7Ypp/UkeFXTTeKIbLT7t7iC6hdriMvz9k6/NOe/O48fE9K0QZrJrfjHStOmL2mn28EhHLzw7HHmFqTg47adS0MXOB1xMf5VYhallFC+bk1LD/AGzRZYkmjaOVVeNwVZWGQQe41yOGOIKI0VAqhQFGMAdB5Vn540nHW3P2x/lXf1zn/hm+2P8AKp+ZFfeaEaY6haNIRPbHkuE6N9YeBqljjK4PS1Y/80/yr0OMLrutH+1P8qjKcZrDRKNm15RctP1BbsGOQck6fPjP5U8VEUkqoBbc4HWs8/T7z3SSPbNC+f3ofJH3VKPrN+uBHGJBjdjMVz7sUmOq2fLZ/kf4/It1X+PoXGqZx7wZJxNJBdW952U8EZRY3GUIO59oJOBmpSy11Ft1F1HIJc+sAeYD3nFN34tjI5obf1T0Mjhc031VLXZCUJ1rMlgyu64C4ltOZpbGMxrHztKtwnKOuRuQcjG+3eOtPOF+CotRnVtW1CO3RWBMCbs48OboPDbNXy91uW+jMcqqkZ+ioO/nmmBmUD1R91VLNa1L5FwPgqnDM5clpvtatbCJYrYLLIFwqJ81QPHH4VBWdxd67OVf98nz1+intxUVLA10RGObmY7BRuT4VdOHdNl0+zKzFedyCQB07tz31xOeqliXCE03+OTaX6Y706whs0wgzIR6znqaeYrma9A5rThCMY7Y9EJScnmQUUUVI4cNZjxFbo+vXhOctL4+wVppOOtZtxBn9N3ZBx+0O/wpFz4wiMscZ6Iz5NGOqnb2moqaxm1XVBaRKUtYWUStzY6jO3jtU9HKyKQcNzbHI6ivK2J+Vi/0+Zo5SMSwsfVce3f76o2yltx0WNNGvyZ7RIWdlb2MXZwRIibDKjc+fj76ieIdNhjtZtSt40iubf11KgAMM7g465HjTzUJZSVdbq6tQjFHEAjcEjruwOPdTPULuLVJl0lTJ+0XmcDq4B7z3b7nyqlGMlLOTWntcMYyct2WWGOVVCh0DAY6ZFK4FOGhgtsKX5+UbIg28qQcgsSoIHhWlGe7owLK9j5Z53IFeiCuCa8/Rx5flQoA2Gce01159iK27Xnv2O7UolxKgCq+B5ZpOud4ocU+0EZyi/leC6aDptvfaVFPNz9qxOSrY78VFalw3OtwY7S2mkgT5jF13z176sHCjAaFB5t/1GpgEHpTPT0yWFwPlOdkcSeTM4J1m5gAyspwQ2M0rTriWy/R2u9si4huhkeAbv8AyPvpr5VnWQ2SaKzWGOdMk7LUbZ84xKoPkTg1oA6Vm4blIYdxzWiwOJIUcfSUGruhfDROsg+Iw93qOkabGzL2lwbiUqxH7OPBO48WZR8anxUXaxmXWry7bdYkW3j9n0nPxZR/lpay1Bb27uYoYnMNuQhn+i0m/Mo8cbZPTO3dV4YP6KKK6AnL3VWNQ4Ya8vZrn5YE7Rs8vZk49+as0vQU0a8gUgdqpOcYByc+VUbpYmySjuRXP1Pb+OH2R/qqO4g0RtF0ie8F8GYDkC9mRktt9b25q+d1VD0jrNNp1pAiOInnDSyBCwjUDqce0j4Uly45HaaqLuj+ygrqS2kSx6aJIo2B7VJ+V1J2wQMbd9POHXNzfCKTUhbieTlMXZkhyR3Y2GCBUbHLLYXTNayKxxyq5hyGyAThWH4inul6fqOo3pu7eB+1SXtRiJgGbPNgEDA7utISWc4PQ3RjKEk3/wAl6/U9v44fZH+qu/qe38cPsj/VUrr2tw6Hp3ymdSzk8scWcF2/l7aq1pqms6mGnurt7WMn1IbcBdt+p3NMnqFB4Z56vSOzLSJQ8IN0+Xj7H/yo/U8/x6/ZH+qm9tPcW16lwbi4m6KVllJHwz161bLW4S5hEsRyD3d4NFeoU+gt0vj7K3+p7fxw+yP9VH6nsD/x4+x/8qsUF7DPM0UbEsoydqqescfR2GoS2ttp5uBCxR3abkHMOuBg/fip+TjJyvSSsltjHktWlWZsLGO2MnaFM+sBjO+elOgxU1RIvSREf32lSr/gmDfiBThfSJppHrWd4p8lP51zdzlMf6K9cOJLcemEaD20pAMcycrHqCTj86q1vMJo1YHm2G4G2e+m/EnGOm69BDZW8sluVk527dOUkgYAGdj1NL2sPZKwRu0B3LDv/wBNqhqJ72mUL651yxJYPQniLcvMObGeXv8AhV14cvVuLBYWbMsI5SPZ3H/fhVEFowl7QSD53Ny79c+P+/hUhprXtvqKz2ILsF5WiCkhx7fCuaezxzyKi2mW945RF8gtZOWV8vNMBvGGJJI/vEk48OvdgyFrbxWtvHBAgSOMcqqO4Vy2JeNXeIxuwyynGQfbilq2EOCiiiugJy9BUNr93bWcMDzSpFM8yrAD1dvAffUxL0FYbxvq819xVPIHPZ2cvZwL3Lync+ZYH7qztSsyaLFCzJFr1D0g6kmpSWVlpMWY35OaWUknvHQDG2/WpSw4r7cGDV7eHLAFhDlgFPiD1qDu7eGd4tTjGHkhCsR0KncUnEoeRULhATjmboPOqDvl7Gh6atLJap7Hh2+DX0EUBlsYmKsgKhAQdyO/v8qf8MPZy6TFLYyxyRyZOUORnwPt6Uhw1pctik/bNBIswXHIc5G/s6b0rbaYulyGLR7OC3ikYyS8oIDNjvqymtqlLsoST3OEXx3yQ3H+nzXk+mMic8SuyyLkDrg538jTQERSRRiUAkdOXdzjGc91WLU74Rwk6lY8yJ63MDkZ9nhVYtOIOG7skJNeRTKpbsmgMhADFTggHvB6mq86nObcS9RPx1ZmuF7+wpO8DSiJuwa4ALQq+C22MkDqPP8AnUvYXTwWQgVl+VXB9VR1A6Z+NUm51vR9CuLm7sra1YzAiNuXkMh7i3TAG+RtT/gez1LUeJ59WnmDRbNI+PVJIwEUd2MZ28alXQ3FyXtwTvsgnslxxlZ98exo1rax20ahFXmA3YDdqyLjG2NnxJfqVIV5O1U46hhn8c1slZ36UbNku7G9UepIrROfaMEfi3wp7SSwhPw+1q/D9yiLIj/McHyNegRk7jI671C3URhnZSMAklfKtV9F15Z6voklle21vLc2LcoMkasWjO6nceY91c28ZNi+90x34yUKWOOXaREb/EM0iLZE2hlmhHhHMy/cDW5HRtLG402zH/IX+VVn0iWtpZ8J3L21pbxO0kSc0caqcFx3gVHplWGvjZJR29maFZfmnUr7B7jdN/OtK9ENp2NpqcxklkLyomZGLHZc9f8ANWb2yKqBgMEjc1rXowi5OH3kx+8uGPwAH5U/T58gfElGOneF2XAV2uCu1pHnQooooASl6CsO4v0S6g4n1CKOJirk3CHOAyE5J38CcVuM3QCqnxPon6Tv7FBHJJHNIwuhzMqrFyYyGHzTzBcDvyfdn3/3liiST5IfguxlvuG7WSZlEbBlXG5KhiKT1XTzY3YhBZ1fHIcbn/XNWzSdMi0fT4rC3d2iiLBWfruxP5151eza5ty0IPbx7oQcH2isB2tWvPRcjfLPPQnw/aRaRZNLeSRwyy4JVmA5R3D76ktP1G31BWa3Ykr1BqM03hu2hKy3ZNxL1PNsoPl3++nmpahpnD9jJfXZW3twQrMkZJJPTYbn/StepSwkipbKHMmyRljWWNkcbMMEdazXifha14cWG+055SjkxOJG5sEksCPiR8K0mOQSosiE8rAMMjBwfZVd9IEYl4blJ3KSow+IH51Zox5Y/sqauycdLYoPGUzLeSNJOZFAYnJYKAc+dWThjiZtFtriJrYzdo4dPWwAcYOfuqH06wl1G8isrUxrLLnDSZAGBnuFWDUOB7uz0ua6S9NzcwrziCKHAYDqBuSTjOK1rXRD5Je55bT+uufmg28Z5b/7LdwxxCNdjmDW5hmg5ecc2VIbOMH3Ujx9afKuG7hwMvARMPIdfuJqt8AXCWuo3qXDrBlApWUch5g3TfzNX65jS4t5IJBzLKhRgfAjFZOp2Rsah0eo+F3WuqFtq5/9MUj05byJS5wpJX1hklv7oG5pTQS/DGvW19HMWiIKzKN1eI+B78EZ92KkrPQdd5pYrexcRqxDNKo5XweuD16bV230d7y4A1e8SzJbkEjrgsx+hvgZ6/hVTc08HqZzUm1KScWaoJFdQ6sGVhkEdCKqPpPP9lXHjcRf9WfyqwaVaDT9PhtBM8yxDCu+M48NvDpVa9J7f2aUeN1GPuY1zdmRl6eKV0cfUzyIfs1HsFbH6PIhHwlZHvcyOfe5/KseGAvkK2HhRzaaPYQvsvYpn2HGadTaq5rPuX/iibqSX1LIK7XAQeldrVPPBRRRQAhcHAFIlsivd2cBfOm3PWZqZYsaHwjlEdqut6bpUiLqV7DbNICyCQ45gOuP999V3VPSJotojCzMl7LjZUXlX3se7yzXv0lWgn0m3uQN4JsNt9Fhj8QKzu1gWeeKMj946pkDpk4p2i+Daa+vyzbf1X6IzskntPeo8aa/fzyuNSmggc+rbwYVUHgCBk+81YNA0nVOKdCs3mv1ltIropPHcMWZgHDHB8cbeVSq+jLSVPr3t+x7/WQfgtWXh7RbTh+ye0smlaN5TKe1bJyQBtt02p+p1mm8ajT2vwR8MpcS6ZNZAOxqP1+zfUdHubSIqJJFAUucAEEH8qdF68SYkjdCSAwIypwRWVG7a9yGzpU4OEunwUDgqynPEspZOVbEMJC22ScgY+HfitG5+7ORURpuk2unTyTQNKXdeVuds+H37dakObFSu1UrZZkL0uir0sNlecfkZz6NYz6kL+aLnkwByk+qSOhI7/wqRLeFIl6aXKXAnWe2mJwvK8Dn1HHs+q3t+PsTvyWnEflwoJJAA3JPdWYXKn0gcQG3gL/oWzfmuJxkdq3QKvu+7J8KvuoJJqGl3NtbTG3nliZFkZcmNiMZI78ZpLQ9KtdE02Gxs1xHGu7Y3du9j7TXFNJZ9x9UvGm49kjGiQxJFCgSNFCoo6ADpVR9JrZ0G3X614gP/wAWq2c1Uv0mSZtNNgH0rkuR7ApH/dUYNuSJ6aP9WJTMZ2rVuHrgXei2coPWIKfMbH7wayjfpV99H91z6bPbHrDJzDybf8c1O1fKX9bHMN30L1p9xkdk53HzSe+n2agQSCCPjUtaTiaPf5w61f0Wp3LZLswLq8PchzRRRWgVxlfnCp160yL+NTJAPUUco8BVK7SOye5PA2Fu1YwU/iy3mvNBu4bfHNyh8FSxIXfAA3ycYrOtI0jUWvYO1tbyDllUhzbMQpzkE9Ns1uvKvgK5yL9UVZ0/mordcZd/ghY98kyFDnHrEZ765z+2pvlXwFHIv1RVB/D39w7zr6EJz+2ucw8anOVfAV3lXwFc/jn9x31H4ILmFGRU7yr4Cucq/VHwo/jn9weo/BW7u2gvIhHcJzKDzD1iMHx2NIx2TwDFve3AUdElbtAPed/vq1dmn1F+FHZp9VfhXfQS+7/QeoX0K8hlxiTkY/WUEZ92/wCNe6nuzT6i/Cjs0+ovwqP8dL7jvqPwQNZ/6RJRJrVhb5x2cLOc9PWbH/aa10on1V+FYxx00tzxfdzPBLFDHGkEbvGVVgN8gkYxljvUXo3V82clzQ2Kdv6Iz5HcFWdIiyD6QI38vEVOcEz/ACXXHgLA9vGUODtkb/zph+kbQcrNK3NHhQI9lONvVPcpxuO/4U1sb0WmsQ3cbIxinWQiLcEZyQB5EjFLxu4ZpOU7IyjJfo1oUrBIYpA6+/yqVgaOaJJUAKuoYHHcaV5V8BViOglFpqX+jAd+eGjzFIsiBlOxor0AB0orSWcclY7RRRXQCiiigAooooAKKKKACiiigAooooAKKKKAOGmep31pp1lNeX0qwwRLl3boBTw9aj9U0aw1c2/6RtxcLbydrGjk8nPjAJXocZOM1x9HYtZ5M/t7nVuK9Yhv+G7CK0sFlDPfXkOFlQdVVerA+O3mK0uOBEUBY0X/AArivYUKAFAA6ADur0vSoQqUENtvdnGMJABiu0UUwSFFFF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1270" name="AutoShape 6" descr="data:image/jpeg;base64,/9j/4AAQSkZJRgABAQAAAQABAAD/2wBDAAkGBwgHBgkIBwgKCgkLDRYPDQwMDRsUFRAWIB0iIiAdHx8kKDQsJCYxJx8fLT0tMTU3Ojo6Iys/RD84QzQ5Ojf/2wBDAQoKCg0MDRoPDxo3JR8lNzc3Nzc3Nzc3Nzc3Nzc3Nzc3Nzc3Nzc3Nzc3Nzc3Nzc3Nzc3Nzc3Nzc3Nzc3Nzc3Nzf/wAARCACdAKYDASIAAhEBAxEB/8QAHAAAAQUBAQEAAAAAAAAAAAAAAAMEBQYHAQII/8QARhAAAgEDAgMEBQgHBgUFAAAAAQIDAAQRBSEGEjETQVFxByJhgZEUMkJSk6GxwRUWIzNU0dImYnKC4fA0g7LC4jVjkqLx/8QAGgEAAgMBAQAAAAAAAAAAAAAAAAMCBAUBBv/EAC0RAAICAQQBAgYBBAMAAAAAAAABAgMRBBIhMRMUQQUiUVJhcRUjMpGhgdHh/9oADAMBAAIRAxEAPwDcaKKKACiuZ3xRQB2iiigAooooAKK8qwYkAg46+yvVABRRRQAUUUUAFFcJrtABRRRQAjNMkcbsxHqLzGm9pfJcNygb9+Og/wBnPwpHXbdGs3mLFWRcZB6gnoa9aRZxw2sUmAZGUMW8x3eFV99ju2rodth49z7JEdBRXR0oqwJEbu4W1t3nkWRlQZIjQs2PIbmvC3cDWvyoTIYOXn7QHK48c12+uo7O3aaVZGUEDEcZdtzjoN6SgW3kjklWJo0kHrh0KZ9pBrjOobx3tvPcLdWqXE4MfKGSJuVhnOQTgV7h1UPqK2MlvLFM0RlXnxjlBx3E71V7DinTNBt5LCWR5+xmcQ9gvMCucjfp3491cTiezuOIra+aG6ghS2aFi8RO7MCOmfA0lWp+5bemll/K8exegcdTTWyvobx5UiY80MjIynrkEjPltSb3DXuntLpNzA0jj9nIw50B9oBrunWTWyI87JJclcSyRpyByTknG/efE0/OSnjHYtOs7Tw9meWJclzzbnuAxjpuTnO2BS2cKSe4UOQBknA7ye6o+0mDXgR73tJHi7Tscr6q5wGGBnHUZoAT0iZL2WTUII54opSVImQxlscoB5T5NvUrkeNNdQMwgJgDM393rTPS7+a5nMMyFDGnrZ6k5pMroxmoP3GKtuLkvYc3RumkZbe4jiVE5m5o+Ynr03GOnhTuNwVXmPrEZ86ZyaXFMLpbiWaWO5ZSyNIQFAx6q4xgfjmo24uLfUtVEWnXYNzpysJkRSQCSvqk/wCU/nTRZL3UsiyxRwhiztknkJXAG+T3VV/SHxe/DdrFb2IRr+4BKlhkRKPpEd++wHn4VcQNhWKel1GXixXK4D2qYbB3wW9mO/uofR1LLIKTiviKWQSSazec47xJyj4DA+6rxwD6QpZrmPTOIZ1YybQ3j4TLZwEfoMnOx7+h365dXGGVIxnIqIzCPqJSCMg5FdqG4PeaThnTGuSxlNsnMXJJ6bZyBUpPPHBGZJWCqO81JvCyxWMvCI/iKQLpxXvZgPzp7ZDFnAP/AG1/Cq9qN5JqcqwW8R5Q3q+JPj7KslspSCNG6qoB+FVKbFZdKUesYLNsHCqMX32K0UUVcKwVUvSBdTQWltFFKUSZyrAHHNt0/wBPZVsPSqDxFrsfy65sbqyS5jhk9USvkZx1wR7aVd/ZgZTaqrFKSyUy97JY8kAMOnjmnOiRW16JXv76USLssQlKeR//ADpUmdT00n/0K1/+v9NcOp6Zgk6HZ4HeeX+mqdUNksvk0L/icLY7Ypp/UkeFXTTeKIbLT7t7iC6hdriMvz9k6/NOe/O48fE9K0QZrJrfjHStOmL2mn28EhHLzw7HHmFqTg47adS0MXOB1xMf5VYhallFC+bk1LD/AGzRZYkmjaOVVeNwVZWGQQe41yOGOIKI0VAqhQFGMAdB5Vn540nHW3P2x/lXf1zn/hm+2P8AKp+ZFfeaEaY6haNIRPbHkuE6N9YeBqljjK4PS1Y/80/yr0OMLrutH+1P8qjKcZrDRKNm15RctP1BbsGOQck6fPjP5U8VEUkqoBbc4HWs8/T7z3SSPbNC+f3ofJH3VKPrN+uBHGJBjdjMVz7sUmOq2fLZ/kf4/It1X+PoXGqZx7wZJxNJBdW952U8EZRY3GUIO59oJOBmpSy11Ft1F1HIJc+sAeYD3nFN34tjI5obf1T0Mjhc031VLXZCUJ1rMlgyu64C4ltOZpbGMxrHztKtwnKOuRuQcjG+3eOtPOF+CotRnVtW1CO3RWBMCbs48OboPDbNXy91uW+jMcqqkZ+ioO/nmmBmUD1R91VLNa1L5FwPgqnDM5clpvtatbCJYrYLLIFwqJ81QPHH4VBWdxd67OVf98nz1+intxUVLA10RGObmY7BRuT4VdOHdNl0+zKzFedyCQB07tz31xOeqliXCE03+OTaX6Y706whs0wgzIR6znqaeYrma9A5rThCMY7Y9EJScnmQUUUVI4cNZjxFbo+vXhOctL4+wVppOOtZtxBn9N3ZBx+0O/wpFz4wiMscZ6Iz5NGOqnb2moqaxm1XVBaRKUtYWUStzY6jO3jtU9HKyKQcNzbHI6ivK2J+Vi/0+Zo5SMSwsfVce3f76o2yltx0WNNGvyZ7RIWdlb2MXZwRIibDKjc+fj76ieIdNhjtZtSt40iubf11KgAMM7g465HjTzUJZSVdbq6tQjFHEAjcEjruwOPdTPULuLVJl0lTJ+0XmcDq4B7z3b7nyqlGMlLOTWntcMYyct2WWGOVVCh0DAY6ZFK4FOGhgtsKX5+UbIg28qQcgsSoIHhWlGe7owLK9j5Z53IFeiCuCa8/Rx5flQoA2Gce01159iK27Xnv2O7UolxKgCq+B5ZpOud4ocU+0EZyi/leC6aDptvfaVFPNz9qxOSrY78VFalw3OtwY7S2mkgT5jF13z176sHCjAaFB5t/1GpgEHpTPT0yWFwPlOdkcSeTM4J1m5gAyspwQ2M0rTriWy/R2u9si4huhkeAbv8AyPvpr5VnWQ2SaKzWGOdMk7LUbZ84xKoPkTg1oA6Vm4blIYdxzWiwOJIUcfSUGruhfDROsg+Iw93qOkabGzL2lwbiUqxH7OPBO48WZR8anxUXaxmXWry7bdYkW3j9n0nPxZR/lpay1Bb27uYoYnMNuQhn+i0m/Mo8cbZPTO3dV4YP6KKK6AnL3VWNQ4Ya8vZrn5YE7Rs8vZk49+as0vQU0a8gUgdqpOcYByc+VUbpYmySjuRXP1Pb+OH2R/qqO4g0RtF0ie8F8GYDkC9mRktt9b25q+d1VD0jrNNp1pAiOInnDSyBCwjUDqce0j4Uly45HaaqLuj+ygrqS2kSx6aJIo2B7VJ+V1J2wQMbd9POHXNzfCKTUhbieTlMXZkhyR3Y2GCBUbHLLYXTNayKxxyq5hyGyAThWH4inul6fqOo3pu7eB+1SXtRiJgGbPNgEDA7utISWc4PQ3RjKEk3/wAl6/U9v44fZH+qu/qe38cPsj/VUrr2tw6Hp3ymdSzk8scWcF2/l7aq1pqms6mGnurt7WMn1IbcBdt+p3NMnqFB4Z56vSOzLSJQ8IN0+Xj7H/yo/U8/x6/ZH+qm9tPcW16lwbi4m6KVllJHwz161bLW4S5hEsRyD3d4NFeoU+gt0vj7K3+p7fxw+yP9VH6nsD/x4+x/8qsUF7DPM0UbEsoydqqescfR2GoS2ttp5uBCxR3abkHMOuBg/fip+TjJyvSSsltjHktWlWZsLGO2MnaFM+sBjO+elOgxU1RIvSREf32lSr/gmDfiBThfSJppHrWd4p8lP51zdzlMf6K9cOJLcemEaD20pAMcycrHqCTj86q1vMJo1YHm2G4G2e+m/EnGOm69BDZW8sluVk527dOUkgYAGdj1NL2sPZKwRu0B3LDv/wBNqhqJ72mUL651yxJYPQniLcvMObGeXv8AhV14cvVuLBYWbMsI5SPZ3H/fhVEFowl7QSD53Ny79c+P+/hUhprXtvqKz2ILsF5WiCkhx7fCuaezxzyKi2mW945RF8gtZOWV8vNMBvGGJJI/vEk48OvdgyFrbxWtvHBAgSOMcqqO4Vy2JeNXeIxuwyynGQfbilq2EOCiiiugJy9BUNr93bWcMDzSpFM8yrAD1dvAffUxL0FYbxvq819xVPIHPZ2cvZwL3Lync+ZYH7qztSsyaLFCzJFr1D0g6kmpSWVlpMWY35OaWUknvHQDG2/WpSw4r7cGDV7eHLAFhDlgFPiD1qDu7eGd4tTjGHkhCsR0KncUnEoeRULhATjmboPOqDvl7Gh6atLJap7Hh2+DX0EUBlsYmKsgKhAQdyO/v8qf8MPZy6TFLYyxyRyZOUORnwPt6Uhw1pctik/bNBIswXHIc5G/s6b0rbaYulyGLR7OC3ikYyS8oIDNjvqymtqlLsoST3OEXx3yQ3H+nzXk+mMic8SuyyLkDrg538jTQERSRRiUAkdOXdzjGc91WLU74Rwk6lY8yJ63MDkZ9nhVYtOIOG7skJNeRTKpbsmgMhADFTggHvB6mq86nObcS9RPx1ZmuF7+wpO8DSiJuwa4ALQq+C22MkDqPP8AnUvYXTwWQgVl+VXB9VR1A6Z+NUm51vR9CuLm7sra1YzAiNuXkMh7i3TAG+RtT/gez1LUeJ59WnmDRbNI+PVJIwEUd2MZ28alXQ3FyXtwTvsgnslxxlZ98exo1rax20ahFXmA3YDdqyLjG2NnxJfqVIV5O1U46hhn8c1slZ36UbNku7G9UepIrROfaMEfi3wp7SSwhPw+1q/D9yiLIj/McHyNegRk7jI671C3URhnZSMAklfKtV9F15Z6voklle21vLc2LcoMkasWjO6nceY91c28ZNi+90x34yUKWOOXaREb/EM0iLZE2hlmhHhHMy/cDW5HRtLG402zH/IX+VVn0iWtpZ8J3L21pbxO0kSc0caqcFx3gVHplWGvjZJR29maFZfmnUr7B7jdN/OtK9ENp2NpqcxklkLyomZGLHZc9f8ANWb2yKqBgMEjc1rXowi5OH3kx+8uGPwAH5U/T58gfElGOneF2XAV2uCu1pHnQooooASl6CsO4v0S6g4n1CKOJirk3CHOAyE5J38CcVuM3QCqnxPon6Tv7FBHJJHNIwuhzMqrFyYyGHzTzBcDvyfdn3/3liiST5IfguxlvuG7WSZlEbBlXG5KhiKT1XTzY3YhBZ1fHIcbn/XNWzSdMi0fT4rC3d2iiLBWfruxP5151eza5ty0IPbx7oQcH2isB2tWvPRcjfLPPQnw/aRaRZNLeSRwyy4JVmA5R3D76ktP1G31BWa3Ykr1BqM03hu2hKy3ZNxL1PNsoPl3++nmpahpnD9jJfXZW3twQrMkZJJPTYbn/StepSwkipbKHMmyRljWWNkcbMMEdazXifha14cWG+055SjkxOJG5sEksCPiR8K0mOQSosiE8rAMMjBwfZVd9IEYl4blJ3KSow+IH51Zox5Y/sqauycdLYoPGUzLeSNJOZFAYnJYKAc+dWThjiZtFtriJrYzdo4dPWwAcYOfuqH06wl1G8isrUxrLLnDSZAGBnuFWDUOB7uz0ua6S9NzcwrziCKHAYDqBuSTjOK1rXRD5Je55bT+uufmg28Z5b/7LdwxxCNdjmDW5hmg5ecc2VIbOMH3Ujx9afKuG7hwMvARMPIdfuJqt8AXCWuo3qXDrBlApWUch5g3TfzNX65jS4t5IJBzLKhRgfAjFZOp2Rsah0eo+F3WuqFtq5/9MUj05byJS5wpJX1hklv7oG5pTQS/DGvW19HMWiIKzKN1eI+B78EZ92KkrPQdd5pYrexcRqxDNKo5XweuD16bV230d7y4A1e8SzJbkEjrgsx+hvgZ6/hVTc08HqZzUm1KScWaoJFdQ6sGVhkEdCKqPpPP9lXHjcRf9WfyqwaVaDT9PhtBM8yxDCu+M48NvDpVa9J7f2aUeN1GPuY1zdmRl6eKV0cfUzyIfs1HsFbH6PIhHwlZHvcyOfe5/KseGAvkK2HhRzaaPYQvsvYpn2HGadTaq5rPuX/iibqSX1LIK7XAQeldrVPPBRRRQAhcHAFIlsivd2cBfOm3PWZqZYsaHwjlEdqut6bpUiLqV7DbNICyCQ45gOuP999V3VPSJotojCzMl7LjZUXlX3se7yzXv0lWgn0m3uQN4JsNt9Fhj8QKzu1gWeeKMj946pkDpk4p2i+Daa+vyzbf1X6IzskntPeo8aa/fzyuNSmggc+rbwYVUHgCBk+81YNA0nVOKdCs3mv1ltIropPHcMWZgHDHB8cbeVSq+jLSVPr3t+x7/WQfgtWXh7RbTh+ye0smlaN5TKe1bJyQBtt02p+p1mm8ajT2vwR8MpcS6ZNZAOxqP1+zfUdHubSIqJJFAUucAEEH8qdF68SYkjdCSAwIypwRWVG7a9yGzpU4OEunwUDgqynPEspZOVbEMJC22ScgY+HfitG5+7ORURpuk2unTyTQNKXdeVuds+H37dakObFSu1UrZZkL0uir0sNlecfkZz6NYz6kL+aLnkwByk+qSOhI7/wqRLeFIl6aXKXAnWe2mJwvK8Dn1HHs+q3t+PsTvyWnEflwoJJAA3JPdWYXKn0gcQG3gL/oWzfmuJxkdq3QKvu+7J8KvuoJJqGl3NtbTG3nliZFkZcmNiMZI78ZpLQ9KtdE02Gxs1xHGu7Y3du9j7TXFNJZ9x9UvGm49kjGiQxJFCgSNFCoo6ADpVR9JrZ0G3X614gP/wAWq2c1Uv0mSZtNNgH0rkuR7ApH/dUYNuSJ6aP9WJTMZ2rVuHrgXei2coPWIKfMbH7wayjfpV99H91z6bPbHrDJzDybf8c1O1fKX9bHMN30L1p9xkdk53HzSe+n2agQSCCPjUtaTiaPf5w61f0Wp3LZLswLq8PchzRRRWgVxlfnCp160yL+NTJAPUUco8BVK7SOye5PA2Fu1YwU/iy3mvNBu4bfHNyh8FSxIXfAA3ycYrOtI0jUWvYO1tbyDllUhzbMQpzkE9Ns1uvKvgK5yL9UVZ0/mordcZd/ghY98kyFDnHrEZ765z+2pvlXwFHIv1RVB/D39w7zr6EJz+2ucw8anOVfAV3lXwFc/jn9x31H4ILmFGRU7yr4Cucq/VHwo/jn9weo/BW7u2gvIhHcJzKDzD1iMHx2NIx2TwDFve3AUdElbtAPed/vq1dmn1F+FHZp9VfhXfQS+7/QeoX0K8hlxiTkY/WUEZ92/wCNe6nuzT6i/Cjs0+ovwqP8dL7jvqPwQNZ/6RJRJrVhb5x2cLOc9PWbH/aa10on1V+FYxx00tzxfdzPBLFDHGkEbvGVVgN8gkYxljvUXo3V82clzQ2Kdv6Iz5HcFWdIiyD6QI38vEVOcEz/ACXXHgLA9vGUODtkb/zph+kbQcrNK3NHhQI9lONvVPcpxuO/4U1sb0WmsQ3cbIxinWQiLcEZyQB5EjFLxu4ZpOU7IyjJfo1oUrBIYpA6+/yqVgaOaJJUAKuoYHHcaV5V8BViOglFpqX+jAd+eGjzFIsiBlOxor0AB0orSWcclY7RRRXQCiiigAooooAKKKKACiiigAooooAKKKKAOGmep31pp1lNeX0qwwRLl3boBTw9aj9U0aw1c2/6RtxcLbydrGjk8nPjAJXocZOM1x9HYtZ5M/t7nVuK9Yhv+G7CK0sFlDPfXkOFlQdVVerA+O3mK0uOBEUBY0X/AArivYUKAFAA6ADur0vSoQqUENtvdnGMJABiu0UUwSFFFF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1272" name="Picture 8" descr="http://3.bp.blogspot.com/_iNPEbxGrmtw/TAx_rhEWasI/AAAAAAAAACc/7i8nsxcXDko/s1600/F5-69.jpg"/>
          <p:cNvPicPr>
            <a:picLocks noChangeAspect="1" noChangeArrowheads="1"/>
          </p:cNvPicPr>
          <p:nvPr/>
        </p:nvPicPr>
        <p:blipFill>
          <a:blip r:embed="rId9" cstate="print"/>
          <a:srcRect b="12466"/>
          <a:stretch>
            <a:fillRect/>
          </a:stretch>
        </p:blipFill>
        <p:spPr bwMode="auto">
          <a:xfrm>
            <a:off x="2843808" y="5013176"/>
            <a:ext cx="1735527" cy="144016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graphicFrame>
        <p:nvGraphicFramePr>
          <p:cNvPr id="7" name="6 Marcador de contenido"/>
          <p:cNvGraphicFramePr>
            <a:graphicFrameLocks noGrp="1"/>
          </p:cNvGraphicFramePr>
          <p:nvPr>
            <p:ph idx="1"/>
          </p:nvPr>
        </p:nvGraphicFramePr>
        <p:xfrm>
          <a:off x="4716016" y="332656"/>
          <a:ext cx="3960440"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338" name="Picture 2"/>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38478" t="22656" r="19531" b="7240"/>
          <a:stretch/>
        </p:blipFill>
        <p:spPr bwMode="auto">
          <a:xfrm>
            <a:off x="539553" y="332656"/>
            <a:ext cx="4032448" cy="60486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2" name="Picture 2" descr="https://encrypted-tbn0.google.com/images?q=tbn:ANd9GcQfsfYeQKKNwSpRuCTkQLZxS59_nf4qf0Jv4rjYcvCt5dwxcrCA"/>
          <p:cNvPicPr>
            <a:picLocks noChangeAspect="1" noChangeArrowheads="1"/>
          </p:cNvPicPr>
          <p:nvPr/>
        </p:nvPicPr>
        <p:blipFill>
          <a:blip r:embed="rId8" cstate="print"/>
          <a:srcRect/>
          <a:stretch>
            <a:fillRect/>
          </a:stretch>
        </p:blipFill>
        <p:spPr bwMode="auto">
          <a:xfrm>
            <a:off x="1835696" y="4221088"/>
            <a:ext cx="1476898" cy="889205"/>
          </a:xfrm>
          <a:prstGeom prst="rect">
            <a:avLst/>
          </a:prstGeom>
          <a:noFill/>
        </p:spPr>
      </p:pic>
    </p:spTree>
    <p:extLst>
      <p:ext uri="{BB962C8B-B14F-4D97-AF65-F5344CB8AC3E}">
        <p14:creationId xmlns:p14="http://schemas.microsoft.com/office/powerpoint/2010/main" xmlns="" val="3981260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195736" y="1412776"/>
            <a:ext cx="4918866" cy="3888432"/>
          </a:xfrm>
        </p:spPr>
      </p:pic>
    </p:spTree>
    <p:extLst>
      <p:ext uri="{BB962C8B-B14F-4D97-AF65-F5344CB8AC3E}">
        <p14:creationId xmlns:p14="http://schemas.microsoft.com/office/powerpoint/2010/main" xmlns="" val="3288240034"/>
      </p:ext>
    </p:extLst>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Calibri" pitchFamily="34" charset="0"/>
                <a:cs typeface="Calibri" pitchFamily="34" charset="0"/>
              </a:rPr>
              <a:t>JUSTIFICACIÓN</a:t>
            </a:r>
            <a:endParaRPr lang="es-ES" dirty="0">
              <a:latin typeface="Calibri" pitchFamily="34" charset="0"/>
              <a:cs typeface="Calibri" pitchFamily="34" charset="0"/>
            </a:endParaRPr>
          </a:p>
        </p:txBody>
      </p:sp>
      <p:sp>
        <p:nvSpPr>
          <p:cNvPr id="3" name="2 Marcador de contenido"/>
          <p:cNvSpPr>
            <a:spLocks noGrp="1"/>
          </p:cNvSpPr>
          <p:nvPr>
            <p:ph idx="1"/>
          </p:nvPr>
        </p:nvSpPr>
        <p:spPr/>
        <p:txBody>
          <a:bodyPr>
            <a:normAutofit/>
          </a:bodyPr>
          <a:lstStyle/>
          <a:p>
            <a:pPr algn="just"/>
            <a:endParaRPr lang="es-MX" dirty="0" smtClean="0">
              <a:latin typeface="Calibri" pitchFamily="34" charset="0"/>
              <a:cs typeface="Calibri" pitchFamily="34" charset="0"/>
            </a:endParaRPr>
          </a:p>
          <a:p>
            <a:pPr algn="just"/>
            <a:endParaRPr lang="es-MX" dirty="0" smtClean="0">
              <a:latin typeface="Calibri" pitchFamily="34" charset="0"/>
              <a:cs typeface="Calibri" pitchFamily="34" charset="0"/>
            </a:endParaRPr>
          </a:p>
          <a:p>
            <a:pPr algn="just"/>
            <a:endParaRPr lang="es-ES" dirty="0" smtClean="0">
              <a:latin typeface="Calibri" pitchFamily="34" charset="0"/>
              <a:cs typeface="Calibri" pitchFamily="34" charset="0"/>
            </a:endParaRPr>
          </a:p>
          <a:p>
            <a:pPr algn="just"/>
            <a:endParaRPr lang="es-ES" dirty="0" smtClean="0">
              <a:latin typeface="Calibri" pitchFamily="34" charset="0"/>
              <a:cs typeface="Calibri" pitchFamily="34" charset="0"/>
            </a:endParaRPr>
          </a:p>
          <a:p>
            <a:endParaRPr lang="es-ES" dirty="0">
              <a:latin typeface="Calibri" pitchFamily="34" charset="0"/>
              <a:cs typeface="Calibri" pitchFamily="34" charset="0"/>
            </a:endParaRPr>
          </a:p>
        </p:txBody>
      </p:sp>
      <p:graphicFrame>
        <p:nvGraphicFramePr>
          <p:cNvPr id="4" name="3 Diagrama"/>
          <p:cNvGraphicFramePr/>
          <p:nvPr>
            <p:extLst>
              <p:ext uri="{D42A27DB-BD31-4B8C-83A1-F6EECF244321}">
                <p14:modId xmlns:p14="http://schemas.microsoft.com/office/powerpoint/2010/main" xmlns="" val="2792352783"/>
              </p:ext>
            </p:extLst>
          </p:nvPr>
        </p:nvGraphicFramePr>
        <p:xfrm>
          <a:off x="827584" y="1340768"/>
          <a:ext cx="795637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02" name="Picture 2" descr="https://encrypted-tbn1.google.com/images?q=tbn:ANd9GcQ6de10w8obxdrD_bDKKHTBP-tptV_swHt92eiFm0FusKlbDzrl9g"/>
          <p:cNvPicPr>
            <a:picLocks noChangeAspect="1" noChangeArrowheads="1"/>
          </p:cNvPicPr>
          <p:nvPr/>
        </p:nvPicPr>
        <p:blipFill>
          <a:blip r:embed="rId7" cstate="print"/>
          <a:srcRect/>
          <a:stretch>
            <a:fillRect/>
          </a:stretch>
        </p:blipFill>
        <p:spPr bwMode="auto">
          <a:xfrm>
            <a:off x="5940152" y="4581128"/>
            <a:ext cx="2314575" cy="198120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700808"/>
            <a:ext cx="8229600" cy="2592288"/>
          </a:xfrm>
        </p:spPr>
        <p:txBody>
          <a:bodyPr>
            <a:normAutofit/>
          </a:bodyPr>
          <a:lstStyle/>
          <a:p>
            <a:r>
              <a:rPr lang="es-MX" sz="5400" dirty="0">
                <a:latin typeface="Calibri" pitchFamily="34" charset="0"/>
                <a:cs typeface="Calibri" pitchFamily="34" charset="0"/>
              </a:rPr>
              <a:t>CAPÍTULO II </a:t>
            </a:r>
            <a:r>
              <a:rPr lang="es-MX" sz="5400" dirty="0" smtClean="0">
                <a:latin typeface="Calibri" pitchFamily="34" charset="0"/>
                <a:cs typeface="Calibri" pitchFamily="34" charset="0"/>
              </a:rPr>
              <a:t/>
            </a:r>
            <a:br>
              <a:rPr lang="es-MX" sz="5400" dirty="0" smtClean="0">
                <a:latin typeface="Calibri" pitchFamily="34" charset="0"/>
                <a:cs typeface="Calibri" pitchFamily="34" charset="0"/>
              </a:rPr>
            </a:br>
            <a:r>
              <a:rPr lang="es-MX" sz="5400" dirty="0" smtClean="0">
                <a:latin typeface="Calibri" pitchFamily="34" charset="0"/>
                <a:cs typeface="Calibri" pitchFamily="34" charset="0"/>
              </a:rPr>
              <a:t>MARCO </a:t>
            </a:r>
            <a:r>
              <a:rPr lang="es-MX" sz="5400" dirty="0">
                <a:latin typeface="Calibri" pitchFamily="34" charset="0"/>
                <a:cs typeface="Calibri" pitchFamily="34" charset="0"/>
              </a:rPr>
              <a:t>TEÓRICO</a:t>
            </a:r>
            <a:endParaRPr lang="es-ES" dirty="0">
              <a:latin typeface="Calibri" pitchFamily="34" charset="0"/>
              <a:cs typeface="Calibri" pitchFamily="34" charset="0"/>
            </a:endParaRPr>
          </a:p>
        </p:txBody>
      </p:sp>
      <p:pic>
        <p:nvPicPr>
          <p:cNvPr id="50178" name="Picture 2" descr="https://encrypted-tbn2.google.com/images?q=tbn:ANd9GcQ6NNG32EE7K7m16VckFRcrthfKuHaHpTtikIKk5H4HnlqPIPvK"/>
          <p:cNvPicPr>
            <a:picLocks noChangeAspect="1" noChangeArrowheads="1"/>
          </p:cNvPicPr>
          <p:nvPr/>
        </p:nvPicPr>
        <p:blipFill>
          <a:blip r:embed="rId2" cstate="print"/>
          <a:srcRect/>
          <a:stretch>
            <a:fillRect/>
          </a:stretch>
        </p:blipFill>
        <p:spPr bwMode="auto">
          <a:xfrm>
            <a:off x="683568" y="4437112"/>
            <a:ext cx="7811086" cy="1584176"/>
          </a:xfrm>
          <a:prstGeom prst="rect">
            <a:avLst/>
          </a:prstGeom>
          <a:noFill/>
        </p:spPr>
      </p:pic>
    </p:spTree>
  </p:cSld>
  <p:clrMapOvr>
    <a:masterClrMapping/>
  </p:clrMapOvr>
  <p:transition>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4400" dirty="0" smtClean="0">
                <a:latin typeface="Calibri" pitchFamily="34" charset="0"/>
                <a:cs typeface="Calibri" pitchFamily="34" charset="0"/>
              </a:rPr>
              <a:t>TEMA I: TÉCNICAS CONDUCTISTAS</a:t>
            </a:r>
            <a:endParaRPr lang="es-ES" sz="4400" dirty="0">
              <a:latin typeface="Calibri" pitchFamily="34" charset="0"/>
              <a:cs typeface="Calibri" pitchFamily="34" charset="0"/>
            </a:endParaRPr>
          </a:p>
        </p:txBody>
      </p:sp>
      <p:graphicFrame>
        <p:nvGraphicFramePr>
          <p:cNvPr id="4" name="3 Marcador de contenido"/>
          <p:cNvGraphicFramePr>
            <a:graphicFrameLocks noGrp="1"/>
          </p:cNvGraphicFramePr>
          <p:nvPr>
            <p:ph idx="1"/>
          </p:nvPr>
        </p:nvGraphicFramePr>
        <p:xfrm>
          <a:off x="457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747936"/>
          </a:xfrm>
        </p:spPr>
        <p:txBody>
          <a:bodyPr>
            <a:noAutofit/>
          </a:bodyPr>
          <a:lstStyle/>
          <a:p>
            <a:pPr lvl="0"/>
            <a:r>
              <a:rPr lang="es-ES" sz="3600" dirty="0">
                <a:latin typeface="Calibri" pitchFamily="34" charset="0"/>
                <a:cs typeface="Calibri" pitchFamily="34" charset="0"/>
              </a:rPr>
              <a:t>Técnicas conductistas utilizadas en el tratamiento </a:t>
            </a:r>
            <a:r>
              <a:rPr lang="es-ES" sz="3600" dirty="0" smtClean="0">
                <a:latin typeface="Calibri" pitchFamily="34" charset="0"/>
                <a:cs typeface="Calibri" pitchFamily="34" charset="0"/>
              </a:rPr>
              <a:t>psicopedagógico</a:t>
            </a:r>
            <a:endParaRPr lang="es-ES" sz="3600" dirty="0">
              <a:latin typeface="Calibri" pitchFamily="34" charset="0"/>
              <a:cs typeface="Calibri" pitchFamily="34" charset="0"/>
            </a:endParaRPr>
          </a:p>
        </p:txBody>
      </p:sp>
      <p:graphicFrame>
        <p:nvGraphicFramePr>
          <p:cNvPr id="4" name="3 Marcador de contenido"/>
          <p:cNvGraphicFramePr>
            <a:graphicFrameLocks noGrp="1"/>
          </p:cNvGraphicFramePr>
          <p:nvPr>
            <p:ph idx="1"/>
          </p:nvPr>
        </p:nvGraphicFramePr>
        <p:xfrm>
          <a:off x="457200" y="1196752"/>
          <a:ext cx="8229600"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6082" name="Picture 2" descr="https://encrypted-tbn3.google.com/images?q=tbn:ANd9GcScyQC2oxGp-fc5UmFgw6t5peyZPF7GWOzg1XHSM7h6HyvCymY2"/>
          <p:cNvPicPr>
            <a:picLocks noChangeAspect="1" noChangeArrowheads="1"/>
          </p:cNvPicPr>
          <p:nvPr/>
        </p:nvPicPr>
        <p:blipFill>
          <a:blip r:embed="rId7" cstate="print"/>
          <a:srcRect/>
          <a:stretch>
            <a:fillRect/>
          </a:stretch>
        </p:blipFill>
        <p:spPr bwMode="auto">
          <a:xfrm>
            <a:off x="3923928" y="5486399"/>
            <a:ext cx="1828800" cy="1371601"/>
          </a:xfrm>
          <a:prstGeom prst="rect">
            <a:avLst/>
          </a:prstGeom>
          <a:noFill/>
        </p:spPr>
      </p:pic>
      <p:pic>
        <p:nvPicPr>
          <p:cNvPr id="46084" name="Picture 4" descr="https://encrypted-tbn1.google.com/images?q=tbn:ANd9GcQLRhSD5NmY7YZ34OVhEIkcLp32AHWoDyETXhhr67TO7MJZEZJPcg"/>
          <p:cNvPicPr>
            <a:picLocks noChangeAspect="1" noChangeArrowheads="1"/>
          </p:cNvPicPr>
          <p:nvPr/>
        </p:nvPicPr>
        <p:blipFill>
          <a:blip r:embed="rId8" cstate="print"/>
          <a:srcRect/>
          <a:stretch>
            <a:fillRect/>
          </a:stretch>
        </p:blipFill>
        <p:spPr bwMode="auto">
          <a:xfrm>
            <a:off x="611560" y="5010149"/>
            <a:ext cx="2476500" cy="1847851"/>
          </a:xfrm>
          <a:prstGeom prst="rect">
            <a:avLst/>
          </a:prstGeom>
          <a:noFill/>
        </p:spPr>
      </p:pic>
      <p:pic>
        <p:nvPicPr>
          <p:cNvPr id="46086" name="Picture 6" descr="https://encrypted-tbn1.google.com/images?q=tbn:ANd9GcTWWEKzi4GYKz7FfL_rsStwdciX9ntpif67vOmtLCU8BaHRK5SkYQ"/>
          <p:cNvPicPr>
            <a:picLocks noChangeAspect="1" noChangeArrowheads="1"/>
          </p:cNvPicPr>
          <p:nvPr/>
        </p:nvPicPr>
        <p:blipFill>
          <a:blip r:embed="rId9" cstate="print"/>
          <a:srcRect/>
          <a:stretch>
            <a:fillRect/>
          </a:stretch>
        </p:blipFill>
        <p:spPr bwMode="auto">
          <a:xfrm>
            <a:off x="6588224" y="5308842"/>
            <a:ext cx="1987302" cy="154915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latin typeface="Calibri" pitchFamily="34" charset="0"/>
                <a:cs typeface="Calibri" pitchFamily="34" charset="0"/>
              </a:rPr>
              <a:t>TEMA II: LA AGRESIVIDAD</a:t>
            </a:r>
            <a:endParaRPr lang="es-ES" dirty="0">
              <a:latin typeface="Calibri" pitchFamily="34" charset="0"/>
              <a:cs typeface="Calibri" pitchFamily="34" charset="0"/>
            </a:endParaRPr>
          </a:p>
        </p:txBody>
      </p:sp>
      <p:graphicFrame>
        <p:nvGraphicFramePr>
          <p:cNvPr id="4" name="3 Marcador de contenido"/>
          <p:cNvGraphicFramePr>
            <a:graphicFrameLocks noGrp="1"/>
          </p:cNvGraphicFramePr>
          <p:nvPr>
            <p:ph idx="1"/>
          </p:nvPr>
        </p:nvGraphicFramePr>
        <p:xfrm>
          <a:off x="457200" y="1268761"/>
          <a:ext cx="8229600" cy="4857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4034" name="Picture 2" descr="https://encrypted-tbn3.google.com/images?q=tbn:ANd9GcRU0FkZrX6kTmVsZi2W1XQv-2iAHY6nSr_mHygeSalD840nP4HZkA"/>
          <p:cNvPicPr>
            <a:picLocks noChangeAspect="1" noChangeArrowheads="1"/>
          </p:cNvPicPr>
          <p:nvPr/>
        </p:nvPicPr>
        <p:blipFill>
          <a:blip r:embed="rId7" cstate="print"/>
          <a:srcRect/>
          <a:stretch>
            <a:fillRect/>
          </a:stretch>
        </p:blipFill>
        <p:spPr bwMode="auto">
          <a:xfrm>
            <a:off x="611560" y="5086349"/>
            <a:ext cx="2286000" cy="1695451"/>
          </a:xfrm>
          <a:prstGeom prst="rect">
            <a:avLst/>
          </a:prstGeom>
          <a:noFill/>
        </p:spPr>
      </p:pic>
      <p:pic>
        <p:nvPicPr>
          <p:cNvPr id="44038" name="Picture 6" descr="https://encrypted-tbn0.google.com/images?q=tbn:ANd9GcQXSUuaHK37FRqEc3AFSh8KO8iFjWw9zuVfzA4mlo1abJXhc_FWPw"/>
          <p:cNvPicPr>
            <a:picLocks noChangeAspect="1" noChangeArrowheads="1"/>
          </p:cNvPicPr>
          <p:nvPr/>
        </p:nvPicPr>
        <p:blipFill>
          <a:blip r:embed="rId8" cstate="print"/>
          <a:srcRect/>
          <a:stretch>
            <a:fillRect/>
          </a:stretch>
        </p:blipFill>
        <p:spPr bwMode="auto">
          <a:xfrm>
            <a:off x="3347864" y="5010149"/>
            <a:ext cx="2466975" cy="1847851"/>
          </a:xfrm>
          <a:prstGeom prst="rect">
            <a:avLst/>
          </a:prstGeom>
          <a:noFill/>
        </p:spPr>
      </p:pic>
      <p:pic>
        <p:nvPicPr>
          <p:cNvPr id="44040" name="Picture 8" descr="https://encrypted-tbn2.google.com/images?q=tbn:ANd9GcSvsJYcfMcQarXgtkqERUf1p9KGcN1R4oE8GDRxbCNl4YDAAJh4rg"/>
          <p:cNvPicPr>
            <a:picLocks noChangeAspect="1" noChangeArrowheads="1"/>
          </p:cNvPicPr>
          <p:nvPr/>
        </p:nvPicPr>
        <p:blipFill>
          <a:blip r:embed="rId9" cstate="print"/>
          <a:srcRect/>
          <a:stretch>
            <a:fillRect/>
          </a:stretch>
        </p:blipFill>
        <p:spPr bwMode="auto">
          <a:xfrm>
            <a:off x="6084168" y="5062536"/>
            <a:ext cx="2619375" cy="174307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rnival">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arnival">
      <a:majorFont>
        <a:latin typeface="Bodoni MT"/>
        <a:ea typeface=""/>
        <a:cs typeface=""/>
        <a:font script="Cyrl" typeface="Times New Roman"/>
        <a:font script="Grek"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Verdana"/>
        <a:ea typeface=""/>
        <a:cs typeface=""/>
        <a:font script="Jpan" typeface="ＭＳ Ｐゴシック"/>
        <a:font script="Hang" typeface="맑은 고딕"/>
        <a:font script="Hans" typeface="华文楷体"/>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arnival">
      <a:fillStyleLst>
        <a:solidFill>
          <a:schemeClr val="phClr">
            <a:tint val="100000"/>
          </a:schemeClr>
        </a:solidFill>
        <a:gradFill rotWithShape="1">
          <a:gsLst>
            <a:gs pos="0">
              <a:schemeClr val="phClr">
                <a:tint val="75000"/>
                <a:satMod val="170000"/>
              </a:schemeClr>
            </a:gs>
            <a:gs pos="37000">
              <a:schemeClr val="phClr">
                <a:tint val="50000"/>
                <a:satMod val="180000"/>
              </a:schemeClr>
            </a:gs>
            <a:gs pos="50000">
              <a:schemeClr val="phClr">
                <a:tint val="46000"/>
                <a:satMod val="180000"/>
              </a:schemeClr>
            </a:gs>
            <a:gs pos="64000">
              <a:schemeClr val="phClr">
                <a:tint val="50000"/>
                <a:satMod val="180000"/>
              </a:schemeClr>
            </a:gs>
            <a:gs pos="100000">
              <a:schemeClr val="phClr">
                <a:tint val="75000"/>
                <a:satMod val="170000"/>
              </a:schemeClr>
            </a:gs>
          </a:gsLst>
          <a:lin ang="5400000" scaled="0"/>
        </a:gradFill>
        <a:gradFill rotWithShape="1">
          <a:gsLst>
            <a:gs pos="0">
              <a:schemeClr val="phClr">
                <a:shade val="35000"/>
                <a:satMod val="190000"/>
              </a:schemeClr>
            </a:gs>
            <a:gs pos="30000">
              <a:schemeClr val="phClr">
                <a:shade val="64000"/>
                <a:satMod val="165000"/>
              </a:schemeClr>
            </a:gs>
            <a:gs pos="46000">
              <a:schemeClr val="phClr">
                <a:shade val="74000"/>
                <a:satMod val="165000"/>
              </a:schemeClr>
            </a:gs>
            <a:gs pos="56000">
              <a:schemeClr val="phClr">
                <a:shade val="74000"/>
                <a:satMod val="165000"/>
              </a:schemeClr>
            </a:gs>
            <a:gs pos="70000">
              <a:schemeClr val="phClr">
                <a:shade val="64000"/>
                <a:satMod val="165000"/>
              </a:schemeClr>
            </a:gs>
            <a:gs pos="100000">
              <a:schemeClr val="phClr">
                <a:shade val="35000"/>
                <a:satMod val="190000"/>
              </a:schemeClr>
            </a:gs>
          </a:gsLst>
          <a:lin ang="5400000" scaled="0"/>
        </a:gradFill>
      </a:fillStyleLst>
      <a:lnStyleLst>
        <a:ln w="5000">
          <a:solidFill>
            <a:schemeClr val="phClr"/>
          </a:solidFill>
          <a:prstDash val="solid"/>
        </a:ln>
        <a:ln w="12700">
          <a:solidFill>
            <a:schemeClr val="phClr"/>
          </a:solidFill>
          <a:prstDash val="solid"/>
        </a:ln>
        <a:ln w="28100">
          <a:solidFill>
            <a:schemeClr val="phClr"/>
          </a:solidFill>
          <a:prstDash val="solid"/>
        </a:ln>
      </a:lnStyleLst>
      <a:effectStyleLst>
        <a:effectStyle>
          <a:effectLst>
            <a:outerShdw blurRad="39000" dist="25400" dir="5400000">
              <a:srgbClr val="1A0000">
                <a:alpha val="35000"/>
              </a:srgbClr>
            </a:outerShdw>
          </a:effectLst>
        </a:effectStyle>
        <a:effectStyle>
          <a:effectLst>
            <a:outerShdw blurRad="39000" dist="25000" dir="5400000">
              <a:srgbClr val="1A0000">
                <a:alpha val="40000"/>
              </a:srgbClr>
            </a:outerShdw>
          </a:effectLst>
        </a:effectStyle>
        <a:effectStyle>
          <a:effectLst>
            <a:outerShdw blurRad="39000" dist="25000" dir="5400000">
              <a:srgbClr val="000000">
                <a:alpha val="40000"/>
              </a:srgbClr>
            </a:outerShdw>
          </a:effectLst>
          <a:scene3d>
            <a:camera prst="orthographicFront">
              <a:rot lat="0" lon="0" rev="0"/>
            </a:camera>
            <a:lightRig rig="contrasting" dir="tr">
              <a:rot lat="0" lon="0" rev="7000000"/>
            </a:lightRig>
          </a:scene3d>
          <a:sp3d prstMaterial="powder">
            <a:bevelT w="110000" h="50000"/>
          </a:sp3d>
        </a:effectStyle>
      </a:effectStyleLst>
      <a:bgFillStyleLst>
        <a:solidFill>
          <a:schemeClr val="phClr">
            <a:tint val="100000"/>
          </a:schemeClr>
        </a:solidFill>
        <a:gradFill rotWithShape="1">
          <a:gsLst>
            <a:gs pos="0">
              <a:schemeClr val="phClr">
                <a:shade val="68000"/>
                <a:satMod val="150000"/>
              </a:schemeClr>
            </a:gs>
            <a:gs pos="40000">
              <a:schemeClr val="phClr">
                <a:tint val="90000"/>
                <a:satMod val="220000"/>
              </a:schemeClr>
            </a:gs>
            <a:gs pos="50000">
              <a:schemeClr val="phClr">
                <a:tint val="86500"/>
                <a:satMod val="255000"/>
              </a:schemeClr>
            </a:gs>
            <a:gs pos="53000">
              <a:schemeClr val="phClr">
                <a:tint val="86500"/>
                <a:satMod val="255000"/>
              </a:schemeClr>
            </a:gs>
            <a:gs pos="62000">
              <a:schemeClr val="phClr">
                <a:tint val="90000"/>
                <a:satMod val="220000"/>
              </a:schemeClr>
            </a:gs>
            <a:gs pos="100000">
              <a:schemeClr val="phClr">
                <a:shade val="68000"/>
                <a:satMod val="150000"/>
              </a:schemeClr>
            </a:gs>
          </a:gsLst>
          <a:lin ang="5400000" scaled="0"/>
        </a:gradFill>
        <a:blipFill>
          <a:blip xmlns:r="http://schemas.openxmlformats.org/officeDocument/2006/relationships" r:embed="rId1">
            <a:duotone>
              <a:schemeClr val="phClr">
                <a:tint val="95000"/>
                <a:satMod val="190000"/>
              </a:schemeClr>
              <a:schemeClr val="phClr">
                <a:shade val="78000"/>
                <a:satMod val="18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3050</TotalTime>
  <Words>1414</Words>
  <Application>Microsoft Office PowerPoint</Application>
  <PresentationFormat>Presentación en pantalla (4:3)</PresentationFormat>
  <Paragraphs>251</Paragraphs>
  <Slides>42</Slides>
  <Notes>0</Notes>
  <HiddenSlides>0</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Carnival</vt:lpstr>
      <vt:lpstr> ESCUELA POLITÉCNICA DEL EJÉRCITO  DEP. DE CIENCIAS HUMANAS Y SOCIALES CARRERA DE EDUCACIÓN INFANTIL   ANÁLISIS DE LAS ESTRATEGIAS CONDUCTISTAS UTILIZADAS EN EL MANEJO DE LA AGRESIVIDAD POR LAS MAESTRAS DE LOS NIÑOS DE PREBÁSICA DEL CENTRO DE EDUCACIÓN INICIAL N. 1 DEL MINISTERIO DE EDUCACIÓN. PROPUESTA ALTERNATIVA  AUTORA: MARÍA ALEJANDRA VIZCAÍNO RAMÍREZ  DIRECTORA: MSC. RUTH RÍOS CODIRECTOR: DR. MARTÍN BONILLA  SANGOLQUÍ,  21 DE AGOSTO DE 2012   </vt:lpstr>
      <vt:lpstr>CAPÍTULO I   EL PROBLEMA DE LA INVESTIGACIÓN </vt:lpstr>
      <vt:lpstr>PLANTEAMIENTO DEL PROBLEMA</vt:lpstr>
      <vt:lpstr>OBJETIVOS</vt:lpstr>
      <vt:lpstr>JUSTIFICACIÓN</vt:lpstr>
      <vt:lpstr>CAPÍTULO II  MARCO TEÓRICO</vt:lpstr>
      <vt:lpstr>TEMA I: TÉCNICAS CONDUCTISTAS</vt:lpstr>
      <vt:lpstr>Técnicas conductistas utilizadas en el tratamiento psicopedagógico</vt:lpstr>
      <vt:lpstr>TEMA II: LA AGRESIVIDAD</vt:lpstr>
      <vt:lpstr>Factores que favorecen el desarrollo de la agresividad</vt:lpstr>
      <vt:lpstr>Condiciones que inciden en la aparición de los estallidos de agresividad</vt:lpstr>
      <vt:lpstr>Diapositiva 12</vt:lpstr>
      <vt:lpstr>Efectos de la agresividad</vt:lpstr>
      <vt:lpstr>TEMA III: DESARROLLO INTEGRAL DEL NIÑO DE 4 A 5 AÑOS</vt:lpstr>
      <vt:lpstr>Diapositiva 15</vt:lpstr>
      <vt:lpstr>CAPÍTULO III:  DISEÑO METODOLÓGICO DE LA INVESTIGACIÓN</vt:lpstr>
      <vt:lpstr>Metodología  utilizada  para la concreción  del proyecto.</vt:lpstr>
      <vt:lpstr>Diapositiva 18</vt:lpstr>
      <vt:lpstr>TABULACIÓN DE DATOS   Tabulación encuestas realizadas a los docentes</vt:lpstr>
      <vt:lpstr>Pregunta 8.       ¿Conoce el niño de reglas establecidas en el aula para el momento en que presenta  estallidos de agresividad?</vt:lpstr>
      <vt:lpstr>Pregunta 9.        ¿Con qué frecuencia utiliza las siguientes técnicas  en el manejo de los episodios de agresividad en el aula?</vt:lpstr>
      <vt:lpstr>Pregunta 13.    Después del estallido, ¿qué sucede con el niño agresor?</vt:lpstr>
      <vt:lpstr>Tipos de agresión en niñas y niños</vt:lpstr>
      <vt:lpstr> Tabulación guías de observación aplicadas a los docentes </vt:lpstr>
      <vt:lpstr>ITEM 1 ¿Qué conducta agresiva se manejó? </vt:lpstr>
      <vt:lpstr>ÍTEM 2 ¿Qué estrategia aplicó en el manejo de esta situación?</vt:lpstr>
      <vt:lpstr>ÍTEM 7 Expresión corporal de la docente ante la situación</vt:lpstr>
      <vt:lpstr>RESUMEN DE LA ENTREVISTA REALIZADA A LA DIRECTORA DE LA INSTITUCIÓN </vt:lpstr>
      <vt:lpstr>CONCLUSIONES Y RECOMENDACIONES</vt:lpstr>
      <vt:lpstr>Conclusiones:</vt:lpstr>
      <vt:lpstr>Recomendaciones:</vt:lpstr>
      <vt:lpstr>CAPÍTULO IV:  PROPUESTA ALTERNATIVA</vt:lpstr>
      <vt:lpstr>Justificación: </vt:lpstr>
      <vt:lpstr>Objetivos:</vt:lpstr>
      <vt:lpstr>Índice:</vt:lpstr>
      <vt:lpstr>Diapositiva 36</vt:lpstr>
      <vt:lpstr>Diapositiva 37</vt:lpstr>
      <vt:lpstr>Diapositiva 38</vt:lpstr>
      <vt:lpstr>Diapositiva 39</vt:lpstr>
      <vt:lpstr>Diapositiva 40</vt:lpstr>
      <vt:lpstr>Diapositiva 41</vt:lpstr>
      <vt:lpstr>Diapositiva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Politécnica del Ejército  Proyecto de Vinculación con la Comunidad</dc:title>
  <dc:creator>PC</dc:creator>
  <cp:lastModifiedBy>Ale</cp:lastModifiedBy>
  <cp:revision>197</cp:revision>
  <dcterms:created xsi:type="dcterms:W3CDTF">2011-10-16T17:59:18Z</dcterms:created>
  <dcterms:modified xsi:type="dcterms:W3CDTF">2012-08-31T17:57:16Z</dcterms:modified>
</cp:coreProperties>
</file>