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36.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ata20.xml" ContentType="application/vnd.openxmlformats-officedocument.drawingml.diagramData+xml"/>
  <Override PartName="/ppt/diagrams/drawing18.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charts/chart7.xml" ContentType="application/vnd.openxmlformats-officedocument.drawingml.chart+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charts/chart3.xml" ContentType="application/vnd.openxmlformats-officedocument.drawingml.chart+xml"/>
  <Override PartName="/ppt/diagrams/quickStyle20.xml" ContentType="application/vnd.openxmlformats-officedocument.drawingml.diagramStyle+xml"/>
  <Override PartName="/ppt/diagrams/drawing21.xml" ContentType="application/vnd.ms-office.drawingml.diagramDrawing+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12.xml" ContentType="application/vnd.openxmlformats-officedocument.drawingml.diagramColors+xml"/>
  <Override PartName="/ppt/drawings/drawing3.xml" ContentType="application/vnd.openxmlformats-officedocument.drawingml.chartshapes+xml"/>
  <Override PartName="/ppt/diagrams/layout20.xml" ContentType="application/vnd.openxmlformats-officedocument.drawingml.diagramLayout+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data21.xml" ContentType="application/vnd.openxmlformats-officedocument.drawingml.diagramData+xml"/>
  <Override PartName="/ppt/diagrams/drawing19.xml" ContentType="application/vnd.ms-office.drawingml.diagramDrawing+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charts/chart8.xml" ContentType="application/vnd.openxmlformats-officedocument.drawingml.chart+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charts/chart4.xml" ContentType="application/vnd.openxmlformats-officedocument.drawingml.chart+xml"/>
  <Override PartName="/ppt/diagrams/quickStyle21.xml" ContentType="application/vnd.openxmlformats-officedocument.drawingml.diagramStyle+xml"/>
  <Override PartName="/ppt/diagrams/drawing11.xml" ContentType="application/vnd.ms-office.drawingml.diagramDrawing+xml"/>
  <Override PartName="/ppt/slides/slide49.xml" ContentType="application/vnd.openxmlformats-officedocument.presentationml.slide+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diagrams/data11.xml" ContentType="application/vnd.openxmlformats-officedocument.drawingml.diagramData+xml"/>
  <Override PartName="/ppt/diagrams/quickStyle19.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charts/chart5.xml" ContentType="application/vnd.openxmlformats-officedocument.drawingml.chart+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charts/chart1.xml" ContentType="application/vnd.openxmlformats-officedocument.drawingml.chart+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rawings/drawing1.xml" ContentType="application/vnd.openxmlformats-officedocument.drawingml.chartshapes+xml"/>
  <Override PartName="/ppt/diagrams/colors21.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charts/chart6.xml" ContentType="application/vnd.openxmlformats-officedocument.drawingml.chart+xml"/>
  <Override PartName="/ppt/diagrams/colors19.xml" ContentType="application/vnd.openxmlformats-officedocument.drawingml.diagramColors+xml"/>
  <Override PartName="/ppt/diagrams/drawing13.xml" ContentType="application/vnd.ms-office.drawingml.diagramDrawing+xml"/>
  <Override PartName="/ppt/diagrams/drawing6.xml" ContentType="application/vnd.ms-office.drawingml.diagramDrawing+xml"/>
  <Override PartName="/ppt/diagrams/drawing20.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charts/chart2.xml" ContentType="application/vnd.openxmlformats-officedocument.drawingml.chart+xml"/>
  <Override PartName="/ppt/slides/slide29.xml" ContentType="application/vnd.openxmlformats-officedocument.presentationml.slide+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rawings/drawing2.xml" ContentType="application/vnd.openxmlformats-officedocument.drawingml.chartshapes+xml"/>
  <Override PartName="/ppt/slides/slide43.xml" ContentType="application/vnd.openxmlformats-officedocument.presentationml.slide+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63"/>
  </p:notesMasterIdLst>
  <p:sldIdLst>
    <p:sldId id="256" r:id="rId2"/>
    <p:sldId id="257" r:id="rId3"/>
    <p:sldId id="259" r:id="rId4"/>
    <p:sldId id="258" r:id="rId5"/>
    <p:sldId id="344" r:id="rId6"/>
    <p:sldId id="345" r:id="rId7"/>
    <p:sldId id="261" r:id="rId8"/>
    <p:sldId id="262" r:id="rId9"/>
    <p:sldId id="263" r:id="rId10"/>
    <p:sldId id="264" r:id="rId11"/>
    <p:sldId id="277" r:id="rId12"/>
    <p:sldId id="360" r:id="rId13"/>
    <p:sldId id="361" r:id="rId14"/>
    <p:sldId id="362" r:id="rId15"/>
    <p:sldId id="363" r:id="rId16"/>
    <p:sldId id="364" r:id="rId17"/>
    <p:sldId id="365" r:id="rId18"/>
    <p:sldId id="366" r:id="rId19"/>
    <p:sldId id="367" r:id="rId20"/>
    <p:sldId id="368" r:id="rId21"/>
    <p:sldId id="369" r:id="rId22"/>
    <p:sldId id="370" r:id="rId23"/>
    <p:sldId id="371" r:id="rId24"/>
    <p:sldId id="372" r:id="rId25"/>
    <p:sldId id="373" r:id="rId26"/>
    <p:sldId id="376" r:id="rId27"/>
    <p:sldId id="322" r:id="rId28"/>
    <p:sldId id="279" r:id="rId29"/>
    <p:sldId id="280" r:id="rId30"/>
    <p:sldId id="281" r:id="rId31"/>
    <p:sldId id="282" r:id="rId32"/>
    <p:sldId id="283" r:id="rId33"/>
    <p:sldId id="284" r:id="rId34"/>
    <p:sldId id="285" r:id="rId35"/>
    <p:sldId id="293" r:id="rId36"/>
    <p:sldId id="324" r:id="rId37"/>
    <p:sldId id="325" r:id="rId38"/>
    <p:sldId id="327" r:id="rId39"/>
    <p:sldId id="379" r:id="rId40"/>
    <p:sldId id="328" r:id="rId41"/>
    <p:sldId id="347" r:id="rId42"/>
    <p:sldId id="378" r:id="rId43"/>
    <p:sldId id="348" r:id="rId44"/>
    <p:sldId id="349" r:id="rId45"/>
    <p:sldId id="350" r:id="rId46"/>
    <p:sldId id="351" r:id="rId47"/>
    <p:sldId id="352" r:id="rId48"/>
    <p:sldId id="353" r:id="rId49"/>
    <p:sldId id="354" r:id="rId50"/>
    <p:sldId id="355" r:id="rId51"/>
    <p:sldId id="356" r:id="rId52"/>
    <p:sldId id="357" r:id="rId53"/>
    <p:sldId id="358" r:id="rId54"/>
    <p:sldId id="359" r:id="rId55"/>
    <p:sldId id="336" r:id="rId56"/>
    <p:sldId id="337" r:id="rId57"/>
    <p:sldId id="338" r:id="rId58"/>
    <p:sldId id="342" r:id="rId59"/>
    <p:sldId id="340" r:id="rId60"/>
    <p:sldId id="346" r:id="rId61"/>
    <p:sldId id="343" r:id="rId6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590" autoAdjust="0"/>
  </p:normalViewPr>
  <p:slideViewPr>
    <p:cSldViewPr>
      <p:cViewPr>
        <p:scale>
          <a:sx n="52" d="100"/>
          <a:sy n="52" d="100"/>
        </p:scale>
        <p:origin x="-360" y="324"/>
      </p:cViewPr>
      <p:guideLst>
        <p:guide orient="horz" pos="2160"/>
        <p:guide pos="2880"/>
      </p:guideLst>
    </p:cSldViewPr>
  </p:slideViewPr>
  <p:outlineViewPr>
    <p:cViewPr>
      <p:scale>
        <a:sx n="33" d="100"/>
        <a:sy n="33" d="100"/>
      </p:scale>
      <p:origin x="0" y="1182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uario\Desktop\tesis%20pallares%20borbor%20ver1\Tesis%20Tilapi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uario\Desktop\tesis%20pallares%20borbor%20ver1\Tesis%20Tilapia.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VINICIO\Desktop\tesis%20pallares%20borbor%20ver1\Tesis%20Tilapi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uario\Desktop\tesis%20pallares%20borbor%20ver1\Tesis%20Tilapia.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VINICIO\Desktop\tesis%20pallares%20borbor%20ver1\Tesis%20Tilapia.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VINICIO\Desktop\tesis%20pallares%20borbor%20ver1\Tesis%20Tilapia.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VINICIO\Desktop\tesis%20pallares%20borbor%20ver1\Tesis%20Tilapia.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usuario\Desktop\tesis%20pallares%20borbor%20ver1\Tesis%20Tilapi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autoTitleDeleted val="1"/>
    <c:view3D>
      <c:perspective val="30"/>
    </c:view3D>
    <c:sideWall>
      <c:spPr>
        <a:solidFill>
          <a:schemeClr val="accent1">
            <a:lumMod val="40000"/>
            <a:lumOff val="60000"/>
          </a:schemeClr>
        </a:solidFill>
      </c:spPr>
    </c:sideWall>
    <c:backWall>
      <c:spPr>
        <a:solidFill>
          <a:schemeClr val="accent1">
            <a:lumMod val="40000"/>
            <a:lumOff val="60000"/>
          </a:schemeClr>
        </a:solidFill>
      </c:spPr>
    </c:backWall>
    <c:plotArea>
      <c:layout/>
      <c:bar3DChart>
        <c:barDir val="col"/>
        <c:grouping val="clustered"/>
        <c:ser>
          <c:idx val="0"/>
          <c:order val="0"/>
          <c:tx>
            <c:strRef>
              <c:f>'ud corre (2)'!$AB$2</c:f>
              <c:strCache>
                <c:ptCount val="1"/>
                <c:pt idx="0">
                  <c:v>T0</c:v>
                </c:pt>
              </c:strCache>
            </c:strRef>
          </c:tx>
          <c:dLbls>
            <c:dLbl>
              <c:idx val="0"/>
              <c:layout>
                <c:manualLayout>
                  <c:x val="-2.0996344321530412E-3"/>
                  <c:y val="-9.2357022059277386E-3"/>
                </c:manualLayout>
              </c:layout>
              <c:showVal val="1"/>
            </c:dLbl>
            <c:dLbl>
              <c:idx val="1"/>
              <c:delete val="1"/>
            </c:dLbl>
            <c:dLbl>
              <c:idx val="2"/>
              <c:delete val="1"/>
            </c:dLbl>
            <c:dLbl>
              <c:idx val="3"/>
              <c:layout>
                <c:manualLayout>
                  <c:x val="-2.729524761798955E-2"/>
                  <c:y val="-4.889487587798888E-2"/>
                </c:manualLayout>
              </c:layout>
              <c:showVal val="1"/>
            </c:dLbl>
            <c:dLbl>
              <c:idx val="4"/>
              <c:delete val="1"/>
            </c:dLbl>
            <c:dLbl>
              <c:idx val="5"/>
              <c:delete val="1"/>
            </c:dLbl>
            <c:dLbl>
              <c:idx val="6"/>
              <c:layout>
                <c:manualLayout>
                  <c:x val="-4.8291591939519964E-2"/>
                  <c:y val="-0.11413700946808381"/>
                </c:manualLayout>
              </c:layout>
              <c:showVal val="1"/>
            </c:dLbl>
            <c:txPr>
              <a:bodyPr/>
              <a:lstStyle/>
              <a:p>
                <a:pPr>
                  <a:defRPr lang="es-MX"/>
                </a:pPr>
                <a:endParaRPr lang="es-ES"/>
              </a:p>
            </c:txPr>
            <c:showVal val="1"/>
          </c:dLbls>
          <c:cat>
            <c:strRef>
              <c:f>'ud corre (2)'!$AA$3:$AA$9</c:f>
              <c:strCache>
                <c:ptCount val="7"/>
                <c:pt idx="0">
                  <c:v>M1</c:v>
                </c:pt>
                <c:pt idx="1">
                  <c:v>M2</c:v>
                </c:pt>
                <c:pt idx="2">
                  <c:v>M3</c:v>
                </c:pt>
                <c:pt idx="3">
                  <c:v>M4</c:v>
                </c:pt>
                <c:pt idx="4">
                  <c:v>M5</c:v>
                </c:pt>
                <c:pt idx="5">
                  <c:v>M6</c:v>
                </c:pt>
                <c:pt idx="6">
                  <c:v>M7</c:v>
                </c:pt>
              </c:strCache>
            </c:strRef>
          </c:cat>
          <c:val>
            <c:numRef>
              <c:f>'ud corre (2)'!$AB$3:$AB$9</c:f>
              <c:numCache>
                <c:formatCode>#,##0.00</c:formatCode>
                <c:ptCount val="7"/>
                <c:pt idx="0">
                  <c:v>117.3</c:v>
                </c:pt>
                <c:pt idx="1">
                  <c:v>141.33444816053679</c:v>
                </c:pt>
                <c:pt idx="2">
                  <c:v>165.7435897435868</c:v>
                </c:pt>
                <c:pt idx="3">
                  <c:v>177.38628762541867</c:v>
                </c:pt>
                <c:pt idx="4">
                  <c:v>191.70540468227426</c:v>
                </c:pt>
                <c:pt idx="5">
                  <c:v>210.93377926421212</c:v>
                </c:pt>
                <c:pt idx="6">
                  <c:v>241.34916387959706</c:v>
                </c:pt>
              </c:numCache>
            </c:numRef>
          </c:val>
        </c:ser>
        <c:ser>
          <c:idx val="1"/>
          <c:order val="1"/>
          <c:tx>
            <c:strRef>
              <c:f>'ud corre (2)'!$AC$2</c:f>
              <c:strCache>
                <c:ptCount val="1"/>
                <c:pt idx="0">
                  <c:v>T1</c:v>
                </c:pt>
              </c:strCache>
            </c:strRef>
          </c:tx>
          <c:dLbls>
            <c:dLbl>
              <c:idx val="0"/>
              <c:layout>
                <c:manualLayout>
                  <c:x val="3.9893054210907782E-2"/>
                  <c:y val="-0.13324568875063264"/>
                </c:manualLayout>
              </c:layout>
              <c:showVal val="1"/>
            </c:dLbl>
            <c:dLbl>
              <c:idx val="1"/>
              <c:delete val="1"/>
            </c:dLbl>
            <c:dLbl>
              <c:idx val="2"/>
              <c:delete val="1"/>
            </c:dLbl>
            <c:dLbl>
              <c:idx val="3"/>
              <c:layout>
                <c:manualLayout>
                  <c:x val="0"/>
                  <c:y val="-0.13761958547815675"/>
                </c:manualLayout>
              </c:layout>
              <c:showVal val="1"/>
            </c:dLbl>
            <c:dLbl>
              <c:idx val="4"/>
              <c:delete val="1"/>
            </c:dLbl>
            <c:dLbl>
              <c:idx val="5"/>
              <c:delete val="1"/>
            </c:dLbl>
            <c:dLbl>
              <c:idx val="6"/>
              <c:layout>
                <c:manualLayout>
                  <c:x val="2.7894002789400412E-3"/>
                  <c:y val="-5.532503457814681E-2"/>
                </c:manualLayout>
              </c:layout>
              <c:showVal val="1"/>
            </c:dLbl>
            <c:txPr>
              <a:bodyPr/>
              <a:lstStyle/>
              <a:p>
                <a:pPr>
                  <a:defRPr lang="es-MX"/>
                </a:pPr>
                <a:endParaRPr lang="es-ES"/>
              </a:p>
            </c:txPr>
            <c:showVal val="1"/>
          </c:dLbls>
          <c:cat>
            <c:strRef>
              <c:f>'ud corre (2)'!$AA$3:$AA$9</c:f>
              <c:strCache>
                <c:ptCount val="7"/>
                <c:pt idx="0">
                  <c:v>M1</c:v>
                </c:pt>
                <c:pt idx="1">
                  <c:v>M2</c:v>
                </c:pt>
                <c:pt idx="2">
                  <c:v>M3</c:v>
                </c:pt>
                <c:pt idx="3">
                  <c:v>M4</c:v>
                </c:pt>
                <c:pt idx="4">
                  <c:v>M5</c:v>
                </c:pt>
                <c:pt idx="5">
                  <c:v>M6</c:v>
                </c:pt>
                <c:pt idx="6">
                  <c:v>M7</c:v>
                </c:pt>
              </c:strCache>
            </c:strRef>
          </c:cat>
          <c:val>
            <c:numRef>
              <c:f>'ud corre (2)'!$AC$3:$AC$9</c:f>
              <c:numCache>
                <c:formatCode>#,##0.00</c:formatCode>
                <c:ptCount val="7"/>
                <c:pt idx="0">
                  <c:v>125.74391534391624</c:v>
                </c:pt>
                <c:pt idx="1">
                  <c:v>155.83903133903141</c:v>
                </c:pt>
                <c:pt idx="2">
                  <c:v>181.05156695156694</c:v>
                </c:pt>
                <c:pt idx="3">
                  <c:v>211.37435897435719</c:v>
                </c:pt>
                <c:pt idx="4">
                  <c:v>250.90256410256416</c:v>
                </c:pt>
                <c:pt idx="5">
                  <c:v>279.99230769230769</c:v>
                </c:pt>
                <c:pt idx="6">
                  <c:v>322.05384615385117</c:v>
                </c:pt>
              </c:numCache>
            </c:numRef>
          </c:val>
        </c:ser>
        <c:ser>
          <c:idx val="2"/>
          <c:order val="2"/>
          <c:tx>
            <c:strRef>
              <c:f>'ud corre (2)'!$AD$2</c:f>
              <c:strCache>
                <c:ptCount val="1"/>
                <c:pt idx="0">
                  <c:v>T2</c:v>
                </c:pt>
              </c:strCache>
            </c:strRef>
          </c:tx>
          <c:dLbls>
            <c:dLbl>
              <c:idx val="0"/>
              <c:layout>
                <c:manualLayout>
                  <c:x val="4.6191957507366904E-2"/>
                  <c:y val="-1.5677270426742707E-2"/>
                </c:manualLayout>
              </c:layout>
              <c:showVal val="1"/>
            </c:dLbl>
            <c:dLbl>
              <c:idx val="1"/>
              <c:delete val="1"/>
            </c:dLbl>
            <c:dLbl>
              <c:idx val="2"/>
              <c:delete val="1"/>
            </c:dLbl>
            <c:dLbl>
              <c:idx val="3"/>
              <c:layout>
                <c:manualLayout>
                  <c:x val="2.9394882050142582E-2"/>
                  <c:y val="-4.3112493673542467E-2"/>
                </c:manualLayout>
              </c:layout>
              <c:showVal val="1"/>
            </c:dLbl>
            <c:dLbl>
              <c:idx val="4"/>
              <c:delete val="1"/>
            </c:dLbl>
            <c:dLbl>
              <c:idx val="5"/>
              <c:delete val="1"/>
            </c:dLbl>
            <c:dLbl>
              <c:idx val="6"/>
              <c:layout>
                <c:manualLayout>
                  <c:x val="6.0798469482226863E-2"/>
                  <c:y val="2.6503845251762158E-2"/>
                </c:manualLayout>
              </c:layout>
              <c:showVal val="1"/>
            </c:dLbl>
            <c:txPr>
              <a:bodyPr/>
              <a:lstStyle/>
              <a:p>
                <a:pPr>
                  <a:defRPr lang="es-MX"/>
                </a:pPr>
                <a:endParaRPr lang="es-ES"/>
              </a:p>
            </c:txPr>
            <c:showVal val="1"/>
          </c:dLbls>
          <c:cat>
            <c:strRef>
              <c:f>'ud corre (2)'!$AA$3:$AA$9</c:f>
              <c:strCache>
                <c:ptCount val="7"/>
                <c:pt idx="0">
                  <c:v>M1</c:v>
                </c:pt>
                <c:pt idx="1">
                  <c:v>M2</c:v>
                </c:pt>
                <c:pt idx="2">
                  <c:v>M3</c:v>
                </c:pt>
                <c:pt idx="3">
                  <c:v>M4</c:v>
                </c:pt>
                <c:pt idx="4">
                  <c:v>M5</c:v>
                </c:pt>
                <c:pt idx="5">
                  <c:v>M6</c:v>
                </c:pt>
                <c:pt idx="6">
                  <c:v>M7</c:v>
                </c:pt>
              </c:strCache>
            </c:strRef>
          </c:cat>
          <c:val>
            <c:numRef>
              <c:f>'ud corre (2)'!$AD$3:$AD$9</c:f>
              <c:numCache>
                <c:formatCode>#,##0.00</c:formatCode>
                <c:ptCount val="7"/>
                <c:pt idx="0">
                  <c:v>116.68571428571428</c:v>
                </c:pt>
                <c:pt idx="1">
                  <c:v>147.83280748880767</c:v>
                </c:pt>
                <c:pt idx="2">
                  <c:v>176.07045014245014</c:v>
                </c:pt>
                <c:pt idx="3">
                  <c:v>218.83529344729615</c:v>
                </c:pt>
                <c:pt idx="4">
                  <c:v>251.8150769230769</c:v>
                </c:pt>
                <c:pt idx="5">
                  <c:v>285.32925356125349</c:v>
                </c:pt>
                <c:pt idx="6">
                  <c:v>328.90624501424503</c:v>
                </c:pt>
              </c:numCache>
            </c:numRef>
          </c:val>
        </c:ser>
        <c:shape val="cylinder"/>
        <c:axId val="85610496"/>
        <c:axId val="85612416"/>
        <c:axId val="0"/>
      </c:bar3DChart>
      <c:catAx>
        <c:axId val="85610496"/>
        <c:scaling>
          <c:orientation val="minMax"/>
        </c:scaling>
        <c:axPos val="b"/>
        <c:title>
          <c:tx>
            <c:rich>
              <a:bodyPr/>
              <a:lstStyle/>
              <a:p>
                <a:pPr>
                  <a:defRPr lang="es-MX"/>
                </a:pPr>
                <a:r>
                  <a:rPr lang="es-MX"/>
                  <a:t>Muestreos</a:t>
                </a:r>
              </a:p>
            </c:rich>
          </c:tx>
        </c:title>
        <c:tickLblPos val="nextTo"/>
        <c:txPr>
          <a:bodyPr/>
          <a:lstStyle/>
          <a:p>
            <a:pPr>
              <a:defRPr lang="es-MX"/>
            </a:pPr>
            <a:endParaRPr lang="es-ES"/>
          </a:p>
        </c:txPr>
        <c:crossAx val="85612416"/>
        <c:crosses val="autoZero"/>
        <c:auto val="1"/>
        <c:lblAlgn val="ctr"/>
        <c:lblOffset val="100"/>
      </c:catAx>
      <c:valAx>
        <c:axId val="85612416"/>
        <c:scaling>
          <c:orientation val="minMax"/>
          <c:max val="350"/>
          <c:min val="50"/>
        </c:scaling>
        <c:axPos val="l"/>
        <c:title>
          <c:tx>
            <c:rich>
              <a:bodyPr rot="-5400000" vert="horz"/>
              <a:lstStyle/>
              <a:p>
                <a:pPr>
                  <a:defRPr lang="es-MX"/>
                </a:pPr>
                <a:r>
                  <a:rPr lang="es-MX"/>
                  <a:t>Gramos  de peso</a:t>
                </a:r>
              </a:p>
            </c:rich>
          </c:tx>
        </c:title>
        <c:numFmt formatCode="#,##0.00" sourceLinked="1"/>
        <c:tickLblPos val="nextTo"/>
        <c:txPr>
          <a:bodyPr/>
          <a:lstStyle/>
          <a:p>
            <a:pPr>
              <a:defRPr lang="es-MX"/>
            </a:pPr>
            <a:endParaRPr lang="es-ES"/>
          </a:p>
        </c:txPr>
        <c:crossAx val="85610496"/>
        <c:crosses val="autoZero"/>
        <c:crossBetween val="between"/>
      </c:valAx>
      <c:spPr>
        <a:solidFill>
          <a:schemeClr val="accent6">
            <a:lumMod val="40000"/>
            <a:lumOff val="60000"/>
          </a:schemeClr>
        </a:solidFill>
      </c:spPr>
    </c:plotArea>
    <c:legend>
      <c:legendPos val="r"/>
      <c:txPr>
        <a:bodyPr/>
        <a:lstStyle/>
        <a:p>
          <a:pPr>
            <a:defRPr lang="es-MX"/>
          </a:pPr>
          <a:endParaRPr lang="es-ES"/>
        </a:p>
      </c:txPr>
    </c:legend>
    <c:plotVisOnly val="1"/>
    <c:dispBlanksAs val="gap"/>
  </c:chart>
  <c:spPr>
    <a:solidFill>
      <a:schemeClr val="accent3">
        <a:lumMod val="60000"/>
        <a:lumOff val="40000"/>
      </a:schemeClr>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chart>
    <c:autoTitleDeleted val="1"/>
    <c:view3D>
      <c:depthPercent val="100"/>
      <c:rAngAx val="1"/>
    </c:view3D>
    <c:sideWall>
      <c:spPr>
        <a:solidFill>
          <a:schemeClr val="accent3">
            <a:lumMod val="60000"/>
            <a:lumOff val="40000"/>
          </a:schemeClr>
        </a:solidFill>
      </c:spPr>
    </c:sideWall>
    <c:backWall>
      <c:spPr>
        <a:solidFill>
          <a:schemeClr val="accent3">
            <a:lumMod val="60000"/>
            <a:lumOff val="40000"/>
          </a:schemeClr>
        </a:solidFill>
      </c:spPr>
    </c:backWall>
    <c:plotArea>
      <c:layout/>
      <c:bar3DChart>
        <c:barDir val="col"/>
        <c:grouping val="clustered"/>
        <c:ser>
          <c:idx val="0"/>
          <c:order val="0"/>
          <c:tx>
            <c:strRef>
              <c:f>'ud corre (2)'!$AB$17</c:f>
              <c:strCache>
                <c:ptCount val="1"/>
                <c:pt idx="0">
                  <c:v>T0</c:v>
                </c:pt>
              </c:strCache>
            </c:strRef>
          </c:tx>
          <c:dLbls>
            <c:dLbl>
              <c:idx val="1"/>
              <c:delete val="1"/>
            </c:dLbl>
            <c:dLbl>
              <c:idx val="2"/>
              <c:delete val="1"/>
            </c:dLbl>
            <c:dLbl>
              <c:idx val="4"/>
              <c:delete val="1"/>
            </c:dLbl>
            <c:dLbl>
              <c:idx val="5"/>
              <c:delete val="1"/>
            </c:dLbl>
            <c:txPr>
              <a:bodyPr/>
              <a:lstStyle/>
              <a:p>
                <a:pPr>
                  <a:defRPr lang="es-MX"/>
                </a:pPr>
                <a:endParaRPr lang="es-ES"/>
              </a:p>
            </c:txPr>
            <c:showVal val="1"/>
          </c:dLbls>
          <c:cat>
            <c:strRef>
              <c:f>'ud corre (2)'!$AA$18:$AA$24</c:f>
              <c:strCache>
                <c:ptCount val="7"/>
                <c:pt idx="0">
                  <c:v>M1</c:v>
                </c:pt>
                <c:pt idx="1">
                  <c:v>M2</c:v>
                </c:pt>
                <c:pt idx="2">
                  <c:v>M3</c:v>
                </c:pt>
                <c:pt idx="3">
                  <c:v>M4</c:v>
                </c:pt>
                <c:pt idx="4">
                  <c:v>M5</c:v>
                </c:pt>
                <c:pt idx="5">
                  <c:v>M6</c:v>
                </c:pt>
                <c:pt idx="6">
                  <c:v>M7</c:v>
                </c:pt>
              </c:strCache>
            </c:strRef>
          </c:cat>
          <c:val>
            <c:numRef>
              <c:f>'ud corre (2)'!$AB$18:$AB$24</c:f>
              <c:numCache>
                <c:formatCode>#,##0.00</c:formatCode>
                <c:ptCount val="7"/>
                <c:pt idx="0">
                  <c:v>51.035714285714292</c:v>
                </c:pt>
                <c:pt idx="1">
                  <c:v>52.928571428572013</c:v>
                </c:pt>
                <c:pt idx="2">
                  <c:v>56.178571428572013</c:v>
                </c:pt>
                <c:pt idx="3">
                  <c:v>56.5</c:v>
                </c:pt>
                <c:pt idx="4">
                  <c:v>58.47</c:v>
                </c:pt>
                <c:pt idx="5">
                  <c:v>62.45</c:v>
                </c:pt>
                <c:pt idx="6">
                  <c:v>64.071428571428058</c:v>
                </c:pt>
              </c:numCache>
            </c:numRef>
          </c:val>
        </c:ser>
        <c:ser>
          <c:idx val="1"/>
          <c:order val="1"/>
          <c:tx>
            <c:strRef>
              <c:f>'ud corre (2)'!$AC$17</c:f>
              <c:strCache>
                <c:ptCount val="1"/>
                <c:pt idx="0">
                  <c:v>T1</c:v>
                </c:pt>
              </c:strCache>
            </c:strRef>
          </c:tx>
          <c:dLbls>
            <c:dLbl>
              <c:idx val="0"/>
              <c:layout>
                <c:manualLayout>
                  <c:x val="-2.5462668816040214E-17"/>
                  <c:y val="3.6697247706422208E-2"/>
                </c:manualLayout>
              </c:layout>
              <c:showVal val="1"/>
            </c:dLbl>
            <c:dLbl>
              <c:idx val="1"/>
              <c:delete val="1"/>
            </c:dLbl>
            <c:dLbl>
              <c:idx val="2"/>
              <c:delete val="1"/>
            </c:dLbl>
            <c:dLbl>
              <c:idx val="4"/>
              <c:delete val="1"/>
            </c:dLbl>
            <c:dLbl>
              <c:idx val="5"/>
              <c:delete val="1"/>
            </c:dLbl>
            <c:txPr>
              <a:bodyPr/>
              <a:lstStyle/>
              <a:p>
                <a:pPr>
                  <a:defRPr lang="es-MX"/>
                </a:pPr>
                <a:endParaRPr lang="es-ES"/>
              </a:p>
            </c:txPr>
            <c:showVal val="1"/>
          </c:dLbls>
          <c:cat>
            <c:strRef>
              <c:f>'ud corre (2)'!$AA$18:$AA$24</c:f>
              <c:strCache>
                <c:ptCount val="7"/>
                <c:pt idx="0">
                  <c:v>M1</c:v>
                </c:pt>
                <c:pt idx="1">
                  <c:v>M2</c:v>
                </c:pt>
                <c:pt idx="2">
                  <c:v>M3</c:v>
                </c:pt>
                <c:pt idx="3">
                  <c:v>M4</c:v>
                </c:pt>
                <c:pt idx="4">
                  <c:v>M5</c:v>
                </c:pt>
                <c:pt idx="5">
                  <c:v>M6</c:v>
                </c:pt>
                <c:pt idx="6">
                  <c:v>M7</c:v>
                </c:pt>
              </c:strCache>
            </c:strRef>
          </c:cat>
          <c:val>
            <c:numRef>
              <c:f>'ud corre (2)'!$AC$18:$AC$24</c:f>
              <c:numCache>
                <c:formatCode>#,##0.00</c:formatCode>
                <c:ptCount val="7"/>
                <c:pt idx="0">
                  <c:v>55.907142857142844</c:v>
                </c:pt>
                <c:pt idx="1">
                  <c:v>58.035714285714292</c:v>
                </c:pt>
                <c:pt idx="2">
                  <c:v>60.285714285714292</c:v>
                </c:pt>
                <c:pt idx="3">
                  <c:v>64.464285714285722</c:v>
                </c:pt>
                <c:pt idx="4">
                  <c:v>71.45</c:v>
                </c:pt>
                <c:pt idx="5">
                  <c:v>72.440000000000026</c:v>
                </c:pt>
                <c:pt idx="6">
                  <c:v>72.428571428571388</c:v>
                </c:pt>
              </c:numCache>
            </c:numRef>
          </c:val>
        </c:ser>
        <c:ser>
          <c:idx val="2"/>
          <c:order val="2"/>
          <c:tx>
            <c:strRef>
              <c:f>'ud corre (2)'!$AD$17</c:f>
              <c:strCache>
                <c:ptCount val="1"/>
                <c:pt idx="0">
                  <c:v>T2</c:v>
                </c:pt>
              </c:strCache>
            </c:strRef>
          </c:tx>
          <c:dLbls>
            <c:dLbl>
              <c:idx val="0"/>
              <c:layout>
                <c:manualLayout>
                  <c:x val="5.5555555555555775E-3"/>
                  <c:y val="-0.12640163098878687"/>
                </c:manualLayout>
              </c:layout>
              <c:showVal val="1"/>
            </c:dLbl>
            <c:dLbl>
              <c:idx val="1"/>
              <c:delete val="1"/>
            </c:dLbl>
            <c:dLbl>
              <c:idx val="2"/>
              <c:delete val="1"/>
            </c:dLbl>
            <c:dLbl>
              <c:idx val="3"/>
              <c:layout>
                <c:manualLayout>
                  <c:x val="0"/>
                  <c:y val="-9.7859327217125383E-2"/>
                </c:manualLayout>
              </c:layout>
              <c:showVal val="1"/>
            </c:dLbl>
            <c:dLbl>
              <c:idx val="4"/>
              <c:delete val="1"/>
            </c:dLbl>
            <c:dLbl>
              <c:idx val="5"/>
              <c:delete val="1"/>
            </c:dLbl>
            <c:dLbl>
              <c:idx val="6"/>
              <c:layout>
                <c:manualLayout>
                  <c:x val="0"/>
                  <c:y val="-0.1019367991845056"/>
                </c:manualLayout>
              </c:layout>
              <c:showVal val="1"/>
            </c:dLbl>
            <c:txPr>
              <a:bodyPr/>
              <a:lstStyle/>
              <a:p>
                <a:pPr>
                  <a:defRPr lang="es-MX"/>
                </a:pPr>
                <a:endParaRPr lang="es-ES"/>
              </a:p>
            </c:txPr>
            <c:showVal val="1"/>
          </c:dLbls>
          <c:cat>
            <c:strRef>
              <c:f>'ud corre (2)'!$AA$18:$AA$24</c:f>
              <c:strCache>
                <c:ptCount val="7"/>
                <c:pt idx="0">
                  <c:v>M1</c:v>
                </c:pt>
                <c:pt idx="1">
                  <c:v>M2</c:v>
                </c:pt>
                <c:pt idx="2">
                  <c:v>M3</c:v>
                </c:pt>
                <c:pt idx="3">
                  <c:v>M4</c:v>
                </c:pt>
                <c:pt idx="4">
                  <c:v>M5</c:v>
                </c:pt>
                <c:pt idx="5">
                  <c:v>M6</c:v>
                </c:pt>
                <c:pt idx="6">
                  <c:v>M7</c:v>
                </c:pt>
              </c:strCache>
            </c:strRef>
          </c:cat>
          <c:val>
            <c:numRef>
              <c:f>'ud corre (2)'!$AD$18:$AD$24</c:f>
              <c:numCache>
                <c:formatCode>#,##0.00</c:formatCode>
                <c:ptCount val="7"/>
                <c:pt idx="0">
                  <c:v>52.921428571428294</c:v>
                </c:pt>
                <c:pt idx="1">
                  <c:v>55.635714285714286</c:v>
                </c:pt>
                <c:pt idx="2">
                  <c:v>57.178571428572013</c:v>
                </c:pt>
                <c:pt idx="3">
                  <c:v>64.178571428570038</c:v>
                </c:pt>
                <c:pt idx="4">
                  <c:v>71.679999999999978</c:v>
                </c:pt>
                <c:pt idx="5">
                  <c:v>72.910000000000025</c:v>
                </c:pt>
                <c:pt idx="6">
                  <c:v>73</c:v>
                </c:pt>
              </c:numCache>
            </c:numRef>
          </c:val>
        </c:ser>
        <c:shape val="cylinder"/>
        <c:axId val="85944192"/>
        <c:axId val="85962752"/>
        <c:axId val="0"/>
      </c:bar3DChart>
      <c:catAx>
        <c:axId val="85944192"/>
        <c:scaling>
          <c:orientation val="minMax"/>
        </c:scaling>
        <c:axPos val="b"/>
        <c:title>
          <c:tx>
            <c:rich>
              <a:bodyPr/>
              <a:lstStyle/>
              <a:p>
                <a:pPr>
                  <a:defRPr lang="es-MX"/>
                </a:pPr>
                <a:r>
                  <a:rPr lang="es-MX"/>
                  <a:t>Muestreos</a:t>
                </a:r>
              </a:p>
            </c:rich>
          </c:tx>
        </c:title>
        <c:tickLblPos val="nextTo"/>
        <c:txPr>
          <a:bodyPr/>
          <a:lstStyle/>
          <a:p>
            <a:pPr>
              <a:defRPr lang="es-MX"/>
            </a:pPr>
            <a:endParaRPr lang="es-ES"/>
          </a:p>
        </c:txPr>
        <c:crossAx val="85962752"/>
        <c:crosses val="autoZero"/>
        <c:auto val="1"/>
        <c:lblAlgn val="ctr"/>
        <c:lblOffset val="100"/>
      </c:catAx>
      <c:valAx>
        <c:axId val="85962752"/>
        <c:scaling>
          <c:orientation val="minMax"/>
          <c:max val="80"/>
          <c:min val="50"/>
        </c:scaling>
        <c:axPos val="l"/>
        <c:title>
          <c:tx>
            <c:rich>
              <a:bodyPr rot="-5400000" vert="horz"/>
              <a:lstStyle/>
              <a:p>
                <a:pPr>
                  <a:defRPr lang="es-MX"/>
                </a:pPr>
                <a:r>
                  <a:rPr lang="es-MX"/>
                  <a:t>mm de altura</a:t>
                </a:r>
              </a:p>
            </c:rich>
          </c:tx>
        </c:title>
        <c:numFmt formatCode="#,##0.00" sourceLinked="1"/>
        <c:tickLblPos val="nextTo"/>
        <c:txPr>
          <a:bodyPr/>
          <a:lstStyle/>
          <a:p>
            <a:pPr>
              <a:defRPr lang="es-MX"/>
            </a:pPr>
            <a:endParaRPr lang="es-ES"/>
          </a:p>
        </c:txPr>
        <c:crossAx val="85944192"/>
        <c:crosses val="autoZero"/>
        <c:crossBetween val="between"/>
      </c:valAx>
      <c:spPr>
        <a:solidFill>
          <a:schemeClr val="tx2">
            <a:lumMod val="40000"/>
            <a:lumOff val="60000"/>
          </a:schemeClr>
        </a:solidFill>
      </c:spPr>
    </c:plotArea>
    <c:legend>
      <c:legendPos val="r"/>
      <c:txPr>
        <a:bodyPr/>
        <a:lstStyle/>
        <a:p>
          <a:pPr>
            <a:defRPr lang="es-MX"/>
          </a:pPr>
          <a:endParaRPr lang="es-ES"/>
        </a:p>
      </c:txPr>
    </c:legend>
    <c:plotVisOnly val="1"/>
    <c:dispBlanksAs val="gap"/>
  </c:chart>
  <c:spPr>
    <a:solidFill>
      <a:schemeClr val="tx2">
        <a:lumMod val="20000"/>
        <a:lumOff val="80000"/>
      </a:schemeClr>
    </a:solidFill>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scatterChart>
        <c:scatterStyle val="lineMarker"/>
        <c:ser>
          <c:idx val="0"/>
          <c:order val="0"/>
          <c:tx>
            <c:strRef>
              <c:f>'[Tesis Tilapia.xlsx]ud corre'!$T$6</c:f>
              <c:strCache>
                <c:ptCount val="1"/>
                <c:pt idx="0">
                  <c:v>ALTURA </c:v>
                </c:pt>
              </c:strCache>
            </c:strRef>
          </c:tx>
          <c:spPr>
            <a:ln w="28575">
              <a:noFill/>
            </a:ln>
          </c:spPr>
          <c:trendline>
            <c:trendlineType val="linear"/>
            <c:dispRSqr val="1"/>
            <c:dispEq val="1"/>
            <c:trendlineLbl>
              <c:layout>
                <c:manualLayout>
                  <c:x val="-0.36186920384952748"/>
                  <c:y val="4.3260022002072976E-2"/>
                </c:manualLayout>
              </c:layout>
              <c:numFmt formatCode="General" sourceLinked="0"/>
              <c:txPr>
                <a:bodyPr/>
                <a:lstStyle/>
                <a:p>
                  <a:pPr>
                    <a:defRPr lang="es-MX"/>
                  </a:pPr>
                  <a:endParaRPr lang="es-ES"/>
                </a:p>
              </c:txPr>
            </c:trendlineLbl>
          </c:trendline>
          <c:xVal>
            <c:numRef>
              <c:f>'[Tesis Tilapia.xlsx]ud corre'!$S$7:$S$9</c:f>
              <c:numCache>
                <c:formatCode>0.00</c:formatCode>
                <c:ptCount val="3"/>
                <c:pt idx="0">
                  <c:v>177.96466762223278</c:v>
                </c:pt>
                <c:pt idx="1">
                  <c:v>218.1367986510844</c:v>
                </c:pt>
                <c:pt idx="2">
                  <c:v>217.92497726612015</c:v>
                </c:pt>
              </c:numCache>
            </c:numRef>
          </c:xVal>
          <c:yVal>
            <c:numRef>
              <c:f>'[Tesis Tilapia.xlsx]ud corre'!$T$7:$T$9</c:f>
              <c:numCache>
                <c:formatCode>0.00</c:formatCode>
                <c:ptCount val="3"/>
                <c:pt idx="0">
                  <c:v>58.289795918367361</c:v>
                </c:pt>
                <c:pt idx="1">
                  <c:v>64.797959183673527</c:v>
                </c:pt>
                <c:pt idx="2">
                  <c:v>63.783673469386741</c:v>
                </c:pt>
              </c:numCache>
            </c:numRef>
          </c:yVal>
        </c:ser>
        <c:axId val="86020864"/>
        <c:axId val="86022784"/>
      </c:scatterChart>
      <c:valAx>
        <c:axId val="86020864"/>
        <c:scaling>
          <c:orientation val="minMax"/>
          <c:max val="220"/>
          <c:min val="170"/>
        </c:scaling>
        <c:axPos val="b"/>
        <c:title>
          <c:tx>
            <c:rich>
              <a:bodyPr/>
              <a:lstStyle/>
              <a:p>
                <a:pPr>
                  <a:defRPr lang="es-MX"/>
                </a:pPr>
                <a:r>
                  <a:rPr lang="es-EC"/>
                  <a:t>Peso (g)</a:t>
                </a:r>
              </a:p>
            </c:rich>
          </c:tx>
          <c:layout>
            <c:manualLayout>
              <c:xMode val="edge"/>
              <c:yMode val="edge"/>
              <c:x val="0.41144203849518779"/>
              <c:y val="0.87972441030254533"/>
            </c:manualLayout>
          </c:layout>
        </c:title>
        <c:numFmt formatCode="0.00" sourceLinked="1"/>
        <c:tickLblPos val="nextTo"/>
        <c:txPr>
          <a:bodyPr/>
          <a:lstStyle/>
          <a:p>
            <a:pPr>
              <a:defRPr lang="es-MX"/>
            </a:pPr>
            <a:endParaRPr lang="es-ES"/>
          </a:p>
        </c:txPr>
        <c:crossAx val="86022784"/>
        <c:crosses val="autoZero"/>
        <c:crossBetween val="midCat"/>
        <c:majorUnit val="10"/>
      </c:valAx>
      <c:valAx>
        <c:axId val="86022784"/>
        <c:scaling>
          <c:orientation val="minMax"/>
        </c:scaling>
        <c:axPos val="l"/>
        <c:title>
          <c:tx>
            <c:rich>
              <a:bodyPr/>
              <a:lstStyle/>
              <a:p>
                <a:pPr>
                  <a:defRPr lang="es-MX"/>
                </a:pPr>
                <a:r>
                  <a:rPr lang="es-EC"/>
                  <a:t>Altura (mm</a:t>
                </a:r>
                <a:r>
                  <a:rPr lang="es-EC" baseline="0"/>
                  <a:t>)</a:t>
                </a:r>
                <a:endParaRPr lang="es-EC"/>
              </a:p>
            </c:rich>
          </c:tx>
        </c:title>
        <c:numFmt formatCode="0.00" sourceLinked="1"/>
        <c:tickLblPos val="nextTo"/>
        <c:txPr>
          <a:bodyPr/>
          <a:lstStyle/>
          <a:p>
            <a:pPr>
              <a:defRPr lang="es-MX"/>
            </a:pPr>
            <a:endParaRPr lang="es-ES"/>
          </a:p>
        </c:txPr>
        <c:crossAx val="86020864"/>
        <c:crosses val="autoZero"/>
        <c:crossBetween val="midCat"/>
      </c:valAx>
      <c:spPr>
        <a:noFill/>
        <a:ln w="25400">
          <a:noFill/>
        </a:ln>
      </c:spPr>
    </c:plotArea>
    <c:plotVisOnly val="1"/>
    <c:dispBlanksAs val="gap"/>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S"/>
  <c:chart>
    <c:autoTitleDeleted val="1"/>
    <c:view3D>
      <c:perspective val="30"/>
    </c:view3D>
    <c:sideWall>
      <c:spPr>
        <a:solidFill>
          <a:schemeClr val="tx2">
            <a:lumMod val="20000"/>
            <a:lumOff val="80000"/>
          </a:schemeClr>
        </a:solidFill>
      </c:spPr>
    </c:sideWall>
    <c:backWall>
      <c:spPr>
        <a:solidFill>
          <a:schemeClr val="tx2">
            <a:lumMod val="20000"/>
            <a:lumOff val="80000"/>
          </a:schemeClr>
        </a:solidFill>
      </c:spPr>
    </c:backWall>
    <c:plotArea>
      <c:layout/>
      <c:bar3DChart>
        <c:barDir val="col"/>
        <c:grouping val="clustered"/>
        <c:ser>
          <c:idx val="0"/>
          <c:order val="0"/>
          <c:tx>
            <c:strRef>
              <c:f>'ud corre (2)'!$AB$32</c:f>
              <c:strCache>
                <c:ptCount val="1"/>
                <c:pt idx="0">
                  <c:v>T0</c:v>
                </c:pt>
              </c:strCache>
            </c:strRef>
          </c:tx>
          <c:dLbls>
            <c:dLbl>
              <c:idx val="0"/>
              <c:layout>
                <c:manualLayout>
                  <c:x val="2.7777777777777877E-2"/>
                  <c:y val="-1.3888888888888923E-2"/>
                </c:manualLayout>
              </c:layout>
              <c:showVal val="1"/>
            </c:dLbl>
            <c:dLbl>
              <c:idx val="1"/>
              <c:delete val="1"/>
            </c:dLbl>
            <c:dLbl>
              <c:idx val="2"/>
              <c:delete val="1"/>
            </c:dLbl>
            <c:dLbl>
              <c:idx val="3"/>
              <c:delete val="1"/>
            </c:dLbl>
            <c:dLbl>
              <c:idx val="4"/>
              <c:layout>
                <c:manualLayout>
                  <c:x val="-7.222222222222234E-2"/>
                  <c:y val="0"/>
                </c:manualLayout>
              </c:layout>
              <c:showVal val="1"/>
            </c:dLbl>
            <c:dLbl>
              <c:idx val="5"/>
              <c:delete val="1"/>
            </c:dLbl>
            <c:dLbl>
              <c:idx val="6"/>
              <c:layout>
                <c:manualLayout>
                  <c:x val="-2.1872265966754285E-7"/>
                  <c:y val="-9.2592592592592952E-3"/>
                </c:manualLayout>
              </c:layout>
              <c:showVal val="1"/>
            </c:dLbl>
            <c:txPr>
              <a:bodyPr/>
              <a:lstStyle/>
              <a:p>
                <a:pPr>
                  <a:defRPr lang="es-MX"/>
                </a:pPr>
                <a:endParaRPr lang="es-ES"/>
              </a:p>
            </c:txPr>
            <c:showVal val="1"/>
          </c:dLbls>
          <c:cat>
            <c:strRef>
              <c:f>'ud corre (2)'!$AA$33:$AA$39</c:f>
              <c:strCache>
                <c:ptCount val="7"/>
                <c:pt idx="0">
                  <c:v>M1</c:v>
                </c:pt>
                <c:pt idx="1">
                  <c:v>M2</c:v>
                </c:pt>
                <c:pt idx="2">
                  <c:v>M3</c:v>
                </c:pt>
                <c:pt idx="3">
                  <c:v>M4</c:v>
                </c:pt>
                <c:pt idx="4">
                  <c:v>M5</c:v>
                </c:pt>
                <c:pt idx="5">
                  <c:v>M6</c:v>
                </c:pt>
                <c:pt idx="6">
                  <c:v>M7</c:v>
                </c:pt>
              </c:strCache>
            </c:strRef>
          </c:cat>
          <c:val>
            <c:numRef>
              <c:f>'ud corre (2)'!$AB$33:$AB$39</c:f>
              <c:numCache>
                <c:formatCode>#,##0.00</c:formatCode>
                <c:ptCount val="7"/>
                <c:pt idx="0">
                  <c:v>166.8642857142857</c:v>
                </c:pt>
                <c:pt idx="1">
                  <c:v>176.17857142856982</c:v>
                </c:pt>
                <c:pt idx="2">
                  <c:v>184.89285714285717</c:v>
                </c:pt>
                <c:pt idx="3">
                  <c:v>185.2142857142837</c:v>
                </c:pt>
                <c:pt idx="4">
                  <c:v>198.39285714285714</c:v>
                </c:pt>
                <c:pt idx="5">
                  <c:v>203.17857142856982</c:v>
                </c:pt>
                <c:pt idx="6">
                  <c:v>209.78571428571428</c:v>
                </c:pt>
              </c:numCache>
            </c:numRef>
          </c:val>
        </c:ser>
        <c:ser>
          <c:idx val="1"/>
          <c:order val="1"/>
          <c:tx>
            <c:strRef>
              <c:f>'ud corre (2)'!$AC$32</c:f>
              <c:strCache>
                <c:ptCount val="1"/>
                <c:pt idx="0">
                  <c:v>T1</c:v>
                </c:pt>
              </c:strCache>
            </c:strRef>
          </c:tx>
          <c:dLbls>
            <c:dLbl>
              <c:idx val="0"/>
              <c:layout>
                <c:manualLayout>
                  <c:x val="2.5000000000000001E-2"/>
                  <c:y val="-7.407407407407407E-2"/>
                </c:manualLayout>
              </c:layout>
              <c:showVal val="1"/>
            </c:dLbl>
            <c:dLbl>
              <c:idx val="1"/>
              <c:delete val="1"/>
            </c:dLbl>
            <c:dLbl>
              <c:idx val="2"/>
              <c:delete val="1"/>
            </c:dLbl>
            <c:dLbl>
              <c:idx val="3"/>
              <c:layout>
                <c:manualLayout>
                  <c:x val="5.5555555555555558E-3"/>
                  <c:y val="-3.7037037037037056E-2"/>
                </c:manualLayout>
              </c:layout>
              <c:showVal val="1"/>
            </c:dLbl>
            <c:dLbl>
              <c:idx val="4"/>
              <c:delete val="1"/>
            </c:dLbl>
            <c:dLbl>
              <c:idx val="5"/>
              <c:delete val="1"/>
            </c:dLbl>
            <c:dLbl>
              <c:idx val="6"/>
              <c:layout>
                <c:manualLayout>
                  <c:x val="5.5555555555555558E-3"/>
                  <c:y val="-1.3888888888888923E-2"/>
                </c:manualLayout>
              </c:layout>
              <c:showVal val="1"/>
            </c:dLbl>
            <c:txPr>
              <a:bodyPr/>
              <a:lstStyle/>
              <a:p>
                <a:pPr>
                  <a:defRPr lang="es-MX"/>
                </a:pPr>
                <a:endParaRPr lang="es-ES"/>
              </a:p>
            </c:txPr>
            <c:showVal val="1"/>
          </c:dLbls>
          <c:cat>
            <c:strRef>
              <c:f>'ud corre (2)'!$AA$33:$AA$39</c:f>
              <c:strCache>
                <c:ptCount val="7"/>
                <c:pt idx="0">
                  <c:v>M1</c:v>
                </c:pt>
                <c:pt idx="1">
                  <c:v>M2</c:v>
                </c:pt>
                <c:pt idx="2">
                  <c:v>M3</c:v>
                </c:pt>
                <c:pt idx="3">
                  <c:v>M4</c:v>
                </c:pt>
                <c:pt idx="4">
                  <c:v>M5</c:v>
                </c:pt>
                <c:pt idx="5">
                  <c:v>M6</c:v>
                </c:pt>
                <c:pt idx="6">
                  <c:v>M7</c:v>
                </c:pt>
              </c:strCache>
            </c:strRef>
          </c:cat>
          <c:val>
            <c:numRef>
              <c:f>'ud corre (2)'!$AC$33:$AC$39</c:f>
              <c:numCache>
                <c:formatCode>#,##0.00</c:formatCode>
                <c:ptCount val="7"/>
                <c:pt idx="0">
                  <c:v>179.64285714285612</c:v>
                </c:pt>
                <c:pt idx="1">
                  <c:v>192.17857142856982</c:v>
                </c:pt>
                <c:pt idx="2">
                  <c:v>198.46428571428572</c:v>
                </c:pt>
                <c:pt idx="3">
                  <c:v>208.66428571428492</c:v>
                </c:pt>
                <c:pt idx="4">
                  <c:v>222.2142857142837</c:v>
                </c:pt>
                <c:pt idx="5">
                  <c:v>228.89285714285717</c:v>
                </c:pt>
                <c:pt idx="6">
                  <c:v>236.25000000000006</c:v>
                </c:pt>
              </c:numCache>
            </c:numRef>
          </c:val>
        </c:ser>
        <c:ser>
          <c:idx val="2"/>
          <c:order val="2"/>
          <c:tx>
            <c:strRef>
              <c:f>'ud corre (2)'!$AD$32</c:f>
              <c:strCache>
                <c:ptCount val="1"/>
                <c:pt idx="0">
                  <c:v>T2</c:v>
                </c:pt>
              </c:strCache>
            </c:strRef>
          </c:tx>
          <c:dLbls>
            <c:dLbl>
              <c:idx val="0"/>
              <c:layout>
                <c:manualLayout>
                  <c:x val="3.888888888888889E-2"/>
                  <c:y val="-4.1666666666666664E-2"/>
                </c:manualLayout>
              </c:layout>
              <c:showVal val="1"/>
            </c:dLbl>
            <c:dLbl>
              <c:idx val="1"/>
              <c:delete val="1"/>
            </c:dLbl>
            <c:dLbl>
              <c:idx val="2"/>
              <c:delete val="1"/>
            </c:dLbl>
            <c:dLbl>
              <c:idx val="3"/>
              <c:layout>
                <c:manualLayout>
                  <c:x val="4.4444444444444502E-2"/>
                  <c:y val="0"/>
                </c:manualLayout>
              </c:layout>
              <c:showVal val="1"/>
            </c:dLbl>
            <c:dLbl>
              <c:idx val="4"/>
              <c:delete val="1"/>
            </c:dLbl>
            <c:dLbl>
              <c:idx val="5"/>
              <c:delete val="1"/>
            </c:dLbl>
            <c:dLbl>
              <c:idx val="6"/>
              <c:layout>
                <c:manualLayout>
                  <c:x val="4.7222222222222332E-2"/>
                  <c:y val="2.7777777777777877E-2"/>
                </c:manualLayout>
              </c:layout>
              <c:showVal val="1"/>
            </c:dLbl>
            <c:txPr>
              <a:bodyPr/>
              <a:lstStyle/>
              <a:p>
                <a:pPr>
                  <a:defRPr lang="es-MX"/>
                </a:pPr>
                <a:endParaRPr lang="es-ES"/>
              </a:p>
            </c:txPr>
            <c:showVal val="1"/>
          </c:dLbls>
          <c:cat>
            <c:strRef>
              <c:f>'ud corre (2)'!$AA$33:$AA$39</c:f>
              <c:strCache>
                <c:ptCount val="7"/>
                <c:pt idx="0">
                  <c:v>M1</c:v>
                </c:pt>
                <c:pt idx="1">
                  <c:v>M2</c:v>
                </c:pt>
                <c:pt idx="2">
                  <c:v>M3</c:v>
                </c:pt>
                <c:pt idx="3">
                  <c:v>M4</c:v>
                </c:pt>
                <c:pt idx="4">
                  <c:v>M5</c:v>
                </c:pt>
                <c:pt idx="5">
                  <c:v>M6</c:v>
                </c:pt>
                <c:pt idx="6">
                  <c:v>M7</c:v>
                </c:pt>
              </c:strCache>
            </c:strRef>
          </c:cat>
          <c:val>
            <c:numRef>
              <c:f>'ud corre (2)'!$AD$33:$AD$39</c:f>
              <c:numCache>
                <c:formatCode>#,##0.00</c:formatCode>
                <c:ptCount val="7"/>
                <c:pt idx="0">
                  <c:v>174.54285714285712</c:v>
                </c:pt>
                <c:pt idx="1">
                  <c:v>183.91428571428492</c:v>
                </c:pt>
                <c:pt idx="2">
                  <c:v>190.67857142856982</c:v>
                </c:pt>
                <c:pt idx="3">
                  <c:v>206.64285714285612</c:v>
                </c:pt>
                <c:pt idx="4">
                  <c:v>219.96428571428572</c:v>
                </c:pt>
                <c:pt idx="5">
                  <c:v>230.75</c:v>
                </c:pt>
                <c:pt idx="6">
                  <c:v>238.82142857143182</c:v>
                </c:pt>
              </c:numCache>
            </c:numRef>
          </c:val>
        </c:ser>
        <c:shape val="cylinder"/>
        <c:axId val="86297216"/>
        <c:axId val="86307584"/>
        <c:axId val="0"/>
      </c:bar3DChart>
      <c:catAx>
        <c:axId val="86297216"/>
        <c:scaling>
          <c:orientation val="minMax"/>
        </c:scaling>
        <c:axPos val="b"/>
        <c:title>
          <c:tx>
            <c:rich>
              <a:bodyPr/>
              <a:lstStyle/>
              <a:p>
                <a:pPr>
                  <a:defRPr lang="es-MX"/>
                </a:pPr>
                <a:r>
                  <a:rPr lang="es-MX"/>
                  <a:t>Muestreos</a:t>
                </a:r>
              </a:p>
            </c:rich>
          </c:tx>
        </c:title>
        <c:tickLblPos val="nextTo"/>
        <c:txPr>
          <a:bodyPr/>
          <a:lstStyle/>
          <a:p>
            <a:pPr>
              <a:defRPr lang="es-MX"/>
            </a:pPr>
            <a:endParaRPr lang="es-ES"/>
          </a:p>
        </c:txPr>
        <c:crossAx val="86307584"/>
        <c:crossesAt val="0"/>
        <c:auto val="1"/>
        <c:lblAlgn val="ctr"/>
        <c:lblOffset val="100"/>
      </c:catAx>
      <c:valAx>
        <c:axId val="86307584"/>
        <c:scaling>
          <c:orientation val="minMax"/>
          <c:max val="250"/>
          <c:min val="0"/>
        </c:scaling>
        <c:axPos val="l"/>
        <c:title>
          <c:tx>
            <c:rich>
              <a:bodyPr rot="-5400000" vert="horz"/>
              <a:lstStyle/>
              <a:p>
                <a:pPr>
                  <a:defRPr lang="es-MX"/>
                </a:pPr>
                <a:r>
                  <a:rPr lang="es-MX"/>
                  <a:t>mm de longitud</a:t>
                </a:r>
              </a:p>
            </c:rich>
          </c:tx>
        </c:title>
        <c:numFmt formatCode="#,##0.00" sourceLinked="1"/>
        <c:tickLblPos val="nextTo"/>
        <c:txPr>
          <a:bodyPr/>
          <a:lstStyle/>
          <a:p>
            <a:pPr>
              <a:defRPr lang="es-MX"/>
            </a:pPr>
            <a:endParaRPr lang="es-ES"/>
          </a:p>
        </c:txPr>
        <c:crossAx val="86297216"/>
        <c:crosses val="autoZero"/>
        <c:crossBetween val="between"/>
      </c:valAx>
      <c:spPr>
        <a:solidFill>
          <a:schemeClr val="accent2">
            <a:lumMod val="20000"/>
            <a:lumOff val="80000"/>
          </a:schemeClr>
        </a:solidFill>
      </c:spPr>
    </c:plotArea>
    <c:legend>
      <c:legendPos val="r"/>
      <c:txPr>
        <a:bodyPr/>
        <a:lstStyle/>
        <a:p>
          <a:pPr>
            <a:defRPr lang="es-MX"/>
          </a:pPr>
          <a:endParaRPr lang="es-ES"/>
        </a:p>
      </c:txPr>
    </c:legend>
    <c:plotVisOnly val="1"/>
    <c:dispBlanksAs val="gap"/>
  </c:chart>
  <c:spPr>
    <a:solidFill>
      <a:schemeClr val="accent1">
        <a:lumMod val="20000"/>
        <a:lumOff val="80000"/>
      </a:schemeClr>
    </a:solidFill>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scatterChart>
        <c:scatterStyle val="lineMarker"/>
        <c:ser>
          <c:idx val="0"/>
          <c:order val="0"/>
          <c:tx>
            <c:strRef>
              <c:f>'[Tesis Tilapia.xlsx]ud corre'!$U$6</c:f>
              <c:strCache>
                <c:ptCount val="1"/>
                <c:pt idx="0">
                  <c:v>LONG</c:v>
                </c:pt>
              </c:strCache>
            </c:strRef>
          </c:tx>
          <c:spPr>
            <a:ln w="28575">
              <a:noFill/>
            </a:ln>
          </c:spPr>
          <c:trendline>
            <c:trendlineType val="linear"/>
            <c:dispRSqr val="1"/>
            <c:dispEq val="1"/>
            <c:trendlineLbl>
              <c:layout>
                <c:manualLayout>
                  <c:x val="-0.31517169728785444"/>
                  <c:y val="2.1879192184311357E-2"/>
                </c:manualLayout>
              </c:layout>
              <c:numFmt formatCode="General" sourceLinked="0"/>
              <c:txPr>
                <a:bodyPr/>
                <a:lstStyle/>
                <a:p>
                  <a:pPr>
                    <a:defRPr lang="es-MX"/>
                  </a:pPr>
                  <a:endParaRPr lang="es-ES"/>
                </a:p>
              </c:txPr>
            </c:trendlineLbl>
          </c:trendline>
          <c:xVal>
            <c:numRef>
              <c:f>'[Tesis Tilapia.xlsx]ud corre'!$S$7:$S$9</c:f>
              <c:numCache>
                <c:formatCode>0.00</c:formatCode>
                <c:ptCount val="3"/>
                <c:pt idx="0">
                  <c:v>177.96466762223278</c:v>
                </c:pt>
                <c:pt idx="1">
                  <c:v>218.1367986510844</c:v>
                </c:pt>
                <c:pt idx="2">
                  <c:v>217.92497726612015</c:v>
                </c:pt>
              </c:numCache>
            </c:numRef>
          </c:xVal>
          <c:yVal>
            <c:numRef>
              <c:f>'[Tesis Tilapia.xlsx]ud corre'!$U$7:$U$9</c:f>
              <c:numCache>
                <c:formatCode>0.00</c:formatCode>
                <c:ptCount val="3"/>
                <c:pt idx="0">
                  <c:v>189.21530612244752</c:v>
                </c:pt>
                <c:pt idx="1">
                  <c:v>209.4724489795957</c:v>
                </c:pt>
                <c:pt idx="2">
                  <c:v>206.47346938775507</c:v>
                </c:pt>
              </c:numCache>
            </c:numRef>
          </c:yVal>
        </c:ser>
        <c:axId val="85837312"/>
        <c:axId val="85839232"/>
      </c:scatterChart>
      <c:valAx>
        <c:axId val="85837312"/>
        <c:scaling>
          <c:orientation val="minMax"/>
          <c:max val="220"/>
          <c:min val="170"/>
        </c:scaling>
        <c:axPos val="b"/>
        <c:title>
          <c:tx>
            <c:rich>
              <a:bodyPr/>
              <a:lstStyle/>
              <a:p>
                <a:pPr>
                  <a:defRPr lang="es-MX"/>
                </a:pPr>
                <a:r>
                  <a:rPr lang="es-EC"/>
                  <a:t>Peso (g)</a:t>
                </a:r>
              </a:p>
            </c:rich>
          </c:tx>
        </c:title>
        <c:numFmt formatCode="0.00" sourceLinked="1"/>
        <c:tickLblPos val="nextTo"/>
        <c:txPr>
          <a:bodyPr/>
          <a:lstStyle/>
          <a:p>
            <a:pPr>
              <a:defRPr lang="es-MX"/>
            </a:pPr>
            <a:endParaRPr lang="es-ES"/>
          </a:p>
        </c:txPr>
        <c:crossAx val="85839232"/>
        <c:crosses val="autoZero"/>
        <c:crossBetween val="midCat"/>
      </c:valAx>
      <c:valAx>
        <c:axId val="85839232"/>
        <c:scaling>
          <c:orientation val="minMax"/>
        </c:scaling>
        <c:axPos val="l"/>
        <c:title>
          <c:tx>
            <c:rich>
              <a:bodyPr/>
              <a:lstStyle/>
              <a:p>
                <a:pPr>
                  <a:defRPr lang="es-MX"/>
                </a:pPr>
                <a:r>
                  <a:rPr lang="es-EC"/>
                  <a:t>Longitud (mm)</a:t>
                </a:r>
              </a:p>
            </c:rich>
          </c:tx>
        </c:title>
        <c:numFmt formatCode="0.00" sourceLinked="1"/>
        <c:tickLblPos val="nextTo"/>
        <c:txPr>
          <a:bodyPr/>
          <a:lstStyle/>
          <a:p>
            <a:pPr>
              <a:defRPr lang="es-MX"/>
            </a:pPr>
            <a:endParaRPr lang="es-ES"/>
          </a:p>
        </c:txPr>
        <c:crossAx val="85837312"/>
        <c:crosses val="autoZero"/>
        <c:crossBetween val="midCat"/>
      </c:valAx>
      <c:spPr>
        <a:noFill/>
        <a:ln w="25400">
          <a:noFill/>
        </a:ln>
      </c:spPr>
    </c:plotArea>
    <c:plotVisOnly val="1"/>
    <c:dispBlanksAs val="gap"/>
  </c:chart>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scatterChart>
        <c:scatterStyle val="lineMarker"/>
        <c:ser>
          <c:idx val="0"/>
          <c:order val="0"/>
          <c:tx>
            <c:strRef>
              <c:f>'[Tesis Tilapia.xlsx]ud corre'!$U$6</c:f>
              <c:strCache>
                <c:ptCount val="1"/>
                <c:pt idx="0">
                  <c:v>LONG</c:v>
                </c:pt>
              </c:strCache>
            </c:strRef>
          </c:tx>
          <c:spPr>
            <a:ln w="28575">
              <a:noFill/>
            </a:ln>
          </c:spPr>
          <c:trendline>
            <c:trendlineType val="linear"/>
            <c:dispRSqr val="1"/>
            <c:dispEq val="1"/>
            <c:trendlineLbl>
              <c:layout>
                <c:manualLayout>
                  <c:x val="-0.19220559930008738"/>
                  <c:y val="0.3652661125692675"/>
                </c:manualLayout>
              </c:layout>
              <c:numFmt formatCode="General" sourceLinked="0"/>
              <c:txPr>
                <a:bodyPr/>
                <a:lstStyle/>
                <a:p>
                  <a:pPr>
                    <a:defRPr lang="es-MX"/>
                  </a:pPr>
                  <a:endParaRPr lang="es-ES"/>
                </a:p>
              </c:txPr>
            </c:trendlineLbl>
          </c:trendline>
          <c:xVal>
            <c:numRef>
              <c:f>'[Tesis Tilapia.xlsx]ud corre'!$T$7:$T$9</c:f>
              <c:numCache>
                <c:formatCode>0.00</c:formatCode>
                <c:ptCount val="3"/>
                <c:pt idx="0">
                  <c:v>58.289795918367361</c:v>
                </c:pt>
                <c:pt idx="1">
                  <c:v>64.797959183673527</c:v>
                </c:pt>
                <c:pt idx="2">
                  <c:v>63.783673469386748</c:v>
                </c:pt>
              </c:numCache>
            </c:numRef>
          </c:xVal>
          <c:yVal>
            <c:numRef>
              <c:f>'[Tesis Tilapia.xlsx]ud corre'!$U$7:$U$9</c:f>
              <c:numCache>
                <c:formatCode>0.00</c:formatCode>
                <c:ptCount val="3"/>
                <c:pt idx="0">
                  <c:v>189.21530612244752</c:v>
                </c:pt>
                <c:pt idx="1">
                  <c:v>209.4724489795957</c:v>
                </c:pt>
                <c:pt idx="2">
                  <c:v>206.47346938775507</c:v>
                </c:pt>
              </c:numCache>
            </c:numRef>
          </c:yVal>
        </c:ser>
        <c:axId val="86417792"/>
        <c:axId val="86419712"/>
      </c:scatterChart>
      <c:valAx>
        <c:axId val="86417792"/>
        <c:scaling>
          <c:orientation val="minMax"/>
          <c:max val="65"/>
          <c:min val="58"/>
        </c:scaling>
        <c:axPos val="b"/>
        <c:title>
          <c:tx>
            <c:rich>
              <a:bodyPr/>
              <a:lstStyle/>
              <a:p>
                <a:pPr>
                  <a:defRPr lang="es-MX"/>
                </a:pPr>
                <a:r>
                  <a:rPr lang="es-EC"/>
                  <a:t>Altura (mm)</a:t>
                </a:r>
              </a:p>
            </c:rich>
          </c:tx>
        </c:title>
        <c:numFmt formatCode="0.00" sourceLinked="1"/>
        <c:tickLblPos val="nextTo"/>
        <c:txPr>
          <a:bodyPr/>
          <a:lstStyle/>
          <a:p>
            <a:pPr>
              <a:defRPr lang="es-MX"/>
            </a:pPr>
            <a:endParaRPr lang="es-ES"/>
          </a:p>
        </c:txPr>
        <c:crossAx val="86419712"/>
        <c:crosses val="autoZero"/>
        <c:crossBetween val="midCat"/>
      </c:valAx>
      <c:valAx>
        <c:axId val="86419712"/>
        <c:scaling>
          <c:orientation val="minMax"/>
          <c:max val="210"/>
          <c:min val="180"/>
        </c:scaling>
        <c:axPos val="l"/>
        <c:title>
          <c:tx>
            <c:rich>
              <a:bodyPr/>
              <a:lstStyle/>
              <a:p>
                <a:pPr>
                  <a:defRPr lang="es-MX"/>
                </a:pPr>
                <a:r>
                  <a:rPr lang="es-EC"/>
                  <a:t>Longitud  (mm)</a:t>
                </a:r>
              </a:p>
            </c:rich>
          </c:tx>
        </c:title>
        <c:numFmt formatCode="0.00" sourceLinked="1"/>
        <c:tickLblPos val="nextTo"/>
        <c:txPr>
          <a:bodyPr/>
          <a:lstStyle/>
          <a:p>
            <a:pPr>
              <a:defRPr lang="es-MX"/>
            </a:pPr>
            <a:endParaRPr lang="es-ES"/>
          </a:p>
        </c:txPr>
        <c:crossAx val="86417792"/>
        <c:crosses val="autoZero"/>
        <c:crossBetween val="midCat"/>
      </c:valAx>
    </c:plotArea>
    <c:plotVisOnly val="1"/>
    <c:dispBlanksAs val="gap"/>
  </c:chart>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scatterChart>
        <c:scatterStyle val="lineMarker"/>
        <c:ser>
          <c:idx val="0"/>
          <c:order val="0"/>
          <c:tx>
            <c:strRef>
              <c:f>'[Tesis Tilapia.xlsx]ud corre'!$V$6</c:f>
              <c:strCache>
                <c:ptCount val="1"/>
                <c:pt idx="0">
                  <c:v>GP</c:v>
                </c:pt>
              </c:strCache>
            </c:strRef>
          </c:tx>
          <c:spPr>
            <a:ln w="28575">
              <a:noFill/>
            </a:ln>
          </c:spPr>
          <c:trendline>
            <c:trendlineType val="linear"/>
            <c:dispRSqr val="1"/>
            <c:dispEq val="1"/>
            <c:trendlineLbl>
              <c:layout>
                <c:manualLayout>
                  <c:x val="-0.38664698162730626"/>
                  <c:y val="0.14304389034704362"/>
                </c:manualLayout>
              </c:layout>
              <c:numFmt formatCode="General" sourceLinked="0"/>
              <c:txPr>
                <a:bodyPr/>
                <a:lstStyle/>
                <a:p>
                  <a:pPr>
                    <a:defRPr lang="es-MX"/>
                  </a:pPr>
                  <a:endParaRPr lang="es-ES"/>
                </a:p>
              </c:txPr>
            </c:trendlineLbl>
          </c:trendline>
          <c:xVal>
            <c:numRef>
              <c:f>'[Tesis Tilapia.xlsx]ud corre'!$S$7:$S$9</c:f>
              <c:numCache>
                <c:formatCode>0.00</c:formatCode>
                <c:ptCount val="3"/>
                <c:pt idx="0">
                  <c:v>177.96466762223278</c:v>
                </c:pt>
                <c:pt idx="1">
                  <c:v>218.1367986510844</c:v>
                </c:pt>
                <c:pt idx="2">
                  <c:v>217.92497726612015</c:v>
                </c:pt>
              </c:numCache>
            </c:numRef>
          </c:xVal>
          <c:yVal>
            <c:numRef>
              <c:f>'[Tesis Tilapia.xlsx]ud corre'!$V$7:$V$9</c:f>
              <c:numCache>
                <c:formatCode>0.00</c:formatCode>
                <c:ptCount val="3"/>
                <c:pt idx="0">
                  <c:v>25.907501133786827</c:v>
                </c:pt>
                <c:pt idx="1">
                  <c:v>38.481057038199893</c:v>
                </c:pt>
                <c:pt idx="2">
                  <c:v>39.8053427524856</c:v>
                </c:pt>
              </c:numCache>
            </c:numRef>
          </c:yVal>
        </c:ser>
        <c:axId val="86448384"/>
        <c:axId val="86458752"/>
      </c:scatterChart>
      <c:valAx>
        <c:axId val="86448384"/>
        <c:scaling>
          <c:orientation val="minMax"/>
          <c:max val="220"/>
          <c:min val="170"/>
        </c:scaling>
        <c:axPos val="b"/>
        <c:title>
          <c:tx>
            <c:rich>
              <a:bodyPr/>
              <a:lstStyle/>
              <a:p>
                <a:pPr>
                  <a:defRPr lang="es-MX"/>
                </a:pPr>
                <a:r>
                  <a:rPr lang="es-EC"/>
                  <a:t>Peso (g)</a:t>
                </a:r>
              </a:p>
            </c:rich>
          </c:tx>
        </c:title>
        <c:numFmt formatCode="0.00" sourceLinked="1"/>
        <c:tickLblPos val="nextTo"/>
        <c:txPr>
          <a:bodyPr/>
          <a:lstStyle/>
          <a:p>
            <a:pPr>
              <a:defRPr lang="es-MX"/>
            </a:pPr>
            <a:endParaRPr lang="es-ES"/>
          </a:p>
        </c:txPr>
        <c:crossAx val="86458752"/>
        <c:crosses val="autoZero"/>
        <c:crossBetween val="midCat"/>
      </c:valAx>
      <c:valAx>
        <c:axId val="86458752"/>
        <c:scaling>
          <c:orientation val="minMax"/>
          <c:max val="40"/>
          <c:min val="25"/>
        </c:scaling>
        <c:axPos val="l"/>
        <c:title>
          <c:tx>
            <c:rich>
              <a:bodyPr/>
              <a:lstStyle/>
              <a:p>
                <a:pPr>
                  <a:defRPr lang="es-MX"/>
                </a:pPr>
                <a:r>
                  <a:rPr lang="es-EC"/>
                  <a:t>Ganancia de peso (g)</a:t>
                </a:r>
              </a:p>
            </c:rich>
          </c:tx>
        </c:title>
        <c:numFmt formatCode="0.00" sourceLinked="1"/>
        <c:tickLblPos val="nextTo"/>
        <c:txPr>
          <a:bodyPr/>
          <a:lstStyle/>
          <a:p>
            <a:pPr>
              <a:defRPr lang="es-MX"/>
            </a:pPr>
            <a:endParaRPr lang="es-ES"/>
          </a:p>
        </c:txPr>
        <c:crossAx val="86448384"/>
        <c:crosses val="autoZero"/>
        <c:crossBetween val="midCat"/>
      </c:valAx>
    </c:plotArea>
    <c:plotVisOnly val="1"/>
    <c:dispBlanksAs val="gap"/>
  </c:chart>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ES"/>
  <c:style val="4"/>
  <c:chart>
    <c:autoTitleDeleted val="1"/>
    <c:plotArea>
      <c:layout/>
      <c:barChart>
        <c:barDir val="col"/>
        <c:grouping val="clustered"/>
        <c:ser>
          <c:idx val="0"/>
          <c:order val="0"/>
          <c:dLbls>
            <c:txPr>
              <a:bodyPr/>
              <a:lstStyle/>
              <a:p>
                <a:pPr>
                  <a:defRPr lang="es-MX"/>
                </a:pPr>
                <a:endParaRPr lang="es-ES"/>
              </a:p>
            </c:txPr>
            <c:dLblPos val="inEnd"/>
            <c:showVal val="1"/>
          </c:dLbls>
          <c:cat>
            <c:strRef>
              <c:f>Hoja1!$A$2:$A$4</c:f>
              <c:strCache>
                <c:ptCount val="3"/>
                <c:pt idx="0">
                  <c:v>T0</c:v>
                </c:pt>
                <c:pt idx="1">
                  <c:v>T1</c:v>
                </c:pt>
                <c:pt idx="2">
                  <c:v>T2</c:v>
                </c:pt>
              </c:strCache>
            </c:strRef>
          </c:cat>
          <c:val>
            <c:numRef>
              <c:f>Hoja1!$B$2:$B$4</c:f>
              <c:numCache>
                <c:formatCode>General</c:formatCode>
                <c:ptCount val="3"/>
                <c:pt idx="0">
                  <c:v>14</c:v>
                </c:pt>
                <c:pt idx="1">
                  <c:v>10</c:v>
                </c:pt>
                <c:pt idx="2">
                  <c:v>10</c:v>
                </c:pt>
              </c:numCache>
            </c:numRef>
          </c:val>
        </c:ser>
        <c:dLbls>
          <c:showVal val="1"/>
        </c:dLbls>
        <c:axId val="86491520"/>
        <c:axId val="86493440"/>
      </c:barChart>
      <c:catAx>
        <c:axId val="86491520"/>
        <c:scaling>
          <c:orientation val="minMax"/>
        </c:scaling>
        <c:axPos val="b"/>
        <c:title>
          <c:tx>
            <c:rich>
              <a:bodyPr/>
              <a:lstStyle/>
              <a:p>
                <a:pPr>
                  <a:defRPr lang="es-MX"/>
                </a:pPr>
                <a:r>
                  <a:rPr lang="es-MX"/>
                  <a:t>Tratamientos</a:t>
                </a:r>
              </a:p>
            </c:rich>
          </c:tx>
        </c:title>
        <c:tickLblPos val="nextTo"/>
        <c:txPr>
          <a:bodyPr/>
          <a:lstStyle/>
          <a:p>
            <a:pPr>
              <a:defRPr lang="es-MX"/>
            </a:pPr>
            <a:endParaRPr lang="es-ES"/>
          </a:p>
        </c:txPr>
        <c:crossAx val="86493440"/>
        <c:crosses val="autoZero"/>
        <c:auto val="1"/>
        <c:lblAlgn val="ctr"/>
        <c:lblOffset val="100"/>
      </c:catAx>
      <c:valAx>
        <c:axId val="86493440"/>
        <c:scaling>
          <c:orientation val="minMax"/>
        </c:scaling>
        <c:axPos val="l"/>
        <c:title>
          <c:tx>
            <c:rich>
              <a:bodyPr rot="-5400000" vert="horz"/>
              <a:lstStyle/>
              <a:p>
                <a:pPr>
                  <a:defRPr lang="es-MX"/>
                </a:pPr>
                <a:r>
                  <a:rPr lang="es-MX"/>
                  <a:t>Mortalidad</a:t>
                </a:r>
              </a:p>
            </c:rich>
          </c:tx>
        </c:title>
        <c:numFmt formatCode="General" sourceLinked="1"/>
        <c:tickLblPos val="nextTo"/>
        <c:txPr>
          <a:bodyPr/>
          <a:lstStyle/>
          <a:p>
            <a:pPr>
              <a:defRPr lang="es-MX"/>
            </a:pPr>
            <a:endParaRPr lang="es-ES"/>
          </a:p>
        </c:txPr>
        <c:crossAx val="86491520"/>
        <c:crosses val="autoZero"/>
        <c:crossBetween val="between"/>
      </c:valAx>
    </c:plotArea>
    <c:legend>
      <c:legendPos val="r"/>
      <c:txPr>
        <a:bodyPr/>
        <a:lstStyle/>
        <a:p>
          <a:pPr>
            <a:defRPr lang="es-MX"/>
          </a:pPr>
          <a:endParaRPr lang="es-ES"/>
        </a:p>
      </c:txPr>
    </c:legend>
    <c:plotVisOnly val="1"/>
  </c:chart>
  <c:spPr>
    <a:gradFill>
      <a:gsLst>
        <a:gs pos="0">
          <a:srgbClr val="5E9EFF"/>
        </a:gs>
        <a:gs pos="39999">
          <a:srgbClr val="85C2FF"/>
        </a:gs>
        <a:gs pos="70000">
          <a:srgbClr val="C4D6EB"/>
        </a:gs>
        <a:gs pos="100000">
          <a:srgbClr val="FFEBFA"/>
        </a:gs>
      </a:gsLst>
      <a:lin ang="5400000" scaled="0"/>
    </a:gradFill>
    <a:effectLst>
      <a:outerShdw blurRad="50800" dist="50800" dir="5400000" algn="ctr" rotWithShape="0">
        <a:srgbClr val="92D050"/>
      </a:outerShdw>
    </a:effectLst>
  </c:spPr>
  <c:externalData r:id="rId1"/>
</c:chartSpace>
</file>

<file path=ppt/diagrams/_rels/data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image" Target="../media/image7.jpeg"/></Relationships>
</file>

<file path=ppt/diagrams/_rels/drawing1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31.jpeg"/><Relationship Id="rId1" Type="http://schemas.openxmlformats.org/officeDocument/2006/relationships/image" Target="../media/image7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B9607B-0E40-4208-B6E4-3FDFF8B6C3FE}"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MX"/>
        </a:p>
      </dgm:t>
    </dgm:pt>
    <dgm:pt modelId="{911637F5-AEB6-4215-80F9-B6509DBA3FB2}">
      <dgm:prSet phldrT="[Texto]"/>
      <dgm:spPr/>
      <dgm:t>
        <a:bodyPr/>
        <a:lstStyle/>
        <a:p>
          <a:r>
            <a:rPr lang="es-MX" dirty="0" smtClean="0"/>
            <a:t>Acuicultura</a:t>
          </a:r>
          <a:endParaRPr lang="es-MX" dirty="0"/>
        </a:p>
      </dgm:t>
    </dgm:pt>
    <dgm:pt modelId="{5FFF5D21-1E86-45E1-88F3-01B4A3C3291C}" type="parTrans" cxnId="{70F96583-7211-4976-808B-67B25BE02973}">
      <dgm:prSet/>
      <dgm:spPr/>
      <dgm:t>
        <a:bodyPr/>
        <a:lstStyle/>
        <a:p>
          <a:endParaRPr lang="es-MX"/>
        </a:p>
      </dgm:t>
    </dgm:pt>
    <dgm:pt modelId="{036ADB94-5806-42DD-8189-8638078F5A10}" type="sibTrans" cxnId="{70F96583-7211-4976-808B-67B25BE02973}">
      <dgm:prSet/>
      <dgm:spPr/>
      <dgm:t>
        <a:bodyPr/>
        <a:lstStyle/>
        <a:p>
          <a:endParaRPr lang="es-MX"/>
        </a:p>
      </dgm:t>
    </dgm:pt>
    <dgm:pt modelId="{AC69AE66-8EC7-4D69-AFB4-E81B209545FA}">
      <dgm:prSet phldrT="[Texto]"/>
      <dgm:spPr/>
      <dgm:t>
        <a:bodyPr/>
        <a:lstStyle/>
        <a:p>
          <a:r>
            <a:rPr lang="es-MX" dirty="0" smtClean="0"/>
            <a:t>Historia  de 4000 años </a:t>
          </a:r>
          <a:endParaRPr lang="es-MX" dirty="0"/>
        </a:p>
      </dgm:t>
    </dgm:pt>
    <dgm:pt modelId="{F19A2543-4F21-4C25-950F-F39A5F47B324}" type="parTrans" cxnId="{6D5852C0-1F23-42BF-8F43-0118E5AB5446}">
      <dgm:prSet/>
      <dgm:spPr/>
      <dgm:t>
        <a:bodyPr/>
        <a:lstStyle/>
        <a:p>
          <a:endParaRPr lang="es-MX"/>
        </a:p>
      </dgm:t>
    </dgm:pt>
    <dgm:pt modelId="{EC74F166-8D41-4A47-B3CD-DD8E061F91BF}" type="sibTrans" cxnId="{6D5852C0-1F23-42BF-8F43-0118E5AB5446}">
      <dgm:prSet/>
      <dgm:spPr/>
      <dgm:t>
        <a:bodyPr/>
        <a:lstStyle/>
        <a:p>
          <a:endParaRPr lang="es-MX"/>
        </a:p>
      </dgm:t>
    </dgm:pt>
    <dgm:pt modelId="{6B10FF97-57A2-4E21-A6AB-598ED1E5B92B}">
      <dgm:prSet phldrT="[Texto]"/>
      <dgm:spPr/>
      <dgm:t>
        <a:bodyPr/>
        <a:lstStyle/>
        <a:p>
          <a:r>
            <a:rPr lang="es-MX" dirty="0" smtClean="0"/>
            <a:t>Año 50 actividad económica </a:t>
          </a:r>
          <a:endParaRPr lang="es-MX" dirty="0"/>
        </a:p>
      </dgm:t>
    </dgm:pt>
    <dgm:pt modelId="{CBD716DE-4C77-4FE4-86F9-3A8E4C2B27FA}" type="parTrans" cxnId="{CF02BC62-6414-4080-9124-AD080A3F7759}">
      <dgm:prSet/>
      <dgm:spPr/>
      <dgm:t>
        <a:bodyPr/>
        <a:lstStyle/>
        <a:p>
          <a:endParaRPr lang="es-MX"/>
        </a:p>
      </dgm:t>
    </dgm:pt>
    <dgm:pt modelId="{C15842BC-6248-4611-A593-952E12BB73FC}" type="sibTrans" cxnId="{CF02BC62-6414-4080-9124-AD080A3F7759}">
      <dgm:prSet/>
      <dgm:spPr/>
      <dgm:t>
        <a:bodyPr/>
        <a:lstStyle/>
        <a:p>
          <a:endParaRPr lang="es-MX"/>
        </a:p>
      </dgm:t>
    </dgm:pt>
    <dgm:pt modelId="{CDC568CE-70F8-4DBE-AFBB-69893EDD34C5}">
      <dgm:prSet phldrT="[Texto]"/>
      <dgm:spPr/>
      <dgm:t>
        <a:bodyPr/>
        <a:lstStyle/>
        <a:p>
          <a:r>
            <a:rPr lang="es-MX" dirty="0" smtClean="0"/>
            <a:t>Convirtió en fuente proteína animal con crecimiento mas rápido a nivel mundial</a:t>
          </a:r>
          <a:endParaRPr lang="es-MX" dirty="0"/>
        </a:p>
      </dgm:t>
    </dgm:pt>
    <dgm:pt modelId="{7DDB6022-FEC8-41EB-B3C8-974F76EFB744}" type="parTrans" cxnId="{169EF5CF-1682-48A4-B737-68DAC931A99B}">
      <dgm:prSet/>
      <dgm:spPr/>
      <dgm:t>
        <a:bodyPr/>
        <a:lstStyle/>
        <a:p>
          <a:endParaRPr lang="es-MX"/>
        </a:p>
      </dgm:t>
    </dgm:pt>
    <dgm:pt modelId="{A7431460-E527-49E2-B7D5-4E8B45F21646}" type="sibTrans" cxnId="{169EF5CF-1682-48A4-B737-68DAC931A99B}">
      <dgm:prSet/>
      <dgm:spPr/>
      <dgm:t>
        <a:bodyPr/>
        <a:lstStyle/>
        <a:p>
          <a:endParaRPr lang="es-MX"/>
        </a:p>
      </dgm:t>
    </dgm:pt>
    <dgm:pt modelId="{F5E5208D-22F9-4251-AF2E-DA3BFA6CC7D5}">
      <dgm:prSet phldrT="[Texto]"/>
      <dgm:spPr/>
      <dgm:t>
        <a:bodyPr/>
        <a:lstStyle/>
        <a:p>
          <a:r>
            <a:rPr lang="es-MX" dirty="0" smtClean="0"/>
            <a:t>Creciendo mas del 60%  entre 2000-2008</a:t>
          </a:r>
          <a:endParaRPr lang="es-MX" dirty="0"/>
        </a:p>
      </dgm:t>
    </dgm:pt>
    <dgm:pt modelId="{EFA36A26-C3C2-42D5-8E82-EE92FC7D9CE4}" type="parTrans" cxnId="{952C25E7-59F8-4092-84A2-EC12771414D0}">
      <dgm:prSet/>
      <dgm:spPr/>
      <dgm:t>
        <a:bodyPr/>
        <a:lstStyle/>
        <a:p>
          <a:endParaRPr lang="es-MX"/>
        </a:p>
      </dgm:t>
    </dgm:pt>
    <dgm:pt modelId="{10D2FDC8-34F7-4B75-916C-F021EA28B60F}" type="sibTrans" cxnId="{952C25E7-59F8-4092-84A2-EC12771414D0}">
      <dgm:prSet/>
      <dgm:spPr/>
      <dgm:t>
        <a:bodyPr/>
        <a:lstStyle/>
        <a:p>
          <a:endParaRPr lang="es-MX"/>
        </a:p>
      </dgm:t>
    </dgm:pt>
    <dgm:pt modelId="{12D6006E-26E3-45B7-83BA-478B58BE40BB}">
      <dgm:prSet phldrT="[Texto]"/>
      <dgm:spPr/>
      <dgm:t>
        <a:bodyPr/>
        <a:lstStyle/>
        <a:p>
          <a:r>
            <a:rPr lang="es-MX" dirty="0" smtClean="0"/>
            <a:t>32,4 a 52,5 millones Ton. (FAO 2011)</a:t>
          </a:r>
          <a:endParaRPr lang="es-MX" dirty="0"/>
        </a:p>
      </dgm:t>
    </dgm:pt>
    <dgm:pt modelId="{48D0B983-1B57-4CF8-B776-98E1FC558563}" type="parTrans" cxnId="{A39CFD87-5429-4C78-8946-F813AB174239}">
      <dgm:prSet/>
      <dgm:spPr/>
      <dgm:t>
        <a:bodyPr/>
        <a:lstStyle/>
        <a:p>
          <a:endParaRPr lang="es-MX"/>
        </a:p>
      </dgm:t>
    </dgm:pt>
    <dgm:pt modelId="{7BC43048-95B5-4FE6-8A0A-575173954CA4}" type="sibTrans" cxnId="{A39CFD87-5429-4C78-8946-F813AB174239}">
      <dgm:prSet/>
      <dgm:spPr/>
      <dgm:t>
        <a:bodyPr/>
        <a:lstStyle/>
        <a:p>
          <a:endParaRPr lang="es-MX"/>
        </a:p>
      </dgm:t>
    </dgm:pt>
    <dgm:pt modelId="{799E3EF0-451C-4C42-978A-0E2BE4970868}">
      <dgm:prSet phldrT="[Texto]"/>
      <dgm:spPr/>
      <dgm:t>
        <a:bodyPr/>
        <a:lstStyle/>
        <a:p>
          <a:r>
            <a:rPr lang="es-MX" dirty="0" smtClean="0"/>
            <a:t>A  reducir claramente la pobreza y aumentar la seguridad alimentaria en muchos lugares del mundo. </a:t>
          </a:r>
          <a:endParaRPr lang="es-MX" dirty="0"/>
        </a:p>
      </dgm:t>
    </dgm:pt>
    <dgm:pt modelId="{235C71FD-FF3C-4937-81C0-75E64901DAE8}" type="parTrans" cxnId="{B511E5DA-A771-4C93-9B3E-136038E0E53A}">
      <dgm:prSet/>
      <dgm:spPr/>
      <dgm:t>
        <a:bodyPr/>
        <a:lstStyle/>
        <a:p>
          <a:endParaRPr lang="es-MX"/>
        </a:p>
      </dgm:t>
    </dgm:pt>
    <dgm:pt modelId="{2790D1D2-9EB3-402F-B2FE-3201351A98A7}" type="sibTrans" cxnId="{B511E5DA-A771-4C93-9B3E-136038E0E53A}">
      <dgm:prSet/>
      <dgm:spPr/>
      <dgm:t>
        <a:bodyPr/>
        <a:lstStyle/>
        <a:p>
          <a:endParaRPr lang="es-MX"/>
        </a:p>
      </dgm:t>
    </dgm:pt>
    <dgm:pt modelId="{ED152FA7-FA9D-43FF-99A8-21D6987D694D}" type="pres">
      <dgm:prSet presAssocID="{4AB9607B-0E40-4208-B6E4-3FDFF8B6C3FE}" presName="Name0" presStyleCnt="0">
        <dgm:presLayoutVars>
          <dgm:dir/>
          <dgm:animLvl val="lvl"/>
          <dgm:resizeHandles val="exact"/>
        </dgm:presLayoutVars>
      </dgm:prSet>
      <dgm:spPr/>
      <dgm:t>
        <a:bodyPr/>
        <a:lstStyle/>
        <a:p>
          <a:endParaRPr lang="es-MX"/>
        </a:p>
      </dgm:t>
    </dgm:pt>
    <dgm:pt modelId="{95E28A8B-9249-4DA4-9AAF-1C4D4C627A3C}" type="pres">
      <dgm:prSet presAssocID="{799E3EF0-451C-4C42-978A-0E2BE4970868}" presName="boxAndChildren" presStyleCnt="0"/>
      <dgm:spPr/>
    </dgm:pt>
    <dgm:pt modelId="{142D2FF8-0E2F-4B32-8D24-A4E51095514C}" type="pres">
      <dgm:prSet presAssocID="{799E3EF0-451C-4C42-978A-0E2BE4970868}" presName="parentTextBox" presStyleLbl="node1" presStyleIdx="0" presStyleCnt="3"/>
      <dgm:spPr/>
      <dgm:t>
        <a:bodyPr/>
        <a:lstStyle/>
        <a:p>
          <a:endParaRPr lang="es-MX"/>
        </a:p>
      </dgm:t>
    </dgm:pt>
    <dgm:pt modelId="{2F979E40-4B74-41F5-8362-1D1680B0A777}" type="pres">
      <dgm:prSet presAssocID="{A7431460-E527-49E2-B7D5-4E8B45F21646}" presName="sp" presStyleCnt="0"/>
      <dgm:spPr/>
    </dgm:pt>
    <dgm:pt modelId="{192FA44F-3F7A-4F91-A72E-FEDA6A10FEB7}" type="pres">
      <dgm:prSet presAssocID="{CDC568CE-70F8-4DBE-AFBB-69893EDD34C5}" presName="arrowAndChildren" presStyleCnt="0"/>
      <dgm:spPr/>
    </dgm:pt>
    <dgm:pt modelId="{E086B38C-C3F0-4FBC-8014-FDD0CAB6992F}" type="pres">
      <dgm:prSet presAssocID="{CDC568CE-70F8-4DBE-AFBB-69893EDD34C5}" presName="parentTextArrow" presStyleLbl="node1" presStyleIdx="0" presStyleCnt="3"/>
      <dgm:spPr/>
      <dgm:t>
        <a:bodyPr/>
        <a:lstStyle/>
        <a:p>
          <a:endParaRPr lang="es-MX"/>
        </a:p>
      </dgm:t>
    </dgm:pt>
    <dgm:pt modelId="{77F267C4-FB2E-4245-A758-A27224788701}" type="pres">
      <dgm:prSet presAssocID="{CDC568CE-70F8-4DBE-AFBB-69893EDD34C5}" presName="arrow" presStyleLbl="node1" presStyleIdx="1" presStyleCnt="3"/>
      <dgm:spPr/>
      <dgm:t>
        <a:bodyPr/>
        <a:lstStyle/>
        <a:p>
          <a:endParaRPr lang="es-MX"/>
        </a:p>
      </dgm:t>
    </dgm:pt>
    <dgm:pt modelId="{C9C5D1DA-91FF-403C-A99E-0F9CE28BD32D}" type="pres">
      <dgm:prSet presAssocID="{CDC568CE-70F8-4DBE-AFBB-69893EDD34C5}" presName="descendantArrow" presStyleCnt="0"/>
      <dgm:spPr/>
    </dgm:pt>
    <dgm:pt modelId="{C8281EB5-7C00-4F26-B752-C45BE81C0C7B}" type="pres">
      <dgm:prSet presAssocID="{F5E5208D-22F9-4251-AF2E-DA3BFA6CC7D5}" presName="childTextArrow" presStyleLbl="fgAccFollowNode1" presStyleIdx="0" presStyleCnt="4">
        <dgm:presLayoutVars>
          <dgm:bulletEnabled val="1"/>
        </dgm:presLayoutVars>
      </dgm:prSet>
      <dgm:spPr/>
      <dgm:t>
        <a:bodyPr/>
        <a:lstStyle/>
        <a:p>
          <a:endParaRPr lang="es-MX"/>
        </a:p>
      </dgm:t>
    </dgm:pt>
    <dgm:pt modelId="{75B65056-B5E4-4246-BF0E-48E430344D6D}" type="pres">
      <dgm:prSet presAssocID="{12D6006E-26E3-45B7-83BA-478B58BE40BB}" presName="childTextArrow" presStyleLbl="fgAccFollowNode1" presStyleIdx="1" presStyleCnt="4">
        <dgm:presLayoutVars>
          <dgm:bulletEnabled val="1"/>
        </dgm:presLayoutVars>
      </dgm:prSet>
      <dgm:spPr/>
      <dgm:t>
        <a:bodyPr/>
        <a:lstStyle/>
        <a:p>
          <a:endParaRPr lang="es-MX"/>
        </a:p>
      </dgm:t>
    </dgm:pt>
    <dgm:pt modelId="{8E7F12DF-646B-4FC5-943A-BF239186323C}" type="pres">
      <dgm:prSet presAssocID="{036ADB94-5806-42DD-8189-8638078F5A10}" presName="sp" presStyleCnt="0"/>
      <dgm:spPr/>
    </dgm:pt>
    <dgm:pt modelId="{A9A19C53-2C38-4DAF-A230-12FF7E862166}" type="pres">
      <dgm:prSet presAssocID="{911637F5-AEB6-4215-80F9-B6509DBA3FB2}" presName="arrowAndChildren" presStyleCnt="0"/>
      <dgm:spPr/>
    </dgm:pt>
    <dgm:pt modelId="{C4916C6A-BA41-4D7D-B0C7-477E223140C8}" type="pres">
      <dgm:prSet presAssocID="{911637F5-AEB6-4215-80F9-B6509DBA3FB2}" presName="parentTextArrow" presStyleLbl="node1" presStyleIdx="1" presStyleCnt="3"/>
      <dgm:spPr/>
      <dgm:t>
        <a:bodyPr/>
        <a:lstStyle/>
        <a:p>
          <a:endParaRPr lang="es-MX"/>
        </a:p>
      </dgm:t>
    </dgm:pt>
    <dgm:pt modelId="{A3217B39-5DCF-4448-BDC9-45EB630D3281}" type="pres">
      <dgm:prSet presAssocID="{911637F5-AEB6-4215-80F9-B6509DBA3FB2}" presName="arrow" presStyleLbl="node1" presStyleIdx="2" presStyleCnt="3" custLinFactNeighborY="-4021"/>
      <dgm:spPr/>
      <dgm:t>
        <a:bodyPr/>
        <a:lstStyle/>
        <a:p>
          <a:endParaRPr lang="es-MX"/>
        </a:p>
      </dgm:t>
    </dgm:pt>
    <dgm:pt modelId="{C5A6CD5A-83EF-4BF5-A149-3E4A57A3E01B}" type="pres">
      <dgm:prSet presAssocID="{911637F5-AEB6-4215-80F9-B6509DBA3FB2}" presName="descendantArrow" presStyleCnt="0"/>
      <dgm:spPr/>
    </dgm:pt>
    <dgm:pt modelId="{BFEFDB1E-17D8-4AA5-BF81-C012B58AC67F}" type="pres">
      <dgm:prSet presAssocID="{AC69AE66-8EC7-4D69-AFB4-E81B209545FA}" presName="childTextArrow" presStyleLbl="fgAccFollowNode1" presStyleIdx="2" presStyleCnt="4">
        <dgm:presLayoutVars>
          <dgm:bulletEnabled val="1"/>
        </dgm:presLayoutVars>
      </dgm:prSet>
      <dgm:spPr/>
      <dgm:t>
        <a:bodyPr/>
        <a:lstStyle/>
        <a:p>
          <a:endParaRPr lang="es-MX"/>
        </a:p>
      </dgm:t>
    </dgm:pt>
    <dgm:pt modelId="{65ED1828-72B9-4F6D-AC48-64232563B759}" type="pres">
      <dgm:prSet presAssocID="{6B10FF97-57A2-4E21-A6AB-598ED1E5B92B}" presName="childTextArrow" presStyleLbl="fgAccFollowNode1" presStyleIdx="3" presStyleCnt="4">
        <dgm:presLayoutVars>
          <dgm:bulletEnabled val="1"/>
        </dgm:presLayoutVars>
      </dgm:prSet>
      <dgm:spPr/>
      <dgm:t>
        <a:bodyPr/>
        <a:lstStyle/>
        <a:p>
          <a:endParaRPr lang="es-MX"/>
        </a:p>
      </dgm:t>
    </dgm:pt>
  </dgm:ptLst>
  <dgm:cxnLst>
    <dgm:cxn modelId="{1C0A3174-18C7-4AD3-89BD-7AD23B5157E6}" type="presOf" srcId="{CDC568CE-70F8-4DBE-AFBB-69893EDD34C5}" destId="{77F267C4-FB2E-4245-A758-A27224788701}" srcOrd="1" destOrd="0" presId="urn:microsoft.com/office/officeart/2005/8/layout/process4"/>
    <dgm:cxn modelId="{A39CFD87-5429-4C78-8946-F813AB174239}" srcId="{CDC568CE-70F8-4DBE-AFBB-69893EDD34C5}" destId="{12D6006E-26E3-45B7-83BA-478B58BE40BB}" srcOrd="1" destOrd="0" parTransId="{48D0B983-1B57-4CF8-B776-98E1FC558563}" sibTransId="{7BC43048-95B5-4FE6-8A0A-575173954CA4}"/>
    <dgm:cxn modelId="{952C25E7-59F8-4092-84A2-EC12771414D0}" srcId="{CDC568CE-70F8-4DBE-AFBB-69893EDD34C5}" destId="{F5E5208D-22F9-4251-AF2E-DA3BFA6CC7D5}" srcOrd="0" destOrd="0" parTransId="{EFA36A26-C3C2-42D5-8E82-EE92FC7D9CE4}" sibTransId="{10D2FDC8-34F7-4B75-916C-F021EA28B60F}"/>
    <dgm:cxn modelId="{B511E5DA-A771-4C93-9B3E-136038E0E53A}" srcId="{4AB9607B-0E40-4208-B6E4-3FDFF8B6C3FE}" destId="{799E3EF0-451C-4C42-978A-0E2BE4970868}" srcOrd="2" destOrd="0" parTransId="{235C71FD-FF3C-4937-81C0-75E64901DAE8}" sibTransId="{2790D1D2-9EB3-402F-B2FE-3201351A98A7}"/>
    <dgm:cxn modelId="{1B1693E1-09FA-4CBD-9878-6F99C4E12ED7}" type="presOf" srcId="{911637F5-AEB6-4215-80F9-B6509DBA3FB2}" destId="{C4916C6A-BA41-4D7D-B0C7-477E223140C8}" srcOrd="0" destOrd="0" presId="urn:microsoft.com/office/officeart/2005/8/layout/process4"/>
    <dgm:cxn modelId="{22EFEB54-1E3A-426E-8A08-9D508147F2BB}" type="presOf" srcId="{911637F5-AEB6-4215-80F9-B6509DBA3FB2}" destId="{A3217B39-5DCF-4448-BDC9-45EB630D3281}" srcOrd="1" destOrd="0" presId="urn:microsoft.com/office/officeart/2005/8/layout/process4"/>
    <dgm:cxn modelId="{F3135331-A109-45EF-A667-E40144DF6650}" type="presOf" srcId="{CDC568CE-70F8-4DBE-AFBB-69893EDD34C5}" destId="{E086B38C-C3F0-4FBC-8014-FDD0CAB6992F}" srcOrd="0" destOrd="0" presId="urn:microsoft.com/office/officeart/2005/8/layout/process4"/>
    <dgm:cxn modelId="{78F46036-0E2A-4569-B7A4-BA852F7854AF}" type="presOf" srcId="{F5E5208D-22F9-4251-AF2E-DA3BFA6CC7D5}" destId="{C8281EB5-7C00-4F26-B752-C45BE81C0C7B}" srcOrd="0" destOrd="0" presId="urn:microsoft.com/office/officeart/2005/8/layout/process4"/>
    <dgm:cxn modelId="{4F1829DB-0529-4F9A-B0AB-AEDD2A830429}" type="presOf" srcId="{12D6006E-26E3-45B7-83BA-478B58BE40BB}" destId="{75B65056-B5E4-4246-BF0E-48E430344D6D}" srcOrd="0" destOrd="0" presId="urn:microsoft.com/office/officeart/2005/8/layout/process4"/>
    <dgm:cxn modelId="{9537CD8C-479E-4427-9643-F08DC7081D7B}" type="presOf" srcId="{AC69AE66-8EC7-4D69-AFB4-E81B209545FA}" destId="{BFEFDB1E-17D8-4AA5-BF81-C012B58AC67F}" srcOrd="0" destOrd="0" presId="urn:microsoft.com/office/officeart/2005/8/layout/process4"/>
    <dgm:cxn modelId="{169EF5CF-1682-48A4-B737-68DAC931A99B}" srcId="{4AB9607B-0E40-4208-B6E4-3FDFF8B6C3FE}" destId="{CDC568CE-70F8-4DBE-AFBB-69893EDD34C5}" srcOrd="1" destOrd="0" parTransId="{7DDB6022-FEC8-41EB-B3C8-974F76EFB744}" sibTransId="{A7431460-E527-49E2-B7D5-4E8B45F21646}"/>
    <dgm:cxn modelId="{1B73748F-1B0E-439B-8E99-34B4AE28C9FF}" type="presOf" srcId="{4AB9607B-0E40-4208-B6E4-3FDFF8B6C3FE}" destId="{ED152FA7-FA9D-43FF-99A8-21D6987D694D}" srcOrd="0" destOrd="0" presId="urn:microsoft.com/office/officeart/2005/8/layout/process4"/>
    <dgm:cxn modelId="{6D5852C0-1F23-42BF-8F43-0118E5AB5446}" srcId="{911637F5-AEB6-4215-80F9-B6509DBA3FB2}" destId="{AC69AE66-8EC7-4D69-AFB4-E81B209545FA}" srcOrd="0" destOrd="0" parTransId="{F19A2543-4F21-4C25-950F-F39A5F47B324}" sibTransId="{EC74F166-8D41-4A47-B3CD-DD8E061F91BF}"/>
    <dgm:cxn modelId="{70F96583-7211-4976-808B-67B25BE02973}" srcId="{4AB9607B-0E40-4208-B6E4-3FDFF8B6C3FE}" destId="{911637F5-AEB6-4215-80F9-B6509DBA3FB2}" srcOrd="0" destOrd="0" parTransId="{5FFF5D21-1E86-45E1-88F3-01B4A3C3291C}" sibTransId="{036ADB94-5806-42DD-8189-8638078F5A10}"/>
    <dgm:cxn modelId="{BC1259A1-FD5D-4FFB-8FA2-D220D29B5D20}" type="presOf" srcId="{799E3EF0-451C-4C42-978A-0E2BE4970868}" destId="{142D2FF8-0E2F-4B32-8D24-A4E51095514C}" srcOrd="0" destOrd="0" presId="urn:microsoft.com/office/officeart/2005/8/layout/process4"/>
    <dgm:cxn modelId="{CF02BC62-6414-4080-9124-AD080A3F7759}" srcId="{911637F5-AEB6-4215-80F9-B6509DBA3FB2}" destId="{6B10FF97-57A2-4E21-A6AB-598ED1E5B92B}" srcOrd="1" destOrd="0" parTransId="{CBD716DE-4C77-4FE4-86F9-3A8E4C2B27FA}" sibTransId="{C15842BC-6248-4611-A593-952E12BB73FC}"/>
    <dgm:cxn modelId="{6307F3F4-C4DA-4596-870A-458176B33FAE}" type="presOf" srcId="{6B10FF97-57A2-4E21-A6AB-598ED1E5B92B}" destId="{65ED1828-72B9-4F6D-AC48-64232563B759}" srcOrd="0" destOrd="0" presId="urn:microsoft.com/office/officeart/2005/8/layout/process4"/>
    <dgm:cxn modelId="{1D76E203-352F-4C54-9501-04E6C54C242D}" type="presParOf" srcId="{ED152FA7-FA9D-43FF-99A8-21D6987D694D}" destId="{95E28A8B-9249-4DA4-9AAF-1C4D4C627A3C}" srcOrd="0" destOrd="0" presId="urn:microsoft.com/office/officeart/2005/8/layout/process4"/>
    <dgm:cxn modelId="{77A06D88-B78D-4B29-895E-E5CCF8DA3AE1}" type="presParOf" srcId="{95E28A8B-9249-4DA4-9AAF-1C4D4C627A3C}" destId="{142D2FF8-0E2F-4B32-8D24-A4E51095514C}" srcOrd="0" destOrd="0" presId="urn:microsoft.com/office/officeart/2005/8/layout/process4"/>
    <dgm:cxn modelId="{1376AD9C-7337-4A4F-9E7D-3DE8F41EFCF6}" type="presParOf" srcId="{ED152FA7-FA9D-43FF-99A8-21D6987D694D}" destId="{2F979E40-4B74-41F5-8362-1D1680B0A777}" srcOrd="1" destOrd="0" presId="urn:microsoft.com/office/officeart/2005/8/layout/process4"/>
    <dgm:cxn modelId="{144BE4A2-7626-4BC8-BF3C-7D161A0AE39F}" type="presParOf" srcId="{ED152FA7-FA9D-43FF-99A8-21D6987D694D}" destId="{192FA44F-3F7A-4F91-A72E-FEDA6A10FEB7}" srcOrd="2" destOrd="0" presId="urn:microsoft.com/office/officeart/2005/8/layout/process4"/>
    <dgm:cxn modelId="{EAF29DC0-ACBF-49B1-B77B-13EBCBC4CCAA}" type="presParOf" srcId="{192FA44F-3F7A-4F91-A72E-FEDA6A10FEB7}" destId="{E086B38C-C3F0-4FBC-8014-FDD0CAB6992F}" srcOrd="0" destOrd="0" presId="urn:microsoft.com/office/officeart/2005/8/layout/process4"/>
    <dgm:cxn modelId="{1D65F620-F73E-4D28-A8F2-EFD3A684F0E7}" type="presParOf" srcId="{192FA44F-3F7A-4F91-A72E-FEDA6A10FEB7}" destId="{77F267C4-FB2E-4245-A758-A27224788701}" srcOrd="1" destOrd="0" presId="urn:microsoft.com/office/officeart/2005/8/layout/process4"/>
    <dgm:cxn modelId="{F2B97E5E-DBB8-4AB9-B1D8-24B025ACE2EA}" type="presParOf" srcId="{192FA44F-3F7A-4F91-A72E-FEDA6A10FEB7}" destId="{C9C5D1DA-91FF-403C-A99E-0F9CE28BD32D}" srcOrd="2" destOrd="0" presId="urn:microsoft.com/office/officeart/2005/8/layout/process4"/>
    <dgm:cxn modelId="{E5C8FD07-34C2-46D7-8DDE-D90896CD3214}" type="presParOf" srcId="{C9C5D1DA-91FF-403C-A99E-0F9CE28BD32D}" destId="{C8281EB5-7C00-4F26-B752-C45BE81C0C7B}" srcOrd="0" destOrd="0" presId="urn:microsoft.com/office/officeart/2005/8/layout/process4"/>
    <dgm:cxn modelId="{A112096D-2C0C-46ED-A440-E7945B193C5A}" type="presParOf" srcId="{C9C5D1DA-91FF-403C-A99E-0F9CE28BD32D}" destId="{75B65056-B5E4-4246-BF0E-48E430344D6D}" srcOrd="1" destOrd="0" presId="urn:microsoft.com/office/officeart/2005/8/layout/process4"/>
    <dgm:cxn modelId="{D0708BD8-6793-4F18-B120-4946E3A363A7}" type="presParOf" srcId="{ED152FA7-FA9D-43FF-99A8-21D6987D694D}" destId="{8E7F12DF-646B-4FC5-943A-BF239186323C}" srcOrd="3" destOrd="0" presId="urn:microsoft.com/office/officeart/2005/8/layout/process4"/>
    <dgm:cxn modelId="{C0C7BD0C-1A25-4A83-8C10-1EE6503716B9}" type="presParOf" srcId="{ED152FA7-FA9D-43FF-99A8-21D6987D694D}" destId="{A9A19C53-2C38-4DAF-A230-12FF7E862166}" srcOrd="4" destOrd="0" presId="urn:microsoft.com/office/officeart/2005/8/layout/process4"/>
    <dgm:cxn modelId="{D8A49172-24F2-41F3-B3D7-CEECC035FF33}" type="presParOf" srcId="{A9A19C53-2C38-4DAF-A230-12FF7E862166}" destId="{C4916C6A-BA41-4D7D-B0C7-477E223140C8}" srcOrd="0" destOrd="0" presId="urn:microsoft.com/office/officeart/2005/8/layout/process4"/>
    <dgm:cxn modelId="{ACABA19D-C01F-469C-84DD-A3B4CD2EC64D}" type="presParOf" srcId="{A9A19C53-2C38-4DAF-A230-12FF7E862166}" destId="{A3217B39-5DCF-4448-BDC9-45EB630D3281}" srcOrd="1" destOrd="0" presId="urn:microsoft.com/office/officeart/2005/8/layout/process4"/>
    <dgm:cxn modelId="{91204123-F1D3-4994-B472-A94BF5ABAA21}" type="presParOf" srcId="{A9A19C53-2C38-4DAF-A230-12FF7E862166}" destId="{C5A6CD5A-83EF-4BF5-A149-3E4A57A3E01B}" srcOrd="2" destOrd="0" presId="urn:microsoft.com/office/officeart/2005/8/layout/process4"/>
    <dgm:cxn modelId="{1900390B-FFA6-4036-B463-392C0E94C890}" type="presParOf" srcId="{C5A6CD5A-83EF-4BF5-A149-3E4A57A3E01B}" destId="{BFEFDB1E-17D8-4AA5-BF81-C012B58AC67F}" srcOrd="0" destOrd="0" presId="urn:microsoft.com/office/officeart/2005/8/layout/process4"/>
    <dgm:cxn modelId="{3E1E0024-C1D0-42E9-92A3-3203C474D9D5}" type="presParOf" srcId="{C5A6CD5A-83EF-4BF5-A149-3E4A57A3E01B}" destId="{65ED1828-72B9-4F6D-AC48-64232563B759}" srcOrd="1" destOrd="0" presId="urn:microsoft.com/office/officeart/2005/8/layout/process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F0C573F-1F71-44A3-AF2A-A2BC4347A3E5}" type="doc">
      <dgm:prSet loTypeId="urn:microsoft.com/office/officeart/2005/8/layout/gear1" loCatId="process" qsTypeId="urn:microsoft.com/office/officeart/2005/8/quickstyle/simple1" qsCatId="simple" csTypeId="urn:microsoft.com/office/officeart/2005/8/colors/accent1_2" csCatId="accent1" phldr="1"/>
      <dgm:spPr/>
    </dgm:pt>
    <dgm:pt modelId="{337BBC8C-0C18-4C66-A790-0C1A4A0D24C3}">
      <dgm:prSet phldrT="[Texto]" custT="1"/>
      <dgm:spPr/>
      <dgm:t>
        <a:bodyPr/>
        <a:lstStyle/>
        <a:p>
          <a:r>
            <a:rPr lang="es-MX" sz="1800" b="1" dirty="0" smtClean="0"/>
            <a:t>Requerimientos del medio ambiente para el cultivo de Tilapia</a:t>
          </a:r>
          <a:endParaRPr lang="es-MX" sz="1800" b="1" dirty="0"/>
        </a:p>
      </dgm:t>
    </dgm:pt>
    <dgm:pt modelId="{4AE5B8AC-2203-44C5-A1FF-9E8C5FD57F1E}" type="parTrans" cxnId="{C8A67397-BA68-4E11-AF09-317125C26DDE}">
      <dgm:prSet/>
      <dgm:spPr/>
      <dgm:t>
        <a:bodyPr/>
        <a:lstStyle/>
        <a:p>
          <a:endParaRPr lang="es-MX"/>
        </a:p>
      </dgm:t>
    </dgm:pt>
    <dgm:pt modelId="{759CD9FC-96F5-485F-8422-F71F14829D5F}" type="sibTrans" cxnId="{C8A67397-BA68-4E11-AF09-317125C26DDE}">
      <dgm:prSet/>
      <dgm:spPr/>
      <dgm:t>
        <a:bodyPr/>
        <a:lstStyle/>
        <a:p>
          <a:endParaRPr lang="es-MX"/>
        </a:p>
      </dgm:t>
    </dgm:pt>
    <dgm:pt modelId="{A3DAB278-AE0E-4709-8D41-4A0278706DC8}">
      <dgm:prSet phldrT="[Texto]"/>
      <dgm:spPr/>
      <dgm:t>
        <a:bodyPr/>
        <a:lstStyle/>
        <a:p>
          <a:r>
            <a:rPr lang="es-MX" dirty="0" smtClean="0"/>
            <a:t>pH</a:t>
          </a:r>
        </a:p>
        <a:p>
          <a:r>
            <a:rPr lang="es-MX" dirty="0" smtClean="0"/>
            <a:t>7,5</a:t>
          </a:r>
          <a:endParaRPr lang="es-MX" dirty="0"/>
        </a:p>
      </dgm:t>
    </dgm:pt>
    <dgm:pt modelId="{811D3C46-D725-49CD-AF68-0F2D3CE74D7D}" type="parTrans" cxnId="{1B5DFA21-37F5-4156-8023-0078CD17F39A}">
      <dgm:prSet/>
      <dgm:spPr/>
      <dgm:t>
        <a:bodyPr/>
        <a:lstStyle/>
        <a:p>
          <a:endParaRPr lang="es-MX"/>
        </a:p>
      </dgm:t>
    </dgm:pt>
    <dgm:pt modelId="{6E07D345-586D-4EE5-8C58-A9A642EF6413}" type="sibTrans" cxnId="{1B5DFA21-37F5-4156-8023-0078CD17F39A}">
      <dgm:prSet/>
      <dgm:spPr/>
      <dgm:t>
        <a:bodyPr/>
        <a:lstStyle/>
        <a:p>
          <a:endParaRPr lang="es-MX"/>
        </a:p>
      </dgm:t>
    </dgm:pt>
    <dgm:pt modelId="{C6B3B4AE-CA70-4D2A-9599-E98190D488B3}">
      <dgm:prSet phldrT="[Texto]"/>
      <dgm:spPr/>
      <dgm:t>
        <a:bodyPr/>
        <a:lstStyle/>
        <a:p>
          <a:r>
            <a:rPr lang="es-MX" dirty="0" smtClean="0"/>
            <a:t>Temperatura </a:t>
          </a:r>
        </a:p>
        <a:p>
          <a:r>
            <a:rPr lang="es-MX" dirty="0" smtClean="0"/>
            <a:t>28 a 32°C</a:t>
          </a:r>
          <a:endParaRPr lang="es-MX" dirty="0"/>
        </a:p>
      </dgm:t>
    </dgm:pt>
    <dgm:pt modelId="{A8A4142C-219B-4C33-9263-B13041E8D70B}" type="parTrans" cxnId="{C75F99E4-126B-4767-87EC-20828232ED29}">
      <dgm:prSet/>
      <dgm:spPr/>
      <dgm:t>
        <a:bodyPr/>
        <a:lstStyle/>
        <a:p>
          <a:endParaRPr lang="es-MX"/>
        </a:p>
      </dgm:t>
    </dgm:pt>
    <dgm:pt modelId="{1F9BEEE5-BEF8-47D1-A5AF-6F1ED53D0367}" type="sibTrans" cxnId="{C75F99E4-126B-4767-87EC-20828232ED29}">
      <dgm:prSet/>
      <dgm:spPr/>
      <dgm:t>
        <a:bodyPr/>
        <a:lstStyle/>
        <a:p>
          <a:endParaRPr lang="es-MX"/>
        </a:p>
      </dgm:t>
    </dgm:pt>
    <dgm:pt modelId="{48F30301-1DEF-40C1-B42D-727937BA9889}">
      <dgm:prSet phldrT="[Texto]"/>
      <dgm:spPr/>
      <dgm:t>
        <a:bodyPr/>
        <a:lstStyle/>
        <a:p>
          <a:endParaRPr lang="es-MX" dirty="0"/>
        </a:p>
      </dgm:t>
    </dgm:pt>
    <dgm:pt modelId="{2CD169A5-936F-459A-9905-A26C31C72093}" type="parTrans" cxnId="{1EBAD902-9287-42F2-A8E2-5CE48AB2A0D0}">
      <dgm:prSet/>
      <dgm:spPr/>
      <dgm:t>
        <a:bodyPr/>
        <a:lstStyle/>
        <a:p>
          <a:endParaRPr lang="es-MX"/>
        </a:p>
      </dgm:t>
    </dgm:pt>
    <dgm:pt modelId="{D3D3F925-8C61-4C24-9E9C-B1C8F6E706FE}" type="sibTrans" cxnId="{1EBAD902-9287-42F2-A8E2-5CE48AB2A0D0}">
      <dgm:prSet/>
      <dgm:spPr/>
      <dgm:t>
        <a:bodyPr/>
        <a:lstStyle/>
        <a:p>
          <a:endParaRPr lang="es-MX"/>
        </a:p>
      </dgm:t>
    </dgm:pt>
    <dgm:pt modelId="{D7A0AFBF-EDB7-4DE8-B01D-FD5986E7C6D9}">
      <dgm:prSet phldrT="[Texto]"/>
      <dgm:spPr/>
      <dgm:t>
        <a:bodyPr/>
        <a:lstStyle/>
        <a:p>
          <a:endParaRPr lang="es-MX" dirty="0"/>
        </a:p>
      </dgm:t>
    </dgm:pt>
    <dgm:pt modelId="{80AB0EF2-101F-4D43-AD70-F079AC201B71}" type="parTrans" cxnId="{F13A621C-B31F-4993-9B8C-76DEE35C2862}">
      <dgm:prSet/>
      <dgm:spPr/>
      <dgm:t>
        <a:bodyPr/>
        <a:lstStyle/>
        <a:p>
          <a:endParaRPr lang="es-MX"/>
        </a:p>
      </dgm:t>
    </dgm:pt>
    <dgm:pt modelId="{012A51C9-8010-49B1-BAB2-233576180ADA}" type="sibTrans" cxnId="{F13A621C-B31F-4993-9B8C-76DEE35C2862}">
      <dgm:prSet/>
      <dgm:spPr/>
      <dgm:t>
        <a:bodyPr/>
        <a:lstStyle/>
        <a:p>
          <a:endParaRPr lang="es-MX"/>
        </a:p>
      </dgm:t>
    </dgm:pt>
    <dgm:pt modelId="{ECC595CB-B465-489F-8C50-299F0B2FE8C4}" type="pres">
      <dgm:prSet presAssocID="{BF0C573F-1F71-44A3-AF2A-A2BC4347A3E5}" presName="composite" presStyleCnt="0">
        <dgm:presLayoutVars>
          <dgm:chMax val="3"/>
          <dgm:animLvl val="lvl"/>
          <dgm:resizeHandles val="exact"/>
        </dgm:presLayoutVars>
      </dgm:prSet>
      <dgm:spPr/>
    </dgm:pt>
    <dgm:pt modelId="{9A31F7A2-9E63-4F84-884E-770CF6B8BD6E}" type="pres">
      <dgm:prSet presAssocID="{337BBC8C-0C18-4C66-A790-0C1A4A0D24C3}" presName="gear1" presStyleLbl="node1" presStyleIdx="0" presStyleCnt="3" custLinFactNeighborX="919" custLinFactNeighborY="-2145">
        <dgm:presLayoutVars>
          <dgm:chMax val="1"/>
          <dgm:bulletEnabled val="1"/>
        </dgm:presLayoutVars>
      </dgm:prSet>
      <dgm:spPr/>
      <dgm:t>
        <a:bodyPr/>
        <a:lstStyle/>
        <a:p>
          <a:endParaRPr lang="es-MX"/>
        </a:p>
      </dgm:t>
    </dgm:pt>
    <dgm:pt modelId="{48CBCB2E-206B-46E2-B4EC-004E284256AF}" type="pres">
      <dgm:prSet presAssocID="{337BBC8C-0C18-4C66-A790-0C1A4A0D24C3}" presName="gear1srcNode" presStyleLbl="node1" presStyleIdx="0" presStyleCnt="3"/>
      <dgm:spPr/>
      <dgm:t>
        <a:bodyPr/>
        <a:lstStyle/>
        <a:p>
          <a:endParaRPr lang="es-MX"/>
        </a:p>
      </dgm:t>
    </dgm:pt>
    <dgm:pt modelId="{E7F8BBF1-1260-4B81-B133-E0FDD9FE3986}" type="pres">
      <dgm:prSet presAssocID="{337BBC8C-0C18-4C66-A790-0C1A4A0D24C3}" presName="gear1dstNode" presStyleLbl="node1" presStyleIdx="0" presStyleCnt="3"/>
      <dgm:spPr/>
      <dgm:t>
        <a:bodyPr/>
        <a:lstStyle/>
        <a:p>
          <a:endParaRPr lang="es-MX"/>
        </a:p>
      </dgm:t>
    </dgm:pt>
    <dgm:pt modelId="{A05BBD49-790F-4BCA-AC43-5B68C4BAB370}" type="pres">
      <dgm:prSet presAssocID="{A3DAB278-AE0E-4709-8D41-4A0278706DC8}" presName="gear2" presStyleLbl="node1" presStyleIdx="1" presStyleCnt="3">
        <dgm:presLayoutVars>
          <dgm:chMax val="1"/>
          <dgm:bulletEnabled val="1"/>
        </dgm:presLayoutVars>
      </dgm:prSet>
      <dgm:spPr/>
      <dgm:t>
        <a:bodyPr/>
        <a:lstStyle/>
        <a:p>
          <a:endParaRPr lang="es-MX"/>
        </a:p>
      </dgm:t>
    </dgm:pt>
    <dgm:pt modelId="{E76D8F6C-6AC2-45BF-98E0-35C8455BBABE}" type="pres">
      <dgm:prSet presAssocID="{A3DAB278-AE0E-4709-8D41-4A0278706DC8}" presName="gear2srcNode" presStyleLbl="node1" presStyleIdx="1" presStyleCnt="3"/>
      <dgm:spPr/>
      <dgm:t>
        <a:bodyPr/>
        <a:lstStyle/>
        <a:p>
          <a:endParaRPr lang="es-MX"/>
        </a:p>
      </dgm:t>
    </dgm:pt>
    <dgm:pt modelId="{4A107E86-B6A1-4654-8185-00B2DFAB36D3}" type="pres">
      <dgm:prSet presAssocID="{A3DAB278-AE0E-4709-8D41-4A0278706DC8}" presName="gear2dstNode" presStyleLbl="node1" presStyleIdx="1" presStyleCnt="3"/>
      <dgm:spPr/>
      <dgm:t>
        <a:bodyPr/>
        <a:lstStyle/>
        <a:p>
          <a:endParaRPr lang="es-MX"/>
        </a:p>
      </dgm:t>
    </dgm:pt>
    <dgm:pt modelId="{6452AF98-8168-4008-AC47-0DF021AB63A4}" type="pres">
      <dgm:prSet presAssocID="{C6B3B4AE-CA70-4D2A-9599-E98190D488B3}" presName="gear3" presStyleLbl="node1" presStyleIdx="2" presStyleCnt="3"/>
      <dgm:spPr/>
      <dgm:t>
        <a:bodyPr/>
        <a:lstStyle/>
        <a:p>
          <a:endParaRPr lang="es-MX"/>
        </a:p>
      </dgm:t>
    </dgm:pt>
    <dgm:pt modelId="{3B797B3E-5C9B-4A11-996D-FBC59AD7285C}" type="pres">
      <dgm:prSet presAssocID="{C6B3B4AE-CA70-4D2A-9599-E98190D488B3}" presName="gear3tx" presStyleLbl="node1" presStyleIdx="2" presStyleCnt="3">
        <dgm:presLayoutVars>
          <dgm:chMax val="1"/>
          <dgm:bulletEnabled val="1"/>
        </dgm:presLayoutVars>
      </dgm:prSet>
      <dgm:spPr/>
      <dgm:t>
        <a:bodyPr/>
        <a:lstStyle/>
        <a:p>
          <a:endParaRPr lang="es-MX"/>
        </a:p>
      </dgm:t>
    </dgm:pt>
    <dgm:pt modelId="{5DF59B08-DE92-4508-BBDD-CADDA5DC16B0}" type="pres">
      <dgm:prSet presAssocID="{C6B3B4AE-CA70-4D2A-9599-E98190D488B3}" presName="gear3srcNode" presStyleLbl="node1" presStyleIdx="2" presStyleCnt="3"/>
      <dgm:spPr/>
      <dgm:t>
        <a:bodyPr/>
        <a:lstStyle/>
        <a:p>
          <a:endParaRPr lang="es-MX"/>
        </a:p>
      </dgm:t>
    </dgm:pt>
    <dgm:pt modelId="{0FF72662-6494-4D3A-8D04-AC7F9044B3D3}" type="pres">
      <dgm:prSet presAssocID="{C6B3B4AE-CA70-4D2A-9599-E98190D488B3}" presName="gear3dstNode" presStyleLbl="node1" presStyleIdx="2" presStyleCnt="3"/>
      <dgm:spPr/>
      <dgm:t>
        <a:bodyPr/>
        <a:lstStyle/>
        <a:p>
          <a:endParaRPr lang="es-MX"/>
        </a:p>
      </dgm:t>
    </dgm:pt>
    <dgm:pt modelId="{E9F7E262-C568-4EAB-9313-FF029F032611}" type="pres">
      <dgm:prSet presAssocID="{759CD9FC-96F5-485F-8422-F71F14829D5F}" presName="connector1" presStyleLbl="sibTrans2D1" presStyleIdx="0" presStyleCnt="3"/>
      <dgm:spPr/>
      <dgm:t>
        <a:bodyPr/>
        <a:lstStyle/>
        <a:p>
          <a:endParaRPr lang="es-MX"/>
        </a:p>
      </dgm:t>
    </dgm:pt>
    <dgm:pt modelId="{B8405156-4439-4AE4-9BE9-1EFC21978BE7}" type="pres">
      <dgm:prSet presAssocID="{6E07D345-586D-4EE5-8C58-A9A642EF6413}" presName="connector2" presStyleLbl="sibTrans2D1" presStyleIdx="1" presStyleCnt="3"/>
      <dgm:spPr/>
      <dgm:t>
        <a:bodyPr/>
        <a:lstStyle/>
        <a:p>
          <a:endParaRPr lang="es-MX"/>
        </a:p>
      </dgm:t>
    </dgm:pt>
    <dgm:pt modelId="{C8021A8A-07CA-4E4D-B166-31C0ECCB0E31}" type="pres">
      <dgm:prSet presAssocID="{1F9BEEE5-BEF8-47D1-A5AF-6F1ED53D0367}" presName="connector3" presStyleLbl="sibTrans2D1" presStyleIdx="2" presStyleCnt="3"/>
      <dgm:spPr/>
      <dgm:t>
        <a:bodyPr/>
        <a:lstStyle/>
        <a:p>
          <a:endParaRPr lang="es-MX"/>
        </a:p>
      </dgm:t>
    </dgm:pt>
  </dgm:ptLst>
  <dgm:cxnLst>
    <dgm:cxn modelId="{672758AD-4361-43C5-BAAE-7C0CF3CD9B5D}" type="presOf" srcId="{337BBC8C-0C18-4C66-A790-0C1A4A0D24C3}" destId="{9A31F7A2-9E63-4F84-884E-770CF6B8BD6E}" srcOrd="0" destOrd="0" presId="urn:microsoft.com/office/officeart/2005/8/layout/gear1"/>
    <dgm:cxn modelId="{0FC65A5E-A9C3-4622-B627-E96C59E4DD25}" type="presOf" srcId="{A3DAB278-AE0E-4709-8D41-4A0278706DC8}" destId="{4A107E86-B6A1-4654-8185-00B2DFAB36D3}" srcOrd="2" destOrd="0" presId="urn:microsoft.com/office/officeart/2005/8/layout/gear1"/>
    <dgm:cxn modelId="{C4A06546-E890-4E87-9678-12057DA76D36}" type="presOf" srcId="{A3DAB278-AE0E-4709-8D41-4A0278706DC8}" destId="{E76D8F6C-6AC2-45BF-98E0-35C8455BBABE}" srcOrd="1" destOrd="0" presId="urn:microsoft.com/office/officeart/2005/8/layout/gear1"/>
    <dgm:cxn modelId="{F13A621C-B31F-4993-9B8C-76DEE35C2862}" srcId="{BF0C573F-1F71-44A3-AF2A-A2BC4347A3E5}" destId="{D7A0AFBF-EDB7-4DE8-B01D-FD5986E7C6D9}" srcOrd="3" destOrd="0" parTransId="{80AB0EF2-101F-4D43-AD70-F079AC201B71}" sibTransId="{012A51C9-8010-49B1-BAB2-233576180ADA}"/>
    <dgm:cxn modelId="{A5743C58-2396-4DF6-88B1-FD417430D31F}" type="presOf" srcId="{1F9BEEE5-BEF8-47D1-A5AF-6F1ED53D0367}" destId="{C8021A8A-07CA-4E4D-B166-31C0ECCB0E31}" srcOrd="0" destOrd="0" presId="urn:microsoft.com/office/officeart/2005/8/layout/gear1"/>
    <dgm:cxn modelId="{CC64F738-88EB-4B90-A14D-F5B3741B5AF1}" type="presOf" srcId="{337BBC8C-0C18-4C66-A790-0C1A4A0D24C3}" destId="{48CBCB2E-206B-46E2-B4EC-004E284256AF}" srcOrd="1" destOrd="0" presId="urn:microsoft.com/office/officeart/2005/8/layout/gear1"/>
    <dgm:cxn modelId="{1B5DFA21-37F5-4156-8023-0078CD17F39A}" srcId="{BF0C573F-1F71-44A3-AF2A-A2BC4347A3E5}" destId="{A3DAB278-AE0E-4709-8D41-4A0278706DC8}" srcOrd="1" destOrd="0" parTransId="{811D3C46-D725-49CD-AF68-0F2D3CE74D7D}" sibTransId="{6E07D345-586D-4EE5-8C58-A9A642EF6413}"/>
    <dgm:cxn modelId="{C75F99E4-126B-4767-87EC-20828232ED29}" srcId="{BF0C573F-1F71-44A3-AF2A-A2BC4347A3E5}" destId="{C6B3B4AE-CA70-4D2A-9599-E98190D488B3}" srcOrd="2" destOrd="0" parTransId="{A8A4142C-219B-4C33-9263-B13041E8D70B}" sibTransId="{1F9BEEE5-BEF8-47D1-A5AF-6F1ED53D0367}"/>
    <dgm:cxn modelId="{2B472ED3-98D6-437C-8B16-7284741D538C}" type="presOf" srcId="{759CD9FC-96F5-485F-8422-F71F14829D5F}" destId="{E9F7E262-C568-4EAB-9313-FF029F032611}" srcOrd="0" destOrd="0" presId="urn:microsoft.com/office/officeart/2005/8/layout/gear1"/>
    <dgm:cxn modelId="{1EBAD902-9287-42F2-A8E2-5CE48AB2A0D0}" srcId="{BF0C573F-1F71-44A3-AF2A-A2BC4347A3E5}" destId="{48F30301-1DEF-40C1-B42D-727937BA9889}" srcOrd="4" destOrd="0" parTransId="{2CD169A5-936F-459A-9905-A26C31C72093}" sibTransId="{D3D3F925-8C61-4C24-9E9C-B1C8F6E706FE}"/>
    <dgm:cxn modelId="{D9D7C601-5B6E-4245-8D4E-35CE8BAD3F0E}" type="presOf" srcId="{A3DAB278-AE0E-4709-8D41-4A0278706DC8}" destId="{A05BBD49-790F-4BCA-AC43-5B68C4BAB370}" srcOrd="0" destOrd="0" presId="urn:microsoft.com/office/officeart/2005/8/layout/gear1"/>
    <dgm:cxn modelId="{5AF6CDB3-F85D-4429-A162-1239CD7703DB}" type="presOf" srcId="{C6B3B4AE-CA70-4D2A-9599-E98190D488B3}" destId="{6452AF98-8168-4008-AC47-0DF021AB63A4}" srcOrd="0" destOrd="0" presId="urn:microsoft.com/office/officeart/2005/8/layout/gear1"/>
    <dgm:cxn modelId="{C8A67397-BA68-4E11-AF09-317125C26DDE}" srcId="{BF0C573F-1F71-44A3-AF2A-A2BC4347A3E5}" destId="{337BBC8C-0C18-4C66-A790-0C1A4A0D24C3}" srcOrd="0" destOrd="0" parTransId="{4AE5B8AC-2203-44C5-A1FF-9E8C5FD57F1E}" sibTransId="{759CD9FC-96F5-485F-8422-F71F14829D5F}"/>
    <dgm:cxn modelId="{6C3F2A6F-BD5B-4EC6-AFAA-989E41C5C32D}" type="presOf" srcId="{6E07D345-586D-4EE5-8C58-A9A642EF6413}" destId="{B8405156-4439-4AE4-9BE9-1EFC21978BE7}" srcOrd="0" destOrd="0" presId="urn:microsoft.com/office/officeart/2005/8/layout/gear1"/>
    <dgm:cxn modelId="{308046EC-176B-4B96-9984-49B5AA658AAF}" type="presOf" srcId="{337BBC8C-0C18-4C66-A790-0C1A4A0D24C3}" destId="{E7F8BBF1-1260-4B81-B133-E0FDD9FE3986}" srcOrd="2" destOrd="0" presId="urn:microsoft.com/office/officeart/2005/8/layout/gear1"/>
    <dgm:cxn modelId="{E0BB4A35-2C27-42DA-834F-E634241D5CA3}" type="presOf" srcId="{C6B3B4AE-CA70-4D2A-9599-E98190D488B3}" destId="{3B797B3E-5C9B-4A11-996D-FBC59AD7285C}" srcOrd="1" destOrd="0" presId="urn:microsoft.com/office/officeart/2005/8/layout/gear1"/>
    <dgm:cxn modelId="{FE555B85-D36E-455E-8013-94FDA06320F7}" type="presOf" srcId="{C6B3B4AE-CA70-4D2A-9599-E98190D488B3}" destId="{0FF72662-6494-4D3A-8D04-AC7F9044B3D3}" srcOrd="3" destOrd="0" presId="urn:microsoft.com/office/officeart/2005/8/layout/gear1"/>
    <dgm:cxn modelId="{3F799F64-0D3E-415C-8F84-AB16A908A57F}" type="presOf" srcId="{C6B3B4AE-CA70-4D2A-9599-E98190D488B3}" destId="{5DF59B08-DE92-4508-BBDD-CADDA5DC16B0}" srcOrd="2" destOrd="0" presId="urn:microsoft.com/office/officeart/2005/8/layout/gear1"/>
    <dgm:cxn modelId="{0C54BA52-2F1C-4D24-B97E-74B98FEB9750}" type="presOf" srcId="{BF0C573F-1F71-44A3-AF2A-A2BC4347A3E5}" destId="{ECC595CB-B465-489F-8C50-299F0B2FE8C4}" srcOrd="0" destOrd="0" presId="urn:microsoft.com/office/officeart/2005/8/layout/gear1"/>
    <dgm:cxn modelId="{438E075C-A900-4323-B144-19B1D4009F31}" type="presParOf" srcId="{ECC595CB-B465-489F-8C50-299F0B2FE8C4}" destId="{9A31F7A2-9E63-4F84-884E-770CF6B8BD6E}" srcOrd="0" destOrd="0" presId="urn:microsoft.com/office/officeart/2005/8/layout/gear1"/>
    <dgm:cxn modelId="{840EB624-7973-4662-913F-166104D01B8D}" type="presParOf" srcId="{ECC595CB-B465-489F-8C50-299F0B2FE8C4}" destId="{48CBCB2E-206B-46E2-B4EC-004E284256AF}" srcOrd="1" destOrd="0" presId="urn:microsoft.com/office/officeart/2005/8/layout/gear1"/>
    <dgm:cxn modelId="{AA8EE59D-CC04-4139-9322-83D3A79A3F83}" type="presParOf" srcId="{ECC595CB-B465-489F-8C50-299F0B2FE8C4}" destId="{E7F8BBF1-1260-4B81-B133-E0FDD9FE3986}" srcOrd="2" destOrd="0" presId="urn:microsoft.com/office/officeart/2005/8/layout/gear1"/>
    <dgm:cxn modelId="{477D8A22-9D3E-42A1-B470-A23E0DE53C96}" type="presParOf" srcId="{ECC595CB-B465-489F-8C50-299F0B2FE8C4}" destId="{A05BBD49-790F-4BCA-AC43-5B68C4BAB370}" srcOrd="3" destOrd="0" presId="urn:microsoft.com/office/officeart/2005/8/layout/gear1"/>
    <dgm:cxn modelId="{D0B93FDC-99BA-49B7-B960-7FECC92469B5}" type="presParOf" srcId="{ECC595CB-B465-489F-8C50-299F0B2FE8C4}" destId="{E76D8F6C-6AC2-45BF-98E0-35C8455BBABE}" srcOrd="4" destOrd="0" presId="urn:microsoft.com/office/officeart/2005/8/layout/gear1"/>
    <dgm:cxn modelId="{B3752789-15D6-4CBD-9BF6-A0F5351B5A35}" type="presParOf" srcId="{ECC595CB-B465-489F-8C50-299F0B2FE8C4}" destId="{4A107E86-B6A1-4654-8185-00B2DFAB36D3}" srcOrd="5" destOrd="0" presId="urn:microsoft.com/office/officeart/2005/8/layout/gear1"/>
    <dgm:cxn modelId="{B12CF403-4E5A-4B06-BC2C-51A52E3B6B5F}" type="presParOf" srcId="{ECC595CB-B465-489F-8C50-299F0B2FE8C4}" destId="{6452AF98-8168-4008-AC47-0DF021AB63A4}" srcOrd="6" destOrd="0" presId="urn:microsoft.com/office/officeart/2005/8/layout/gear1"/>
    <dgm:cxn modelId="{7279528B-23C4-45E8-B09B-A78E8A9FB3EF}" type="presParOf" srcId="{ECC595CB-B465-489F-8C50-299F0B2FE8C4}" destId="{3B797B3E-5C9B-4A11-996D-FBC59AD7285C}" srcOrd="7" destOrd="0" presId="urn:microsoft.com/office/officeart/2005/8/layout/gear1"/>
    <dgm:cxn modelId="{09A196F0-9926-4568-ADA6-AE52AC36D0B0}" type="presParOf" srcId="{ECC595CB-B465-489F-8C50-299F0B2FE8C4}" destId="{5DF59B08-DE92-4508-BBDD-CADDA5DC16B0}" srcOrd="8" destOrd="0" presId="urn:microsoft.com/office/officeart/2005/8/layout/gear1"/>
    <dgm:cxn modelId="{0189C0F1-5D64-4038-A9EF-17607557E316}" type="presParOf" srcId="{ECC595CB-B465-489F-8C50-299F0B2FE8C4}" destId="{0FF72662-6494-4D3A-8D04-AC7F9044B3D3}" srcOrd="9" destOrd="0" presId="urn:microsoft.com/office/officeart/2005/8/layout/gear1"/>
    <dgm:cxn modelId="{280C5544-56B6-45B4-B577-97F1F2E3AA41}" type="presParOf" srcId="{ECC595CB-B465-489F-8C50-299F0B2FE8C4}" destId="{E9F7E262-C568-4EAB-9313-FF029F032611}" srcOrd="10" destOrd="0" presId="urn:microsoft.com/office/officeart/2005/8/layout/gear1"/>
    <dgm:cxn modelId="{75CA3321-2DC1-490F-8552-A01EC21EDA5B}" type="presParOf" srcId="{ECC595CB-B465-489F-8C50-299F0B2FE8C4}" destId="{B8405156-4439-4AE4-9BE9-1EFC21978BE7}" srcOrd="11" destOrd="0" presId="urn:microsoft.com/office/officeart/2005/8/layout/gear1"/>
    <dgm:cxn modelId="{7F3662DE-03D8-4CB7-B2F1-7D0A7AAC62E9}" type="presParOf" srcId="{ECC595CB-B465-489F-8C50-299F0B2FE8C4}" destId="{C8021A8A-07CA-4E4D-B166-31C0ECCB0E31}" srcOrd="12" destOrd="0" presId="urn:microsoft.com/office/officeart/2005/8/layout/gear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F0C573F-1F71-44A3-AF2A-A2BC4347A3E5}" type="doc">
      <dgm:prSet loTypeId="urn:microsoft.com/office/officeart/2005/8/layout/gear1" loCatId="process" qsTypeId="urn:microsoft.com/office/officeart/2005/8/quickstyle/simple1" qsCatId="simple" csTypeId="urn:microsoft.com/office/officeart/2005/8/colors/accent1_2" csCatId="accent1" phldr="1"/>
      <dgm:spPr/>
    </dgm:pt>
    <dgm:pt modelId="{337BBC8C-0C18-4C66-A790-0C1A4A0D24C3}">
      <dgm:prSet phldrT="[Texto]" custT="1"/>
      <dgm:spPr/>
      <dgm:t>
        <a:bodyPr/>
        <a:lstStyle/>
        <a:p>
          <a:r>
            <a:rPr lang="es-MX" sz="1800" b="1" dirty="0" smtClean="0"/>
            <a:t>Requerimientos del medio ambiente para el cultivo de Tilapia</a:t>
          </a:r>
          <a:endParaRPr lang="es-MX" sz="1800" b="1" dirty="0"/>
        </a:p>
      </dgm:t>
    </dgm:pt>
    <dgm:pt modelId="{4AE5B8AC-2203-44C5-A1FF-9E8C5FD57F1E}" type="parTrans" cxnId="{C8A67397-BA68-4E11-AF09-317125C26DDE}">
      <dgm:prSet/>
      <dgm:spPr/>
      <dgm:t>
        <a:bodyPr/>
        <a:lstStyle/>
        <a:p>
          <a:endParaRPr lang="es-MX"/>
        </a:p>
      </dgm:t>
    </dgm:pt>
    <dgm:pt modelId="{759CD9FC-96F5-485F-8422-F71F14829D5F}" type="sibTrans" cxnId="{C8A67397-BA68-4E11-AF09-317125C26DDE}">
      <dgm:prSet/>
      <dgm:spPr/>
      <dgm:t>
        <a:bodyPr/>
        <a:lstStyle/>
        <a:p>
          <a:endParaRPr lang="es-MX"/>
        </a:p>
      </dgm:t>
    </dgm:pt>
    <dgm:pt modelId="{A3DAB278-AE0E-4709-8D41-4A0278706DC8}">
      <dgm:prSet phldrT="[Texto]"/>
      <dgm:spPr/>
      <dgm:t>
        <a:bodyPr/>
        <a:lstStyle/>
        <a:p>
          <a:r>
            <a:rPr lang="es-MX" dirty="0" smtClean="0"/>
            <a:t>Transparencia </a:t>
          </a:r>
        </a:p>
        <a:p>
          <a:r>
            <a:rPr lang="es-MX" dirty="0" smtClean="0"/>
            <a:t>Color verde claro </a:t>
          </a:r>
        </a:p>
        <a:p>
          <a:endParaRPr lang="es-MX" dirty="0" smtClean="0"/>
        </a:p>
      </dgm:t>
    </dgm:pt>
    <dgm:pt modelId="{811D3C46-D725-49CD-AF68-0F2D3CE74D7D}" type="parTrans" cxnId="{1B5DFA21-37F5-4156-8023-0078CD17F39A}">
      <dgm:prSet/>
      <dgm:spPr/>
      <dgm:t>
        <a:bodyPr/>
        <a:lstStyle/>
        <a:p>
          <a:endParaRPr lang="es-MX"/>
        </a:p>
      </dgm:t>
    </dgm:pt>
    <dgm:pt modelId="{6E07D345-586D-4EE5-8C58-A9A642EF6413}" type="sibTrans" cxnId="{1B5DFA21-37F5-4156-8023-0078CD17F39A}">
      <dgm:prSet/>
      <dgm:spPr/>
      <dgm:t>
        <a:bodyPr/>
        <a:lstStyle/>
        <a:p>
          <a:endParaRPr lang="es-MX"/>
        </a:p>
      </dgm:t>
    </dgm:pt>
    <dgm:pt modelId="{C6B3B4AE-CA70-4D2A-9599-E98190D488B3}">
      <dgm:prSet phldrT="[Texto]"/>
      <dgm:spPr/>
      <dgm:t>
        <a:bodyPr/>
        <a:lstStyle/>
        <a:p>
          <a:r>
            <a:rPr lang="es-MX" dirty="0" smtClean="0"/>
            <a:t>Oxigeno disuelto</a:t>
          </a:r>
        </a:p>
        <a:p>
          <a:r>
            <a:rPr lang="es-MX" dirty="0" smtClean="0"/>
            <a:t>4,5mg/L</a:t>
          </a:r>
          <a:endParaRPr lang="es-MX" dirty="0"/>
        </a:p>
      </dgm:t>
    </dgm:pt>
    <dgm:pt modelId="{A8A4142C-219B-4C33-9263-B13041E8D70B}" type="parTrans" cxnId="{C75F99E4-126B-4767-87EC-20828232ED29}">
      <dgm:prSet/>
      <dgm:spPr/>
      <dgm:t>
        <a:bodyPr/>
        <a:lstStyle/>
        <a:p>
          <a:endParaRPr lang="es-MX"/>
        </a:p>
      </dgm:t>
    </dgm:pt>
    <dgm:pt modelId="{1F9BEEE5-BEF8-47D1-A5AF-6F1ED53D0367}" type="sibTrans" cxnId="{C75F99E4-126B-4767-87EC-20828232ED29}">
      <dgm:prSet/>
      <dgm:spPr/>
      <dgm:t>
        <a:bodyPr/>
        <a:lstStyle/>
        <a:p>
          <a:endParaRPr lang="es-MX"/>
        </a:p>
      </dgm:t>
    </dgm:pt>
    <dgm:pt modelId="{ECC595CB-B465-489F-8C50-299F0B2FE8C4}" type="pres">
      <dgm:prSet presAssocID="{BF0C573F-1F71-44A3-AF2A-A2BC4347A3E5}" presName="composite" presStyleCnt="0">
        <dgm:presLayoutVars>
          <dgm:chMax val="3"/>
          <dgm:animLvl val="lvl"/>
          <dgm:resizeHandles val="exact"/>
        </dgm:presLayoutVars>
      </dgm:prSet>
      <dgm:spPr/>
    </dgm:pt>
    <dgm:pt modelId="{9A31F7A2-9E63-4F84-884E-770CF6B8BD6E}" type="pres">
      <dgm:prSet presAssocID="{337BBC8C-0C18-4C66-A790-0C1A4A0D24C3}" presName="gear1" presStyleLbl="node1" presStyleIdx="0" presStyleCnt="3">
        <dgm:presLayoutVars>
          <dgm:chMax val="1"/>
          <dgm:bulletEnabled val="1"/>
        </dgm:presLayoutVars>
      </dgm:prSet>
      <dgm:spPr/>
      <dgm:t>
        <a:bodyPr/>
        <a:lstStyle/>
        <a:p>
          <a:endParaRPr lang="es-MX"/>
        </a:p>
      </dgm:t>
    </dgm:pt>
    <dgm:pt modelId="{48CBCB2E-206B-46E2-B4EC-004E284256AF}" type="pres">
      <dgm:prSet presAssocID="{337BBC8C-0C18-4C66-A790-0C1A4A0D24C3}" presName="gear1srcNode" presStyleLbl="node1" presStyleIdx="0" presStyleCnt="3"/>
      <dgm:spPr/>
      <dgm:t>
        <a:bodyPr/>
        <a:lstStyle/>
        <a:p>
          <a:endParaRPr lang="es-MX"/>
        </a:p>
      </dgm:t>
    </dgm:pt>
    <dgm:pt modelId="{E7F8BBF1-1260-4B81-B133-E0FDD9FE3986}" type="pres">
      <dgm:prSet presAssocID="{337BBC8C-0C18-4C66-A790-0C1A4A0D24C3}" presName="gear1dstNode" presStyleLbl="node1" presStyleIdx="0" presStyleCnt="3"/>
      <dgm:spPr/>
      <dgm:t>
        <a:bodyPr/>
        <a:lstStyle/>
        <a:p>
          <a:endParaRPr lang="es-MX"/>
        </a:p>
      </dgm:t>
    </dgm:pt>
    <dgm:pt modelId="{A05BBD49-790F-4BCA-AC43-5B68C4BAB370}" type="pres">
      <dgm:prSet presAssocID="{A3DAB278-AE0E-4709-8D41-4A0278706DC8}" presName="gear2" presStyleLbl="node1" presStyleIdx="1" presStyleCnt="3" custLinFactNeighborX="-197" custLinFactNeighborY="1461">
        <dgm:presLayoutVars>
          <dgm:chMax val="1"/>
          <dgm:bulletEnabled val="1"/>
        </dgm:presLayoutVars>
      </dgm:prSet>
      <dgm:spPr/>
      <dgm:t>
        <a:bodyPr/>
        <a:lstStyle/>
        <a:p>
          <a:endParaRPr lang="es-MX"/>
        </a:p>
      </dgm:t>
    </dgm:pt>
    <dgm:pt modelId="{E76D8F6C-6AC2-45BF-98E0-35C8455BBABE}" type="pres">
      <dgm:prSet presAssocID="{A3DAB278-AE0E-4709-8D41-4A0278706DC8}" presName="gear2srcNode" presStyleLbl="node1" presStyleIdx="1" presStyleCnt="3"/>
      <dgm:spPr/>
      <dgm:t>
        <a:bodyPr/>
        <a:lstStyle/>
        <a:p>
          <a:endParaRPr lang="es-MX"/>
        </a:p>
      </dgm:t>
    </dgm:pt>
    <dgm:pt modelId="{4A107E86-B6A1-4654-8185-00B2DFAB36D3}" type="pres">
      <dgm:prSet presAssocID="{A3DAB278-AE0E-4709-8D41-4A0278706DC8}" presName="gear2dstNode" presStyleLbl="node1" presStyleIdx="1" presStyleCnt="3"/>
      <dgm:spPr/>
      <dgm:t>
        <a:bodyPr/>
        <a:lstStyle/>
        <a:p>
          <a:endParaRPr lang="es-MX"/>
        </a:p>
      </dgm:t>
    </dgm:pt>
    <dgm:pt modelId="{6452AF98-8168-4008-AC47-0DF021AB63A4}" type="pres">
      <dgm:prSet presAssocID="{C6B3B4AE-CA70-4D2A-9599-E98190D488B3}" presName="gear3" presStyleLbl="node1" presStyleIdx="2" presStyleCnt="3"/>
      <dgm:spPr/>
      <dgm:t>
        <a:bodyPr/>
        <a:lstStyle/>
        <a:p>
          <a:endParaRPr lang="es-MX"/>
        </a:p>
      </dgm:t>
    </dgm:pt>
    <dgm:pt modelId="{3B797B3E-5C9B-4A11-996D-FBC59AD7285C}" type="pres">
      <dgm:prSet presAssocID="{C6B3B4AE-CA70-4D2A-9599-E98190D488B3}" presName="gear3tx" presStyleLbl="node1" presStyleIdx="2" presStyleCnt="3">
        <dgm:presLayoutVars>
          <dgm:chMax val="1"/>
          <dgm:bulletEnabled val="1"/>
        </dgm:presLayoutVars>
      </dgm:prSet>
      <dgm:spPr/>
      <dgm:t>
        <a:bodyPr/>
        <a:lstStyle/>
        <a:p>
          <a:endParaRPr lang="es-MX"/>
        </a:p>
      </dgm:t>
    </dgm:pt>
    <dgm:pt modelId="{5DF59B08-DE92-4508-BBDD-CADDA5DC16B0}" type="pres">
      <dgm:prSet presAssocID="{C6B3B4AE-CA70-4D2A-9599-E98190D488B3}" presName="gear3srcNode" presStyleLbl="node1" presStyleIdx="2" presStyleCnt="3"/>
      <dgm:spPr/>
      <dgm:t>
        <a:bodyPr/>
        <a:lstStyle/>
        <a:p>
          <a:endParaRPr lang="es-MX"/>
        </a:p>
      </dgm:t>
    </dgm:pt>
    <dgm:pt modelId="{0FF72662-6494-4D3A-8D04-AC7F9044B3D3}" type="pres">
      <dgm:prSet presAssocID="{C6B3B4AE-CA70-4D2A-9599-E98190D488B3}" presName="gear3dstNode" presStyleLbl="node1" presStyleIdx="2" presStyleCnt="3"/>
      <dgm:spPr/>
      <dgm:t>
        <a:bodyPr/>
        <a:lstStyle/>
        <a:p>
          <a:endParaRPr lang="es-MX"/>
        </a:p>
      </dgm:t>
    </dgm:pt>
    <dgm:pt modelId="{E9F7E262-C568-4EAB-9313-FF029F032611}" type="pres">
      <dgm:prSet presAssocID="{759CD9FC-96F5-485F-8422-F71F14829D5F}" presName="connector1" presStyleLbl="sibTrans2D1" presStyleIdx="0" presStyleCnt="3"/>
      <dgm:spPr/>
      <dgm:t>
        <a:bodyPr/>
        <a:lstStyle/>
        <a:p>
          <a:endParaRPr lang="es-MX"/>
        </a:p>
      </dgm:t>
    </dgm:pt>
    <dgm:pt modelId="{B8405156-4439-4AE4-9BE9-1EFC21978BE7}" type="pres">
      <dgm:prSet presAssocID="{6E07D345-586D-4EE5-8C58-A9A642EF6413}" presName="connector2" presStyleLbl="sibTrans2D1" presStyleIdx="1" presStyleCnt="3"/>
      <dgm:spPr/>
      <dgm:t>
        <a:bodyPr/>
        <a:lstStyle/>
        <a:p>
          <a:endParaRPr lang="es-MX"/>
        </a:p>
      </dgm:t>
    </dgm:pt>
    <dgm:pt modelId="{C8021A8A-07CA-4E4D-B166-31C0ECCB0E31}" type="pres">
      <dgm:prSet presAssocID="{1F9BEEE5-BEF8-47D1-A5AF-6F1ED53D0367}" presName="connector3" presStyleLbl="sibTrans2D1" presStyleIdx="2" presStyleCnt="3"/>
      <dgm:spPr/>
      <dgm:t>
        <a:bodyPr/>
        <a:lstStyle/>
        <a:p>
          <a:endParaRPr lang="es-MX"/>
        </a:p>
      </dgm:t>
    </dgm:pt>
  </dgm:ptLst>
  <dgm:cxnLst>
    <dgm:cxn modelId="{EBDA4D9C-AA4D-4A72-A008-04E9C5687154}" type="presOf" srcId="{A3DAB278-AE0E-4709-8D41-4A0278706DC8}" destId="{E76D8F6C-6AC2-45BF-98E0-35C8455BBABE}" srcOrd="1" destOrd="0" presId="urn:microsoft.com/office/officeart/2005/8/layout/gear1"/>
    <dgm:cxn modelId="{4370E526-9B8B-45C2-8A84-AFBB1840F3AD}" type="presOf" srcId="{337BBC8C-0C18-4C66-A790-0C1A4A0D24C3}" destId="{9A31F7A2-9E63-4F84-884E-770CF6B8BD6E}" srcOrd="0" destOrd="0" presId="urn:microsoft.com/office/officeart/2005/8/layout/gear1"/>
    <dgm:cxn modelId="{1B5DFA21-37F5-4156-8023-0078CD17F39A}" srcId="{BF0C573F-1F71-44A3-AF2A-A2BC4347A3E5}" destId="{A3DAB278-AE0E-4709-8D41-4A0278706DC8}" srcOrd="1" destOrd="0" parTransId="{811D3C46-D725-49CD-AF68-0F2D3CE74D7D}" sibTransId="{6E07D345-586D-4EE5-8C58-A9A642EF6413}"/>
    <dgm:cxn modelId="{1B0E0AFA-B269-44CB-BBB0-024CDFA707AA}" type="presOf" srcId="{C6B3B4AE-CA70-4D2A-9599-E98190D488B3}" destId="{6452AF98-8168-4008-AC47-0DF021AB63A4}" srcOrd="0" destOrd="0" presId="urn:microsoft.com/office/officeart/2005/8/layout/gear1"/>
    <dgm:cxn modelId="{67AEF1F0-44F1-4758-B026-B0ACC7065596}" type="presOf" srcId="{6E07D345-586D-4EE5-8C58-A9A642EF6413}" destId="{B8405156-4439-4AE4-9BE9-1EFC21978BE7}" srcOrd="0" destOrd="0" presId="urn:microsoft.com/office/officeart/2005/8/layout/gear1"/>
    <dgm:cxn modelId="{C75F99E4-126B-4767-87EC-20828232ED29}" srcId="{BF0C573F-1F71-44A3-AF2A-A2BC4347A3E5}" destId="{C6B3B4AE-CA70-4D2A-9599-E98190D488B3}" srcOrd="2" destOrd="0" parTransId="{A8A4142C-219B-4C33-9263-B13041E8D70B}" sibTransId="{1F9BEEE5-BEF8-47D1-A5AF-6F1ED53D0367}"/>
    <dgm:cxn modelId="{730C7BAC-5F8B-412A-8754-83EF5D7EEE6C}" type="presOf" srcId="{C6B3B4AE-CA70-4D2A-9599-E98190D488B3}" destId="{3B797B3E-5C9B-4A11-996D-FBC59AD7285C}" srcOrd="1" destOrd="0" presId="urn:microsoft.com/office/officeart/2005/8/layout/gear1"/>
    <dgm:cxn modelId="{629F3E5B-74F1-485B-A2F2-5D1F33DFDF25}" type="presOf" srcId="{A3DAB278-AE0E-4709-8D41-4A0278706DC8}" destId="{4A107E86-B6A1-4654-8185-00B2DFAB36D3}" srcOrd="2" destOrd="0" presId="urn:microsoft.com/office/officeart/2005/8/layout/gear1"/>
    <dgm:cxn modelId="{83D30095-3506-4029-8AD0-E6ED37FB53FF}" type="presOf" srcId="{759CD9FC-96F5-485F-8422-F71F14829D5F}" destId="{E9F7E262-C568-4EAB-9313-FF029F032611}" srcOrd="0" destOrd="0" presId="urn:microsoft.com/office/officeart/2005/8/layout/gear1"/>
    <dgm:cxn modelId="{44966B05-D0C8-46E2-A0F7-B814897D25A0}" type="presOf" srcId="{BF0C573F-1F71-44A3-AF2A-A2BC4347A3E5}" destId="{ECC595CB-B465-489F-8C50-299F0B2FE8C4}" srcOrd="0" destOrd="0" presId="urn:microsoft.com/office/officeart/2005/8/layout/gear1"/>
    <dgm:cxn modelId="{8C0F6E18-DA72-4D7F-A2FE-84A1C7E257A7}" type="presOf" srcId="{1F9BEEE5-BEF8-47D1-A5AF-6F1ED53D0367}" destId="{C8021A8A-07CA-4E4D-B166-31C0ECCB0E31}" srcOrd="0" destOrd="0" presId="urn:microsoft.com/office/officeart/2005/8/layout/gear1"/>
    <dgm:cxn modelId="{C8A67397-BA68-4E11-AF09-317125C26DDE}" srcId="{BF0C573F-1F71-44A3-AF2A-A2BC4347A3E5}" destId="{337BBC8C-0C18-4C66-A790-0C1A4A0D24C3}" srcOrd="0" destOrd="0" parTransId="{4AE5B8AC-2203-44C5-A1FF-9E8C5FD57F1E}" sibTransId="{759CD9FC-96F5-485F-8422-F71F14829D5F}"/>
    <dgm:cxn modelId="{BF59DA25-F3C9-47DF-AF71-52261ED01C31}" type="presOf" srcId="{C6B3B4AE-CA70-4D2A-9599-E98190D488B3}" destId="{0FF72662-6494-4D3A-8D04-AC7F9044B3D3}" srcOrd="3" destOrd="0" presId="urn:microsoft.com/office/officeart/2005/8/layout/gear1"/>
    <dgm:cxn modelId="{A6643B6C-171A-4431-8AF6-FF0F65E3A9D7}" type="presOf" srcId="{337BBC8C-0C18-4C66-A790-0C1A4A0D24C3}" destId="{48CBCB2E-206B-46E2-B4EC-004E284256AF}" srcOrd="1" destOrd="0" presId="urn:microsoft.com/office/officeart/2005/8/layout/gear1"/>
    <dgm:cxn modelId="{67081925-7F11-49CE-B519-0E86764247F4}" type="presOf" srcId="{337BBC8C-0C18-4C66-A790-0C1A4A0D24C3}" destId="{E7F8BBF1-1260-4B81-B133-E0FDD9FE3986}" srcOrd="2" destOrd="0" presId="urn:microsoft.com/office/officeart/2005/8/layout/gear1"/>
    <dgm:cxn modelId="{2EECEB9D-1825-429A-B4CA-5220F881D5E6}" type="presOf" srcId="{A3DAB278-AE0E-4709-8D41-4A0278706DC8}" destId="{A05BBD49-790F-4BCA-AC43-5B68C4BAB370}" srcOrd="0" destOrd="0" presId="urn:microsoft.com/office/officeart/2005/8/layout/gear1"/>
    <dgm:cxn modelId="{B5C2C45C-BAA4-4825-9015-0EA6F04A6252}" type="presOf" srcId="{C6B3B4AE-CA70-4D2A-9599-E98190D488B3}" destId="{5DF59B08-DE92-4508-BBDD-CADDA5DC16B0}" srcOrd="2" destOrd="0" presId="urn:microsoft.com/office/officeart/2005/8/layout/gear1"/>
    <dgm:cxn modelId="{81B15EE7-99BC-4A78-963E-C9C942A876D6}" type="presParOf" srcId="{ECC595CB-B465-489F-8C50-299F0B2FE8C4}" destId="{9A31F7A2-9E63-4F84-884E-770CF6B8BD6E}" srcOrd="0" destOrd="0" presId="urn:microsoft.com/office/officeart/2005/8/layout/gear1"/>
    <dgm:cxn modelId="{E6F93DA8-8A98-48DF-ADD4-E8FE36059EF6}" type="presParOf" srcId="{ECC595CB-B465-489F-8C50-299F0B2FE8C4}" destId="{48CBCB2E-206B-46E2-B4EC-004E284256AF}" srcOrd="1" destOrd="0" presId="urn:microsoft.com/office/officeart/2005/8/layout/gear1"/>
    <dgm:cxn modelId="{CF37EA17-3B21-4677-8444-CAED00F8D73B}" type="presParOf" srcId="{ECC595CB-B465-489F-8C50-299F0B2FE8C4}" destId="{E7F8BBF1-1260-4B81-B133-E0FDD9FE3986}" srcOrd="2" destOrd="0" presId="urn:microsoft.com/office/officeart/2005/8/layout/gear1"/>
    <dgm:cxn modelId="{927ADEB0-F118-4C7C-A78C-EC4C47F0C9D8}" type="presParOf" srcId="{ECC595CB-B465-489F-8C50-299F0B2FE8C4}" destId="{A05BBD49-790F-4BCA-AC43-5B68C4BAB370}" srcOrd="3" destOrd="0" presId="urn:microsoft.com/office/officeart/2005/8/layout/gear1"/>
    <dgm:cxn modelId="{5EB5E8F2-AD49-40D7-A8AD-F86D9FB0F96E}" type="presParOf" srcId="{ECC595CB-B465-489F-8C50-299F0B2FE8C4}" destId="{E76D8F6C-6AC2-45BF-98E0-35C8455BBABE}" srcOrd="4" destOrd="0" presId="urn:microsoft.com/office/officeart/2005/8/layout/gear1"/>
    <dgm:cxn modelId="{E43FA101-AF51-4EF4-AE5F-53F2D64057C4}" type="presParOf" srcId="{ECC595CB-B465-489F-8C50-299F0B2FE8C4}" destId="{4A107E86-B6A1-4654-8185-00B2DFAB36D3}" srcOrd="5" destOrd="0" presId="urn:microsoft.com/office/officeart/2005/8/layout/gear1"/>
    <dgm:cxn modelId="{10E084B9-3C44-49FA-9037-2054A6B62ED2}" type="presParOf" srcId="{ECC595CB-B465-489F-8C50-299F0B2FE8C4}" destId="{6452AF98-8168-4008-AC47-0DF021AB63A4}" srcOrd="6" destOrd="0" presId="urn:microsoft.com/office/officeart/2005/8/layout/gear1"/>
    <dgm:cxn modelId="{D50F403B-0C86-485E-9C8F-344A8BD13A22}" type="presParOf" srcId="{ECC595CB-B465-489F-8C50-299F0B2FE8C4}" destId="{3B797B3E-5C9B-4A11-996D-FBC59AD7285C}" srcOrd="7" destOrd="0" presId="urn:microsoft.com/office/officeart/2005/8/layout/gear1"/>
    <dgm:cxn modelId="{A0510576-7721-41D2-BE09-96C60E477844}" type="presParOf" srcId="{ECC595CB-B465-489F-8C50-299F0B2FE8C4}" destId="{5DF59B08-DE92-4508-BBDD-CADDA5DC16B0}" srcOrd="8" destOrd="0" presId="urn:microsoft.com/office/officeart/2005/8/layout/gear1"/>
    <dgm:cxn modelId="{45D523C3-2321-488F-919F-07AE1A7FE673}" type="presParOf" srcId="{ECC595CB-B465-489F-8C50-299F0B2FE8C4}" destId="{0FF72662-6494-4D3A-8D04-AC7F9044B3D3}" srcOrd="9" destOrd="0" presId="urn:microsoft.com/office/officeart/2005/8/layout/gear1"/>
    <dgm:cxn modelId="{29EAA1CF-688B-4E4F-83EE-7B3B6EE402CA}" type="presParOf" srcId="{ECC595CB-B465-489F-8C50-299F0B2FE8C4}" destId="{E9F7E262-C568-4EAB-9313-FF029F032611}" srcOrd="10" destOrd="0" presId="urn:microsoft.com/office/officeart/2005/8/layout/gear1"/>
    <dgm:cxn modelId="{0D1D65D3-8906-4F3B-BC2D-CECA01773F2E}" type="presParOf" srcId="{ECC595CB-B465-489F-8C50-299F0B2FE8C4}" destId="{B8405156-4439-4AE4-9BE9-1EFC21978BE7}" srcOrd="11" destOrd="0" presId="urn:microsoft.com/office/officeart/2005/8/layout/gear1"/>
    <dgm:cxn modelId="{3577EB52-62C3-47DB-B5DC-124757C1FBD1}" type="presParOf" srcId="{ECC595CB-B465-489F-8C50-299F0B2FE8C4}" destId="{C8021A8A-07CA-4E4D-B166-31C0ECCB0E31}" srcOrd="12" destOrd="0" presId="urn:microsoft.com/office/officeart/2005/8/layout/gear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BA8D12E-B0A1-4982-BB9C-FF2FC7C935D7}" type="doc">
      <dgm:prSet loTypeId="urn:microsoft.com/office/officeart/2005/8/layout/vList3" loCatId="list" qsTypeId="urn:microsoft.com/office/officeart/2005/8/quickstyle/simple1" qsCatId="simple" csTypeId="urn:microsoft.com/office/officeart/2005/8/colors/accent1_2" csCatId="accent1" phldr="1"/>
      <dgm:spPr/>
    </dgm:pt>
    <dgm:pt modelId="{195BC357-64DF-48D7-AF1F-46C893574865}">
      <dgm:prSet phldrT="[Texto]"/>
      <dgm:spPr/>
      <dgm:t>
        <a:bodyPr/>
        <a:lstStyle/>
        <a:p>
          <a:r>
            <a:rPr lang="es-MX" dirty="0" smtClean="0"/>
            <a:t>Son parte de los ácidos grasos esenciales </a:t>
          </a:r>
          <a:endParaRPr lang="es-MX" dirty="0"/>
        </a:p>
      </dgm:t>
    </dgm:pt>
    <dgm:pt modelId="{99A47B71-CBEF-44FB-995A-C976A59059F2}" type="parTrans" cxnId="{6466562B-64BF-4D58-9E74-1A0A78377C7A}">
      <dgm:prSet/>
      <dgm:spPr/>
      <dgm:t>
        <a:bodyPr/>
        <a:lstStyle/>
        <a:p>
          <a:endParaRPr lang="es-MX"/>
        </a:p>
      </dgm:t>
    </dgm:pt>
    <dgm:pt modelId="{755D3C77-95FB-4326-97F9-B7641C8D05D7}" type="sibTrans" cxnId="{6466562B-64BF-4D58-9E74-1A0A78377C7A}">
      <dgm:prSet/>
      <dgm:spPr/>
      <dgm:t>
        <a:bodyPr/>
        <a:lstStyle/>
        <a:p>
          <a:endParaRPr lang="es-MX"/>
        </a:p>
      </dgm:t>
    </dgm:pt>
    <dgm:pt modelId="{E88EA529-A1A5-4941-9F92-E3A75E40C492}">
      <dgm:prSet phldrT="[Texto]"/>
      <dgm:spPr/>
      <dgm:t>
        <a:bodyPr/>
        <a:lstStyle/>
        <a:p>
          <a:r>
            <a:rPr lang="es-MX" dirty="0" smtClean="0"/>
            <a:t>Peces no pueden sintetizar </a:t>
          </a:r>
          <a:endParaRPr lang="es-MX" dirty="0"/>
        </a:p>
      </dgm:t>
    </dgm:pt>
    <dgm:pt modelId="{6B8D355C-1BEC-4723-A5E8-46040A854306}" type="parTrans" cxnId="{6AF42D9A-0141-4483-A57F-C470DDF43983}">
      <dgm:prSet/>
      <dgm:spPr/>
      <dgm:t>
        <a:bodyPr/>
        <a:lstStyle/>
        <a:p>
          <a:endParaRPr lang="es-MX"/>
        </a:p>
      </dgm:t>
    </dgm:pt>
    <dgm:pt modelId="{DBEEE291-4817-437E-B5A2-BC4B37881E51}" type="sibTrans" cxnId="{6AF42D9A-0141-4483-A57F-C470DDF43983}">
      <dgm:prSet/>
      <dgm:spPr/>
      <dgm:t>
        <a:bodyPr/>
        <a:lstStyle/>
        <a:p>
          <a:endParaRPr lang="es-MX"/>
        </a:p>
      </dgm:t>
    </dgm:pt>
    <dgm:pt modelId="{8AAA50C4-7772-4B6B-BAAB-4181E1412AF3}">
      <dgm:prSet phldrT="[Texto]"/>
      <dgm:spPr/>
      <dgm:t>
        <a:bodyPr/>
        <a:lstStyle/>
        <a:p>
          <a:r>
            <a:rPr lang="es-MX" dirty="0" smtClean="0"/>
            <a:t>Adición en el alimento</a:t>
          </a:r>
          <a:endParaRPr lang="es-MX" dirty="0"/>
        </a:p>
      </dgm:t>
    </dgm:pt>
    <dgm:pt modelId="{933E16F6-F507-4202-BC36-ECDBB054D5DC}" type="parTrans" cxnId="{BB695720-1962-4F4D-B7F6-EFE5F640D3BC}">
      <dgm:prSet/>
      <dgm:spPr/>
      <dgm:t>
        <a:bodyPr/>
        <a:lstStyle/>
        <a:p>
          <a:endParaRPr lang="es-MX"/>
        </a:p>
      </dgm:t>
    </dgm:pt>
    <dgm:pt modelId="{C8F94961-D185-418C-9348-5DE104735EBA}" type="sibTrans" cxnId="{BB695720-1962-4F4D-B7F6-EFE5F640D3BC}">
      <dgm:prSet/>
      <dgm:spPr/>
      <dgm:t>
        <a:bodyPr/>
        <a:lstStyle/>
        <a:p>
          <a:endParaRPr lang="es-MX"/>
        </a:p>
      </dgm:t>
    </dgm:pt>
    <dgm:pt modelId="{A65774A0-C747-4D1D-A29D-16A7E9D58697}" type="pres">
      <dgm:prSet presAssocID="{7BA8D12E-B0A1-4982-BB9C-FF2FC7C935D7}" presName="linearFlow" presStyleCnt="0">
        <dgm:presLayoutVars>
          <dgm:dir/>
          <dgm:resizeHandles val="exact"/>
        </dgm:presLayoutVars>
      </dgm:prSet>
      <dgm:spPr/>
    </dgm:pt>
    <dgm:pt modelId="{AD37E253-226E-48E6-B575-80479B202D53}" type="pres">
      <dgm:prSet presAssocID="{195BC357-64DF-48D7-AF1F-46C893574865}" presName="composite" presStyleCnt="0"/>
      <dgm:spPr/>
    </dgm:pt>
    <dgm:pt modelId="{FB46AEB6-1872-4EE8-8FF6-395EA227839B}" type="pres">
      <dgm:prSet presAssocID="{195BC357-64DF-48D7-AF1F-46C893574865}" presName="imgShp" presStyleLbl="fgImgPlace1" presStyleIdx="0" presStyleCnt="3"/>
      <dgm:spPr>
        <a:blipFill rotWithShape="0">
          <a:blip xmlns:r="http://schemas.openxmlformats.org/officeDocument/2006/relationships" r:embed="rId1"/>
          <a:stretch>
            <a:fillRect/>
          </a:stretch>
        </a:blipFill>
      </dgm:spPr>
    </dgm:pt>
    <dgm:pt modelId="{5648B8A6-ABB2-4614-A88B-3CCC9285E9A1}" type="pres">
      <dgm:prSet presAssocID="{195BC357-64DF-48D7-AF1F-46C893574865}" presName="txShp" presStyleLbl="node1" presStyleIdx="0" presStyleCnt="3">
        <dgm:presLayoutVars>
          <dgm:bulletEnabled val="1"/>
        </dgm:presLayoutVars>
      </dgm:prSet>
      <dgm:spPr/>
      <dgm:t>
        <a:bodyPr/>
        <a:lstStyle/>
        <a:p>
          <a:endParaRPr lang="es-MX"/>
        </a:p>
      </dgm:t>
    </dgm:pt>
    <dgm:pt modelId="{F3E7A362-9E37-4E63-9F50-CBEE849825E2}" type="pres">
      <dgm:prSet presAssocID="{755D3C77-95FB-4326-97F9-B7641C8D05D7}" presName="spacing" presStyleCnt="0"/>
      <dgm:spPr/>
    </dgm:pt>
    <dgm:pt modelId="{98B34EB3-9716-4152-A951-AA560A7C2819}" type="pres">
      <dgm:prSet presAssocID="{E88EA529-A1A5-4941-9F92-E3A75E40C492}" presName="composite" presStyleCnt="0"/>
      <dgm:spPr/>
    </dgm:pt>
    <dgm:pt modelId="{77BA77BE-5BB3-4FF3-B72E-A9BD26F589AE}" type="pres">
      <dgm:prSet presAssocID="{E88EA529-A1A5-4941-9F92-E3A75E40C492}" presName="imgShp" presStyleLbl="fgImgPlace1" presStyleIdx="1" presStyleCnt="3"/>
      <dgm:spPr>
        <a:blipFill rotWithShape="0">
          <a:blip xmlns:r="http://schemas.openxmlformats.org/officeDocument/2006/relationships" r:embed="rId2"/>
          <a:stretch>
            <a:fillRect/>
          </a:stretch>
        </a:blipFill>
      </dgm:spPr>
    </dgm:pt>
    <dgm:pt modelId="{7515AEE1-31F9-4126-82E2-E911E39F0C4F}" type="pres">
      <dgm:prSet presAssocID="{E88EA529-A1A5-4941-9F92-E3A75E40C492}" presName="txShp" presStyleLbl="node1" presStyleIdx="1" presStyleCnt="3">
        <dgm:presLayoutVars>
          <dgm:bulletEnabled val="1"/>
        </dgm:presLayoutVars>
      </dgm:prSet>
      <dgm:spPr/>
      <dgm:t>
        <a:bodyPr/>
        <a:lstStyle/>
        <a:p>
          <a:endParaRPr lang="es-MX"/>
        </a:p>
      </dgm:t>
    </dgm:pt>
    <dgm:pt modelId="{E66299BF-850C-41F3-B45A-0F001CFBD2C0}" type="pres">
      <dgm:prSet presAssocID="{DBEEE291-4817-437E-B5A2-BC4B37881E51}" presName="spacing" presStyleCnt="0"/>
      <dgm:spPr/>
    </dgm:pt>
    <dgm:pt modelId="{2D1156D6-EE4A-4F2E-BDE3-B41A52AC7A8D}" type="pres">
      <dgm:prSet presAssocID="{8AAA50C4-7772-4B6B-BAAB-4181E1412AF3}" presName="composite" presStyleCnt="0"/>
      <dgm:spPr/>
    </dgm:pt>
    <dgm:pt modelId="{3B5285EC-36CF-480E-B060-A1E5B69E52CA}" type="pres">
      <dgm:prSet presAssocID="{8AAA50C4-7772-4B6B-BAAB-4181E1412AF3}" presName="imgShp" presStyleLbl="fgImgPlace1" presStyleIdx="2" presStyleCnt="3"/>
      <dgm:spPr>
        <a:blipFill rotWithShape="0">
          <a:blip xmlns:r="http://schemas.openxmlformats.org/officeDocument/2006/relationships" r:embed="rId3"/>
          <a:stretch>
            <a:fillRect/>
          </a:stretch>
        </a:blipFill>
      </dgm:spPr>
    </dgm:pt>
    <dgm:pt modelId="{61DB5CAB-F095-4B13-B331-0B61B890C948}" type="pres">
      <dgm:prSet presAssocID="{8AAA50C4-7772-4B6B-BAAB-4181E1412AF3}" presName="txShp" presStyleLbl="node1" presStyleIdx="2" presStyleCnt="3">
        <dgm:presLayoutVars>
          <dgm:bulletEnabled val="1"/>
        </dgm:presLayoutVars>
      </dgm:prSet>
      <dgm:spPr/>
      <dgm:t>
        <a:bodyPr/>
        <a:lstStyle/>
        <a:p>
          <a:endParaRPr lang="es-MX"/>
        </a:p>
      </dgm:t>
    </dgm:pt>
  </dgm:ptLst>
  <dgm:cxnLst>
    <dgm:cxn modelId="{BB695720-1962-4F4D-B7F6-EFE5F640D3BC}" srcId="{7BA8D12E-B0A1-4982-BB9C-FF2FC7C935D7}" destId="{8AAA50C4-7772-4B6B-BAAB-4181E1412AF3}" srcOrd="2" destOrd="0" parTransId="{933E16F6-F507-4202-BC36-ECDBB054D5DC}" sibTransId="{C8F94961-D185-418C-9348-5DE104735EBA}"/>
    <dgm:cxn modelId="{F7E44A68-0B59-4BE5-A14D-49C7E4E58467}" type="presOf" srcId="{8AAA50C4-7772-4B6B-BAAB-4181E1412AF3}" destId="{61DB5CAB-F095-4B13-B331-0B61B890C948}" srcOrd="0" destOrd="0" presId="urn:microsoft.com/office/officeart/2005/8/layout/vList3"/>
    <dgm:cxn modelId="{6466562B-64BF-4D58-9E74-1A0A78377C7A}" srcId="{7BA8D12E-B0A1-4982-BB9C-FF2FC7C935D7}" destId="{195BC357-64DF-48D7-AF1F-46C893574865}" srcOrd="0" destOrd="0" parTransId="{99A47B71-CBEF-44FB-995A-C976A59059F2}" sibTransId="{755D3C77-95FB-4326-97F9-B7641C8D05D7}"/>
    <dgm:cxn modelId="{934F4A07-605D-4BA1-9B7B-C190E67D3E1D}" type="presOf" srcId="{7BA8D12E-B0A1-4982-BB9C-FF2FC7C935D7}" destId="{A65774A0-C747-4D1D-A29D-16A7E9D58697}" srcOrd="0" destOrd="0" presId="urn:microsoft.com/office/officeart/2005/8/layout/vList3"/>
    <dgm:cxn modelId="{6AF42D9A-0141-4483-A57F-C470DDF43983}" srcId="{7BA8D12E-B0A1-4982-BB9C-FF2FC7C935D7}" destId="{E88EA529-A1A5-4941-9F92-E3A75E40C492}" srcOrd="1" destOrd="0" parTransId="{6B8D355C-1BEC-4723-A5E8-46040A854306}" sibTransId="{DBEEE291-4817-437E-B5A2-BC4B37881E51}"/>
    <dgm:cxn modelId="{011DBAE5-524B-4EB4-9A7F-19EF0C716856}" type="presOf" srcId="{195BC357-64DF-48D7-AF1F-46C893574865}" destId="{5648B8A6-ABB2-4614-A88B-3CCC9285E9A1}" srcOrd="0" destOrd="0" presId="urn:microsoft.com/office/officeart/2005/8/layout/vList3"/>
    <dgm:cxn modelId="{3ADF4AFC-156B-4A1B-9582-8E3D95D976BA}" type="presOf" srcId="{E88EA529-A1A5-4941-9F92-E3A75E40C492}" destId="{7515AEE1-31F9-4126-82E2-E911E39F0C4F}" srcOrd="0" destOrd="0" presId="urn:microsoft.com/office/officeart/2005/8/layout/vList3"/>
    <dgm:cxn modelId="{CA5CA77F-F78E-4C1D-A643-1174C6CE9459}" type="presParOf" srcId="{A65774A0-C747-4D1D-A29D-16A7E9D58697}" destId="{AD37E253-226E-48E6-B575-80479B202D53}" srcOrd="0" destOrd="0" presId="urn:microsoft.com/office/officeart/2005/8/layout/vList3"/>
    <dgm:cxn modelId="{FB3E795B-4695-4D34-9C42-EFA48D6CDC2A}" type="presParOf" srcId="{AD37E253-226E-48E6-B575-80479B202D53}" destId="{FB46AEB6-1872-4EE8-8FF6-395EA227839B}" srcOrd="0" destOrd="0" presId="urn:microsoft.com/office/officeart/2005/8/layout/vList3"/>
    <dgm:cxn modelId="{D2ACF56B-52FC-4C3E-9B09-439586E594C3}" type="presParOf" srcId="{AD37E253-226E-48E6-B575-80479B202D53}" destId="{5648B8A6-ABB2-4614-A88B-3CCC9285E9A1}" srcOrd="1" destOrd="0" presId="urn:microsoft.com/office/officeart/2005/8/layout/vList3"/>
    <dgm:cxn modelId="{FCE2F331-D62E-4FD4-AAFF-53A1B171D6BF}" type="presParOf" srcId="{A65774A0-C747-4D1D-A29D-16A7E9D58697}" destId="{F3E7A362-9E37-4E63-9F50-CBEE849825E2}" srcOrd="1" destOrd="0" presId="urn:microsoft.com/office/officeart/2005/8/layout/vList3"/>
    <dgm:cxn modelId="{A55F1B1A-A8BE-4891-9E3F-A853BE31EE91}" type="presParOf" srcId="{A65774A0-C747-4D1D-A29D-16A7E9D58697}" destId="{98B34EB3-9716-4152-A951-AA560A7C2819}" srcOrd="2" destOrd="0" presId="urn:microsoft.com/office/officeart/2005/8/layout/vList3"/>
    <dgm:cxn modelId="{78E8B4FD-639D-49D7-8B72-64A03421AD5B}" type="presParOf" srcId="{98B34EB3-9716-4152-A951-AA560A7C2819}" destId="{77BA77BE-5BB3-4FF3-B72E-A9BD26F589AE}" srcOrd="0" destOrd="0" presId="urn:microsoft.com/office/officeart/2005/8/layout/vList3"/>
    <dgm:cxn modelId="{E991B838-C009-439F-B854-DEE41349BDB9}" type="presParOf" srcId="{98B34EB3-9716-4152-A951-AA560A7C2819}" destId="{7515AEE1-31F9-4126-82E2-E911E39F0C4F}" srcOrd="1" destOrd="0" presId="urn:microsoft.com/office/officeart/2005/8/layout/vList3"/>
    <dgm:cxn modelId="{3F9F06D9-E997-47B0-8C1B-12EFD3EDCF45}" type="presParOf" srcId="{A65774A0-C747-4D1D-A29D-16A7E9D58697}" destId="{E66299BF-850C-41F3-B45A-0F001CFBD2C0}" srcOrd="3" destOrd="0" presId="urn:microsoft.com/office/officeart/2005/8/layout/vList3"/>
    <dgm:cxn modelId="{5CCC7478-58D5-48E9-BF9B-5CA91CAD2556}" type="presParOf" srcId="{A65774A0-C747-4D1D-A29D-16A7E9D58697}" destId="{2D1156D6-EE4A-4F2E-BDE3-B41A52AC7A8D}" srcOrd="4" destOrd="0" presId="urn:microsoft.com/office/officeart/2005/8/layout/vList3"/>
    <dgm:cxn modelId="{1B28C748-375F-4C20-931E-E2B6AE265A7C}" type="presParOf" srcId="{2D1156D6-EE4A-4F2E-BDE3-B41A52AC7A8D}" destId="{3B5285EC-36CF-480E-B060-A1E5B69E52CA}" srcOrd="0" destOrd="0" presId="urn:microsoft.com/office/officeart/2005/8/layout/vList3"/>
    <dgm:cxn modelId="{EA5783CF-C3E8-4510-ABA3-65237C32502E}" type="presParOf" srcId="{2D1156D6-EE4A-4F2E-BDE3-B41A52AC7A8D}" destId="{61DB5CAB-F095-4B13-B331-0B61B890C948}" srcOrd="1" destOrd="0" presId="urn:microsoft.com/office/officeart/2005/8/layout/vList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219F8D8-7A15-4B07-A165-EAAB0931478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MX"/>
        </a:p>
      </dgm:t>
    </dgm:pt>
    <dgm:pt modelId="{754F0173-6908-44CC-BDA2-20A8FAC4FBA4}">
      <dgm:prSet phldrT="[Texto]" custT="1"/>
      <dgm:spPr/>
      <dgm:t>
        <a:bodyPr/>
        <a:lstStyle/>
        <a:p>
          <a:r>
            <a:rPr lang="es-EC" sz="1200" dirty="0" smtClean="0"/>
            <a:t>Función constitutiva, son componentes importantes de los </a:t>
          </a:r>
          <a:r>
            <a:rPr lang="es-EC" sz="1200" dirty="0" err="1" smtClean="0"/>
            <a:t>fosfolipidos</a:t>
          </a:r>
          <a:r>
            <a:rPr lang="es-EC" sz="1200" dirty="0" smtClean="0"/>
            <a:t>(PL), componentes mayoritarios de las membranas celulares y de las lipoproteínas de transporte</a:t>
          </a:r>
          <a:endParaRPr lang="es-MX" sz="1200" dirty="0"/>
        </a:p>
      </dgm:t>
    </dgm:pt>
    <dgm:pt modelId="{DBBB04AC-F6EE-4264-91B6-2CE5BB883742}" type="parTrans" cxnId="{5D0A7B20-C29C-4B54-A165-FEE0F602D160}">
      <dgm:prSet/>
      <dgm:spPr/>
      <dgm:t>
        <a:bodyPr/>
        <a:lstStyle/>
        <a:p>
          <a:endParaRPr lang="es-MX" sz="1200"/>
        </a:p>
      </dgm:t>
    </dgm:pt>
    <dgm:pt modelId="{EF2680CF-E733-4733-B142-09B2B20086F0}" type="sibTrans" cxnId="{5D0A7B20-C29C-4B54-A165-FEE0F602D160}">
      <dgm:prSet/>
      <dgm:spPr/>
      <dgm:t>
        <a:bodyPr/>
        <a:lstStyle/>
        <a:p>
          <a:endParaRPr lang="es-MX" sz="1200"/>
        </a:p>
      </dgm:t>
    </dgm:pt>
    <dgm:pt modelId="{A7BF5312-3ACA-4B62-AF16-3AA05AC8C83F}">
      <dgm:prSet phldrT="[Texto]" custT="1"/>
      <dgm:spPr/>
      <dgm:t>
        <a:bodyPr/>
        <a:lstStyle/>
        <a:p>
          <a:r>
            <a:rPr lang="es-EC" sz="1200" dirty="0" smtClean="0"/>
            <a:t>Sirven de substrato para la síntesis de toda una familia de moléculas de carácter hormonal: las Prostaglandinas (PG) y sus compuestos emparentados</a:t>
          </a:r>
          <a:endParaRPr lang="es-MX" sz="1200" dirty="0"/>
        </a:p>
      </dgm:t>
    </dgm:pt>
    <dgm:pt modelId="{E68850D9-C733-44AA-8507-1D6AEF33742C}" type="parTrans" cxnId="{33E31744-FFA3-45B2-A4D2-24FE52400839}">
      <dgm:prSet/>
      <dgm:spPr/>
      <dgm:t>
        <a:bodyPr/>
        <a:lstStyle/>
        <a:p>
          <a:endParaRPr lang="es-MX" sz="1200"/>
        </a:p>
      </dgm:t>
    </dgm:pt>
    <dgm:pt modelId="{CE108158-2AAC-4607-890D-D6A42F392F32}" type="sibTrans" cxnId="{33E31744-FFA3-45B2-A4D2-24FE52400839}">
      <dgm:prSet/>
      <dgm:spPr/>
      <dgm:t>
        <a:bodyPr/>
        <a:lstStyle/>
        <a:p>
          <a:endParaRPr lang="es-MX" sz="1200"/>
        </a:p>
      </dgm:t>
    </dgm:pt>
    <dgm:pt modelId="{85213846-458A-4B9E-82AB-CB5B60F988B9}">
      <dgm:prSet phldrT="[Texto]" custT="1"/>
      <dgm:spPr/>
      <dgm:t>
        <a:bodyPr/>
        <a:lstStyle/>
        <a:p>
          <a:r>
            <a:rPr lang="es-EC" sz="1200" dirty="0" smtClean="0"/>
            <a:t>En  peces las funciones mejor conocidas de estos compuestos son las de la reproducción (inducción a la ovulación), excreción renal y branquial, y osmorregulacion</a:t>
          </a:r>
          <a:endParaRPr lang="es-MX" sz="1200" dirty="0"/>
        </a:p>
      </dgm:t>
    </dgm:pt>
    <dgm:pt modelId="{A352D8CD-D534-48A2-8440-BAA8FAF3148D}" type="parTrans" cxnId="{A19BD1B3-5E93-486D-9C04-03E74B676DC5}">
      <dgm:prSet/>
      <dgm:spPr/>
      <dgm:t>
        <a:bodyPr/>
        <a:lstStyle/>
        <a:p>
          <a:endParaRPr lang="es-MX" sz="1200"/>
        </a:p>
      </dgm:t>
    </dgm:pt>
    <dgm:pt modelId="{8FCD46F8-9737-4E8C-B275-FD0FA74A2145}" type="sibTrans" cxnId="{A19BD1B3-5E93-486D-9C04-03E74B676DC5}">
      <dgm:prSet/>
      <dgm:spPr/>
      <dgm:t>
        <a:bodyPr/>
        <a:lstStyle/>
        <a:p>
          <a:endParaRPr lang="es-MX" sz="1200"/>
        </a:p>
      </dgm:t>
    </dgm:pt>
    <dgm:pt modelId="{E67E046D-757E-4A4B-8551-736149D2D5CF}">
      <dgm:prSet phldrT="[Texto]" custT="1"/>
      <dgm:spPr/>
      <dgm:t>
        <a:bodyPr/>
        <a:lstStyle/>
        <a:p>
          <a:r>
            <a:rPr lang="es-EC" sz="1200" dirty="0" smtClean="0"/>
            <a:t>Contribuyen a la compleja regulación de la multiplicación celular.</a:t>
          </a:r>
          <a:endParaRPr lang="es-MX" sz="1200" dirty="0"/>
        </a:p>
      </dgm:t>
    </dgm:pt>
    <dgm:pt modelId="{6AAB4B15-F86F-449F-9D55-D0B737F16070}" type="parTrans" cxnId="{B32B9D12-3EF9-4E55-8881-050EC6DBBD4E}">
      <dgm:prSet/>
      <dgm:spPr/>
      <dgm:t>
        <a:bodyPr/>
        <a:lstStyle/>
        <a:p>
          <a:endParaRPr lang="es-MX" sz="1200"/>
        </a:p>
      </dgm:t>
    </dgm:pt>
    <dgm:pt modelId="{DD7B8C03-2E53-412D-8B1B-09678BBFE7F9}" type="sibTrans" cxnId="{B32B9D12-3EF9-4E55-8881-050EC6DBBD4E}">
      <dgm:prSet/>
      <dgm:spPr/>
      <dgm:t>
        <a:bodyPr/>
        <a:lstStyle/>
        <a:p>
          <a:endParaRPr lang="es-MX" sz="1200"/>
        </a:p>
      </dgm:t>
    </dgm:pt>
    <dgm:pt modelId="{59AAF96C-85C6-4AB5-A7EE-D326B74D82C2}" type="pres">
      <dgm:prSet presAssocID="{5219F8D8-7A15-4B07-A165-EAAB09314785}" presName="linear" presStyleCnt="0">
        <dgm:presLayoutVars>
          <dgm:dir/>
          <dgm:animLvl val="lvl"/>
          <dgm:resizeHandles val="exact"/>
        </dgm:presLayoutVars>
      </dgm:prSet>
      <dgm:spPr/>
      <dgm:t>
        <a:bodyPr/>
        <a:lstStyle/>
        <a:p>
          <a:endParaRPr lang="es-MX"/>
        </a:p>
      </dgm:t>
    </dgm:pt>
    <dgm:pt modelId="{8989F720-327B-4C84-A37A-17AA24EF2A6F}" type="pres">
      <dgm:prSet presAssocID="{754F0173-6908-44CC-BDA2-20A8FAC4FBA4}" presName="parentLin" presStyleCnt="0"/>
      <dgm:spPr/>
    </dgm:pt>
    <dgm:pt modelId="{B2BA05D7-992A-41C6-A59F-CBD265A774B5}" type="pres">
      <dgm:prSet presAssocID="{754F0173-6908-44CC-BDA2-20A8FAC4FBA4}" presName="parentLeftMargin" presStyleLbl="node1" presStyleIdx="0" presStyleCnt="4"/>
      <dgm:spPr/>
      <dgm:t>
        <a:bodyPr/>
        <a:lstStyle/>
        <a:p>
          <a:endParaRPr lang="es-MX"/>
        </a:p>
      </dgm:t>
    </dgm:pt>
    <dgm:pt modelId="{B74341A0-BA74-470F-B219-292736D0A89E}" type="pres">
      <dgm:prSet presAssocID="{754F0173-6908-44CC-BDA2-20A8FAC4FBA4}" presName="parentText" presStyleLbl="node1" presStyleIdx="0" presStyleCnt="4">
        <dgm:presLayoutVars>
          <dgm:chMax val="0"/>
          <dgm:bulletEnabled val="1"/>
        </dgm:presLayoutVars>
      </dgm:prSet>
      <dgm:spPr/>
      <dgm:t>
        <a:bodyPr/>
        <a:lstStyle/>
        <a:p>
          <a:endParaRPr lang="es-MX"/>
        </a:p>
      </dgm:t>
    </dgm:pt>
    <dgm:pt modelId="{7288FAB8-D035-415E-86B1-F28201DD7435}" type="pres">
      <dgm:prSet presAssocID="{754F0173-6908-44CC-BDA2-20A8FAC4FBA4}" presName="negativeSpace" presStyleCnt="0"/>
      <dgm:spPr/>
    </dgm:pt>
    <dgm:pt modelId="{BDBECBD6-D40C-4067-BA95-8630B1DD810D}" type="pres">
      <dgm:prSet presAssocID="{754F0173-6908-44CC-BDA2-20A8FAC4FBA4}" presName="childText" presStyleLbl="conFgAcc1" presStyleIdx="0" presStyleCnt="4">
        <dgm:presLayoutVars>
          <dgm:bulletEnabled val="1"/>
        </dgm:presLayoutVars>
      </dgm:prSet>
      <dgm:spPr/>
    </dgm:pt>
    <dgm:pt modelId="{4620B0F5-0088-4F28-A963-F7E446B86F6D}" type="pres">
      <dgm:prSet presAssocID="{EF2680CF-E733-4733-B142-09B2B20086F0}" presName="spaceBetweenRectangles" presStyleCnt="0"/>
      <dgm:spPr/>
    </dgm:pt>
    <dgm:pt modelId="{5F6D341D-70D9-4910-AEEB-6778E6B8D767}" type="pres">
      <dgm:prSet presAssocID="{A7BF5312-3ACA-4B62-AF16-3AA05AC8C83F}" presName="parentLin" presStyleCnt="0"/>
      <dgm:spPr/>
    </dgm:pt>
    <dgm:pt modelId="{DEFE5DA3-2712-4D45-8A39-A575233FC0FC}" type="pres">
      <dgm:prSet presAssocID="{A7BF5312-3ACA-4B62-AF16-3AA05AC8C83F}" presName="parentLeftMargin" presStyleLbl="node1" presStyleIdx="0" presStyleCnt="4"/>
      <dgm:spPr/>
      <dgm:t>
        <a:bodyPr/>
        <a:lstStyle/>
        <a:p>
          <a:endParaRPr lang="es-MX"/>
        </a:p>
      </dgm:t>
    </dgm:pt>
    <dgm:pt modelId="{ECFA91EE-DA00-4D4D-8FBB-77CDA99E4A01}" type="pres">
      <dgm:prSet presAssocID="{A7BF5312-3ACA-4B62-AF16-3AA05AC8C83F}" presName="parentText" presStyleLbl="node1" presStyleIdx="1" presStyleCnt="4">
        <dgm:presLayoutVars>
          <dgm:chMax val="0"/>
          <dgm:bulletEnabled val="1"/>
        </dgm:presLayoutVars>
      </dgm:prSet>
      <dgm:spPr/>
      <dgm:t>
        <a:bodyPr/>
        <a:lstStyle/>
        <a:p>
          <a:endParaRPr lang="es-MX"/>
        </a:p>
      </dgm:t>
    </dgm:pt>
    <dgm:pt modelId="{C7148AAF-8FA1-4D77-8DD6-BD754F6AB73B}" type="pres">
      <dgm:prSet presAssocID="{A7BF5312-3ACA-4B62-AF16-3AA05AC8C83F}" presName="negativeSpace" presStyleCnt="0"/>
      <dgm:spPr/>
    </dgm:pt>
    <dgm:pt modelId="{0564E096-5153-467F-A3DB-580E6B42A683}" type="pres">
      <dgm:prSet presAssocID="{A7BF5312-3ACA-4B62-AF16-3AA05AC8C83F}" presName="childText" presStyleLbl="conFgAcc1" presStyleIdx="1" presStyleCnt="4">
        <dgm:presLayoutVars>
          <dgm:bulletEnabled val="1"/>
        </dgm:presLayoutVars>
      </dgm:prSet>
      <dgm:spPr/>
    </dgm:pt>
    <dgm:pt modelId="{7139F0CC-121A-4B4C-BF9D-4DE2AC136CA8}" type="pres">
      <dgm:prSet presAssocID="{CE108158-2AAC-4607-890D-D6A42F392F32}" presName="spaceBetweenRectangles" presStyleCnt="0"/>
      <dgm:spPr/>
    </dgm:pt>
    <dgm:pt modelId="{0480BA6F-E464-49ED-A72D-66191544FC66}" type="pres">
      <dgm:prSet presAssocID="{85213846-458A-4B9E-82AB-CB5B60F988B9}" presName="parentLin" presStyleCnt="0"/>
      <dgm:spPr/>
    </dgm:pt>
    <dgm:pt modelId="{3EE06D4B-E2D2-47DB-B9F4-21CFFBF82BAF}" type="pres">
      <dgm:prSet presAssocID="{85213846-458A-4B9E-82AB-CB5B60F988B9}" presName="parentLeftMargin" presStyleLbl="node1" presStyleIdx="1" presStyleCnt="4"/>
      <dgm:spPr/>
      <dgm:t>
        <a:bodyPr/>
        <a:lstStyle/>
        <a:p>
          <a:endParaRPr lang="es-MX"/>
        </a:p>
      </dgm:t>
    </dgm:pt>
    <dgm:pt modelId="{3B6015D7-EB56-4FF7-8FD8-DD57A71897B0}" type="pres">
      <dgm:prSet presAssocID="{85213846-458A-4B9E-82AB-CB5B60F988B9}" presName="parentText" presStyleLbl="node1" presStyleIdx="2" presStyleCnt="4">
        <dgm:presLayoutVars>
          <dgm:chMax val="0"/>
          <dgm:bulletEnabled val="1"/>
        </dgm:presLayoutVars>
      </dgm:prSet>
      <dgm:spPr/>
      <dgm:t>
        <a:bodyPr/>
        <a:lstStyle/>
        <a:p>
          <a:endParaRPr lang="es-MX"/>
        </a:p>
      </dgm:t>
    </dgm:pt>
    <dgm:pt modelId="{DFB25641-BE96-4E80-A8AB-57906833C1F2}" type="pres">
      <dgm:prSet presAssocID="{85213846-458A-4B9E-82AB-CB5B60F988B9}" presName="negativeSpace" presStyleCnt="0"/>
      <dgm:spPr/>
    </dgm:pt>
    <dgm:pt modelId="{469A5B09-66C1-42D5-9126-0FA1D9110EFD}" type="pres">
      <dgm:prSet presAssocID="{85213846-458A-4B9E-82AB-CB5B60F988B9}" presName="childText" presStyleLbl="conFgAcc1" presStyleIdx="2" presStyleCnt="4">
        <dgm:presLayoutVars>
          <dgm:bulletEnabled val="1"/>
        </dgm:presLayoutVars>
      </dgm:prSet>
      <dgm:spPr/>
    </dgm:pt>
    <dgm:pt modelId="{15893F3A-3FD2-48A6-A120-082CE441A169}" type="pres">
      <dgm:prSet presAssocID="{8FCD46F8-9737-4E8C-B275-FD0FA74A2145}" presName="spaceBetweenRectangles" presStyleCnt="0"/>
      <dgm:spPr/>
    </dgm:pt>
    <dgm:pt modelId="{C8D559E0-8D62-4923-8475-18F5EA3C8616}" type="pres">
      <dgm:prSet presAssocID="{E67E046D-757E-4A4B-8551-736149D2D5CF}" presName="parentLin" presStyleCnt="0"/>
      <dgm:spPr/>
    </dgm:pt>
    <dgm:pt modelId="{2283C18D-5E03-4657-9059-B2B61AEFAEB4}" type="pres">
      <dgm:prSet presAssocID="{E67E046D-757E-4A4B-8551-736149D2D5CF}" presName="parentLeftMargin" presStyleLbl="node1" presStyleIdx="2" presStyleCnt="4"/>
      <dgm:spPr/>
      <dgm:t>
        <a:bodyPr/>
        <a:lstStyle/>
        <a:p>
          <a:endParaRPr lang="es-MX"/>
        </a:p>
      </dgm:t>
    </dgm:pt>
    <dgm:pt modelId="{E458EABE-2E6A-4EF4-A3AA-3B11CC1431C9}" type="pres">
      <dgm:prSet presAssocID="{E67E046D-757E-4A4B-8551-736149D2D5CF}" presName="parentText" presStyleLbl="node1" presStyleIdx="3" presStyleCnt="4">
        <dgm:presLayoutVars>
          <dgm:chMax val="0"/>
          <dgm:bulletEnabled val="1"/>
        </dgm:presLayoutVars>
      </dgm:prSet>
      <dgm:spPr/>
      <dgm:t>
        <a:bodyPr/>
        <a:lstStyle/>
        <a:p>
          <a:endParaRPr lang="es-MX"/>
        </a:p>
      </dgm:t>
    </dgm:pt>
    <dgm:pt modelId="{A5614DBD-861E-4A20-A0DF-318A3E0E5AD8}" type="pres">
      <dgm:prSet presAssocID="{E67E046D-757E-4A4B-8551-736149D2D5CF}" presName="negativeSpace" presStyleCnt="0"/>
      <dgm:spPr/>
    </dgm:pt>
    <dgm:pt modelId="{353B17DF-F162-4B6D-AF2E-FC8E786C4369}" type="pres">
      <dgm:prSet presAssocID="{E67E046D-757E-4A4B-8551-736149D2D5CF}" presName="childText" presStyleLbl="conFgAcc1" presStyleIdx="3" presStyleCnt="4">
        <dgm:presLayoutVars>
          <dgm:bulletEnabled val="1"/>
        </dgm:presLayoutVars>
      </dgm:prSet>
      <dgm:spPr/>
    </dgm:pt>
  </dgm:ptLst>
  <dgm:cxnLst>
    <dgm:cxn modelId="{06858884-85EB-42E8-905F-845A48578FF8}" type="presOf" srcId="{754F0173-6908-44CC-BDA2-20A8FAC4FBA4}" destId="{B2BA05D7-992A-41C6-A59F-CBD265A774B5}" srcOrd="0" destOrd="0" presId="urn:microsoft.com/office/officeart/2005/8/layout/list1"/>
    <dgm:cxn modelId="{2D7F207C-7E1A-426F-8237-CF77BFD00883}" type="presOf" srcId="{754F0173-6908-44CC-BDA2-20A8FAC4FBA4}" destId="{B74341A0-BA74-470F-B219-292736D0A89E}" srcOrd="1" destOrd="0" presId="urn:microsoft.com/office/officeart/2005/8/layout/list1"/>
    <dgm:cxn modelId="{A19BD1B3-5E93-486D-9C04-03E74B676DC5}" srcId="{5219F8D8-7A15-4B07-A165-EAAB09314785}" destId="{85213846-458A-4B9E-82AB-CB5B60F988B9}" srcOrd="2" destOrd="0" parTransId="{A352D8CD-D534-48A2-8440-BAA8FAF3148D}" sibTransId="{8FCD46F8-9737-4E8C-B275-FD0FA74A2145}"/>
    <dgm:cxn modelId="{0E097604-B11D-4230-8663-6D5FE91C3965}" type="presOf" srcId="{E67E046D-757E-4A4B-8551-736149D2D5CF}" destId="{E458EABE-2E6A-4EF4-A3AA-3B11CC1431C9}" srcOrd="1" destOrd="0" presId="urn:microsoft.com/office/officeart/2005/8/layout/list1"/>
    <dgm:cxn modelId="{BF9010E7-7920-4CA4-B849-2414898F4E15}" type="presOf" srcId="{A7BF5312-3ACA-4B62-AF16-3AA05AC8C83F}" destId="{DEFE5DA3-2712-4D45-8A39-A575233FC0FC}" srcOrd="0" destOrd="0" presId="urn:microsoft.com/office/officeart/2005/8/layout/list1"/>
    <dgm:cxn modelId="{68C7DC1E-3DEB-4FC2-A80D-536202D7F367}" type="presOf" srcId="{85213846-458A-4B9E-82AB-CB5B60F988B9}" destId="{3EE06D4B-E2D2-47DB-B9F4-21CFFBF82BAF}" srcOrd="0" destOrd="0" presId="urn:microsoft.com/office/officeart/2005/8/layout/list1"/>
    <dgm:cxn modelId="{3FC4CCF7-487F-47AB-9F5E-2D7BA461671D}" type="presOf" srcId="{5219F8D8-7A15-4B07-A165-EAAB09314785}" destId="{59AAF96C-85C6-4AB5-A7EE-D326B74D82C2}" srcOrd="0" destOrd="0" presId="urn:microsoft.com/office/officeart/2005/8/layout/list1"/>
    <dgm:cxn modelId="{B32B9D12-3EF9-4E55-8881-050EC6DBBD4E}" srcId="{5219F8D8-7A15-4B07-A165-EAAB09314785}" destId="{E67E046D-757E-4A4B-8551-736149D2D5CF}" srcOrd="3" destOrd="0" parTransId="{6AAB4B15-F86F-449F-9D55-D0B737F16070}" sibTransId="{DD7B8C03-2E53-412D-8B1B-09678BBFE7F9}"/>
    <dgm:cxn modelId="{5D0A7B20-C29C-4B54-A165-FEE0F602D160}" srcId="{5219F8D8-7A15-4B07-A165-EAAB09314785}" destId="{754F0173-6908-44CC-BDA2-20A8FAC4FBA4}" srcOrd="0" destOrd="0" parTransId="{DBBB04AC-F6EE-4264-91B6-2CE5BB883742}" sibTransId="{EF2680CF-E733-4733-B142-09B2B20086F0}"/>
    <dgm:cxn modelId="{1CECCB8D-B4D0-440E-A167-5C9008C5D397}" type="presOf" srcId="{A7BF5312-3ACA-4B62-AF16-3AA05AC8C83F}" destId="{ECFA91EE-DA00-4D4D-8FBB-77CDA99E4A01}" srcOrd="1" destOrd="0" presId="urn:microsoft.com/office/officeart/2005/8/layout/list1"/>
    <dgm:cxn modelId="{D45E47AD-76B4-446A-BA8C-571E31F04CA9}" type="presOf" srcId="{85213846-458A-4B9E-82AB-CB5B60F988B9}" destId="{3B6015D7-EB56-4FF7-8FD8-DD57A71897B0}" srcOrd="1" destOrd="0" presId="urn:microsoft.com/office/officeart/2005/8/layout/list1"/>
    <dgm:cxn modelId="{7A275B95-1771-4023-BF58-AA7D83EF85E8}" type="presOf" srcId="{E67E046D-757E-4A4B-8551-736149D2D5CF}" destId="{2283C18D-5E03-4657-9059-B2B61AEFAEB4}" srcOrd="0" destOrd="0" presId="urn:microsoft.com/office/officeart/2005/8/layout/list1"/>
    <dgm:cxn modelId="{33E31744-FFA3-45B2-A4D2-24FE52400839}" srcId="{5219F8D8-7A15-4B07-A165-EAAB09314785}" destId="{A7BF5312-3ACA-4B62-AF16-3AA05AC8C83F}" srcOrd="1" destOrd="0" parTransId="{E68850D9-C733-44AA-8507-1D6AEF33742C}" sibTransId="{CE108158-2AAC-4607-890D-D6A42F392F32}"/>
    <dgm:cxn modelId="{B8FA3A3E-35C9-4C00-AC89-A7BF289AE3C6}" type="presParOf" srcId="{59AAF96C-85C6-4AB5-A7EE-D326B74D82C2}" destId="{8989F720-327B-4C84-A37A-17AA24EF2A6F}" srcOrd="0" destOrd="0" presId="urn:microsoft.com/office/officeart/2005/8/layout/list1"/>
    <dgm:cxn modelId="{694858BF-9B1A-410B-A95A-C9D249467AF9}" type="presParOf" srcId="{8989F720-327B-4C84-A37A-17AA24EF2A6F}" destId="{B2BA05D7-992A-41C6-A59F-CBD265A774B5}" srcOrd="0" destOrd="0" presId="urn:microsoft.com/office/officeart/2005/8/layout/list1"/>
    <dgm:cxn modelId="{7B611F6E-9E5C-4A5C-AB9F-58BED9A62752}" type="presParOf" srcId="{8989F720-327B-4C84-A37A-17AA24EF2A6F}" destId="{B74341A0-BA74-470F-B219-292736D0A89E}" srcOrd="1" destOrd="0" presId="urn:microsoft.com/office/officeart/2005/8/layout/list1"/>
    <dgm:cxn modelId="{13E2D9FB-4D6D-4C70-BF00-E0A273D352BF}" type="presParOf" srcId="{59AAF96C-85C6-4AB5-A7EE-D326B74D82C2}" destId="{7288FAB8-D035-415E-86B1-F28201DD7435}" srcOrd="1" destOrd="0" presId="urn:microsoft.com/office/officeart/2005/8/layout/list1"/>
    <dgm:cxn modelId="{0D2B761F-2766-472A-928B-AC2D0DF36AC4}" type="presParOf" srcId="{59AAF96C-85C6-4AB5-A7EE-D326B74D82C2}" destId="{BDBECBD6-D40C-4067-BA95-8630B1DD810D}" srcOrd="2" destOrd="0" presId="urn:microsoft.com/office/officeart/2005/8/layout/list1"/>
    <dgm:cxn modelId="{F96FCA9D-48C0-4557-87F0-F3553D1CAEE6}" type="presParOf" srcId="{59AAF96C-85C6-4AB5-A7EE-D326B74D82C2}" destId="{4620B0F5-0088-4F28-A963-F7E446B86F6D}" srcOrd="3" destOrd="0" presId="urn:microsoft.com/office/officeart/2005/8/layout/list1"/>
    <dgm:cxn modelId="{473595CB-A392-492E-A96E-080DF3A89B4E}" type="presParOf" srcId="{59AAF96C-85C6-4AB5-A7EE-D326B74D82C2}" destId="{5F6D341D-70D9-4910-AEEB-6778E6B8D767}" srcOrd="4" destOrd="0" presId="urn:microsoft.com/office/officeart/2005/8/layout/list1"/>
    <dgm:cxn modelId="{4AC57BDB-90E1-41E0-A6DD-CF45A6506368}" type="presParOf" srcId="{5F6D341D-70D9-4910-AEEB-6778E6B8D767}" destId="{DEFE5DA3-2712-4D45-8A39-A575233FC0FC}" srcOrd="0" destOrd="0" presId="urn:microsoft.com/office/officeart/2005/8/layout/list1"/>
    <dgm:cxn modelId="{A1EB2A80-DF37-407A-AB3B-7BA5B851F926}" type="presParOf" srcId="{5F6D341D-70D9-4910-AEEB-6778E6B8D767}" destId="{ECFA91EE-DA00-4D4D-8FBB-77CDA99E4A01}" srcOrd="1" destOrd="0" presId="urn:microsoft.com/office/officeart/2005/8/layout/list1"/>
    <dgm:cxn modelId="{414855DC-3DC1-473D-9890-2454E5CE0CBF}" type="presParOf" srcId="{59AAF96C-85C6-4AB5-A7EE-D326B74D82C2}" destId="{C7148AAF-8FA1-4D77-8DD6-BD754F6AB73B}" srcOrd="5" destOrd="0" presId="urn:microsoft.com/office/officeart/2005/8/layout/list1"/>
    <dgm:cxn modelId="{EA242629-292A-4F6E-B90C-56DE43ECE0F0}" type="presParOf" srcId="{59AAF96C-85C6-4AB5-A7EE-D326B74D82C2}" destId="{0564E096-5153-467F-A3DB-580E6B42A683}" srcOrd="6" destOrd="0" presId="urn:microsoft.com/office/officeart/2005/8/layout/list1"/>
    <dgm:cxn modelId="{8B6BF5FA-3903-4960-9E2A-A0C2B30DC8F6}" type="presParOf" srcId="{59AAF96C-85C6-4AB5-A7EE-D326B74D82C2}" destId="{7139F0CC-121A-4B4C-BF9D-4DE2AC136CA8}" srcOrd="7" destOrd="0" presId="urn:microsoft.com/office/officeart/2005/8/layout/list1"/>
    <dgm:cxn modelId="{221E285C-6167-41DD-B837-9AA61215E6F0}" type="presParOf" srcId="{59AAF96C-85C6-4AB5-A7EE-D326B74D82C2}" destId="{0480BA6F-E464-49ED-A72D-66191544FC66}" srcOrd="8" destOrd="0" presId="urn:microsoft.com/office/officeart/2005/8/layout/list1"/>
    <dgm:cxn modelId="{2A99743C-1C49-4C66-8D3E-92F91DA2B2A8}" type="presParOf" srcId="{0480BA6F-E464-49ED-A72D-66191544FC66}" destId="{3EE06D4B-E2D2-47DB-B9F4-21CFFBF82BAF}" srcOrd="0" destOrd="0" presId="urn:microsoft.com/office/officeart/2005/8/layout/list1"/>
    <dgm:cxn modelId="{28B7397E-54A6-4D6A-83C6-5D1D4CB3BBD0}" type="presParOf" srcId="{0480BA6F-E464-49ED-A72D-66191544FC66}" destId="{3B6015D7-EB56-4FF7-8FD8-DD57A71897B0}" srcOrd="1" destOrd="0" presId="urn:microsoft.com/office/officeart/2005/8/layout/list1"/>
    <dgm:cxn modelId="{EB8C8F03-5051-4B31-B9B3-6D2117B6049F}" type="presParOf" srcId="{59AAF96C-85C6-4AB5-A7EE-D326B74D82C2}" destId="{DFB25641-BE96-4E80-A8AB-57906833C1F2}" srcOrd="9" destOrd="0" presId="urn:microsoft.com/office/officeart/2005/8/layout/list1"/>
    <dgm:cxn modelId="{12BB4DD1-A201-4D74-A1BA-EF6F73B88309}" type="presParOf" srcId="{59AAF96C-85C6-4AB5-A7EE-D326B74D82C2}" destId="{469A5B09-66C1-42D5-9126-0FA1D9110EFD}" srcOrd="10" destOrd="0" presId="urn:microsoft.com/office/officeart/2005/8/layout/list1"/>
    <dgm:cxn modelId="{93EABFB4-B2E3-4B84-96BD-1537E87850D5}" type="presParOf" srcId="{59AAF96C-85C6-4AB5-A7EE-D326B74D82C2}" destId="{15893F3A-3FD2-48A6-A120-082CE441A169}" srcOrd="11" destOrd="0" presId="urn:microsoft.com/office/officeart/2005/8/layout/list1"/>
    <dgm:cxn modelId="{B02C01E5-346E-48B6-B732-267041309528}" type="presParOf" srcId="{59AAF96C-85C6-4AB5-A7EE-D326B74D82C2}" destId="{C8D559E0-8D62-4923-8475-18F5EA3C8616}" srcOrd="12" destOrd="0" presId="urn:microsoft.com/office/officeart/2005/8/layout/list1"/>
    <dgm:cxn modelId="{10C1377F-6797-4FA9-9F83-09AFF7DDD3E9}" type="presParOf" srcId="{C8D559E0-8D62-4923-8475-18F5EA3C8616}" destId="{2283C18D-5E03-4657-9059-B2B61AEFAEB4}" srcOrd="0" destOrd="0" presId="urn:microsoft.com/office/officeart/2005/8/layout/list1"/>
    <dgm:cxn modelId="{D267A9E4-5BB2-4CD5-9949-0824751CEA51}" type="presParOf" srcId="{C8D559E0-8D62-4923-8475-18F5EA3C8616}" destId="{E458EABE-2E6A-4EF4-A3AA-3B11CC1431C9}" srcOrd="1" destOrd="0" presId="urn:microsoft.com/office/officeart/2005/8/layout/list1"/>
    <dgm:cxn modelId="{CDE74B77-0217-4E74-9E3D-E54249E3D668}" type="presParOf" srcId="{59AAF96C-85C6-4AB5-A7EE-D326B74D82C2}" destId="{A5614DBD-861E-4A20-A0DF-318A3E0E5AD8}" srcOrd="13" destOrd="0" presId="urn:microsoft.com/office/officeart/2005/8/layout/list1"/>
    <dgm:cxn modelId="{013C37EB-287B-4661-8239-F7E7752EA605}" type="presParOf" srcId="{59AAF96C-85C6-4AB5-A7EE-D326B74D82C2}" destId="{353B17DF-F162-4B6D-AF2E-FC8E786C4369}" srcOrd="14"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254E2EC-4E0E-4BF4-A126-637E725BC7D4}"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endParaRPr lang="es-MX"/>
        </a:p>
      </dgm:t>
    </dgm:pt>
    <dgm:pt modelId="{A91EAE07-D4B8-4FA2-A632-E664A3C2F0E8}">
      <dgm:prSet phldrT="[Texto]"/>
      <dgm:spPr/>
      <dgm:t>
        <a:bodyPr/>
        <a:lstStyle/>
        <a:p>
          <a:r>
            <a:rPr lang="es-MX" b="1" dirty="0" smtClean="0"/>
            <a:t>CARENCIA DE LOS ACIDOS GRASOS ESENCIALES </a:t>
          </a:r>
          <a:endParaRPr lang="es-MX" b="1" dirty="0"/>
        </a:p>
      </dgm:t>
    </dgm:pt>
    <dgm:pt modelId="{ECB8D6EB-4093-4861-B0A5-D0A7315789BB}" type="parTrans" cxnId="{610515AC-F6D8-465F-828A-B74AF56B7F60}">
      <dgm:prSet/>
      <dgm:spPr/>
      <dgm:t>
        <a:bodyPr/>
        <a:lstStyle/>
        <a:p>
          <a:endParaRPr lang="es-MX"/>
        </a:p>
      </dgm:t>
    </dgm:pt>
    <dgm:pt modelId="{48355F43-1C44-44C6-9540-3E44784CD57B}" type="sibTrans" cxnId="{610515AC-F6D8-465F-828A-B74AF56B7F60}">
      <dgm:prSet/>
      <dgm:spPr/>
      <dgm:t>
        <a:bodyPr/>
        <a:lstStyle/>
        <a:p>
          <a:endParaRPr lang="es-MX"/>
        </a:p>
      </dgm:t>
    </dgm:pt>
    <dgm:pt modelId="{56D21937-2696-4509-BB3D-F74587E35D3E}">
      <dgm:prSet phldrT="[Texto]" custT="1"/>
      <dgm:spPr/>
      <dgm:t>
        <a:bodyPr/>
        <a:lstStyle/>
        <a:p>
          <a:r>
            <a:rPr lang="es-MX" sz="1100" dirty="0" smtClean="0"/>
            <a:t>Dietas deficientes</a:t>
          </a:r>
        </a:p>
        <a:p>
          <a:r>
            <a:rPr lang="es-MX" sz="1100" dirty="0" smtClean="0"/>
            <a:t>En AGE</a:t>
          </a:r>
          <a:endParaRPr lang="es-MX" sz="1100" dirty="0"/>
        </a:p>
      </dgm:t>
    </dgm:pt>
    <dgm:pt modelId="{E84857B0-FB2B-451B-AE47-54A3B8BC5DA9}" type="parTrans" cxnId="{431B86ED-006E-4652-9661-2F99406B7C93}">
      <dgm:prSet/>
      <dgm:spPr/>
      <dgm:t>
        <a:bodyPr/>
        <a:lstStyle/>
        <a:p>
          <a:endParaRPr lang="es-MX"/>
        </a:p>
      </dgm:t>
    </dgm:pt>
    <dgm:pt modelId="{29614A4F-61FF-4C37-A24A-F9073D2E3EAA}" type="sibTrans" cxnId="{431B86ED-006E-4652-9661-2F99406B7C93}">
      <dgm:prSet/>
      <dgm:spPr/>
      <dgm:t>
        <a:bodyPr/>
        <a:lstStyle/>
        <a:p>
          <a:endParaRPr lang="es-MX"/>
        </a:p>
      </dgm:t>
    </dgm:pt>
    <dgm:pt modelId="{F81CDB79-D4F2-4298-BF9F-5470A55206ED}">
      <dgm:prSet phldrT="[Texto]" custT="1"/>
      <dgm:spPr/>
      <dgm:t>
        <a:bodyPr/>
        <a:lstStyle/>
        <a:p>
          <a:r>
            <a:rPr lang="es-MX" sz="1050" dirty="0" smtClean="0"/>
            <a:t>Traducen </a:t>
          </a:r>
          <a:endParaRPr lang="es-MX" sz="1050" dirty="0"/>
        </a:p>
      </dgm:t>
    </dgm:pt>
    <dgm:pt modelId="{E4CE006B-CCFB-4399-B777-98B2BC62A33C}" type="parTrans" cxnId="{5DA5D5C2-1D39-42F7-B8D8-8F6D24602AE5}">
      <dgm:prSet/>
      <dgm:spPr/>
      <dgm:t>
        <a:bodyPr/>
        <a:lstStyle/>
        <a:p>
          <a:endParaRPr lang="es-MX"/>
        </a:p>
      </dgm:t>
    </dgm:pt>
    <dgm:pt modelId="{A922FE02-DBEA-4B9F-9C26-CFEEC770603C}" type="sibTrans" cxnId="{5DA5D5C2-1D39-42F7-B8D8-8F6D24602AE5}">
      <dgm:prSet/>
      <dgm:spPr/>
      <dgm:t>
        <a:bodyPr/>
        <a:lstStyle/>
        <a:p>
          <a:endParaRPr lang="es-MX"/>
        </a:p>
      </dgm:t>
    </dgm:pt>
    <dgm:pt modelId="{CAFFD438-A7DD-43E7-92EC-1A007ED02371}">
      <dgm:prSet phldrT="[Texto]"/>
      <dgm:spPr/>
      <dgm:t>
        <a:bodyPr/>
        <a:lstStyle/>
        <a:p>
          <a:r>
            <a:rPr lang="es-MX" dirty="0" smtClean="0"/>
            <a:t>Lentitud del crecimiento</a:t>
          </a:r>
          <a:endParaRPr lang="es-MX" dirty="0"/>
        </a:p>
      </dgm:t>
    </dgm:pt>
    <dgm:pt modelId="{A5B25E63-2BD9-4D15-BF80-DC0028E34FEE}" type="parTrans" cxnId="{5AE4657F-976F-4C5A-8274-83E2C0EA8A1A}">
      <dgm:prSet/>
      <dgm:spPr/>
      <dgm:t>
        <a:bodyPr/>
        <a:lstStyle/>
        <a:p>
          <a:endParaRPr lang="es-MX"/>
        </a:p>
      </dgm:t>
    </dgm:pt>
    <dgm:pt modelId="{92B93ECA-183C-4E6A-8A2F-323BEBE56E6A}" type="sibTrans" cxnId="{5AE4657F-976F-4C5A-8274-83E2C0EA8A1A}">
      <dgm:prSet/>
      <dgm:spPr/>
      <dgm:t>
        <a:bodyPr/>
        <a:lstStyle/>
        <a:p>
          <a:endParaRPr lang="es-MX"/>
        </a:p>
      </dgm:t>
    </dgm:pt>
    <dgm:pt modelId="{66A177B1-6750-4FDB-BB72-6AF564936E59}">
      <dgm:prSet phldrT="[Texto]" custT="1"/>
      <dgm:spPr/>
      <dgm:t>
        <a:bodyPr/>
        <a:lstStyle/>
        <a:p>
          <a:r>
            <a:rPr lang="es-MX" sz="1000" dirty="0" smtClean="0"/>
            <a:t>Disminución  eficacia  alimentaria</a:t>
          </a:r>
          <a:endParaRPr lang="es-MX" sz="1000" dirty="0"/>
        </a:p>
      </dgm:t>
    </dgm:pt>
    <dgm:pt modelId="{48EA464E-8195-4D3E-BD21-7147B29B28F2}" type="parTrans" cxnId="{E6E95F0B-3C55-4191-9098-A02D321B517C}">
      <dgm:prSet/>
      <dgm:spPr/>
      <dgm:t>
        <a:bodyPr/>
        <a:lstStyle/>
        <a:p>
          <a:endParaRPr lang="es-MX"/>
        </a:p>
      </dgm:t>
    </dgm:pt>
    <dgm:pt modelId="{35B4155D-FAA7-4334-B985-F84670E9D5D0}" type="sibTrans" cxnId="{E6E95F0B-3C55-4191-9098-A02D321B517C}">
      <dgm:prSet/>
      <dgm:spPr/>
      <dgm:t>
        <a:bodyPr/>
        <a:lstStyle/>
        <a:p>
          <a:endParaRPr lang="es-MX"/>
        </a:p>
      </dgm:t>
    </dgm:pt>
    <dgm:pt modelId="{F52B61B6-BC9D-4446-98E6-C4B12C37486F}">
      <dgm:prSet phldrT="[Texto]" custT="1"/>
      <dgm:spPr/>
      <dgm:t>
        <a:bodyPr/>
        <a:lstStyle/>
        <a:p>
          <a:r>
            <a:rPr lang="es-MX" sz="1050" dirty="0" smtClean="0"/>
            <a:t>Signos patológicos </a:t>
          </a:r>
          <a:endParaRPr lang="es-MX" sz="1050" dirty="0"/>
        </a:p>
      </dgm:t>
    </dgm:pt>
    <dgm:pt modelId="{EE78488A-EA9F-4B0D-AF06-44BDAD0E2EDC}" type="parTrans" cxnId="{678CB3F7-6CE6-4517-9C6B-81C14A393C17}">
      <dgm:prSet/>
      <dgm:spPr/>
      <dgm:t>
        <a:bodyPr/>
        <a:lstStyle/>
        <a:p>
          <a:endParaRPr lang="es-MX"/>
        </a:p>
      </dgm:t>
    </dgm:pt>
    <dgm:pt modelId="{92286866-5E9A-46F3-B4EC-D0E186806B23}" type="sibTrans" cxnId="{678CB3F7-6CE6-4517-9C6B-81C14A393C17}">
      <dgm:prSet/>
      <dgm:spPr/>
      <dgm:t>
        <a:bodyPr/>
        <a:lstStyle/>
        <a:p>
          <a:endParaRPr lang="es-MX"/>
        </a:p>
      </dgm:t>
    </dgm:pt>
    <dgm:pt modelId="{611C6FD6-1F4E-4651-983E-A1CADEB26C36}">
      <dgm:prSet phldrT="[Texto]" custT="1"/>
      <dgm:spPr/>
      <dgm:t>
        <a:bodyPr/>
        <a:lstStyle/>
        <a:p>
          <a:r>
            <a:rPr lang="es-MX" sz="1100" dirty="0" smtClean="0"/>
            <a:t>Degeneración hepática</a:t>
          </a:r>
        </a:p>
        <a:p>
          <a:r>
            <a:rPr lang="es-MX" sz="1100" dirty="0" smtClean="0"/>
            <a:t>Erosión  de las aletas</a:t>
          </a:r>
        </a:p>
        <a:p>
          <a:r>
            <a:rPr lang="es-MX" sz="1100" dirty="0" smtClean="0"/>
            <a:t>Lesiones branquiales</a:t>
          </a:r>
          <a:endParaRPr lang="es-MX" sz="1100" dirty="0"/>
        </a:p>
      </dgm:t>
    </dgm:pt>
    <dgm:pt modelId="{80C1CBDF-1DE4-4923-9F5D-53D4E14F0BDB}" type="parTrans" cxnId="{558E1D85-BB31-494D-A046-5BFCA79B4B01}">
      <dgm:prSet/>
      <dgm:spPr/>
      <dgm:t>
        <a:bodyPr/>
        <a:lstStyle/>
        <a:p>
          <a:endParaRPr lang="es-MX"/>
        </a:p>
      </dgm:t>
    </dgm:pt>
    <dgm:pt modelId="{84F0D4AC-95E1-47F2-A39B-A5DD8BC8C11B}" type="sibTrans" cxnId="{558E1D85-BB31-494D-A046-5BFCA79B4B01}">
      <dgm:prSet/>
      <dgm:spPr/>
      <dgm:t>
        <a:bodyPr/>
        <a:lstStyle/>
        <a:p>
          <a:endParaRPr lang="es-MX"/>
        </a:p>
      </dgm:t>
    </dgm:pt>
    <dgm:pt modelId="{0A8CA45B-0BA0-47F9-AE32-5F0FEFD2B2ED}">
      <dgm:prSet phldrT="[Texto]" custT="1"/>
      <dgm:spPr/>
      <dgm:t>
        <a:bodyPr/>
        <a:lstStyle/>
        <a:p>
          <a:r>
            <a:rPr lang="es-MX" sz="1000" dirty="0" smtClean="0"/>
            <a:t>Disminución de la tasa hemoglobina</a:t>
          </a:r>
          <a:endParaRPr lang="es-MX" sz="1000" dirty="0"/>
        </a:p>
      </dgm:t>
    </dgm:pt>
    <dgm:pt modelId="{D992A29E-37F3-42EB-BFA3-0663CBBB787D}" type="parTrans" cxnId="{4DE9BD87-8870-4F0B-B209-AAF4E1CEA1AB}">
      <dgm:prSet/>
      <dgm:spPr/>
      <dgm:t>
        <a:bodyPr/>
        <a:lstStyle/>
        <a:p>
          <a:endParaRPr lang="es-MX"/>
        </a:p>
      </dgm:t>
    </dgm:pt>
    <dgm:pt modelId="{3AFCB33F-0F45-4C06-8587-B8F234B1C77B}" type="sibTrans" cxnId="{4DE9BD87-8870-4F0B-B209-AAF4E1CEA1AB}">
      <dgm:prSet/>
      <dgm:spPr/>
      <dgm:t>
        <a:bodyPr/>
        <a:lstStyle/>
        <a:p>
          <a:endParaRPr lang="es-MX"/>
        </a:p>
      </dgm:t>
    </dgm:pt>
    <dgm:pt modelId="{089F4884-B86E-4959-9BBA-5B946EAB016A}">
      <dgm:prSet phldrT="[Texto]" custT="1"/>
      <dgm:spPr/>
      <dgm:t>
        <a:bodyPr/>
        <a:lstStyle/>
        <a:p>
          <a:r>
            <a:rPr lang="es-MX" sz="1050" dirty="0" smtClean="0"/>
            <a:t>Trucha </a:t>
          </a:r>
        </a:p>
        <a:p>
          <a:r>
            <a:rPr lang="es-MX" sz="1050" dirty="0" smtClean="0"/>
            <a:t>Larvas deformaciones morfológicas variada – supervivencia limitada</a:t>
          </a:r>
          <a:endParaRPr lang="es-MX" sz="1050" dirty="0"/>
        </a:p>
      </dgm:t>
    </dgm:pt>
    <dgm:pt modelId="{39AF2856-5798-478A-879C-471F66826C53}" type="parTrans" cxnId="{0AA60C77-7805-4880-95C3-0B0D7AA6D9C3}">
      <dgm:prSet/>
      <dgm:spPr/>
      <dgm:t>
        <a:bodyPr/>
        <a:lstStyle/>
        <a:p>
          <a:endParaRPr lang="es-MX"/>
        </a:p>
      </dgm:t>
    </dgm:pt>
    <dgm:pt modelId="{AF293D08-0BFB-476B-BA7A-6638E75EEC20}" type="sibTrans" cxnId="{0AA60C77-7805-4880-95C3-0B0D7AA6D9C3}">
      <dgm:prSet/>
      <dgm:spPr/>
      <dgm:t>
        <a:bodyPr/>
        <a:lstStyle/>
        <a:p>
          <a:endParaRPr lang="es-MX"/>
        </a:p>
      </dgm:t>
    </dgm:pt>
    <dgm:pt modelId="{4C7584C6-A341-4FE3-9166-664AF0B1C2C3}" type="pres">
      <dgm:prSet presAssocID="{5254E2EC-4E0E-4BF4-A126-637E725BC7D4}" presName="diagram" presStyleCnt="0">
        <dgm:presLayoutVars>
          <dgm:dir/>
          <dgm:resizeHandles/>
        </dgm:presLayoutVars>
      </dgm:prSet>
      <dgm:spPr/>
      <dgm:t>
        <a:bodyPr/>
        <a:lstStyle/>
        <a:p>
          <a:endParaRPr lang="es-MX"/>
        </a:p>
      </dgm:t>
    </dgm:pt>
    <dgm:pt modelId="{E236008C-2253-47BB-838A-70BADD06A34B}" type="pres">
      <dgm:prSet presAssocID="{A91EAE07-D4B8-4FA2-A632-E664A3C2F0E8}" presName="firstNode" presStyleLbl="node1" presStyleIdx="0" presStyleCnt="9">
        <dgm:presLayoutVars>
          <dgm:bulletEnabled val="1"/>
        </dgm:presLayoutVars>
      </dgm:prSet>
      <dgm:spPr/>
      <dgm:t>
        <a:bodyPr/>
        <a:lstStyle/>
        <a:p>
          <a:endParaRPr lang="es-MX"/>
        </a:p>
      </dgm:t>
    </dgm:pt>
    <dgm:pt modelId="{B8F34AE2-514D-4A4C-A8AB-56308DF2FB79}" type="pres">
      <dgm:prSet presAssocID="{48355F43-1C44-44C6-9540-3E44784CD57B}" presName="sibTrans" presStyleLbl="sibTrans2D1" presStyleIdx="0" presStyleCnt="8"/>
      <dgm:spPr/>
      <dgm:t>
        <a:bodyPr/>
        <a:lstStyle/>
        <a:p>
          <a:endParaRPr lang="es-MX"/>
        </a:p>
      </dgm:t>
    </dgm:pt>
    <dgm:pt modelId="{A7C65EAD-4623-45DF-A4B2-86F79E06C420}" type="pres">
      <dgm:prSet presAssocID="{56D21937-2696-4509-BB3D-F74587E35D3E}" presName="middleNode" presStyleCnt="0"/>
      <dgm:spPr/>
    </dgm:pt>
    <dgm:pt modelId="{539470D3-CC87-440C-8E35-1D6E21B05206}" type="pres">
      <dgm:prSet presAssocID="{56D21937-2696-4509-BB3D-F74587E35D3E}" presName="padding" presStyleLbl="node1" presStyleIdx="0" presStyleCnt="9"/>
      <dgm:spPr/>
    </dgm:pt>
    <dgm:pt modelId="{EFF48983-5F28-4A9C-8828-E51660A2BABA}" type="pres">
      <dgm:prSet presAssocID="{56D21937-2696-4509-BB3D-F74587E35D3E}" presName="shape" presStyleLbl="node1" presStyleIdx="1" presStyleCnt="9">
        <dgm:presLayoutVars>
          <dgm:bulletEnabled val="1"/>
        </dgm:presLayoutVars>
      </dgm:prSet>
      <dgm:spPr/>
      <dgm:t>
        <a:bodyPr/>
        <a:lstStyle/>
        <a:p>
          <a:endParaRPr lang="es-MX"/>
        </a:p>
      </dgm:t>
    </dgm:pt>
    <dgm:pt modelId="{5E1A3D5B-42CC-4CB1-8DCE-58CD550804DB}" type="pres">
      <dgm:prSet presAssocID="{29614A4F-61FF-4C37-A24A-F9073D2E3EAA}" presName="sibTrans" presStyleLbl="sibTrans2D1" presStyleIdx="1" presStyleCnt="8"/>
      <dgm:spPr/>
      <dgm:t>
        <a:bodyPr/>
        <a:lstStyle/>
        <a:p>
          <a:endParaRPr lang="es-MX"/>
        </a:p>
      </dgm:t>
    </dgm:pt>
    <dgm:pt modelId="{60784A2B-043E-4416-B6FA-681623A77813}" type="pres">
      <dgm:prSet presAssocID="{F81CDB79-D4F2-4298-BF9F-5470A55206ED}" presName="middleNode" presStyleCnt="0"/>
      <dgm:spPr/>
    </dgm:pt>
    <dgm:pt modelId="{D98C6F54-1384-443D-BA03-C7E0DA3FFA41}" type="pres">
      <dgm:prSet presAssocID="{F81CDB79-D4F2-4298-BF9F-5470A55206ED}" presName="padding" presStyleLbl="node1" presStyleIdx="1" presStyleCnt="9"/>
      <dgm:spPr/>
    </dgm:pt>
    <dgm:pt modelId="{879F7078-EEB8-488B-A40D-2564B534F6BB}" type="pres">
      <dgm:prSet presAssocID="{F81CDB79-D4F2-4298-BF9F-5470A55206ED}" presName="shape" presStyleLbl="node1" presStyleIdx="2" presStyleCnt="9">
        <dgm:presLayoutVars>
          <dgm:bulletEnabled val="1"/>
        </dgm:presLayoutVars>
      </dgm:prSet>
      <dgm:spPr/>
      <dgm:t>
        <a:bodyPr/>
        <a:lstStyle/>
        <a:p>
          <a:endParaRPr lang="es-MX"/>
        </a:p>
      </dgm:t>
    </dgm:pt>
    <dgm:pt modelId="{85E924F7-D2F9-4976-A528-2DD8DB473CB5}" type="pres">
      <dgm:prSet presAssocID="{A922FE02-DBEA-4B9F-9C26-CFEEC770603C}" presName="sibTrans" presStyleLbl="sibTrans2D1" presStyleIdx="2" presStyleCnt="8"/>
      <dgm:spPr/>
      <dgm:t>
        <a:bodyPr/>
        <a:lstStyle/>
        <a:p>
          <a:endParaRPr lang="es-MX"/>
        </a:p>
      </dgm:t>
    </dgm:pt>
    <dgm:pt modelId="{B9C21936-0BCB-44D7-AA51-84E072E0E891}" type="pres">
      <dgm:prSet presAssocID="{CAFFD438-A7DD-43E7-92EC-1A007ED02371}" presName="middleNode" presStyleCnt="0"/>
      <dgm:spPr/>
    </dgm:pt>
    <dgm:pt modelId="{80ABB8C6-60A8-4D53-9466-D3985951FCE8}" type="pres">
      <dgm:prSet presAssocID="{CAFFD438-A7DD-43E7-92EC-1A007ED02371}" presName="padding" presStyleLbl="node1" presStyleIdx="2" presStyleCnt="9"/>
      <dgm:spPr/>
    </dgm:pt>
    <dgm:pt modelId="{8BAAE4F4-2A30-4931-80D8-6CED0289B512}" type="pres">
      <dgm:prSet presAssocID="{CAFFD438-A7DD-43E7-92EC-1A007ED02371}" presName="shape" presStyleLbl="node1" presStyleIdx="3" presStyleCnt="9">
        <dgm:presLayoutVars>
          <dgm:bulletEnabled val="1"/>
        </dgm:presLayoutVars>
      </dgm:prSet>
      <dgm:spPr/>
      <dgm:t>
        <a:bodyPr/>
        <a:lstStyle/>
        <a:p>
          <a:endParaRPr lang="es-MX"/>
        </a:p>
      </dgm:t>
    </dgm:pt>
    <dgm:pt modelId="{795D81A1-013F-4809-83E6-DB220D5AB409}" type="pres">
      <dgm:prSet presAssocID="{92B93ECA-183C-4E6A-8A2F-323BEBE56E6A}" presName="sibTrans" presStyleLbl="sibTrans2D1" presStyleIdx="3" presStyleCnt="8"/>
      <dgm:spPr/>
      <dgm:t>
        <a:bodyPr/>
        <a:lstStyle/>
        <a:p>
          <a:endParaRPr lang="es-MX"/>
        </a:p>
      </dgm:t>
    </dgm:pt>
    <dgm:pt modelId="{118460FD-2F2E-41FE-AA4E-695F65AC1B48}" type="pres">
      <dgm:prSet presAssocID="{66A177B1-6750-4FDB-BB72-6AF564936E59}" presName="middleNode" presStyleCnt="0"/>
      <dgm:spPr/>
    </dgm:pt>
    <dgm:pt modelId="{9D6D40F8-B507-4E11-B3D0-836306A77DA6}" type="pres">
      <dgm:prSet presAssocID="{66A177B1-6750-4FDB-BB72-6AF564936E59}" presName="padding" presStyleLbl="node1" presStyleIdx="3" presStyleCnt="9"/>
      <dgm:spPr/>
    </dgm:pt>
    <dgm:pt modelId="{0D6CC22A-C2C9-45E3-9AE2-D8B0B1CE0FCA}" type="pres">
      <dgm:prSet presAssocID="{66A177B1-6750-4FDB-BB72-6AF564936E59}" presName="shape" presStyleLbl="node1" presStyleIdx="4" presStyleCnt="9">
        <dgm:presLayoutVars>
          <dgm:bulletEnabled val="1"/>
        </dgm:presLayoutVars>
      </dgm:prSet>
      <dgm:spPr/>
      <dgm:t>
        <a:bodyPr/>
        <a:lstStyle/>
        <a:p>
          <a:endParaRPr lang="es-MX"/>
        </a:p>
      </dgm:t>
    </dgm:pt>
    <dgm:pt modelId="{3B5F35CC-DBAF-442D-A9A4-6F6B6727228D}" type="pres">
      <dgm:prSet presAssocID="{35B4155D-FAA7-4334-B985-F84670E9D5D0}" presName="sibTrans" presStyleLbl="sibTrans2D1" presStyleIdx="4" presStyleCnt="8"/>
      <dgm:spPr/>
      <dgm:t>
        <a:bodyPr/>
        <a:lstStyle/>
        <a:p>
          <a:endParaRPr lang="es-MX"/>
        </a:p>
      </dgm:t>
    </dgm:pt>
    <dgm:pt modelId="{7E6D61C8-B956-4F41-B1DB-5F5838CD93CB}" type="pres">
      <dgm:prSet presAssocID="{F52B61B6-BC9D-4446-98E6-C4B12C37486F}" presName="middleNode" presStyleCnt="0"/>
      <dgm:spPr/>
    </dgm:pt>
    <dgm:pt modelId="{D8CF668F-8DDB-49AE-AD72-546C64B1F684}" type="pres">
      <dgm:prSet presAssocID="{F52B61B6-BC9D-4446-98E6-C4B12C37486F}" presName="padding" presStyleLbl="node1" presStyleIdx="4" presStyleCnt="9"/>
      <dgm:spPr/>
    </dgm:pt>
    <dgm:pt modelId="{E50D3783-D820-4515-8544-3B8E04E99DBF}" type="pres">
      <dgm:prSet presAssocID="{F52B61B6-BC9D-4446-98E6-C4B12C37486F}" presName="shape" presStyleLbl="node1" presStyleIdx="5" presStyleCnt="9">
        <dgm:presLayoutVars>
          <dgm:bulletEnabled val="1"/>
        </dgm:presLayoutVars>
      </dgm:prSet>
      <dgm:spPr/>
      <dgm:t>
        <a:bodyPr/>
        <a:lstStyle/>
        <a:p>
          <a:endParaRPr lang="es-MX"/>
        </a:p>
      </dgm:t>
    </dgm:pt>
    <dgm:pt modelId="{EA0369AB-5C1F-47C8-ADDC-4BE66B696274}" type="pres">
      <dgm:prSet presAssocID="{92286866-5E9A-46F3-B4EC-D0E186806B23}" presName="sibTrans" presStyleLbl="sibTrans2D1" presStyleIdx="5" presStyleCnt="8"/>
      <dgm:spPr/>
      <dgm:t>
        <a:bodyPr/>
        <a:lstStyle/>
        <a:p>
          <a:endParaRPr lang="es-MX"/>
        </a:p>
      </dgm:t>
    </dgm:pt>
    <dgm:pt modelId="{DB8D133B-2BCD-49C9-95D1-D684E8EBE373}" type="pres">
      <dgm:prSet presAssocID="{611C6FD6-1F4E-4651-983E-A1CADEB26C36}" presName="middleNode" presStyleCnt="0"/>
      <dgm:spPr/>
    </dgm:pt>
    <dgm:pt modelId="{89414274-1788-4583-B35A-97D6DD638408}" type="pres">
      <dgm:prSet presAssocID="{611C6FD6-1F4E-4651-983E-A1CADEB26C36}" presName="padding" presStyleLbl="node1" presStyleIdx="5" presStyleCnt="9"/>
      <dgm:spPr/>
    </dgm:pt>
    <dgm:pt modelId="{E5752572-4858-488F-9E09-7E4668987BA1}" type="pres">
      <dgm:prSet presAssocID="{611C6FD6-1F4E-4651-983E-A1CADEB26C36}" presName="shape" presStyleLbl="node1" presStyleIdx="6" presStyleCnt="9" custScaleX="147819" custScaleY="143594">
        <dgm:presLayoutVars>
          <dgm:bulletEnabled val="1"/>
        </dgm:presLayoutVars>
      </dgm:prSet>
      <dgm:spPr/>
      <dgm:t>
        <a:bodyPr/>
        <a:lstStyle/>
        <a:p>
          <a:endParaRPr lang="es-MX"/>
        </a:p>
      </dgm:t>
    </dgm:pt>
    <dgm:pt modelId="{65C56629-E975-4E2C-8BAF-82D48DB8D984}" type="pres">
      <dgm:prSet presAssocID="{84F0D4AC-95E1-47F2-A39B-A5DD8BC8C11B}" presName="sibTrans" presStyleLbl="sibTrans2D1" presStyleIdx="6" presStyleCnt="8"/>
      <dgm:spPr/>
      <dgm:t>
        <a:bodyPr/>
        <a:lstStyle/>
        <a:p>
          <a:endParaRPr lang="es-MX"/>
        </a:p>
      </dgm:t>
    </dgm:pt>
    <dgm:pt modelId="{7C96FEFC-0011-4354-B5C6-9CE3833213DC}" type="pres">
      <dgm:prSet presAssocID="{0A8CA45B-0BA0-47F9-AE32-5F0FEFD2B2ED}" presName="middleNode" presStyleCnt="0"/>
      <dgm:spPr/>
    </dgm:pt>
    <dgm:pt modelId="{7CFF6C89-D01E-4A92-BC9D-6A1C5A816515}" type="pres">
      <dgm:prSet presAssocID="{0A8CA45B-0BA0-47F9-AE32-5F0FEFD2B2ED}" presName="padding" presStyleLbl="node1" presStyleIdx="6" presStyleCnt="9"/>
      <dgm:spPr/>
    </dgm:pt>
    <dgm:pt modelId="{1293D7C2-1AA3-4E20-96D5-234DC73BE0DC}" type="pres">
      <dgm:prSet presAssocID="{0A8CA45B-0BA0-47F9-AE32-5F0FEFD2B2ED}" presName="shape" presStyleLbl="node1" presStyleIdx="7" presStyleCnt="9" custScaleX="123304">
        <dgm:presLayoutVars>
          <dgm:bulletEnabled val="1"/>
        </dgm:presLayoutVars>
      </dgm:prSet>
      <dgm:spPr/>
      <dgm:t>
        <a:bodyPr/>
        <a:lstStyle/>
        <a:p>
          <a:endParaRPr lang="es-MX"/>
        </a:p>
      </dgm:t>
    </dgm:pt>
    <dgm:pt modelId="{9EB5DC9E-46D0-4BB3-B03B-615E993D7229}" type="pres">
      <dgm:prSet presAssocID="{3AFCB33F-0F45-4C06-8587-B8F234B1C77B}" presName="sibTrans" presStyleLbl="sibTrans2D1" presStyleIdx="7" presStyleCnt="8"/>
      <dgm:spPr/>
      <dgm:t>
        <a:bodyPr/>
        <a:lstStyle/>
        <a:p>
          <a:endParaRPr lang="es-MX"/>
        </a:p>
      </dgm:t>
    </dgm:pt>
    <dgm:pt modelId="{159A486E-E790-4179-BFA4-C26BCAC945C2}" type="pres">
      <dgm:prSet presAssocID="{089F4884-B86E-4959-9BBA-5B946EAB016A}" presName="lastNode" presStyleLbl="node1" presStyleIdx="8" presStyleCnt="9">
        <dgm:presLayoutVars>
          <dgm:bulletEnabled val="1"/>
        </dgm:presLayoutVars>
      </dgm:prSet>
      <dgm:spPr/>
      <dgm:t>
        <a:bodyPr/>
        <a:lstStyle/>
        <a:p>
          <a:endParaRPr lang="es-MX"/>
        </a:p>
      </dgm:t>
    </dgm:pt>
  </dgm:ptLst>
  <dgm:cxnLst>
    <dgm:cxn modelId="{514FB5EC-DD89-4BC2-A152-5EAD4EC3CCFA}" type="presOf" srcId="{089F4884-B86E-4959-9BBA-5B946EAB016A}" destId="{159A486E-E790-4179-BFA4-C26BCAC945C2}" srcOrd="0" destOrd="0" presId="urn:microsoft.com/office/officeart/2005/8/layout/bProcess2"/>
    <dgm:cxn modelId="{C1116D4F-93D6-41FE-99D9-D3CFD982C24A}" type="presOf" srcId="{92286866-5E9A-46F3-B4EC-D0E186806B23}" destId="{EA0369AB-5C1F-47C8-ADDC-4BE66B696274}" srcOrd="0" destOrd="0" presId="urn:microsoft.com/office/officeart/2005/8/layout/bProcess2"/>
    <dgm:cxn modelId="{CD65C399-E290-4245-AED3-2A8FB0F85DB1}" type="presOf" srcId="{35B4155D-FAA7-4334-B985-F84670E9D5D0}" destId="{3B5F35CC-DBAF-442D-A9A4-6F6B6727228D}" srcOrd="0" destOrd="0" presId="urn:microsoft.com/office/officeart/2005/8/layout/bProcess2"/>
    <dgm:cxn modelId="{0C686C0F-0A3A-4424-8BD8-F993FA1B5FCD}" type="presOf" srcId="{29614A4F-61FF-4C37-A24A-F9073D2E3EAA}" destId="{5E1A3D5B-42CC-4CB1-8DCE-58CD550804DB}" srcOrd="0" destOrd="0" presId="urn:microsoft.com/office/officeart/2005/8/layout/bProcess2"/>
    <dgm:cxn modelId="{2C2E6D0C-5EBE-4564-B4D6-3777D9EEE9BB}" type="presOf" srcId="{84F0D4AC-95E1-47F2-A39B-A5DD8BC8C11B}" destId="{65C56629-E975-4E2C-8BAF-82D48DB8D984}" srcOrd="0" destOrd="0" presId="urn:microsoft.com/office/officeart/2005/8/layout/bProcess2"/>
    <dgm:cxn modelId="{678CB3F7-6CE6-4517-9C6B-81C14A393C17}" srcId="{5254E2EC-4E0E-4BF4-A126-637E725BC7D4}" destId="{F52B61B6-BC9D-4446-98E6-C4B12C37486F}" srcOrd="5" destOrd="0" parTransId="{EE78488A-EA9F-4B0D-AF06-44BDAD0E2EDC}" sibTransId="{92286866-5E9A-46F3-B4EC-D0E186806B23}"/>
    <dgm:cxn modelId="{558E1D85-BB31-494D-A046-5BFCA79B4B01}" srcId="{5254E2EC-4E0E-4BF4-A126-637E725BC7D4}" destId="{611C6FD6-1F4E-4651-983E-A1CADEB26C36}" srcOrd="6" destOrd="0" parTransId="{80C1CBDF-1DE4-4923-9F5D-53D4E14F0BDB}" sibTransId="{84F0D4AC-95E1-47F2-A39B-A5DD8BC8C11B}"/>
    <dgm:cxn modelId="{431B86ED-006E-4652-9661-2F99406B7C93}" srcId="{5254E2EC-4E0E-4BF4-A126-637E725BC7D4}" destId="{56D21937-2696-4509-BB3D-F74587E35D3E}" srcOrd="1" destOrd="0" parTransId="{E84857B0-FB2B-451B-AE47-54A3B8BC5DA9}" sibTransId="{29614A4F-61FF-4C37-A24A-F9073D2E3EAA}"/>
    <dgm:cxn modelId="{E56785EE-0993-4524-A417-3CB1D695F874}" type="presOf" srcId="{F81CDB79-D4F2-4298-BF9F-5470A55206ED}" destId="{879F7078-EEB8-488B-A40D-2564B534F6BB}" srcOrd="0" destOrd="0" presId="urn:microsoft.com/office/officeart/2005/8/layout/bProcess2"/>
    <dgm:cxn modelId="{89CCC795-725D-4AE6-A979-FE2FA801FF4D}" type="presOf" srcId="{66A177B1-6750-4FDB-BB72-6AF564936E59}" destId="{0D6CC22A-C2C9-45E3-9AE2-D8B0B1CE0FCA}" srcOrd="0" destOrd="0" presId="urn:microsoft.com/office/officeart/2005/8/layout/bProcess2"/>
    <dgm:cxn modelId="{5DA5D5C2-1D39-42F7-B8D8-8F6D24602AE5}" srcId="{5254E2EC-4E0E-4BF4-A126-637E725BC7D4}" destId="{F81CDB79-D4F2-4298-BF9F-5470A55206ED}" srcOrd="2" destOrd="0" parTransId="{E4CE006B-CCFB-4399-B777-98B2BC62A33C}" sibTransId="{A922FE02-DBEA-4B9F-9C26-CFEEC770603C}"/>
    <dgm:cxn modelId="{2FE2FCE7-86A3-4958-9068-9B6B5EB3C0C8}" type="presOf" srcId="{611C6FD6-1F4E-4651-983E-A1CADEB26C36}" destId="{E5752572-4858-488F-9E09-7E4668987BA1}" srcOrd="0" destOrd="0" presId="urn:microsoft.com/office/officeart/2005/8/layout/bProcess2"/>
    <dgm:cxn modelId="{3EF1A26D-F80C-4113-B5A3-67843F61B0D5}" type="presOf" srcId="{CAFFD438-A7DD-43E7-92EC-1A007ED02371}" destId="{8BAAE4F4-2A30-4931-80D8-6CED0289B512}" srcOrd="0" destOrd="0" presId="urn:microsoft.com/office/officeart/2005/8/layout/bProcess2"/>
    <dgm:cxn modelId="{0AA60C77-7805-4880-95C3-0B0D7AA6D9C3}" srcId="{5254E2EC-4E0E-4BF4-A126-637E725BC7D4}" destId="{089F4884-B86E-4959-9BBA-5B946EAB016A}" srcOrd="8" destOrd="0" parTransId="{39AF2856-5798-478A-879C-471F66826C53}" sibTransId="{AF293D08-0BFB-476B-BA7A-6638E75EEC20}"/>
    <dgm:cxn modelId="{610515AC-F6D8-465F-828A-B74AF56B7F60}" srcId="{5254E2EC-4E0E-4BF4-A126-637E725BC7D4}" destId="{A91EAE07-D4B8-4FA2-A632-E664A3C2F0E8}" srcOrd="0" destOrd="0" parTransId="{ECB8D6EB-4093-4861-B0A5-D0A7315789BB}" sibTransId="{48355F43-1C44-44C6-9540-3E44784CD57B}"/>
    <dgm:cxn modelId="{A9A6E4CF-8089-4D00-9BCC-B04F7D12A2B3}" type="presOf" srcId="{5254E2EC-4E0E-4BF4-A126-637E725BC7D4}" destId="{4C7584C6-A341-4FE3-9166-664AF0B1C2C3}" srcOrd="0" destOrd="0" presId="urn:microsoft.com/office/officeart/2005/8/layout/bProcess2"/>
    <dgm:cxn modelId="{E6E95F0B-3C55-4191-9098-A02D321B517C}" srcId="{5254E2EC-4E0E-4BF4-A126-637E725BC7D4}" destId="{66A177B1-6750-4FDB-BB72-6AF564936E59}" srcOrd="4" destOrd="0" parTransId="{48EA464E-8195-4D3E-BD21-7147B29B28F2}" sibTransId="{35B4155D-FAA7-4334-B985-F84670E9D5D0}"/>
    <dgm:cxn modelId="{5AE4657F-976F-4C5A-8274-83E2C0EA8A1A}" srcId="{5254E2EC-4E0E-4BF4-A126-637E725BC7D4}" destId="{CAFFD438-A7DD-43E7-92EC-1A007ED02371}" srcOrd="3" destOrd="0" parTransId="{A5B25E63-2BD9-4D15-BF80-DC0028E34FEE}" sibTransId="{92B93ECA-183C-4E6A-8A2F-323BEBE56E6A}"/>
    <dgm:cxn modelId="{B493D488-681D-4D6E-B833-E5A396211DAD}" type="presOf" srcId="{F52B61B6-BC9D-4446-98E6-C4B12C37486F}" destId="{E50D3783-D820-4515-8544-3B8E04E99DBF}" srcOrd="0" destOrd="0" presId="urn:microsoft.com/office/officeart/2005/8/layout/bProcess2"/>
    <dgm:cxn modelId="{B8AD6D5E-3CA0-4F9C-9E87-BE636F9F6596}" type="presOf" srcId="{48355F43-1C44-44C6-9540-3E44784CD57B}" destId="{B8F34AE2-514D-4A4C-A8AB-56308DF2FB79}" srcOrd="0" destOrd="0" presId="urn:microsoft.com/office/officeart/2005/8/layout/bProcess2"/>
    <dgm:cxn modelId="{1E35F3F2-747D-417C-99FB-95E75A6C5A6B}" type="presOf" srcId="{3AFCB33F-0F45-4C06-8587-B8F234B1C77B}" destId="{9EB5DC9E-46D0-4BB3-B03B-615E993D7229}" srcOrd="0" destOrd="0" presId="urn:microsoft.com/office/officeart/2005/8/layout/bProcess2"/>
    <dgm:cxn modelId="{4DE9BD87-8870-4F0B-B209-AAF4E1CEA1AB}" srcId="{5254E2EC-4E0E-4BF4-A126-637E725BC7D4}" destId="{0A8CA45B-0BA0-47F9-AE32-5F0FEFD2B2ED}" srcOrd="7" destOrd="0" parTransId="{D992A29E-37F3-42EB-BFA3-0663CBBB787D}" sibTransId="{3AFCB33F-0F45-4C06-8587-B8F234B1C77B}"/>
    <dgm:cxn modelId="{773592FE-7930-4B8D-84C8-E30145DD411D}" type="presOf" srcId="{A91EAE07-D4B8-4FA2-A632-E664A3C2F0E8}" destId="{E236008C-2253-47BB-838A-70BADD06A34B}" srcOrd="0" destOrd="0" presId="urn:microsoft.com/office/officeart/2005/8/layout/bProcess2"/>
    <dgm:cxn modelId="{30A57EAF-EA98-4D89-91A2-D219152BABB9}" type="presOf" srcId="{A922FE02-DBEA-4B9F-9C26-CFEEC770603C}" destId="{85E924F7-D2F9-4976-A528-2DD8DB473CB5}" srcOrd="0" destOrd="0" presId="urn:microsoft.com/office/officeart/2005/8/layout/bProcess2"/>
    <dgm:cxn modelId="{55D55A31-0B83-40AE-A2AC-485467686694}" type="presOf" srcId="{56D21937-2696-4509-BB3D-F74587E35D3E}" destId="{EFF48983-5F28-4A9C-8828-E51660A2BABA}" srcOrd="0" destOrd="0" presId="urn:microsoft.com/office/officeart/2005/8/layout/bProcess2"/>
    <dgm:cxn modelId="{13CF09BD-9282-41D7-B983-8559C80967C2}" type="presOf" srcId="{0A8CA45B-0BA0-47F9-AE32-5F0FEFD2B2ED}" destId="{1293D7C2-1AA3-4E20-96D5-234DC73BE0DC}" srcOrd="0" destOrd="0" presId="urn:microsoft.com/office/officeart/2005/8/layout/bProcess2"/>
    <dgm:cxn modelId="{83056E78-67DC-4605-AC4D-4510BF29A089}" type="presOf" srcId="{92B93ECA-183C-4E6A-8A2F-323BEBE56E6A}" destId="{795D81A1-013F-4809-83E6-DB220D5AB409}" srcOrd="0" destOrd="0" presId="urn:microsoft.com/office/officeart/2005/8/layout/bProcess2"/>
    <dgm:cxn modelId="{73F538DE-B595-4CA7-B7AF-B62FF7A574F8}" type="presParOf" srcId="{4C7584C6-A341-4FE3-9166-664AF0B1C2C3}" destId="{E236008C-2253-47BB-838A-70BADD06A34B}" srcOrd="0" destOrd="0" presId="urn:microsoft.com/office/officeart/2005/8/layout/bProcess2"/>
    <dgm:cxn modelId="{EABC14A8-425D-48BE-8DE9-8FABA0CED35A}" type="presParOf" srcId="{4C7584C6-A341-4FE3-9166-664AF0B1C2C3}" destId="{B8F34AE2-514D-4A4C-A8AB-56308DF2FB79}" srcOrd="1" destOrd="0" presId="urn:microsoft.com/office/officeart/2005/8/layout/bProcess2"/>
    <dgm:cxn modelId="{63F9F0A1-977A-4EDD-AFB2-B1767DACDD71}" type="presParOf" srcId="{4C7584C6-A341-4FE3-9166-664AF0B1C2C3}" destId="{A7C65EAD-4623-45DF-A4B2-86F79E06C420}" srcOrd="2" destOrd="0" presId="urn:microsoft.com/office/officeart/2005/8/layout/bProcess2"/>
    <dgm:cxn modelId="{867D6E18-9DB2-4FB4-964C-55143DC927BF}" type="presParOf" srcId="{A7C65EAD-4623-45DF-A4B2-86F79E06C420}" destId="{539470D3-CC87-440C-8E35-1D6E21B05206}" srcOrd="0" destOrd="0" presId="urn:microsoft.com/office/officeart/2005/8/layout/bProcess2"/>
    <dgm:cxn modelId="{9542ACD1-FFC6-4763-A489-AF65456BF476}" type="presParOf" srcId="{A7C65EAD-4623-45DF-A4B2-86F79E06C420}" destId="{EFF48983-5F28-4A9C-8828-E51660A2BABA}" srcOrd="1" destOrd="0" presId="urn:microsoft.com/office/officeart/2005/8/layout/bProcess2"/>
    <dgm:cxn modelId="{FF086F61-1CD2-4DF1-B553-F2384261D496}" type="presParOf" srcId="{4C7584C6-A341-4FE3-9166-664AF0B1C2C3}" destId="{5E1A3D5B-42CC-4CB1-8DCE-58CD550804DB}" srcOrd="3" destOrd="0" presId="urn:microsoft.com/office/officeart/2005/8/layout/bProcess2"/>
    <dgm:cxn modelId="{D2E2C8AF-52D2-480F-8D2D-32C81B31705E}" type="presParOf" srcId="{4C7584C6-A341-4FE3-9166-664AF0B1C2C3}" destId="{60784A2B-043E-4416-B6FA-681623A77813}" srcOrd="4" destOrd="0" presId="urn:microsoft.com/office/officeart/2005/8/layout/bProcess2"/>
    <dgm:cxn modelId="{330AC3B3-EE4E-4781-B318-F75167809393}" type="presParOf" srcId="{60784A2B-043E-4416-B6FA-681623A77813}" destId="{D98C6F54-1384-443D-BA03-C7E0DA3FFA41}" srcOrd="0" destOrd="0" presId="urn:microsoft.com/office/officeart/2005/8/layout/bProcess2"/>
    <dgm:cxn modelId="{9ACE778D-0CD7-4903-BA10-78CBA93229EE}" type="presParOf" srcId="{60784A2B-043E-4416-B6FA-681623A77813}" destId="{879F7078-EEB8-488B-A40D-2564B534F6BB}" srcOrd="1" destOrd="0" presId="urn:microsoft.com/office/officeart/2005/8/layout/bProcess2"/>
    <dgm:cxn modelId="{E56B510B-2925-4D2A-B03E-BA658C70BF0B}" type="presParOf" srcId="{4C7584C6-A341-4FE3-9166-664AF0B1C2C3}" destId="{85E924F7-D2F9-4976-A528-2DD8DB473CB5}" srcOrd="5" destOrd="0" presId="urn:microsoft.com/office/officeart/2005/8/layout/bProcess2"/>
    <dgm:cxn modelId="{95FA258C-6DD1-487B-973D-179E4653AEC8}" type="presParOf" srcId="{4C7584C6-A341-4FE3-9166-664AF0B1C2C3}" destId="{B9C21936-0BCB-44D7-AA51-84E072E0E891}" srcOrd="6" destOrd="0" presId="urn:microsoft.com/office/officeart/2005/8/layout/bProcess2"/>
    <dgm:cxn modelId="{25B24980-A22D-4DE1-A5E4-DE8B53CD48FB}" type="presParOf" srcId="{B9C21936-0BCB-44D7-AA51-84E072E0E891}" destId="{80ABB8C6-60A8-4D53-9466-D3985951FCE8}" srcOrd="0" destOrd="0" presId="urn:microsoft.com/office/officeart/2005/8/layout/bProcess2"/>
    <dgm:cxn modelId="{2D0A2380-D009-4E87-A3CE-8C964C3C2CDD}" type="presParOf" srcId="{B9C21936-0BCB-44D7-AA51-84E072E0E891}" destId="{8BAAE4F4-2A30-4931-80D8-6CED0289B512}" srcOrd="1" destOrd="0" presId="urn:microsoft.com/office/officeart/2005/8/layout/bProcess2"/>
    <dgm:cxn modelId="{3DF4AA3A-ED68-4AB3-94CB-3A6B34D09DDA}" type="presParOf" srcId="{4C7584C6-A341-4FE3-9166-664AF0B1C2C3}" destId="{795D81A1-013F-4809-83E6-DB220D5AB409}" srcOrd="7" destOrd="0" presId="urn:microsoft.com/office/officeart/2005/8/layout/bProcess2"/>
    <dgm:cxn modelId="{8E4CDD20-CC4A-4CC4-8947-0F16371AEDD9}" type="presParOf" srcId="{4C7584C6-A341-4FE3-9166-664AF0B1C2C3}" destId="{118460FD-2F2E-41FE-AA4E-695F65AC1B48}" srcOrd="8" destOrd="0" presId="urn:microsoft.com/office/officeart/2005/8/layout/bProcess2"/>
    <dgm:cxn modelId="{2331522B-4D5D-43FA-B1C9-226F05C14DF9}" type="presParOf" srcId="{118460FD-2F2E-41FE-AA4E-695F65AC1B48}" destId="{9D6D40F8-B507-4E11-B3D0-836306A77DA6}" srcOrd="0" destOrd="0" presId="urn:microsoft.com/office/officeart/2005/8/layout/bProcess2"/>
    <dgm:cxn modelId="{5F2CC171-6B69-4972-8495-41DC3D99AF53}" type="presParOf" srcId="{118460FD-2F2E-41FE-AA4E-695F65AC1B48}" destId="{0D6CC22A-C2C9-45E3-9AE2-D8B0B1CE0FCA}" srcOrd="1" destOrd="0" presId="urn:microsoft.com/office/officeart/2005/8/layout/bProcess2"/>
    <dgm:cxn modelId="{496F7A85-36F3-429C-A4C1-A769609EB27B}" type="presParOf" srcId="{4C7584C6-A341-4FE3-9166-664AF0B1C2C3}" destId="{3B5F35CC-DBAF-442D-A9A4-6F6B6727228D}" srcOrd="9" destOrd="0" presId="urn:microsoft.com/office/officeart/2005/8/layout/bProcess2"/>
    <dgm:cxn modelId="{AB5638F1-7601-4413-8E50-CB909B0B7C01}" type="presParOf" srcId="{4C7584C6-A341-4FE3-9166-664AF0B1C2C3}" destId="{7E6D61C8-B956-4F41-B1DB-5F5838CD93CB}" srcOrd="10" destOrd="0" presId="urn:microsoft.com/office/officeart/2005/8/layout/bProcess2"/>
    <dgm:cxn modelId="{55A681CD-E280-4FB9-8498-77532EC5E751}" type="presParOf" srcId="{7E6D61C8-B956-4F41-B1DB-5F5838CD93CB}" destId="{D8CF668F-8DDB-49AE-AD72-546C64B1F684}" srcOrd="0" destOrd="0" presId="urn:microsoft.com/office/officeart/2005/8/layout/bProcess2"/>
    <dgm:cxn modelId="{3D1E6B05-9D6E-4564-8D09-8EF4C0187230}" type="presParOf" srcId="{7E6D61C8-B956-4F41-B1DB-5F5838CD93CB}" destId="{E50D3783-D820-4515-8544-3B8E04E99DBF}" srcOrd="1" destOrd="0" presId="urn:microsoft.com/office/officeart/2005/8/layout/bProcess2"/>
    <dgm:cxn modelId="{5E9104E0-2F10-4548-92A3-5F5F8283BF26}" type="presParOf" srcId="{4C7584C6-A341-4FE3-9166-664AF0B1C2C3}" destId="{EA0369AB-5C1F-47C8-ADDC-4BE66B696274}" srcOrd="11" destOrd="0" presId="urn:microsoft.com/office/officeart/2005/8/layout/bProcess2"/>
    <dgm:cxn modelId="{9AF6C0E2-93AA-4818-B162-9943D64205A9}" type="presParOf" srcId="{4C7584C6-A341-4FE3-9166-664AF0B1C2C3}" destId="{DB8D133B-2BCD-49C9-95D1-D684E8EBE373}" srcOrd="12" destOrd="0" presId="urn:microsoft.com/office/officeart/2005/8/layout/bProcess2"/>
    <dgm:cxn modelId="{7D86F62D-3D41-4415-A60C-D93C44670A6F}" type="presParOf" srcId="{DB8D133B-2BCD-49C9-95D1-D684E8EBE373}" destId="{89414274-1788-4583-B35A-97D6DD638408}" srcOrd="0" destOrd="0" presId="urn:microsoft.com/office/officeart/2005/8/layout/bProcess2"/>
    <dgm:cxn modelId="{18F25126-BDBC-4F16-A338-8FAEE711415E}" type="presParOf" srcId="{DB8D133B-2BCD-49C9-95D1-D684E8EBE373}" destId="{E5752572-4858-488F-9E09-7E4668987BA1}" srcOrd="1" destOrd="0" presId="urn:microsoft.com/office/officeart/2005/8/layout/bProcess2"/>
    <dgm:cxn modelId="{D80CC15C-6A83-4BDF-B4D3-D7F3C87327B9}" type="presParOf" srcId="{4C7584C6-A341-4FE3-9166-664AF0B1C2C3}" destId="{65C56629-E975-4E2C-8BAF-82D48DB8D984}" srcOrd="13" destOrd="0" presId="urn:microsoft.com/office/officeart/2005/8/layout/bProcess2"/>
    <dgm:cxn modelId="{97A6A032-7AEE-496E-AC20-A23A4EB1C290}" type="presParOf" srcId="{4C7584C6-A341-4FE3-9166-664AF0B1C2C3}" destId="{7C96FEFC-0011-4354-B5C6-9CE3833213DC}" srcOrd="14" destOrd="0" presId="urn:microsoft.com/office/officeart/2005/8/layout/bProcess2"/>
    <dgm:cxn modelId="{4C51EEA8-C116-4119-B0E4-B2B4243CEA07}" type="presParOf" srcId="{7C96FEFC-0011-4354-B5C6-9CE3833213DC}" destId="{7CFF6C89-D01E-4A92-BC9D-6A1C5A816515}" srcOrd="0" destOrd="0" presId="urn:microsoft.com/office/officeart/2005/8/layout/bProcess2"/>
    <dgm:cxn modelId="{589F63B1-0C94-4AFE-8FAF-5EFC9AB29307}" type="presParOf" srcId="{7C96FEFC-0011-4354-B5C6-9CE3833213DC}" destId="{1293D7C2-1AA3-4E20-96D5-234DC73BE0DC}" srcOrd="1" destOrd="0" presId="urn:microsoft.com/office/officeart/2005/8/layout/bProcess2"/>
    <dgm:cxn modelId="{D7ECB707-8C30-4328-AEF5-33351D86EA03}" type="presParOf" srcId="{4C7584C6-A341-4FE3-9166-664AF0B1C2C3}" destId="{9EB5DC9E-46D0-4BB3-B03B-615E993D7229}" srcOrd="15" destOrd="0" presId="urn:microsoft.com/office/officeart/2005/8/layout/bProcess2"/>
    <dgm:cxn modelId="{3951FF53-5215-4E03-AB50-2025B7484610}" type="presParOf" srcId="{4C7584C6-A341-4FE3-9166-664AF0B1C2C3}" destId="{159A486E-E790-4179-BFA4-C26BCAC945C2}" srcOrd="16" destOrd="0" presId="urn:microsoft.com/office/officeart/2005/8/layout/bProcess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EFEFC98-50F0-48F8-BB94-930235788FEA}"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s-MX"/>
        </a:p>
      </dgm:t>
    </dgm:pt>
    <dgm:pt modelId="{AB063EA8-0585-496C-924E-8D58DBB69F27}">
      <dgm:prSet phldrT="[Texto]"/>
      <dgm:spPr/>
      <dgm:t>
        <a:bodyPr/>
        <a:lstStyle/>
        <a:p>
          <a:r>
            <a:rPr lang="es-MX" dirty="0" smtClean="0"/>
            <a:t>Omega 3</a:t>
          </a:r>
          <a:endParaRPr lang="es-MX" dirty="0"/>
        </a:p>
      </dgm:t>
    </dgm:pt>
    <dgm:pt modelId="{79CD1BE4-DA0B-45D6-814F-E0521381EBAD}" type="parTrans" cxnId="{C6F5C4F5-2EF7-4290-9D3A-C5508DD637BE}">
      <dgm:prSet/>
      <dgm:spPr/>
      <dgm:t>
        <a:bodyPr/>
        <a:lstStyle/>
        <a:p>
          <a:endParaRPr lang="es-MX"/>
        </a:p>
      </dgm:t>
    </dgm:pt>
    <dgm:pt modelId="{FF811AC2-D9D5-476F-A7F8-D6E59679F37E}" type="sibTrans" cxnId="{C6F5C4F5-2EF7-4290-9D3A-C5508DD637BE}">
      <dgm:prSet/>
      <dgm:spPr/>
      <dgm:t>
        <a:bodyPr/>
        <a:lstStyle/>
        <a:p>
          <a:endParaRPr lang="es-MX"/>
        </a:p>
      </dgm:t>
    </dgm:pt>
    <dgm:pt modelId="{DEC94B64-2EFE-4DC2-B2E8-7374A4D3B508}">
      <dgm:prSet custT="1"/>
      <dgm:spPr/>
      <dgm:t>
        <a:bodyPr/>
        <a:lstStyle/>
        <a:p>
          <a:r>
            <a:rPr lang="es-EC" sz="1200" dirty="0" smtClean="0"/>
            <a:t>Ácido alfa-</a:t>
          </a:r>
          <a:r>
            <a:rPr lang="es-EC" sz="1200" dirty="0" err="1" smtClean="0"/>
            <a:t>linolénico</a:t>
          </a:r>
          <a:r>
            <a:rPr lang="es-EC" sz="1200" dirty="0" smtClean="0"/>
            <a:t> (ALA)</a:t>
          </a:r>
          <a:endParaRPr lang="es-MX" sz="1200" dirty="0"/>
        </a:p>
      </dgm:t>
    </dgm:pt>
    <dgm:pt modelId="{18F2201B-20C8-4B14-A524-7A7C95A9AE24}" type="parTrans" cxnId="{1115CBC9-9159-4E9A-A322-C706D6B0CC97}">
      <dgm:prSet/>
      <dgm:spPr/>
      <dgm:t>
        <a:bodyPr/>
        <a:lstStyle/>
        <a:p>
          <a:endParaRPr lang="es-MX"/>
        </a:p>
      </dgm:t>
    </dgm:pt>
    <dgm:pt modelId="{F401BCBD-48F9-4FDB-AF00-9A2634523738}" type="sibTrans" cxnId="{1115CBC9-9159-4E9A-A322-C706D6B0CC97}">
      <dgm:prSet/>
      <dgm:spPr/>
      <dgm:t>
        <a:bodyPr/>
        <a:lstStyle/>
        <a:p>
          <a:endParaRPr lang="es-MX"/>
        </a:p>
      </dgm:t>
    </dgm:pt>
    <dgm:pt modelId="{D3F8738F-DDF8-4687-ABD4-17B6615C2E4E}">
      <dgm:prSet custT="1"/>
      <dgm:spPr/>
      <dgm:t>
        <a:bodyPr/>
        <a:lstStyle/>
        <a:p>
          <a:r>
            <a:rPr lang="es-EC" sz="1200" dirty="0" smtClean="0"/>
            <a:t>Ácido </a:t>
          </a:r>
          <a:r>
            <a:rPr lang="es-EC" sz="1200" dirty="0" err="1" smtClean="0"/>
            <a:t>eicosapentaenoico</a:t>
          </a:r>
          <a:r>
            <a:rPr lang="es-EC" sz="1200" dirty="0" smtClean="0"/>
            <a:t>: (EPA)</a:t>
          </a:r>
          <a:endParaRPr lang="es-MX" sz="1200" dirty="0"/>
        </a:p>
      </dgm:t>
    </dgm:pt>
    <dgm:pt modelId="{33BF10F7-1D1B-4B53-9FC5-8812F6DD7F09}" type="parTrans" cxnId="{AA666EAF-BD4A-44F7-A985-5B75C3752F06}">
      <dgm:prSet/>
      <dgm:spPr/>
      <dgm:t>
        <a:bodyPr/>
        <a:lstStyle/>
        <a:p>
          <a:endParaRPr lang="es-MX"/>
        </a:p>
      </dgm:t>
    </dgm:pt>
    <dgm:pt modelId="{B4BBD08C-18AE-4706-86CD-0F79D9373916}" type="sibTrans" cxnId="{AA666EAF-BD4A-44F7-A985-5B75C3752F06}">
      <dgm:prSet/>
      <dgm:spPr/>
      <dgm:t>
        <a:bodyPr/>
        <a:lstStyle/>
        <a:p>
          <a:endParaRPr lang="es-MX"/>
        </a:p>
      </dgm:t>
    </dgm:pt>
    <dgm:pt modelId="{E924231A-070E-4ED6-9056-52D6CDAEA099}">
      <dgm:prSet custT="1"/>
      <dgm:spPr/>
      <dgm:t>
        <a:bodyPr/>
        <a:lstStyle/>
        <a:p>
          <a:r>
            <a:rPr lang="es-EC" sz="1200" dirty="0" smtClean="0"/>
            <a:t>Ácido </a:t>
          </a:r>
          <a:r>
            <a:rPr lang="es-EC" sz="1200" dirty="0" err="1" smtClean="0"/>
            <a:t>Docosahexaenoico</a:t>
          </a:r>
          <a:r>
            <a:rPr lang="es-EC" sz="1200" dirty="0" smtClean="0"/>
            <a:t>: (DHA)</a:t>
          </a:r>
          <a:endParaRPr lang="es-MX" sz="1200" dirty="0"/>
        </a:p>
      </dgm:t>
    </dgm:pt>
    <dgm:pt modelId="{7D7A0E83-69C3-4BD4-8948-CACF8051C130}" type="parTrans" cxnId="{83B8B37A-E7EE-4557-AB57-709781800EB9}">
      <dgm:prSet/>
      <dgm:spPr/>
      <dgm:t>
        <a:bodyPr/>
        <a:lstStyle/>
        <a:p>
          <a:endParaRPr lang="es-MX"/>
        </a:p>
      </dgm:t>
    </dgm:pt>
    <dgm:pt modelId="{A9470F35-B81D-42E4-8A64-8DB7847B0371}" type="sibTrans" cxnId="{83B8B37A-E7EE-4557-AB57-709781800EB9}">
      <dgm:prSet/>
      <dgm:spPr/>
      <dgm:t>
        <a:bodyPr/>
        <a:lstStyle/>
        <a:p>
          <a:endParaRPr lang="es-MX"/>
        </a:p>
      </dgm:t>
    </dgm:pt>
    <dgm:pt modelId="{B47AEE37-5431-41C4-B489-495D3CB3F8C9}" type="pres">
      <dgm:prSet presAssocID="{5EFEFC98-50F0-48F8-BB94-930235788FEA}" presName="composite" presStyleCnt="0">
        <dgm:presLayoutVars>
          <dgm:chMax val="1"/>
          <dgm:dir/>
          <dgm:resizeHandles val="exact"/>
        </dgm:presLayoutVars>
      </dgm:prSet>
      <dgm:spPr/>
      <dgm:t>
        <a:bodyPr/>
        <a:lstStyle/>
        <a:p>
          <a:endParaRPr lang="es-MX"/>
        </a:p>
      </dgm:t>
    </dgm:pt>
    <dgm:pt modelId="{4371CA7D-474D-4CCC-8E8D-524EC3DECE54}" type="pres">
      <dgm:prSet presAssocID="{5EFEFC98-50F0-48F8-BB94-930235788FEA}" presName="radial" presStyleCnt="0">
        <dgm:presLayoutVars>
          <dgm:animLvl val="ctr"/>
        </dgm:presLayoutVars>
      </dgm:prSet>
      <dgm:spPr/>
    </dgm:pt>
    <dgm:pt modelId="{6E9C51C6-2622-44A7-9B77-EAC10766BEDF}" type="pres">
      <dgm:prSet presAssocID="{AB063EA8-0585-496C-924E-8D58DBB69F27}" presName="centerShape" presStyleLbl="vennNode1" presStyleIdx="0" presStyleCnt="4"/>
      <dgm:spPr/>
      <dgm:t>
        <a:bodyPr/>
        <a:lstStyle/>
        <a:p>
          <a:endParaRPr lang="es-MX"/>
        </a:p>
      </dgm:t>
    </dgm:pt>
    <dgm:pt modelId="{FC4367C3-0EF1-46BB-9160-48F86CE45344}" type="pres">
      <dgm:prSet presAssocID="{DEC94B64-2EFE-4DC2-B2E8-7374A4D3B508}" presName="node" presStyleLbl="vennNode1" presStyleIdx="1" presStyleCnt="4" custScaleX="166281">
        <dgm:presLayoutVars>
          <dgm:bulletEnabled val="1"/>
        </dgm:presLayoutVars>
      </dgm:prSet>
      <dgm:spPr/>
      <dgm:t>
        <a:bodyPr/>
        <a:lstStyle/>
        <a:p>
          <a:endParaRPr lang="es-MX"/>
        </a:p>
      </dgm:t>
    </dgm:pt>
    <dgm:pt modelId="{A154239D-6189-4697-AFF9-A39D566D8792}" type="pres">
      <dgm:prSet presAssocID="{D3F8738F-DDF8-4687-ABD4-17B6615C2E4E}" presName="node" presStyleLbl="vennNode1" presStyleIdx="2" presStyleCnt="4" custScaleX="173412">
        <dgm:presLayoutVars>
          <dgm:bulletEnabled val="1"/>
        </dgm:presLayoutVars>
      </dgm:prSet>
      <dgm:spPr/>
      <dgm:t>
        <a:bodyPr/>
        <a:lstStyle/>
        <a:p>
          <a:endParaRPr lang="es-MX"/>
        </a:p>
      </dgm:t>
    </dgm:pt>
    <dgm:pt modelId="{89C1513F-C9C9-4182-8139-CDDA9B20D5E7}" type="pres">
      <dgm:prSet presAssocID="{E924231A-070E-4ED6-9056-52D6CDAEA099}" presName="node" presStyleLbl="vennNode1" presStyleIdx="3" presStyleCnt="4" custScaleX="191648">
        <dgm:presLayoutVars>
          <dgm:bulletEnabled val="1"/>
        </dgm:presLayoutVars>
      </dgm:prSet>
      <dgm:spPr/>
      <dgm:t>
        <a:bodyPr/>
        <a:lstStyle/>
        <a:p>
          <a:endParaRPr lang="es-MX"/>
        </a:p>
      </dgm:t>
    </dgm:pt>
  </dgm:ptLst>
  <dgm:cxnLst>
    <dgm:cxn modelId="{FDE478AC-9B83-4A30-A607-C232C457A312}" type="presOf" srcId="{D3F8738F-DDF8-4687-ABD4-17B6615C2E4E}" destId="{A154239D-6189-4697-AFF9-A39D566D8792}" srcOrd="0" destOrd="0" presId="urn:microsoft.com/office/officeart/2005/8/layout/radial3"/>
    <dgm:cxn modelId="{1115CBC9-9159-4E9A-A322-C706D6B0CC97}" srcId="{AB063EA8-0585-496C-924E-8D58DBB69F27}" destId="{DEC94B64-2EFE-4DC2-B2E8-7374A4D3B508}" srcOrd="0" destOrd="0" parTransId="{18F2201B-20C8-4B14-A524-7A7C95A9AE24}" sibTransId="{F401BCBD-48F9-4FDB-AF00-9A2634523738}"/>
    <dgm:cxn modelId="{83B8B37A-E7EE-4557-AB57-709781800EB9}" srcId="{AB063EA8-0585-496C-924E-8D58DBB69F27}" destId="{E924231A-070E-4ED6-9056-52D6CDAEA099}" srcOrd="2" destOrd="0" parTransId="{7D7A0E83-69C3-4BD4-8948-CACF8051C130}" sibTransId="{A9470F35-B81D-42E4-8A64-8DB7847B0371}"/>
    <dgm:cxn modelId="{AA666EAF-BD4A-44F7-A985-5B75C3752F06}" srcId="{AB063EA8-0585-496C-924E-8D58DBB69F27}" destId="{D3F8738F-DDF8-4687-ABD4-17B6615C2E4E}" srcOrd="1" destOrd="0" parTransId="{33BF10F7-1D1B-4B53-9FC5-8812F6DD7F09}" sibTransId="{B4BBD08C-18AE-4706-86CD-0F79D9373916}"/>
    <dgm:cxn modelId="{C6F5C4F5-2EF7-4290-9D3A-C5508DD637BE}" srcId="{5EFEFC98-50F0-48F8-BB94-930235788FEA}" destId="{AB063EA8-0585-496C-924E-8D58DBB69F27}" srcOrd="0" destOrd="0" parTransId="{79CD1BE4-DA0B-45D6-814F-E0521381EBAD}" sibTransId="{FF811AC2-D9D5-476F-A7F8-D6E59679F37E}"/>
    <dgm:cxn modelId="{E6B52CFC-21EA-4AC5-B538-BEA4D5D205AA}" type="presOf" srcId="{DEC94B64-2EFE-4DC2-B2E8-7374A4D3B508}" destId="{FC4367C3-0EF1-46BB-9160-48F86CE45344}" srcOrd="0" destOrd="0" presId="urn:microsoft.com/office/officeart/2005/8/layout/radial3"/>
    <dgm:cxn modelId="{5F0D3335-347B-4FD8-8865-053DA7D80856}" type="presOf" srcId="{AB063EA8-0585-496C-924E-8D58DBB69F27}" destId="{6E9C51C6-2622-44A7-9B77-EAC10766BEDF}" srcOrd="0" destOrd="0" presId="urn:microsoft.com/office/officeart/2005/8/layout/radial3"/>
    <dgm:cxn modelId="{24F2186A-49FC-4483-817B-32740AA3989D}" type="presOf" srcId="{5EFEFC98-50F0-48F8-BB94-930235788FEA}" destId="{B47AEE37-5431-41C4-B489-495D3CB3F8C9}" srcOrd="0" destOrd="0" presId="urn:microsoft.com/office/officeart/2005/8/layout/radial3"/>
    <dgm:cxn modelId="{8BC0E67C-119D-472C-B633-F763C92455B1}" type="presOf" srcId="{E924231A-070E-4ED6-9056-52D6CDAEA099}" destId="{89C1513F-C9C9-4182-8139-CDDA9B20D5E7}" srcOrd="0" destOrd="0" presId="urn:microsoft.com/office/officeart/2005/8/layout/radial3"/>
    <dgm:cxn modelId="{1BEB9F45-D420-4923-B753-87C8E5A6842E}" type="presParOf" srcId="{B47AEE37-5431-41C4-B489-495D3CB3F8C9}" destId="{4371CA7D-474D-4CCC-8E8D-524EC3DECE54}" srcOrd="0" destOrd="0" presId="urn:microsoft.com/office/officeart/2005/8/layout/radial3"/>
    <dgm:cxn modelId="{EB8757B8-4305-4FB4-BDBC-411638EA350F}" type="presParOf" srcId="{4371CA7D-474D-4CCC-8E8D-524EC3DECE54}" destId="{6E9C51C6-2622-44A7-9B77-EAC10766BEDF}" srcOrd="0" destOrd="0" presId="urn:microsoft.com/office/officeart/2005/8/layout/radial3"/>
    <dgm:cxn modelId="{A54F4704-2881-48C6-8423-0E0E05DEADD1}" type="presParOf" srcId="{4371CA7D-474D-4CCC-8E8D-524EC3DECE54}" destId="{FC4367C3-0EF1-46BB-9160-48F86CE45344}" srcOrd="1" destOrd="0" presId="urn:microsoft.com/office/officeart/2005/8/layout/radial3"/>
    <dgm:cxn modelId="{83CF6FB2-51ED-40FF-9DCF-2599301DAF4F}" type="presParOf" srcId="{4371CA7D-474D-4CCC-8E8D-524EC3DECE54}" destId="{A154239D-6189-4697-AFF9-A39D566D8792}" srcOrd="2" destOrd="0" presId="urn:microsoft.com/office/officeart/2005/8/layout/radial3"/>
    <dgm:cxn modelId="{5F1C8C7C-202D-40B4-883A-FF9F86558426}" type="presParOf" srcId="{4371CA7D-474D-4CCC-8E8D-524EC3DECE54}" destId="{89C1513F-C9C9-4182-8139-CDDA9B20D5E7}" srcOrd="3" destOrd="0" presId="urn:microsoft.com/office/officeart/2005/8/layout/radial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EFEFC98-50F0-48F8-BB94-930235788FEA}"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s-MX"/>
        </a:p>
      </dgm:t>
    </dgm:pt>
    <dgm:pt modelId="{AB063EA8-0585-496C-924E-8D58DBB69F27}">
      <dgm:prSet phldrT="[Texto]"/>
      <dgm:spPr/>
      <dgm:t>
        <a:bodyPr/>
        <a:lstStyle/>
        <a:p>
          <a:r>
            <a:rPr lang="es-MX" dirty="0" smtClean="0"/>
            <a:t>Omega 6</a:t>
          </a:r>
          <a:endParaRPr lang="es-MX" dirty="0"/>
        </a:p>
      </dgm:t>
    </dgm:pt>
    <dgm:pt modelId="{79CD1BE4-DA0B-45D6-814F-E0521381EBAD}" type="parTrans" cxnId="{C6F5C4F5-2EF7-4290-9D3A-C5508DD637BE}">
      <dgm:prSet/>
      <dgm:spPr/>
      <dgm:t>
        <a:bodyPr/>
        <a:lstStyle/>
        <a:p>
          <a:endParaRPr lang="es-MX"/>
        </a:p>
      </dgm:t>
    </dgm:pt>
    <dgm:pt modelId="{FF811AC2-D9D5-476F-A7F8-D6E59679F37E}" type="sibTrans" cxnId="{C6F5C4F5-2EF7-4290-9D3A-C5508DD637BE}">
      <dgm:prSet/>
      <dgm:spPr/>
      <dgm:t>
        <a:bodyPr/>
        <a:lstStyle/>
        <a:p>
          <a:endParaRPr lang="es-MX"/>
        </a:p>
      </dgm:t>
    </dgm:pt>
    <dgm:pt modelId="{D3F8738F-DDF8-4687-ABD4-17B6615C2E4E}">
      <dgm:prSet custT="1"/>
      <dgm:spPr/>
      <dgm:t>
        <a:bodyPr/>
        <a:lstStyle/>
        <a:p>
          <a:r>
            <a:rPr lang="es-EC" sz="1700" dirty="0" smtClean="0"/>
            <a:t>El ácido gamma-</a:t>
          </a:r>
          <a:r>
            <a:rPr lang="es-EC" sz="1700" dirty="0" err="1" smtClean="0"/>
            <a:t>linolénico</a:t>
          </a:r>
          <a:r>
            <a:rPr lang="es-EC" sz="1700" dirty="0" smtClean="0"/>
            <a:t> (GLA)  </a:t>
          </a:r>
          <a:endParaRPr lang="es-MX" sz="1700" dirty="0"/>
        </a:p>
      </dgm:t>
    </dgm:pt>
    <dgm:pt modelId="{33BF10F7-1D1B-4B53-9FC5-8812F6DD7F09}" type="parTrans" cxnId="{AA666EAF-BD4A-44F7-A985-5B75C3752F06}">
      <dgm:prSet/>
      <dgm:spPr/>
      <dgm:t>
        <a:bodyPr/>
        <a:lstStyle/>
        <a:p>
          <a:endParaRPr lang="es-MX"/>
        </a:p>
      </dgm:t>
    </dgm:pt>
    <dgm:pt modelId="{B4BBD08C-18AE-4706-86CD-0F79D9373916}" type="sibTrans" cxnId="{AA666EAF-BD4A-44F7-A985-5B75C3752F06}">
      <dgm:prSet/>
      <dgm:spPr/>
      <dgm:t>
        <a:bodyPr/>
        <a:lstStyle/>
        <a:p>
          <a:endParaRPr lang="es-MX"/>
        </a:p>
      </dgm:t>
    </dgm:pt>
    <dgm:pt modelId="{CC7C1330-AE59-4C09-90BD-BB0AD52B6950}">
      <dgm:prSet/>
      <dgm:spPr/>
      <dgm:t>
        <a:bodyPr/>
        <a:lstStyle/>
        <a:p>
          <a:r>
            <a:rPr lang="es-EC" dirty="0" smtClean="0"/>
            <a:t>El ácido </a:t>
          </a:r>
          <a:r>
            <a:rPr lang="es-EC" dirty="0" err="1" smtClean="0"/>
            <a:t>araquinódico</a:t>
          </a:r>
          <a:r>
            <a:rPr lang="es-EC" dirty="0" smtClean="0"/>
            <a:t> (AA)</a:t>
          </a:r>
          <a:endParaRPr lang="es-MX" dirty="0"/>
        </a:p>
      </dgm:t>
    </dgm:pt>
    <dgm:pt modelId="{AD50BFD3-F501-44BF-877D-8FCAA26905AD}" type="parTrans" cxnId="{A82E6696-37E9-472E-B3B6-5EBA21F6F738}">
      <dgm:prSet/>
      <dgm:spPr/>
      <dgm:t>
        <a:bodyPr/>
        <a:lstStyle/>
        <a:p>
          <a:endParaRPr lang="es-MX"/>
        </a:p>
      </dgm:t>
    </dgm:pt>
    <dgm:pt modelId="{9FAE7B1D-D44C-4883-ACC9-8BFFCE356395}" type="sibTrans" cxnId="{A82E6696-37E9-472E-B3B6-5EBA21F6F738}">
      <dgm:prSet/>
      <dgm:spPr/>
      <dgm:t>
        <a:bodyPr/>
        <a:lstStyle/>
        <a:p>
          <a:endParaRPr lang="es-MX"/>
        </a:p>
      </dgm:t>
    </dgm:pt>
    <dgm:pt modelId="{BB7B68D2-6D9A-4ACA-9438-76BB064C047D}">
      <dgm:prSet/>
      <dgm:spPr/>
      <dgm:t>
        <a:bodyPr/>
        <a:lstStyle/>
        <a:p>
          <a:r>
            <a:rPr lang="es-EC" smtClean="0"/>
            <a:t>El ácido linoleico</a:t>
          </a:r>
          <a:endParaRPr lang="es-MX"/>
        </a:p>
      </dgm:t>
    </dgm:pt>
    <dgm:pt modelId="{F84AF83B-109A-4B66-93E3-BC0B89296A57}" type="parTrans" cxnId="{7492D095-0863-4979-9746-9A8BBF9A7642}">
      <dgm:prSet/>
      <dgm:spPr/>
      <dgm:t>
        <a:bodyPr/>
        <a:lstStyle/>
        <a:p>
          <a:endParaRPr lang="es-MX"/>
        </a:p>
      </dgm:t>
    </dgm:pt>
    <dgm:pt modelId="{3BB46411-3C3A-4104-ABB7-7D3F4AABAE74}" type="sibTrans" cxnId="{7492D095-0863-4979-9746-9A8BBF9A7642}">
      <dgm:prSet/>
      <dgm:spPr/>
      <dgm:t>
        <a:bodyPr/>
        <a:lstStyle/>
        <a:p>
          <a:endParaRPr lang="es-MX"/>
        </a:p>
      </dgm:t>
    </dgm:pt>
    <dgm:pt modelId="{B47AEE37-5431-41C4-B489-495D3CB3F8C9}" type="pres">
      <dgm:prSet presAssocID="{5EFEFC98-50F0-48F8-BB94-930235788FEA}" presName="composite" presStyleCnt="0">
        <dgm:presLayoutVars>
          <dgm:chMax val="1"/>
          <dgm:dir/>
          <dgm:resizeHandles val="exact"/>
        </dgm:presLayoutVars>
      </dgm:prSet>
      <dgm:spPr/>
      <dgm:t>
        <a:bodyPr/>
        <a:lstStyle/>
        <a:p>
          <a:endParaRPr lang="es-MX"/>
        </a:p>
      </dgm:t>
    </dgm:pt>
    <dgm:pt modelId="{4371CA7D-474D-4CCC-8E8D-524EC3DECE54}" type="pres">
      <dgm:prSet presAssocID="{5EFEFC98-50F0-48F8-BB94-930235788FEA}" presName="radial" presStyleCnt="0">
        <dgm:presLayoutVars>
          <dgm:animLvl val="ctr"/>
        </dgm:presLayoutVars>
      </dgm:prSet>
      <dgm:spPr/>
    </dgm:pt>
    <dgm:pt modelId="{6E9C51C6-2622-44A7-9B77-EAC10766BEDF}" type="pres">
      <dgm:prSet presAssocID="{AB063EA8-0585-496C-924E-8D58DBB69F27}" presName="centerShape" presStyleLbl="vennNode1" presStyleIdx="0" presStyleCnt="4"/>
      <dgm:spPr/>
      <dgm:t>
        <a:bodyPr/>
        <a:lstStyle/>
        <a:p>
          <a:endParaRPr lang="es-MX"/>
        </a:p>
      </dgm:t>
    </dgm:pt>
    <dgm:pt modelId="{371127CA-C277-4FA0-B040-3BA6E7D1D1A6}" type="pres">
      <dgm:prSet presAssocID="{CC7C1330-AE59-4C09-90BD-BB0AD52B6950}" presName="node" presStyleLbl="vennNode1" presStyleIdx="1" presStyleCnt="4" custScaleX="191224">
        <dgm:presLayoutVars>
          <dgm:bulletEnabled val="1"/>
        </dgm:presLayoutVars>
      </dgm:prSet>
      <dgm:spPr/>
      <dgm:t>
        <a:bodyPr/>
        <a:lstStyle/>
        <a:p>
          <a:endParaRPr lang="es-MX"/>
        </a:p>
      </dgm:t>
    </dgm:pt>
    <dgm:pt modelId="{A154239D-6189-4697-AFF9-A39D566D8792}" type="pres">
      <dgm:prSet presAssocID="{D3F8738F-DDF8-4687-ABD4-17B6615C2E4E}" presName="node" presStyleLbl="vennNode1" presStyleIdx="2" presStyleCnt="4" custScaleX="173412">
        <dgm:presLayoutVars>
          <dgm:bulletEnabled val="1"/>
        </dgm:presLayoutVars>
      </dgm:prSet>
      <dgm:spPr/>
      <dgm:t>
        <a:bodyPr/>
        <a:lstStyle/>
        <a:p>
          <a:endParaRPr lang="es-MX"/>
        </a:p>
      </dgm:t>
    </dgm:pt>
    <dgm:pt modelId="{0FD6353B-FAAB-4B75-8C06-F7DC479989F9}" type="pres">
      <dgm:prSet presAssocID="{BB7B68D2-6D9A-4ACA-9438-76BB064C047D}" presName="node" presStyleLbl="vennNode1" presStyleIdx="3" presStyleCnt="4" custScaleX="173061">
        <dgm:presLayoutVars>
          <dgm:bulletEnabled val="1"/>
        </dgm:presLayoutVars>
      </dgm:prSet>
      <dgm:spPr/>
      <dgm:t>
        <a:bodyPr/>
        <a:lstStyle/>
        <a:p>
          <a:endParaRPr lang="es-MX"/>
        </a:p>
      </dgm:t>
    </dgm:pt>
  </dgm:ptLst>
  <dgm:cxnLst>
    <dgm:cxn modelId="{A82E6696-37E9-472E-B3B6-5EBA21F6F738}" srcId="{AB063EA8-0585-496C-924E-8D58DBB69F27}" destId="{CC7C1330-AE59-4C09-90BD-BB0AD52B6950}" srcOrd="0" destOrd="0" parTransId="{AD50BFD3-F501-44BF-877D-8FCAA26905AD}" sibTransId="{9FAE7B1D-D44C-4883-ACC9-8BFFCE356395}"/>
    <dgm:cxn modelId="{3CA8A50B-A40D-4C2F-A2A7-B701608A327E}" type="presOf" srcId="{D3F8738F-DDF8-4687-ABD4-17B6615C2E4E}" destId="{A154239D-6189-4697-AFF9-A39D566D8792}" srcOrd="0" destOrd="0" presId="urn:microsoft.com/office/officeart/2005/8/layout/radial3"/>
    <dgm:cxn modelId="{B34F28FB-D756-47E3-9F1C-1F4F630C6EA6}" type="presOf" srcId="{5EFEFC98-50F0-48F8-BB94-930235788FEA}" destId="{B47AEE37-5431-41C4-B489-495D3CB3F8C9}" srcOrd="0" destOrd="0" presId="urn:microsoft.com/office/officeart/2005/8/layout/radial3"/>
    <dgm:cxn modelId="{B4BDA003-9343-4D73-95D7-D9B6C9AFC30D}" type="presOf" srcId="{AB063EA8-0585-496C-924E-8D58DBB69F27}" destId="{6E9C51C6-2622-44A7-9B77-EAC10766BEDF}" srcOrd="0" destOrd="0" presId="urn:microsoft.com/office/officeart/2005/8/layout/radial3"/>
    <dgm:cxn modelId="{FC280E01-2988-4809-88A1-E169BDEEFC20}" type="presOf" srcId="{CC7C1330-AE59-4C09-90BD-BB0AD52B6950}" destId="{371127CA-C277-4FA0-B040-3BA6E7D1D1A6}" srcOrd="0" destOrd="0" presId="urn:microsoft.com/office/officeart/2005/8/layout/radial3"/>
    <dgm:cxn modelId="{AA666EAF-BD4A-44F7-A985-5B75C3752F06}" srcId="{AB063EA8-0585-496C-924E-8D58DBB69F27}" destId="{D3F8738F-DDF8-4687-ABD4-17B6615C2E4E}" srcOrd="1" destOrd="0" parTransId="{33BF10F7-1D1B-4B53-9FC5-8812F6DD7F09}" sibTransId="{B4BBD08C-18AE-4706-86CD-0F79D9373916}"/>
    <dgm:cxn modelId="{C6F5C4F5-2EF7-4290-9D3A-C5508DD637BE}" srcId="{5EFEFC98-50F0-48F8-BB94-930235788FEA}" destId="{AB063EA8-0585-496C-924E-8D58DBB69F27}" srcOrd="0" destOrd="0" parTransId="{79CD1BE4-DA0B-45D6-814F-E0521381EBAD}" sibTransId="{FF811AC2-D9D5-476F-A7F8-D6E59679F37E}"/>
    <dgm:cxn modelId="{66247695-F3DA-4A82-81C8-A07C3477D07D}" type="presOf" srcId="{BB7B68D2-6D9A-4ACA-9438-76BB064C047D}" destId="{0FD6353B-FAAB-4B75-8C06-F7DC479989F9}" srcOrd="0" destOrd="0" presId="urn:microsoft.com/office/officeart/2005/8/layout/radial3"/>
    <dgm:cxn modelId="{7492D095-0863-4979-9746-9A8BBF9A7642}" srcId="{AB063EA8-0585-496C-924E-8D58DBB69F27}" destId="{BB7B68D2-6D9A-4ACA-9438-76BB064C047D}" srcOrd="2" destOrd="0" parTransId="{F84AF83B-109A-4B66-93E3-BC0B89296A57}" sibTransId="{3BB46411-3C3A-4104-ABB7-7D3F4AABAE74}"/>
    <dgm:cxn modelId="{D8A2ED63-25DD-440B-BA5D-657CB193E92C}" type="presParOf" srcId="{B47AEE37-5431-41C4-B489-495D3CB3F8C9}" destId="{4371CA7D-474D-4CCC-8E8D-524EC3DECE54}" srcOrd="0" destOrd="0" presId="urn:microsoft.com/office/officeart/2005/8/layout/radial3"/>
    <dgm:cxn modelId="{B64FA578-87B8-46EF-8A36-76AB333712BF}" type="presParOf" srcId="{4371CA7D-474D-4CCC-8E8D-524EC3DECE54}" destId="{6E9C51C6-2622-44A7-9B77-EAC10766BEDF}" srcOrd="0" destOrd="0" presId="urn:microsoft.com/office/officeart/2005/8/layout/radial3"/>
    <dgm:cxn modelId="{B25ACD72-6024-4890-AD1B-B19BBEC7E7B2}" type="presParOf" srcId="{4371CA7D-474D-4CCC-8E8D-524EC3DECE54}" destId="{371127CA-C277-4FA0-B040-3BA6E7D1D1A6}" srcOrd="1" destOrd="0" presId="urn:microsoft.com/office/officeart/2005/8/layout/radial3"/>
    <dgm:cxn modelId="{5AC9EA0B-9C4C-4598-BBB6-615377085078}" type="presParOf" srcId="{4371CA7D-474D-4CCC-8E8D-524EC3DECE54}" destId="{A154239D-6189-4697-AFF9-A39D566D8792}" srcOrd="2" destOrd="0" presId="urn:microsoft.com/office/officeart/2005/8/layout/radial3"/>
    <dgm:cxn modelId="{30866F51-E5EF-464F-809C-D401EFC6082C}" type="presParOf" srcId="{4371CA7D-474D-4CCC-8E8D-524EC3DECE54}" destId="{0FD6353B-FAAB-4B75-8C06-F7DC479989F9}" srcOrd="3" destOrd="0" presId="urn:microsoft.com/office/officeart/2005/8/layout/radial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D133266-ADD9-429E-82FC-B355D2013187}"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s-MX"/>
        </a:p>
      </dgm:t>
    </dgm:pt>
    <dgm:pt modelId="{1A1662CC-21EB-45D5-A4DA-9E2F4BE2BA90}">
      <dgm:prSet phldrT="[Texto]"/>
      <dgm:spPr/>
      <dgm:t>
        <a:bodyPr/>
        <a:lstStyle/>
        <a:p>
          <a:r>
            <a:rPr lang="es-MX" dirty="0" smtClean="0"/>
            <a:t>Valor real tableta </a:t>
          </a:r>
        </a:p>
        <a:p>
          <a:r>
            <a:rPr lang="es-MX" dirty="0" smtClean="0"/>
            <a:t>Omega 3</a:t>
          </a:r>
        </a:p>
        <a:p>
          <a:r>
            <a:rPr lang="es-MX" dirty="0" smtClean="0"/>
            <a:t>300 miligramos </a:t>
          </a:r>
          <a:endParaRPr lang="es-MX" dirty="0"/>
        </a:p>
      </dgm:t>
    </dgm:pt>
    <dgm:pt modelId="{B9DB821C-850C-4712-A35E-21C9D7BAB788}" type="parTrans" cxnId="{A9817802-9D0C-40A8-8A6A-E9617B9C2DE7}">
      <dgm:prSet/>
      <dgm:spPr/>
      <dgm:t>
        <a:bodyPr/>
        <a:lstStyle/>
        <a:p>
          <a:endParaRPr lang="es-MX"/>
        </a:p>
      </dgm:t>
    </dgm:pt>
    <dgm:pt modelId="{63F6C3A0-08DF-4B0C-9C89-50008EF70124}" type="sibTrans" cxnId="{A9817802-9D0C-40A8-8A6A-E9617B9C2DE7}">
      <dgm:prSet/>
      <dgm:spPr/>
      <dgm:t>
        <a:bodyPr/>
        <a:lstStyle/>
        <a:p>
          <a:endParaRPr lang="es-MX"/>
        </a:p>
      </dgm:t>
    </dgm:pt>
    <dgm:pt modelId="{ADD14C77-EC81-4F90-B422-593B7953F7C3}">
      <dgm:prSet phldrT="[Texto]"/>
      <dgm:spPr/>
      <dgm:t>
        <a:bodyPr/>
        <a:lstStyle/>
        <a:p>
          <a:r>
            <a:rPr lang="es-MX" dirty="0" smtClean="0"/>
            <a:t>Valor real combinación </a:t>
          </a:r>
        </a:p>
        <a:p>
          <a:r>
            <a:rPr lang="es-MX" dirty="0" smtClean="0"/>
            <a:t>Omega 3-6</a:t>
          </a:r>
        </a:p>
        <a:p>
          <a:r>
            <a:rPr lang="es-MX" dirty="0" smtClean="0"/>
            <a:t>300 mg y 320 mg</a:t>
          </a:r>
          <a:endParaRPr lang="es-MX" dirty="0"/>
        </a:p>
      </dgm:t>
    </dgm:pt>
    <dgm:pt modelId="{F43F5D4B-E439-4C6C-B7A3-67368FC5501B}" type="parTrans" cxnId="{1F8B1BB8-2434-4CA4-99A7-EFC2F561AACC}">
      <dgm:prSet/>
      <dgm:spPr/>
      <dgm:t>
        <a:bodyPr/>
        <a:lstStyle/>
        <a:p>
          <a:endParaRPr lang="es-MX"/>
        </a:p>
      </dgm:t>
    </dgm:pt>
    <dgm:pt modelId="{1419E587-B5AE-42A4-95E4-0A124B6048FA}" type="sibTrans" cxnId="{1F8B1BB8-2434-4CA4-99A7-EFC2F561AACC}">
      <dgm:prSet/>
      <dgm:spPr/>
      <dgm:t>
        <a:bodyPr/>
        <a:lstStyle/>
        <a:p>
          <a:endParaRPr lang="es-MX"/>
        </a:p>
      </dgm:t>
    </dgm:pt>
    <dgm:pt modelId="{171E589F-8646-4510-BCF7-61563A827B43}" type="pres">
      <dgm:prSet presAssocID="{2D133266-ADD9-429E-82FC-B355D2013187}" presName="compositeShape" presStyleCnt="0">
        <dgm:presLayoutVars>
          <dgm:chMax val="2"/>
          <dgm:dir/>
          <dgm:resizeHandles val="exact"/>
        </dgm:presLayoutVars>
      </dgm:prSet>
      <dgm:spPr/>
      <dgm:t>
        <a:bodyPr/>
        <a:lstStyle/>
        <a:p>
          <a:endParaRPr lang="es-MX"/>
        </a:p>
      </dgm:t>
    </dgm:pt>
    <dgm:pt modelId="{93C3C3C0-6C64-48DA-A8AE-6020A2C201C1}" type="pres">
      <dgm:prSet presAssocID="{1A1662CC-21EB-45D5-A4DA-9E2F4BE2BA90}" presName="upArrow" presStyleLbl="node1" presStyleIdx="0" presStyleCnt="2"/>
      <dgm:spPr/>
    </dgm:pt>
    <dgm:pt modelId="{E7DEBCB8-5168-4790-8327-48802D5582F3}" type="pres">
      <dgm:prSet presAssocID="{1A1662CC-21EB-45D5-A4DA-9E2F4BE2BA90}" presName="upArrowText" presStyleLbl="revTx" presStyleIdx="0" presStyleCnt="2" custLinFactNeighborX="15835" custLinFactNeighborY="809">
        <dgm:presLayoutVars>
          <dgm:chMax val="0"/>
          <dgm:bulletEnabled val="1"/>
        </dgm:presLayoutVars>
      </dgm:prSet>
      <dgm:spPr/>
      <dgm:t>
        <a:bodyPr/>
        <a:lstStyle/>
        <a:p>
          <a:endParaRPr lang="es-MX"/>
        </a:p>
      </dgm:t>
    </dgm:pt>
    <dgm:pt modelId="{27CDDF43-45C4-405C-AB11-8368A2F95452}" type="pres">
      <dgm:prSet presAssocID="{ADD14C77-EC81-4F90-B422-593B7953F7C3}" presName="downArrow" presStyleLbl="node1" presStyleIdx="1" presStyleCnt="2"/>
      <dgm:spPr/>
    </dgm:pt>
    <dgm:pt modelId="{4E06FA9A-3940-44F3-ABBE-5DDE8E4328A6}" type="pres">
      <dgm:prSet presAssocID="{ADD14C77-EC81-4F90-B422-593B7953F7C3}" presName="downArrowText" presStyleLbl="revTx" presStyleIdx="1" presStyleCnt="2">
        <dgm:presLayoutVars>
          <dgm:chMax val="0"/>
          <dgm:bulletEnabled val="1"/>
        </dgm:presLayoutVars>
      </dgm:prSet>
      <dgm:spPr/>
      <dgm:t>
        <a:bodyPr/>
        <a:lstStyle/>
        <a:p>
          <a:endParaRPr lang="es-MX"/>
        </a:p>
      </dgm:t>
    </dgm:pt>
  </dgm:ptLst>
  <dgm:cxnLst>
    <dgm:cxn modelId="{A5008B77-603B-48A8-87FA-8B790D6FB21D}" type="presOf" srcId="{ADD14C77-EC81-4F90-B422-593B7953F7C3}" destId="{4E06FA9A-3940-44F3-ABBE-5DDE8E4328A6}" srcOrd="0" destOrd="0" presId="urn:microsoft.com/office/officeart/2005/8/layout/arrow4"/>
    <dgm:cxn modelId="{432E2D55-67A5-48F1-84E1-E1CAF433ABF6}" type="presOf" srcId="{1A1662CC-21EB-45D5-A4DA-9E2F4BE2BA90}" destId="{E7DEBCB8-5168-4790-8327-48802D5582F3}" srcOrd="0" destOrd="0" presId="urn:microsoft.com/office/officeart/2005/8/layout/arrow4"/>
    <dgm:cxn modelId="{1F8B1BB8-2434-4CA4-99A7-EFC2F561AACC}" srcId="{2D133266-ADD9-429E-82FC-B355D2013187}" destId="{ADD14C77-EC81-4F90-B422-593B7953F7C3}" srcOrd="1" destOrd="0" parTransId="{F43F5D4B-E439-4C6C-B7A3-67368FC5501B}" sibTransId="{1419E587-B5AE-42A4-95E4-0A124B6048FA}"/>
    <dgm:cxn modelId="{A9817802-9D0C-40A8-8A6A-E9617B9C2DE7}" srcId="{2D133266-ADD9-429E-82FC-B355D2013187}" destId="{1A1662CC-21EB-45D5-A4DA-9E2F4BE2BA90}" srcOrd="0" destOrd="0" parTransId="{B9DB821C-850C-4712-A35E-21C9D7BAB788}" sibTransId="{63F6C3A0-08DF-4B0C-9C89-50008EF70124}"/>
    <dgm:cxn modelId="{94D59029-7939-4843-B768-30212512AD3F}" type="presOf" srcId="{2D133266-ADD9-429E-82FC-B355D2013187}" destId="{171E589F-8646-4510-BCF7-61563A827B43}" srcOrd="0" destOrd="0" presId="urn:microsoft.com/office/officeart/2005/8/layout/arrow4"/>
    <dgm:cxn modelId="{A2DD8F11-5ABE-40E3-A866-AEDAC193F450}" type="presParOf" srcId="{171E589F-8646-4510-BCF7-61563A827B43}" destId="{93C3C3C0-6C64-48DA-A8AE-6020A2C201C1}" srcOrd="0" destOrd="0" presId="urn:microsoft.com/office/officeart/2005/8/layout/arrow4"/>
    <dgm:cxn modelId="{4136FE1D-6FFB-49E4-A842-C7D53E790454}" type="presParOf" srcId="{171E589F-8646-4510-BCF7-61563A827B43}" destId="{E7DEBCB8-5168-4790-8327-48802D5582F3}" srcOrd="1" destOrd="0" presId="urn:microsoft.com/office/officeart/2005/8/layout/arrow4"/>
    <dgm:cxn modelId="{4D628367-326C-431C-A1ED-211AFF806025}" type="presParOf" srcId="{171E589F-8646-4510-BCF7-61563A827B43}" destId="{27CDDF43-45C4-405C-AB11-8368A2F95452}" srcOrd="2" destOrd="0" presId="urn:microsoft.com/office/officeart/2005/8/layout/arrow4"/>
    <dgm:cxn modelId="{35396733-95CA-4594-82BC-192052DABDF2}" type="presParOf" srcId="{171E589F-8646-4510-BCF7-61563A827B43}" destId="{4E06FA9A-3940-44F3-ABBE-5DDE8E4328A6}" srcOrd="3" destOrd="0" presId="urn:microsoft.com/office/officeart/2005/8/layout/arrow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B5FD324-3451-47A0-A4FF-0940927F1E6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MX"/>
        </a:p>
      </dgm:t>
    </dgm:pt>
    <dgm:pt modelId="{D58CE229-4C90-4DA2-8ABC-540D0B1EBA9D}">
      <dgm:prSet phldrT="[Texto]"/>
      <dgm:spPr/>
      <dgm:t>
        <a:bodyPr/>
        <a:lstStyle/>
        <a:p>
          <a:r>
            <a:rPr lang="es-MX" dirty="0" smtClean="0"/>
            <a:t>420 tilapias </a:t>
          </a:r>
          <a:endParaRPr lang="es-MX" dirty="0"/>
        </a:p>
      </dgm:t>
    </dgm:pt>
    <dgm:pt modelId="{BE6590A1-955D-4360-A409-063C151DFA64}" type="parTrans" cxnId="{F2F17043-652E-4EF0-81D0-B3D73ADFD3B5}">
      <dgm:prSet/>
      <dgm:spPr/>
      <dgm:t>
        <a:bodyPr/>
        <a:lstStyle/>
        <a:p>
          <a:endParaRPr lang="es-MX"/>
        </a:p>
      </dgm:t>
    </dgm:pt>
    <dgm:pt modelId="{85AF3EA4-D217-4F92-BE9D-07367371EF54}" type="sibTrans" cxnId="{F2F17043-652E-4EF0-81D0-B3D73ADFD3B5}">
      <dgm:prSet/>
      <dgm:spPr/>
      <dgm:t>
        <a:bodyPr/>
        <a:lstStyle/>
        <a:p>
          <a:endParaRPr lang="es-MX"/>
        </a:p>
      </dgm:t>
    </dgm:pt>
    <dgm:pt modelId="{DAFBF3C8-8BCB-4AE0-BA7B-FE785722DB14}">
      <dgm:prSet phldrT="[Texto]"/>
      <dgm:spPr/>
      <dgm:t>
        <a:bodyPr/>
        <a:lstStyle/>
        <a:p>
          <a:r>
            <a:rPr lang="es-EC" dirty="0" smtClean="0"/>
            <a:t>24g </a:t>
          </a:r>
          <a:r>
            <a:rPr lang="es-MX" dirty="0" smtClean="0"/>
            <a:t>± 3. </a:t>
          </a:r>
          <a:endParaRPr lang="es-MX" dirty="0"/>
        </a:p>
      </dgm:t>
    </dgm:pt>
    <dgm:pt modelId="{031476F4-EA3E-4ABF-AB84-DAB9DF3362E7}" type="parTrans" cxnId="{DDB81845-E1D2-42A8-83C4-89F6A2B13FC4}">
      <dgm:prSet/>
      <dgm:spPr/>
      <dgm:t>
        <a:bodyPr/>
        <a:lstStyle/>
        <a:p>
          <a:endParaRPr lang="es-MX"/>
        </a:p>
      </dgm:t>
    </dgm:pt>
    <dgm:pt modelId="{FA16F4EF-3966-46C7-8544-2A2571374829}" type="sibTrans" cxnId="{DDB81845-E1D2-42A8-83C4-89F6A2B13FC4}">
      <dgm:prSet/>
      <dgm:spPr/>
      <dgm:t>
        <a:bodyPr/>
        <a:lstStyle/>
        <a:p>
          <a:endParaRPr lang="es-MX"/>
        </a:p>
      </dgm:t>
    </dgm:pt>
    <dgm:pt modelId="{F86B2573-FD5D-4364-A4D6-52A4B359EF26}">
      <dgm:prSet phldrT="[Texto]"/>
      <dgm:spPr/>
      <dgm:t>
        <a:bodyPr/>
        <a:lstStyle/>
        <a:p>
          <a:r>
            <a:rPr lang="es-MX" dirty="0" smtClean="0"/>
            <a:t>Estanques 2*3*1 </a:t>
          </a:r>
        </a:p>
        <a:p>
          <a:r>
            <a:rPr lang="es-MX" dirty="0" smtClean="0"/>
            <a:t>6000lts</a:t>
          </a:r>
          <a:endParaRPr lang="es-MX" dirty="0"/>
        </a:p>
      </dgm:t>
    </dgm:pt>
    <dgm:pt modelId="{E9C3E308-4898-4B3F-86B7-BB52EEE66825}" type="parTrans" cxnId="{E388A258-C413-4DC8-B1C7-8B43FEF1B30F}">
      <dgm:prSet/>
      <dgm:spPr/>
      <dgm:t>
        <a:bodyPr/>
        <a:lstStyle/>
        <a:p>
          <a:endParaRPr lang="es-MX"/>
        </a:p>
      </dgm:t>
    </dgm:pt>
    <dgm:pt modelId="{270D0AD6-5DFD-4295-A1B4-A200038FEE3C}" type="sibTrans" cxnId="{E388A258-C413-4DC8-B1C7-8B43FEF1B30F}">
      <dgm:prSet/>
      <dgm:spPr/>
      <dgm:t>
        <a:bodyPr/>
        <a:lstStyle/>
        <a:p>
          <a:endParaRPr lang="es-MX"/>
        </a:p>
      </dgm:t>
    </dgm:pt>
    <dgm:pt modelId="{3A0BA3B1-BBAF-4CF6-9382-B2320E38C03E}">
      <dgm:prSet phldrT="[Texto]"/>
      <dgm:spPr/>
      <dgm:t>
        <a:bodyPr/>
        <a:lstStyle/>
        <a:p>
          <a:r>
            <a:rPr lang="es-MX" dirty="0" smtClean="0"/>
            <a:t>15 estanques </a:t>
          </a:r>
          <a:endParaRPr lang="es-MX" dirty="0"/>
        </a:p>
      </dgm:t>
    </dgm:pt>
    <dgm:pt modelId="{084E8FCA-79F7-4B04-9747-70A63D35CF16}" type="parTrans" cxnId="{6D0AAFAA-40CA-4C4E-9B56-153700907E6B}">
      <dgm:prSet/>
      <dgm:spPr/>
      <dgm:t>
        <a:bodyPr/>
        <a:lstStyle/>
        <a:p>
          <a:endParaRPr lang="es-MX"/>
        </a:p>
      </dgm:t>
    </dgm:pt>
    <dgm:pt modelId="{6D30986C-27B2-4427-ADA8-F72ED560B3B3}" type="sibTrans" cxnId="{6D0AAFAA-40CA-4C4E-9B56-153700907E6B}">
      <dgm:prSet/>
      <dgm:spPr/>
      <dgm:t>
        <a:bodyPr/>
        <a:lstStyle/>
        <a:p>
          <a:endParaRPr lang="es-MX"/>
        </a:p>
      </dgm:t>
    </dgm:pt>
    <dgm:pt modelId="{51047780-8492-4FD4-9E75-2FF297F503BD}">
      <dgm:prSet phldrT="[Texto]"/>
      <dgm:spPr/>
      <dgm:t>
        <a:bodyPr/>
        <a:lstStyle/>
        <a:p>
          <a:r>
            <a:rPr lang="es-MX" dirty="0" smtClean="0"/>
            <a:t>28 peces/estanques</a:t>
          </a:r>
          <a:endParaRPr lang="es-MX" dirty="0"/>
        </a:p>
      </dgm:t>
    </dgm:pt>
    <dgm:pt modelId="{1BC66B1D-57FB-4EC8-84F5-37915FA424E7}" type="parTrans" cxnId="{6CC72E43-0F2A-4836-9506-2C459202F746}">
      <dgm:prSet/>
      <dgm:spPr/>
      <dgm:t>
        <a:bodyPr/>
        <a:lstStyle/>
        <a:p>
          <a:endParaRPr lang="es-MX"/>
        </a:p>
      </dgm:t>
    </dgm:pt>
    <dgm:pt modelId="{71D754F8-7DCC-46DC-8275-6FDE563E5AE9}" type="sibTrans" cxnId="{6CC72E43-0F2A-4836-9506-2C459202F746}">
      <dgm:prSet/>
      <dgm:spPr/>
      <dgm:t>
        <a:bodyPr/>
        <a:lstStyle/>
        <a:p>
          <a:endParaRPr lang="es-MX"/>
        </a:p>
      </dgm:t>
    </dgm:pt>
    <dgm:pt modelId="{FAFB391D-B494-4D21-BDA9-38F1725A2F17}">
      <dgm:prSet phldrT="[Texto]"/>
      <dgm:spPr/>
      <dgm:t>
        <a:bodyPr/>
        <a:lstStyle/>
        <a:p>
          <a:r>
            <a:rPr lang="es-MX" dirty="0" smtClean="0"/>
            <a:t>Área 324m</a:t>
          </a:r>
          <a:r>
            <a:rPr lang="es-MX" baseline="30000" dirty="0" smtClean="0"/>
            <a:t>2</a:t>
          </a:r>
          <a:endParaRPr lang="es-MX" baseline="30000" dirty="0"/>
        </a:p>
      </dgm:t>
    </dgm:pt>
    <dgm:pt modelId="{A5F5E778-81B6-4FB8-A0F3-C2B68C1D06C8}" type="parTrans" cxnId="{1B3678DC-C55A-48C9-B0B3-D12999E65CE8}">
      <dgm:prSet/>
      <dgm:spPr/>
      <dgm:t>
        <a:bodyPr/>
        <a:lstStyle/>
        <a:p>
          <a:endParaRPr lang="es-MX"/>
        </a:p>
      </dgm:t>
    </dgm:pt>
    <dgm:pt modelId="{E12AC2CC-69BE-467D-9970-2ED9913785E4}" type="sibTrans" cxnId="{1B3678DC-C55A-48C9-B0B3-D12999E65CE8}">
      <dgm:prSet/>
      <dgm:spPr/>
      <dgm:t>
        <a:bodyPr/>
        <a:lstStyle/>
        <a:p>
          <a:endParaRPr lang="es-MX"/>
        </a:p>
      </dgm:t>
    </dgm:pt>
    <dgm:pt modelId="{3D7FBE1A-D19B-45EA-ABEE-F6104AF9DFA6}">
      <dgm:prSet phldrT="[Texto]"/>
      <dgm:spPr/>
      <dgm:t>
        <a:bodyPr/>
        <a:lstStyle/>
        <a:p>
          <a:r>
            <a:rPr lang="es-MX" dirty="0" smtClean="0"/>
            <a:t>140 peces / tratamiento</a:t>
          </a:r>
          <a:endParaRPr lang="es-MX" dirty="0"/>
        </a:p>
      </dgm:t>
    </dgm:pt>
    <dgm:pt modelId="{C5CD5237-6B90-421A-9BC9-9796A84CF835}" type="parTrans" cxnId="{0537ECFE-AA97-475D-A64B-6A91C5957E39}">
      <dgm:prSet/>
      <dgm:spPr/>
      <dgm:t>
        <a:bodyPr/>
        <a:lstStyle/>
        <a:p>
          <a:endParaRPr lang="es-MX"/>
        </a:p>
      </dgm:t>
    </dgm:pt>
    <dgm:pt modelId="{D075D4BD-190A-4023-903B-EF12F6340C23}" type="sibTrans" cxnId="{0537ECFE-AA97-475D-A64B-6A91C5957E39}">
      <dgm:prSet/>
      <dgm:spPr/>
      <dgm:t>
        <a:bodyPr/>
        <a:lstStyle/>
        <a:p>
          <a:endParaRPr lang="es-MX"/>
        </a:p>
      </dgm:t>
    </dgm:pt>
    <dgm:pt modelId="{A75F590C-B394-4C4A-88AD-CE8B02E2DF2D}">
      <dgm:prSet phldrT="[Texto]"/>
      <dgm:spPr/>
      <dgm:t>
        <a:bodyPr/>
        <a:lstStyle/>
        <a:p>
          <a:r>
            <a:rPr lang="es-MX" dirty="0" smtClean="0"/>
            <a:t>Evaluaron 100% peces tratados</a:t>
          </a:r>
          <a:endParaRPr lang="es-MX" dirty="0"/>
        </a:p>
      </dgm:t>
    </dgm:pt>
    <dgm:pt modelId="{C7A47CBB-EE86-4376-B70E-10D63F563489}" type="parTrans" cxnId="{4E21F143-B0E5-418C-B3E9-C3DD36630C71}">
      <dgm:prSet/>
      <dgm:spPr/>
      <dgm:t>
        <a:bodyPr/>
        <a:lstStyle/>
        <a:p>
          <a:endParaRPr lang="es-MX"/>
        </a:p>
      </dgm:t>
    </dgm:pt>
    <dgm:pt modelId="{5FD0EF4E-D906-4E27-9A13-750516D04E18}" type="sibTrans" cxnId="{4E21F143-B0E5-418C-B3E9-C3DD36630C71}">
      <dgm:prSet/>
      <dgm:spPr/>
      <dgm:t>
        <a:bodyPr/>
        <a:lstStyle/>
        <a:p>
          <a:endParaRPr lang="es-MX"/>
        </a:p>
      </dgm:t>
    </dgm:pt>
    <dgm:pt modelId="{D877C3AC-0E92-4C43-A650-6B1C21F0CA93}">
      <dgm:prSet phldrT="[Texto]"/>
      <dgm:spPr/>
      <dgm:t>
        <a:bodyPr/>
        <a:lstStyle/>
        <a:p>
          <a:r>
            <a:rPr lang="es-MX" dirty="0" smtClean="0"/>
            <a:t>Siete muestreos cada 21 días </a:t>
          </a:r>
          <a:endParaRPr lang="es-MX" dirty="0"/>
        </a:p>
      </dgm:t>
    </dgm:pt>
    <dgm:pt modelId="{89A81FC8-FBB1-4105-AFEE-D0F5FA676F5B}" type="parTrans" cxnId="{5FAAC616-5187-4418-B10D-F19650E5B8EB}">
      <dgm:prSet/>
      <dgm:spPr/>
      <dgm:t>
        <a:bodyPr/>
        <a:lstStyle/>
        <a:p>
          <a:endParaRPr lang="es-MX"/>
        </a:p>
      </dgm:t>
    </dgm:pt>
    <dgm:pt modelId="{BC1E40A9-024E-456F-9869-8BB7EE449C21}" type="sibTrans" cxnId="{5FAAC616-5187-4418-B10D-F19650E5B8EB}">
      <dgm:prSet/>
      <dgm:spPr/>
      <dgm:t>
        <a:bodyPr/>
        <a:lstStyle/>
        <a:p>
          <a:endParaRPr lang="es-MX"/>
        </a:p>
      </dgm:t>
    </dgm:pt>
    <dgm:pt modelId="{61C16B90-76A3-4862-BE83-1CFA72B39400}">
      <dgm:prSet phldrT="[Texto]"/>
      <dgm:spPr/>
      <dgm:t>
        <a:bodyPr/>
        <a:lstStyle/>
        <a:p>
          <a:r>
            <a:rPr lang="es-MX" dirty="0" smtClean="0"/>
            <a:t>Tiempo 140 días </a:t>
          </a:r>
          <a:endParaRPr lang="es-MX" dirty="0"/>
        </a:p>
      </dgm:t>
    </dgm:pt>
    <dgm:pt modelId="{44E25A4E-1E88-4950-AE34-C24CFED9D689}" type="parTrans" cxnId="{B2BC1030-7EA9-4ACD-B216-30792BAD5462}">
      <dgm:prSet/>
      <dgm:spPr/>
      <dgm:t>
        <a:bodyPr/>
        <a:lstStyle/>
        <a:p>
          <a:endParaRPr lang="es-MX"/>
        </a:p>
      </dgm:t>
    </dgm:pt>
    <dgm:pt modelId="{EBC52F80-F108-4C00-AF4B-1D5D23A2FE4A}" type="sibTrans" cxnId="{B2BC1030-7EA9-4ACD-B216-30792BAD5462}">
      <dgm:prSet/>
      <dgm:spPr/>
      <dgm:t>
        <a:bodyPr/>
        <a:lstStyle/>
        <a:p>
          <a:endParaRPr lang="es-MX"/>
        </a:p>
      </dgm:t>
    </dgm:pt>
    <dgm:pt modelId="{7E22653F-1B38-42B6-BACF-D2BE178F6059}" type="pres">
      <dgm:prSet presAssocID="{CB5FD324-3451-47A0-A4FF-0940927F1E6A}" presName="cycle" presStyleCnt="0">
        <dgm:presLayoutVars>
          <dgm:dir/>
          <dgm:resizeHandles val="exact"/>
        </dgm:presLayoutVars>
      </dgm:prSet>
      <dgm:spPr/>
      <dgm:t>
        <a:bodyPr/>
        <a:lstStyle/>
        <a:p>
          <a:endParaRPr lang="es-MX"/>
        </a:p>
      </dgm:t>
    </dgm:pt>
    <dgm:pt modelId="{E7D0220C-0C96-4D7A-BDB6-0E96D0A0334D}" type="pres">
      <dgm:prSet presAssocID="{D58CE229-4C90-4DA2-8ABC-540D0B1EBA9D}" presName="node" presStyleLbl="node1" presStyleIdx="0" presStyleCnt="10">
        <dgm:presLayoutVars>
          <dgm:bulletEnabled val="1"/>
        </dgm:presLayoutVars>
      </dgm:prSet>
      <dgm:spPr/>
      <dgm:t>
        <a:bodyPr/>
        <a:lstStyle/>
        <a:p>
          <a:endParaRPr lang="es-MX"/>
        </a:p>
      </dgm:t>
    </dgm:pt>
    <dgm:pt modelId="{FDB30653-CC78-41DB-8BF2-085D1E7F9A59}" type="pres">
      <dgm:prSet presAssocID="{85AF3EA4-D217-4F92-BE9D-07367371EF54}" presName="sibTrans" presStyleLbl="sibTrans2D1" presStyleIdx="0" presStyleCnt="10"/>
      <dgm:spPr/>
      <dgm:t>
        <a:bodyPr/>
        <a:lstStyle/>
        <a:p>
          <a:endParaRPr lang="es-MX"/>
        </a:p>
      </dgm:t>
    </dgm:pt>
    <dgm:pt modelId="{34EE90AD-789E-46AA-A140-C6069B1EAD0E}" type="pres">
      <dgm:prSet presAssocID="{85AF3EA4-D217-4F92-BE9D-07367371EF54}" presName="connectorText" presStyleLbl="sibTrans2D1" presStyleIdx="0" presStyleCnt="10"/>
      <dgm:spPr/>
      <dgm:t>
        <a:bodyPr/>
        <a:lstStyle/>
        <a:p>
          <a:endParaRPr lang="es-MX"/>
        </a:p>
      </dgm:t>
    </dgm:pt>
    <dgm:pt modelId="{6CF6169B-E99F-4B39-A415-7A77B009036E}" type="pres">
      <dgm:prSet presAssocID="{DAFBF3C8-8BCB-4AE0-BA7B-FE785722DB14}" presName="node" presStyleLbl="node1" presStyleIdx="1" presStyleCnt="10">
        <dgm:presLayoutVars>
          <dgm:bulletEnabled val="1"/>
        </dgm:presLayoutVars>
      </dgm:prSet>
      <dgm:spPr/>
      <dgm:t>
        <a:bodyPr/>
        <a:lstStyle/>
        <a:p>
          <a:endParaRPr lang="es-MX"/>
        </a:p>
      </dgm:t>
    </dgm:pt>
    <dgm:pt modelId="{11BE2367-BA70-4627-B863-BF78357184FD}" type="pres">
      <dgm:prSet presAssocID="{FA16F4EF-3966-46C7-8544-2A2571374829}" presName="sibTrans" presStyleLbl="sibTrans2D1" presStyleIdx="1" presStyleCnt="10"/>
      <dgm:spPr/>
      <dgm:t>
        <a:bodyPr/>
        <a:lstStyle/>
        <a:p>
          <a:endParaRPr lang="es-MX"/>
        </a:p>
      </dgm:t>
    </dgm:pt>
    <dgm:pt modelId="{98AFF384-65DA-45F7-B5EA-F54B42999231}" type="pres">
      <dgm:prSet presAssocID="{FA16F4EF-3966-46C7-8544-2A2571374829}" presName="connectorText" presStyleLbl="sibTrans2D1" presStyleIdx="1" presStyleCnt="10"/>
      <dgm:spPr/>
      <dgm:t>
        <a:bodyPr/>
        <a:lstStyle/>
        <a:p>
          <a:endParaRPr lang="es-MX"/>
        </a:p>
      </dgm:t>
    </dgm:pt>
    <dgm:pt modelId="{E7AECFDA-537B-4C67-8846-90547945429E}" type="pres">
      <dgm:prSet presAssocID="{F86B2573-FD5D-4364-A4D6-52A4B359EF26}" presName="node" presStyleLbl="node1" presStyleIdx="2" presStyleCnt="10">
        <dgm:presLayoutVars>
          <dgm:bulletEnabled val="1"/>
        </dgm:presLayoutVars>
      </dgm:prSet>
      <dgm:spPr/>
      <dgm:t>
        <a:bodyPr/>
        <a:lstStyle/>
        <a:p>
          <a:endParaRPr lang="es-MX"/>
        </a:p>
      </dgm:t>
    </dgm:pt>
    <dgm:pt modelId="{36B2DED8-3F64-4502-A8A1-A97672F74729}" type="pres">
      <dgm:prSet presAssocID="{270D0AD6-5DFD-4295-A1B4-A200038FEE3C}" presName="sibTrans" presStyleLbl="sibTrans2D1" presStyleIdx="2" presStyleCnt="10"/>
      <dgm:spPr/>
      <dgm:t>
        <a:bodyPr/>
        <a:lstStyle/>
        <a:p>
          <a:endParaRPr lang="es-MX"/>
        </a:p>
      </dgm:t>
    </dgm:pt>
    <dgm:pt modelId="{BCA892FE-BCDA-4C13-8818-BA2C708AA396}" type="pres">
      <dgm:prSet presAssocID="{270D0AD6-5DFD-4295-A1B4-A200038FEE3C}" presName="connectorText" presStyleLbl="sibTrans2D1" presStyleIdx="2" presStyleCnt="10"/>
      <dgm:spPr/>
      <dgm:t>
        <a:bodyPr/>
        <a:lstStyle/>
        <a:p>
          <a:endParaRPr lang="es-MX"/>
        </a:p>
      </dgm:t>
    </dgm:pt>
    <dgm:pt modelId="{F25435FA-191F-4D89-83D2-9B5C99215631}" type="pres">
      <dgm:prSet presAssocID="{3A0BA3B1-BBAF-4CF6-9382-B2320E38C03E}" presName="node" presStyleLbl="node1" presStyleIdx="3" presStyleCnt="10">
        <dgm:presLayoutVars>
          <dgm:bulletEnabled val="1"/>
        </dgm:presLayoutVars>
      </dgm:prSet>
      <dgm:spPr/>
      <dgm:t>
        <a:bodyPr/>
        <a:lstStyle/>
        <a:p>
          <a:endParaRPr lang="es-MX"/>
        </a:p>
      </dgm:t>
    </dgm:pt>
    <dgm:pt modelId="{62FAE8C3-F1F9-4560-A535-57663E35AC8C}" type="pres">
      <dgm:prSet presAssocID="{6D30986C-27B2-4427-ADA8-F72ED560B3B3}" presName="sibTrans" presStyleLbl="sibTrans2D1" presStyleIdx="3" presStyleCnt="10"/>
      <dgm:spPr/>
      <dgm:t>
        <a:bodyPr/>
        <a:lstStyle/>
        <a:p>
          <a:endParaRPr lang="es-MX"/>
        </a:p>
      </dgm:t>
    </dgm:pt>
    <dgm:pt modelId="{FB0A7379-DAD8-4003-97E7-A0A55D59E51E}" type="pres">
      <dgm:prSet presAssocID="{6D30986C-27B2-4427-ADA8-F72ED560B3B3}" presName="connectorText" presStyleLbl="sibTrans2D1" presStyleIdx="3" presStyleCnt="10"/>
      <dgm:spPr/>
      <dgm:t>
        <a:bodyPr/>
        <a:lstStyle/>
        <a:p>
          <a:endParaRPr lang="es-MX"/>
        </a:p>
      </dgm:t>
    </dgm:pt>
    <dgm:pt modelId="{3FCAE445-ED68-469F-9C24-365A7364AF29}" type="pres">
      <dgm:prSet presAssocID="{51047780-8492-4FD4-9E75-2FF297F503BD}" presName="node" presStyleLbl="node1" presStyleIdx="4" presStyleCnt="10">
        <dgm:presLayoutVars>
          <dgm:bulletEnabled val="1"/>
        </dgm:presLayoutVars>
      </dgm:prSet>
      <dgm:spPr/>
      <dgm:t>
        <a:bodyPr/>
        <a:lstStyle/>
        <a:p>
          <a:endParaRPr lang="es-MX"/>
        </a:p>
      </dgm:t>
    </dgm:pt>
    <dgm:pt modelId="{921CF13A-F709-4D56-8351-3AF6F2BD54CA}" type="pres">
      <dgm:prSet presAssocID="{71D754F8-7DCC-46DC-8275-6FDE563E5AE9}" presName="sibTrans" presStyleLbl="sibTrans2D1" presStyleIdx="4" presStyleCnt="10"/>
      <dgm:spPr/>
      <dgm:t>
        <a:bodyPr/>
        <a:lstStyle/>
        <a:p>
          <a:endParaRPr lang="es-MX"/>
        </a:p>
      </dgm:t>
    </dgm:pt>
    <dgm:pt modelId="{7E117F19-6E89-40B1-AF14-C8BBC52CADCC}" type="pres">
      <dgm:prSet presAssocID="{71D754F8-7DCC-46DC-8275-6FDE563E5AE9}" presName="connectorText" presStyleLbl="sibTrans2D1" presStyleIdx="4" presStyleCnt="10"/>
      <dgm:spPr/>
      <dgm:t>
        <a:bodyPr/>
        <a:lstStyle/>
        <a:p>
          <a:endParaRPr lang="es-MX"/>
        </a:p>
      </dgm:t>
    </dgm:pt>
    <dgm:pt modelId="{0D45CCD2-B16E-4A87-B6C1-3DB18524E5A1}" type="pres">
      <dgm:prSet presAssocID="{3D7FBE1A-D19B-45EA-ABEE-F6104AF9DFA6}" presName="node" presStyleLbl="node1" presStyleIdx="5" presStyleCnt="10">
        <dgm:presLayoutVars>
          <dgm:bulletEnabled val="1"/>
        </dgm:presLayoutVars>
      </dgm:prSet>
      <dgm:spPr/>
      <dgm:t>
        <a:bodyPr/>
        <a:lstStyle/>
        <a:p>
          <a:endParaRPr lang="es-MX"/>
        </a:p>
      </dgm:t>
    </dgm:pt>
    <dgm:pt modelId="{714DE90F-B45A-49B9-A88A-F67D2BFB3C26}" type="pres">
      <dgm:prSet presAssocID="{D075D4BD-190A-4023-903B-EF12F6340C23}" presName="sibTrans" presStyleLbl="sibTrans2D1" presStyleIdx="5" presStyleCnt="10"/>
      <dgm:spPr/>
      <dgm:t>
        <a:bodyPr/>
        <a:lstStyle/>
        <a:p>
          <a:endParaRPr lang="es-MX"/>
        </a:p>
      </dgm:t>
    </dgm:pt>
    <dgm:pt modelId="{DA6A096C-8F5D-4EA9-82E0-3ACE3A30AA67}" type="pres">
      <dgm:prSet presAssocID="{D075D4BD-190A-4023-903B-EF12F6340C23}" presName="connectorText" presStyleLbl="sibTrans2D1" presStyleIdx="5" presStyleCnt="10"/>
      <dgm:spPr/>
      <dgm:t>
        <a:bodyPr/>
        <a:lstStyle/>
        <a:p>
          <a:endParaRPr lang="es-MX"/>
        </a:p>
      </dgm:t>
    </dgm:pt>
    <dgm:pt modelId="{021C34CE-44DB-4D49-B0BB-049F14ECC3E7}" type="pres">
      <dgm:prSet presAssocID="{A75F590C-B394-4C4A-88AD-CE8B02E2DF2D}" presName="node" presStyleLbl="node1" presStyleIdx="6" presStyleCnt="10" custRadScaleRad="98952" custRadScaleInc="-10197">
        <dgm:presLayoutVars>
          <dgm:bulletEnabled val="1"/>
        </dgm:presLayoutVars>
      </dgm:prSet>
      <dgm:spPr/>
      <dgm:t>
        <a:bodyPr/>
        <a:lstStyle/>
        <a:p>
          <a:endParaRPr lang="es-MX"/>
        </a:p>
      </dgm:t>
    </dgm:pt>
    <dgm:pt modelId="{F2341FC7-BD09-48F1-973A-E174C30ED48A}" type="pres">
      <dgm:prSet presAssocID="{5FD0EF4E-D906-4E27-9A13-750516D04E18}" presName="sibTrans" presStyleLbl="sibTrans2D1" presStyleIdx="6" presStyleCnt="10"/>
      <dgm:spPr/>
      <dgm:t>
        <a:bodyPr/>
        <a:lstStyle/>
        <a:p>
          <a:endParaRPr lang="es-MX"/>
        </a:p>
      </dgm:t>
    </dgm:pt>
    <dgm:pt modelId="{37CA871E-EDDE-4CFD-A8C3-21F8231C1AFA}" type="pres">
      <dgm:prSet presAssocID="{5FD0EF4E-D906-4E27-9A13-750516D04E18}" presName="connectorText" presStyleLbl="sibTrans2D1" presStyleIdx="6" presStyleCnt="10"/>
      <dgm:spPr/>
      <dgm:t>
        <a:bodyPr/>
        <a:lstStyle/>
        <a:p>
          <a:endParaRPr lang="es-MX"/>
        </a:p>
      </dgm:t>
    </dgm:pt>
    <dgm:pt modelId="{48837D40-0F58-44EA-9783-42DE3A4E3C75}" type="pres">
      <dgm:prSet presAssocID="{D877C3AC-0E92-4C43-A650-6B1C21F0CA93}" presName="node" presStyleLbl="node1" presStyleIdx="7" presStyleCnt="10">
        <dgm:presLayoutVars>
          <dgm:bulletEnabled val="1"/>
        </dgm:presLayoutVars>
      </dgm:prSet>
      <dgm:spPr/>
      <dgm:t>
        <a:bodyPr/>
        <a:lstStyle/>
        <a:p>
          <a:endParaRPr lang="es-MX"/>
        </a:p>
      </dgm:t>
    </dgm:pt>
    <dgm:pt modelId="{FC35A005-318D-4121-89C1-EDAD88FCF1A6}" type="pres">
      <dgm:prSet presAssocID="{BC1E40A9-024E-456F-9869-8BB7EE449C21}" presName="sibTrans" presStyleLbl="sibTrans2D1" presStyleIdx="7" presStyleCnt="10"/>
      <dgm:spPr/>
      <dgm:t>
        <a:bodyPr/>
        <a:lstStyle/>
        <a:p>
          <a:endParaRPr lang="es-MX"/>
        </a:p>
      </dgm:t>
    </dgm:pt>
    <dgm:pt modelId="{637E4572-9496-4F66-8AAF-4268B2244F83}" type="pres">
      <dgm:prSet presAssocID="{BC1E40A9-024E-456F-9869-8BB7EE449C21}" presName="connectorText" presStyleLbl="sibTrans2D1" presStyleIdx="7" presStyleCnt="10"/>
      <dgm:spPr/>
      <dgm:t>
        <a:bodyPr/>
        <a:lstStyle/>
        <a:p>
          <a:endParaRPr lang="es-MX"/>
        </a:p>
      </dgm:t>
    </dgm:pt>
    <dgm:pt modelId="{966FD408-6803-47EC-9E8D-E32CCF1817F3}" type="pres">
      <dgm:prSet presAssocID="{61C16B90-76A3-4862-BE83-1CFA72B39400}" presName="node" presStyleLbl="node1" presStyleIdx="8" presStyleCnt="10">
        <dgm:presLayoutVars>
          <dgm:bulletEnabled val="1"/>
        </dgm:presLayoutVars>
      </dgm:prSet>
      <dgm:spPr/>
      <dgm:t>
        <a:bodyPr/>
        <a:lstStyle/>
        <a:p>
          <a:endParaRPr lang="es-MX"/>
        </a:p>
      </dgm:t>
    </dgm:pt>
    <dgm:pt modelId="{CFE6AF72-A0BE-492D-BDF5-EB024851000B}" type="pres">
      <dgm:prSet presAssocID="{EBC52F80-F108-4C00-AF4B-1D5D23A2FE4A}" presName="sibTrans" presStyleLbl="sibTrans2D1" presStyleIdx="8" presStyleCnt="10"/>
      <dgm:spPr/>
      <dgm:t>
        <a:bodyPr/>
        <a:lstStyle/>
        <a:p>
          <a:endParaRPr lang="es-MX"/>
        </a:p>
      </dgm:t>
    </dgm:pt>
    <dgm:pt modelId="{B5BB0C62-EA6D-4239-9968-C96DEC26EE2B}" type="pres">
      <dgm:prSet presAssocID="{EBC52F80-F108-4C00-AF4B-1D5D23A2FE4A}" presName="connectorText" presStyleLbl="sibTrans2D1" presStyleIdx="8" presStyleCnt="10"/>
      <dgm:spPr/>
      <dgm:t>
        <a:bodyPr/>
        <a:lstStyle/>
        <a:p>
          <a:endParaRPr lang="es-MX"/>
        </a:p>
      </dgm:t>
    </dgm:pt>
    <dgm:pt modelId="{081A9D75-439D-4195-B261-D660F4F972AD}" type="pres">
      <dgm:prSet presAssocID="{FAFB391D-B494-4D21-BDA9-38F1725A2F17}" presName="node" presStyleLbl="node1" presStyleIdx="9" presStyleCnt="10">
        <dgm:presLayoutVars>
          <dgm:bulletEnabled val="1"/>
        </dgm:presLayoutVars>
      </dgm:prSet>
      <dgm:spPr/>
      <dgm:t>
        <a:bodyPr/>
        <a:lstStyle/>
        <a:p>
          <a:endParaRPr lang="es-MX"/>
        </a:p>
      </dgm:t>
    </dgm:pt>
    <dgm:pt modelId="{D928D2C6-639F-44B2-B42C-98FEDB22D778}" type="pres">
      <dgm:prSet presAssocID="{E12AC2CC-69BE-467D-9970-2ED9913785E4}" presName="sibTrans" presStyleLbl="sibTrans2D1" presStyleIdx="9" presStyleCnt="10"/>
      <dgm:spPr/>
      <dgm:t>
        <a:bodyPr/>
        <a:lstStyle/>
        <a:p>
          <a:endParaRPr lang="es-MX"/>
        </a:p>
      </dgm:t>
    </dgm:pt>
    <dgm:pt modelId="{6E1CB723-B33A-4E66-88C2-7E1AAC119741}" type="pres">
      <dgm:prSet presAssocID="{E12AC2CC-69BE-467D-9970-2ED9913785E4}" presName="connectorText" presStyleLbl="sibTrans2D1" presStyleIdx="9" presStyleCnt="10"/>
      <dgm:spPr/>
      <dgm:t>
        <a:bodyPr/>
        <a:lstStyle/>
        <a:p>
          <a:endParaRPr lang="es-MX"/>
        </a:p>
      </dgm:t>
    </dgm:pt>
  </dgm:ptLst>
  <dgm:cxnLst>
    <dgm:cxn modelId="{B2BC1030-7EA9-4ACD-B216-30792BAD5462}" srcId="{CB5FD324-3451-47A0-A4FF-0940927F1E6A}" destId="{61C16B90-76A3-4862-BE83-1CFA72B39400}" srcOrd="8" destOrd="0" parTransId="{44E25A4E-1E88-4950-AE34-C24CFED9D689}" sibTransId="{EBC52F80-F108-4C00-AF4B-1D5D23A2FE4A}"/>
    <dgm:cxn modelId="{36F85D99-1FAB-44BD-8278-5CD3D1102C3C}" type="presOf" srcId="{6D30986C-27B2-4427-ADA8-F72ED560B3B3}" destId="{FB0A7379-DAD8-4003-97E7-A0A55D59E51E}" srcOrd="1" destOrd="0" presId="urn:microsoft.com/office/officeart/2005/8/layout/cycle2"/>
    <dgm:cxn modelId="{252C499D-6485-470F-89CC-BDAEEF4904C2}" type="presOf" srcId="{85AF3EA4-D217-4F92-BE9D-07367371EF54}" destId="{FDB30653-CC78-41DB-8BF2-085D1E7F9A59}" srcOrd="0" destOrd="0" presId="urn:microsoft.com/office/officeart/2005/8/layout/cycle2"/>
    <dgm:cxn modelId="{77CB2896-C4F2-4D69-BE2B-599D8B98F1BF}" type="presOf" srcId="{D58CE229-4C90-4DA2-8ABC-540D0B1EBA9D}" destId="{E7D0220C-0C96-4D7A-BDB6-0E96D0A0334D}" srcOrd="0" destOrd="0" presId="urn:microsoft.com/office/officeart/2005/8/layout/cycle2"/>
    <dgm:cxn modelId="{CA7235FD-2491-4ABC-A359-C936C4934619}" type="presOf" srcId="{5FD0EF4E-D906-4E27-9A13-750516D04E18}" destId="{F2341FC7-BD09-48F1-973A-E174C30ED48A}" srcOrd="0" destOrd="0" presId="urn:microsoft.com/office/officeart/2005/8/layout/cycle2"/>
    <dgm:cxn modelId="{865EB8F1-FC9A-47B4-BD51-AAE19FE8D160}" type="presOf" srcId="{EBC52F80-F108-4C00-AF4B-1D5D23A2FE4A}" destId="{CFE6AF72-A0BE-492D-BDF5-EB024851000B}" srcOrd="0" destOrd="0" presId="urn:microsoft.com/office/officeart/2005/8/layout/cycle2"/>
    <dgm:cxn modelId="{9C0AF9AB-DF12-4175-9BD4-EECF390BEC71}" type="presOf" srcId="{3D7FBE1A-D19B-45EA-ABEE-F6104AF9DFA6}" destId="{0D45CCD2-B16E-4A87-B6C1-3DB18524E5A1}" srcOrd="0" destOrd="0" presId="urn:microsoft.com/office/officeart/2005/8/layout/cycle2"/>
    <dgm:cxn modelId="{7AEBB3DF-4DB8-4D1A-8D13-D4D9E0AE0C23}" type="presOf" srcId="{D075D4BD-190A-4023-903B-EF12F6340C23}" destId="{DA6A096C-8F5D-4EA9-82E0-3ACE3A30AA67}" srcOrd="1" destOrd="0" presId="urn:microsoft.com/office/officeart/2005/8/layout/cycle2"/>
    <dgm:cxn modelId="{6CC72E43-0F2A-4836-9506-2C459202F746}" srcId="{CB5FD324-3451-47A0-A4FF-0940927F1E6A}" destId="{51047780-8492-4FD4-9E75-2FF297F503BD}" srcOrd="4" destOrd="0" parTransId="{1BC66B1D-57FB-4EC8-84F5-37915FA424E7}" sibTransId="{71D754F8-7DCC-46DC-8275-6FDE563E5AE9}"/>
    <dgm:cxn modelId="{60E178F8-D42D-4EC4-AEB6-300A5BCA775C}" type="presOf" srcId="{6D30986C-27B2-4427-ADA8-F72ED560B3B3}" destId="{62FAE8C3-F1F9-4560-A535-57663E35AC8C}" srcOrd="0" destOrd="0" presId="urn:microsoft.com/office/officeart/2005/8/layout/cycle2"/>
    <dgm:cxn modelId="{257F7600-9EA3-4B2F-BC38-F56025F6EBCE}" type="presOf" srcId="{D075D4BD-190A-4023-903B-EF12F6340C23}" destId="{714DE90F-B45A-49B9-A88A-F67D2BFB3C26}" srcOrd="0" destOrd="0" presId="urn:microsoft.com/office/officeart/2005/8/layout/cycle2"/>
    <dgm:cxn modelId="{F2F17043-652E-4EF0-81D0-B3D73ADFD3B5}" srcId="{CB5FD324-3451-47A0-A4FF-0940927F1E6A}" destId="{D58CE229-4C90-4DA2-8ABC-540D0B1EBA9D}" srcOrd="0" destOrd="0" parTransId="{BE6590A1-955D-4360-A409-063C151DFA64}" sibTransId="{85AF3EA4-D217-4F92-BE9D-07367371EF54}"/>
    <dgm:cxn modelId="{385F49C1-9FF7-4BA8-B104-D03E7FFC75C7}" type="presOf" srcId="{270D0AD6-5DFD-4295-A1B4-A200038FEE3C}" destId="{36B2DED8-3F64-4502-A8A1-A97672F74729}" srcOrd="0" destOrd="0" presId="urn:microsoft.com/office/officeart/2005/8/layout/cycle2"/>
    <dgm:cxn modelId="{451CD073-DD01-423F-ABC1-53A08AE09D89}" type="presOf" srcId="{FA16F4EF-3966-46C7-8544-2A2571374829}" destId="{98AFF384-65DA-45F7-B5EA-F54B42999231}" srcOrd="1" destOrd="0" presId="urn:microsoft.com/office/officeart/2005/8/layout/cycle2"/>
    <dgm:cxn modelId="{BD7DF6B8-1E04-405E-A8EB-89E83D69E14C}" type="presOf" srcId="{BC1E40A9-024E-456F-9869-8BB7EE449C21}" destId="{637E4572-9496-4F66-8AAF-4268B2244F83}" srcOrd="1" destOrd="0" presId="urn:microsoft.com/office/officeart/2005/8/layout/cycle2"/>
    <dgm:cxn modelId="{DDB81845-E1D2-42A8-83C4-89F6A2B13FC4}" srcId="{CB5FD324-3451-47A0-A4FF-0940927F1E6A}" destId="{DAFBF3C8-8BCB-4AE0-BA7B-FE785722DB14}" srcOrd="1" destOrd="0" parTransId="{031476F4-EA3E-4ABF-AB84-DAB9DF3362E7}" sibTransId="{FA16F4EF-3966-46C7-8544-2A2571374829}"/>
    <dgm:cxn modelId="{E388A258-C413-4DC8-B1C7-8B43FEF1B30F}" srcId="{CB5FD324-3451-47A0-A4FF-0940927F1E6A}" destId="{F86B2573-FD5D-4364-A4D6-52A4B359EF26}" srcOrd="2" destOrd="0" parTransId="{E9C3E308-4898-4B3F-86B7-BB52EEE66825}" sibTransId="{270D0AD6-5DFD-4295-A1B4-A200038FEE3C}"/>
    <dgm:cxn modelId="{25B09406-9863-4A6A-BD52-7622F22B785A}" type="presOf" srcId="{F86B2573-FD5D-4364-A4D6-52A4B359EF26}" destId="{E7AECFDA-537B-4C67-8846-90547945429E}" srcOrd="0" destOrd="0" presId="urn:microsoft.com/office/officeart/2005/8/layout/cycle2"/>
    <dgm:cxn modelId="{79B7E79F-3BA8-4BDA-B99A-5190E51E0498}" type="presOf" srcId="{FA16F4EF-3966-46C7-8544-2A2571374829}" destId="{11BE2367-BA70-4627-B863-BF78357184FD}" srcOrd="0" destOrd="0" presId="urn:microsoft.com/office/officeart/2005/8/layout/cycle2"/>
    <dgm:cxn modelId="{5FD526D9-295B-47DE-B341-885FFF7F6931}" type="presOf" srcId="{A75F590C-B394-4C4A-88AD-CE8B02E2DF2D}" destId="{021C34CE-44DB-4D49-B0BB-049F14ECC3E7}" srcOrd="0" destOrd="0" presId="urn:microsoft.com/office/officeart/2005/8/layout/cycle2"/>
    <dgm:cxn modelId="{BF0DB116-AF50-4B53-8D4C-2363FCD70FBD}" type="presOf" srcId="{61C16B90-76A3-4862-BE83-1CFA72B39400}" destId="{966FD408-6803-47EC-9E8D-E32CCF1817F3}" srcOrd="0" destOrd="0" presId="urn:microsoft.com/office/officeart/2005/8/layout/cycle2"/>
    <dgm:cxn modelId="{0537ECFE-AA97-475D-A64B-6A91C5957E39}" srcId="{CB5FD324-3451-47A0-A4FF-0940927F1E6A}" destId="{3D7FBE1A-D19B-45EA-ABEE-F6104AF9DFA6}" srcOrd="5" destOrd="0" parTransId="{C5CD5237-6B90-421A-9BC9-9796A84CF835}" sibTransId="{D075D4BD-190A-4023-903B-EF12F6340C23}"/>
    <dgm:cxn modelId="{BE7C83A0-50D4-4C89-AF7F-480F4412663E}" type="presOf" srcId="{5FD0EF4E-D906-4E27-9A13-750516D04E18}" destId="{37CA871E-EDDE-4CFD-A8C3-21F8231C1AFA}" srcOrd="1" destOrd="0" presId="urn:microsoft.com/office/officeart/2005/8/layout/cycle2"/>
    <dgm:cxn modelId="{B73B10C5-2CD7-40E4-9E65-DB9709254ABB}" type="presOf" srcId="{CB5FD324-3451-47A0-A4FF-0940927F1E6A}" destId="{7E22653F-1B38-42B6-BACF-D2BE178F6059}" srcOrd="0" destOrd="0" presId="urn:microsoft.com/office/officeart/2005/8/layout/cycle2"/>
    <dgm:cxn modelId="{F3529504-C1C4-4BC0-AABB-09B987EC0DEF}" type="presOf" srcId="{E12AC2CC-69BE-467D-9970-2ED9913785E4}" destId="{D928D2C6-639F-44B2-B42C-98FEDB22D778}" srcOrd="0" destOrd="0" presId="urn:microsoft.com/office/officeart/2005/8/layout/cycle2"/>
    <dgm:cxn modelId="{96907DEF-534B-41E1-B5B8-131AA0F17FC9}" type="presOf" srcId="{3A0BA3B1-BBAF-4CF6-9382-B2320E38C03E}" destId="{F25435FA-191F-4D89-83D2-9B5C99215631}" srcOrd="0" destOrd="0" presId="urn:microsoft.com/office/officeart/2005/8/layout/cycle2"/>
    <dgm:cxn modelId="{2AB9A3BF-89FF-411A-9CB9-895CEB50A08F}" type="presOf" srcId="{BC1E40A9-024E-456F-9869-8BB7EE449C21}" destId="{FC35A005-318D-4121-89C1-EDAD88FCF1A6}" srcOrd="0" destOrd="0" presId="urn:microsoft.com/office/officeart/2005/8/layout/cycle2"/>
    <dgm:cxn modelId="{B37062E7-1547-4E46-B233-C92E2F869B5B}" type="presOf" srcId="{71D754F8-7DCC-46DC-8275-6FDE563E5AE9}" destId="{7E117F19-6E89-40B1-AF14-C8BBC52CADCC}" srcOrd="1" destOrd="0" presId="urn:microsoft.com/office/officeart/2005/8/layout/cycle2"/>
    <dgm:cxn modelId="{127B98FC-7AE5-4C8A-8FAF-2E6918260848}" type="presOf" srcId="{FAFB391D-B494-4D21-BDA9-38F1725A2F17}" destId="{081A9D75-439D-4195-B261-D660F4F972AD}" srcOrd="0" destOrd="0" presId="urn:microsoft.com/office/officeart/2005/8/layout/cycle2"/>
    <dgm:cxn modelId="{6D0AAFAA-40CA-4C4E-9B56-153700907E6B}" srcId="{CB5FD324-3451-47A0-A4FF-0940927F1E6A}" destId="{3A0BA3B1-BBAF-4CF6-9382-B2320E38C03E}" srcOrd="3" destOrd="0" parTransId="{084E8FCA-79F7-4B04-9747-70A63D35CF16}" sibTransId="{6D30986C-27B2-4427-ADA8-F72ED560B3B3}"/>
    <dgm:cxn modelId="{1B3678DC-C55A-48C9-B0B3-D12999E65CE8}" srcId="{CB5FD324-3451-47A0-A4FF-0940927F1E6A}" destId="{FAFB391D-B494-4D21-BDA9-38F1725A2F17}" srcOrd="9" destOrd="0" parTransId="{A5F5E778-81B6-4FB8-A0F3-C2B68C1D06C8}" sibTransId="{E12AC2CC-69BE-467D-9970-2ED9913785E4}"/>
    <dgm:cxn modelId="{91834FDF-2DEA-4C90-8049-D6F4353D34E6}" type="presOf" srcId="{85AF3EA4-D217-4F92-BE9D-07367371EF54}" destId="{34EE90AD-789E-46AA-A140-C6069B1EAD0E}" srcOrd="1" destOrd="0" presId="urn:microsoft.com/office/officeart/2005/8/layout/cycle2"/>
    <dgm:cxn modelId="{EFBA04FE-F88D-4384-A83D-9D502C98513D}" type="presOf" srcId="{DAFBF3C8-8BCB-4AE0-BA7B-FE785722DB14}" destId="{6CF6169B-E99F-4B39-A415-7A77B009036E}" srcOrd="0" destOrd="0" presId="urn:microsoft.com/office/officeart/2005/8/layout/cycle2"/>
    <dgm:cxn modelId="{4E21F143-B0E5-418C-B3E9-C3DD36630C71}" srcId="{CB5FD324-3451-47A0-A4FF-0940927F1E6A}" destId="{A75F590C-B394-4C4A-88AD-CE8B02E2DF2D}" srcOrd="6" destOrd="0" parTransId="{C7A47CBB-EE86-4376-B70E-10D63F563489}" sibTransId="{5FD0EF4E-D906-4E27-9A13-750516D04E18}"/>
    <dgm:cxn modelId="{FFA20260-6132-4F2F-9FCA-46D3486830BB}" type="presOf" srcId="{EBC52F80-F108-4C00-AF4B-1D5D23A2FE4A}" destId="{B5BB0C62-EA6D-4239-9968-C96DEC26EE2B}" srcOrd="1" destOrd="0" presId="urn:microsoft.com/office/officeart/2005/8/layout/cycle2"/>
    <dgm:cxn modelId="{420E0A0B-9EAD-496C-ADB8-5745C050B89A}" type="presOf" srcId="{51047780-8492-4FD4-9E75-2FF297F503BD}" destId="{3FCAE445-ED68-469F-9C24-365A7364AF29}" srcOrd="0" destOrd="0" presId="urn:microsoft.com/office/officeart/2005/8/layout/cycle2"/>
    <dgm:cxn modelId="{CCA2D1C5-FE91-41A2-8083-460ED6D0B0C9}" type="presOf" srcId="{D877C3AC-0E92-4C43-A650-6B1C21F0CA93}" destId="{48837D40-0F58-44EA-9783-42DE3A4E3C75}" srcOrd="0" destOrd="0" presId="urn:microsoft.com/office/officeart/2005/8/layout/cycle2"/>
    <dgm:cxn modelId="{5FAAC616-5187-4418-B10D-F19650E5B8EB}" srcId="{CB5FD324-3451-47A0-A4FF-0940927F1E6A}" destId="{D877C3AC-0E92-4C43-A650-6B1C21F0CA93}" srcOrd="7" destOrd="0" parTransId="{89A81FC8-FBB1-4105-AFEE-D0F5FA676F5B}" sibTransId="{BC1E40A9-024E-456F-9869-8BB7EE449C21}"/>
    <dgm:cxn modelId="{3085CE57-C6D2-4E39-97FF-D133D7899BFE}" type="presOf" srcId="{E12AC2CC-69BE-467D-9970-2ED9913785E4}" destId="{6E1CB723-B33A-4E66-88C2-7E1AAC119741}" srcOrd="1" destOrd="0" presId="urn:microsoft.com/office/officeart/2005/8/layout/cycle2"/>
    <dgm:cxn modelId="{9B692D3B-64FE-4E02-8F2F-046354EFA8D9}" type="presOf" srcId="{71D754F8-7DCC-46DC-8275-6FDE563E5AE9}" destId="{921CF13A-F709-4D56-8351-3AF6F2BD54CA}" srcOrd="0" destOrd="0" presId="urn:microsoft.com/office/officeart/2005/8/layout/cycle2"/>
    <dgm:cxn modelId="{74D080B3-BBF8-46E7-AF9D-47C7C5037200}" type="presOf" srcId="{270D0AD6-5DFD-4295-A1B4-A200038FEE3C}" destId="{BCA892FE-BCDA-4C13-8818-BA2C708AA396}" srcOrd="1" destOrd="0" presId="urn:microsoft.com/office/officeart/2005/8/layout/cycle2"/>
    <dgm:cxn modelId="{309CC2EA-FC39-467A-A17B-18BE1C267759}" type="presParOf" srcId="{7E22653F-1B38-42B6-BACF-D2BE178F6059}" destId="{E7D0220C-0C96-4D7A-BDB6-0E96D0A0334D}" srcOrd="0" destOrd="0" presId="urn:microsoft.com/office/officeart/2005/8/layout/cycle2"/>
    <dgm:cxn modelId="{AA45AC69-2736-46F6-9E6B-1C01FF21B718}" type="presParOf" srcId="{7E22653F-1B38-42B6-BACF-D2BE178F6059}" destId="{FDB30653-CC78-41DB-8BF2-085D1E7F9A59}" srcOrd="1" destOrd="0" presId="urn:microsoft.com/office/officeart/2005/8/layout/cycle2"/>
    <dgm:cxn modelId="{663BF39A-0400-4577-8D8F-D85F9A1E9B6F}" type="presParOf" srcId="{FDB30653-CC78-41DB-8BF2-085D1E7F9A59}" destId="{34EE90AD-789E-46AA-A140-C6069B1EAD0E}" srcOrd="0" destOrd="0" presId="urn:microsoft.com/office/officeart/2005/8/layout/cycle2"/>
    <dgm:cxn modelId="{8101FCEC-8D5C-49CD-8A54-267A6C02D19D}" type="presParOf" srcId="{7E22653F-1B38-42B6-BACF-D2BE178F6059}" destId="{6CF6169B-E99F-4B39-A415-7A77B009036E}" srcOrd="2" destOrd="0" presId="urn:microsoft.com/office/officeart/2005/8/layout/cycle2"/>
    <dgm:cxn modelId="{FECFA56E-4C5C-4B31-85D4-C20AD93D46C4}" type="presParOf" srcId="{7E22653F-1B38-42B6-BACF-D2BE178F6059}" destId="{11BE2367-BA70-4627-B863-BF78357184FD}" srcOrd="3" destOrd="0" presId="urn:microsoft.com/office/officeart/2005/8/layout/cycle2"/>
    <dgm:cxn modelId="{BF1803EE-7626-4A43-B544-435FC31D20ED}" type="presParOf" srcId="{11BE2367-BA70-4627-B863-BF78357184FD}" destId="{98AFF384-65DA-45F7-B5EA-F54B42999231}" srcOrd="0" destOrd="0" presId="urn:microsoft.com/office/officeart/2005/8/layout/cycle2"/>
    <dgm:cxn modelId="{7B2D40B5-3149-4351-A400-428F5EE65AFD}" type="presParOf" srcId="{7E22653F-1B38-42B6-BACF-D2BE178F6059}" destId="{E7AECFDA-537B-4C67-8846-90547945429E}" srcOrd="4" destOrd="0" presId="urn:microsoft.com/office/officeart/2005/8/layout/cycle2"/>
    <dgm:cxn modelId="{DB788D13-9221-4EFB-A427-FC4E084B7040}" type="presParOf" srcId="{7E22653F-1B38-42B6-BACF-D2BE178F6059}" destId="{36B2DED8-3F64-4502-A8A1-A97672F74729}" srcOrd="5" destOrd="0" presId="urn:microsoft.com/office/officeart/2005/8/layout/cycle2"/>
    <dgm:cxn modelId="{FE27AD72-B442-4400-8ECA-91AF082F958D}" type="presParOf" srcId="{36B2DED8-3F64-4502-A8A1-A97672F74729}" destId="{BCA892FE-BCDA-4C13-8818-BA2C708AA396}" srcOrd="0" destOrd="0" presId="urn:microsoft.com/office/officeart/2005/8/layout/cycle2"/>
    <dgm:cxn modelId="{B9ACCAF5-80B1-4CB1-B2C6-714859333146}" type="presParOf" srcId="{7E22653F-1B38-42B6-BACF-D2BE178F6059}" destId="{F25435FA-191F-4D89-83D2-9B5C99215631}" srcOrd="6" destOrd="0" presId="urn:microsoft.com/office/officeart/2005/8/layout/cycle2"/>
    <dgm:cxn modelId="{92FD89F2-63F0-4C73-B65B-6A9785E819E1}" type="presParOf" srcId="{7E22653F-1B38-42B6-BACF-D2BE178F6059}" destId="{62FAE8C3-F1F9-4560-A535-57663E35AC8C}" srcOrd="7" destOrd="0" presId="urn:microsoft.com/office/officeart/2005/8/layout/cycle2"/>
    <dgm:cxn modelId="{38D98488-9012-4EF4-BE0F-D23617DDCD11}" type="presParOf" srcId="{62FAE8C3-F1F9-4560-A535-57663E35AC8C}" destId="{FB0A7379-DAD8-4003-97E7-A0A55D59E51E}" srcOrd="0" destOrd="0" presId="urn:microsoft.com/office/officeart/2005/8/layout/cycle2"/>
    <dgm:cxn modelId="{9D078D7D-52A4-4676-A5F8-4548B306425E}" type="presParOf" srcId="{7E22653F-1B38-42B6-BACF-D2BE178F6059}" destId="{3FCAE445-ED68-469F-9C24-365A7364AF29}" srcOrd="8" destOrd="0" presId="urn:microsoft.com/office/officeart/2005/8/layout/cycle2"/>
    <dgm:cxn modelId="{CCC03EF9-53AD-4364-87D9-20125616821F}" type="presParOf" srcId="{7E22653F-1B38-42B6-BACF-D2BE178F6059}" destId="{921CF13A-F709-4D56-8351-3AF6F2BD54CA}" srcOrd="9" destOrd="0" presId="urn:microsoft.com/office/officeart/2005/8/layout/cycle2"/>
    <dgm:cxn modelId="{5FD93BD4-60B5-4267-8697-E0F632C434A5}" type="presParOf" srcId="{921CF13A-F709-4D56-8351-3AF6F2BD54CA}" destId="{7E117F19-6E89-40B1-AF14-C8BBC52CADCC}" srcOrd="0" destOrd="0" presId="urn:microsoft.com/office/officeart/2005/8/layout/cycle2"/>
    <dgm:cxn modelId="{AEA4F44A-E14C-47A0-B8C3-0C8F08622AC7}" type="presParOf" srcId="{7E22653F-1B38-42B6-BACF-D2BE178F6059}" destId="{0D45CCD2-B16E-4A87-B6C1-3DB18524E5A1}" srcOrd="10" destOrd="0" presId="urn:microsoft.com/office/officeart/2005/8/layout/cycle2"/>
    <dgm:cxn modelId="{8002CC36-43C2-4386-9FBF-3E2F47B2CFA9}" type="presParOf" srcId="{7E22653F-1B38-42B6-BACF-D2BE178F6059}" destId="{714DE90F-B45A-49B9-A88A-F67D2BFB3C26}" srcOrd="11" destOrd="0" presId="urn:microsoft.com/office/officeart/2005/8/layout/cycle2"/>
    <dgm:cxn modelId="{4EAD1E5F-6EAC-4DB4-BF6B-CD413A46C753}" type="presParOf" srcId="{714DE90F-B45A-49B9-A88A-F67D2BFB3C26}" destId="{DA6A096C-8F5D-4EA9-82E0-3ACE3A30AA67}" srcOrd="0" destOrd="0" presId="urn:microsoft.com/office/officeart/2005/8/layout/cycle2"/>
    <dgm:cxn modelId="{288D7F8B-0A33-4B5B-A930-39B1488DA54E}" type="presParOf" srcId="{7E22653F-1B38-42B6-BACF-D2BE178F6059}" destId="{021C34CE-44DB-4D49-B0BB-049F14ECC3E7}" srcOrd="12" destOrd="0" presId="urn:microsoft.com/office/officeart/2005/8/layout/cycle2"/>
    <dgm:cxn modelId="{ACE76CFF-BEA3-4D80-9361-C7D28B798096}" type="presParOf" srcId="{7E22653F-1B38-42B6-BACF-D2BE178F6059}" destId="{F2341FC7-BD09-48F1-973A-E174C30ED48A}" srcOrd="13" destOrd="0" presId="urn:microsoft.com/office/officeart/2005/8/layout/cycle2"/>
    <dgm:cxn modelId="{AC1A9FCC-A445-42B7-9769-8A1400BCB091}" type="presParOf" srcId="{F2341FC7-BD09-48F1-973A-E174C30ED48A}" destId="{37CA871E-EDDE-4CFD-A8C3-21F8231C1AFA}" srcOrd="0" destOrd="0" presId="urn:microsoft.com/office/officeart/2005/8/layout/cycle2"/>
    <dgm:cxn modelId="{7FD412FD-ACDE-49B5-8D2A-E9182B5313CC}" type="presParOf" srcId="{7E22653F-1B38-42B6-BACF-D2BE178F6059}" destId="{48837D40-0F58-44EA-9783-42DE3A4E3C75}" srcOrd="14" destOrd="0" presId="urn:microsoft.com/office/officeart/2005/8/layout/cycle2"/>
    <dgm:cxn modelId="{228129A5-DE32-4F11-83CD-153D5F9EEA32}" type="presParOf" srcId="{7E22653F-1B38-42B6-BACF-D2BE178F6059}" destId="{FC35A005-318D-4121-89C1-EDAD88FCF1A6}" srcOrd="15" destOrd="0" presId="urn:microsoft.com/office/officeart/2005/8/layout/cycle2"/>
    <dgm:cxn modelId="{7254413D-9E04-47FA-A421-9D1B0B77C523}" type="presParOf" srcId="{FC35A005-318D-4121-89C1-EDAD88FCF1A6}" destId="{637E4572-9496-4F66-8AAF-4268B2244F83}" srcOrd="0" destOrd="0" presId="urn:microsoft.com/office/officeart/2005/8/layout/cycle2"/>
    <dgm:cxn modelId="{916C41EF-40AA-4478-A3E7-05A82353E786}" type="presParOf" srcId="{7E22653F-1B38-42B6-BACF-D2BE178F6059}" destId="{966FD408-6803-47EC-9E8D-E32CCF1817F3}" srcOrd="16" destOrd="0" presId="urn:microsoft.com/office/officeart/2005/8/layout/cycle2"/>
    <dgm:cxn modelId="{8563FB67-C2A1-4868-A439-ED8EB9D8A377}" type="presParOf" srcId="{7E22653F-1B38-42B6-BACF-D2BE178F6059}" destId="{CFE6AF72-A0BE-492D-BDF5-EB024851000B}" srcOrd="17" destOrd="0" presId="urn:microsoft.com/office/officeart/2005/8/layout/cycle2"/>
    <dgm:cxn modelId="{25D0D3B4-F1D3-4B40-9719-11DACDBAD325}" type="presParOf" srcId="{CFE6AF72-A0BE-492D-BDF5-EB024851000B}" destId="{B5BB0C62-EA6D-4239-9968-C96DEC26EE2B}" srcOrd="0" destOrd="0" presId="urn:microsoft.com/office/officeart/2005/8/layout/cycle2"/>
    <dgm:cxn modelId="{EF318763-188C-4F9C-9443-8BACEF821F07}" type="presParOf" srcId="{7E22653F-1B38-42B6-BACF-D2BE178F6059}" destId="{081A9D75-439D-4195-B261-D660F4F972AD}" srcOrd="18" destOrd="0" presId="urn:microsoft.com/office/officeart/2005/8/layout/cycle2"/>
    <dgm:cxn modelId="{705B49EC-9689-4AFA-B500-BBCE31229A8F}" type="presParOf" srcId="{7E22653F-1B38-42B6-BACF-D2BE178F6059}" destId="{D928D2C6-639F-44B2-B42C-98FEDB22D778}" srcOrd="19" destOrd="0" presId="urn:microsoft.com/office/officeart/2005/8/layout/cycle2"/>
    <dgm:cxn modelId="{B9FCDB98-98B3-4BAD-AF1D-446FAD915EAF}" type="presParOf" srcId="{D928D2C6-639F-44B2-B42C-98FEDB22D778}" destId="{6E1CB723-B33A-4E66-88C2-7E1AAC119741}" srcOrd="0" destOrd="0" presId="urn:microsoft.com/office/officeart/2005/8/layout/cycle2"/>
  </dgm:cxnLst>
  <dgm:bg>
    <a:noFill/>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B9CB686-8C2A-452A-997C-358715375305}"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s-MX"/>
        </a:p>
      </dgm:t>
    </dgm:pt>
    <dgm:pt modelId="{19AE9FA8-217F-453A-A835-3D09E5C6CB90}">
      <dgm:prSet phldrT="[Texto]"/>
      <dgm:spPr/>
      <dgm:t>
        <a:bodyPr/>
        <a:lstStyle/>
        <a:p>
          <a:r>
            <a:rPr lang="es-MX" dirty="0" smtClean="0"/>
            <a:t>Perrin 1976</a:t>
          </a:r>
          <a:endParaRPr lang="es-MX" dirty="0"/>
        </a:p>
      </dgm:t>
    </dgm:pt>
    <dgm:pt modelId="{C9F14488-4C13-4B4B-8B4E-3DE3B64CC77C}" type="parTrans" cxnId="{3BB5D1CE-C3C5-4BB0-ADDF-A55E794CE1A5}">
      <dgm:prSet/>
      <dgm:spPr/>
      <dgm:t>
        <a:bodyPr/>
        <a:lstStyle/>
        <a:p>
          <a:endParaRPr lang="es-MX"/>
        </a:p>
      </dgm:t>
    </dgm:pt>
    <dgm:pt modelId="{A9AA2999-637C-40E1-AA78-BAA11C5969A3}" type="sibTrans" cxnId="{3BB5D1CE-C3C5-4BB0-ADDF-A55E794CE1A5}">
      <dgm:prSet/>
      <dgm:spPr/>
      <dgm:t>
        <a:bodyPr/>
        <a:lstStyle/>
        <a:p>
          <a:endParaRPr lang="es-MX"/>
        </a:p>
      </dgm:t>
    </dgm:pt>
    <dgm:pt modelId="{B63D0DD6-FBFE-4222-9966-AA937C6A7153}">
      <dgm:prSet phldrT="[Texto]"/>
      <dgm:spPr/>
      <dgm:t>
        <a:bodyPr/>
        <a:lstStyle/>
        <a:p>
          <a:r>
            <a:rPr lang="es-MX" dirty="0" smtClean="0"/>
            <a:t>BENEFICIO BRUTO</a:t>
          </a:r>
          <a:endParaRPr lang="es-MX" dirty="0"/>
        </a:p>
      </dgm:t>
    </dgm:pt>
    <dgm:pt modelId="{8CFBF8E0-5CFA-4AF4-90E1-5F2CA2F17E6A}" type="parTrans" cxnId="{02D6EB9D-41E0-425D-B61A-9DE3E1FB7C32}">
      <dgm:prSet/>
      <dgm:spPr/>
      <dgm:t>
        <a:bodyPr/>
        <a:lstStyle/>
        <a:p>
          <a:endParaRPr lang="es-MX"/>
        </a:p>
      </dgm:t>
    </dgm:pt>
    <dgm:pt modelId="{19ADA384-B8DE-4CE4-AA85-9EF82E67859E}" type="sibTrans" cxnId="{02D6EB9D-41E0-425D-B61A-9DE3E1FB7C32}">
      <dgm:prSet/>
      <dgm:spPr/>
      <dgm:t>
        <a:bodyPr/>
        <a:lstStyle/>
        <a:p>
          <a:endParaRPr lang="es-MX"/>
        </a:p>
      </dgm:t>
    </dgm:pt>
    <dgm:pt modelId="{AD80D6F9-53BA-44BE-A686-3794F29B2D96}">
      <dgm:prSet phldrT="[Texto]"/>
      <dgm:spPr/>
      <dgm:t>
        <a:bodyPr/>
        <a:lstStyle/>
        <a:p>
          <a:r>
            <a:rPr lang="es-MX" dirty="0" smtClean="0"/>
            <a:t>Rendimiento en kg de peces obtenidos por tratamientos</a:t>
          </a:r>
          <a:endParaRPr lang="es-MX" dirty="0"/>
        </a:p>
      </dgm:t>
    </dgm:pt>
    <dgm:pt modelId="{574DCFB5-815F-4A4D-B658-7FFA3698C911}" type="parTrans" cxnId="{720B3606-FF72-4E0F-8EF3-BEDAB3AA3517}">
      <dgm:prSet/>
      <dgm:spPr/>
      <dgm:t>
        <a:bodyPr/>
        <a:lstStyle/>
        <a:p>
          <a:endParaRPr lang="es-MX"/>
        </a:p>
      </dgm:t>
    </dgm:pt>
    <dgm:pt modelId="{FCA9EDD4-B313-4E17-B8BD-CDB78E69CEC5}" type="sibTrans" cxnId="{720B3606-FF72-4E0F-8EF3-BEDAB3AA3517}">
      <dgm:prSet/>
      <dgm:spPr/>
      <dgm:t>
        <a:bodyPr/>
        <a:lstStyle/>
        <a:p>
          <a:endParaRPr lang="es-MX"/>
        </a:p>
      </dgm:t>
    </dgm:pt>
    <dgm:pt modelId="{71F0BEA2-EC39-4E40-B662-63CC5FAEE609}">
      <dgm:prSet phldrT="[Texto]"/>
      <dgm:spPr/>
      <dgm:t>
        <a:bodyPr/>
        <a:lstStyle/>
        <a:p>
          <a:r>
            <a:rPr lang="es-MX" dirty="0" smtClean="0"/>
            <a:t>Costos Variables</a:t>
          </a:r>
          <a:endParaRPr lang="es-MX" dirty="0"/>
        </a:p>
      </dgm:t>
    </dgm:pt>
    <dgm:pt modelId="{825258B6-9EB4-44C3-A3E4-BD7C9D9B9FF0}" type="parTrans" cxnId="{85B26423-6DED-474E-981C-591DB271FDE9}">
      <dgm:prSet/>
      <dgm:spPr/>
      <dgm:t>
        <a:bodyPr/>
        <a:lstStyle/>
        <a:p>
          <a:endParaRPr lang="es-MX"/>
        </a:p>
      </dgm:t>
    </dgm:pt>
    <dgm:pt modelId="{1942EADF-7D76-40A7-91E7-28E117BA7745}" type="sibTrans" cxnId="{85B26423-6DED-474E-981C-591DB271FDE9}">
      <dgm:prSet/>
      <dgm:spPr/>
      <dgm:t>
        <a:bodyPr/>
        <a:lstStyle/>
        <a:p>
          <a:endParaRPr lang="es-MX"/>
        </a:p>
      </dgm:t>
    </dgm:pt>
    <dgm:pt modelId="{A7C51F23-3653-4991-A19B-8245815E7CB0}">
      <dgm:prSet phldrT="[Texto]"/>
      <dgm:spPr/>
      <dgm:t>
        <a:bodyPr/>
        <a:lstStyle/>
        <a:p>
          <a:r>
            <a:rPr lang="es-MX" dirty="0" smtClean="0"/>
            <a:t>Beneficio Neto</a:t>
          </a:r>
          <a:endParaRPr lang="es-MX" dirty="0"/>
        </a:p>
      </dgm:t>
    </dgm:pt>
    <dgm:pt modelId="{12D55E66-FCE5-4980-BB05-375CD302962E}" type="parTrans" cxnId="{7154C1BA-5EFE-42A2-8CC8-8C4CE407B34D}">
      <dgm:prSet/>
      <dgm:spPr/>
      <dgm:t>
        <a:bodyPr/>
        <a:lstStyle/>
        <a:p>
          <a:endParaRPr lang="es-MX"/>
        </a:p>
      </dgm:t>
    </dgm:pt>
    <dgm:pt modelId="{2474D47A-18AD-40C8-9DDE-B25E9D91250D}" type="sibTrans" cxnId="{7154C1BA-5EFE-42A2-8CC8-8C4CE407B34D}">
      <dgm:prSet/>
      <dgm:spPr/>
      <dgm:t>
        <a:bodyPr/>
        <a:lstStyle/>
        <a:p>
          <a:endParaRPr lang="es-MX"/>
        </a:p>
      </dgm:t>
    </dgm:pt>
    <dgm:pt modelId="{DBC58E85-7268-46E2-B686-644841981971}">
      <dgm:prSet phldrT="[Texto]" phldr="1"/>
      <dgm:spPr/>
      <dgm:t>
        <a:bodyPr/>
        <a:lstStyle/>
        <a:p>
          <a:endParaRPr lang="es-MX"/>
        </a:p>
      </dgm:t>
    </dgm:pt>
    <dgm:pt modelId="{A8C74E59-54D4-475D-896C-B18B42076B01}" type="parTrans" cxnId="{AB174970-5772-4E6D-BAA5-F1CE943740AC}">
      <dgm:prSet/>
      <dgm:spPr/>
      <dgm:t>
        <a:bodyPr/>
        <a:lstStyle/>
        <a:p>
          <a:endParaRPr lang="es-MX"/>
        </a:p>
      </dgm:t>
    </dgm:pt>
    <dgm:pt modelId="{DDE3FD52-F315-450B-944F-86E48DDFBFC9}" type="sibTrans" cxnId="{AB174970-5772-4E6D-BAA5-F1CE943740AC}">
      <dgm:prSet/>
      <dgm:spPr/>
      <dgm:t>
        <a:bodyPr/>
        <a:lstStyle/>
        <a:p>
          <a:endParaRPr lang="es-MX"/>
        </a:p>
      </dgm:t>
    </dgm:pt>
    <dgm:pt modelId="{17AF911D-7C3A-4631-BC46-5C74918D006B}">
      <dgm:prSet phldrT="[Texto]" phldr="1"/>
      <dgm:spPr/>
      <dgm:t>
        <a:bodyPr/>
        <a:lstStyle/>
        <a:p>
          <a:endParaRPr lang="es-MX"/>
        </a:p>
      </dgm:t>
    </dgm:pt>
    <dgm:pt modelId="{DFF7B986-B42D-4150-A5A2-AE88A38B83CD}" type="parTrans" cxnId="{42C38A5C-57B6-45C4-BC0F-87606B2F12C3}">
      <dgm:prSet/>
      <dgm:spPr/>
      <dgm:t>
        <a:bodyPr/>
        <a:lstStyle/>
        <a:p>
          <a:endParaRPr lang="es-MX"/>
        </a:p>
      </dgm:t>
    </dgm:pt>
    <dgm:pt modelId="{8D55B975-2EF4-428A-9164-AAD310F68ECC}" type="sibTrans" cxnId="{42C38A5C-57B6-45C4-BC0F-87606B2F12C3}">
      <dgm:prSet/>
      <dgm:spPr/>
      <dgm:t>
        <a:bodyPr/>
        <a:lstStyle/>
        <a:p>
          <a:endParaRPr lang="es-MX"/>
        </a:p>
      </dgm:t>
    </dgm:pt>
    <dgm:pt modelId="{424C72A1-629C-4314-8744-F3B30957C2BE}">
      <dgm:prSet phldrT="[Texto]" phldr="1"/>
      <dgm:spPr/>
      <dgm:t>
        <a:bodyPr/>
        <a:lstStyle/>
        <a:p>
          <a:endParaRPr lang="es-MX"/>
        </a:p>
      </dgm:t>
    </dgm:pt>
    <dgm:pt modelId="{71317FF8-FE1C-4928-A9CF-55B7775CA09E}" type="parTrans" cxnId="{9C304228-A878-4474-9C61-ABFB1A5C04B7}">
      <dgm:prSet/>
      <dgm:spPr/>
      <dgm:t>
        <a:bodyPr/>
        <a:lstStyle/>
        <a:p>
          <a:endParaRPr lang="es-MX"/>
        </a:p>
      </dgm:t>
    </dgm:pt>
    <dgm:pt modelId="{C266BB28-672C-45DF-9A1A-CB92F83FF49C}" type="sibTrans" cxnId="{9C304228-A878-4474-9C61-ABFB1A5C04B7}">
      <dgm:prSet/>
      <dgm:spPr/>
      <dgm:t>
        <a:bodyPr/>
        <a:lstStyle/>
        <a:p>
          <a:endParaRPr lang="es-MX"/>
        </a:p>
      </dgm:t>
    </dgm:pt>
    <dgm:pt modelId="{14E40581-1ECB-444F-B1F6-998B9A4C8CB6}">
      <dgm:prSet phldrT="[Texto]" phldr="1"/>
      <dgm:spPr/>
      <dgm:t>
        <a:bodyPr/>
        <a:lstStyle/>
        <a:p>
          <a:endParaRPr lang="es-MX"/>
        </a:p>
      </dgm:t>
    </dgm:pt>
    <dgm:pt modelId="{4FB112D2-50E3-4358-B88A-3FD7AB92F76B}" type="parTrans" cxnId="{E355BA14-B428-4441-801A-E7E137665B6B}">
      <dgm:prSet/>
      <dgm:spPr/>
      <dgm:t>
        <a:bodyPr/>
        <a:lstStyle/>
        <a:p>
          <a:endParaRPr lang="es-MX"/>
        </a:p>
      </dgm:t>
    </dgm:pt>
    <dgm:pt modelId="{54D2405F-EB6C-49B1-A029-D6E5A7CCE793}" type="sibTrans" cxnId="{E355BA14-B428-4441-801A-E7E137665B6B}">
      <dgm:prSet/>
      <dgm:spPr/>
      <dgm:t>
        <a:bodyPr/>
        <a:lstStyle/>
        <a:p>
          <a:endParaRPr lang="es-MX"/>
        </a:p>
      </dgm:t>
    </dgm:pt>
    <dgm:pt modelId="{ABB4FA62-158E-43F1-BC81-32D0DB633774}" type="pres">
      <dgm:prSet presAssocID="{2B9CB686-8C2A-452A-997C-358715375305}" presName="arrowDiagram" presStyleCnt="0">
        <dgm:presLayoutVars>
          <dgm:chMax val="5"/>
          <dgm:dir/>
          <dgm:resizeHandles val="exact"/>
        </dgm:presLayoutVars>
      </dgm:prSet>
      <dgm:spPr/>
      <dgm:t>
        <a:bodyPr/>
        <a:lstStyle/>
        <a:p>
          <a:endParaRPr lang="es-MX"/>
        </a:p>
      </dgm:t>
    </dgm:pt>
    <dgm:pt modelId="{42C4B697-B7C2-4B23-B34E-80B496FAC87B}" type="pres">
      <dgm:prSet presAssocID="{2B9CB686-8C2A-452A-997C-358715375305}" presName="arrow" presStyleLbl="bgShp" presStyleIdx="0" presStyleCnt="1"/>
      <dgm:spPr/>
    </dgm:pt>
    <dgm:pt modelId="{14914139-D11F-4793-87F7-A2880FB7D2DD}" type="pres">
      <dgm:prSet presAssocID="{2B9CB686-8C2A-452A-997C-358715375305}" presName="arrowDiagram5" presStyleCnt="0"/>
      <dgm:spPr/>
    </dgm:pt>
    <dgm:pt modelId="{9BAA1023-002E-4C06-AC07-20EB9A4AFE13}" type="pres">
      <dgm:prSet presAssocID="{19AE9FA8-217F-453A-A835-3D09E5C6CB90}" presName="bullet5a" presStyleLbl="node1" presStyleIdx="0" presStyleCnt="5"/>
      <dgm:spPr/>
    </dgm:pt>
    <dgm:pt modelId="{2EF2AEDF-7D91-41D1-A74F-548E90AFCA2E}" type="pres">
      <dgm:prSet presAssocID="{19AE9FA8-217F-453A-A835-3D09E5C6CB90}" presName="textBox5a" presStyleLbl="revTx" presStyleIdx="0" presStyleCnt="5">
        <dgm:presLayoutVars>
          <dgm:bulletEnabled val="1"/>
        </dgm:presLayoutVars>
      </dgm:prSet>
      <dgm:spPr/>
      <dgm:t>
        <a:bodyPr/>
        <a:lstStyle/>
        <a:p>
          <a:endParaRPr lang="es-MX"/>
        </a:p>
      </dgm:t>
    </dgm:pt>
    <dgm:pt modelId="{8F75796C-9040-4F6C-BE33-1A67D487F65E}" type="pres">
      <dgm:prSet presAssocID="{B63D0DD6-FBFE-4222-9966-AA937C6A7153}" presName="bullet5b" presStyleLbl="node1" presStyleIdx="1" presStyleCnt="5"/>
      <dgm:spPr/>
    </dgm:pt>
    <dgm:pt modelId="{8916A311-59A2-49C2-B48B-F3B93F55DAC0}" type="pres">
      <dgm:prSet presAssocID="{B63D0DD6-FBFE-4222-9966-AA937C6A7153}" presName="textBox5b" presStyleLbl="revTx" presStyleIdx="1" presStyleCnt="5">
        <dgm:presLayoutVars>
          <dgm:bulletEnabled val="1"/>
        </dgm:presLayoutVars>
      </dgm:prSet>
      <dgm:spPr/>
      <dgm:t>
        <a:bodyPr/>
        <a:lstStyle/>
        <a:p>
          <a:endParaRPr lang="es-MX"/>
        </a:p>
      </dgm:t>
    </dgm:pt>
    <dgm:pt modelId="{F2C6B062-F51F-47CC-952B-FD6133C33E34}" type="pres">
      <dgm:prSet presAssocID="{AD80D6F9-53BA-44BE-A686-3794F29B2D96}" presName="bullet5c" presStyleLbl="node1" presStyleIdx="2" presStyleCnt="5"/>
      <dgm:spPr/>
    </dgm:pt>
    <dgm:pt modelId="{4E317D52-ACC9-414C-BF19-E94AD413B074}" type="pres">
      <dgm:prSet presAssocID="{AD80D6F9-53BA-44BE-A686-3794F29B2D96}" presName="textBox5c" presStyleLbl="revTx" presStyleIdx="2" presStyleCnt="5">
        <dgm:presLayoutVars>
          <dgm:bulletEnabled val="1"/>
        </dgm:presLayoutVars>
      </dgm:prSet>
      <dgm:spPr/>
      <dgm:t>
        <a:bodyPr/>
        <a:lstStyle/>
        <a:p>
          <a:endParaRPr lang="es-MX"/>
        </a:p>
      </dgm:t>
    </dgm:pt>
    <dgm:pt modelId="{5F5409CC-26BD-42E9-B3AC-28A563E15FE9}" type="pres">
      <dgm:prSet presAssocID="{71F0BEA2-EC39-4E40-B662-63CC5FAEE609}" presName="bullet5d" presStyleLbl="node1" presStyleIdx="3" presStyleCnt="5"/>
      <dgm:spPr/>
    </dgm:pt>
    <dgm:pt modelId="{E8CA2066-3A78-4015-AC95-3237ADBCF420}" type="pres">
      <dgm:prSet presAssocID="{71F0BEA2-EC39-4E40-B662-63CC5FAEE609}" presName="textBox5d" presStyleLbl="revTx" presStyleIdx="3" presStyleCnt="5">
        <dgm:presLayoutVars>
          <dgm:bulletEnabled val="1"/>
        </dgm:presLayoutVars>
      </dgm:prSet>
      <dgm:spPr/>
      <dgm:t>
        <a:bodyPr/>
        <a:lstStyle/>
        <a:p>
          <a:endParaRPr lang="es-MX"/>
        </a:p>
      </dgm:t>
    </dgm:pt>
    <dgm:pt modelId="{96C1EBAD-5F59-4545-99C6-F5A24C1BA243}" type="pres">
      <dgm:prSet presAssocID="{A7C51F23-3653-4991-A19B-8245815E7CB0}" presName="bullet5e" presStyleLbl="node1" presStyleIdx="4" presStyleCnt="5"/>
      <dgm:spPr/>
    </dgm:pt>
    <dgm:pt modelId="{088D69AA-281A-4869-B5E6-70944CA52009}" type="pres">
      <dgm:prSet presAssocID="{A7C51F23-3653-4991-A19B-8245815E7CB0}" presName="textBox5e" presStyleLbl="revTx" presStyleIdx="4" presStyleCnt="5" custScaleY="15880" custLinFactNeighborX="-844" custLinFactNeighborY="-43233">
        <dgm:presLayoutVars>
          <dgm:bulletEnabled val="1"/>
        </dgm:presLayoutVars>
      </dgm:prSet>
      <dgm:spPr/>
      <dgm:t>
        <a:bodyPr/>
        <a:lstStyle/>
        <a:p>
          <a:endParaRPr lang="es-MX"/>
        </a:p>
      </dgm:t>
    </dgm:pt>
  </dgm:ptLst>
  <dgm:cxnLst>
    <dgm:cxn modelId="{9C304228-A878-4474-9C61-ABFB1A5C04B7}" srcId="{2B9CB686-8C2A-452A-997C-358715375305}" destId="{424C72A1-629C-4314-8744-F3B30957C2BE}" srcOrd="7" destOrd="0" parTransId="{71317FF8-FE1C-4928-A9CF-55B7775CA09E}" sibTransId="{C266BB28-672C-45DF-9A1A-CB92F83FF49C}"/>
    <dgm:cxn modelId="{244BCFBE-A581-417A-9AC9-38AF7447A81A}" type="presOf" srcId="{A7C51F23-3653-4991-A19B-8245815E7CB0}" destId="{088D69AA-281A-4869-B5E6-70944CA52009}" srcOrd="0" destOrd="0" presId="urn:microsoft.com/office/officeart/2005/8/layout/arrow2"/>
    <dgm:cxn modelId="{1E26BA8C-6562-4446-A863-5DB91D0E303F}" type="presOf" srcId="{19AE9FA8-217F-453A-A835-3D09E5C6CB90}" destId="{2EF2AEDF-7D91-41D1-A74F-548E90AFCA2E}" srcOrd="0" destOrd="0" presId="urn:microsoft.com/office/officeart/2005/8/layout/arrow2"/>
    <dgm:cxn modelId="{42C38A5C-57B6-45C4-BC0F-87606B2F12C3}" srcId="{2B9CB686-8C2A-452A-997C-358715375305}" destId="{17AF911D-7C3A-4631-BC46-5C74918D006B}" srcOrd="6" destOrd="0" parTransId="{DFF7B986-B42D-4150-A5A2-AE88A38B83CD}" sibTransId="{8D55B975-2EF4-428A-9164-AAD310F68ECC}"/>
    <dgm:cxn modelId="{85B26423-6DED-474E-981C-591DB271FDE9}" srcId="{2B9CB686-8C2A-452A-997C-358715375305}" destId="{71F0BEA2-EC39-4E40-B662-63CC5FAEE609}" srcOrd="3" destOrd="0" parTransId="{825258B6-9EB4-44C3-A3E4-BD7C9D9B9FF0}" sibTransId="{1942EADF-7D76-40A7-91E7-28E117BA7745}"/>
    <dgm:cxn modelId="{353424F9-09AC-4AD9-9411-7BD57CA47FD0}" type="presOf" srcId="{B63D0DD6-FBFE-4222-9966-AA937C6A7153}" destId="{8916A311-59A2-49C2-B48B-F3B93F55DAC0}" srcOrd="0" destOrd="0" presId="urn:microsoft.com/office/officeart/2005/8/layout/arrow2"/>
    <dgm:cxn modelId="{AB174970-5772-4E6D-BAA5-F1CE943740AC}" srcId="{2B9CB686-8C2A-452A-997C-358715375305}" destId="{DBC58E85-7268-46E2-B686-644841981971}" srcOrd="5" destOrd="0" parTransId="{A8C74E59-54D4-475D-896C-B18B42076B01}" sibTransId="{DDE3FD52-F315-450B-944F-86E48DDFBFC9}"/>
    <dgm:cxn modelId="{3BB5D1CE-C3C5-4BB0-ADDF-A55E794CE1A5}" srcId="{2B9CB686-8C2A-452A-997C-358715375305}" destId="{19AE9FA8-217F-453A-A835-3D09E5C6CB90}" srcOrd="0" destOrd="0" parTransId="{C9F14488-4C13-4B4B-8B4E-3DE3B64CC77C}" sibTransId="{A9AA2999-637C-40E1-AA78-BAA11C5969A3}"/>
    <dgm:cxn modelId="{7154C1BA-5EFE-42A2-8CC8-8C4CE407B34D}" srcId="{2B9CB686-8C2A-452A-997C-358715375305}" destId="{A7C51F23-3653-4991-A19B-8245815E7CB0}" srcOrd="4" destOrd="0" parTransId="{12D55E66-FCE5-4980-BB05-375CD302962E}" sibTransId="{2474D47A-18AD-40C8-9DDE-B25E9D91250D}"/>
    <dgm:cxn modelId="{85E1C1C6-B20B-4A82-862A-A43963CD51DE}" type="presOf" srcId="{71F0BEA2-EC39-4E40-B662-63CC5FAEE609}" destId="{E8CA2066-3A78-4015-AC95-3237ADBCF420}" srcOrd="0" destOrd="0" presId="urn:microsoft.com/office/officeart/2005/8/layout/arrow2"/>
    <dgm:cxn modelId="{720B3606-FF72-4E0F-8EF3-BEDAB3AA3517}" srcId="{2B9CB686-8C2A-452A-997C-358715375305}" destId="{AD80D6F9-53BA-44BE-A686-3794F29B2D96}" srcOrd="2" destOrd="0" parTransId="{574DCFB5-815F-4A4D-B658-7FFA3698C911}" sibTransId="{FCA9EDD4-B313-4E17-B8BD-CDB78E69CEC5}"/>
    <dgm:cxn modelId="{8B3FFC35-052D-4F75-885A-B2C6F336C949}" type="presOf" srcId="{2B9CB686-8C2A-452A-997C-358715375305}" destId="{ABB4FA62-158E-43F1-BC81-32D0DB633774}" srcOrd="0" destOrd="0" presId="urn:microsoft.com/office/officeart/2005/8/layout/arrow2"/>
    <dgm:cxn modelId="{E355BA14-B428-4441-801A-E7E137665B6B}" srcId="{2B9CB686-8C2A-452A-997C-358715375305}" destId="{14E40581-1ECB-444F-B1F6-998B9A4C8CB6}" srcOrd="8" destOrd="0" parTransId="{4FB112D2-50E3-4358-B88A-3FD7AB92F76B}" sibTransId="{54D2405F-EB6C-49B1-A029-D6E5A7CCE793}"/>
    <dgm:cxn modelId="{02D6EB9D-41E0-425D-B61A-9DE3E1FB7C32}" srcId="{2B9CB686-8C2A-452A-997C-358715375305}" destId="{B63D0DD6-FBFE-4222-9966-AA937C6A7153}" srcOrd="1" destOrd="0" parTransId="{8CFBF8E0-5CFA-4AF4-90E1-5F2CA2F17E6A}" sibTransId="{19ADA384-B8DE-4CE4-AA85-9EF82E67859E}"/>
    <dgm:cxn modelId="{481633EB-B5C1-49ED-9F70-673271230AC2}" type="presOf" srcId="{AD80D6F9-53BA-44BE-A686-3794F29B2D96}" destId="{4E317D52-ACC9-414C-BF19-E94AD413B074}" srcOrd="0" destOrd="0" presId="urn:microsoft.com/office/officeart/2005/8/layout/arrow2"/>
    <dgm:cxn modelId="{A845C4EC-219D-498B-A631-FA5EC6593682}" type="presParOf" srcId="{ABB4FA62-158E-43F1-BC81-32D0DB633774}" destId="{42C4B697-B7C2-4B23-B34E-80B496FAC87B}" srcOrd="0" destOrd="0" presId="urn:microsoft.com/office/officeart/2005/8/layout/arrow2"/>
    <dgm:cxn modelId="{705888EE-4F78-4652-81BF-2D4CB3875923}" type="presParOf" srcId="{ABB4FA62-158E-43F1-BC81-32D0DB633774}" destId="{14914139-D11F-4793-87F7-A2880FB7D2DD}" srcOrd="1" destOrd="0" presId="urn:microsoft.com/office/officeart/2005/8/layout/arrow2"/>
    <dgm:cxn modelId="{C2AD1EB8-A58E-4DF3-A4D9-564CED06F244}" type="presParOf" srcId="{14914139-D11F-4793-87F7-A2880FB7D2DD}" destId="{9BAA1023-002E-4C06-AC07-20EB9A4AFE13}" srcOrd="0" destOrd="0" presId="urn:microsoft.com/office/officeart/2005/8/layout/arrow2"/>
    <dgm:cxn modelId="{6C86E317-B7D8-4C18-8469-81FBBF5B49F7}" type="presParOf" srcId="{14914139-D11F-4793-87F7-A2880FB7D2DD}" destId="{2EF2AEDF-7D91-41D1-A74F-548E90AFCA2E}" srcOrd="1" destOrd="0" presId="urn:microsoft.com/office/officeart/2005/8/layout/arrow2"/>
    <dgm:cxn modelId="{D35D0B3E-39F3-4403-9779-44D5F9B100DA}" type="presParOf" srcId="{14914139-D11F-4793-87F7-A2880FB7D2DD}" destId="{8F75796C-9040-4F6C-BE33-1A67D487F65E}" srcOrd="2" destOrd="0" presId="urn:microsoft.com/office/officeart/2005/8/layout/arrow2"/>
    <dgm:cxn modelId="{AAFD714B-9896-4DBC-AB37-9C0E5E9DF852}" type="presParOf" srcId="{14914139-D11F-4793-87F7-A2880FB7D2DD}" destId="{8916A311-59A2-49C2-B48B-F3B93F55DAC0}" srcOrd="3" destOrd="0" presId="urn:microsoft.com/office/officeart/2005/8/layout/arrow2"/>
    <dgm:cxn modelId="{89659841-22FA-4D7C-A0A1-35F23CFCACA3}" type="presParOf" srcId="{14914139-D11F-4793-87F7-A2880FB7D2DD}" destId="{F2C6B062-F51F-47CC-952B-FD6133C33E34}" srcOrd="4" destOrd="0" presId="urn:microsoft.com/office/officeart/2005/8/layout/arrow2"/>
    <dgm:cxn modelId="{41FB0E33-9D38-4590-AC03-8A3475DE72AB}" type="presParOf" srcId="{14914139-D11F-4793-87F7-A2880FB7D2DD}" destId="{4E317D52-ACC9-414C-BF19-E94AD413B074}" srcOrd="5" destOrd="0" presId="urn:microsoft.com/office/officeart/2005/8/layout/arrow2"/>
    <dgm:cxn modelId="{53233931-FEB2-4B50-B538-B8910D782684}" type="presParOf" srcId="{14914139-D11F-4793-87F7-A2880FB7D2DD}" destId="{5F5409CC-26BD-42E9-B3AC-28A563E15FE9}" srcOrd="6" destOrd="0" presId="urn:microsoft.com/office/officeart/2005/8/layout/arrow2"/>
    <dgm:cxn modelId="{B098161A-5135-44CF-AF33-7E010FEE0295}" type="presParOf" srcId="{14914139-D11F-4793-87F7-A2880FB7D2DD}" destId="{E8CA2066-3A78-4015-AC95-3237ADBCF420}" srcOrd="7" destOrd="0" presId="urn:microsoft.com/office/officeart/2005/8/layout/arrow2"/>
    <dgm:cxn modelId="{0326A633-58E6-491C-94EE-548F007423EE}" type="presParOf" srcId="{14914139-D11F-4793-87F7-A2880FB7D2DD}" destId="{96C1EBAD-5F59-4545-99C6-F5A24C1BA243}" srcOrd="8" destOrd="0" presId="urn:microsoft.com/office/officeart/2005/8/layout/arrow2"/>
    <dgm:cxn modelId="{68EED85F-96A6-4EB0-B92A-B8A105EEA6F5}" type="presParOf" srcId="{14914139-D11F-4793-87F7-A2880FB7D2DD}" destId="{088D69AA-281A-4869-B5E6-70944CA52009}" srcOrd="9" destOrd="0" presId="urn:microsoft.com/office/officeart/2005/8/layout/arrow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7073FA-F556-49B4-9D03-015BBA218472}"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s-MX"/>
        </a:p>
      </dgm:t>
    </dgm:pt>
    <dgm:pt modelId="{D99A5E40-FB4B-4A4B-B620-41185EC8723F}">
      <dgm:prSet custT="1"/>
      <dgm:spPr/>
      <dgm:t>
        <a:bodyPr/>
        <a:lstStyle/>
        <a:p>
          <a:r>
            <a:rPr lang="es-EC" sz="1400" dirty="0" smtClean="0"/>
            <a:t>En 2008 </a:t>
          </a:r>
          <a:endParaRPr lang="es-MX" sz="1400" dirty="0"/>
        </a:p>
      </dgm:t>
    </dgm:pt>
    <dgm:pt modelId="{9037A5AF-EF0C-4C39-A7D9-9A4A971905EE}" type="parTrans" cxnId="{9EBCE04E-7529-4367-BB4F-71CB28704EC6}">
      <dgm:prSet/>
      <dgm:spPr/>
      <dgm:t>
        <a:bodyPr/>
        <a:lstStyle/>
        <a:p>
          <a:endParaRPr lang="es-MX"/>
        </a:p>
      </dgm:t>
    </dgm:pt>
    <dgm:pt modelId="{D203963E-EA04-41BD-B204-85AA0BBB8B60}" type="sibTrans" cxnId="{9EBCE04E-7529-4367-BB4F-71CB28704EC6}">
      <dgm:prSet/>
      <dgm:spPr/>
      <dgm:t>
        <a:bodyPr/>
        <a:lstStyle/>
        <a:p>
          <a:endParaRPr lang="es-MX"/>
        </a:p>
      </dgm:t>
    </dgm:pt>
    <dgm:pt modelId="{817A9BE0-D229-4B30-97F3-6C3F49724AA3}">
      <dgm:prSet phldrT="[Texto]" custT="1"/>
      <dgm:spPr/>
      <dgm:t>
        <a:bodyPr/>
        <a:lstStyle/>
        <a:p>
          <a:r>
            <a:rPr lang="es-EC" sz="1200" dirty="0" smtClean="0"/>
            <a:t>De los 15 países principales por su producción acuícola, 11 se encuentran en la región de Asia-Pacífico.</a:t>
          </a:r>
          <a:endParaRPr lang="es-MX" sz="1200" dirty="0"/>
        </a:p>
      </dgm:t>
    </dgm:pt>
    <dgm:pt modelId="{AAB70780-0ECE-46A9-BCFE-BD7740628A46}" type="parTrans" cxnId="{E8438964-F162-4F32-955C-2B4EB370E98C}">
      <dgm:prSet/>
      <dgm:spPr/>
      <dgm:t>
        <a:bodyPr/>
        <a:lstStyle/>
        <a:p>
          <a:endParaRPr lang="es-MX"/>
        </a:p>
      </dgm:t>
    </dgm:pt>
    <dgm:pt modelId="{782CC639-5B63-41AA-B75A-97877D4F3D51}" type="sibTrans" cxnId="{E8438964-F162-4F32-955C-2B4EB370E98C}">
      <dgm:prSet/>
      <dgm:spPr/>
      <dgm:t>
        <a:bodyPr/>
        <a:lstStyle/>
        <a:p>
          <a:endParaRPr lang="es-MX"/>
        </a:p>
      </dgm:t>
    </dgm:pt>
    <dgm:pt modelId="{7E009FAA-F510-4EAF-8C0E-F28A0408D871}">
      <dgm:prSet phldrT="[Texto]" custT="1"/>
      <dgm:spPr/>
      <dgm:t>
        <a:bodyPr/>
        <a:lstStyle/>
        <a:p>
          <a:r>
            <a:rPr lang="es-EC" sz="1200" dirty="0" smtClean="0"/>
            <a:t>Unos pocos países lideran la producción de las principales especies</a:t>
          </a:r>
          <a:endParaRPr lang="es-MX" sz="1200" dirty="0"/>
        </a:p>
      </dgm:t>
    </dgm:pt>
    <dgm:pt modelId="{AFB3AD95-85F5-4865-A31F-167326191661}" type="parTrans" cxnId="{5AA42284-1D93-41C8-B719-5A32B18538AE}">
      <dgm:prSet/>
      <dgm:spPr/>
      <dgm:t>
        <a:bodyPr/>
        <a:lstStyle/>
        <a:p>
          <a:endParaRPr lang="es-MX"/>
        </a:p>
      </dgm:t>
    </dgm:pt>
    <dgm:pt modelId="{161B78C9-65DE-4960-A21D-6322EF7D39B3}" type="sibTrans" cxnId="{5AA42284-1D93-41C8-B719-5A32B18538AE}">
      <dgm:prSet/>
      <dgm:spPr/>
      <dgm:t>
        <a:bodyPr/>
        <a:lstStyle/>
        <a:p>
          <a:endParaRPr lang="es-MX"/>
        </a:p>
      </dgm:t>
    </dgm:pt>
    <dgm:pt modelId="{E27ADEE4-C5D3-47C4-A708-0C1BC82F0CD3}">
      <dgm:prSet custT="1"/>
      <dgm:spPr/>
      <dgm:t>
        <a:bodyPr/>
        <a:lstStyle/>
        <a:p>
          <a:r>
            <a:rPr lang="es-EC" sz="1200" dirty="0" smtClean="0"/>
            <a:t>Existen marcadas diferencias en los niveles de producción.</a:t>
          </a:r>
        </a:p>
      </dgm:t>
    </dgm:pt>
    <dgm:pt modelId="{F6F6A752-4BBA-4A85-BB0C-82E4C15674D2}" type="parTrans" cxnId="{E5112577-5857-4A19-BFEC-7C6EA37F0330}">
      <dgm:prSet/>
      <dgm:spPr/>
      <dgm:t>
        <a:bodyPr/>
        <a:lstStyle/>
        <a:p>
          <a:endParaRPr lang="es-MX"/>
        </a:p>
      </dgm:t>
    </dgm:pt>
    <dgm:pt modelId="{8F7A66E0-D6C7-45FB-89EA-DEDEBBF62FEF}" type="sibTrans" cxnId="{E5112577-5857-4A19-BFEC-7C6EA37F0330}">
      <dgm:prSet/>
      <dgm:spPr/>
      <dgm:t>
        <a:bodyPr/>
        <a:lstStyle/>
        <a:p>
          <a:endParaRPr lang="es-MX"/>
        </a:p>
      </dgm:t>
    </dgm:pt>
    <dgm:pt modelId="{2C4A1D64-701F-4BFC-B0EE-F412EF012E01}">
      <dgm:prSet custT="1"/>
      <dgm:spPr/>
      <dgm:t>
        <a:bodyPr/>
        <a:lstStyle/>
        <a:p>
          <a:r>
            <a:rPr lang="es-EC" sz="1200" dirty="0" smtClean="0"/>
            <a:t>La región de Asia-Pacífico domina el sector. </a:t>
          </a:r>
          <a:endParaRPr lang="es-MX" sz="1200" dirty="0"/>
        </a:p>
      </dgm:t>
    </dgm:pt>
    <dgm:pt modelId="{65611213-AA35-46A1-B5FF-ECF56C17BFD0}" type="parTrans" cxnId="{92195157-90C0-4F9F-ACF0-52EFC9830463}">
      <dgm:prSet/>
      <dgm:spPr/>
      <dgm:t>
        <a:bodyPr/>
        <a:lstStyle/>
        <a:p>
          <a:endParaRPr lang="es-MX"/>
        </a:p>
      </dgm:t>
    </dgm:pt>
    <dgm:pt modelId="{E8A304D6-170E-4B3B-8306-0EDD5DD9D2F3}" type="sibTrans" cxnId="{92195157-90C0-4F9F-ACF0-52EFC9830463}">
      <dgm:prSet/>
      <dgm:spPr/>
      <dgm:t>
        <a:bodyPr/>
        <a:lstStyle/>
        <a:p>
          <a:endParaRPr lang="es-MX"/>
        </a:p>
      </dgm:t>
    </dgm:pt>
    <dgm:pt modelId="{03D78032-8510-4357-B86E-92AA0356C28D}">
      <dgm:prSet custT="1"/>
      <dgm:spPr/>
      <dgm:t>
        <a:bodyPr/>
        <a:lstStyle/>
        <a:p>
          <a:r>
            <a:rPr lang="es-EC" sz="1200" dirty="0" smtClean="0"/>
            <a:t>concentró el 89,1% de la producción mundial, con China en solitario aportando el 62,3%. </a:t>
          </a:r>
        </a:p>
      </dgm:t>
    </dgm:pt>
    <dgm:pt modelId="{7FD52115-37A7-4188-A6F5-34266A48F8D2}" type="parTrans" cxnId="{20555FA7-F28F-4818-92D5-9F1B5767ED5E}">
      <dgm:prSet/>
      <dgm:spPr/>
      <dgm:t>
        <a:bodyPr/>
        <a:lstStyle/>
        <a:p>
          <a:endParaRPr lang="es-MX"/>
        </a:p>
      </dgm:t>
    </dgm:pt>
    <dgm:pt modelId="{A3A23809-B7DE-4F1A-8DE7-25442245630C}" type="sibTrans" cxnId="{20555FA7-F28F-4818-92D5-9F1B5767ED5E}">
      <dgm:prSet/>
      <dgm:spPr/>
      <dgm:t>
        <a:bodyPr/>
        <a:lstStyle/>
        <a:p>
          <a:endParaRPr lang="es-MX"/>
        </a:p>
      </dgm:t>
    </dgm:pt>
    <dgm:pt modelId="{E0680DB8-B512-407E-8C7D-98E4BCC901C2}">
      <dgm:prSet/>
      <dgm:spPr/>
      <dgm:t>
        <a:bodyPr/>
        <a:lstStyle/>
        <a:p>
          <a:r>
            <a:rPr lang="es-EC" dirty="0" smtClean="0"/>
            <a:t>China y las carpas; China, Tailandia, Vietnam, Indonesia e India con camarones y langostinos. y Noruega y Chile con el salmón (FA0, 2011)</a:t>
          </a:r>
          <a:endParaRPr lang="es-MX" dirty="0"/>
        </a:p>
      </dgm:t>
    </dgm:pt>
    <dgm:pt modelId="{E6EF7ADF-DAAF-4AB5-B6EB-A3307C2C2D46}" type="parTrans" cxnId="{98101E6E-AE86-4150-B43E-B7FEA86BE097}">
      <dgm:prSet/>
      <dgm:spPr/>
      <dgm:t>
        <a:bodyPr/>
        <a:lstStyle/>
        <a:p>
          <a:endParaRPr lang="es-MX"/>
        </a:p>
      </dgm:t>
    </dgm:pt>
    <dgm:pt modelId="{5B767C90-9C42-4003-A998-72F7C85B36DD}" type="sibTrans" cxnId="{98101E6E-AE86-4150-B43E-B7FEA86BE097}">
      <dgm:prSet/>
      <dgm:spPr/>
      <dgm:t>
        <a:bodyPr/>
        <a:lstStyle/>
        <a:p>
          <a:endParaRPr lang="es-MX"/>
        </a:p>
      </dgm:t>
    </dgm:pt>
    <dgm:pt modelId="{5F92BF1F-8A2F-4089-B777-98BEB56F1254}" type="pres">
      <dgm:prSet presAssocID="{177073FA-F556-49B4-9D03-015BBA218472}" presName="Name0" presStyleCnt="0">
        <dgm:presLayoutVars>
          <dgm:dir/>
          <dgm:resizeHandles val="exact"/>
        </dgm:presLayoutVars>
      </dgm:prSet>
      <dgm:spPr/>
      <dgm:t>
        <a:bodyPr/>
        <a:lstStyle/>
        <a:p>
          <a:endParaRPr lang="es-MX"/>
        </a:p>
      </dgm:t>
    </dgm:pt>
    <dgm:pt modelId="{02D59DFD-A61C-409A-AAB1-87CDB45D6658}" type="pres">
      <dgm:prSet presAssocID="{2C4A1D64-701F-4BFC-B0EE-F412EF012E01}" presName="node" presStyleLbl="node1" presStyleIdx="0" presStyleCnt="7" custLinFactX="3214" custLinFactNeighborX="100000" custLinFactNeighborY="-2689">
        <dgm:presLayoutVars>
          <dgm:bulletEnabled val="1"/>
        </dgm:presLayoutVars>
      </dgm:prSet>
      <dgm:spPr/>
      <dgm:t>
        <a:bodyPr/>
        <a:lstStyle/>
        <a:p>
          <a:endParaRPr lang="es-MX"/>
        </a:p>
      </dgm:t>
    </dgm:pt>
    <dgm:pt modelId="{2D0AFB81-A595-4704-A463-A054962B1B81}" type="pres">
      <dgm:prSet presAssocID="{E8A304D6-170E-4B3B-8306-0EDD5DD9D2F3}" presName="sibTrans" presStyleLbl="sibTrans1D1" presStyleIdx="0" presStyleCnt="6"/>
      <dgm:spPr/>
      <dgm:t>
        <a:bodyPr/>
        <a:lstStyle/>
        <a:p>
          <a:endParaRPr lang="es-MX"/>
        </a:p>
      </dgm:t>
    </dgm:pt>
    <dgm:pt modelId="{8ABD3254-DE44-46E8-91D6-F017F5C10955}" type="pres">
      <dgm:prSet presAssocID="{E8A304D6-170E-4B3B-8306-0EDD5DD9D2F3}" presName="connectorText" presStyleLbl="sibTrans1D1" presStyleIdx="0" presStyleCnt="6"/>
      <dgm:spPr/>
      <dgm:t>
        <a:bodyPr/>
        <a:lstStyle/>
        <a:p>
          <a:endParaRPr lang="es-MX"/>
        </a:p>
      </dgm:t>
    </dgm:pt>
    <dgm:pt modelId="{C17D989D-195B-43F4-BFC0-490A42FB39D3}" type="pres">
      <dgm:prSet presAssocID="{E27ADEE4-C5D3-47C4-A708-0C1BC82F0CD3}" presName="node" presStyleLbl="node1" presStyleIdx="1" presStyleCnt="7" custLinFactX="-100000" custLinFactNeighborX="-103987" custLinFactNeighborY="-2689">
        <dgm:presLayoutVars>
          <dgm:bulletEnabled val="1"/>
        </dgm:presLayoutVars>
      </dgm:prSet>
      <dgm:spPr/>
      <dgm:t>
        <a:bodyPr/>
        <a:lstStyle/>
        <a:p>
          <a:endParaRPr lang="es-MX"/>
        </a:p>
      </dgm:t>
    </dgm:pt>
    <dgm:pt modelId="{9EE83BF0-43C9-480D-8B71-7F8C5D10F0E0}" type="pres">
      <dgm:prSet presAssocID="{8F7A66E0-D6C7-45FB-89EA-DEDEBBF62FEF}" presName="sibTrans" presStyleLbl="sibTrans1D1" presStyleIdx="1" presStyleCnt="6"/>
      <dgm:spPr/>
      <dgm:t>
        <a:bodyPr/>
        <a:lstStyle/>
        <a:p>
          <a:endParaRPr lang="es-MX"/>
        </a:p>
      </dgm:t>
    </dgm:pt>
    <dgm:pt modelId="{767C8433-29DB-45E7-8C7E-5418E574DEF3}" type="pres">
      <dgm:prSet presAssocID="{8F7A66E0-D6C7-45FB-89EA-DEDEBBF62FEF}" presName="connectorText" presStyleLbl="sibTrans1D1" presStyleIdx="1" presStyleCnt="6"/>
      <dgm:spPr/>
      <dgm:t>
        <a:bodyPr/>
        <a:lstStyle/>
        <a:p>
          <a:endParaRPr lang="es-MX"/>
        </a:p>
      </dgm:t>
    </dgm:pt>
    <dgm:pt modelId="{B5643653-BA65-461F-9DB1-BFFA77A6C349}" type="pres">
      <dgm:prSet presAssocID="{D99A5E40-FB4B-4A4B-B620-41185EC8723F}" presName="node" presStyleLbl="node1" presStyleIdx="2" presStyleCnt="7">
        <dgm:presLayoutVars>
          <dgm:bulletEnabled val="1"/>
        </dgm:presLayoutVars>
      </dgm:prSet>
      <dgm:spPr/>
      <dgm:t>
        <a:bodyPr/>
        <a:lstStyle/>
        <a:p>
          <a:endParaRPr lang="es-MX"/>
        </a:p>
      </dgm:t>
    </dgm:pt>
    <dgm:pt modelId="{DB5C6718-E1A5-435E-A98E-CE71BEC78920}" type="pres">
      <dgm:prSet presAssocID="{D203963E-EA04-41BD-B204-85AA0BBB8B60}" presName="sibTrans" presStyleLbl="sibTrans1D1" presStyleIdx="2" presStyleCnt="6"/>
      <dgm:spPr/>
      <dgm:t>
        <a:bodyPr/>
        <a:lstStyle/>
        <a:p>
          <a:endParaRPr lang="es-MX"/>
        </a:p>
      </dgm:t>
    </dgm:pt>
    <dgm:pt modelId="{CDCB37BA-9DD1-4E56-99FB-803062FD65EC}" type="pres">
      <dgm:prSet presAssocID="{D203963E-EA04-41BD-B204-85AA0BBB8B60}" presName="connectorText" presStyleLbl="sibTrans1D1" presStyleIdx="2" presStyleCnt="6"/>
      <dgm:spPr/>
      <dgm:t>
        <a:bodyPr/>
        <a:lstStyle/>
        <a:p>
          <a:endParaRPr lang="es-MX"/>
        </a:p>
      </dgm:t>
    </dgm:pt>
    <dgm:pt modelId="{90B972C6-A93C-4E9D-BCDD-2D1FEF9DFA48}" type="pres">
      <dgm:prSet presAssocID="{03D78032-8510-4357-B86E-92AA0356C28D}" presName="node" presStyleLbl="node1" presStyleIdx="3" presStyleCnt="7">
        <dgm:presLayoutVars>
          <dgm:bulletEnabled val="1"/>
        </dgm:presLayoutVars>
      </dgm:prSet>
      <dgm:spPr/>
      <dgm:t>
        <a:bodyPr/>
        <a:lstStyle/>
        <a:p>
          <a:endParaRPr lang="es-MX"/>
        </a:p>
      </dgm:t>
    </dgm:pt>
    <dgm:pt modelId="{CC39E9FD-1FAC-4224-940E-342B444BE267}" type="pres">
      <dgm:prSet presAssocID="{A3A23809-B7DE-4F1A-8DE7-25442245630C}" presName="sibTrans" presStyleLbl="sibTrans1D1" presStyleIdx="3" presStyleCnt="6"/>
      <dgm:spPr/>
      <dgm:t>
        <a:bodyPr/>
        <a:lstStyle/>
        <a:p>
          <a:endParaRPr lang="es-MX"/>
        </a:p>
      </dgm:t>
    </dgm:pt>
    <dgm:pt modelId="{18CA73B9-D209-46C4-B6CB-D4E785CD49B5}" type="pres">
      <dgm:prSet presAssocID="{A3A23809-B7DE-4F1A-8DE7-25442245630C}" presName="connectorText" presStyleLbl="sibTrans1D1" presStyleIdx="3" presStyleCnt="6"/>
      <dgm:spPr/>
      <dgm:t>
        <a:bodyPr/>
        <a:lstStyle/>
        <a:p>
          <a:endParaRPr lang="es-MX"/>
        </a:p>
      </dgm:t>
    </dgm:pt>
    <dgm:pt modelId="{AE072E76-ECFA-4BCB-91FE-15CEF259F7FE}" type="pres">
      <dgm:prSet presAssocID="{817A9BE0-D229-4B30-97F3-6C3F49724AA3}" presName="node" presStyleLbl="node1" presStyleIdx="4" presStyleCnt="7">
        <dgm:presLayoutVars>
          <dgm:bulletEnabled val="1"/>
        </dgm:presLayoutVars>
      </dgm:prSet>
      <dgm:spPr/>
      <dgm:t>
        <a:bodyPr/>
        <a:lstStyle/>
        <a:p>
          <a:endParaRPr lang="es-MX"/>
        </a:p>
      </dgm:t>
    </dgm:pt>
    <dgm:pt modelId="{A4752E84-CB55-4A55-9620-BF8A0E67C84E}" type="pres">
      <dgm:prSet presAssocID="{782CC639-5B63-41AA-B75A-97877D4F3D51}" presName="sibTrans" presStyleLbl="sibTrans1D1" presStyleIdx="4" presStyleCnt="6"/>
      <dgm:spPr/>
      <dgm:t>
        <a:bodyPr/>
        <a:lstStyle/>
        <a:p>
          <a:endParaRPr lang="es-MX"/>
        </a:p>
      </dgm:t>
    </dgm:pt>
    <dgm:pt modelId="{5F8E8A6D-0B27-4166-A00C-BB98B39D7E14}" type="pres">
      <dgm:prSet presAssocID="{782CC639-5B63-41AA-B75A-97877D4F3D51}" presName="connectorText" presStyleLbl="sibTrans1D1" presStyleIdx="4" presStyleCnt="6"/>
      <dgm:spPr/>
      <dgm:t>
        <a:bodyPr/>
        <a:lstStyle/>
        <a:p>
          <a:endParaRPr lang="es-MX"/>
        </a:p>
      </dgm:t>
    </dgm:pt>
    <dgm:pt modelId="{BD1C4255-4E9F-43BB-8BB7-62B4FA269448}" type="pres">
      <dgm:prSet presAssocID="{7E009FAA-F510-4EAF-8C0E-F28A0408D871}" presName="node" presStyleLbl="node1" presStyleIdx="5" presStyleCnt="7">
        <dgm:presLayoutVars>
          <dgm:bulletEnabled val="1"/>
        </dgm:presLayoutVars>
      </dgm:prSet>
      <dgm:spPr/>
      <dgm:t>
        <a:bodyPr/>
        <a:lstStyle/>
        <a:p>
          <a:endParaRPr lang="es-MX"/>
        </a:p>
      </dgm:t>
    </dgm:pt>
    <dgm:pt modelId="{5F9921B0-E62D-4E2B-9E81-2A483E651C83}" type="pres">
      <dgm:prSet presAssocID="{161B78C9-65DE-4960-A21D-6322EF7D39B3}" presName="sibTrans" presStyleLbl="sibTrans1D1" presStyleIdx="5" presStyleCnt="6"/>
      <dgm:spPr/>
      <dgm:t>
        <a:bodyPr/>
        <a:lstStyle/>
        <a:p>
          <a:endParaRPr lang="es-MX"/>
        </a:p>
      </dgm:t>
    </dgm:pt>
    <dgm:pt modelId="{8CF2C15A-F4C7-4BB1-BB2E-3CF25B07E365}" type="pres">
      <dgm:prSet presAssocID="{161B78C9-65DE-4960-A21D-6322EF7D39B3}" presName="connectorText" presStyleLbl="sibTrans1D1" presStyleIdx="5" presStyleCnt="6"/>
      <dgm:spPr/>
      <dgm:t>
        <a:bodyPr/>
        <a:lstStyle/>
        <a:p>
          <a:endParaRPr lang="es-MX"/>
        </a:p>
      </dgm:t>
    </dgm:pt>
    <dgm:pt modelId="{6BDEC118-706A-4836-A5C9-F05F1C80526C}" type="pres">
      <dgm:prSet presAssocID="{E0680DB8-B512-407E-8C7D-98E4BCC901C2}" presName="node" presStyleLbl="node1" presStyleIdx="6" presStyleCnt="7" custScaleX="192408" custScaleY="143652">
        <dgm:presLayoutVars>
          <dgm:bulletEnabled val="1"/>
        </dgm:presLayoutVars>
      </dgm:prSet>
      <dgm:spPr/>
      <dgm:t>
        <a:bodyPr/>
        <a:lstStyle/>
        <a:p>
          <a:endParaRPr lang="es-MX"/>
        </a:p>
      </dgm:t>
    </dgm:pt>
  </dgm:ptLst>
  <dgm:cxnLst>
    <dgm:cxn modelId="{5F5798C2-0E4A-439C-BDF8-74F874E052AF}" type="presOf" srcId="{E8A304D6-170E-4B3B-8306-0EDD5DD9D2F3}" destId="{2D0AFB81-A595-4704-A463-A054962B1B81}" srcOrd="0" destOrd="0" presId="urn:microsoft.com/office/officeart/2005/8/layout/bProcess3"/>
    <dgm:cxn modelId="{E8438964-F162-4F32-955C-2B4EB370E98C}" srcId="{177073FA-F556-49B4-9D03-015BBA218472}" destId="{817A9BE0-D229-4B30-97F3-6C3F49724AA3}" srcOrd="4" destOrd="0" parTransId="{AAB70780-0ECE-46A9-BCFE-BD7740628A46}" sibTransId="{782CC639-5B63-41AA-B75A-97877D4F3D51}"/>
    <dgm:cxn modelId="{5AA42284-1D93-41C8-B719-5A32B18538AE}" srcId="{177073FA-F556-49B4-9D03-015BBA218472}" destId="{7E009FAA-F510-4EAF-8C0E-F28A0408D871}" srcOrd="5" destOrd="0" parTransId="{AFB3AD95-85F5-4865-A31F-167326191661}" sibTransId="{161B78C9-65DE-4960-A21D-6322EF7D39B3}"/>
    <dgm:cxn modelId="{72596BA2-8A15-46F0-B496-F90C04B7537C}" type="presOf" srcId="{7E009FAA-F510-4EAF-8C0E-F28A0408D871}" destId="{BD1C4255-4E9F-43BB-8BB7-62B4FA269448}" srcOrd="0" destOrd="0" presId="urn:microsoft.com/office/officeart/2005/8/layout/bProcess3"/>
    <dgm:cxn modelId="{92195157-90C0-4F9F-ACF0-52EFC9830463}" srcId="{177073FA-F556-49B4-9D03-015BBA218472}" destId="{2C4A1D64-701F-4BFC-B0EE-F412EF012E01}" srcOrd="0" destOrd="0" parTransId="{65611213-AA35-46A1-B5FF-ECF56C17BFD0}" sibTransId="{E8A304D6-170E-4B3B-8306-0EDD5DD9D2F3}"/>
    <dgm:cxn modelId="{5E272A2E-EAAF-4730-B2EE-99A5DB41EC22}" type="presOf" srcId="{A3A23809-B7DE-4F1A-8DE7-25442245630C}" destId="{18CA73B9-D209-46C4-B6CB-D4E785CD49B5}" srcOrd="1" destOrd="0" presId="urn:microsoft.com/office/officeart/2005/8/layout/bProcess3"/>
    <dgm:cxn modelId="{8BD7A1D0-3306-4C58-98C9-89D1C0F56C3C}" type="presOf" srcId="{161B78C9-65DE-4960-A21D-6322EF7D39B3}" destId="{8CF2C15A-F4C7-4BB1-BB2E-3CF25B07E365}" srcOrd="1" destOrd="0" presId="urn:microsoft.com/office/officeart/2005/8/layout/bProcess3"/>
    <dgm:cxn modelId="{C82A750C-D735-4B6C-931C-23ED4A721294}" type="presOf" srcId="{782CC639-5B63-41AA-B75A-97877D4F3D51}" destId="{A4752E84-CB55-4A55-9620-BF8A0E67C84E}" srcOrd="0" destOrd="0" presId="urn:microsoft.com/office/officeart/2005/8/layout/bProcess3"/>
    <dgm:cxn modelId="{9EC9741D-3CBD-4D19-81A5-89D08F84F58E}" type="presOf" srcId="{D203963E-EA04-41BD-B204-85AA0BBB8B60}" destId="{DB5C6718-E1A5-435E-A98E-CE71BEC78920}" srcOrd="0" destOrd="0" presId="urn:microsoft.com/office/officeart/2005/8/layout/bProcess3"/>
    <dgm:cxn modelId="{A52D15BB-3F16-4EBB-8815-12736535BE79}" type="presOf" srcId="{8F7A66E0-D6C7-45FB-89EA-DEDEBBF62FEF}" destId="{767C8433-29DB-45E7-8C7E-5418E574DEF3}" srcOrd="1" destOrd="0" presId="urn:microsoft.com/office/officeart/2005/8/layout/bProcess3"/>
    <dgm:cxn modelId="{20555FA7-F28F-4818-92D5-9F1B5767ED5E}" srcId="{177073FA-F556-49B4-9D03-015BBA218472}" destId="{03D78032-8510-4357-B86E-92AA0356C28D}" srcOrd="3" destOrd="0" parTransId="{7FD52115-37A7-4188-A6F5-34266A48F8D2}" sibTransId="{A3A23809-B7DE-4F1A-8DE7-25442245630C}"/>
    <dgm:cxn modelId="{39CF7E8D-F3EF-4498-B115-16506915C48C}" type="presOf" srcId="{8F7A66E0-D6C7-45FB-89EA-DEDEBBF62FEF}" destId="{9EE83BF0-43C9-480D-8B71-7F8C5D10F0E0}" srcOrd="0" destOrd="0" presId="urn:microsoft.com/office/officeart/2005/8/layout/bProcess3"/>
    <dgm:cxn modelId="{380CD6BC-D04A-4263-8581-314AF44BA5A6}" type="presOf" srcId="{E27ADEE4-C5D3-47C4-A708-0C1BC82F0CD3}" destId="{C17D989D-195B-43F4-BFC0-490A42FB39D3}" srcOrd="0" destOrd="0" presId="urn:microsoft.com/office/officeart/2005/8/layout/bProcess3"/>
    <dgm:cxn modelId="{60513077-A6A8-43B8-8991-F121F3E640DC}" type="presOf" srcId="{A3A23809-B7DE-4F1A-8DE7-25442245630C}" destId="{CC39E9FD-1FAC-4224-940E-342B444BE267}" srcOrd="0" destOrd="0" presId="urn:microsoft.com/office/officeart/2005/8/layout/bProcess3"/>
    <dgm:cxn modelId="{05FC4FBC-D74C-46F6-A995-72B8C12BD26B}" type="presOf" srcId="{817A9BE0-D229-4B30-97F3-6C3F49724AA3}" destId="{AE072E76-ECFA-4BCB-91FE-15CEF259F7FE}" srcOrd="0" destOrd="0" presId="urn:microsoft.com/office/officeart/2005/8/layout/bProcess3"/>
    <dgm:cxn modelId="{61491BE4-2D18-4D2A-8D4C-A296A1F875A0}" type="presOf" srcId="{2C4A1D64-701F-4BFC-B0EE-F412EF012E01}" destId="{02D59DFD-A61C-409A-AAB1-87CDB45D6658}" srcOrd="0" destOrd="0" presId="urn:microsoft.com/office/officeart/2005/8/layout/bProcess3"/>
    <dgm:cxn modelId="{4B49C588-81C8-4C1F-B1AE-BA1F7B4BA6C7}" type="presOf" srcId="{D99A5E40-FB4B-4A4B-B620-41185EC8723F}" destId="{B5643653-BA65-461F-9DB1-BFFA77A6C349}" srcOrd="0" destOrd="0" presId="urn:microsoft.com/office/officeart/2005/8/layout/bProcess3"/>
    <dgm:cxn modelId="{2D4F9A3D-D13E-49EE-B599-AD226A494A70}" type="presOf" srcId="{E0680DB8-B512-407E-8C7D-98E4BCC901C2}" destId="{6BDEC118-706A-4836-A5C9-F05F1C80526C}" srcOrd="0" destOrd="0" presId="urn:microsoft.com/office/officeart/2005/8/layout/bProcess3"/>
    <dgm:cxn modelId="{9EBCE04E-7529-4367-BB4F-71CB28704EC6}" srcId="{177073FA-F556-49B4-9D03-015BBA218472}" destId="{D99A5E40-FB4B-4A4B-B620-41185EC8723F}" srcOrd="2" destOrd="0" parTransId="{9037A5AF-EF0C-4C39-A7D9-9A4A971905EE}" sibTransId="{D203963E-EA04-41BD-B204-85AA0BBB8B60}"/>
    <dgm:cxn modelId="{E5112577-5857-4A19-BFEC-7C6EA37F0330}" srcId="{177073FA-F556-49B4-9D03-015BBA218472}" destId="{E27ADEE4-C5D3-47C4-A708-0C1BC82F0CD3}" srcOrd="1" destOrd="0" parTransId="{F6F6A752-4BBA-4A85-BB0C-82E4C15674D2}" sibTransId="{8F7A66E0-D6C7-45FB-89EA-DEDEBBF62FEF}"/>
    <dgm:cxn modelId="{DDBD7B1E-9952-4535-852C-1C538896EB83}" type="presOf" srcId="{177073FA-F556-49B4-9D03-015BBA218472}" destId="{5F92BF1F-8A2F-4089-B777-98BEB56F1254}" srcOrd="0" destOrd="0" presId="urn:microsoft.com/office/officeart/2005/8/layout/bProcess3"/>
    <dgm:cxn modelId="{98101E6E-AE86-4150-B43E-B7FEA86BE097}" srcId="{177073FA-F556-49B4-9D03-015BBA218472}" destId="{E0680DB8-B512-407E-8C7D-98E4BCC901C2}" srcOrd="6" destOrd="0" parTransId="{E6EF7ADF-DAAF-4AB5-B6EB-A3307C2C2D46}" sibTransId="{5B767C90-9C42-4003-A998-72F7C85B36DD}"/>
    <dgm:cxn modelId="{3D9755B2-81A8-420C-8B14-88810B2FE6AA}" type="presOf" srcId="{161B78C9-65DE-4960-A21D-6322EF7D39B3}" destId="{5F9921B0-E62D-4E2B-9E81-2A483E651C83}" srcOrd="0" destOrd="0" presId="urn:microsoft.com/office/officeart/2005/8/layout/bProcess3"/>
    <dgm:cxn modelId="{01D1D4C5-DD6F-4E0B-A066-F39B8D13DA1B}" type="presOf" srcId="{D203963E-EA04-41BD-B204-85AA0BBB8B60}" destId="{CDCB37BA-9DD1-4E56-99FB-803062FD65EC}" srcOrd="1" destOrd="0" presId="urn:microsoft.com/office/officeart/2005/8/layout/bProcess3"/>
    <dgm:cxn modelId="{E5C3D5E0-66EB-43B4-9F89-0ACB096DF453}" type="presOf" srcId="{03D78032-8510-4357-B86E-92AA0356C28D}" destId="{90B972C6-A93C-4E9D-BCDD-2D1FEF9DFA48}" srcOrd="0" destOrd="0" presId="urn:microsoft.com/office/officeart/2005/8/layout/bProcess3"/>
    <dgm:cxn modelId="{A982836E-D127-4647-9CB8-98D122CFE4E0}" type="presOf" srcId="{E8A304D6-170E-4B3B-8306-0EDD5DD9D2F3}" destId="{8ABD3254-DE44-46E8-91D6-F017F5C10955}" srcOrd="1" destOrd="0" presId="urn:microsoft.com/office/officeart/2005/8/layout/bProcess3"/>
    <dgm:cxn modelId="{37CD8251-B905-4E5A-9584-1B1FD4D5A84C}" type="presOf" srcId="{782CC639-5B63-41AA-B75A-97877D4F3D51}" destId="{5F8E8A6D-0B27-4166-A00C-BB98B39D7E14}" srcOrd="1" destOrd="0" presId="urn:microsoft.com/office/officeart/2005/8/layout/bProcess3"/>
    <dgm:cxn modelId="{F65F5B12-3168-48CD-897D-F4649880432B}" type="presParOf" srcId="{5F92BF1F-8A2F-4089-B777-98BEB56F1254}" destId="{02D59DFD-A61C-409A-AAB1-87CDB45D6658}" srcOrd="0" destOrd="0" presId="urn:microsoft.com/office/officeart/2005/8/layout/bProcess3"/>
    <dgm:cxn modelId="{5644450F-6C1F-4D3E-AF88-A40B6B145989}" type="presParOf" srcId="{5F92BF1F-8A2F-4089-B777-98BEB56F1254}" destId="{2D0AFB81-A595-4704-A463-A054962B1B81}" srcOrd="1" destOrd="0" presId="urn:microsoft.com/office/officeart/2005/8/layout/bProcess3"/>
    <dgm:cxn modelId="{F73F59F3-E54D-4AEE-BD53-A8FED08FB8AE}" type="presParOf" srcId="{2D0AFB81-A595-4704-A463-A054962B1B81}" destId="{8ABD3254-DE44-46E8-91D6-F017F5C10955}" srcOrd="0" destOrd="0" presId="urn:microsoft.com/office/officeart/2005/8/layout/bProcess3"/>
    <dgm:cxn modelId="{CF950EF4-BC1E-45CE-B008-9BA768857D5D}" type="presParOf" srcId="{5F92BF1F-8A2F-4089-B777-98BEB56F1254}" destId="{C17D989D-195B-43F4-BFC0-490A42FB39D3}" srcOrd="2" destOrd="0" presId="urn:microsoft.com/office/officeart/2005/8/layout/bProcess3"/>
    <dgm:cxn modelId="{517BD675-13B8-4598-9EA4-25DBE20C5266}" type="presParOf" srcId="{5F92BF1F-8A2F-4089-B777-98BEB56F1254}" destId="{9EE83BF0-43C9-480D-8B71-7F8C5D10F0E0}" srcOrd="3" destOrd="0" presId="urn:microsoft.com/office/officeart/2005/8/layout/bProcess3"/>
    <dgm:cxn modelId="{17580559-1DC6-47C4-9E4D-B0430AAEA051}" type="presParOf" srcId="{9EE83BF0-43C9-480D-8B71-7F8C5D10F0E0}" destId="{767C8433-29DB-45E7-8C7E-5418E574DEF3}" srcOrd="0" destOrd="0" presId="urn:microsoft.com/office/officeart/2005/8/layout/bProcess3"/>
    <dgm:cxn modelId="{A8C977A8-F0C0-4BA1-ADC3-66348EC16552}" type="presParOf" srcId="{5F92BF1F-8A2F-4089-B777-98BEB56F1254}" destId="{B5643653-BA65-461F-9DB1-BFFA77A6C349}" srcOrd="4" destOrd="0" presId="urn:microsoft.com/office/officeart/2005/8/layout/bProcess3"/>
    <dgm:cxn modelId="{5A5BF233-E9AE-49F1-8EBF-C0D131F89206}" type="presParOf" srcId="{5F92BF1F-8A2F-4089-B777-98BEB56F1254}" destId="{DB5C6718-E1A5-435E-A98E-CE71BEC78920}" srcOrd="5" destOrd="0" presId="urn:microsoft.com/office/officeart/2005/8/layout/bProcess3"/>
    <dgm:cxn modelId="{08F081AE-43F0-4654-8F12-1FF3F664E159}" type="presParOf" srcId="{DB5C6718-E1A5-435E-A98E-CE71BEC78920}" destId="{CDCB37BA-9DD1-4E56-99FB-803062FD65EC}" srcOrd="0" destOrd="0" presId="urn:microsoft.com/office/officeart/2005/8/layout/bProcess3"/>
    <dgm:cxn modelId="{DCA23139-8762-4115-A16F-E568DEAE08C2}" type="presParOf" srcId="{5F92BF1F-8A2F-4089-B777-98BEB56F1254}" destId="{90B972C6-A93C-4E9D-BCDD-2D1FEF9DFA48}" srcOrd="6" destOrd="0" presId="urn:microsoft.com/office/officeart/2005/8/layout/bProcess3"/>
    <dgm:cxn modelId="{220EAA95-0322-4DFE-A5B2-37E8BE7B6052}" type="presParOf" srcId="{5F92BF1F-8A2F-4089-B777-98BEB56F1254}" destId="{CC39E9FD-1FAC-4224-940E-342B444BE267}" srcOrd="7" destOrd="0" presId="urn:microsoft.com/office/officeart/2005/8/layout/bProcess3"/>
    <dgm:cxn modelId="{65CD24B7-EC6C-4D1F-A4D0-81578FC24887}" type="presParOf" srcId="{CC39E9FD-1FAC-4224-940E-342B444BE267}" destId="{18CA73B9-D209-46C4-B6CB-D4E785CD49B5}" srcOrd="0" destOrd="0" presId="urn:microsoft.com/office/officeart/2005/8/layout/bProcess3"/>
    <dgm:cxn modelId="{947E4674-5E29-4CA7-A475-3CCF9317D4BE}" type="presParOf" srcId="{5F92BF1F-8A2F-4089-B777-98BEB56F1254}" destId="{AE072E76-ECFA-4BCB-91FE-15CEF259F7FE}" srcOrd="8" destOrd="0" presId="urn:microsoft.com/office/officeart/2005/8/layout/bProcess3"/>
    <dgm:cxn modelId="{1D145891-7A60-45D4-8ED7-96F724513611}" type="presParOf" srcId="{5F92BF1F-8A2F-4089-B777-98BEB56F1254}" destId="{A4752E84-CB55-4A55-9620-BF8A0E67C84E}" srcOrd="9" destOrd="0" presId="urn:microsoft.com/office/officeart/2005/8/layout/bProcess3"/>
    <dgm:cxn modelId="{8FA46638-08CC-4C4A-B6F1-3D3EE0012B04}" type="presParOf" srcId="{A4752E84-CB55-4A55-9620-BF8A0E67C84E}" destId="{5F8E8A6D-0B27-4166-A00C-BB98B39D7E14}" srcOrd="0" destOrd="0" presId="urn:microsoft.com/office/officeart/2005/8/layout/bProcess3"/>
    <dgm:cxn modelId="{ACC61583-FA10-4337-8543-2CCC37FB4569}" type="presParOf" srcId="{5F92BF1F-8A2F-4089-B777-98BEB56F1254}" destId="{BD1C4255-4E9F-43BB-8BB7-62B4FA269448}" srcOrd="10" destOrd="0" presId="urn:microsoft.com/office/officeart/2005/8/layout/bProcess3"/>
    <dgm:cxn modelId="{DC08230E-6706-4B5F-A7D3-328B2055E5F6}" type="presParOf" srcId="{5F92BF1F-8A2F-4089-B777-98BEB56F1254}" destId="{5F9921B0-E62D-4E2B-9E81-2A483E651C83}" srcOrd="11" destOrd="0" presId="urn:microsoft.com/office/officeart/2005/8/layout/bProcess3"/>
    <dgm:cxn modelId="{58AF0CD5-EE71-4ADF-A016-8787CCE07FC0}" type="presParOf" srcId="{5F9921B0-E62D-4E2B-9E81-2A483E651C83}" destId="{8CF2C15A-F4C7-4BB1-BB2E-3CF25B07E365}" srcOrd="0" destOrd="0" presId="urn:microsoft.com/office/officeart/2005/8/layout/bProcess3"/>
    <dgm:cxn modelId="{ECADAD0A-EE0A-4C51-9D87-65E1E6D4E2B9}" type="presParOf" srcId="{5F92BF1F-8A2F-4089-B777-98BEB56F1254}" destId="{6BDEC118-706A-4836-A5C9-F05F1C80526C}" srcOrd="12" destOrd="0" presId="urn:microsoft.com/office/officeart/2005/8/layout/bProcess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3D25CB6-B17D-46B4-80FC-EB4D89E20E9C}" type="doc">
      <dgm:prSet loTypeId="urn:microsoft.com/office/officeart/2005/8/layout/arrow2" loCatId="process" qsTypeId="urn:microsoft.com/office/officeart/2005/8/quickstyle/simple1" qsCatId="simple" csTypeId="urn:microsoft.com/office/officeart/2005/8/colors/accent1_2" csCatId="accent1" phldr="1"/>
      <dgm:spPr/>
    </dgm:pt>
    <dgm:pt modelId="{DF556031-5520-48B1-8B07-35BA1F137008}">
      <dgm:prSet phldrT="[Texto]"/>
      <dgm:spPr/>
      <dgm:t>
        <a:bodyPr/>
        <a:lstStyle/>
        <a:p>
          <a:r>
            <a:rPr lang="es-MX" dirty="0" smtClean="0"/>
            <a:t>Proyecto factible </a:t>
          </a:r>
          <a:endParaRPr lang="es-MX" dirty="0"/>
        </a:p>
      </dgm:t>
    </dgm:pt>
    <dgm:pt modelId="{ECF38DBC-F3A8-45E9-8F9C-E4F06E66A084}" type="parTrans" cxnId="{C47D140D-0FFF-4F2C-9EC4-F9A2C41A4D7B}">
      <dgm:prSet/>
      <dgm:spPr/>
      <dgm:t>
        <a:bodyPr/>
        <a:lstStyle/>
        <a:p>
          <a:endParaRPr lang="es-MX"/>
        </a:p>
      </dgm:t>
    </dgm:pt>
    <dgm:pt modelId="{C908B00D-A684-4B9B-B211-AD269EA96EEE}" type="sibTrans" cxnId="{C47D140D-0FFF-4F2C-9EC4-F9A2C41A4D7B}">
      <dgm:prSet/>
      <dgm:spPr/>
      <dgm:t>
        <a:bodyPr/>
        <a:lstStyle/>
        <a:p>
          <a:endParaRPr lang="es-MX"/>
        </a:p>
      </dgm:t>
    </dgm:pt>
    <dgm:pt modelId="{75597D51-5D83-4CA1-9E31-4B84F75D9E63}">
      <dgm:prSet phldrT="[Texto]"/>
      <dgm:spPr/>
      <dgm:t>
        <a:bodyPr/>
        <a:lstStyle/>
        <a:p>
          <a:r>
            <a:rPr lang="es-MX" dirty="0" smtClean="0"/>
            <a:t>TO rentabilidad 122 %</a:t>
          </a:r>
          <a:endParaRPr lang="es-MX" dirty="0"/>
        </a:p>
      </dgm:t>
    </dgm:pt>
    <dgm:pt modelId="{1C6CD2F1-29D6-4E59-8521-987EFE508AB1}" type="parTrans" cxnId="{CC7BD1ED-2FE7-4940-82E0-40DCF5A29DCB}">
      <dgm:prSet/>
      <dgm:spPr/>
      <dgm:t>
        <a:bodyPr/>
        <a:lstStyle/>
        <a:p>
          <a:endParaRPr lang="es-MX"/>
        </a:p>
      </dgm:t>
    </dgm:pt>
    <dgm:pt modelId="{478C3CE2-CF92-4227-AC3F-290E72FB3C69}" type="sibTrans" cxnId="{CC7BD1ED-2FE7-4940-82E0-40DCF5A29DCB}">
      <dgm:prSet/>
      <dgm:spPr/>
      <dgm:t>
        <a:bodyPr/>
        <a:lstStyle/>
        <a:p>
          <a:endParaRPr lang="es-MX"/>
        </a:p>
      </dgm:t>
    </dgm:pt>
    <dgm:pt modelId="{A646A12C-74FE-404D-BB01-D475AC3BF45D}">
      <dgm:prSet phldrT="[Texto]"/>
      <dgm:spPr/>
      <dgm:t>
        <a:bodyPr/>
        <a:lstStyle/>
        <a:p>
          <a:r>
            <a:rPr lang="es-MX" dirty="0" smtClean="0"/>
            <a:t>T1 rentabilidad 69 %</a:t>
          </a:r>
          <a:endParaRPr lang="es-MX" dirty="0"/>
        </a:p>
      </dgm:t>
    </dgm:pt>
    <dgm:pt modelId="{45686DE5-CCD0-4FD1-AEA2-174D8591DCE5}" type="parTrans" cxnId="{4C57AA17-64E4-4F75-BF75-6167B8E0403B}">
      <dgm:prSet/>
      <dgm:spPr/>
      <dgm:t>
        <a:bodyPr/>
        <a:lstStyle/>
        <a:p>
          <a:endParaRPr lang="es-MX"/>
        </a:p>
      </dgm:t>
    </dgm:pt>
    <dgm:pt modelId="{47AC79FA-2821-441A-A79E-CEE8AB410C1E}" type="sibTrans" cxnId="{4C57AA17-64E4-4F75-BF75-6167B8E0403B}">
      <dgm:prSet/>
      <dgm:spPr/>
      <dgm:t>
        <a:bodyPr/>
        <a:lstStyle/>
        <a:p>
          <a:endParaRPr lang="es-MX"/>
        </a:p>
      </dgm:t>
    </dgm:pt>
    <dgm:pt modelId="{72AF61C4-B4CC-4811-BE06-72B5D8247329}">
      <dgm:prSet phldrT="[Texto]"/>
      <dgm:spPr/>
      <dgm:t>
        <a:bodyPr/>
        <a:lstStyle/>
        <a:p>
          <a:endParaRPr lang="es-MX"/>
        </a:p>
      </dgm:t>
    </dgm:pt>
    <dgm:pt modelId="{0ACF69B5-820B-4D29-B6B7-C89D83179BB2}" type="sibTrans" cxnId="{D4CBFB34-5D75-4CE2-9FBD-15D17F274EF7}">
      <dgm:prSet/>
      <dgm:spPr/>
      <dgm:t>
        <a:bodyPr/>
        <a:lstStyle/>
        <a:p>
          <a:endParaRPr lang="es-MX"/>
        </a:p>
      </dgm:t>
    </dgm:pt>
    <dgm:pt modelId="{2F421DFB-8955-4A68-9B34-D781D7F84498}" type="parTrans" cxnId="{D4CBFB34-5D75-4CE2-9FBD-15D17F274EF7}">
      <dgm:prSet/>
      <dgm:spPr/>
      <dgm:t>
        <a:bodyPr/>
        <a:lstStyle/>
        <a:p>
          <a:endParaRPr lang="es-MX"/>
        </a:p>
      </dgm:t>
    </dgm:pt>
    <dgm:pt modelId="{5463351A-5D55-47D4-99DA-35FCBFF8C6C8}">
      <dgm:prSet phldrT="[Texto]"/>
      <dgm:spPr/>
      <dgm:t>
        <a:bodyPr/>
        <a:lstStyle/>
        <a:p>
          <a:r>
            <a:rPr lang="es-MX" dirty="0" smtClean="0"/>
            <a:t>T2 rentabilidad 126 %</a:t>
          </a:r>
          <a:endParaRPr lang="es-MX" dirty="0"/>
        </a:p>
      </dgm:t>
    </dgm:pt>
    <dgm:pt modelId="{BDDFA396-0398-4B16-A2BF-165FFE4CFB9B}" type="parTrans" cxnId="{2BD21E7E-D2A1-4930-9D15-82C81EE7044F}">
      <dgm:prSet/>
      <dgm:spPr/>
      <dgm:t>
        <a:bodyPr/>
        <a:lstStyle/>
        <a:p>
          <a:endParaRPr lang="es-MX"/>
        </a:p>
      </dgm:t>
    </dgm:pt>
    <dgm:pt modelId="{6EF2F290-0FC9-4569-A998-228F80565E5F}" type="sibTrans" cxnId="{2BD21E7E-D2A1-4930-9D15-82C81EE7044F}">
      <dgm:prSet/>
      <dgm:spPr/>
      <dgm:t>
        <a:bodyPr/>
        <a:lstStyle/>
        <a:p>
          <a:endParaRPr lang="es-MX"/>
        </a:p>
      </dgm:t>
    </dgm:pt>
    <dgm:pt modelId="{88554ADB-5FAF-4409-A71B-18DB7A6770F1}">
      <dgm:prSet phldrT="[Texto]"/>
      <dgm:spPr/>
      <dgm:t>
        <a:bodyPr/>
        <a:lstStyle/>
        <a:p>
          <a:r>
            <a:rPr lang="es-MX" dirty="0" smtClean="0"/>
            <a:t>Tasa referencial pasiva Banco Central del Ecuador 11%</a:t>
          </a:r>
          <a:endParaRPr lang="es-MX" dirty="0"/>
        </a:p>
      </dgm:t>
    </dgm:pt>
    <dgm:pt modelId="{26F68DF7-24F6-4648-9AC3-255AD33E1EC1}" type="parTrans" cxnId="{63502E8E-2A16-4A9F-A39F-97B004B79CC3}">
      <dgm:prSet/>
      <dgm:spPr/>
      <dgm:t>
        <a:bodyPr/>
        <a:lstStyle/>
        <a:p>
          <a:endParaRPr lang="es-MX"/>
        </a:p>
      </dgm:t>
    </dgm:pt>
    <dgm:pt modelId="{BF1B6B6A-D296-435E-9365-6A5D789D9FD3}" type="sibTrans" cxnId="{63502E8E-2A16-4A9F-A39F-97B004B79CC3}">
      <dgm:prSet/>
      <dgm:spPr/>
      <dgm:t>
        <a:bodyPr/>
        <a:lstStyle/>
        <a:p>
          <a:endParaRPr lang="es-MX"/>
        </a:p>
      </dgm:t>
    </dgm:pt>
    <dgm:pt modelId="{F8770902-EF50-4B1D-A795-37AEF809E205}" type="pres">
      <dgm:prSet presAssocID="{83D25CB6-B17D-46B4-80FC-EB4D89E20E9C}" presName="arrowDiagram" presStyleCnt="0">
        <dgm:presLayoutVars>
          <dgm:chMax val="5"/>
          <dgm:dir/>
          <dgm:resizeHandles val="exact"/>
        </dgm:presLayoutVars>
      </dgm:prSet>
      <dgm:spPr/>
    </dgm:pt>
    <dgm:pt modelId="{EBC23A59-2370-445A-BF84-3D5A87A956CE}" type="pres">
      <dgm:prSet presAssocID="{83D25CB6-B17D-46B4-80FC-EB4D89E20E9C}" presName="arrow" presStyleLbl="bgShp" presStyleIdx="0" presStyleCnt="1"/>
      <dgm:spPr/>
    </dgm:pt>
    <dgm:pt modelId="{F6CD9C4C-CFB2-4BCA-8A81-CF53659F2C96}" type="pres">
      <dgm:prSet presAssocID="{83D25CB6-B17D-46B4-80FC-EB4D89E20E9C}" presName="arrowDiagram5" presStyleCnt="0"/>
      <dgm:spPr/>
    </dgm:pt>
    <dgm:pt modelId="{407E5D3C-82F7-476D-BCD4-1D579765929E}" type="pres">
      <dgm:prSet presAssocID="{DF556031-5520-48B1-8B07-35BA1F137008}" presName="bullet5a" presStyleLbl="node1" presStyleIdx="0" presStyleCnt="5"/>
      <dgm:spPr/>
    </dgm:pt>
    <dgm:pt modelId="{2FA52F8F-167D-4A62-9559-A9BEB1829DBB}" type="pres">
      <dgm:prSet presAssocID="{DF556031-5520-48B1-8B07-35BA1F137008}" presName="textBox5a" presStyleLbl="revTx" presStyleIdx="0" presStyleCnt="5">
        <dgm:presLayoutVars>
          <dgm:bulletEnabled val="1"/>
        </dgm:presLayoutVars>
      </dgm:prSet>
      <dgm:spPr/>
      <dgm:t>
        <a:bodyPr/>
        <a:lstStyle/>
        <a:p>
          <a:endParaRPr lang="es-MX"/>
        </a:p>
      </dgm:t>
    </dgm:pt>
    <dgm:pt modelId="{C3DE3B57-FD79-46C7-B4CC-61913AAA1091}" type="pres">
      <dgm:prSet presAssocID="{75597D51-5D83-4CA1-9E31-4B84F75D9E63}" presName="bullet5b" presStyleLbl="node1" presStyleIdx="1" presStyleCnt="5"/>
      <dgm:spPr/>
    </dgm:pt>
    <dgm:pt modelId="{3ADDDAC8-9AF7-4529-BB1B-F6AE92309A11}" type="pres">
      <dgm:prSet presAssocID="{75597D51-5D83-4CA1-9E31-4B84F75D9E63}" presName="textBox5b" presStyleLbl="revTx" presStyleIdx="1" presStyleCnt="5">
        <dgm:presLayoutVars>
          <dgm:bulletEnabled val="1"/>
        </dgm:presLayoutVars>
      </dgm:prSet>
      <dgm:spPr/>
      <dgm:t>
        <a:bodyPr/>
        <a:lstStyle/>
        <a:p>
          <a:endParaRPr lang="es-MX"/>
        </a:p>
      </dgm:t>
    </dgm:pt>
    <dgm:pt modelId="{096AD8D1-A246-4FF4-95AF-186FF4B66617}" type="pres">
      <dgm:prSet presAssocID="{A646A12C-74FE-404D-BB01-D475AC3BF45D}" presName="bullet5c" presStyleLbl="node1" presStyleIdx="2" presStyleCnt="5"/>
      <dgm:spPr/>
    </dgm:pt>
    <dgm:pt modelId="{FD613941-43C3-465F-8A57-47E9785E5A58}" type="pres">
      <dgm:prSet presAssocID="{A646A12C-74FE-404D-BB01-D475AC3BF45D}" presName="textBox5c" presStyleLbl="revTx" presStyleIdx="2" presStyleCnt="5">
        <dgm:presLayoutVars>
          <dgm:bulletEnabled val="1"/>
        </dgm:presLayoutVars>
      </dgm:prSet>
      <dgm:spPr/>
      <dgm:t>
        <a:bodyPr/>
        <a:lstStyle/>
        <a:p>
          <a:endParaRPr lang="es-MX"/>
        </a:p>
      </dgm:t>
    </dgm:pt>
    <dgm:pt modelId="{9153B959-52E1-448C-A295-E4738030575C}" type="pres">
      <dgm:prSet presAssocID="{5463351A-5D55-47D4-99DA-35FCBFF8C6C8}" presName="bullet5d" presStyleLbl="node1" presStyleIdx="3" presStyleCnt="5"/>
      <dgm:spPr/>
    </dgm:pt>
    <dgm:pt modelId="{148BAD71-A60A-4CE8-B4E2-65FCA46D532A}" type="pres">
      <dgm:prSet presAssocID="{5463351A-5D55-47D4-99DA-35FCBFF8C6C8}" presName="textBox5d" presStyleLbl="revTx" presStyleIdx="3" presStyleCnt="5">
        <dgm:presLayoutVars>
          <dgm:bulletEnabled val="1"/>
        </dgm:presLayoutVars>
      </dgm:prSet>
      <dgm:spPr/>
      <dgm:t>
        <a:bodyPr/>
        <a:lstStyle/>
        <a:p>
          <a:endParaRPr lang="es-MX"/>
        </a:p>
      </dgm:t>
    </dgm:pt>
    <dgm:pt modelId="{118BC99E-30BB-4A18-814B-66F61DA45120}" type="pres">
      <dgm:prSet presAssocID="{88554ADB-5FAF-4409-A71B-18DB7A6770F1}" presName="bullet5e" presStyleLbl="node1" presStyleIdx="4" presStyleCnt="5"/>
      <dgm:spPr/>
    </dgm:pt>
    <dgm:pt modelId="{9F091893-15F8-44EE-BF02-F2FC88B66205}" type="pres">
      <dgm:prSet presAssocID="{88554ADB-5FAF-4409-A71B-18DB7A6770F1}" presName="textBox5e" presStyleLbl="revTx" presStyleIdx="4" presStyleCnt="5">
        <dgm:presLayoutVars>
          <dgm:bulletEnabled val="1"/>
        </dgm:presLayoutVars>
      </dgm:prSet>
      <dgm:spPr/>
      <dgm:t>
        <a:bodyPr/>
        <a:lstStyle/>
        <a:p>
          <a:endParaRPr lang="es-MX"/>
        </a:p>
      </dgm:t>
    </dgm:pt>
  </dgm:ptLst>
  <dgm:cxnLst>
    <dgm:cxn modelId="{43D6142F-D9AB-403B-B381-45FFFEFE3700}" type="presOf" srcId="{83D25CB6-B17D-46B4-80FC-EB4D89E20E9C}" destId="{F8770902-EF50-4B1D-A795-37AEF809E205}" srcOrd="0" destOrd="0" presId="urn:microsoft.com/office/officeart/2005/8/layout/arrow2"/>
    <dgm:cxn modelId="{E1F71EE4-9C20-40E8-9CA9-E4ACC4EB7C4D}" type="presOf" srcId="{DF556031-5520-48B1-8B07-35BA1F137008}" destId="{2FA52F8F-167D-4A62-9559-A9BEB1829DBB}" srcOrd="0" destOrd="0" presId="urn:microsoft.com/office/officeart/2005/8/layout/arrow2"/>
    <dgm:cxn modelId="{FC561F3C-2597-4809-95C3-CF8BA39CE64F}" type="presOf" srcId="{75597D51-5D83-4CA1-9E31-4B84F75D9E63}" destId="{3ADDDAC8-9AF7-4529-BB1B-F6AE92309A11}" srcOrd="0" destOrd="0" presId="urn:microsoft.com/office/officeart/2005/8/layout/arrow2"/>
    <dgm:cxn modelId="{D4CBFB34-5D75-4CE2-9FBD-15D17F274EF7}" srcId="{83D25CB6-B17D-46B4-80FC-EB4D89E20E9C}" destId="{72AF61C4-B4CC-4811-BE06-72B5D8247329}" srcOrd="5" destOrd="0" parTransId="{2F421DFB-8955-4A68-9B34-D781D7F84498}" sibTransId="{0ACF69B5-820B-4D29-B6B7-C89D83179BB2}"/>
    <dgm:cxn modelId="{2BD21E7E-D2A1-4930-9D15-82C81EE7044F}" srcId="{83D25CB6-B17D-46B4-80FC-EB4D89E20E9C}" destId="{5463351A-5D55-47D4-99DA-35FCBFF8C6C8}" srcOrd="3" destOrd="0" parTransId="{BDDFA396-0398-4B16-A2BF-165FFE4CFB9B}" sibTransId="{6EF2F290-0FC9-4569-A998-228F80565E5F}"/>
    <dgm:cxn modelId="{CC7BD1ED-2FE7-4940-82E0-40DCF5A29DCB}" srcId="{83D25CB6-B17D-46B4-80FC-EB4D89E20E9C}" destId="{75597D51-5D83-4CA1-9E31-4B84F75D9E63}" srcOrd="1" destOrd="0" parTransId="{1C6CD2F1-29D6-4E59-8521-987EFE508AB1}" sibTransId="{478C3CE2-CF92-4227-AC3F-290E72FB3C69}"/>
    <dgm:cxn modelId="{63502E8E-2A16-4A9F-A39F-97B004B79CC3}" srcId="{83D25CB6-B17D-46B4-80FC-EB4D89E20E9C}" destId="{88554ADB-5FAF-4409-A71B-18DB7A6770F1}" srcOrd="4" destOrd="0" parTransId="{26F68DF7-24F6-4648-9AC3-255AD33E1EC1}" sibTransId="{BF1B6B6A-D296-435E-9365-6A5D789D9FD3}"/>
    <dgm:cxn modelId="{85021474-5CCC-413B-B2C9-AECF060874A1}" type="presOf" srcId="{A646A12C-74FE-404D-BB01-D475AC3BF45D}" destId="{FD613941-43C3-465F-8A57-47E9785E5A58}" srcOrd="0" destOrd="0" presId="urn:microsoft.com/office/officeart/2005/8/layout/arrow2"/>
    <dgm:cxn modelId="{C47D140D-0FFF-4F2C-9EC4-F9A2C41A4D7B}" srcId="{83D25CB6-B17D-46B4-80FC-EB4D89E20E9C}" destId="{DF556031-5520-48B1-8B07-35BA1F137008}" srcOrd="0" destOrd="0" parTransId="{ECF38DBC-F3A8-45E9-8F9C-E4F06E66A084}" sibTransId="{C908B00D-A684-4B9B-B211-AD269EA96EEE}"/>
    <dgm:cxn modelId="{C360A8B3-0388-42E7-9D92-0A7A61399AC5}" type="presOf" srcId="{88554ADB-5FAF-4409-A71B-18DB7A6770F1}" destId="{9F091893-15F8-44EE-BF02-F2FC88B66205}" srcOrd="0" destOrd="0" presId="urn:microsoft.com/office/officeart/2005/8/layout/arrow2"/>
    <dgm:cxn modelId="{767C8C06-723B-46F7-B900-A037BC078DE3}" type="presOf" srcId="{5463351A-5D55-47D4-99DA-35FCBFF8C6C8}" destId="{148BAD71-A60A-4CE8-B4E2-65FCA46D532A}" srcOrd="0" destOrd="0" presId="urn:microsoft.com/office/officeart/2005/8/layout/arrow2"/>
    <dgm:cxn modelId="{4C57AA17-64E4-4F75-BF75-6167B8E0403B}" srcId="{83D25CB6-B17D-46B4-80FC-EB4D89E20E9C}" destId="{A646A12C-74FE-404D-BB01-D475AC3BF45D}" srcOrd="2" destOrd="0" parTransId="{45686DE5-CCD0-4FD1-AEA2-174D8591DCE5}" sibTransId="{47AC79FA-2821-441A-A79E-CEE8AB410C1E}"/>
    <dgm:cxn modelId="{75931461-2534-4A30-8AFA-00191CB528C7}" type="presParOf" srcId="{F8770902-EF50-4B1D-A795-37AEF809E205}" destId="{EBC23A59-2370-445A-BF84-3D5A87A956CE}" srcOrd="0" destOrd="0" presId="urn:microsoft.com/office/officeart/2005/8/layout/arrow2"/>
    <dgm:cxn modelId="{3B338D25-227A-4EAF-A942-390D82EC0A47}" type="presParOf" srcId="{F8770902-EF50-4B1D-A795-37AEF809E205}" destId="{F6CD9C4C-CFB2-4BCA-8A81-CF53659F2C96}" srcOrd="1" destOrd="0" presId="urn:microsoft.com/office/officeart/2005/8/layout/arrow2"/>
    <dgm:cxn modelId="{EBAB5EED-8464-4E26-9D1D-BED0342647A4}" type="presParOf" srcId="{F6CD9C4C-CFB2-4BCA-8A81-CF53659F2C96}" destId="{407E5D3C-82F7-476D-BCD4-1D579765929E}" srcOrd="0" destOrd="0" presId="urn:microsoft.com/office/officeart/2005/8/layout/arrow2"/>
    <dgm:cxn modelId="{DBB99141-CA5A-4059-B6E7-CEC2C3460DED}" type="presParOf" srcId="{F6CD9C4C-CFB2-4BCA-8A81-CF53659F2C96}" destId="{2FA52F8F-167D-4A62-9559-A9BEB1829DBB}" srcOrd="1" destOrd="0" presId="urn:microsoft.com/office/officeart/2005/8/layout/arrow2"/>
    <dgm:cxn modelId="{E40990B6-DD30-4F8E-A65E-34A9195FE4EE}" type="presParOf" srcId="{F6CD9C4C-CFB2-4BCA-8A81-CF53659F2C96}" destId="{C3DE3B57-FD79-46C7-B4CC-61913AAA1091}" srcOrd="2" destOrd="0" presId="urn:microsoft.com/office/officeart/2005/8/layout/arrow2"/>
    <dgm:cxn modelId="{0AECE35C-5C1D-4A2C-942C-770CE05E1077}" type="presParOf" srcId="{F6CD9C4C-CFB2-4BCA-8A81-CF53659F2C96}" destId="{3ADDDAC8-9AF7-4529-BB1B-F6AE92309A11}" srcOrd="3" destOrd="0" presId="urn:microsoft.com/office/officeart/2005/8/layout/arrow2"/>
    <dgm:cxn modelId="{E1F3241A-1C77-4E0E-92B1-A75A0B4A4FC9}" type="presParOf" srcId="{F6CD9C4C-CFB2-4BCA-8A81-CF53659F2C96}" destId="{096AD8D1-A246-4FF4-95AF-186FF4B66617}" srcOrd="4" destOrd="0" presId="urn:microsoft.com/office/officeart/2005/8/layout/arrow2"/>
    <dgm:cxn modelId="{58F56562-2D44-469E-A8B2-C5A133E9EBFA}" type="presParOf" srcId="{F6CD9C4C-CFB2-4BCA-8A81-CF53659F2C96}" destId="{FD613941-43C3-465F-8A57-47E9785E5A58}" srcOrd="5" destOrd="0" presId="urn:microsoft.com/office/officeart/2005/8/layout/arrow2"/>
    <dgm:cxn modelId="{EFE0F685-4BA8-44D6-B9FD-68DF28E53D2E}" type="presParOf" srcId="{F6CD9C4C-CFB2-4BCA-8A81-CF53659F2C96}" destId="{9153B959-52E1-448C-A295-E4738030575C}" srcOrd="6" destOrd="0" presId="urn:microsoft.com/office/officeart/2005/8/layout/arrow2"/>
    <dgm:cxn modelId="{BB03EAAD-6C02-471E-97E5-16498E9EBB45}" type="presParOf" srcId="{F6CD9C4C-CFB2-4BCA-8A81-CF53659F2C96}" destId="{148BAD71-A60A-4CE8-B4E2-65FCA46D532A}" srcOrd="7" destOrd="0" presId="urn:microsoft.com/office/officeart/2005/8/layout/arrow2"/>
    <dgm:cxn modelId="{A68EA024-B81A-4120-9699-B1D6960A0C6E}" type="presParOf" srcId="{F6CD9C4C-CFB2-4BCA-8A81-CF53659F2C96}" destId="{118BC99E-30BB-4A18-814B-66F61DA45120}" srcOrd="8" destOrd="0" presId="urn:microsoft.com/office/officeart/2005/8/layout/arrow2"/>
    <dgm:cxn modelId="{9014F866-BDBD-430E-8F8D-E8CC408A95C0}" type="presParOf" srcId="{F6CD9C4C-CFB2-4BCA-8A81-CF53659F2C96}" destId="{9F091893-15F8-44EE-BF02-F2FC88B66205}" srcOrd="9" destOrd="0" presId="urn:microsoft.com/office/officeart/2005/8/layout/arrow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6492F7C-74A9-4614-A7C0-B344ED2AE834}"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s-MX"/>
        </a:p>
      </dgm:t>
    </dgm:pt>
    <dgm:pt modelId="{66ED411A-EA32-4FCF-BB63-CEB83A1B2F41}">
      <dgm:prSet phldrT="[Texto]"/>
      <dgm:spPr/>
      <dgm:t>
        <a:bodyPr/>
        <a:lstStyle/>
        <a:p>
          <a:r>
            <a:rPr lang="es-MX" dirty="0" smtClean="0"/>
            <a:t>GISIS S.A</a:t>
          </a:r>
          <a:endParaRPr lang="es-MX" dirty="0"/>
        </a:p>
      </dgm:t>
    </dgm:pt>
    <dgm:pt modelId="{A2367137-DF50-4ED6-87D6-0DAA417EC62D}" type="parTrans" cxnId="{B6789075-B07B-4E04-82FD-315C593D5E99}">
      <dgm:prSet/>
      <dgm:spPr/>
      <dgm:t>
        <a:bodyPr/>
        <a:lstStyle/>
        <a:p>
          <a:endParaRPr lang="es-MX"/>
        </a:p>
      </dgm:t>
    </dgm:pt>
    <dgm:pt modelId="{6BF1F14A-961E-428D-ABBA-0C8A5F0F7ACB}" type="sibTrans" cxnId="{B6789075-B07B-4E04-82FD-315C593D5E99}">
      <dgm:prSet/>
      <dgm:spPr/>
      <dgm:t>
        <a:bodyPr/>
        <a:lstStyle/>
        <a:p>
          <a:endParaRPr lang="es-MX"/>
        </a:p>
      </dgm:t>
    </dgm:pt>
    <dgm:pt modelId="{7350760B-F0B7-4789-8D48-4CCA7EAD6CD8}">
      <dgm:prSet phldrT="[Texto]"/>
      <dgm:spPr/>
      <dgm:t>
        <a:bodyPr/>
        <a:lstStyle/>
        <a:p>
          <a:r>
            <a:rPr lang="es-MX" dirty="0" smtClean="0"/>
            <a:t>Densidades 30-40mil tilapias/has</a:t>
          </a:r>
          <a:endParaRPr lang="es-MX" dirty="0"/>
        </a:p>
      </dgm:t>
    </dgm:pt>
    <dgm:pt modelId="{5A1FE911-81AF-4F66-A123-A495EAADA962}" type="parTrans" cxnId="{362C9B95-193D-40CF-BF4D-14569DFD496C}">
      <dgm:prSet/>
      <dgm:spPr/>
      <dgm:t>
        <a:bodyPr/>
        <a:lstStyle/>
        <a:p>
          <a:endParaRPr lang="es-MX"/>
        </a:p>
      </dgm:t>
    </dgm:pt>
    <dgm:pt modelId="{2813747B-1C6A-40A0-A72F-9B104A463AF1}" type="sibTrans" cxnId="{362C9B95-193D-40CF-BF4D-14569DFD496C}">
      <dgm:prSet/>
      <dgm:spPr/>
      <dgm:t>
        <a:bodyPr/>
        <a:lstStyle/>
        <a:p>
          <a:endParaRPr lang="es-MX"/>
        </a:p>
      </dgm:t>
    </dgm:pt>
    <dgm:pt modelId="{6854F7E9-47B5-420F-BD4A-EBA3DB0F1840}">
      <dgm:prSet phldrT="[Texto]"/>
      <dgm:spPr/>
      <dgm:t>
        <a:bodyPr/>
        <a:lstStyle/>
        <a:p>
          <a:r>
            <a:rPr lang="es-MX" dirty="0" smtClean="0"/>
            <a:t>Producción  oscila 12 – 16 Toneladas </a:t>
          </a:r>
          <a:endParaRPr lang="es-MX" dirty="0"/>
        </a:p>
      </dgm:t>
    </dgm:pt>
    <dgm:pt modelId="{BBF95422-892C-4285-977F-259F8A40C324}" type="parTrans" cxnId="{2F9A3AEB-4D9A-4767-A55C-E5BD5E401F3B}">
      <dgm:prSet/>
      <dgm:spPr/>
      <dgm:t>
        <a:bodyPr/>
        <a:lstStyle/>
        <a:p>
          <a:endParaRPr lang="es-MX"/>
        </a:p>
      </dgm:t>
    </dgm:pt>
    <dgm:pt modelId="{3C79C6E7-8259-4939-A081-027CEEF68191}" type="sibTrans" cxnId="{2F9A3AEB-4D9A-4767-A55C-E5BD5E401F3B}">
      <dgm:prSet/>
      <dgm:spPr/>
      <dgm:t>
        <a:bodyPr/>
        <a:lstStyle/>
        <a:p>
          <a:endParaRPr lang="es-MX"/>
        </a:p>
      </dgm:t>
    </dgm:pt>
    <dgm:pt modelId="{64F5CA48-9774-4B71-90CF-8EA7E62B1EE9}">
      <dgm:prSet phldrT="[Texto]"/>
      <dgm:spPr/>
      <dgm:t>
        <a:bodyPr/>
        <a:lstStyle/>
        <a:p>
          <a:r>
            <a:rPr lang="es-MX" dirty="0" smtClean="0"/>
            <a:t>Investigación Densidades </a:t>
          </a:r>
          <a:endParaRPr lang="es-MX" dirty="0"/>
        </a:p>
      </dgm:t>
    </dgm:pt>
    <dgm:pt modelId="{4C7FC3B4-A986-4CB9-9189-66DC714E56EB}" type="parTrans" cxnId="{1A8E4388-A04C-462F-85CF-4B2620BD9F13}">
      <dgm:prSet/>
      <dgm:spPr/>
      <dgm:t>
        <a:bodyPr/>
        <a:lstStyle/>
        <a:p>
          <a:endParaRPr lang="es-MX"/>
        </a:p>
      </dgm:t>
    </dgm:pt>
    <dgm:pt modelId="{00D19EA2-D283-4D45-B944-A3EC3CC3ED24}" type="sibTrans" cxnId="{1A8E4388-A04C-462F-85CF-4B2620BD9F13}">
      <dgm:prSet/>
      <dgm:spPr/>
      <dgm:t>
        <a:bodyPr/>
        <a:lstStyle/>
        <a:p>
          <a:endParaRPr lang="es-MX"/>
        </a:p>
      </dgm:t>
    </dgm:pt>
    <dgm:pt modelId="{10696FC2-4327-45E0-B172-07BD8E22CFC7}">
      <dgm:prSet phldrT="[Texto]"/>
      <dgm:spPr/>
      <dgm:t>
        <a:bodyPr/>
        <a:lstStyle/>
        <a:p>
          <a:r>
            <a:rPr lang="es-MX" dirty="0" smtClean="0"/>
            <a:t>46667 Tilapias/has</a:t>
          </a:r>
          <a:endParaRPr lang="es-MX" dirty="0"/>
        </a:p>
      </dgm:t>
    </dgm:pt>
    <dgm:pt modelId="{380EBF3B-1B9E-4EEB-A194-ED6C83207D2A}" type="parTrans" cxnId="{8C8F57E7-3236-4E08-BE68-C6E4326532AF}">
      <dgm:prSet/>
      <dgm:spPr/>
      <dgm:t>
        <a:bodyPr/>
        <a:lstStyle/>
        <a:p>
          <a:endParaRPr lang="es-MX"/>
        </a:p>
      </dgm:t>
    </dgm:pt>
    <dgm:pt modelId="{BA82AE84-2914-4971-8A54-A62CCE17F5AB}" type="sibTrans" cxnId="{8C8F57E7-3236-4E08-BE68-C6E4326532AF}">
      <dgm:prSet/>
      <dgm:spPr/>
      <dgm:t>
        <a:bodyPr/>
        <a:lstStyle/>
        <a:p>
          <a:endParaRPr lang="es-MX"/>
        </a:p>
      </dgm:t>
    </dgm:pt>
    <dgm:pt modelId="{85945BF0-4382-44A4-8B41-8744BCA01263}">
      <dgm:prSet phldrT="[Texto]"/>
      <dgm:spPr/>
      <dgm:t>
        <a:bodyPr/>
        <a:lstStyle/>
        <a:p>
          <a:r>
            <a:rPr lang="es-MX" dirty="0" smtClean="0"/>
            <a:t>TO  11,67 Ton/has</a:t>
          </a:r>
          <a:endParaRPr lang="es-MX" dirty="0"/>
        </a:p>
      </dgm:t>
    </dgm:pt>
    <dgm:pt modelId="{2360C2B1-B59A-4D7F-88D4-EFA23D448AB5}" type="parTrans" cxnId="{F468150A-E90C-4458-AE07-0F68AB80CEDC}">
      <dgm:prSet/>
      <dgm:spPr/>
      <dgm:t>
        <a:bodyPr/>
        <a:lstStyle/>
        <a:p>
          <a:endParaRPr lang="es-MX"/>
        </a:p>
      </dgm:t>
    </dgm:pt>
    <dgm:pt modelId="{97E2258C-3350-4CA0-8E3B-5F4A15E2C3E9}" type="sibTrans" cxnId="{F468150A-E90C-4458-AE07-0F68AB80CEDC}">
      <dgm:prSet/>
      <dgm:spPr/>
      <dgm:t>
        <a:bodyPr/>
        <a:lstStyle/>
        <a:p>
          <a:endParaRPr lang="es-MX"/>
        </a:p>
      </dgm:t>
    </dgm:pt>
    <dgm:pt modelId="{6AC1504A-1A00-4B08-A892-F0D9FD9E954B}">
      <dgm:prSet phldrT="[Texto]"/>
      <dgm:spPr/>
      <dgm:t>
        <a:bodyPr/>
        <a:lstStyle/>
        <a:p>
          <a:r>
            <a:rPr lang="es-MX" dirty="0" smtClean="0"/>
            <a:t>T1 12,60 Ton/has</a:t>
          </a:r>
          <a:endParaRPr lang="es-MX" dirty="0"/>
        </a:p>
      </dgm:t>
    </dgm:pt>
    <dgm:pt modelId="{BDE99E5D-AAE3-44C3-81C7-92F50605157F}" type="parTrans" cxnId="{4EA3F224-071D-4BD1-B9C0-DD8FA63C22D8}">
      <dgm:prSet/>
      <dgm:spPr/>
      <dgm:t>
        <a:bodyPr/>
        <a:lstStyle/>
        <a:p>
          <a:endParaRPr lang="es-MX"/>
        </a:p>
      </dgm:t>
    </dgm:pt>
    <dgm:pt modelId="{E583F856-CFD4-4338-AE4D-4E7368E0B1A8}" type="sibTrans" cxnId="{4EA3F224-071D-4BD1-B9C0-DD8FA63C22D8}">
      <dgm:prSet/>
      <dgm:spPr/>
      <dgm:t>
        <a:bodyPr/>
        <a:lstStyle/>
        <a:p>
          <a:endParaRPr lang="es-MX"/>
        </a:p>
      </dgm:t>
    </dgm:pt>
    <dgm:pt modelId="{A8FD9F62-649B-43C0-8243-6F14DE4CD74E}">
      <dgm:prSet phldrT="[Texto]"/>
      <dgm:spPr/>
      <dgm:t>
        <a:bodyPr/>
        <a:lstStyle/>
        <a:p>
          <a:r>
            <a:rPr lang="es-MX" dirty="0" smtClean="0"/>
            <a:t>T2 13,07 Ton/has</a:t>
          </a:r>
          <a:endParaRPr lang="es-MX" dirty="0"/>
        </a:p>
      </dgm:t>
    </dgm:pt>
    <dgm:pt modelId="{6C9499F0-BB1C-4F9C-AA79-2712BDDBADE2}" type="parTrans" cxnId="{660CB643-74D7-4510-8522-7B2B6B719700}">
      <dgm:prSet/>
      <dgm:spPr/>
      <dgm:t>
        <a:bodyPr/>
        <a:lstStyle/>
        <a:p>
          <a:endParaRPr lang="es-MX"/>
        </a:p>
      </dgm:t>
    </dgm:pt>
    <dgm:pt modelId="{DC73B2A6-ABE1-4DF8-80B7-01E54F41629C}" type="sibTrans" cxnId="{660CB643-74D7-4510-8522-7B2B6B719700}">
      <dgm:prSet/>
      <dgm:spPr/>
      <dgm:t>
        <a:bodyPr/>
        <a:lstStyle/>
        <a:p>
          <a:endParaRPr lang="es-MX"/>
        </a:p>
      </dgm:t>
    </dgm:pt>
    <dgm:pt modelId="{8874AB42-9BFD-4ABE-94E7-E22DEF03423F}">
      <dgm:prSet phldrT="[Texto]"/>
      <dgm:spPr/>
      <dgm:t>
        <a:bodyPr/>
        <a:lstStyle/>
        <a:p>
          <a:r>
            <a:rPr lang="es-MX" dirty="0" smtClean="0"/>
            <a:t>Valores rango de producción.</a:t>
          </a:r>
          <a:endParaRPr lang="es-MX" dirty="0"/>
        </a:p>
      </dgm:t>
    </dgm:pt>
    <dgm:pt modelId="{E79B43F0-D086-483F-B864-A47F3E40580C}" type="parTrans" cxnId="{AA5F9C54-65D0-41FC-A8A6-137033DA60F5}">
      <dgm:prSet/>
      <dgm:spPr/>
      <dgm:t>
        <a:bodyPr/>
        <a:lstStyle/>
        <a:p>
          <a:endParaRPr lang="es-MX"/>
        </a:p>
      </dgm:t>
    </dgm:pt>
    <dgm:pt modelId="{F1C43B2B-A37A-4776-95D2-25598D536AF1}" type="sibTrans" cxnId="{AA5F9C54-65D0-41FC-A8A6-137033DA60F5}">
      <dgm:prSet/>
      <dgm:spPr/>
      <dgm:t>
        <a:bodyPr/>
        <a:lstStyle/>
        <a:p>
          <a:endParaRPr lang="es-MX"/>
        </a:p>
      </dgm:t>
    </dgm:pt>
    <dgm:pt modelId="{F049B429-1223-430A-91D5-52C95004441F}" type="pres">
      <dgm:prSet presAssocID="{B6492F7C-74A9-4614-A7C0-B344ED2AE834}" presName="Name0" presStyleCnt="0">
        <dgm:presLayoutVars>
          <dgm:dir/>
          <dgm:resizeHandles/>
        </dgm:presLayoutVars>
      </dgm:prSet>
      <dgm:spPr/>
      <dgm:t>
        <a:bodyPr/>
        <a:lstStyle/>
        <a:p>
          <a:endParaRPr lang="es-MX"/>
        </a:p>
      </dgm:t>
    </dgm:pt>
    <dgm:pt modelId="{BE1D578F-218D-4C21-A1E5-676A947209F2}" type="pres">
      <dgm:prSet presAssocID="{66ED411A-EA32-4FCF-BB63-CEB83A1B2F41}" presName="compNode" presStyleCnt="0"/>
      <dgm:spPr/>
    </dgm:pt>
    <dgm:pt modelId="{24EDCC06-EFBC-4E97-AFC0-D6A430F8850C}" type="pres">
      <dgm:prSet presAssocID="{66ED411A-EA32-4FCF-BB63-CEB83A1B2F41}" presName="dummyConnPt" presStyleCnt="0"/>
      <dgm:spPr/>
    </dgm:pt>
    <dgm:pt modelId="{F8734795-6359-449A-B65A-CAD931EAA0FC}" type="pres">
      <dgm:prSet presAssocID="{66ED411A-EA32-4FCF-BB63-CEB83A1B2F41}" presName="node" presStyleLbl="node1" presStyleIdx="0" presStyleCnt="9">
        <dgm:presLayoutVars>
          <dgm:bulletEnabled val="1"/>
        </dgm:presLayoutVars>
      </dgm:prSet>
      <dgm:spPr/>
      <dgm:t>
        <a:bodyPr/>
        <a:lstStyle/>
        <a:p>
          <a:endParaRPr lang="es-MX"/>
        </a:p>
      </dgm:t>
    </dgm:pt>
    <dgm:pt modelId="{86E80DEA-39CF-4E4E-9EFF-F1ABA8EBE243}" type="pres">
      <dgm:prSet presAssocID="{6BF1F14A-961E-428D-ABBA-0C8A5F0F7ACB}" presName="sibTrans" presStyleLbl="bgSibTrans2D1" presStyleIdx="0" presStyleCnt="8"/>
      <dgm:spPr/>
      <dgm:t>
        <a:bodyPr/>
        <a:lstStyle/>
        <a:p>
          <a:endParaRPr lang="es-MX"/>
        </a:p>
      </dgm:t>
    </dgm:pt>
    <dgm:pt modelId="{E2137E20-806F-4971-99C8-6EF885B9F00E}" type="pres">
      <dgm:prSet presAssocID="{7350760B-F0B7-4789-8D48-4CCA7EAD6CD8}" presName="compNode" presStyleCnt="0"/>
      <dgm:spPr/>
    </dgm:pt>
    <dgm:pt modelId="{4FED70FF-F01F-43F9-8CD3-C29282C982AD}" type="pres">
      <dgm:prSet presAssocID="{7350760B-F0B7-4789-8D48-4CCA7EAD6CD8}" presName="dummyConnPt" presStyleCnt="0"/>
      <dgm:spPr/>
    </dgm:pt>
    <dgm:pt modelId="{B7EC38B7-B41F-4AFD-8721-9E8F1B173AB3}" type="pres">
      <dgm:prSet presAssocID="{7350760B-F0B7-4789-8D48-4CCA7EAD6CD8}" presName="node" presStyleLbl="node1" presStyleIdx="1" presStyleCnt="9">
        <dgm:presLayoutVars>
          <dgm:bulletEnabled val="1"/>
        </dgm:presLayoutVars>
      </dgm:prSet>
      <dgm:spPr/>
      <dgm:t>
        <a:bodyPr/>
        <a:lstStyle/>
        <a:p>
          <a:endParaRPr lang="es-MX"/>
        </a:p>
      </dgm:t>
    </dgm:pt>
    <dgm:pt modelId="{2841AED3-CD1E-47D3-955A-751E27231588}" type="pres">
      <dgm:prSet presAssocID="{2813747B-1C6A-40A0-A72F-9B104A463AF1}" presName="sibTrans" presStyleLbl="bgSibTrans2D1" presStyleIdx="1" presStyleCnt="8"/>
      <dgm:spPr/>
      <dgm:t>
        <a:bodyPr/>
        <a:lstStyle/>
        <a:p>
          <a:endParaRPr lang="es-MX"/>
        </a:p>
      </dgm:t>
    </dgm:pt>
    <dgm:pt modelId="{E4E60851-34D0-4761-BFEA-C731A6CA165F}" type="pres">
      <dgm:prSet presAssocID="{6854F7E9-47B5-420F-BD4A-EBA3DB0F1840}" presName="compNode" presStyleCnt="0"/>
      <dgm:spPr/>
    </dgm:pt>
    <dgm:pt modelId="{399CEBAA-C7B0-4424-920A-DE354C26E528}" type="pres">
      <dgm:prSet presAssocID="{6854F7E9-47B5-420F-BD4A-EBA3DB0F1840}" presName="dummyConnPt" presStyleCnt="0"/>
      <dgm:spPr/>
    </dgm:pt>
    <dgm:pt modelId="{FC52673A-2FA1-482A-8CE5-637EE27D5DCB}" type="pres">
      <dgm:prSet presAssocID="{6854F7E9-47B5-420F-BD4A-EBA3DB0F1840}" presName="node" presStyleLbl="node1" presStyleIdx="2" presStyleCnt="9">
        <dgm:presLayoutVars>
          <dgm:bulletEnabled val="1"/>
        </dgm:presLayoutVars>
      </dgm:prSet>
      <dgm:spPr/>
      <dgm:t>
        <a:bodyPr/>
        <a:lstStyle/>
        <a:p>
          <a:endParaRPr lang="es-MX"/>
        </a:p>
      </dgm:t>
    </dgm:pt>
    <dgm:pt modelId="{08E2E3F1-3449-4A97-8494-94580DD2106F}" type="pres">
      <dgm:prSet presAssocID="{3C79C6E7-8259-4939-A081-027CEEF68191}" presName="sibTrans" presStyleLbl="bgSibTrans2D1" presStyleIdx="2" presStyleCnt="8"/>
      <dgm:spPr/>
      <dgm:t>
        <a:bodyPr/>
        <a:lstStyle/>
        <a:p>
          <a:endParaRPr lang="es-MX"/>
        </a:p>
      </dgm:t>
    </dgm:pt>
    <dgm:pt modelId="{82D926F5-151F-4B41-94F9-F2D64812BA12}" type="pres">
      <dgm:prSet presAssocID="{64F5CA48-9774-4B71-90CF-8EA7E62B1EE9}" presName="compNode" presStyleCnt="0"/>
      <dgm:spPr/>
    </dgm:pt>
    <dgm:pt modelId="{AFC8D791-2803-4F1D-9A06-725BE7861CB3}" type="pres">
      <dgm:prSet presAssocID="{64F5CA48-9774-4B71-90CF-8EA7E62B1EE9}" presName="dummyConnPt" presStyleCnt="0"/>
      <dgm:spPr/>
    </dgm:pt>
    <dgm:pt modelId="{EC97E7AD-9146-4E25-8ACE-1F9A69439E72}" type="pres">
      <dgm:prSet presAssocID="{64F5CA48-9774-4B71-90CF-8EA7E62B1EE9}" presName="node" presStyleLbl="node1" presStyleIdx="3" presStyleCnt="9">
        <dgm:presLayoutVars>
          <dgm:bulletEnabled val="1"/>
        </dgm:presLayoutVars>
      </dgm:prSet>
      <dgm:spPr/>
      <dgm:t>
        <a:bodyPr/>
        <a:lstStyle/>
        <a:p>
          <a:endParaRPr lang="es-MX"/>
        </a:p>
      </dgm:t>
    </dgm:pt>
    <dgm:pt modelId="{19EEB244-D40A-4BDB-9FE2-415A918DEA70}" type="pres">
      <dgm:prSet presAssocID="{00D19EA2-D283-4D45-B944-A3EC3CC3ED24}" presName="sibTrans" presStyleLbl="bgSibTrans2D1" presStyleIdx="3" presStyleCnt="8"/>
      <dgm:spPr/>
      <dgm:t>
        <a:bodyPr/>
        <a:lstStyle/>
        <a:p>
          <a:endParaRPr lang="es-MX"/>
        </a:p>
      </dgm:t>
    </dgm:pt>
    <dgm:pt modelId="{8ECD0560-9143-4CBA-9B3E-72A77BEB38C5}" type="pres">
      <dgm:prSet presAssocID="{10696FC2-4327-45E0-B172-07BD8E22CFC7}" presName="compNode" presStyleCnt="0"/>
      <dgm:spPr/>
    </dgm:pt>
    <dgm:pt modelId="{2CC12158-43AC-439A-847F-4BF903CC5B07}" type="pres">
      <dgm:prSet presAssocID="{10696FC2-4327-45E0-B172-07BD8E22CFC7}" presName="dummyConnPt" presStyleCnt="0"/>
      <dgm:spPr/>
    </dgm:pt>
    <dgm:pt modelId="{39080012-81E1-4A15-9AED-0069C39C3860}" type="pres">
      <dgm:prSet presAssocID="{10696FC2-4327-45E0-B172-07BD8E22CFC7}" presName="node" presStyleLbl="node1" presStyleIdx="4" presStyleCnt="9">
        <dgm:presLayoutVars>
          <dgm:bulletEnabled val="1"/>
        </dgm:presLayoutVars>
      </dgm:prSet>
      <dgm:spPr/>
      <dgm:t>
        <a:bodyPr/>
        <a:lstStyle/>
        <a:p>
          <a:endParaRPr lang="es-MX"/>
        </a:p>
      </dgm:t>
    </dgm:pt>
    <dgm:pt modelId="{D056A8AD-4562-4EB9-B466-206510343B14}" type="pres">
      <dgm:prSet presAssocID="{BA82AE84-2914-4971-8A54-A62CCE17F5AB}" presName="sibTrans" presStyleLbl="bgSibTrans2D1" presStyleIdx="4" presStyleCnt="8"/>
      <dgm:spPr/>
      <dgm:t>
        <a:bodyPr/>
        <a:lstStyle/>
        <a:p>
          <a:endParaRPr lang="es-MX"/>
        </a:p>
      </dgm:t>
    </dgm:pt>
    <dgm:pt modelId="{3E85A571-7FA6-43B2-B295-67627893EC98}" type="pres">
      <dgm:prSet presAssocID="{85945BF0-4382-44A4-8B41-8744BCA01263}" presName="compNode" presStyleCnt="0"/>
      <dgm:spPr/>
    </dgm:pt>
    <dgm:pt modelId="{BDB8C0A4-D7B0-4A01-A5AD-D3008D6D119F}" type="pres">
      <dgm:prSet presAssocID="{85945BF0-4382-44A4-8B41-8744BCA01263}" presName="dummyConnPt" presStyleCnt="0"/>
      <dgm:spPr/>
    </dgm:pt>
    <dgm:pt modelId="{30EFF2B5-3A5F-4365-B900-DA07B9E47B85}" type="pres">
      <dgm:prSet presAssocID="{85945BF0-4382-44A4-8B41-8744BCA01263}" presName="node" presStyleLbl="node1" presStyleIdx="5" presStyleCnt="9">
        <dgm:presLayoutVars>
          <dgm:bulletEnabled val="1"/>
        </dgm:presLayoutVars>
      </dgm:prSet>
      <dgm:spPr/>
      <dgm:t>
        <a:bodyPr/>
        <a:lstStyle/>
        <a:p>
          <a:endParaRPr lang="es-MX"/>
        </a:p>
      </dgm:t>
    </dgm:pt>
    <dgm:pt modelId="{210FD4AA-EF88-4985-AA03-9B94AA5E5A0F}" type="pres">
      <dgm:prSet presAssocID="{97E2258C-3350-4CA0-8E3B-5F4A15E2C3E9}" presName="sibTrans" presStyleLbl="bgSibTrans2D1" presStyleIdx="5" presStyleCnt="8"/>
      <dgm:spPr/>
      <dgm:t>
        <a:bodyPr/>
        <a:lstStyle/>
        <a:p>
          <a:endParaRPr lang="es-MX"/>
        </a:p>
      </dgm:t>
    </dgm:pt>
    <dgm:pt modelId="{8AA884DD-9598-4988-B285-C110AE86E014}" type="pres">
      <dgm:prSet presAssocID="{6AC1504A-1A00-4B08-A892-F0D9FD9E954B}" presName="compNode" presStyleCnt="0"/>
      <dgm:spPr/>
    </dgm:pt>
    <dgm:pt modelId="{19B2B11C-CCC3-4FF5-B2BD-DF475FBAF49B}" type="pres">
      <dgm:prSet presAssocID="{6AC1504A-1A00-4B08-A892-F0D9FD9E954B}" presName="dummyConnPt" presStyleCnt="0"/>
      <dgm:spPr/>
    </dgm:pt>
    <dgm:pt modelId="{92BE144C-EB68-4D15-988E-86E42A154E20}" type="pres">
      <dgm:prSet presAssocID="{6AC1504A-1A00-4B08-A892-F0D9FD9E954B}" presName="node" presStyleLbl="node1" presStyleIdx="6" presStyleCnt="9">
        <dgm:presLayoutVars>
          <dgm:bulletEnabled val="1"/>
        </dgm:presLayoutVars>
      </dgm:prSet>
      <dgm:spPr/>
      <dgm:t>
        <a:bodyPr/>
        <a:lstStyle/>
        <a:p>
          <a:endParaRPr lang="es-MX"/>
        </a:p>
      </dgm:t>
    </dgm:pt>
    <dgm:pt modelId="{2EE6F558-AF3C-410D-98B9-D3DBA2F12183}" type="pres">
      <dgm:prSet presAssocID="{E583F856-CFD4-4338-AE4D-4E7368E0B1A8}" presName="sibTrans" presStyleLbl="bgSibTrans2D1" presStyleIdx="6" presStyleCnt="8"/>
      <dgm:spPr/>
      <dgm:t>
        <a:bodyPr/>
        <a:lstStyle/>
        <a:p>
          <a:endParaRPr lang="es-MX"/>
        </a:p>
      </dgm:t>
    </dgm:pt>
    <dgm:pt modelId="{B2936A3E-47D8-4772-AF7C-D3F82B65C1E2}" type="pres">
      <dgm:prSet presAssocID="{A8FD9F62-649B-43C0-8243-6F14DE4CD74E}" presName="compNode" presStyleCnt="0"/>
      <dgm:spPr/>
    </dgm:pt>
    <dgm:pt modelId="{1B1B306F-AE14-43DC-A67E-FDA7449950EB}" type="pres">
      <dgm:prSet presAssocID="{A8FD9F62-649B-43C0-8243-6F14DE4CD74E}" presName="dummyConnPt" presStyleCnt="0"/>
      <dgm:spPr/>
    </dgm:pt>
    <dgm:pt modelId="{2838DBF1-5FE3-42D1-BF37-64F5EF7005D2}" type="pres">
      <dgm:prSet presAssocID="{A8FD9F62-649B-43C0-8243-6F14DE4CD74E}" presName="node" presStyleLbl="node1" presStyleIdx="7" presStyleCnt="9">
        <dgm:presLayoutVars>
          <dgm:bulletEnabled val="1"/>
        </dgm:presLayoutVars>
      </dgm:prSet>
      <dgm:spPr/>
      <dgm:t>
        <a:bodyPr/>
        <a:lstStyle/>
        <a:p>
          <a:endParaRPr lang="es-MX"/>
        </a:p>
      </dgm:t>
    </dgm:pt>
    <dgm:pt modelId="{DC93D07D-8269-47F1-9CC6-80EB1E15FEBE}" type="pres">
      <dgm:prSet presAssocID="{DC73B2A6-ABE1-4DF8-80B7-01E54F41629C}" presName="sibTrans" presStyleLbl="bgSibTrans2D1" presStyleIdx="7" presStyleCnt="8"/>
      <dgm:spPr/>
      <dgm:t>
        <a:bodyPr/>
        <a:lstStyle/>
        <a:p>
          <a:endParaRPr lang="es-MX"/>
        </a:p>
      </dgm:t>
    </dgm:pt>
    <dgm:pt modelId="{3294D7FC-1FE6-4822-A2AE-31D353FFA30F}" type="pres">
      <dgm:prSet presAssocID="{8874AB42-9BFD-4ABE-94E7-E22DEF03423F}" presName="compNode" presStyleCnt="0"/>
      <dgm:spPr/>
    </dgm:pt>
    <dgm:pt modelId="{5CE0478C-FCAA-4B68-8167-3BEAE8EAFEAB}" type="pres">
      <dgm:prSet presAssocID="{8874AB42-9BFD-4ABE-94E7-E22DEF03423F}" presName="dummyConnPt" presStyleCnt="0"/>
      <dgm:spPr/>
    </dgm:pt>
    <dgm:pt modelId="{3C53F040-D12A-480A-9A09-D1F19EC68AC3}" type="pres">
      <dgm:prSet presAssocID="{8874AB42-9BFD-4ABE-94E7-E22DEF03423F}" presName="node" presStyleLbl="node1" presStyleIdx="8" presStyleCnt="9">
        <dgm:presLayoutVars>
          <dgm:bulletEnabled val="1"/>
        </dgm:presLayoutVars>
      </dgm:prSet>
      <dgm:spPr/>
      <dgm:t>
        <a:bodyPr/>
        <a:lstStyle/>
        <a:p>
          <a:endParaRPr lang="es-MX"/>
        </a:p>
      </dgm:t>
    </dgm:pt>
  </dgm:ptLst>
  <dgm:cxnLst>
    <dgm:cxn modelId="{4EA3F224-071D-4BD1-B9C0-DD8FA63C22D8}" srcId="{B6492F7C-74A9-4614-A7C0-B344ED2AE834}" destId="{6AC1504A-1A00-4B08-A892-F0D9FD9E954B}" srcOrd="6" destOrd="0" parTransId="{BDE99E5D-AAE3-44C3-81C7-92F50605157F}" sibTransId="{E583F856-CFD4-4338-AE4D-4E7368E0B1A8}"/>
    <dgm:cxn modelId="{213075C8-95DD-4081-B12D-C86B2EF55B72}" type="presOf" srcId="{8874AB42-9BFD-4ABE-94E7-E22DEF03423F}" destId="{3C53F040-D12A-480A-9A09-D1F19EC68AC3}" srcOrd="0" destOrd="0" presId="urn:microsoft.com/office/officeart/2005/8/layout/bProcess4"/>
    <dgm:cxn modelId="{07C894A7-BF50-430C-B344-AB832044E3FF}" type="presOf" srcId="{10696FC2-4327-45E0-B172-07BD8E22CFC7}" destId="{39080012-81E1-4A15-9AED-0069C39C3860}" srcOrd="0" destOrd="0" presId="urn:microsoft.com/office/officeart/2005/8/layout/bProcess4"/>
    <dgm:cxn modelId="{C1132A5D-3AA2-4EBC-8110-EE580EEA5FFE}" type="presOf" srcId="{66ED411A-EA32-4FCF-BB63-CEB83A1B2F41}" destId="{F8734795-6359-449A-B65A-CAD931EAA0FC}" srcOrd="0" destOrd="0" presId="urn:microsoft.com/office/officeart/2005/8/layout/bProcess4"/>
    <dgm:cxn modelId="{F468150A-E90C-4458-AE07-0F68AB80CEDC}" srcId="{B6492F7C-74A9-4614-A7C0-B344ED2AE834}" destId="{85945BF0-4382-44A4-8B41-8744BCA01263}" srcOrd="5" destOrd="0" parTransId="{2360C2B1-B59A-4D7F-88D4-EFA23D448AB5}" sibTransId="{97E2258C-3350-4CA0-8E3B-5F4A15E2C3E9}"/>
    <dgm:cxn modelId="{1A8E4388-A04C-462F-85CF-4B2620BD9F13}" srcId="{B6492F7C-74A9-4614-A7C0-B344ED2AE834}" destId="{64F5CA48-9774-4B71-90CF-8EA7E62B1EE9}" srcOrd="3" destOrd="0" parTransId="{4C7FC3B4-A986-4CB9-9189-66DC714E56EB}" sibTransId="{00D19EA2-D283-4D45-B944-A3EC3CC3ED24}"/>
    <dgm:cxn modelId="{0935A138-AAE0-490E-97A6-4910E070BA6C}" type="presOf" srcId="{00D19EA2-D283-4D45-B944-A3EC3CC3ED24}" destId="{19EEB244-D40A-4BDB-9FE2-415A918DEA70}" srcOrd="0" destOrd="0" presId="urn:microsoft.com/office/officeart/2005/8/layout/bProcess4"/>
    <dgm:cxn modelId="{AA5F9C54-65D0-41FC-A8A6-137033DA60F5}" srcId="{B6492F7C-74A9-4614-A7C0-B344ED2AE834}" destId="{8874AB42-9BFD-4ABE-94E7-E22DEF03423F}" srcOrd="8" destOrd="0" parTransId="{E79B43F0-D086-483F-B864-A47F3E40580C}" sibTransId="{F1C43B2B-A37A-4776-95D2-25598D536AF1}"/>
    <dgm:cxn modelId="{345B76CB-F488-4ADB-9343-262E043C2654}" type="presOf" srcId="{7350760B-F0B7-4789-8D48-4CCA7EAD6CD8}" destId="{B7EC38B7-B41F-4AFD-8721-9E8F1B173AB3}" srcOrd="0" destOrd="0" presId="urn:microsoft.com/office/officeart/2005/8/layout/bProcess4"/>
    <dgm:cxn modelId="{B0638ED1-58C5-4291-8ED6-B2943EC330C8}" type="presOf" srcId="{6BF1F14A-961E-428D-ABBA-0C8A5F0F7ACB}" destId="{86E80DEA-39CF-4E4E-9EFF-F1ABA8EBE243}" srcOrd="0" destOrd="0" presId="urn:microsoft.com/office/officeart/2005/8/layout/bProcess4"/>
    <dgm:cxn modelId="{B6789075-B07B-4E04-82FD-315C593D5E99}" srcId="{B6492F7C-74A9-4614-A7C0-B344ED2AE834}" destId="{66ED411A-EA32-4FCF-BB63-CEB83A1B2F41}" srcOrd="0" destOrd="0" parTransId="{A2367137-DF50-4ED6-87D6-0DAA417EC62D}" sibTransId="{6BF1F14A-961E-428D-ABBA-0C8A5F0F7ACB}"/>
    <dgm:cxn modelId="{AA9C1B65-3919-443A-A2D7-0E056872C437}" type="presOf" srcId="{BA82AE84-2914-4971-8A54-A62CCE17F5AB}" destId="{D056A8AD-4562-4EB9-B466-206510343B14}" srcOrd="0" destOrd="0" presId="urn:microsoft.com/office/officeart/2005/8/layout/bProcess4"/>
    <dgm:cxn modelId="{362C9B95-193D-40CF-BF4D-14569DFD496C}" srcId="{B6492F7C-74A9-4614-A7C0-B344ED2AE834}" destId="{7350760B-F0B7-4789-8D48-4CCA7EAD6CD8}" srcOrd="1" destOrd="0" parTransId="{5A1FE911-81AF-4F66-A123-A495EAADA962}" sibTransId="{2813747B-1C6A-40A0-A72F-9B104A463AF1}"/>
    <dgm:cxn modelId="{1A3CDC29-10E6-404F-A552-53014BE92A28}" type="presOf" srcId="{E583F856-CFD4-4338-AE4D-4E7368E0B1A8}" destId="{2EE6F558-AF3C-410D-98B9-D3DBA2F12183}" srcOrd="0" destOrd="0" presId="urn:microsoft.com/office/officeart/2005/8/layout/bProcess4"/>
    <dgm:cxn modelId="{119D5CE2-16F6-49EC-B115-C90C05565B0B}" type="presOf" srcId="{DC73B2A6-ABE1-4DF8-80B7-01E54F41629C}" destId="{DC93D07D-8269-47F1-9CC6-80EB1E15FEBE}" srcOrd="0" destOrd="0" presId="urn:microsoft.com/office/officeart/2005/8/layout/bProcess4"/>
    <dgm:cxn modelId="{2F9A3AEB-4D9A-4767-A55C-E5BD5E401F3B}" srcId="{B6492F7C-74A9-4614-A7C0-B344ED2AE834}" destId="{6854F7E9-47B5-420F-BD4A-EBA3DB0F1840}" srcOrd="2" destOrd="0" parTransId="{BBF95422-892C-4285-977F-259F8A40C324}" sibTransId="{3C79C6E7-8259-4939-A081-027CEEF68191}"/>
    <dgm:cxn modelId="{4768C94B-A61F-448E-8859-8D1D93743F44}" type="presOf" srcId="{2813747B-1C6A-40A0-A72F-9B104A463AF1}" destId="{2841AED3-CD1E-47D3-955A-751E27231588}" srcOrd="0" destOrd="0" presId="urn:microsoft.com/office/officeart/2005/8/layout/bProcess4"/>
    <dgm:cxn modelId="{026EB002-8295-4237-A739-0F89633459E5}" type="presOf" srcId="{85945BF0-4382-44A4-8B41-8744BCA01263}" destId="{30EFF2B5-3A5F-4365-B900-DA07B9E47B85}" srcOrd="0" destOrd="0" presId="urn:microsoft.com/office/officeart/2005/8/layout/bProcess4"/>
    <dgm:cxn modelId="{7A66280D-136C-436C-B0A1-C0D67E64E185}" type="presOf" srcId="{A8FD9F62-649B-43C0-8243-6F14DE4CD74E}" destId="{2838DBF1-5FE3-42D1-BF37-64F5EF7005D2}" srcOrd="0" destOrd="0" presId="urn:microsoft.com/office/officeart/2005/8/layout/bProcess4"/>
    <dgm:cxn modelId="{660CB643-74D7-4510-8522-7B2B6B719700}" srcId="{B6492F7C-74A9-4614-A7C0-B344ED2AE834}" destId="{A8FD9F62-649B-43C0-8243-6F14DE4CD74E}" srcOrd="7" destOrd="0" parTransId="{6C9499F0-BB1C-4F9C-AA79-2712BDDBADE2}" sibTransId="{DC73B2A6-ABE1-4DF8-80B7-01E54F41629C}"/>
    <dgm:cxn modelId="{8945382B-EFCB-41C3-A452-F2E1DFE691E9}" type="presOf" srcId="{B6492F7C-74A9-4614-A7C0-B344ED2AE834}" destId="{F049B429-1223-430A-91D5-52C95004441F}" srcOrd="0" destOrd="0" presId="urn:microsoft.com/office/officeart/2005/8/layout/bProcess4"/>
    <dgm:cxn modelId="{4B3CD163-A84E-47C5-9F72-2B3B8B2EB97E}" type="presOf" srcId="{6AC1504A-1A00-4B08-A892-F0D9FD9E954B}" destId="{92BE144C-EB68-4D15-988E-86E42A154E20}" srcOrd="0" destOrd="0" presId="urn:microsoft.com/office/officeart/2005/8/layout/bProcess4"/>
    <dgm:cxn modelId="{800CCBA0-04CA-48AE-9956-DC44A8C1FCAA}" type="presOf" srcId="{64F5CA48-9774-4B71-90CF-8EA7E62B1EE9}" destId="{EC97E7AD-9146-4E25-8ACE-1F9A69439E72}" srcOrd="0" destOrd="0" presId="urn:microsoft.com/office/officeart/2005/8/layout/bProcess4"/>
    <dgm:cxn modelId="{23634AA9-9A01-4FF2-ACA3-46BAC4CADDBD}" type="presOf" srcId="{3C79C6E7-8259-4939-A081-027CEEF68191}" destId="{08E2E3F1-3449-4A97-8494-94580DD2106F}" srcOrd="0" destOrd="0" presId="urn:microsoft.com/office/officeart/2005/8/layout/bProcess4"/>
    <dgm:cxn modelId="{8C8F57E7-3236-4E08-BE68-C6E4326532AF}" srcId="{B6492F7C-74A9-4614-A7C0-B344ED2AE834}" destId="{10696FC2-4327-45E0-B172-07BD8E22CFC7}" srcOrd="4" destOrd="0" parTransId="{380EBF3B-1B9E-4EEB-A194-ED6C83207D2A}" sibTransId="{BA82AE84-2914-4971-8A54-A62CCE17F5AB}"/>
    <dgm:cxn modelId="{59525ADC-2B69-4BD6-A7BF-3C0EDACF6265}" type="presOf" srcId="{6854F7E9-47B5-420F-BD4A-EBA3DB0F1840}" destId="{FC52673A-2FA1-482A-8CE5-637EE27D5DCB}" srcOrd="0" destOrd="0" presId="urn:microsoft.com/office/officeart/2005/8/layout/bProcess4"/>
    <dgm:cxn modelId="{435A0B89-CC9A-4DFA-B7E1-DC6E11B93257}" type="presOf" srcId="{97E2258C-3350-4CA0-8E3B-5F4A15E2C3E9}" destId="{210FD4AA-EF88-4985-AA03-9B94AA5E5A0F}" srcOrd="0" destOrd="0" presId="urn:microsoft.com/office/officeart/2005/8/layout/bProcess4"/>
    <dgm:cxn modelId="{EED2B1A1-00E6-4145-A3B8-F6B65A4B6690}" type="presParOf" srcId="{F049B429-1223-430A-91D5-52C95004441F}" destId="{BE1D578F-218D-4C21-A1E5-676A947209F2}" srcOrd="0" destOrd="0" presId="urn:microsoft.com/office/officeart/2005/8/layout/bProcess4"/>
    <dgm:cxn modelId="{6AF83B5A-582B-4B63-AA15-AF4F0E27E256}" type="presParOf" srcId="{BE1D578F-218D-4C21-A1E5-676A947209F2}" destId="{24EDCC06-EFBC-4E97-AFC0-D6A430F8850C}" srcOrd="0" destOrd="0" presId="urn:microsoft.com/office/officeart/2005/8/layout/bProcess4"/>
    <dgm:cxn modelId="{0D969034-CD82-4444-B05F-C07F3AC00790}" type="presParOf" srcId="{BE1D578F-218D-4C21-A1E5-676A947209F2}" destId="{F8734795-6359-449A-B65A-CAD931EAA0FC}" srcOrd="1" destOrd="0" presId="urn:microsoft.com/office/officeart/2005/8/layout/bProcess4"/>
    <dgm:cxn modelId="{3A99F33A-B088-4230-BDC5-7D0807F84B78}" type="presParOf" srcId="{F049B429-1223-430A-91D5-52C95004441F}" destId="{86E80DEA-39CF-4E4E-9EFF-F1ABA8EBE243}" srcOrd="1" destOrd="0" presId="urn:microsoft.com/office/officeart/2005/8/layout/bProcess4"/>
    <dgm:cxn modelId="{F9623993-6DC6-4620-83E1-A5BA1C621CDE}" type="presParOf" srcId="{F049B429-1223-430A-91D5-52C95004441F}" destId="{E2137E20-806F-4971-99C8-6EF885B9F00E}" srcOrd="2" destOrd="0" presId="urn:microsoft.com/office/officeart/2005/8/layout/bProcess4"/>
    <dgm:cxn modelId="{574C0216-8E1A-4313-BAE7-ACB80624BD59}" type="presParOf" srcId="{E2137E20-806F-4971-99C8-6EF885B9F00E}" destId="{4FED70FF-F01F-43F9-8CD3-C29282C982AD}" srcOrd="0" destOrd="0" presId="urn:microsoft.com/office/officeart/2005/8/layout/bProcess4"/>
    <dgm:cxn modelId="{23119BEE-D611-4BB2-8262-399A91050CCD}" type="presParOf" srcId="{E2137E20-806F-4971-99C8-6EF885B9F00E}" destId="{B7EC38B7-B41F-4AFD-8721-9E8F1B173AB3}" srcOrd="1" destOrd="0" presId="urn:microsoft.com/office/officeart/2005/8/layout/bProcess4"/>
    <dgm:cxn modelId="{E4CBB5C4-D0D9-45B2-A009-BE127B8D0F35}" type="presParOf" srcId="{F049B429-1223-430A-91D5-52C95004441F}" destId="{2841AED3-CD1E-47D3-955A-751E27231588}" srcOrd="3" destOrd="0" presId="urn:microsoft.com/office/officeart/2005/8/layout/bProcess4"/>
    <dgm:cxn modelId="{A8CF9FC3-2036-4F11-B6E3-896AC5134CAA}" type="presParOf" srcId="{F049B429-1223-430A-91D5-52C95004441F}" destId="{E4E60851-34D0-4761-BFEA-C731A6CA165F}" srcOrd="4" destOrd="0" presId="urn:microsoft.com/office/officeart/2005/8/layout/bProcess4"/>
    <dgm:cxn modelId="{5226F0EA-8FE7-46A4-AC9D-6A3F43DDE236}" type="presParOf" srcId="{E4E60851-34D0-4761-BFEA-C731A6CA165F}" destId="{399CEBAA-C7B0-4424-920A-DE354C26E528}" srcOrd="0" destOrd="0" presId="urn:microsoft.com/office/officeart/2005/8/layout/bProcess4"/>
    <dgm:cxn modelId="{508317AE-1079-4718-A1C0-F51017A11C64}" type="presParOf" srcId="{E4E60851-34D0-4761-BFEA-C731A6CA165F}" destId="{FC52673A-2FA1-482A-8CE5-637EE27D5DCB}" srcOrd="1" destOrd="0" presId="urn:microsoft.com/office/officeart/2005/8/layout/bProcess4"/>
    <dgm:cxn modelId="{AEE3E619-4AE3-497E-A749-F66467F5D2A9}" type="presParOf" srcId="{F049B429-1223-430A-91D5-52C95004441F}" destId="{08E2E3F1-3449-4A97-8494-94580DD2106F}" srcOrd="5" destOrd="0" presId="urn:microsoft.com/office/officeart/2005/8/layout/bProcess4"/>
    <dgm:cxn modelId="{EA1AFC8E-D8E9-4988-A0F1-4A77F83614DA}" type="presParOf" srcId="{F049B429-1223-430A-91D5-52C95004441F}" destId="{82D926F5-151F-4B41-94F9-F2D64812BA12}" srcOrd="6" destOrd="0" presId="urn:microsoft.com/office/officeart/2005/8/layout/bProcess4"/>
    <dgm:cxn modelId="{E99955DA-9D67-4263-9337-FCB63E02FCCE}" type="presParOf" srcId="{82D926F5-151F-4B41-94F9-F2D64812BA12}" destId="{AFC8D791-2803-4F1D-9A06-725BE7861CB3}" srcOrd="0" destOrd="0" presId="urn:microsoft.com/office/officeart/2005/8/layout/bProcess4"/>
    <dgm:cxn modelId="{E8A36BF0-FA19-4AB2-9E0A-857D581C0E3E}" type="presParOf" srcId="{82D926F5-151F-4B41-94F9-F2D64812BA12}" destId="{EC97E7AD-9146-4E25-8ACE-1F9A69439E72}" srcOrd="1" destOrd="0" presId="urn:microsoft.com/office/officeart/2005/8/layout/bProcess4"/>
    <dgm:cxn modelId="{A500686C-5206-4AA1-8F1C-E52B0F55FABC}" type="presParOf" srcId="{F049B429-1223-430A-91D5-52C95004441F}" destId="{19EEB244-D40A-4BDB-9FE2-415A918DEA70}" srcOrd="7" destOrd="0" presId="urn:microsoft.com/office/officeart/2005/8/layout/bProcess4"/>
    <dgm:cxn modelId="{1EC6E881-E330-49AF-81FD-31394162DD67}" type="presParOf" srcId="{F049B429-1223-430A-91D5-52C95004441F}" destId="{8ECD0560-9143-4CBA-9B3E-72A77BEB38C5}" srcOrd="8" destOrd="0" presId="urn:microsoft.com/office/officeart/2005/8/layout/bProcess4"/>
    <dgm:cxn modelId="{277DB36C-235E-41E4-BB62-0DFE7B6C19EE}" type="presParOf" srcId="{8ECD0560-9143-4CBA-9B3E-72A77BEB38C5}" destId="{2CC12158-43AC-439A-847F-4BF903CC5B07}" srcOrd="0" destOrd="0" presId="urn:microsoft.com/office/officeart/2005/8/layout/bProcess4"/>
    <dgm:cxn modelId="{65310726-6070-4C26-B124-4BAD32CC7CA9}" type="presParOf" srcId="{8ECD0560-9143-4CBA-9B3E-72A77BEB38C5}" destId="{39080012-81E1-4A15-9AED-0069C39C3860}" srcOrd="1" destOrd="0" presId="urn:microsoft.com/office/officeart/2005/8/layout/bProcess4"/>
    <dgm:cxn modelId="{EA0B1B2B-4531-47A5-A021-FD13AF82CD6F}" type="presParOf" srcId="{F049B429-1223-430A-91D5-52C95004441F}" destId="{D056A8AD-4562-4EB9-B466-206510343B14}" srcOrd="9" destOrd="0" presId="urn:microsoft.com/office/officeart/2005/8/layout/bProcess4"/>
    <dgm:cxn modelId="{2CA96802-862A-4788-968E-4D62523D130F}" type="presParOf" srcId="{F049B429-1223-430A-91D5-52C95004441F}" destId="{3E85A571-7FA6-43B2-B295-67627893EC98}" srcOrd="10" destOrd="0" presId="urn:microsoft.com/office/officeart/2005/8/layout/bProcess4"/>
    <dgm:cxn modelId="{589886DD-693B-4EBC-AF3E-89EB5C3E9969}" type="presParOf" srcId="{3E85A571-7FA6-43B2-B295-67627893EC98}" destId="{BDB8C0A4-D7B0-4A01-A5AD-D3008D6D119F}" srcOrd="0" destOrd="0" presId="urn:microsoft.com/office/officeart/2005/8/layout/bProcess4"/>
    <dgm:cxn modelId="{B3BFDDAF-209F-4569-99DD-A15128365A4C}" type="presParOf" srcId="{3E85A571-7FA6-43B2-B295-67627893EC98}" destId="{30EFF2B5-3A5F-4365-B900-DA07B9E47B85}" srcOrd="1" destOrd="0" presId="urn:microsoft.com/office/officeart/2005/8/layout/bProcess4"/>
    <dgm:cxn modelId="{29330DA9-76CF-4903-A537-3B239FE4BE23}" type="presParOf" srcId="{F049B429-1223-430A-91D5-52C95004441F}" destId="{210FD4AA-EF88-4985-AA03-9B94AA5E5A0F}" srcOrd="11" destOrd="0" presId="urn:microsoft.com/office/officeart/2005/8/layout/bProcess4"/>
    <dgm:cxn modelId="{F703F1D6-E97E-43A8-A6B8-2F81D80DE25A}" type="presParOf" srcId="{F049B429-1223-430A-91D5-52C95004441F}" destId="{8AA884DD-9598-4988-B285-C110AE86E014}" srcOrd="12" destOrd="0" presId="urn:microsoft.com/office/officeart/2005/8/layout/bProcess4"/>
    <dgm:cxn modelId="{A61F3EFF-DE62-43C6-8512-602E63B1E72C}" type="presParOf" srcId="{8AA884DD-9598-4988-B285-C110AE86E014}" destId="{19B2B11C-CCC3-4FF5-B2BD-DF475FBAF49B}" srcOrd="0" destOrd="0" presId="urn:microsoft.com/office/officeart/2005/8/layout/bProcess4"/>
    <dgm:cxn modelId="{1D0DC1CE-4FD9-4EB0-9161-793424A2F0B4}" type="presParOf" srcId="{8AA884DD-9598-4988-B285-C110AE86E014}" destId="{92BE144C-EB68-4D15-988E-86E42A154E20}" srcOrd="1" destOrd="0" presId="urn:microsoft.com/office/officeart/2005/8/layout/bProcess4"/>
    <dgm:cxn modelId="{9A394F0B-E932-4039-9D33-B16A1CA4BB9F}" type="presParOf" srcId="{F049B429-1223-430A-91D5-52C95004441F}" destId="{2EE6F558-AF3C-410D-98B9-D3DBA2F12183}" srcOrd="13" destOrd="0" presId="urn:microsoft.com/office/officeart/2005/8/layout/bProcess4"/>
    <dgm:cxn modelId="{958CF7CE-D9EA-4343-B373-53D2804B4F69}" type="presParOf" srcId="{F049B429-1223-430A-91D5-52C95004441F}" destId="{B2936A3E-47D8-4772-AF7C-D3F82B65C1E2}" srcOrd="14" destOrd="0" presId="urn:microsoft.com/office/officeart/2005/8/layout/bProcess4"/>
    <dgm:cxn modelId="{92F7A388-B4C9-40F0-A4F3-942A5747DDCA}" type="presParOf" srcId="{B2936A3E-47D8-4772-AF7C-D3F82B65C1E2}" destId="{1B1B306F-AE14-43DC-A67E-FDA7449950EB}" srcOrd="0" destOrd="0" presId="urn:microsoft.com/office/officeart/2005/8/layout/bProcess4"/>
    <dgm:cxn modelId="{08200DE0-9995-487B-81FE-99F828FBAE9D}" type="presParOf" srcId="{B2936A3E-47D8-4772-AF7C-D3F82B65C1E2}" destId="{2838DBF1-5FE3-42D1-BF37-64F5EF7005D2}" srcOrd="1" destOrd="0" presId="urn:microsoft.com/office/officeart/2005/8/layout/bProcess4"/>
    <dgm:cxn modelId="{57DC8A48-348A-4F1C-BB03-660B3F0DC572}" type="presParOf" srcId="{F049B429-1223-430A-91D5-52C95004441F}" destId="{DC93D07D-8269-47F1-9CC6-80EB1E15FEBE}" srcOrd="15" destOrd="0" presId="urn:microsoft.com/office/officeart/2005/8/layout/bProcess4"/>
    <dgm:cxn modelId="{38579BCF-EBCD-4280-B4A2-9B32C9103396}" type="presParOf" srcId="{F049B429-1223-430A-91D5-52C95004441F}" destId="{3294D7FC-1FE6-4822-A2AE-31D353FFA30F}" srcOrd="16" destOrd="0" presId="urn:microsoft.com/office/officeart/2005/8/layout/bProcess4"/>
    <dgm:cxn modelId="{75B4E282-1CC5-4C8F-BA34-0036D191211A}" type="presParOf" srcId="{3294D7FC-1FE6-4822-A2AE-31D353FFA30F}" destId="{5CE0478C-FCAA-4B68-8167-3BEAE8EAFEAB}" srcOrd="0" destOrd="0" presId="urn:microsoft.com/office/officeart/2005/8/layout/bProcess4"/>
    <dgm:cxn modelId="{818FA5FC-3C82-4371-A4F3-E68AF1CBE2BA}" type="presParOf" srcId="{3294D7FC-1FE6-4822-A2AE-31D353FFA30F}" destId="{3C53F040-D12A-480A-9A09-D1F19EC68AC3}" srcOrd="1" destOrd="0" presId="urn:microsoft.com/office/officeart/2005/8/layout/bProcess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45D778-5E8A-4262-8420-119869458850}"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s-MX"/>
        </a:p>
      </dgm:t>
    </dgm:pt>
    <dgm:pt modelId="{17C6BCF3-7014-4E2C-B778-F84D39A3DF2F}">
      <dgm:prSet phldrT="[Texto]"/>
      <dgm:spPr/>
      <dgm:t>
        <a:bodyPr/>
        <a:lstStyle/>
        <a:p>
          <a:r>
            <a:rPr lang="es-MX" dirty="0" smtClean="0"/>
            <a:t>Ecuador</a:t>
          </a:r>
          <a:endParaRPr lang="es-MX" dirty="0"/>
        </a:p>
      </dgm:t>
    </dgm:pt>
    <dgm:pt modelId="{D52A1DB3-B9CC-4722-877B-92035C7042FB}" type="parTrans" cxnId="{CE3D703E-DD1B-4746-9D3B-E5F2D0C0D277}">
      <dgm:prSet/>
      <dgm:spPr/>
      <dgm:t>
        <a:bodyPr/>
        <a:lstStyle/>
        <a:p>
          <a:endParaRPr lang="es-MX"/>
        </a:p>
      </dgm:t>
    </dgm:pt>
    <dgm:pt modelId="{56A3D17C-5E8A-47CF-B763-71A4DFF04211}" type="sibTrans" cxnId="{CE3D703E-DD1B-4746-9D3B-E5F2D0C0D277}">
      <dgm:prSet/>
      <dgm:spPr/>
      <dgm:t>
        <a:bodyPr/>
        <a:lstStyle/>
        <a:p>
          <a:endParaRPr lang="es-MX"/>
        </a:p>
      </dgm:t>
    </dgm:pt>
    <dgm:pt modelId="{53423E3A-A05F-47AB-B26F-CDEFB783AA4D}">
      <dgm:prSet phldrT="[Texto]"/>
      <dgm:spPr/>
      <dgm:t>
        <a:bodyPr/>
        <a:lstStyle/>
        <a:p>
          <a:r>
            <a:rPr lang="es-MX" dirty="0" smtClean="0"/>
            <a:t>El cultivo Tilapia </a:t>
          </a:r>
          <a:r>
            <a:rPr lang="es-EC" b="1" dirty="0" smtClean="0">
              <a:latin typeface="Angsana New" pitchFamily="18" charset="-34"/>
              <a:cs typeface="Angsana New" pitchFamily="18" charset="-34"/>
            </a:rPr>
            <a:t>(</a:t>
          </a:r>
          <a:r>
            <a:rPr lang="es-EC" b="0" i="1" u="sng" dirty="0" smtClean="0">
              <a:latin typeface="Angsana New" pitchFamily="18" charset="-34"/>
              <a:cs typeface="Angsana New" pitchFamily="18" charset="-34"/>
            </a:rPr>
            <a:t>Oreochromis </a:t>
          </a:r>
          <a:r>
            <a:rPr lang="es-EC" b="0" i="1" u="sng" dirty="0" err="1" smtClean="0">
              <a:latin typeface="Angsana New" pitchFamily="18" charset="-34"/>
              <a:cs typeface="Angsana New" pitchFamily="18" charset="-34"/>
            </a:rPr>
            <a:t>sp.</a:t>
          </a:r>
          <a:r>
            <a:rPr lang="es-EC" b="1" dirty="0" smtClean="0">
              <a:latin typeface="Angsana New" pitchFamily="18" charset="-34"/>
              <a:cs typeface="Angsana New" pitchFamily="18" charset="-34"/>
            </a:rPr>
            <a:t>)</a:t>
          </a:r>
          <a:endParaRPr lang="es-MX" dirty="0"/>
        </a:p>
      </dgm:t>
    </dgm:pt>
    <dgm:pt modelId="{B5985551-E26F-43C6-A8C2-225758958E37}" type="parTrans" cxnId="{0676D323-96D2-40D5-B662-307F4149C1C5}">
      <dgm:prSet/>
      <dgm:spPr/>
      <dgm:t>
        <a:bodyPr/>
        <a:lstStyle/>
        <a:p>
          <a:endParaRPr lang="es-MX"/>
        </a:p>
      </dgm:t>
    </dgm:pt>
    <dgm:pt modelId="{53036694-8CDB-4BAD-B3AC-A8FBF8D8094A}" type="sibTrans" cxnId="{0676D323-96D2-40D5-B662-307F4149C1C5}">
      <dgm:prSet/>
      <dgm:spPr/>
      <dgm:t>
        <a:bodyPr/>
        <a:lstStyle/>
        <a:p>
          <a:endParaRPr lang="es-MX"/>
        </a:p>
      </dgm:t>
    </dgm:pt>
    <dgm:pt modelId="{32D77C6B-2F53-4717-AE04-12314CA07634}">
      <dgm:prSet phldrT="[Texto]"/>
      <dgm:spPr/>
      <dgm:t>
        <a:bodyPr/>
        <a:lstStyle/>
        <a:p>
          <a:r>
            <a:rPr lang="es-MX" dirty="0" smtClean="0"/>
            <a:t>Negocio rentable  </a:t>
          </a:r>
          <a:endParaRPr lang="es-MX" dirty="0"/>
        </a:p>
      </dgm:t>
    </dgm:pt>
    <dgm:pt modelId="{D22AD4FA-55DA-467B-9B6F-D86144DD5540}" type="parTrans" cxnId="{741DB640-97E4-44E7-B4CB-219D23F3E1F7}">
      <dgm:prSet/>
      <dgm:spPr/>
      <dgm:t>
        <a:bodyPr/>
        <a:lstStyle/>
        <a:p>
          <a:endParaRPr lang="es-MX"/>
        </a:p>
      </dgm:t>
    </dgm:pt>
    <dgm:pt modelId="{6374F55E-146F-4F3B-BC1B-F6DAB4B58798}" type="sibTrans" cxnId="{741DB640-97E4-44E7-B4CB-219D23F3E1F7}">
      <dgm:prSet/>
      <dgm:spPr/>
      <dgm:t>
        <a:bodyPr/>
        <a:lstStyle/>
        <a:p>
          <a:endParaRPr lang="es-MX"/>
        </a:p>
      </dgm:t>
    </dgm:pt>
    <dgm:pt modelId="{87376F79-FA84-42C2-92BB-F250B42FBCA3}">
      <dgm:prSet phldrT="[Texto]"/>
      <dgm:spPr/>
      <dgm:t>
        <a:bodyPr/>
        <a:lstStyle/>
        <a:p>
          <a:r>
            <a:rPr lang="es-MX" dirty="0" smtClean="0"/>
            <a:t>Virus de la mancha blanca </a:t>
          </a:r>
          <a:endParaRPr lang="es-MX" dirty="0"/>
        </a:p>
      </dgm:t>
    </dgm:pt>
    <dgm:pt modelId="{78F51E4F-3376-43C5-A5F5-BA8D6A99403C}" type="parTrans" cxnId="{FA35A486-62F8-4D20-BBD0-9A21DB5184F5}">
      <dgm:prSet/>
      <dgm:spPr/>
      <dgm:t>
        <a:bodyPr/>
        <a:lstStyle/>
        <a:p>
          <a:endParaRPr lang="es-MX"/>
        </a:p>
      </dgm:t>
    </dgm:pt>
    <dgm:pt modelId="{E35E49DA-1CED-4910-8401-A69E11AEDEA7}" type="sibTrans" cxnId="{FA35A486-62F8-4D20-BBD0-9A21DB5184F5}">
      <dgm:prSet/>
      <dgm:spPr/>
      <dgm:t>
        <a:bodyPr/>
        <a:lstStyle/>
        <a:p>
          <a:endParaRPr lang="es-MX"/>
        </a:p>
      </dgm:t>
    </dgm:pt>
    <dgm:pt modelId="{C1F3F7B2-45FE-4AA6-906F-744250229D1E}">
      <dgm:prSet phldrT="[Texto]"/>
      <dgm:spPr/>
      <dgm:t>
        <a:bodyPr/>
        <a:lstStyle/>
        <a:p>
          <a:r>
            <a:rPr lang="es-MX" dirty="0" smtClean="0"/>
            <a:t>Producción camaronera</a:t>
          </a:r>
          <a:endParaRPr lang="es-MX" dirty="0"/>
        </a:p>
      </dgm:t>
    </dgm:pt>
    <dgm:pt modelId="{9A4CC7A0-DA99-42E3-B4AD-C4AE9F41F7E6}" type="parTrans" cxnId="{92575CB3-BA01-413A-AD8E-F42CD161A060}">
      <dgm:prSet/>
      <dgm:spPr/>
      <dgm:t>
        <a:bodyPr/>
        <a:lstStyle/>
        <a:p>
          <a:endParaRPr lang="es-MX"/>
        </a:p>
      </dgm:t>
    </dgm:pt>
    <dgm:pt modelId="{A6A41828-AB24-4CD7-A241-60ABF727B1E7}" type="sibTrans" cxnId="{92575CB3-BA01-413A-AD8E-F42CD161A060}">
      <dgm:prSet/>
      <dgm:spPr/>
      <dgm:t>
        <a:bodyPr/>
        <a:lstStyle/>
        <a:p>
          <a:endParaRPr lang="es-MX"/>
        </a:p>
      </dgm:t>
    </dgm:pt>
    <dgm:pt modelId="{60520793-23CF-45A0-BBC2-CC8918C4668F}">
      <dgm:prSet/>
      <dgm:spPr/>
      <dgm:t>
        <a:bodyPr/>
        <a:lstStyle/>
        <a:p>
          <a:r>
            <a:rPr lang="es-MX" dirty="0" smtClean="0"/>
            <a:t>Infraestructura desocupada</a:t>
          </a:r>
          <a:endParaRPr lang="es-MX" dirty="0"/>
        </a:p>
      </dgm:t>
    </dgm:pt>
    <dgm:pt modelId="{38A11C8B-0EA3-423A-A5D2-65B1D1BB988B}" type="sibTrans" cxnId="{2FE83EF1-E6CA-428A-96D3-0AED0D6C1236}">
      <dgm:prSet/>
      <dgm:spPr/>
      <dgm:t>
        <a:bodyPr/>
        <a:lstStyle/>
        <a:p>
          <a:endParaRPr lang="es-MX"/>
        </a:p>
      </dgm:t>
    </dgm:pt>
    <dgm:pt modelId="{1CA81CD5-56F3-42A1-831E-4C98D0D73850}" type="parTrans" cxnId="{2FE83EF1-E6CA-428A-96D3-0AED0D6C1236}">
      <dgm:prSet/>
      <dgm:spPr/>
      <dgm:t>
        <a:bodyPr/>
        <a:lstStyle/>
        <a:p>
          <a:endParaRPr lang="es-MX"/>
        </a:p>
      </dgm:t>
    </dgm:pt>
    <dgm:pt modelId="{5DFE449B-141B-4BC1-8331-23BB7C95E0F4}" type="pres">
      <dgm:prSet presAssocID="{DC45D778-5E8A-4262-8420-119869458850}" presName="cycle" presStyleCnt="0">
        <dgm:presLayoutVars>
          <dgm:dir/>
          <dgm:resizeHandles val="exact"/>
        </dgm:presLayoutVars>
      </dgm:prSet>
      <dgm:spPr/>
      <dgm:t>
        <a:bodyPr/>
        <a:lstStyle/>
        <a:p>
          <a:endParaRPr lang="es-MX"/>
        </a:p>
      </dgm:t>
    </dgm:pt>
    <dgm:pt modelId="{896327DA-D061-436D-8C66-E1042131AD03}" type="pres">
      <dgm:prSet presAssocID="{17C6BCF3-7014-4E2C-B778-F84D39A3DF2F}" presName="node" presStyleLbl="node1" presStyleIdx="0" presStyleCnt="6">
        <dgm:presLayoutVars>
          <dgm:bulletEnabled val="1"/>
        </dgm:presLayoutVars>
      </dgm:prSet>
      <dgm:spPr/>
      <dgm:t>
        <a:bodyPr/>
        <a:lstStyle/>
        <a:p>
          <a:endParaRPr lang="es-MX"/>
        </a:p>
      </dgm:t>
    </dgm:pt>
    <dgm:pt modelId="{D58A02AB-1B22-4D25-8BF7-231268F8F228}" type="pres">
      <dgm:prSet presAssocID="{17C6BCF3-7014-4E2C-B778-F84D39A3DF2F}" presName="spNode" presStyleCnt="0"/>
      <dgm:spPr/>
    </dgm:pt>
    <dgm:pt modelId="{5BA4C161-EF68-4CCF-BE9E-9EB5B3E97A07}" type="pres">
      <dgm:prSet presAssocID="{56A3D17C-5E8A-47CF-B763-71A4DFF04211}" presName="sibTrans" presStyleLbl="sibTrans1D1" presStyleIdx="0" presStyleCnt="6"/>
      <dgm:spPr/>
      <dgm:t>
        <a:bodyPr/>
        <a:lstStyle/>
        <a:p>
          <a:endParaRPr lang="es-MX"/>
        </a:p>
      </dgm:t>
    </dgm:pt>
    <dgm:pt modelId="{92C13DC3-7DE0-4F8E-88D3-249F85510182}" type="pres">
      <dgm:prSet presAssocID="{53423E3A-A05F-47AB-B26F-CDEFB783AA4D}" presName="node" presStyleLbl="node1" presStyleIdx="1" presStyleCnt="6">
        <dgm:presLayoutVars>
          <dgm:bulletEnabled val="1"/>
        </dgm:presLayoutVars>
      </dgm:prSet>
      <dgm:spPr/>
      <dgm:t>
        <a:bodyPr/>
        <a:lstStyle/>
        <a:p>
          <a:endParaRPr lang="es-MX"/>
        </a:p>
      </dgm:t>
    </dgm:pt>
    <dgm:pt modelId="{67F21E59-EEB9-4665-9669-EF2DC0EEF0B2}" type="pres">
      <dgm:prSet presAssocID="{53423E3A-A05F-47AB-B26F-CDEFB783AA4D}" presName="spNode" presStyleCnt="0"/>
      <dgm:spPr/>
    </dgm:pt>
    <dgm:pt modelId="{81501201-772F-4B94-BD4D-0A513C0B7824}" type="pres">
      <dgm:prSet presAssocID="{53036694-8CDB-4BAD-B3AC-A8FBF8D8094A}" presName="sibTrans" presStyleLbl="sibTrans1D1" presStyleIdx="1" presStyleCnt="6"/>
      <dgm:spPr/>
      <dgm:t>
        <a:bodyPr/>
        <a:lstStyle/>
        <a:p>
          <a:endParaRPr lang="es-MX"/>
        </a:p>
      </dgm:t>
    </dgm:pt>
    <dgm:pt modelId="{371D2F8E-3A13-4044-BEA5-338977809FA6}" type="pres">
      <dgm:prSet presAssocID="{32D77C6B-2F53-4717-AE04-12314CA07634}" presName="node" presStyleLbl="node1" presStyleIdx="2" presStyleCnt="6">
        <dgm:presLayoutVars>
          <dgm:bulletEnabled val="1"/>
        </dgm:presLayoutVars>
      </dgm:prSet>
      <dgm:spPr/>
      <dgm:t>
        <a:bodyPr/>
        <a:lstStyle/>
        <a:p>
          <a:endParaRPr lang="es-MX"/>
        </a:p>
      </dgm:t>
    </dgm:pt>
    <dgm:pt modelId="{E962A5CC-1214-49E2-B57E-02BEAA04BCD5}" type="pres">
      <dgm:prSet presAssocID="{32D77C6B-2F53-4717-AE04-12314CA07634}" presName="spNode" presStyleCnt="0"/>
      <dgm:spPr/>
    </dgm:pt>
    <dgm:pt modelId="{2BF3ACA5-A6E4-49C0-B15E-927D24E04424}" type="pres">
      <dgm:prSet presAssocID="{6374F55E-146F-4F3B-BC1B-F6DAB4B58798}" presName="sibTrans" presStyleLbl="sibTrans1D1" presStyleIdx="2" presStyleCnt="6"/>
      <dgm:spPr/>
      <dgm:t>
        <a:bodyPr/>
        <a:lstStyle/>
        <a:p>
          <a:endParaRPr lang="es-MX"/>
        </a:p>
      </dgm:t>
    </dgm:pt>
    <dgm:pt modelId="{B733EC1D-94D9-4285-8EE4-1C8422FB2DA1}" type="pres">
      <dgm:prSet presAssocID="{87376F79-FA84-42C2-92BB-F250B42FBCA3}" presName="node" presStyleLbl="node1" presStyleIdx="3" presStyleCnt="6">
        <dgm:presLayoutVars>
          <dgm:bulletEnabled val="1"/>
        </dgm:presLayoutVars>
      </dgm:prSet>
      <dgm:spPr/>
      <dgm:t>
        <a:bodyPr/>
        <a:lstStyle/>
        <a:p>
          <a:endParaRPr lang="es-MX"/>
        </a:p>
      </dgm:t>
    </dgm:pt>
    <dgm:pt modelId="{8960771A-0737-4C03-9BC9-648AB5287E34}" type="pres">
      <dgm:prSet presAssocID="{87376F79-FA84-42C2-92BB-F250B42FBCA3}" presName="spNode" presStyleCnt="0"/>
      <dgm:spPr/>
    </dgm:pt>
    <dgm:pt modelId="{F07E897E-9123-4E0E-83C7-92978655B726}" type="pres">
      <dgm:prSet presAssocID="{E35E49DA-1CED-4910-8401-A69E11AEDEA7}" presName="sibTrans" presStyleLbl="sibTrans1D1" presStyleIdx="3" presStyleCnt="6"/>
      <dgm:spPr/>
      <dgm:t>
        <a:bodyPr/>
        <a:lstStyle/>
        <a:p>
          <a:endParaRPr lang="es-MX"/>
        </a:p>
      </dgm:t>
    </dgm:pt>
    <dgm:pt modelId="{28988548-681E-484D-B630-3B7A8DE3351F}" type="pres">
      <dgm:prSet presAssocID="{C1F3F7B2-45FE-4AA6-906F-744250229D1E}" presName="node" presStyleLbl="node1" presStyleIdx="4" presStyleCnt="6">
        <dgm:presLayoutVars>
          <dgm:bulletEnabled val="1"/>
        </dgm:presLayoutVars>
      </dgm:prSet>
      <dgm:spPr/>
      <dgm:t>
        <a:bodyPr/>
        <a:lstStyle/>
        <a:p>
          <a:endParaRPr lang="es-MX"/>
        </a:p>
      </dgm:t>
    </dgm:pt>
    <dgm:pt modelId="{610B24B0-E30A-4DB2-8C9D-4D29FE4A134C}" type="pres">
      <dgm:prSet presAssocID="{C1F3F7B2-45FE-4AA6-906F-744250229D1E}" presName="spNode" presStyleCnt="0"/>
      <dgm:spPr/>
    </dgm:pt>
    <dgm:pt modelId="{A8014D4D-2379-4DCD-9E7E-DDB779AF18DB}" type="pres">
      <dgm:prSet presAssocID="{A6A41828-AB24-4CD7-A241-60ABF727B1E7}" presName="sibTrans" presStyleLbl="sibTrans1D1" presStyleIdx="4" presStyleCnt="6"/>
      <dgm:spPr/>
      <dgm:t>
        <a:bodyPr/>
        <a:lstStyle/>
        <a:p>
          <a:endParaRPr lang="es-MX"/>
        </a:p>
      </dgm:t>
    </dgm:pt>
    <dgm:pt modelId="{F2AE759E-8952-42BA-B384-89113C845DAB}" type="pres">
      <dgm:prSet presAssocID="{60520793-23CF-45A0-BBC2-CC8918C4668F}" presName="node" presStyleLbl="node1" presStyleIdx="5" presStyleCnt="6" custRadScaleRad="98371" custRadScaleInc="-11061">
        <dgm:presLayoutVars>
          <dgm:bulletEnabled val="1"/>
        </dgm:presLayoutVars>
      </dgm:prSet>
      <dgm:spPr/>
      <dgm:t>
        <a:bodyPr/>
        <a:lstStyle/>
        <a:p>
          <a:endParaRPr lang="es-MX"/>
        </a:p>
      </dgm:t>
    </dgm:pt>
    <dgm:pt modelId="{85EDF420-ABE4-4140-8100-59C0B04C2693}" type="pres">
      <dgm:prSet presAssocID="{60520793-23CF-45A0-BBC2-CC8918C4668F}" presName="spNode" presStyleCnt="0"/>
      <dgm:spPr/>
    </dgm:pt>
    <dgm:pt modelId="{43B0EDB1-CF57-4A22-8458-6E315AC8AD14}" type="pres">
      <dgm:prSet presAssocID="{38A11C8B-0EA3-423A-A5D2-65B1D1BB988B}" presName="sibTrans" presStyleLbl="sibTrans1D1" presStyleIdx="5" presStyleCnt="6"/>
      <dgm:spPr/>
      <dgm:t>
        <a:bodyPr/>
        <a:lstStyle/>
        <a:p>
          <a:endParaRPr lang="es-MX"/>
        </a:p>
      </dgm:t>
    </dgm:pt>
  </dgm:ptLst>
  <dgm:cxnLst>
    <dgm:cxn modelId="{CE3D703E-DD1B-4746-9D3B-E5F2D0C0D277}" srcId="{DC45D778-5E8A-4262-8420-119869458850}" destId="{17C6BCF3-7014-4E2C-B778-F84D39A3DF2F}" srcOrd="0" destOrd="0" parTransId="{D52A1DB3-B9CC-4722-877B-92035C7042FB}" sibTransId="{56A3D17C-5E8A-47CF-B763-71A4DFF04211}"/>
    <dgm:cxn modelId="{1F71C6A7-0127-4F73-A812-69F082D6D6B9}" type="presOf" srcId="{17C6BCF3-7014-4E2C-B778-F84D39A3DF2F}" destId="{896327DA-D061-436D-8C66-E1042131AD03}" srcOrd="0" destOrd="0" presId="urn:microsoft.com/office/officeart/2005/8/layout/cycle5"/>
    <dgm:cxn modelId="{FA35A486-62F8-4D20-BBD0-9A21DB5184F5}" srcId="{DC45D778-5E8A-4262-8420-119869458850}" destId="{87376F79-FA84-42C2-92BB-F250B42FBCA3}" srcOrd="3" destOrd="0" parTransId="{78F51E4F-3376-43C5-A5F5-BA8D6A99403C}" sibTransId="{E35E49DA-1CED-4910-8401-A69E11AEDEA7}"/>
    <dgm:cxn modelId="{9BB826E4-BF49-4DDA-A806-7991DB24ECAC}" type="presOf" srcId="{56A3D17C-5E8A-47CF-B763-71A4DFF04211}" destId="{5BA4C161-EF68-4CCF-BE9E-9EB5B3E97A07}" srcOrd="0" destOrd="0" presId="urn:microsoft.com/office/officeart/2005/8/layout/cycle5"/>
    <dgm:cxn modelId="{F416914D-968B-4BF1-BD3C-1062AE597E57}" type="presOf" srcId="{53036694-8CDB-4BAD-B3AC-A8FBF8D8094A}" destId="{81501201-772F-4B94-BD4D-0A513C0B7824}" srcOrd="0" destOrd="0" presId="urn:microsoft.com/office/officeart/2005/8/layout/cycle5"/>
    <dgm:cxn modelId="{2FE83EF1-E6CA-428A-96D3-0AED0D6C1236}" srcId="{DC45D778-5E8A-4262-8420-119869458850}" destId="{60520793-23CF-45A0-BBC2-CC8918C4668F}" srcOrd="5" destOrd="0" parTransId="{1CA81CD5-56F3-42A1-831E-4C98D0D73850}" sibTransId="{38A11C8B-0EA3-423A-A5D2-65B1D1BB988B}"/>
    <dgm:cxn modelId="{977D3475-D2B8-408A-8C9E-4E97590ECB49}" type="presOf" srcId="{87376F79-FA84-42C2-92BB-F250B42FBCA3}" destId="{B733EC1D-94D9-4285-8EE4-1C8422FB2DA1}" srcOrd="0" destOrd="0" presId="urn:microsoft.com/office/officeart/2005/8/layout/cycle5"/>
    <dgm:cxn modelId="{3E493772-A9F2-4556-AD8F-51FF1D4FE339}" type="presOf" srcId="{DC45D778-5E8A-4262-8420-119869458850}" destId="{5DFE449B-141B-4BC1-8331-23BB7C95E0F4}" srcOrd="0" destOrd="0" presId="urn:microsoft.com/office/officeart/2005/8/layout/cycle5"/>
    <dgm:cxn modelId="{9C7AF03C-4852-43C8-9DEE-A6674973CD85}" type="presOf" srcId="{32D77C6B-2F53-4717-AE04-12314CA07634}" destId="{371D2F8E-3A13-4044-BEA5-338977809FA6}" srcOrd="0" destOrd="0" presId="urn:microsoft.com/office/officeart/2005/8/layout/cycle5"/>
    <dgm:cxn modelId="{C2B0A15A-6905-4074-BB0E-11BFD9A7EE12}" type="presOf" srcId="{C1F3F7B2-45FE-4AA6-906F-744250229D1E}" destId="{28988548-681E-484D-B630-3B7A8DE3351F}" srcOrd="0" destOrd="0" presId="urn:microsoft.com/office/officeart/2005/8/layout/cycle5"/>
    <dgm:cxn modelId="{0676D323-96D2-40D5-B662-307F4149C1C5}" srcId="{DC45D778-5E8A-4262-8420-119869458850}" destId="{53423E3A-A05F-47AB-B26F-CDEFB783AA4D}" srcOrd="1" destOrd="0" parTransId="{B5985551-E26F-43C6-A8C2-225758958E37}" sibTransId="{53036694-8CDB-4BAD-B3AC-A8FBF8D8094A}"/>
    <dgm:cxn modelId="{253351F3-2FF5-46E4-A634-D0FD7307411D}" type="presOf" srcId="{E35E49DA-1CED-4910-8401-A69E11AEDEA7}" destId="{F07E897E-9123-4E0E-83C7-92978655B726}" srcOrd="0" destOrd="0" presId="urn:microsoft.com/office/officeart/2005/8/layout/cycle5"/>
    <dgm:cxn modelId="{AD0BD8C3-2413-4AF6-9B99-D500C6C2CB80}" type="presOf" srcId="{53423E3A-A05F-47AB-B26F-CDEFB783AA4D}" destId="{92C13DC3-7DE0-4F8E-88D3-249F85510182}" srcOrd="0" destOrd="0" presId="urn:microsoft.com/office/officeart/2005/8/layout/cycle5"/>
    <dgm:cxn modelId="{CF5D80D0-513B-4177-97B9-64A1A709BDEC}" type="presOf" srcId="{6374F55E-146F-4F3B-BC1B-F6DAB4B58798}" destId="{2BF3ACA5-A6E4-49C0-B15E-927D24E04424}" srcOrd="0" destOrd="0" presId="urn:microsoft.com/office/officeart/2005/8/layout/cycle5"/>
    <dgm:cxn modelId="{D455FEA1-2DE6-4FE5-A487-3920090EC28D}" type="presOf" srcId="{38A11C8B-0EA3-423A-A5D2-65B1D1BB988B}" destId="{43B0EDB1-CF57-4A22-8458-6E315AC8AD14}" srcOrd="0" destOrd="0" presId="urn:microsoft.com/office/officeart/2005/8/layout/cycle5"/>
    <dgm:cxn modelId="{741DB640-97E4-44E7-B4CB-219D23F3E1F7}" srcId="{DC45D778-5E8A-4262-8420-119869458850}" destId="{32D77C6B-2F53-4717-AE04-12314CA07634}" srcOrd="2" destOrd="0" parTransId="{D22AD4FA-55DA-467B-9B6F-D86144DD5540}" sibTransId="{6374F55E-146F-4F3B-BC1B-F6DAB4B58798}"/>
    <dgm:cxn modelId="{B7054D17-69AB-4A61-855F-D4756EF2965A}" type="presOf" srcId="{A6A41828-AB24-4CD7-A241-60ABF727B1E7}" destId="{A8014D4D-2379-4DCD-9E7E-DDB779AF18DB}" srcOrd="0" destOrd="0" presId="urn:microsoft.com/office/officeart/2005/8/layout/cycle5"/>
    <dgm:cxn modelId="{92575CB3-BA01-413A-AD8E-F42CD161A060}" srcId="{DC45D778-5E8A-4262-8420-119869458850}" destId="{C1F3F7B2-45FE-4AA6-906F-744250229D1E}" srcOrd="4" destOrd="0" parTransId="{9A4CC7A0-DA99-42E3-B4AD-C4AE9F41F7E6}" sibTransId="{A6A41828-AB24-4CD7-A241-60ABF727B1E7}"/>
    <dgm:cxn modelId="{5BFA93F0-4AB7-47E8-866A-9610F9ABF195}" type="presOf" srcId="{60520793-23CF-45A0-BBC2-CC8918C4668F}" destId="{F2AE759E-8952-42BA-B384-89113C845DAB}" srcOrd="0" destOrd="0" presId="urn:microsoft.com/office/officeart/2005/8/layout/cycle5"/>
    <dgm:cxn modelId="{721498BD-2DB8-4B66-BD2B-ED74C0891C39}" type="presParOf" srcId="{5DFE449B-141B-4BC1-8331-23BB7C95E0F4}" destId="{896327DA-D061-436D-8C66-E1042131AD03}" srcOrd="0" destOrd="0" presId="urn:microsoft.com/office/officeart/2005/8/layout/cycle5"/>
    <dgm:cxn modelId="{5A24B5F4-A624-47FE-BACB-693A30CB5A87}" type="presParOf" srcId="{5DFE449B-141B-4BC1-8331-23BB7C95E0F4}" destId="{D58A02AB-1B22-4D25-8BF7-231268F8F228}" srcOrd="1" destOrd="0" presId="urn:microsoft.com/office/officeart/2005/8/layout/cycle5"/>
    <dgm:cxn modelId="{621EB91B-7012-48C6-823D-0CFBBD3ACEFF}" type="presParOf" srcId="{5DFE449B-141B-4BC1-8331-23BB7C95E0F4}" destId="{5BA4C161-EF68-4CCF-BE9E-9EB5B3E97A07}" srcOrd="2" destOrd="0" presId="urn:microsoft.com/office/officeart/2005/8/layout/cycle5"/>
    <dgm:cxn modelId="{38F64D1A-C97D-48AA-A4D2-EE9F84660316}" type="presParOf" srcId="{5DFE449B-141B-4BC1-8331-23BB7C95E0F4}" destId="{92C13DC3-7DE0-4F8E-88D3-249F85510182}" srcOrd="3" destOrd="0" presId="urn:microsoft.com/office/officeart/2005/8/layout/cycle5"/>
    <dgm:cxn modelId="{AC22D56E-4EEC-4EE9-859A-3F01330E1C39}" type="presParOf" srcId="{5DFE449B-141B-4BC1-8331-23BB7C95E0F4}" destId="{67F21E59-EEB9-4665-9669-EF2DC0EEF0B2}" srcOrd="4" destOrd="0" presId="urn:microsoft.com/office/officeart/2005/8/layout/cycle5"/>
    <dgm:cxn modelId="{B58493EF-0A52-44CF-A5F7-4A8123132723}" type="presParOf" srcId="{5DFE449B-141B-4BC1-8331-23BB7C95E0F4}" destId="{81501201-772F-4B94-BD4D-0A513C0B7824}" srcOrd="5" destOrd="0" presId="urn:microsoft.com/office/officeart/2005/8/layout/cycle5"/>
    <dgm:cxn modelId="{CC11ACC6-ABE7-47BB-9F95-381CDD373801}" type="presParOf" srcId="{5DFE449B-141B-4BC1-8331-23BB7C95E0F4}" destId="{371D2F8E-3A13-4044-BEA5-338977809FA6}" srcOrd="6" destOrd="0" presId="urn:microsoft.com/office/officeart/2005/8/layout/cycle5"/>
    <dgm:cxn modelId="{C7AF8FA7-1BE0-4300-B580-387F52559716}" type="presParOf" srcId="{5DFE449B-141B-4BC1-8331-23BB7C95E0F4}" destId="{E962A5CC-1214-49E2-B57E-02BEAA04BCD5}" srcOrd="7" destOrd="0" presId="urn:microsoft.com/office/officeart/2005/8/layout/cycle5"/>
    <dgm:cxn modelId="{5DCA7016-F4EB-43C5-9FDA-E43EA06B3CBE}" type="presParOf" srcId="{5DFE449B-141B-4BC1-8331-23BB7C95E0F4}" destId="{2BF3ACA5-A6E4-49C0-B15E-927D24E04424}" srcOrd="8" destOrd="0" presId="urn:microsoft.com/office/officeart/2005/8/layout/cycle5"/>
    <dgm:cxn modelId="{98E893CB-2ABC-4CD6-BCBC-09048AD8283E}" type="presParOf" srcId="{5DFE449B-141B-4BC1-8331-23BB7C95E0F4}" destId="{B733EC1D-94D9-4285-8EE4-1C8422FB2DA1}" srcOrd="9" destOrd="0" presId="urn:microsoft.com/office/officeart/2005/8/layout/cycle5"/>
    <dgm:cxn modelId="{65D9EB21-3709-49B4-99F5-D23F4494828C}" type="presParOf" srcId="{5DFE449B-141B-4BC1-8331-23BB7C95E0F4}" destId="{8960771A-0737-4C03-9BC9-648AB5287E34}" srcOrd="10" destOrd="0" presId="urn:microsoft.com/office/officeart/2005/8/layout/cycle5"/>
    <dgm:cxn modelId="{24E17673-183A-4B3D-9B06-672A705CCAC9}" type="presParOf" srcId="{5DFE449B-141B-4BC1-8331-23BB7C95E0F4}" destId="{F07E897E-9123-4E0E-83C7-92978655B726}" srcOrd="11" destOrd="0" presId="urn:microsoft.com/office/officeart/2005/8/layout/cycle5"/>
    <dgm:cxn modelId="{859FFE4F-5BBA-4F35-B3DE-3934C07D7669}" type="presParOf" srcId="{5DFE449B-141B-4BC1-8331-23BB7C95E0F4}" destId="{28988548-681E-484D-B630-3B7A8DE3351F}" srcOrd="12" destOrd="0" presId="urn:microsoft.com/office/officeart/2005/8/layout/cycle5"/>
    <dgm:cxn modelId="{0E80B24E-9007-4B48-8855-AE7F849ED89D}" type="presParOf" srcId="{5DFE449B-141B-4BC1-8331-23BB7C95E0F4}" destId="{610B24B0-E30A-4DB2-8C9D-4D29FE4A134C}" srcOrd="13" destOrd="0" presId="urn:microsoft.com/office/officeart/2005/8/layout/cycle5"/>
    <dgm:cxn modelId="{0522EFD6-8DFE-4807-B595-4930497BACF0}" type="presParOf" srcId="{5DFE449B-141B-4BC1-8331-23BB7C95E0F4}" destId="{A8014D4D-2379-4DCD-9E7E-DDB779AF18DB}" srcOrd="14" destOrd="0" presId="urn:microsoft.com/office/officeart/2005/8/layout/cycle5"/>
    <dgm:cxn modelId="{3DEBB1B2-F84D-482E-9251-0530D5E516F2}" type="presParOf" srcId="{5DFE449B-141B-4BC1-8331-23BB7C95E0F4}" destId="{F2AE759E-8952-42BA-B384-89113C845DAB}" srcOrd="15" destOrd="0" presId="urn:microsoft.com/office/officeart/2005/8/layout/cycle5"/>
    <dgm:cxn modelId="{F02B5652-2493-4BED-ABB9-D6996FFC9350}" type="presParOf" srcId="{5DFE449B-141B-4BC1-8331-23BB7C95E0F4}" destId="{85EDF420-ABE4-4140-8100-59C0B04C2693}" srcOrd="16" destOrd="0" presId="urn:microsoft.com/office/officeart/2005/8/layout/cycle5"/>
    <dgm:cxn modelId="{55D68BB5-F98F-43AF-8290-1B8D0FA732B3}" type="presParOf" srcId="{5DFE449B-141B-4BC1-8331-23BB7C95E0F4}" destId="{43B0EDB1-CF57-4A22-8458-6E315AC8AD14}" srcOrd="17" destOrd="0" presId="urn:microsoft.com/office/officeart/2005/8/layout/cycle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7723D4-17A2-40FC-A5B5-5CB61BD5F9CE}"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MX"/>
        </a:p>
      </dgm:t>
    </dgm:pt>
    <dgm:pt modelId="{36FA2E77-A102-4A28-BB7B-75C163722B89}">
      <dgm:prSet phldrT="[Texto]" custT="1"/>
      <dgm:spPr/>
      <dgm:t>
        <a:bodyPr/>
        <a:lstStyle/>
        <a:p>
          <a:r>
            <a:rPr lang="es-MX" sz="1800" dirty="0" smtClean="0"/>
            <a:t>La acuicultura en el mundo</a:t>
          </a:r>
        </a:p>
        <a:p>
          <a:endParaRPr lang="es-MX" sz="1100" dirty="0"/>
        </a:p>
      </dgm:t>
    </dgm:pt>
    <dgm:pt modelId="{D6E8F301-AA4A-4844-B88D-52F7D354CED0}" type="parTrans" cxnId="{A545AB5E-F53C-4311-AA03-394578659089}">
      <dgm:prSet/>
      <dgm:spPr/>
      <dgm:t>
        <a:bodyPr/>
        <a:lstStyle/>
        <a:p>
          <a:endParaRPr lang="es-MX" sz="1100"/>
        </a:p>
      </dgm:t>
    </dgm:pt>
    <dgm:pt modelId="{20F13DF1-E497-4621-B8DF-A7D853709291}" type="sibTrans" cxnId="{A545AB5E-F53C-4311-AA03-394578659089}">
      <dgm:prSet/>
      <dgm:spPr/>
      <dgm:t>
        <a:bodyPr/>
        <a:lstStyle/>
        <a:p>
          <a:endParaRPr lang="es-MX" sz="1100"/>
        </a:p>
      </dgm:t>
    </dgm:pt>
    <dgm:pt modelId="{C9CF7044-D5BA-4DE8-8FD8-02AFE67D8473}">
      <dgm:prSet phldrT="[Texto]" custT="1"/>
      <dgm:spPr/>
      <dgm:t>
        <a:bodyPr/>
        <a:lstStyle/>
        <a:p>
          <a:r>
            <a:rPr lang="es-MX" sz="1100" dirty="0" smtClean="0"/>
            <a:t>Año 70 </a:t>
          </a:r>
        </a:p>
        <a:p>
          <a:r>
            <a:rPr lang="es-MX" sz="1100" dirty="0" smtClean="0"/>
            <a:t>Producción acuícola </a:t>
          </a:r>
          <a:endParaRPr lang="es-MX" sz="1100" dirty="0"/>
        </a:p>
      </dgm:t>
    </dgm:pt>
    <dgm:pt modelId="{3AB144BB-BD9C-4035-A635-F501F12F9D99}" type="parTrans" cxnId="{8DC015B9-9AF4-4FD2-9EE8-4282840D0354}">
      <dgm:prSet/>
      <dgm:spPr/>
      <dgm:t>
        <a:bodyPr/>
        <a:lstStyle/>
        <a:p>
          <a:endParaRPr lang="es-MX" sz="1100"/>
        </a:p>
      </dgm:t>
    </dgm:pt>
    <dgm:pt modelId="{14EA678F-7B31-4180-BB29-9DED334FF9B1}" type="sibTrans" cxnId="{8DC015B9-9AF4-4FD2-9EE8-4282840D0354}">
      <dgm:prSet/>
      <dgm:spPr/>
      <dgm:t>
        <a:bodyPr/>
        <a:lstStyle/>
        <a:p>
          <a:endParaRPr lang="es-MX" sz="1100"/>
        </a:p>
      </dgm:t>
    </dgm:pt>
    <dgm:pt modelId="{5C7096C3-20A1-4B4A-99BA-DC23860FBC73}">
      <dgm:prSet phldrT="[Texto]" custT="1"/>
      <dgm:spPr/>
      <dgm:t>
        <a:bodyPr/>
        <a:lstStyle/>
        <a:p>
          <a:r>
            <a:rPr lang="es-MX" sz="1100" dirty="0" smtClean="0"/>
            <a:t>Seguridad alimentaria mundial </a:t>
          </a:r>
          <a:endParaRPr lang="es-MX" sz="1100" dirty="0"/>
        </a:p>
      </dgm:t>
    </dgm:pt>
    <dgm:pt modelId="{EF580945-E909-4356-8F70-7229374F0BBB}" type="parTrans" cxnId="{74FF0003-47F1-48C7-B6FB-C831658F583C}">
      <dgm:prSet/>
      <dgm:spPr/>
      <dgm:t>
        <a:bodyPr/>
        <a:lstStyle/>
        <a:p>
          <a:endParaRPr lang="es-MX" sz="1100"/>
        </a:p>
      </dgm:t>
    </dgm:pt>
    <dgm:pt modelId="{FBB99EA7-4054-4759-BB59-ED9235ADF559}" type="sibTrans" cxnId="{74FF0003-47F1-48C7-B6FB-C831658F583C}">
      <dgm:prSet/>
      <dgm:spPr/>
      <dgm:t>
        <a:bodyPr/>
        <a:lstStyle/>
        <a:p>
          <a:endParaRPr lang="es-MX" sz="1100"/>
        </a:p>
      </dgm:t>
    </dgm:pt>
    <dgm:pt modelId="{6118785F-8A2D-4E3A-998E-2A12303F80F5}">
      <dgm:prSet phldrT="[Texto]" custT="1"/>
      <dgm:spPr/>
      <dgm:t>
        <a:bodyPr/>
        <a:lstStyle/>
        <a:p>
          <a:r>
            <a:rPr lang="es-MX" sz="1100" dirty="0" smtClean="0"/>
            <a:t>Tilapia segundo grupo  peces </a:t>
          </a:r>
          <a:endParaRPr lang="es-MX" sz="1100" dirty="0"/>
        </a:p>
      </dgm:t>
    </dgm:pt>
    <dgm:pt modelId="{F429E8B2-DDCE-4D12-B066-99C500493D4F}" type="parTrans" cxnId="{76D0AE3A-E264-48EA-8EF7-481C2C10D1ED}">
      <dgm:prSet/>
      <dgm:spPr/>
      <dgm:t>
        <a:bodyPr/>
        <a:lstStyle/>
        <a:p>
          <a:endParaRPr lang="es-MX" sz="1100"/>
        </a:p>
      </dgm:t>
    </dgm:pt>
    <dgm:pt modelId="{64733053-61B5-44C3-9E0B-1B9EB7FC47DD}" type="sibTrans" cxnId="{76D0AE3A-E264-48EA-8EF7-481C2C10D1ED}">
      <dgm:prSet/>
      <dgm:spPr/>
      <dgm:t>
        <a:bodyPr/>
        <a:lstStyle/>
        <a:p>
          <a:endParaRPr lang="es-MX" sz="1100"/>
        </a:p>
      </dgm:t>
    </dgm:pt>
    <dgm:pt modelId="{EF4DDE89-1C25-42D0-9099-D1FA265AE3DA}">
      <dgm:prSet phldrT="[Texto]" custT="1"/>
      <dgm:spPr/>
      <dgm:t>
        <a:bodyPr/>
        <a:lstStyle/>
        <a:p>
          <a:pPr algn="ctr"/>
          <a:r>
            <a:rPr lang="es-MX" sz="1100" dirty="0" smtClean="0"/>
            <a:t>Después</a:t>
          </a:r>
        </a:p>
        <a:p>
          <a:pPr algn="ctr"/>
          <a:r>
            <a:rPr lang="es-MX" sz="1100" dirty="0" smtClean="0"/>
            <a:t> Carpas </a:t>
          </a:r>
        </a:p>
        <a:p>
          <a:pPr algn="ctr"/>
          <a:r>
            <a:rPr lang="es-MX" sz="1100" dirty="0" smtClean="0"/>
            <a:t>Chinas </a:t>
          </a:r>
        </a:p>
        <a:p>
          <a:pPr algn="ctr"/>
          <a:endParaRPr lang="es-MX" sz="1100" dirty="0"/>
        </a:p>
      </dgm:t>
    </dgm:pt>
    <dgm:pt modelId="{1AE60A1F-AB5C-42EA-8397-E0D2F7DAC555}" type="parTrans" cxnId="{F89CD17A-3A60-4920-8722-1BC25E2EFBB7}">
      <dgm:prSet/>
      <dgm:spPr/>
      <dgm:t>
        <a:bodyPr/>
        <a:lstStyle/>
        <a:p>
          <a:endParaRPr lang="es-MX" sz="1100"/>
        </a:p>
      </dgm:t>
    </dgm:pt>
    <dgm:pt modelId="{739F6E4D-B429-4940-AC32-7753320498DC}" type="sibTrans" cxnId="{F89CD17A-3A60-4920-8722-1BC25E2EFBB7}">
      <dgm:prSet/>
      <dgm:spPr/>
      <dgm:t>
        <a:bodyPr/>
        <a:lstStyle/>
        <a:p>
          <a:endParaRPr lang="es-MX" sz="1100"/>
        </a:p>
      </dgm:t>
    </dgm:pt>
    <dgm:pt modelId="{11F4216B-ADBB-4BBB-B176-8FCEC73E68A8}" type="pres">
      <dgm:prSet presAssocID="{077723D4-17A2-40FC-A5B5-5CB61BD5F9CE}" presName="Name0" presStyleCnt="0">
        <dgm:presLayoutVars>
          <dgm:chMax val="1"/>
          <dgm:dir/>
          <dgm:animLvl val="ctr"/>
          <dgm:resizeHandles val="exact"/>
        </dgm:presLayoutVars>
      </dgm:prSet>
      <dgm:spPr/>
      <dgm:t>
        <a:bodyPr/>
        <a:lstStyle/>
        <a:p>
          <a:endParaRPr lang="es-MX"/>
        </a:p>
      </dgm:t>
    </dgm:pt>
    <dgm:pt modelId="{507D7AAB-547D-4C2E-BC85-0EE414568283}" type="pres">
      <dgm:prSet presAssocID="{36FA2E77-A102-4A28-BB7B-75C163722B89}" presName="centerShape" presStyleLbl="node0" presStyleIdx="0" presStyleCnt="1"/>
      <dgm:spPr/>
      <dgm:t>
        <a:bodyPr/>
        <a:lstStyle/>
        <a:p>
          <a:endParaRPr lang="es-MX"/>
        </a:p>
      </dgm:t>
    </dgm:pt>
    <dgm:pt modelId="{158C44B0-D000-4997-AD4F-BDD3D9B91127}" type="pres">
      <dgm:prSet presAssocID="{C9CF7044-D5BA-4DE8-8FD8-02AFE67D8473}" presName="node" presStyleLbl="node1" presStyleIdx="0" presStyleCnt="4">
        <dgm:presLayoutVars>
          <dgm:bulletEnabled val="1"/>
        </dgm:presLayoutVars>
      </dgm:prSet>
      <dgm:spPr/>
      <dgm:t>
        <a:bodyPr/>
        <a:lstStyle/>
        <a:p>
          <a:endParaRPr lang="es-MX"/>
        </a:p>
      </dgm:t>
    </dgm:pt>
    <dgm:pt modelId="{709D7637-A0EE-4BF0-8F38-CCEF52AF0564}" type="pres">
      <dgm:prSet presAssocID="{C9CF7044-D5BA-4DE8-8FD8-02AFE67D8473}" presName="dummy" presStyleCnt="0"/>
      <dgm:spPr/>
    </dgm:pt>
    <dgm:pt modelId="{5A7C083F-5D52-4973-9EFF-8D473A19C31B}" type="pres">
      <dgm:prSet presAssocID="{14EA678F-7B31-4180-BB29-9DED334FF9B1}" presName="sibTrans" presStyleLbl="sibTrans2D1" presStyleIdx="0" presStyleCnt="4"/>
      <dgm:spPr/>
      <dgm:t>
        <a:bodyPr/>
        <a:lstStyle/>
        <a:p>
          <a:endParaRPr lang="es-MX"/>
        </a:p>
      </dgm:t>
    </dgm:pt>
    <dgm:pt modelId="{8C0CBB85-9D41-436B-A353-50697DE28C7D}" type="pres">
      <dgm:prSet presAssocID="{5C7096C3-20A1-4B4A-99BA-DC23860FBC73}" presName="node" presStyleLbl="node1" presStyleIdx="1" presStyleCnt="4">
        <dgm:presLayoutVars>
          <dgm:bulletEnabled val="1"/>
        </dgm:presLayoutVars>
      </dgm:prSet>
      <dgm:spPr/>
      <dgm:t>
        <a:bodyPr/>
        <a:lstStyle/>
        <a:p>
          <a:endParaRPr lang="es-MX"/>
        </a:p>
      </dgm:t>
    </dgm:pt>
    <dgm:pt modelId="{FDA34ECB-321B-4D2E-88BD-F82F4E2887E7}" type="pres">
      <dgm:prSet presAssocID="{5C7096C3-20A1-4B4A-99BA-DC23860FBC73}" presName="dummy" presStyleCnt="0"/>
      <dgm:spPr/>
    </dgm:pt>
    <dgm:pt modelId="{331B1178-126B-4FCA-8203-7D7E3684D117}" type="pres">
      <dgm:prSet presAssocID="{FBB99EA7-4054-4759-BB59-ED9235ADF559}" presName="sibTrans" presStyleLbl="sibTrans2D1" presStyleIdx="1" presStyleCnt="4"/>
      <dgm:spPr/>
      <dgm:t>
        <a:bodyPr/>
        <a:lstStyle/>
        <a:p>
          <a:endParaRPr lang="es-MX"/>
        </a:p>
      </dgm:t>
    </dgm:pt>
    <dgm:pt modelId="{1A520513-7B7E-46C5-A15C-7F6ECB55BCCE}" type="pres">
      <dgm:prSet presAssocID="{6118785F-8A2D-4E3A-998E-2A12303F80F5}" presName="node" presStyleLbl="node1" presStyleIdx="2" presStyleCnt="4">
        <dgm:presLayoutVars>
          <dgm:bulletEnabled val="1"/>
        </dgm:presLayoutVars>
      </dgm:prSet>
      <dgm:spPr/>
      <dgm:t>
        <a:bodyPr/>
        <a:lstStyle/>
        <a:p>
          <a:endParaRPr lang="es-MX"/>
        </a:p>
      </dgm:t>
    </dgm:pt>
    <dgm:pt modelId="{072F43F9-0AC4-4785-B1DA-4212D9F1D329}" type="pres">
      <dgm:prSet presAssocID="{6118785F-8A2D-4E3A-998E-2A12303F80F5}" presName="dummy" presStyleCnt="0"/>
      <dgm:spPr/>
    </dgm:pt>
    <dgm:pt modelId="{4B508B30-D894-48A9-B970-9D1727DBEB48}" type="pres">
      <dgm:prSet presAssocID="{64733053-61B5-44C3-9E0B-1B9EB7FC47DD}" presName="sibTrans" presStyleLbl="sibTrans2D1" presStyleIdx="2" presStyleCnt="4"/>
      <dgm:spPr/>
      <dgm:t>
        <a:bodyPr/>
        <a:lstStyle/>
        <a:p>
          <a:endParaRPr lang="es-MX"/>
        </a:p>
      </dgm:t>
    </dgm:pt>
    <dgm:pt modelId="{D24813DD-13AA-4909-8BA1-E0698AE6F4A1}" type="pres">
      <dgm:prSet presAssocID="{EF4DDE89-1C25-42D0-9099-D1FA265AE3DA}" presName="node" presStyleLbl="node1" presStyleIdx="3" presStyleCnt="4">
        <dgm:presLayoutVars>
          <dgm:bulletEnabled val="1"/>
        </dgm:presLayoutVars>
      </dgm:prSet>
      <dgm:spPr/>
      <dgm:t>
        <a:bodyPr/>
        <a:lstStyle/>
        <a:p>
          <a:endParaRPr lang="es-MX"/>
        </a:p>
      </dgm:t>
    </dgm:pt>
    <dgm:pt modelId="{128DE4B7-1D2B-432D-BACF-2324BC5C879B}" type="pres">
      <dgm:prSet presAssocID="{EF4DDE89-1C25-42D0-9099-D1FA265AE3DA}" presName="dummy" presStyleCnt="0"/>
      <dgm:spPr/>
    </dgm:pt>
    <dgm:pt modelId="{6FD1C4A4-BB52-4524-9111-FACE8A20791D}" type="pres">
      <dgm:prSet presAssocID="{739F6E4D-B429-4940-AC32-7753320498DC}" presName="sibTrans" presStyleLbl="sibTrans2D1" presStyleIdx="3" presStyleCnt="4"/>
      <dgm:spPr/>
      <dgm:t>
        <a:bodyPr/>
        <a:lstStyle/>
        <a:p>
          <a:endParaRPr lang="es-MX"/>
        </a:p>
      </dgm:t>
    </dgm:pt>
  </dgm:ptLst>
  <dgm:cxnLst>
    <dgm:cxn modelId="{F578E0D5-838E-484E-A190-CCC739E7EE5F}" type="presOf" srcId="{6118785F-8A2D-4E3A-998E-2A12303F80F5}" destId="{1A520513-7B7E-46C5-A15C-7F6ECB55BCCE}" srcOrd="0" destOrd="0" presId="urn:microsoft.com/office/officeart/2005/8/layout/radial6"/>
    <dgm:cxn modelId="{A545AB5E-F53C-4311-AA03-394578659089}" srcId="{077723D4-17A2-40FC-A5B5-5CB61BD5F9CE}" destId="{36FA2E77-A102-4A28-BB7B-75C163722B89}" srcOrd="0" destOrd="0" parTransId="{D6E8F301-AA4A-4844-B88D-52F7D354CED0}" sibTransId="{20F13DF1-E497-4621-B8DF-A7D853709291}"/>
    <dgm:cxn modelId="{74FF0003-47F1-48C7-B6FB-C831658F583C}" srcId="{36FA2E77-A102-4A28-BB7B-75C163722B89}" destId="{5C7096C3-20A1-4B4A-99BA-DC23860FBC73}" srcOrd="1" destOrd="0" parTransId="{EF580945-E909-4356-8F70-7229374F0BBB}" sibTransId="{FBB99EA7-4054-4759-BB59-ED9235ADF559}"/>
    <dgm:cxn modelId="{76D0AE3A-E264-48EA-8EF7-481C2C10D1ED}" srcId="{36FA2E77-A102-4A28-BB7B-75C163722B89}" destId="{6118785F-8A2D-4E3A-998E-2A12303F80F5}" srcOrd="2" destOrd="0" parTransId="{F429E8B2-DDCE-4D12-B066-99C500493D4F}" sibTransId="{64733053-61B5-44C3-9E0B-1B9EB7FC47DD}"/>
    <dgm:cxn modelId="{7F5D8BDC-4FCC-4B0A-9665-E29755782F67}" type="presOf" srcId="{739F6E4D-B429-4940-AC32-7753320498DC}" destId="{6FD1C4A4-BB52-4524-9111-FACE8A20791D}" srcOrd="0" destOrd="0" presId="urn:microsoft.com/office/officeart/2005/8/layout/radial6"/>
    <dgm:cxn modelId="{B9D98E0F-BC0C-4163-9DA5-5C0FF0A6C277}" type="presOf" srcId="{077723D4-17A2-40FC-A5B5-5CB61BD5F9CE}" destId="{11F4216B-ADBB-4BBB-B176-8FCEC73E68A8}" srcOrd="0" destOrd="0" presId="urn:microsoft.com/office/officeart/2005/8/layout/radial6"/>
    <dgm:cxn modelId="{E2BBBA24-5246-43BD-8F4B-E9A77E16ED86}" type="presOf" srcId="{64733053-61B5-44C3-9E0B-1B9EB7FC47DD}" destId="{4B508B30-D894-48A9-B970-9D1727DBEB48}" srcOrd="0" destOrd="0" presId="urn:microsoft.com/office/officeart/2005/8/layout/radial6"/>
    <dgm:cxn modelId="{8DC015B9-9AF4-4FD2-9EE8-4282840D0354}" srcId="{36FA2E77-A102-4A28-BB7B-75C163722B89}" destId="{C9CF7044-D5BA-4DE8-8FD8-02AFE67D8473}" srcOrd="0" destOrd="0" parTransId="{3AB144BB-BD9C-4035-A635-F501F12F9D99}" sibTransId="{14EA678F-7B31-4180-BB29-9DED334FF9B1}"/>
    <dgm:cxn modelId="{D7915B69-41FB-4AC2-BBA7-5558E1423458}" type="presOf" srcId="{C9CF7044-D5BA-4DE8-8FD8-02AFE67D8473}" destId="{158C44B0-D000-4997-AD4F-BDD3D9B91127}" srcOrd="0" destOrd="0" presId="urn:microsoft.com/office/officeart/2005/8/layout/radial6"/>
    <dgm:cxn modelId="{ADB12B99-8518-4E71-87E3-7A9CA401DF59}" type="presOf" srcId="{36FA2E77-A102-4A28-BB7B-75C163722B89}" destId="{507D7AAB-547D-4C2E-BC85-0EE414568283}" srcOrd="0" destOrd="0" presId="urn:microsoft.com/office/officeart/2005/8/layout/radial6"/>
    <dgm:cxn modelId="{F89CD17A-3A60-4920-8722-1BC25E2EFBB7}" srcId="{36FA2E77-A102-4A28-BB7B-75C163722B89}" destId="{EF4DDE89-1C25-42D0-9099-D1FA265AE3DA}" srcOrd="3" destOrd="0" parTransId="{1AE60A1F-AB5C-42EA-8397-E0D2F7DAC555}" sibTransId="{739F6E4D-B429-4940-AC32-7753320498DC}"/>
    <dgm:cxn modelId="{A1DEF5FB-C4F4-4456-A587-B6EC29678DFB}" type="presOf" srcId="{FBB99EA7-4054-4759-BB59-ED9235ADF559}" destId="{331B1178-126B-4FCA-8203-7D7E3684D117}" srcOrd="0" destOrd="0" presId="urn:microsoft.com/office/officeart/2005/8/layout/radial6"/>
    <dgm:cxn modelId="{F3891014-1EBE-4523-A35B-4E4AB6D38318}" type="presOf" srcId="{14EA678F-7B31-4180-BB29-9DED334FF9B1}" destId="{5A7C083F-5D52-4973-9EFF-8D473A19C31B}" srcOrd="0" destOrd="0" presId="urn:microsoft.com/office/officeart/2005/8/layout/radial6"/>
    <dgm:cxn modelId="{BDC2680C-87F9-43E5-9743-89649A953426}" type="presOf" srcId="{5C7096C3-20A1-4B4A-99BA-DC23860FBC73}" destId="{8C0CBB85-9D41-436B-A353-50697DE28C7D}" srcOrd="0" destOrd="0" presId="urn:microsoft.com/office/officeart/2005/8/layout/radial6"/>
    <dgm:cxn modelId="{DE24EAC9-D641-42C0-88FA-E9BAD2343149}" type="presOf" srcId="{EF4DDE89-1C25-42D0-9099-D1FA265AE3DA}" destId="{D24813DD-13AA-4909-8BA1-E0698AE6F4A1}" srcOrd="0" destOrd="0" presId="urn:microsoft.com/office/officeart/2005/8/layout/radial6"/>
    <dgm:cxn modelId="{33C73BD3-C957-48BD-B56E-337D3E2D3041}" type="presParOf" srcId="{11F4216B-ADBB-4BBB-B176-8FCEC73E68A8}" destId="{507D7AAB-547D-4C2E-BC85-0EE414568283}" srcOrd="0" destOrd="0" presId="urn:microsoft.com/office/officeart/2005/8/layout/radial6"/>
    <dgm:cxn modelId="{F780E210-6607-45F3-9906-B0E0093C0359}" type="presParOf" srcId="{11F4216B-ADBB-4BBB-B176-8FCEC73E68A8}" destId="{158C44B0-D000-4997-AD4F-BDD3D9B91127}" srcOrd="1" destOrd="0" presId="urn:microsoft.com/office/officeart/2005/8/layout/radial6"/>
    <dgm:cxn modelId="{0EFDBEAC-7329-4BB4-AD9F-86DBF129A0A1}" type="presParOf" srcId="{11F4216B-ADBB-4BBB-B176-8FCEC73E68A8}" destId="{709D7637-A0EE-4BF0-8F38-CCEF52AF0564}" srcOrd="2" destOrd="0" presId="urn:microsoft.com/office/officeart/2005/8/layout/radial6"/>
    <dgm:cxn modelId="{13D1B769-456C-4A68-845B-6BA5C0F7B7F3}" type="presParOf" srcId="{11F4216B-ADBB-4BBB-B176-8FCEC73E68A8}" destId="{5A7C083F-5D52-4973-9EFF-8D473A19C31B}" srcOrd="3" destOrd="0" presId="urn:microsoft.com/office/officeart/2005/8/layout/radial6"/>
    <dgm:cxn modelId="{4F033D28-453A-4175-B5CB-A8FE651AE150}" type="presParOf" srcId="{11F4216B-ADBB-4BBB-B176-8FCEC73E68A8}" destId="{8C0CBB85-9D41-436B-A353-50697DE28C7D}" srcOrd="4" destOrd="0" presId="urn:microsoft.com/office/officeart/2005/8/layout/radial6"/>
    <dgm:cxn modelId="{CB5E0BD5-0864-42F6-A053-4089DC3E043C}" type="presParOf" srcId="{11F4216B-ADBB-4BBB-B176-8FCEC73E68A8}" destId="{FDA34ECB-321B-4D2E-88BD-F82F4E2887E7}" srcOrd="5" destOrd="0" presId="urn:microsoft.com/office/officeart/2005/8/layout/radial6"/>
    <dgm:cxn modelId="{980A612B-EB71-4BFF-B7A5-88F4875F415B}" type="presParOf" srcId="{11F4216B-ADBB-4BBB-B176-8FCEC73E68A8}" destId="{331B1178-126B-4FCA-8203-7D7E3684D117}" srcOrd="6" destOrd="0" presId="urn:microsoft.com/office/officeart/2005/8/layout/radial6"/>
    <dgm:cxn modelId="{09ED9540-50FB-4C1B-AF8D-DBE26C4E9B69}" type="presParOf" srcId="{11F4216B-ADBB-4BBB-B176-8FCEC73E68A8}" destId="{1A520513-7B7E-46C5-A15C-7F6ECB55BCCE}" srcOrd="7" destOrd="0" presId="urn:microsoft.com/office/officeart/2005/8/layout/radial6"/>
    <dgm:cxn modelId="{D468BBC1-44F7-4C3A-A3A8-BA0F9A293E73}" type="presParOf" srcId="{11F4216B-ADBB-4BBB-B176-8FCEC73E68A8}" destId="{072F43F9-0AC4-4785-B1DA-4212D9F1D329}" srcOrd="8" destOrd="0" presId="urn:microsoft.com/office/officeart/2005/8/layout/radial6"/>
    <dgm:cxn modelId="{B7C14742-CD84-4650-9012-7D68795F3C3D}" type="presParOf" srcId="{11F4216B-ADBB-4BBB-B176-8FCEC73E68A8}" destId="{4B508B30-D894-48A9-B970-9D1727DBEB48}" srcOrd="9" destOrd="0" presId="urn:microsoft.com/office/officeart/2005/8/layout/radial6"/>
    <dgm:cxn modelId="{9702D4FF-65B8-476E-9E30-CD8DB76364BE}" type="presParOf" srcId="{11F4216B-ADBB-4BBB-B176-8FCEC73E68A8}" destId="{D24813DD-13AA-4909-8BA1-E0698AE6F4A1}" srcOrd="10" destOrd="0" presId="urn:microsoft.com/office/officeart/2005/8/layout/radial6"/>
    <dgm:cxn modelId="{A95825C0-5068-4CE1-840E-70927016386E}" type="presParOf" srcId="{11F4216B-ADBB-4BBB-B176-8FCEC73E68A8}" destId="{128DE4B7-1D2B-432D-BACF-2324BC5C879B}" srcOrd="11" destOrd="0" presId="urn:microsoft.com/office/officeart/2005/8/layout/radial6"/>
    <dgm:cxn modelId="{69AE3632-6BF5-459B-8585-1B68D2C2C5A3}" type="presParOf" srcId="{11F4216B-ADBB-4BBB-B176-8FCEC73E68A8}" destId="{6FD1C4A4-BB52-4524-9111-FACE8A20791D}" srcOrd="12" destOrd="0" presId="urn:microsoft.com/office/officeart/2005/8/layout/radial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083F5F-A000-48BC-B1FE-A2B597363EB9}"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s-MX"/>
        </a:p>
      </dgm:t>
    </dgm:pt>
    <dgm:pt modelId="{B96CB160-F297-4EB7-A11B-75FD4B7A1C91}">
      <dgm:prSet phldrT="[Texto]"/>
      <dgm:spPr/>
      <dgm:t>
        <a:bodyPr/>
        <a:lstStyle/>
        <a:p>
          <a:r>
            <a:rPr lang="es-MX" dirty="0" smtClean="0"/>
            <a:t>Cultivo de Tilapia en el Ecuador</a:t>
          </a:r>
          <a:endParaRPr lang="es-MX" dirty="0"/>
        </a:p>
      </dgm:t>
    </dgm:pt>
    <dgm:pt modelId="{E9FD6C9D-7AFF-4534-931F-96DAB3684B98}" type="parTrans" cxnId="{D0705FA4-CCD3-48F7-9044-F2E3CA0BAAC8}">
      <dgm:prSet/>
      <dgm:spPr/>
      <dgm:t>
        <a:bodyPr/>
        <a:lstStyle/>
        <a:p>
          <a:endParaRPr lang="es-MX"/>
        </a:p>
      </dgm:t>
    </dgm:pt>
    <dgm:pt modelId="{B6ECBADD-692E-4217-B654-29EF9537571A}" type="sibTrans" cxnId="{D0705FA4-CCD3-48F7-9044-F2E3CA0BAAC8}">
      <dgm:prSet/>
      <dgm:spPr/>
      <dgm:t>
        <a:bodyPr/>
        <a:lstStyle/>
        <a:p>
          <a:endParaRPr lang="es-MX"/>
        </a:p>
      </dgm:t>
    </dgm:pt>
    <dgm:pt modelId="{DC10737F-3EB1-411C-9EB1-938522443DF7}">
      <dgm:prSet phldrT="[Texto]"/>
      <dgm:spPr/>
      <dgm:t>
        <a:bodyPr/>
        <a:lstStyle/>
        <a:p>
          <a:r>
            <a:rPr lang="es-MX" dirty="0" smtClean="0"/>
            <a:t>Debido a la gran demanda interna y externa, especialmente EEUU</a:t>
          </a:r>
          <a:endParaRPr lang="es-MX" dirty="0"/>
        </a:p>
      </dgm:t>
    </dgm:pt>
    <dgm:pt modelId="{C235AB93-696F-4BF3-B494-4EA081E48C88}" type="parTrans" cxnId="{9A21F68F-2B4B-41AD-BC66-9DABBB94E347}">
      <dgm:prSet/>
      <dgm:spPr/>
      <dgm:t>
        <a:bodyPr/>
        <a:lstStyle/>
        <a:p>
          <a:endParaRPr lang="es-MX"/>
        </a:p>
      </dgm:t>
    </dgm:pt>
    <dgm:pt modelId="{E60BA3E8-4993-4008-B3A8-8B4A46A5E79E}" type="sibTrans" cxnId="{9A21F68F-2B4B-41AD-BC66-9DABBB94E347}">
      <dgm:prSet/>
      <dgm:spPr/>
      <dgm:t>
        <a:bodyPr/>
        <a:lstStyle/>
        <a:p>
          <a:endParaRPr lang="es-MX"/>
        </a:p>
      </dgm:t>
    </dgm:pt>
    <dgm:pt modelId="{223A6D27-4649-4B2E-9FA2-DB17BA312B61}">
      <dgm:prSet phldrT="[Texto]"/>
      <dgm:spPr/>
      <dgm:t>
        <a:bodyPr/>
        <a:lstStyle/>
        <a:p>
          <a:r>
            <a:rPr lang="es-MX" dirty="0" smtClean="0"/>
            <a:t>Primer proveedor filete de tilapia desplazando a Costa Rica</a:t>
          </a:r>
          <a:endParaRPr lang="es-MX" dirty="0"/>
        </a:p>
      </dgm:t>
    </dgm:pt>
    <dgm:pt modelId="{A89F4CE2-67FA-46BC-A9D8-9A22758A853D}" type="parTrans" cxnId="{0AA9C6F4-A2DF-40DA-BF52-EF047942DA33}">
      <dgm:prSet/>
      <dgm:spPr/>
      <dgm:t>
        <a:bodyPr/>
        <a:lstStyle/>
        <a:p>
          <a:endParaRPr lang="es-MX"/>
        </a:p>
      </dgm:t>
    </dgm:pt>
    <dgm:pt modelId="{1C7B535B-07C0-4CFD-AA4A-060588773599}" type="sibTrans" cxnId="{0AA9C6F4-A2DF-40DA-BF52-EF047942DA33}">
      <dgm:prSet/>
      <dgm:spPr/>
      <dgm:t>
        <a:bodyPr/>
        <a:lstStyle/>
        <a:p>
          <a:endParaRPr lang="es-MX"/>
        </a:p>
      </dgm:t>
    </dgm:pt>
    <dgm:pt modelId="{E594FE86-B312-4DA9-8B65-AEAB6ADA4479}">
      <dgm:prSet phldrT="[Texto]"/>
      <dgm:spPr/>
      <dgm:t>
        <a:bodyPr/>
        <a:lstStyle/>
        <a:p>
          <a:r>
            <a:rPr lang="es-MX" dirty="0" smtClean="0"/>
            <a:t>2011 cayó nuestras exportaciones</a:t>
          </a:r>
        </a:p>
        <a:p>
          <a:r>
            <a:rPr lang="es-MX" dirty="0" smtClean="0"/>
            <a:t>24,5%</a:t>
          </a:r>
          <a:endParaRPr lang="es-MX" dirty="0"/>
        </a:p>
      </dgm:t>
    </dgm:pt>
    <dgm:pt modelId="{AEC5FCA1-B04A-4C4D-A5B5-044482248D11}" type="parTrans" cxnId="{FF9BD1C7-98E8-41D9-BE8D-8F3DABF49CDC}">
      <dgm:prSet/>
      <dgm:spPr/>
      <dgm:t>
        <a:bodyPr/>
        <a:lstStyle/>
        <a:p>
          <a:endParaRPr lang="es-MX"/>
        </a:p>
      </dgm:t>
    </dgm:pt>
    <dgm:pt modelId="{17B9F0A7-7E0F-448E-995A-BD3E23AFDDB8}" type="sibTrans" cxnId="{FF9BD1C7-98E8-41D9-BE8D-8F3DABF49CDC}">
      <dgm:prSet/>
      <dgm:spPr/>
      <dgm:t>
        <a:bodyPr/>
        <a:lstStyle/>
        <a:p>
          <a:endParaRPr lang="es-MX"/>
        </a:p>
      </dgm:t>
    </dgm:pt>
    <dgm:pt modelId="{460ABF11-5CFA-4C1D-AE61-C5B3A463B9FA}">
      <dgm:prSet phldrT="[Texto]"/>
      <dgm:spPr/>
      <dgm:t>
        <a:bodyPr/>
        <a:lstStyle/>
        <a:p>
          <a:r>
            <a:rPr lang="es-MX" dirty="0" smtClean="0"/>
            <a:t>Año 2000 Ecuador</a:t>
          </a:r>
          <a:endParaRPr lang="es-MX" dirty="0"/>
        </a:p>
      </dgm:t>
    </dgm:pt>
    <dgm:pt modelId="{0047340E-7366-40BE-83C7-9B830CF11EF4}" type="parTrans" cxnId="{273E1A56-390B-45CB-B7C9-C6987C1EAA46}">
      <dgm:prSet/>
      <dgm:spPr/>
      <dgm:t>
        <a:bodyPr/>
        <a:lstStyle/>
        <a:p>
          <a:endParaRPr lang="es-MX"/>
        </a:p>
      </dgm:t>
    </dgm:pt>
    <dgm:pt modelId="{87D324C7-BAF5-413E-9D27-D5F32507008D}" type="sibTrans" cxnId="{273E1A56-390B-45CB-B7C9-C6987C1EAA46}">
      <dgm:prSet/>
      <dgm:spPr/>
      <dgm:t>
        <a:bodyPr/>
        <a:lstStyle/>
        <a:p>
          <a:endParaRPr lang="es-MX"/>
        </a:p>
      </dgm:t>
    </dgm:pt>
    <dgm:pt modelId="{00E6E2A3-9403-4633-9C4A-C26986D099C8}">
      <dgm:prSet phldrT="[Texto]"/>
      <dgm:spPr/>
      <dgm:t>
        <a:bodyPr/>
        <a:lstStyle/>
        <a:p>
          <a:r>
            <a:rPr lang="es-MX" dirty="0" smtClean="0"/>
            <a:t>7,51 a 5,67 millones según </a:t>
          </a:r>
        </a:p>
        <a:p>
          <a:r>
            <a:rPr lang="es-MX" dirty="0" smtClean="0"/>
            <a:t>SNAE</a:t>
          </a:r>
          <a:endParaRPr lang="es-MX" dirty="0"/>
        </a:p>
      </dgm:t>
    </dgm:pt>
    <dgm:pt modelId="{2CDD9F51-F0AA-48FC-A1A2-4124271440A7}" type="parTrans" cxnId="{E7444351-1628-4EEA-BA5D-D04EF7A67AC0}">
      <dgm:prSet/>
      <dgm:spPr/>
      <dgm:t>
        <a:bodyPr/>
        <a:lstStyle/>
        <a:p>
          <a:endParaRPr lang="es-MX"/>
        </a:p>
      </dgm:t>
    </dgm:pt>
    <dgm:pt modelId="{850C45A4-DE50-444A-B3D7-DB3E0BD5F164}" type="sibTrans" cxnId="{E7444351-1628-4EEA-BA5D-D04EF7A67AC0}">
      <dgm:prSet/>
      <dgm:spPr/>
      <dgm:t>
        <a:bodyPr/>
        <a:lstStyle/>
        <a:p>
          <a:endParaRPr lang="es-MX"/>
        </a:p>
      </dgm:t>
    </dgm:pt>
    <dgm:pt modelId="{07F94772-B703-410F-A165-B3FCED24DACA}">
      <dgm:prSet phldrT="[Texto]"/>
      <dgm:spPr/>
      <dgm:t>
        <a:bodyPr/>
        <a:lstStyle/>
        <a:p>
          <a:r>
            <a:rPr lang="es-MX" dirty="0" smtClean="0"/>
            <a:t>Tilapia Asiática oferta precios bajos  (ELUNIVERSO 2012)</a:t>
          </a:r>
          <a:endParaRPr lang="es-MX" dirty="0"/>
        </a:p>
      </dgm:t>
    </dgm:pt>
    <dgm:pt modelId="{94C96C8A-1679-4541-B20A-7DBE0269DD89}" type="parTrans" cxnId="{ADCADA67-874C-4A73-BC20-9EF92CEEC208}">
      <dgm:prSet/>
      <dgm:spPr/>
      <dgm:t>
        <a:bodyPr/>
        <a:lstStyle/>
        <a:p>
          <a:endParaRPr lang="es-MX"/>
        </a:p>
      </dgm:t>
    </dgm:pt>
    <dgm:pt modelId="{751CE845-C4D1-4F1D-B2E2-321C37172740}" type="sibTrans" cxnId="{ADCADA67-874C-4A73-BC20-9EF92CEEC208}">
      <dgm:prSet/>
      <dgm:spPr/>
      <dgm:t>
        <a:bodyPr/>
        <a:lstStyle/>
        <a:p>
          <a:endParaRPr lang="es-MX"/>
        </a:p>
      </dgm:t>
    </dgm:pt>
    <dgm:pt modelId="{8F707F4D-7ADF-49B0-BA81-F650EF5127AC}" type="pres">
      <dgm:prSet presAssocID="{C2083F5F-A000-48BC-B1FE-A2B597363EB9}" presName="Name0" presStyleCnt="0">
        <dgm:presLayoutVars>
          <dgm:chPref val="1"/>
          <dgm:dir/>
          <dgm:animOne val="branch"/>
          <dgm:animLvl val="lvl"/>
          <dgm:resizeHandles/>
        </dgm:presLayoutVars>
      </dgm:prSet>
      <dgm:spPr/>
      <dgm:t>
        <a:bodyPr/>
        <a:lstStyle/>
        <a:p>
          <a:endParaRPr lang="es-MX"/>
        </a:p>
      </dgm:t>
    </dgm:pt>
    <dgm:pt modelId="{5CD19445-E392-4C84-AFE0-EEA7D17B155D}" type="pres">
      <dgm:prSet presAssocID="{B96CB160-F297-4EB7-A11B-75FD4B7A1C91}" presName="vertOne" presStyleCnt="0"/>
      <dgm:spPr/>
    </dgm:pt>
    <dgm:pt modelId="{71760C03-9627-4B80-A17D-EA4923B7F4DE}" type="pres">
      <dgm:prSet presAssocID="{B96CB160-F297-4EB7-A11B-75FD4B7A1C91}" presName="txOne" presStyleLbl="node0" presStyleIdx="0" presStyleCnt="1" custLinFactY="-76313" custLinFactNeighborX="114" custLinFactNeighborY="-100000">
        <dgm:presLayoutVars>
          <dgm:chPref val="3"/>
        </dgm:presLayoutVars>
      </dgm:prSet>
      <dgm:spPr/>
      <dgm:t>
        <a:bodyPr/>
        <a:lstStyle/>
        <a:p>
          <a:endParaRPr lang="es-MX"/>
        </a:p>
      </dgm:t>
    </dgm:pt>
    <dgm:pt modelId="{390E44BE-ED18-40B4-9C2B-BC7D3EC8B9CF}" type="pres">
      <dgm:prSet presAssocID="{B96CB160-F297-4EB7-A11B-75FD4B7A1C91}" presName="parTransOne" presStyleCnt="0"/>
      <dgm:spPr/>
    </dgm:pt>
    <dgm:pt modelId="{99CC9198-D321-44DB-820E-62615769E5D9}" type="pres">
      <dgm:prSet presAssocID="{B96CB160-F297-4EB7-A11B-75FD4B7A1C91}" presName="horzOne" presStyleCnt="0"/>
      <dgm:spPr/>
    </dgm:pt>
    <dgm:pt modelId="{BA204AC3-73D1-4C55-B5A1-153B51B7C07B}" type="pres">
      <dgm:prSet presAssocID="{DC10737F-3EB1-411C-9EB1-938522443DF7}" presName="vertTwo" presStyleCnt="0"/>
      <dgm:spPr/>
    </dgm:pt>
    <dgm:pt modelId="{1771C531-BD56-4448-B1FB-12F3F9E50552}" type="pres">
      <dgm:prSet presAssocID="{DC10737F-3EB1-411C-9EB1-938522443DF7}" presName="txTwo" presStyleLbl="node2" presStyleIdx="0" presStyleCnt="2">
        <dgm:presLayoutVars>
          <dgm:chPref val="3"/>
        </dgm:presLayoutVars>
      </dgm:prSet>
      <dgm:spPr/>
      <dgm:t>
        <a:bodyPr/>
        <a:lstStyle/>
        <a:p>
          <a:endParaRPr lang="es-MX"/>
        </a:p>
      </dgm:t>
    </dgm:pt>
    <dgm:pt modelId="{3FBFBAB3-8756-4973-AA12-0F0A53C23CD5}" type="pres">
      <dgm:prSet presAssocID="{DC10737F-3EB1-411C-9EB1-938522443DF7}" presName="parTransTwo" presStyleCnt="0"/>
      <dgm:spPr/>
    </dgm:pt>
    <dgm:pt modelId="{159CDA1B-D223-4684-BDDC-A79C60E39018}" type="pres">
      <dgm:prSet presAssocID="{DC10737F-3EB1-411C-9EB1-938522443DF7}" presName="horzTwo" presStyleCnt="0"/>
      <dgm:spPr/>
    </dgm:pt>
    <dgm:pt modelId="{A1BEE1EB-9EE8-4740-9B21-BC735D02AF95}" type="pres">
      <dgm:prSet presAssocID="{223A6D27-4649-4B2E-9FA2-DB17BA312B61}" presName="vertThree" presStyleCnt="0"/>
      <dgm:spPr/>
    </dgm:pt>
    <dgm:pt modelId="{03EC652A-791F-43D7-ADD2-CFFC60DAE26E}" type="pres">
      <dgm:prSet presAssocID="{223A6D27-4649-4B2E-9FA2-DB17BA312B61}" presName="txThree" presStyleLbl="node3" presStyleIdx="0" presStyleCnt="4">
        <dgm:presLayoutVars>
          <dgm:chPref val="3"/>
        </dgm:presLayoutVars>
      </dgm:prSet>
      <dgm:spPr/>
      <dgm:t>
        <a:bodyPr/>
        <a:lstStyle/>
        <a:p>
          <a:endParaRPr lang="es-MX"/>
        </a:p>
      </dgm:t>
    </dgm:pt>
    <dgm:pt modelId="{C71E0194-6319-4AD4-82FD-2557E8D8B10C}" type="pres">
      <dgm:prSet presAssocID="{223A6D27-4649-4B2E-9FA2-DB17BA312B61}" presName="horzThree" presStyleCnt="0"/>
      <dgm:spPr/>
    </dgm:pt>
    <dgm:pt modelId="{4A137F5B-4DBB-43E7-95FC-F81D533A4B21}" type="pres">
      <dgm:prSet presAssocID="{1C7B535B-07C0-4CFD-AA4A-060588773599}" presName="sibSpaceThree" presStyleCnt="0"/>
      <dgm:spPr/>
    </dgm:pt>
    <dgm:pt modelId="{5845CDD3-A3DC-4E3F-AAC3-29A230CF2FD3}" type="pres">
      <dgm:prSet presAssocID="{E594FE86-B312-4DA9-8B65-AEAB6ADA4479}" presName="vertThree" presStyleCnt="0"/>
      <dgm:spPr/>
    </dgm:pt>
    <dgm:pt modelId="{AAA14ECB-D489-456A-AB55-6616B7F757A2}" type="pres">
      <dgm:prSet presAssocID="{E594FE86-B312-4DA9-8B65-AEAB6ADA4479}" presName="txThree" presStyleLbl="node3" presStyleIdx="1" presStyleCnt="4">
        <dgm:presLayoutVars>
          <dgm:chPref val="3"/>
        </dgm:presLayoutVars>
      </dgm:prSet>
      <dgm:spPr/>
      <dgm:t>
        <a:bodyPr/>
        <a:lstStyle/>
        <a:p>
          <a:endParaRPr lang="es-MX"/>
        </a:p>
      </dgm:t>
    </dgm:pt>
    <dgm:pt modelId="{DF7CDEFA-CD6E-457F-9EE8-F56F895BA917}" type="pres">
      <dgm:prSet presAssocID="{E594FE86-B312-4DA9-8B65-AEAB6ADA4479}" presName="horzThree" presStyleCnt="0"/>
      <dgm:spPr/>
    </dgm:pt>
    <dgm:pt modelId="{139C12B3-19ED-41EE-BD11-7C319ADBC6C3}" type="pres">
      <dgm:prSet presAssocID="{E60BA3E8-4993-4008-B3A8-8B4A46A5E79E}" presName="sibSpaceTwo" presStyleCnt="0"/>
      <dgm:spPr/>
    </dgm:pt>
    <dgm:pt modelId="{8834CFB3-372C-4A38-8637-1FD918C3B8F0}" type="pres">
      <dgm:prSet presAssocID="{460ABF11-5CFA-4C1D-AE61-C5B3A463B9FA}" presName="vertTwo" presStyleCnt="0"/>
      <dgm:spPr/>
    </dgm:pt>
    <dgm:pt modelId="{408231A7-88D3-4DB8-B87D-DF86A9DC379A}" type="pres">
      <dgm:prSet presAssocID="{460ABF11-5CFA-4C1D-AE61-C5B3A463B9FA}" presName="txTwo" presStyleLbl="node2" presStyleIdx="1" presStyleCnt="2">
        <dgm:presLayoutVars>
          <dgm:chPref val="3"/>
        </dgm:presLayoutVars>
      </dgm:prSet>
      <dgm:spPr/>
      <dgm:t>
        <a:bodyPr/>
        <a:lstStyle/>
        <a:p>
          <a:endParaRPr lang="es-MX"/>
        </a:p>
      </dgm:t>
    </dgm:pt>
    <dgm:pt modelId="{0501B392-8E65-4A1B-885A-88676F1B3C79}" type="pres">
      <dgm:prSet presAssocID="{460ABF11-5CFA-4C1D-AE61-C5B3A463B9FA}" presName="parTransTwo" presStyleCnt="0"/>
      <dgm:spPr/>
    </dgm:pt>
    <dgm:pt modelId="{DE4CE95B-F825-4762-BCF9-680F71D850C6}" type="pres">
      <dgm:prSet presAssocID="{460ABF11-5CFA-4C1D-AE61-C5B3A463B9FA}" presName="horzTwo" presStyleCnt="0"/>
      <dgm:spPr/>
    </dgm:pt>
    <dgm:pt modelId="{2B622E2C-999E-4639-B795-9ACC788FF11A}" type="pres">
      <dgm:prSet presAssocID="{00E6E2A3-9403-4633-9C4A-C26986D099C8}" presName="vertThree" presStyleCnt="0"/>
      <dgm:spPr/>
    </dgm:pt>
    <dgm:pt modelId="{869C8132-CC74-4C24-82A2-F8B8605945FA}" type="pres">
      <dgm:prSet presAssocID="{00E6E2A3-9403-4633-9C4A-C26986D099C8}" presName="txThree" presStyleLbl="node3" presStyleIdx="2" presStyleCnt="4">
        <dgm:presLayoutVars>
          <dgm:chPref val="3"/>
        </dgm:presLayoutVars>
      </dgm:prSet>
      <dgm:spPr/>
      <dgm:t>
        <a:bodyPr/>
        <a:lstStyle/>
        <a:p>
          <a:endParaRPr lang="es-MX"/>
        </a:p>
      </dgm:t>
    </dgm:pt>
    <dgm:pt modelId="{1324C702-DD1F-4E4C-A54A-8F4BA94BCE06}" type="pres">
      <dgm:prSet presAssocID="{00E6E2A3-9403-4633-9C4A-C26986D099C8}" presName="horzThree" presStyleCnt="0"/>
      <dgm:spPr/>
    </dgm:pt>
    <dgm:pt modelId="{58D9BC8F-4A77-4B51-9815-96445CE1E657}" type="pres">
      <dgm:prSet presAssocID="{850C45A4-DE50-444A-B3D7-DB3E0BD5F164}" presName="sibSpaceThree" presStyleCnt="0"/>
      <dgm:spPr/>
    </dgm:pt>
    <dgm:pt modelId="{5FC89556-C17E-4382-865B-46AB777A2A63}" type="pres">
      <dgm:prSet presAssocID="{07F94772-B703-410F-A165-B3FCED24DACA}" presName="vertThree" presStyleCnt="0"/>
      <dgm:spPr/>
    </dgm:pt>
    <dgm:pt modelId="{B5AA2057-E447-4491-B503-3E1E37209BCB}" type="pres">
      <dgm:prSet presAssocID="{07F94772-B703-410F-A165-B3FCED24DACA}" presName="txThree" presStyleLbl="node3" presStyleIdx="3" presStyleCnt="4">
        <dgm:presLayoutVars>
          <dgm:chPref val="3"/>
        </dgm:presLayoutVars>
      </dgm:prSet>
      <dgm:spPr/>
      <dgm:t>
        <a:bodyPr/>
        <a:lstStyle/>
        <a:p>
          <a:endParaRPr lang="es-MX"/>
        </a:p>
      </dgm:t>
    </dgm:pt>
    <dgm:pt modelId="{F4E280BE-7A80-4064-B686-81AF8AAD16A1}" type="pres">
      <dgm:prSet presAssocID="{07F94772-B703-410F-A165-B3FCED24DACA}" presName="horzThree" presStyleCnt="0"/>
      <dgm:spPr/>
    </dgm:pt>
  </dgm:ptLst>
  <dgm:cxnLst>
    <dgm:cxn modelId="{39B0E854-E56B-4ADC-9D4F-48FD1FF9E345}" type="presOf" srcId="{C2083F5F-A000-48BC-B1FE-A2B597363EB9}" destId="{8F707F4D-7ADF-49B0-BA81-F650EF5127AC}" srcOrd="0" destOrd="0" presId="urn:microsoft.com/office/officeart/2005/8/layout/hierarchy4"/>
    <dgm:cxn modelId="{E7444351-1628-4EEA-BA5D-D04EF7A67AC0}" srcId="{460ABF11-5CFA-4C1D-AE61-C5B3A463B9FA}" destId="{00E6E2A3-9403-4633-9C4A-C26986D099C8}" srcOrd="0" destOrd="0" parTransId="{2CDD9F51-F0AA-48FC-A1A2-4124271440A7}" sibTransId="{850C45A4-DE50-444A-B3D7-DB3E0BD5F164}"/>
    <dgm:cxn modelId="{6AAED343-B31A-40F5-93B4-56A30B29A70D}" type="presOf" srcId="{460ABF11-5CFA-4C1D-AE61-C5B3A463B9FA}" destId="{408231A7-88D3-4DB8-B87D-DF86A9DC379A}" srcOrd="0" destOrd="0" presId="urn:microsoft.com/office/officeart/2005/8/layout/hierarchy4"/>
    <dgm:cxn modelId="{3BA6B043-E207-47B6-B8A0-E3BE41F29341}" type="presOf" srcId="{00E6E2A3-9403-4633-9C4A-C26986D099C8}" destId="{869C8132-CC74-4C24-82A2-F8B8605945FA}" srcOrd="0" destOrd="0" presId="urn:microsoft.com/office/officeart/2005/8/layout/hierarchy4"/>
    <dgm:cxn modelId="{D0FBA2C1-0A9E-4C36-9520-DC8A888C5577}" type="presOf" srcId="{07F94772-B703-410F-A165-B3FCED24DACA}" destId="{B5AA2057-E447-4491-B503-3E1E37209BCB}" srcOrd="0" destOrd="0" presId="urn:microsoft.com/office/officeart/2005/8/layout/hierarchy4"/>
    <dgm:cxn modelId="{DC5E72E5-7076-471D-AE5C-575848025289}" type="presOf" srcId="{223A6D27-4649-4B2E-9FA2-DB17BA312B61}" destId="{03EC652A-791F-43D7-ADD2-CFFC60DAE26E}" srcOrd="0" destOrd="0" presId="urn:microsoft.com/office/officeart/2005/8/layout/hierarchy4"/>
    <dgm:cxn modelId="{FF9BD1C7-98E8-41D9-BE8D-8F3DABF49CDC}" srcId="{DC10737F-3EB1-411C-9EB1-938522443DF7}" destId="{E594FE86-B312-4DA9-8B65-AEAB6ADA4479}" srcOrd="1" destOrd="0" parTransId="{AEC5FCA1-B04A-4C4D-A5B5-044482248D11}" sibTransId="{17B9F0A7-7E0F-448E-995A-BD3E23AFDDB8}"/>
    <dgm:cxn modelId="{767C6DE0-BC45-420D-93F0-ED271165ECA8}" type="presOf" srcId="{DC10737F-3EB1-411C-9EB1-938522443DF7}" destId="{1771C531-BD56-4448-B1FB-12F3F9E50552}" srcOrd="0" destOrd="0" presId="urn:microsoft.com/office/officeart/2005/8/layout/hierarchy4"/>
    <dgm:cxn modelId="{D0705FA4-CCD3-48F7-9044-F2E3CA0BAAC8}" srcId="{C2083F5F-A000-48BC-B1FE-A2B597363EB9}" destId="{B96CB160-F297-4EB7-A11B-75FD4B7A1C91}" srcOrd="0" destOrd="0" parTransId="{E9FD6C9D-7AFF-4534-931F-96DAB3684B98}" sibTransId="{B6ECBADD-692E-4217-B654-29EF9537571A}"/>
    <dgm:cxn modelId="{5F8622C7-FFBC-4868-A3EE-A31668436973}" type="presOf" srcId="{B96CB160-F297-4EB7-A11B-75FD4B7A1C91}" destId="{71760C03-9627-4B80-A17D-EA4923B7F4DE}" srcOrd="0" destOrd="0" presId="urn:microsoft.com/office/officeart/2005/8/layout/hierarchy4"/>
    <dgm:cxn modelId="{273E1A56-390B-45CB-B7C9-C6987C1EAA46}" srcId="{B96CB160-F297-4EB7-A11B-75FD4B7A1C91}" destId="{460ABF11-5CFA-4C1D-AE61-C5B3A463B9FA}" srcOrd="1" destOrd="0" parTransId="{0047340E-7366-40BE-83C7-9B830CF11EF4}" sibTransId="{87D324C7-BAF5-413E-9D27-D5F32507008D}"/>
    <dgm:cxn modelId="{ADCADA67-874C-4A73-BC20-9EF92CEEC208}" srcId="{460ABF11-5CFA-4C1D-AE61-C5B3A463B9FA}" destId="{07F94772-B703-410F-A165-B3FCED24DACA}" srcOrd="1" destOrd="0" parTransId="{94C96C8A-1679-4541-B20A-7DBE0269DD89}" sibTransId="{751CE845-C4D1-4F1D-B2E2-321C37172740}"/>
    <dgm:cxn modelId="{2D1984AD-1FB5-45EF-B5B2-E207B1B8EEA0}" type="presOf" srcId="{E594FE86-B312-4DA9-8B65-AEAB6ADA4479}" destId="{AAA14ECB-D489-456A-AB55-6616B7F757A2}" srcOrd="0" destOrd="0" presId="urn:microsoft.com/office/officeart/2005/8/layout/hierarchy4"/>
    <dgm:cxn modelId="{9A21F68F-2B4B-41AD-BC66-9DABBB94E347}" srcId="{B96CB160-F297-4EB7-A11B-75FD4B7A1C91}" destId="{DC10737F-3EB1-411C-9EB1-938522443DF7}" srcOrd="0" destOrd="0" parTransId="{C235AB93-696F-4BF3-B494-4EA081E48C88}" sibTransId="{E60BA3E8-4993-4008-B3A8-8B4A46A5E79E}"/>
    <dgm:cxn modelId="{0AA9C6F4-A2DF-40DA-BF52-EF047942DA33}" srcId="{DC10737F-3EB1-411C-9EB1-938522443DF7}" destId="{223A6D27-4649-4B2E-9FA2-DB17BA312B61}" srcOrd="0" destOrd="0" parTransId="{A89F4CE2-67FA-46BC-A9D8-9A22758A853D}" sibTransId="{1C7B535B-07C0-4CFD-AA4A-060588773599}"/>
    <dgm:cxn modelId="{6BD6B353-803A-4DF4-88A3-7227D2FC83C4}" type="presParOf" srcId="{8F707F4D-7ADF-49B0-BA81-F650EF5127AC}" destId="{5CD19445-E392-4C84-AFE0-EEA7D17B155D}" srcOrd="0" destOrd="0" presId="urn:microsoft.com/office/officeart/2005/8/layout/hierarchy4"/>
    <dgm:cxn modelId="{817BF46C-95B4-402B-9BDC-BFFBB3EAE24F}" type="presParOf" srcId="{5CD19445-E392-4C84-AFE0-EEA7D17B155D}" destId="{71760C03-9627-4B80-A17D-EA4923B7F4DE}" srcOrd="0" destOrd="0" presId="urn:microsoft.com/office/officeart/2005/8/layout/hierarchy4"/>
    <dgm:cxn modelId="{6F81BCE2-7E7D-46DF-B035-A1394FB16F5D}" type="presParOf" srcId="{5CD19445-E392-4C84-AFE0-EEA7D17B155D}" destId="{390E44BE-ED18-40B4-9C2B-BC7D3EC8B9CF}" srcOrd="1" destOrd="0" presId="urn:microsoft.com/office/officeart/2005/8/layout/hierarchy4"/>
    <dgm:cxn modelId="{4C9568E1-45BD-407D-98BC-7A757DCD224A}" type="presParOf" srcId="{5CD19445-E392-4C84-AFE0-EEA7D17B155D}" destId="{99CC9198-D321-44DB-820E-62615769E5D9}" srcOrd="2" destOrd="0" presId="urn:microsoft.com/office/officeart/2005/8/layout/hierarchy4"/>
    <dgm:cxn modelId="{B176FBDD-19E7-4589-9BDB-7B9D0D369451}" type="presParOf" srcId="{99CC9198-D321-44DB-820E-62615769E5D9}" destId="{BA204AC3-73D1-4C55-B5A1-153B51B7C07B}" srcOrd="0" destOrd="0" presId="urn:microsoft.com/office/officeart/2005/8/layout/hierarchy4"/>
    <dgm:cxn modelId="{CF197B4B-BFF9-4121-B98C-8D54434A5FF3}" type="presParOf" srcId="{BA204AC3-73D1-4C55-B5A1-153B51B7C07B}" destId="{1771C531-BD56-4448-B1FB-12F3F9E50552}" srcOrd="0" destOrd="0" presId="urn:microsoft.com/office/officeart/2005/8/layout/hierarchy4"/>
    <dgm:cxn modelId="{7788BA95-A0C1-468F-9E9D-23AEE2F254C6}" type="presParOf" srcId="{BA204AC3-73D1-4C55-B5A1-153B51B7C07B}" destId="{3FBFBAB3-8756-4973-AA12-0F0A53C23CD5}" srcOrd="1" destOrd="0" presId="urn:microsoft.com/office/officeart/2005/8/layout/hierarchy4"/>
    <dgm:cxn modelId="{3C2F0797-1219-407B-8785-0C7FD3C94AB4}" type="presParOf" srcId="{BA204AC3-73D1-4C55-B5A1-153B51B7C07B}" destId="{159CDA1B-D223-4684-BDDC-A79C60E39018}" srcOrd="2" destOrd="0" presId="urn:microsoft.com/office/officeart/2005/8/layout/hierarchy4"/>
    <dgm:cxn modelId="{02DA8A21-080C-4288-98A7-528EC473177C}" type="presParOf" srcId="{159CDA1B-D223-4684-BDDC-A79C60E39018}" destId="{A1BEE1EB-9EE8-4740-9B21-BC735D02AF95}" srcOrd="0" destOrd="0" presId="urn:microsoft.com/office/officeart/2005/8/layout/hierarchy4"/>
    <dgm:cxn modelId="{2D3C321F-509D-405A-A02A-066266BA264B}" type="presParOf" srcId="{A1BEE1EB-9EE8-4740-9B21-BC735D02AF95}" destId="{03EC652A-791F-43D7-ADD2-CFFC60DAE26E}" srcOrd="0" destOrd="0" presId="urn:microsoft.com/office/officeart/2005/8/layout/hierarchy4"/>
    <dgm:cxn modelId="{2674A6BF-74D1-4528-8B1B-75E14EACD126}" type="presParOf" srcId="{A1BEE1EB-9EE8-4740-9B21-BC735D02AF95}" destId="{C71E0194-6319-4AD4-82FD-2557E8D8B10C}" srcOrd="1" destOrd="0" presId="urn:microsoft.com/office/officeart/2005/8/layout/hierarchy4"/>
    <dgm:cxn modelId="{BCCA3D63-DBED-4913-875C-C2246B873D72}" type="presParOf" srcId="{159CDA1B-D223-4684-BDDC-A79C60E39018}" destId="{4A137F5B-4DBB-43E7-95FC-F81D533A4B21}" srcOrd="1" destOrd="0" presId="urn:microsoft.com/office/officeart/2005/8/layout/hierarchy4"/>
    <dgm:cxn modelId="{3539658A-DBB4-4C54-AAE5-490425DFA950}" type="presParOf" srcId="{159CDA1B-D223-4684-BDDC-A79C60E39018}" destId="{5845CDD3-A3DC-4E3F-AAC3-29A230CF2FD3}" srcOrd="2" destOrd="0" presId="urn:microsoft.com/office/officeart/2005/8/layout/hierarchy4"/>
    <dgm:cxn modelId="{0ABBA72C-3E5E-44D1-B537-AA9D4A39DB48}" type="presParOf" srcId="{5845CDD3-A3DC-4E3F-AAC3-29A230CF2FD3}" destId="{AAA14ECB-D489-456A-AB55-6616B7F757A2}" srcOrd="0" destOrd="0" presId="urn:microsoft.com/office/officeart/2005/8/layout/hierarchy4"/>
    <dgm:cxn modelId="{74FFF808-5E37-45CF-8E0F-12952C749428}" type="presParOf" srcId="{5845CDD3-A3DC-4E3F-AAC3-29A230CF2FD3}" destId="{DF7CDEFA-CD6E-457F-9EE8-F56F895BA917}" srcOrd="1" destOrd="0" presId="urn:microsoft.com/office/officeart/2005/8/layout/hierarchy4"/>
    <dgm:cxn modelId="{285C7C5F-E523-42D1-B867-219407CB232E}" type="presParOf" srcId="{99CC9198-D321-44DB-820E-62615769E5D9}" destId="{139C12B3-19ED-41EE-BD11-7C319ADBC6C3}" srcOrd="1" destOrd="0" presId="urn:microsoft.com/office/officeart/2005/8/layout/hierarchy4"/>
    <dgm:cxn modelId="{7118DA9A-6502-4ED5-83B7-CA844CE48DAC}" type="presParOf" srcId="{99CC9198-D321-44DB-820E-62615769E5D9}" destId="{8834CFB3-372C-4A38-8637-1FD918C3B8F0}" srcOrd="2" destOrd="0" presId="urn:microsoft.com/office/officeart/2005/8/layout/hierarchy4"/>
    <dgm:cxn modelId="{4F8DD76C-0673-49D4-ABCE-C8CAB4954878}" type="presParOf" srcId="{8834CFB3-372C-4A38-8637-1FD918C3B8F0}" destId="{408231A7-88D3-4DB8-B87D-DF86A9DC379A}" srcOrd="0" destOrd="0" presId="urn:microsoft.com/office/officeart/2005/8/layout/hierarchy4"/>
    <dgm:cxn modelId="{E9DF43AA-0C3A-4C54-9E65-651544BC5F66}" type="presParOf" srcId="{8834CFB3-372C-4A38-8637-1FD918C3B8F0}" destId="{0501B392-8E65-4A1B-885A-88676F1B3C79}" srcOrd="1" destOrd="0" presId="urn:microsoft.com/office/officeart/2005/8/layout/hierarchy4"/>
    <dgm:cxn modelId="{467CE25C-5DF7-48F6-B785-5AAC9A4A2F4D}" type="presParOf" srcId="{8834CFB3-372C-4A38-8637-1FD918C3B8F0}" destId="{DE4CE95B-F825-4762-BCF9-680F71D850C6}" srcOrd="2" destOrd="0" presId="urn:microsoft.com/office/officeart/2005/8/layout/hierarchy4"/>
    <dgm:cxn modelId="{970F4A9F-9322-4C3A-9683-9BFCA6049508}" type="presParOf" srcId="{DE4CE95B-F825-4762-BCF9-680F71D850C6}" destId="{2B622E2C-999E-4639-B795-9ACC788FF11A}" srcOrd="0" destOrd="0" presId="urn:microsoft.com/office/officeart/2005/8/layout/hierarchy4"/>
    <dgm:cxn modelId="{8B2488A2-29E1-47C3-BFD3-4B8F0035573D}" type="presParOf" srcId="{2B622E2C-999E-4639-B795-9ACC788FF11A}" destId="{869C8132-CC74-4C24-82A2-F8B8605945FA}" srcOrd="0" destOrd="0" presId="urn:microsoft.com/office/officeart/2005/8/layout/hierarchy4"/>
    <dgm:cxn modelId="{B05CDBD3-21C4-4A4B-97D6-D68A87AF65E0}" type="presParOf" srcId="{2B622E2C-999E-4639-B795-9ACC788FF11A}" destId="{1324C702-DD1F-4E4C-A54A-8F4BA94BCE06}" srcOrd="1" destOrd="0" presId="urn:microsoft.com/office/officeart/2005/8/layout/hierarchy4"/>
    <dgm:cxn modelId="{095D6394-13B6-48A8-91D4-C462FCDBE41A}" type="presParOf" srcId="{DE4CE95B-F825-4762-BCF9-680F71D850C6}" destId="{58D9BC8F-4A77-4B51-9815-96445CE1E657}" srcOrd="1" destOrd="0" presId="urn:microsoft.com/office/officeart/2005/8/layout/hierarchy4"/>
    <dgm:cxn modelId="{8A6DE180-5C20-4D4C-98C1-8FA7E3663E09}" type="presParOf" srcId="{DE4CE95B-F825-4762-BCF9-680F71D850C6}" destId="{5FC89556-C17E-4382-865B-46AB777A2A63}" srcOrd="2" destOrd="0" presId="urn:microsoft.com/office/officeart/2005/8/layout/hierarchy4"/>
    <dgm:cxn modelId="{B5142BBE-A60A-43DD-B901-7D0106B14FE5}" type="presParOf" srcId="{5FC89556-C17E-4382-865B-46AB777A2A63}" destId="{B5AA2057-E447-4491-B503-3E1E37209BCB}" srcOrd="0" destOrd="0" presId="urn:microsoft.com/office/officeart/2005/8/layout/hierarchy4"/>
    <dgm:cxn modelId="{4510ABBC-AEC7-4448-94E1-85CFC8EE5B5F}" type="presParOf" srcId="{5FC89556-C17E-4382-865B-46AB777A2A63}" destId="{F4E280BE-7A80-4064-B686-81AF8AAD16A1}" srcOrd="1" destOrd="0" presId="urn:microsoft.com/office/officeart/2005/8/layout/hierarchy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A26E49-813F-42CB-B836-4FE2FD74195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MX"/>
        </a:p>
      </dgm:t>
    </dgm:pt>
    <dgm:pt modelId="{0B8E3A54-7E6C-4303-85CA-F60BC7B6CA69}">
      <dgm:prSet phldrT="[Texto]"/>
      <dgm:spPr/>
      <dgm:t>
        <a:bodyPr/>
        <a:lstStyle/>
        <a:p>
          <a:r>
            <a:rPr lang="es-MX" dirty="0" smtClean="0"/>
            <a:t>Tilapia roja</a:t>
          </a:r>
        </a:p>
        <a:p>
          <a:r>
            <a:rPr lang="es-MX" dirty="0" smtClean="0"/>
            <a:t>(</a:t>
          </a:r>
          <a:r>
            <a:rPr lang="es-MX" b="1" i="1" u="sng" dirty="0" smtClean="0"/>
            <a:t>Oreochromis </a:t>
          </a:r>
          <a:r>
            <a:rPr lang="es-MX" b="1" i="1" u="sng" dirty="0" err="1" smtClean="0"/>
            <a:t>sp</a:t>
          </a:r>
          <a:r>
            <a:rPr lang="es-MX" dirty="0" smtClean="0"/>
            <a:t>)</a:t>
          </a:r>
          <a:endParaRPr lang="es-MX" dirty="0"/>
        </a:p>
      </dgm:t>
    </dgm:pt>
    <dgm:pt modelId="{351AB3EF-5330-47F0-BFD5-88AEB374E1B2}" type="parTrans" cxnId="{0ACAA10F-D65B-4E71-9381-7C6F4B2FD165}">
      <dgm:prSet/>
      <dgm:spPr/>
      <dgm:t>
        <a:bodyPr/>
        <a:lstStyle/>
        <a:p>
          <a:endParaRPr lang="es-MX"/>
        </a:p>
      </dgm:t>
    </dgm:pt>
    <dgm:pt modelId="{6B644F34-A1EA-44F0-AFC3-BA3C145B8BD7}" type="sibTrans" cxnId="{0ACAA10F-D65B-4E71-9381-7C6F4B2FD165}">
      <dgm:prSet/>
      <dgm:spPr/>
      <dgm:t>
        <a:bodyPr/>
        <a:lstStyle/>
        <a:p>
          <a:endParaRPr lang="es-MX"/>
        </a:p>
      </dgm:t>
    </dgm:pt>
    <dgm:pt modelId="{E37499FC-ADBE-4B59-A4DF-3CBB35C1D10C}" type="asst">
      <dgm:prSet phldrT="[Texto]"/>
      <dgm:spPr/>
      <dgm:t>
        <a:bodyPr/>
        <a:lstStyle/>
        <a:p>
          <a:r>
            <a:rPr lang="es-MX" dirty="0" smtClean="0"/>
            <a:t>Tetra hibrido </a:t>
          </a:r>
          <a:endParaRPr lang="es-MX" dirty="0"/>
        </a:p>
      </dgm:t>
    </dgm:pt>
    <dgm:pt modelId="{3EB46462-B115-4A6D-89CF-AE844A5AB4BE}" type="parTrans" cxnId="{D8846E7C-D068-48A4-9158-CE6BB014B8BE}">
      <dgm:prSet/>
      <dgm:spPr/>
      <dgm:t>
        <a:bodyPr/>
        <a:lstStyle/>
        <a:p>
          <a:endParaRPr lang="es-MX"/>
        </a:p>
      </dgm:t>
    </dgm:pt>
    <dgm:pt modelId="{807BC4F2-10AC-4C1C-BE4F-E64B18BF65EC}" type="sibTrans" cxnId="{D8846E7C-D068-48A4-9158-CE6BB014B8BE}">
      <dgm:prSet/>
      <dgm:spPr/>
      <dgm:t>
        <a:bodyPr/>
        <a:lstStyle/>
        <a:p>
          <a:endParaRPr lang="es-MX"/>
        </a:p>
      </dgm:t>
    </dgm:pt>
    <dgm:pt modelId="{5C5E52A8-6400-4297-AE88-8E590FB31B8D}">
      <dgm:prSet phldrT="[Texto]"/>
      <dgm:spPr/>
      <dgm:t>
        <a:bodyPr/>
        <a:lstStyle/>
        <a:p>
          <a:r>
            <a:rPr lang="es-MX" b="1" i="1" u="sng" dirty="0" smtClean="0"/>
            <a:t>O. </a:t>
          </a:r>
          <a:r>
            <a:rPr lang="es-MX" b="1" i="1" u="sng" dirty="0" err="1" smtClean="0"/>
            <a:t>mossambicus</a:t>
          </a:r>
          <a:r>
            <a:rPr lang="es-MX" b="1" i="1" u="sng" dirty="0" smtClean="0"/>
            <a:t> </a:t>
          </a:r>
          <a:endParaRPr lang="es-MX" b="1" i="1" u="sng" dirty="0"/>
        </a:p>
      </dgm:t>
    </dgm:pt>
    <dgm:pt modelId="{75537FCA-C5F6-42BC-8A79-D41203CA7856}" type="parTrans" cxnId="{20122856-EC1D-4102-B9A8-B978C7CF4D33}">
      <dgm:prSet/>
      <dgm:spPr/>
      <dgm:t>
        <a:bodyPr/>
        <a:lstStyle/>
        <a:p>
          <a:endParaRPr lang="es-MX"/>
        </a:p>
      </dgm:t>
    </dgm:pt>
    <dgm:pt modelId="{17B07DC4-86AA-4439-A675-EC8B0835EA30}" type="sibTrans" cxnId="{20122856-EC1D-4102-B9A8-B978C7CF4D33}">
      <dgm:prSet/>
      <dgm:spPr/>
      <dgm:t>
        <a:bodyPr/>
        <a:lstStyle/>
        <a:p>
          <a:endParaRPr lang="es-MX"/>
        </a:p>
      </dgm:t>
    </dgm:pt>
    <dgm:pt modelId="{06E051C0-77E4-41B1-BFD4-F02518902D1D}">
      <dgm:prSet phldrT="[Texto]"/>
      <dgm:spPr/>
      <dgm:t>
        <a:bodyPr/>
        <a:lstStyle/>
        <a:p>
          <a:r>
            <a:rPr lang="es-MX" b="1" i="1" u="sng" dirty="0" smtClean="0"/>
            <a:t>O. </a:t>
          </a:r>
          <a:r>
            <a:rPr lang="es-MX" b="1" i="1" u="sng" dirty="0" err="1" smtClean="0"/>
            <a:t>niloticus</a:t>
          </a:r>
          <a:r>
            <a:rPr lang="es-MX" b="1" i="1" u="sng" dirty="0" smtClean="0"/>
            <a:t> </a:t>
          </a:r>
          <a:endParaRPr lang="es-MX" b="1" i="1" u="sng" dirty="0"/>
        </a:p>
      </dgm:t>
    </dgm:pt>
    <dgm:pt modelId="{FF01E8F7-6C9A-4902-8394-0ED0C9BE4F26}" type="parTrans" cxnId="{86B12DC3-4DF1-45B8-9014-B8005771FF46}">
      <dgm:prSet/>
      <dgm:spPr/>
      <dgm:t>
        <a:bodyPr/>
        <a:lstStyle/>
        <a:p>
          <a:endParaRPr lang="es-MX"/>
        </a:p>
      </dgm:t>
    </dgm:pt>
    <dgm:pt modelId="{E3485DEA-9A1D-468C-8E02-9F1DA149D7B7}" type="sibTrans" cxnId="{86B12DC3-4DF1-45B8-9014-B8005771FF46}">
      <dgm:prSet/>
      <dgm:spPr/>
      <dgm:t>
        <a:bodyPr/>
        <a:lstStyle/>
        <a:p>
          <a:endParaRPr lang="es-MX"/>
        </a:p>
      </dgm:t>
    </dgm:pt>
    <dgm:pt modelId="{D64DC7B9-B512-4EB1-B62F-325BE94BF782}">
      <dgm:prSet phldrT="[Texto]"/>
      <dgm:spPr/>
      <dgm:t>
        <a:bodyPr/>
        <a:lstStyle/>
        <a:p>
          <a:r>
            <a:rPr lang="es-MX" b="1" i="1" u="sng" dirty="0" smtClean="0"/>
            <a:t>O. </a:t>
          </a:r>
          <a:r>
            <a:rPr lang="es-MX" b="1" i="1" u="sng" dirty="0" err="1" smtClean="0"/>
            <a:t>aureus</a:t>
          </a:r>
          <a:endParaRPr lang="es-MX" b="1" i="1" u="sng" dirty="0"/>
        </a:p>
      </dgm:t>
    </dgm:pt>
    <dgm:pt modelId="{ABE4D771-E529-498C-AF35-7EA88C465A08}" type="parTrans" cxnId="{D7BB99CB-8192-49EA-B896-3233F9DB723C}">
      <dgm:prSet/>
      <dgm:spPr/>
      <dgm:t>
        <a:bodyPr/>
        <a:lstStyle/>
        <a:p>
          <a:endParaRPr lang="es-MX"/>
        </a:p>
      </dgm:t>
    </dgm:pt>
    <dgm:pt modelId="{23AE7513-256B-4999-985A-316ACCCBC689}" type="sibTrans" cxnId="{D7BB99CB-8192-49EA-B896-3233F9DB723C}">
      <dgm:prSet/>
      <dgm:spPr/>
      <dgm:t>
        <a:bodyPr/>
        <a:lstStyle/>
        <a:p>
          <a:endParaRPr lang="es-MX"/>
        </a:p>
      </dgm:t>
    </dgm:pt>
    <dgm:pt modelId="{52484895-1F9D-49B2-A349-96FD3C259A1E}">
      <dgm:prSet phldrT="[Texto]"/>
      <dgm:spPr/>
      <dgm:t>
        <a:bodyPr/>
        <a:lstStyle/>
        <a:p>
          <a:r>
            <a:rPr lang="es-MX" b="1" i="1" u="sng" dirty="0" smtClean="0"/>
            <a:t>O. </a:t>
          </a:r>
          <a:r>
            <a:rPr lang="es-MX" b="1" i="1" u="sng" dirty="0" err="1" smtClean="0"/>
            <a:t>hornorum</a:t>
          </a:r>
          <a:r>
            <a:rPr lang="es-MX" b="1" i="1" u="sng" dirty="0" smtClean="0"/>
            <a:t> </a:t>
          </a:r>
          <a:endParaRPr lang="es-MX" b="1" i="1" u="sng" dirty="0"/>
        </a:p>
      </dgm:t>
    </dgm:pt>
    <dgm:pt modelId="{826898B3-EF81-4B9A-B818-9D12BE87320B}" type="parTrans" cxnId="{EB3DC5C7-E157-42BF-A7A5-EDAD620B276E}">
      <dgm:prSet/>
      <dgm:spPr/>
      <dgm:t>
        <a:bodyPr/>
        <a:lstStyle/>
        <a:p>
          <a:endParaRPr lang="es-MX"/>
        </a:p>
      </dgm:t>
    </dgm:pt>
    <dgm:pt modelId="{7C3C7342-AC72-4C13-B440-29708BE0C325}" type="sibTrans" cxnId="{EB3DC5C7-E157-42BF-A7A5-EDAD620B276E}">
      <dgm:prSet/>
      <dgm:spPr/>
      <dgm:t>
        <a:bodyPr/>
        <a:lstStyle/>
        <a:p>
          <a:endParaRPr lang="es-MX"/>
        </a:p>
      </dgm:t>
    </dgm:pt>
    <dgm:pt modelId="{9C8D0D7B-96E9-4F7C-BE23-8934A7C7D468}" type="pres">
      <dgm:prSet presAssocID="{D4A26E49-813F-42CB-B836-4FE2FD74195E}" presName="hierChild1" presStyleCnt="0">
        <dgm:presLayoutVars>
          <dgm:orgChart val="1"/>
          <dgm:chPref val="1"/>
          <dgm:dir/>
          <dgm:animOne val="branch"/>
          <dgm:animLvl val="lvl"/>
          <dgm:resizeHandles/>
        </dgm:presLayoutVars>
      </dgm:prSet>
      <dgm:spPr/>
      <dgm:t>
        <a:bodyPr/>
        <a:lstStyle/>
        <a:p>
          <a:endParaRPr lang="es-MX"/>
        </a:p>
      </dgm:t>
    </dgm:pt>
    <dgm:pt modelId="{B4ACD0B4-40DB-4BEB-AE70-6025C0A1165E}" type="pres">
      <dgm:prSet presAssocID="{0B8E3A54-7E6C-4303-85CA-F60BC7B6CA69}" presName="hierRoot1" presStyleCnt="0">
        <dgm:presLayoutVars>
          <dgm:hierBranch val="init"/>
        </dgm:presLayoutVars>
      </dgm:prSet>
      <dgm:spPr/>
    </dgm:pt>
    <dgm:pt modelId="{57CFBE11-677D-4E55-AA2B-1E9A8F6F5CAD}" type="pres">
      <dgm:prSet presAssocID="{0B8E3A54-7E6C-4303-85CA-F60BC7B6CA69}" presName="rootComposite1" presStyleCnt="0"/>
      <dgm:spPr/>
    </dgm:pt>
    <dgm:pt modelId="{5F50DCB1-6F5E-4737-8625-24927FBCB1F0}" type="pres">
      <dgm:prSet presAssocID="{0B8E3A54-7E6C-4303-85CA-F60BC7B6CA69}" presName="rootText1" presStyleLbl="node0" presStyleIdx="0" presStyleCnt="1">
        <dgm:presLayoutVars>
          <dgm:chPref val="3"/>
        </dgm:presLayoutVars>
      </dgm:prSet>
      <dgm:spPr/>
      <dgm:t>
        <a:bodyPr/>
        <a:lstStyle/>
        <a:p>
          <a:endParaRPr lang="es-MX"/>
        </a:p>
      </dgm:t>
    </dgm:pt>
    <dgm:pt modelId="{CA2FF563-B00E-478E-BBEC-A046ECE80B59}" type="pres">
      <dgm:prSet presAssocID="{0B8E3A54-7E6C-4303-85CA-F60BC7B6CA69}" presName="rootConnector1" presStyleLbl="node1" presStyleIdx="0" presStyleCnt="0"/>
      <dgm:spPr/>
      <dgm:t>
        <a:bodyPr/>
        <a:lstStyle/>
        <a:p>
          <a:endParaRPr lang="es-MX"/>
        </a:p>
      </dgm:t>
    </dgm:pt>
    <dgm:pt modelId="{7E05E71F-9FC7-4D8A-A5E1-FBDE063C6A6A}" type="pres">
      <dgm:prSet presAssocID="{0B8E3A54-7E6C-4303-85CA-F60BC7B6CA69}" presName="hierChild2" presStyleCnt="0"/>
      <dgm:spPr/>
    </dgm:pt>
    <dgm:pt modelId="{84A6AEB1-CA7F-46A1-A455-782164519B2E}" type="pres">
      <dgm:prSet presAssocID="{75537FCA-C5F6-42BC-8A79-D41203CA7856}" presName="Name37" presStyleLbl="parChTrans1D2" presStyleIdx="0" presStyleCnt="5"/>
      <dgm:spPr/>
      <dgm:t>
        <a:bodyPr/>
        <a:lstStyle/>
        <a:p>
          <a:endParaRPr lang="es-MX"/>
        </a:p>
      </dgm:t>
    </dgm:pt>
    <dgm:pt modelId="{26ED2DA9-1CD7-4ACD-AFA4-A6DBC4C489CB}" type="pres">
      <dgm:prSet presAssocID="{5C5E52A8-6400-4297-AE88-8E590FB31B8D}" presName="hierRoot2" presStyleCnt="0">
        <dgm:presLayoutVars>
          <dgm:hierBranch val="init"/>
        </dgm:presLayoutVars>
      </dgm:prSet>
      <dgm:spPr/>
    </dgm:pt>
    <dgm:pt modelId="{4D04DF3B-65DB-400E-BFFD-5FA99B89EBDA}" type="pres">
      <dgm:prSet presAssocID="{5C5E52A8-6400-4297-AE88-8E590FB31B8D}" presName="rootComposite" presStyleCnt="0"/>
      <dgm:spPr/>
    </dgm:pt>
    <dgm:pt modelId="{A3DEBF0B-D5FB-4C0B-B662-4093F0C5C673}" type="pres">
      <dgm:prSet presAssocID="{5C5E52A8-6400-4297-AE88-8E590FB31B8D}" presName="rootText" presStyleLbl="node2" presStyleIdx="0" presStyleCnt="4">
        <dgm:presLayoutVars>
          <dgm:chPref val="3"/>
        </dgm:presLayoutVars>
      </dgm:prSet>
      <dgm:spPr/>
      <dgm:t>
        <a:bodyPr/>
        <a:lstStyle/>
        <a:p>
          <a:endParaRPr lang="es-MX"/>
        </a:p>
      </dgm:t>
    </dgm:pt>
    <dgm:pt modelId="{3B682B80-3EFE-4228-ADE2-8B35E23B9799}" type="pres">
      <dgm:prSet presAssocID="{5C5E52A8-6400-4297-AE88-8E590FB31B8D}" presName="rootConnector" presStyleLbl="node2" presStyleIdx="0" presStyleCnt="4"/>
      <dgm:spPr/>
      <dgm:t>
        <a:bodyPr/>
        <a:lstStyle/>
        <a:p>
          <a:endParaRPr lang="es-MX"/>
        </a:p>
      </dgm:t>
    </dgm:pt>
    <dgm:pt modelId="{8B73E6EF-C777-4FCD-8EA8-89A222C7D6A3}" type="pres">
      <dgm:prSet presAssocID="{5C5E52A8-6400-4297-AE88-8E590FB31B8D}" presName="hierChild4" presStyleCnt="0"/>
      <dgm:spPr/>
    </dgm:pt>
    <dgm:pt modelId="{F7EB66AF-5D0A-4FD0-B814-69C6553E7760}" type="pres">
      <dgm:prSet presAssocID="{5C5E52A8-6400-4297-AE88-8E590FB31B8D}" presName="hierChild5" presStyleCnt="0"/>
      <dgm:spPr/>
    </dgm:pt>
    <dgm:pt modelId="{FEE9465C-76DE-4DCF-BD0E-9BB6375C8DED}" type="pres">
      <dgm:prSet presAssocID="{FF01E8F7-6C9A-4902-8394-0ED0C9BE4F26}" presName="Name37" presStyleLbl="parChTrans1D2" presStyleIdx="1" presStyleCnt="5"/>
      <dgm:spPr/>
      <dgm:t>
        <a:bodyPr/>
        <a:lstStyle/>
        <a:p>
          <a:endParaRPr lang="es-MX"/>
        </a:p>
      </dgm:t>
    </dgm:pt>
    <dgm:pt modelId="{ADBCA45D-CCDE-4FE3-BC1F-4512652923D6}" type="pres">
      <dgm:prSet presAssocID="{06E051C0-77E4-41B1-BFD4-F02518902D1D}" presName="hierRoot2" presStyleCnt="0">
        <dgm:presLayoutVars>
          <dgm:hierBranch val="init"/>
        </dgm:presLayoutVars>
      </dgm:prSet>
      <dgm:spPr/>
    </dgm:pt>
    <dgm:pt modelId="{F1A5A1B8-4F4E-4731-A276-FE0A4127C332}" type="pres">
      <dgm:prSet presAssocID="{06E051C0-77E4-41B1-BFD4-F02518902D1D}" presName="rootComposite" presStyleCnt="0"/>
      <dgm:spPr/>
    </dgm:pt>
    <dgm:pt modelId="{A81C4B6B-79E4-44D5-85AC-D3B092029B96}" type="pres">
      <dgm:prSet presAssocID="{06E051C0-77E4-41B1-BFD4-F02518902D1D}" presName="rootText" presStyleLbl="node2" presStyleIdx="1" presStyleCnt="4">
        <dgm:presLayoutVars>
          <dgm:chPref val="3"/>
        </dgm:presLayoutVars>
      </dgm:prSet>
      <dgm:spPr/>
      <dgm:t>
        <a:bodyPr/>
        <a:lstStyle/>
        <a:p>
          <a:endParaRPr lang="es-MX"/>
        </a:p>
      </dgm:t>
    </dgm:pt>
    <dgm:pt modelId="{D41BCD70-D1AF-4F50-B4CE-AE12784E845B}" type="pres">
      <dgm:prSet presAssocID="{06E051C0-77E4-41B1-BFD4-F02518902D1D}" presName="rootConnector" presStyleLbl="node2" presStyleIdx="1" presStyleCnt="4"/>
      <dgm:spPr/>
      <dgm:t>
        <a:bodyPr/>
        <a:lstStyle/>
        <a:p>
          <a:endParaRPr lang="es-MX"/>
        </a:p>
      </dgm:t>
    </dgm:pt>
    <dgm:pt modelId="{087BA7D3-14D0-4752-84CD-77459D7A4519}" type="pres">
      <dgm:prSet presAssocID="{06E051C0-77E4-41B1-BFD4-F02518902D1D}" presName="hierChild4" presStyleCnt="0"/>
      <dgm:spPr/>
    </dgm:pt>
    <dgm:pt modelId="{03B9FC7E-DB22-4780-8D7F-922E22FA72F5}" type="pres">
      <dgm:prSet presAssocID="{06E051C0-77E4-41B1-BFD4-F02518902D1D}" presName="hierChild5" presStyleCnt="0"/>
      <dgm:spPr/>
    </dgm:pt>
    <dgm:pt modelId="{D27FCCD7-DE36-46F7-BCFA-44446BA87207}" type="pres">
      <dgm:prSet presAssocID="{826898B3-EF81-4B9A-B818-9D12BE87320B}" presName="Name37" presStyleLbl="parChTrans1D2" presStyleIdx="2" presStyleCnt="5"/>
      <dgm:spPr/>
      <dgm:t>
        <a:bodyPr/>
        <a:lstStyle/>
        <a:p>
          <a:endParaRPr lang="es-MX"/>
        </a:p>
      </dgm:t>
    </dgm:pt>
    <dgm:pt modelId="{539FBBBE-BB00-4DCA-B68A-C2A6C6891D46}" type="pres">
      <dgm:prSet presAssocID="{52484895-1F9D-49B2-A349-96FD3C259A1E}" presName="hierRoot2" presStyleCnt="0">
        <dgm:presLayoutVars>
          <dgm:hierBranch val="init"/>
        </dgm:presLayoutVars>
      </dgm:prSet>
      <dgm:spPr/>
    </dgm:pt>
    <dgm:pt modelId="{505F923A-D49F-4077-AF94-25FC84EEE8B2}" type="pres">
      <dgm:prSet presAssocID="{52484895-1F9D-49B2-A349-96FD3C259A1E}" presName="rootComposite" presStyleCnt="0"/>
      <dgm:spPr/>
    </dgm:pt>
    <dgm:pt modelId="{9C901714-3CC8-43F4-A676-43CB956CF53E}" type="pres">
      <dgm:prSet presAssocID="{52484895-1F9D-49B2-A349-96FD3C259A1E}" presName="rootText" presStyleLbl="node2" presStyleIdx="2" presStyleCnt="4">
        <dgm:presLayoutVars>
          <dgm:chPref val="3"/>
        </dgm:presLayoutVars>
      </dgm:prSet>
      <dgm:spPr/>
      <dgm:t>
        <a:bodyPr/>
        <a:lstStyle/>
        <a:p>
          <a:endParaRPr lang="es-MX"/>
        </a:p>
      </dgm:t>
    </dgm:pt>
    <dgm:pt modelId="{BC7861A8-6ECF-4A96-8823-40499A53854A}" type="pres">
      <dgm:prSet presAssocID="{52484895-1F9D-49B2-A349-96FD3C259A1E}" presName="rootConnector" presStyleLbl="node2" presStyleIdx="2" presStyleCnt="4"/>
      <dgm:spPr/>
      <dgm:t>
        <a:bodyPr/>
        <a:lstStyle/>
        <a:p>
          <a:endParaRPr lang="es-MX"/>
        </a:p>
      </dgm:t>
    </dgm:pt>
    <dgm:pt modelId="{05DCF8CE-B273-4C15-8BBF-2F7479A51E3B}" type="pres">
      <dgm:prSet presAssocID="{52484895-1F9D-49B2-A349-96FD3C259A1E}" presName="hierChild4" presStyleCnt="0"/>
      <dgm:spPr/>
    </dgm:pt>
    <dgm:pt modelId="{43D6CF19-BB45-4C9A-B4F0-67C5A90606C3}" type="pres">
      <dgm:prSet presAssocID="{52484895-1F9D-49B2-A349-96FD3C259A1E}" presName="hierChild5" presStyleCnt="0"/>
      <dgm:spPr/>
    </dgm:pt>
    <dgm:pt modelId="{715F6915-AFF4-43B0-9468-919FA6A200A6}" type="pres">
      <dgm:prSet presAssocID="{ABE4D771-E529-498C-AF35-7EA88C465A08}" presName="Name37" presStyleLbl="parChTrans1D2" presStyleIdx="3" presStyleCnt="5"/>
      <dgm:spPr/>
      <dgm:t>
        <a:bodyPr/>
        <a:lstStyle/>
        <a:p>
          <a:endParaRPr lang="es-MX"/>
        </a:p>
      </dgm:t>
    </dgm:pt>
    <dgm:pt modelId="{CCE5E3D8-E9AE-4E0F-BE9F-D3802EB8EEFE}" type="pres">
      <dgm:prSet presAssocID="{D64DC7B9-B512-4EB1-B62F-325BE94BF782}" presName="hierRoot2" presStyleCnt="0">
        <dgm:presLayoutVars>
          <dgm:hierBranch val="init"/>
        </dgm:presLayoutVars>
      </dgm:prSet>
      <dgm:spPr/>
    </dgm:pt>
    <dgm:pt modelId="{AFC0CB57-7550-4293-878F-FDA60EE9E9D3}" type="pres">
      <dgm:prSet presAssocID="{D64DC7B9-B512-4EB1-B62F-325BE94BF782}" presName="rootComposite" presStyleCnt="0"/>
      <dgm:spPr/>
    </dgm:pt>
    <dgm:pt modelId="{E3B4494A-BCA3-4C7D-80A8-AB83925EC112}" type="pres">
      <dgm:prSet presAssocID="{D64DC7B9-B512-4EB1-B62F-325BE94BF782}" presName="rootText" presStyleLbl="node2" presStyleIdx="3" presStyleCnt="4">
        <dgm:presLayoutVars>
          <dgm:chPref val="3"/>
        </dgm:presLayoutVars>
      </dgm:prSet>
      <dgm:spPr/>
      <dgm:t>
        <a:bodyPr/>
        <a:lstStyle/>
        <a:p>
          <a:endParaRPr lang="es-MX"/>
        </a:p>
      </dgm:t>
    </dgm:pt>
    <dgm:pt modelId="{67AD8AAC-934D-43BC-A3A4-2D957A9CE0D5}" type="pres">
      <dgm:prSet presAssocID="{D64DC7B9-B512-4EB1-B62F-325BE94BF782}" presName="rootConnector" presStyleLbl="node2" presStyleIdx="3" presStyleCnt="4"/>
      <dgm:spPr/>
      <dgm:t>
        <a:bodyPr/>
        <a:lstStyle/>
        <a:p>
          <a:endParaRPr lang="es-MX"/>
        </a:p>
      </dgm:t>
    </dgm:pt>
    <dgm:pt modelId="{1E6810DB-5D85-4874-90F4-C466D6A914BE}" type="pres">
      <dgm:prSet presAssocID="{D64DC7B9-B512-4EB1-B62F-325BE94BF782}" presName="hierChild4" presStyleCnt="0"/>
      <dgm:spPr/>
    </dgm:pt>
    <dgm:pt modelId="{EA6EC45D-D223-4962-996D-D77C39B739F4}" type="pres">
      <dgm:prSet presAssocID="{D64DC7B9-B512-4EB1-B62F-325BE94BF782}" presName="hierChild5" presStyleCnt="0"/>
      <dgm:spPr/>
    </dgm:pt>
    <dgm:pt modelId="{2456ADDC-398B-4B26-9961-C0E669EC77BD}" type="pres">
      <dgm:prSet presAssocID="{0B8E3A54-7E6C-4303-85CA-F60BC7B6CA69}" presName="hierChild3" presStyleCnt="0"/>
      <dgm:spPr/>
    </dgm:pt>
    <dgm:pt modelId="{D93329FC-390E-4534-97D7-D8ED78609453}" type="pres">
      <dgm:prSet presAssocID="{3EB46462-B115-4A6D-89CF-AE844A5AB4BE}" presName="Name111" presStyleLbl="parChTrans1D2" presStyleIdx="4" presStyleCnt="5"/>
      <dgm:spPr/>
      <dgm:t>
        <a:bodyPr/>
        <a:lstStyle/>
        <a:p>
          <a:endParaRPr lang="es-MX"/>
        </a:p>
      </dgm:t>
    </dgm:pt>
    <dgm:pt modelId="{B4E2EF38-99A7-49E4-B91F-F9DE3DE00E0D}" type="pres">
      <dgm:prSet presAssocID="{E37499FC-ADBE-4B59-A4DF-3CBB35C1D10C}" presName="hierRoot3" presStyleCnt="0">
        <dgm:presLayoutVars>
          <dgm:hierBranch val="init"/>
        </dgm:presLayoutVars>
      </dgm:prSet>
      <dgm:spPr/>
    </dgm:pt>
    <dgm:pt modelId="{F7DB0F01-068A-4534-8A7A-D9AA55928AEA}" type="pres">
      <dgm:prSet presAssocID="{E37499FC-ADBE-4B59-A4DF-3CBB35C1D10C}" presName="rootComposite3" presStyleCnt="0"/>
      <dgm:spPr/>
    </dgm:pt>
    <dgm:pt modelId="{7991F254-1841-4C34-883C-F02E5F4C282E}" type="pres">
      <dgm:prSet presAssocID="{E37499FC-ADBE-4B59-A4DF-3CBB35C1D10C}" presName="rootText3" presStyleLbl="asst1" presStyleIdx="0" presStyleCnt="1">
        <dgm:presLayoutVars>
          <dgm:chPref val="3"/>
        </dgm:presLayoutVars>
      </dgm:prSet>
      <dgm:spPr/>
      <dgm:t>
        <a:bodyPr/>
        <a:lstStyle/>
        <a:p>
          <a:endParaRPr lang="es-MX"/>
        </a:p>
      </dgm:t>
    </dgm:pt>
    <dgm:pt modelId="{A8C5E0FA-A32D-4199-9D69-6076F8499E3F}" type="pres">
      <dgm:prSet presAssocID="{E37499FC-ADBE-4B59-A4DF-3CBB35C1D10C}" presName="rootConnector3" presStyleLbl="asst1" presStyleIdx="0" presStyleCnt="1"/>
      <dgm:spPr/>
      <dgm:t>
        <a:bodyPr/>
        <a:lstStyle/>
        <a:p>
          <a:endParaRPr lang="es-MX"/>
        </a:p>
      </dgm:t>
    </dgm:pt>
    <dgm:pt modelId="{E9501973-DCF7-45A4-918E-16A61F1FD775}" type="pres">
      <dgm:prSet presAssocID="{E37499FC-ADBE-4B59-A4DF-3CBB35C1D10C}" presName="hierChild6" presStyleCnt="0"/>
      <dgm:spPr/>
    </dgm:pt>
    <dgm:pt modelId="{CC536A1B-F9FC-47E9-9B4C-197EE550B740}" type="pres">
      <dgm:prSet presAssocID="{E37499FC-ADBE-4B59-A4DF-3CBB35C1D10C}" presName="hierChild7" presStyleCnt="0"/>
      <dgm:spPr/>
    </dgm:pt>
  </dgm:ptLst>
  <dgm:cxnLst>
    <dgm:cxn modelId="{C8136C37-6C9A-4092-A5F9-729D16464E13}" type="presOf" srcId="{826898B3-EF81-4B9A-B818-9D12BE87320B}" destId="{D27FCCD7-DE36-46F7-BCFA-44446BA87207}" srcOrd="0" destOrd="0" presId="urn:microsoft.com/office/officeart/2005/8/layout/orgChart1"/>
    <dgm:cxn modelId="{8692CFD0-528E-42B1-B113-3E6E417C47E2}" type="presOf" srcId="{5C5E52A8-6400-4297-AE88-8E590FB31B8D}" destId="{3B682B80-3EFE-4228-ADE2-8B35E23B9799}" srcOrd="1" destOrd="0" presId="urn:microsoft.com/office/officeart/2005/8/layout/orgChart1"/>
    <dgm:cxn modelId="{DFEC60F8-0D5A-4D1D-BC30-1AC8B55D01AF}" type="presOf" srcId="{3EB46462-B115-4A6D-89CF-AE844A5AB4BE}" destId="{D93329FC-390E-4534-97D7-D8ED78609453}" srcOrd="0" destOrd="0" presId="urn:microsoft.com/office/officeart/2005/8/layout/orgChart1"/>
    <dgm:cxn modelId="{20122856-EC1D-4102-B9A8-B978C7CF4D33}" srcId="{0B8E3A54-7E6C-4303-85CA-F60BC7B6CA69}" destId="{5C5E52A8-6400-4297-AE88-8E590FB31B8D}" srcOrd="1" destOrd="0" parTransId="{75537FCA-C5F6-42BC-8A79-D41203CA7856}" sibTransId="{17B07DC4-86AA-4439-A675-EC8B0835EA30}"/>
    <dgm:cxn modelId="{F2AD1D2E-CA29-43B9-9340-E92DD6744527}" type="presOf" srcId="{75537FCA-C5F6-42BC-8A79-D41203CA7856}" destId="{84A6AEB1-CA7F-46A1-A455-782164519B2E}" srcOrd="0" destOrd="0" presId="urn:microsoft.com/office/officeart/2005/8/layout/orgChart1"/>
    <dgm:cxn modelId="{86B12DC3-4DF1-45B8-9014-B8005771FF46}" srcId="{0B8E3A54-7E6C-4303-85CA-F60BC7B6CA69}" destId="{06E051C0-77E4-41B1-BFD4-F02518902D1D}" srcOrd="2" destOrd="0" parTransId="{FF01E8F7-6C9A-4902-8394-0ED0C9BE4F26}" sibTransId="{E3485DEA-9A1D-468C-8E02-9F1DA149D7B7}"/>
    <dgm:cxn modelId="{62779CFB-9155-4121-9806-09B5BD6A2F78}" type="presOf" srcId="{E37499FC-ADBE-4B59-A4DF-3CBB35C1D10C}" destId="{7991F254-1841-4C34-883C-F02E5F4C282E}" srcOrd="0" destOrd="0" presId="urn:microsoft.com/office/officeart/2005/8/layout/orgChart1"/>
    <dgm:cxn modelId="{53C13E15-16F4-4D62-87F7-E74EF4826EB1}" type="presOf" srcId="{0B8E3A54-7E6C-4303-85CA-F60BC7B6CA69}" destId="{5F50DCB1-6F5E-4737-8625-24927FBCB1F0}" srcOrd="0" destOrd="0" presId="urn:microsoft.com/office/officeart/2005/8/layout/orgChart1"/>
    <dgm:cxn modelId="{EB3DC5C7-E157-42BF-A7A5-EDAD620B276E}" srcId="{0B8E3A54-7E6C-4303-85CA-F60BC7B6CA69}" destId="{52484895-1F9D-49B2-A349-96FD3C259A1E}" srcOrd="3" destOrd="0" parTransId="{826898B3-EF81-4B9A-B818-9D12BE87320B}" sibTransId="{7C3C7342-AC72-4C13-B440-29708BE0C325}"/>
    <dgm:cxn modelId="{DFFCA1A8-80A0-4D92-A042-0BC002B2D234}" type="presOf" srcId="{E37499FC-ADBE-4B59-A4DF-3CBB35C1D10C}" destId="{A8C5E0FA-A32D-4199-9D69-6076F8499E3F}" srcOrd="1" destOrd="0" presId="urn:microsoft.com/office/officeart/2005/8/layout/orgChart1"/>
    <dgm:cxn modelId="{0ACAA10F-D65B-4E71-9381-7C6F4B2FD165}" srcId="{D4A26E49-813F-42CB-B836-4FE2FD74195E}" destId="{0B8E3A54-7E6C-4303-85CA-F60BC7B6CA69}" srcOrd="0" destOrd="0" parTransId="{351AB3EF-5330-47F0-BFD5-88AEB374E1B2}" sibTransId="{6B644F34-A1EA-44F0-AFC3-BA3C145B8BD7}"/>
    <dgm:cxn modelId="{24E39C7B-8610-4A6E-A7ED-E84360BB3EF4}" type="presOf" srcId="{FF01E8F7-6C9A-4902-8394-0ED0C9BE4F26}" destId="{FEE9465C-76DE-4DCF-BD0E-9BB6375C8DED}" srcOrd="0" destOrd="0" presId="urn:microsoft.com/office/officeart/2005/8/layout/orgChart1"/>
    <dgm:cxn modelId="{978FAC39-FFE3-4CDD-841E-D71A725CF9D2}" type="presOf" srcId="{0B8E3A54-7E6C-4303-85CA-F60BC7B6CA69}" destId="{CA2FF563-B00E-478E-BBEC-A046ECE80B59}" srcOrd="1" destOrd="0" presId="urn:microsoft.com/office/officeart/2005/8/layout/orgChart1"/>
    <dgm:cxn modelId="{DB8783A6-ACF7-4903-88C2-2FD0D7890FC8}" type="presOf" srcId="{06E051C0-77E4-41B1-BFD4-F02518902D1D}" destId="{A81C4B6B-79E4-44D5-85AC-D3B092029B96}" srcOrd="0" destOrd="0" presId="urn:microsoft.com/office/officeart/2005/8/layout/orgChart1"/>
    <dgm:cxn modelId="{BDF58E09-F8E2-422D-A1EC-8E02BFF49D15}" type="presOf" srcId="{D64DC7B9-B512-4EB1-B62F-325BE94BF782}" destId="{E3B4494A-BCA3-4C7D-80A8-AB83925EC112}" srcOrd="0" destOrd="0" presId="urn:microsoft.com/office/officeart/2005/8/layout/orgChart1"/>
    <dgm:cxn modelId="{D8846E7C-D068-48A4-9158-CE6BB014B8BE}" srcId="{0B8E3A54-7E6C-4303-85CA-F60BC7B6CA69}" destId="{E37499FC-ADBE-4B59-A4DF-3CBB35C1D10C}" srcOrd="0" destOrd="0" parTransId="{3EB46462-B115-4A6D-89CF-AE844A5AB4BE}" sibTransId="{807BC4F2-10AC-4C1C-BE4F-E64B18BF65EC}"/>
    <dgm:cxn modelId="{5A491365-DE19-46F0-8DDE-BD460FFFEEEA}" type="presOf" srcId="{D64DC7B9-B512-4EB1-B62F-325BE94BF782}" destId="{67AD8AAC-934D-43BC-A3A4-2D957A9CE0D5}" srcOrd="1" destOrd="0" presId="urn:microsoft.com/office/officeart/2005/8/layout/orgChart1"/>
    <dgm:cxn modelId="{1416B790-9D29-477C-B235-4C12F8184A9D}" type="presOf" srcId="{52484895-1F9D-49B2-A349-96FD3C259A1E}" destId="{9C901714-3CC8-43F4-A676-43CB956CF53E}" srcOrd="0" destOrd="0" presId="urn:microsoft.com/office/officeart/2005/8/layout/orgChart1"/>
    <dgm:cxn modelId="{B0A60875-80B9-4BB7-A2BA-B533E2BCBE78}" type="presOf" srcId="{D4A26E49-813F-42CB-B836-4FE2FD74195E}" destId="{9C8D0D7B-96E9-4F7C-BE23-8934A7C7D468}" srcOrd="0" destOrd="0" presId="urn:microsoft.com/office/officeart/2005/8/layout/orgChart1"/>
    <dgm:cxn modelId="{D7BB99CB-8192-49EA-B896-3233F9DB723C}" srcId="{0B8E3A54-7E6C-4303-85CA-F60BC7B6CA69}" destId="{D64DC7B9-B512-4EB1-B62F-325BE94BF782}" srcOrd="4" destOrd="0" parTransId="{ABE4D771-E529-498C-AF35-7EA88C465A08}" sibTransId="{23AE7513-256B-4999-985A-316ACCCBC689}"/>
    <dgm:cxn modelId="{249033A9-3D0A-47E2-9CC8-7B040D08DC38}" type="presOf" srcId="{ABE4D771-E529-498C-AF35-7EA88C465A08}" destId="{715F6915-AFF4-43B0-9468-919FA6A200A6}" srcOrd="0" destOrd="0" presId="urn:microsoft.com/office/officeart/2005/8/layout/orgChart1"/>
    <dgm:cxn modelId="{048FD47D-D381-4C3B-8862-040BE8F5ED75}" type="presOf" srcId="{06E051C0-77E4-41B1-BFD4-F02518902D1D}" destId="{D41BCD70-D1AF-4F50-B4CE-AE12784E845B}" srcOrd="1" destOrd="0" presId="urn:microsoft.com/office/officeart/2005/8/layout/orgChart1"/>
    <dgm:cxn modelId="{2593DF2E-7FFF-447F-B17C-FDAF3355213B}" type="presOf" srcId="{5C5E52A8-6400-4297-AE88-8E590FB31B8D}" destId="{A3DEBF0B-D5FB-4C0B-B662-4093F0C5C673}" srcOrd="0" destOrd="0" presId="urn:microsoft.com/office/officeart/2005/8/layout/orgChart1"/>
    <dgm:cxn modelId="{14EC1275-9BBF-436C-8A2A-01498DC7DDC3}" type="presOf" srcId="{52484895-1F9D-49B2-A349-96FD3C259A1E}" destId="{BC7861A8-6ECF-4A96-8823-40499A53854A}" srcOrd="1" destOrd="0" presId="urn:microsoft.com/office/officeart/2005/8/layout/orgChart1"/>
    <dgm:cxn modelId="{98A5C713-4CFD-4E98-B52C-5E09727F0B13}" type="presParOf" srcId="{9C8D0D7B-96E9-4F7C-BE23-8934A7C7D468}" destId="{B4ACD0B4-40DB-4BEB-AE70-6025C0A1165E}" srcOrd="0" destOrd="0" presId="urn:microsoft.com/office/officeart/2005/8/layout/orgChart1"/>
    <dgm:cxn modelId="{380370FA-054A-468F-B3ED-D81D7577390D}" type="presParOf" srcId="{B4ACD0B4-40DB-4BEB-AE70-6025C0A1165E}" destId="{57CFBE11-677D-4E55-AA2B-1E9A8F6F5CAD}" srcOrd="0" destOrd="0" presId="urn:microsoft.com/office/officeart/2005/8/layout/orgChart1"/>
    <dgm:cxn modelId="{43C1FE39-E96E-4AA9-A1EF-7AE97B736F7A}" type="presParOf" srcId="{57CFBE11-677D-4E55-AA2B-1E9A8F6F5CAD}" destId="{5F50DCB1-6F5E-4737-8625-24927FBCB1F0}" srcOrd="0" destOrd="0" presId="urn:microsoft.com/office/officeart/2005/8/layout/orgChart1"/>
    <dgm:cxn modelId="{7728A8B3-E986-4ED5-99BA-421804D3DB0B}" type="presParOf" srcId="{57CFBE11-677D-4E55-AA2B-1E9A8F6F5CAD}" destId="{CA2FF563-B00E-478E-BBEC-A046ECE80B59}" srcOrd="1" destOrd="0" presId="urn:microsoft.com/office/officeart/2005/8/layout/orgChart1"/>
    <dgm:cxn modelId="{AAE4E6E0-747F-481D-B7F8-6958E0986D48}" type="presParOf" srcId="{B4ACD0B4-40DB-4BEB-AE70-6025C0A1165E}" destId="{7E05E71F-9FC7-4D8A-A5E1-FBDE063C6A6A}" srcOrd="1" destOrd="0" presId="urn:microsoft.com/office/officeart/2005/8/layout/orgChart1"/>
    <dgm:cxn modelId="{77914D52-BCB7-4105-8215-7A24CF6E1229}" type="presParOf" srcId="{7E05E71F-9FC7-4D8A-A5E1-FBDE063C6A6A}" destId="{84A6AEB1-CA7F-46A1-A455-782164519B2E}" srcOrd="0" destOrd="0" presId="urn:microsoft.com/office/officeart/2005/8/layout/orgChart1"/>
    <dgm:cxn modelId="{5C871F9C-A16A-4063-8951-72A2BE4F1900}" type="presParOf" srcId="{7E05E71F-9FC7-4D8A-A5E1-FBDE063C6A6A}" destId="{26ED2DA9-1CD7-4ACD-AFA4-A6DBC4C489CB}" srcOrd="1" destOrd="0" presId="urn:microsoft.com/office/officeart/2005/8/layout/orgChart1"/>
    <dgm:cxn modelId="{11081F6B-2EDC-4575-AD3E-00448EB2D0F2}" type="presParOf" srcId="{26ED2DA9-1CD7-4ACD-AFA4-A6DBC4C489CB}" destId="{4D04DF3B-65DB-400E-BFFD-5FA99B89EBDA}" srcOrd="0" destOrd="0" presId="urn:microsoft.com/office/officeart/2005/8/layout/orgChart1"/>
    <dgm:cxn modelId="{3DE7E645-ABB2-457C-A4A6-747EEDD9FB15}" type="presParOf" srcId="{4D04DF3B-65DB-400E-BFFD-5FA99B89EBDA}" destId="{A3DEBF0B-D5FB-4C0B-B662-4093F0C5C673}" srcOrd="0" destOrd="0" presId="urn:microsoft.com/office/officeart/2005/8/layout/orgChart1"/>
    <dgm:cxn modelId="{E655216E-17F4-4A16-98E7-1DB44E2321E6}" type="presParOf" srcId="{4D04DF3B-65DB-400E-BFFD-5FA99B89EBDA}" destId="{3B682B80-3EFE-4228-ADE2-8B35E23B9799}" srcOrd="1" destOrd="0" presId="urn:microsoft.com/office/officeart/2005/8/layout/orgChart1"/>
    <dgm:cxn modelId="{88C0CF60-097B-4094-9196-863C3EC44C6C}" type="presParOf" srcId="{26ED2DA9-1CD7-4ACD-AFA4-A6DBC4C489CB}" destId="{8B73E6EF-C777-4FCD-8EA8-89A222C7D6A3}" srcOrd="1" destOrd="0" presId="urn:microsoft.com/office/officeart/2005/8/layout/orgChart1"/>
    <dgm:cxn modelId="{124A7C13-978A-45EF-BC3E-DA2ACD9817C5}" type="presParOf" srcId="{26ED2DA9-1CD7-4ACD-AFA4-A6DBC4C489CB}" destId="{F7EB66AF-5D0A-4FD0-B814-69C6553E7760}" srcOrd="2" destOrd="0" presId="urn:microsoft.com/office/officeart/2005/8/layout/orgChart1"/>
    <dgm:cxn modelId="{2CB61F9C-20CC-43D6-B9FC-B07E2A5FC7DD}" type="presParOf" srcId="{7E05E71F-9FC7-4D8A-A5E1-FBDE063C6A6A}" destId="{FEE9465C-76DE-4DCF-BD0E-9BB6375C8DED}" srcOrd="2" destOrd="0" presId="urn:microsoft.com/office/officeart/2005/8/layout/orgChart1"/>
    <dgm:cxn modelId="{30C51C38-C7FA-4847-BE64-723E663EDCF8}" type="presParOf" srcId="{7E05E71F-9FC7-4D8A-A5E1-FBDE063C6A6A}" destId="{ADBCA45D-CCDE-4FE3-BC1F-4512652923D6}" srcOrd="3" destOrd="0" presId="urn:microsoft.com/office/officeart/2005/8/layout/orgChart1"/>
    <dgm:cxn modelId="{D570C603-4D53-42AC-B246-9116D6C70F7F}" type="presParOf" srcId="{ADBCA45D-CCDE-4FE3-BC1F-4512652923D6}" destId="{F1A5A1B8-4F4E-4731-A276-FE0A4127C332}" srcOrd="0" destOrd="0" presId="urn:microsoft.com/office/officeart/2005/8/layout/orgChart1"/>
    <dgm:cxn modelId="{1C8B987E-2588-4860-8211-1D3F7CA95953}" type="presParOf" srcId="{F1A5A1B8-4F4E-4731-A276-FE0A4127C332}" destId="{A81C4B6B-79E4-44D5-85AC-D3B092029B96}" srcOrd="0" destOrd="0" presId="urn:microsoft.com/office/officeart/2005/8/layout/orgChart1"/>
    <dgm:cxn modelId="{3EC335BF-B731-4453-A2A4-68A7E7F6B39A}" type="presParOf" srcId="{F1A5A1B8-4F4E-4731-A276-FE0A4127C332}" destId="{D41BCD70-D1AF-4F50-B4CE-AE12784E845B}" srcOrd="1" destOrd="0" presId="urn:microsoft.com/office/officeart/2005/8/layout/orgChart1"/>
    <dgm:cxn modelId="{085A81EB-6E86-4BB5-96DD-65C09E485A98}" type="presParOf" srcId="{ADBCA45D-CCDE-4FE3-BC1F-4512652923D6}" destId="{087BA7D3-14D0-4752-84CD-77459D7A4519}" srcOrd="1" destOrd="0" presId="urn:microsoft.com/office/officeart/2005/8/layout/orgChart1"/>
    <dgm:cxn modelId="{6CC5EB4B-3FA9-408C-936A-A77129CD3113}" type="presParOf" srcId="{ADBCA45D-CCDE-4FE3-BC1F-4512652923D6}" destId="{03B9FC7E-DB22-4780-8D7F-922E22FA72F5}" srcOrd="2" destOrd="0" presId="urn:microsoft.com/office/officeart/2005/8/layout/orgChart1"/>
    <dgm:cxn modelId="{FD569DCA-76CC-46EA-9C8A-7C39D13527E1}" type="presParOf" srcId="{7E05E71F-9FC7-4D8A-A5E1-FBDE063C6A6A}" destId="{D27FCCD7-DE36-46F7-BCFA-44446BA87207}" srcOrd="4" destOrd="0" presId="urn:microsoft.com/office/officeart/2005/8/layout/orgChart1"/>
    <dgm:cxn modelId="{2B6DECEF-9782-49E7-88E8-BE4BEE2FDEF1}" type="presParOf" srcId="{7E05E71F-9FC7-4D8A-A5E1-FBDE063C6A6A}" destId="{539FBBBE-BB00-4DCA-B68A-C2A6C6891D46}" srcOrd="5" destOrd="0" presId="urn:microsoft.com/office/officeart/2005/8/layout/orgChart1"/>
    <dgm:cxn modelId="{D81027AE-06FE-4D98-9782-C794044795FA}" type="presParOf" srcId="{539FBBBE-BB00-4DCA-B68A-C2A6C6891D46}" destId="{505F923A-D49F-4077-AF94-25FC84EEE8B2}" srcOrd="0" destOrd="0" presId="urn:microsoft.com/office/officeart/2005/8/layout/orgChart1"/>
    <dgm:cxn modelId="{BF12BA6B-8495-4D4E-B59A-2ADB8A563282}" type="presParOf" srcId="{505F923A-D49F-4077-AF94-25FC84EEE8B2}" destId="{9C901714-3CC8-43F4-A676-43CB956CF53E}" srcOrd="0" destOrd="0" presId="urn:microsoft.com/office/officeart/2005/8/layout/orgChart1"/>
    <dgm:cxn modelId="{DB5FBAE2-9761-46AA-A5B1-B8DC96D25C0F}" type="presParOf" srcId="{505F923A-D49F-4077-AF94-25FC84EEE8B2}" destId="{BC7861A8-6ECF-4A96-8823-40499A53854A}" srcOrd="1" destOrd="0" presId="urn:microsoft.com/office/officeart/2005/8/layout/orgChart1"/>
    <dgm:cxn modelId="{55905B43-3529-41C6-8627-11E528ED0D60}" type="presParOf" srcId="{539FBBBE-BB00-4DCA-B68A-C2A6C6891D46}" destId="{05DCF8CE-B273-4C15-8BBF-2F7479A51E3B}" srcOrd="1" destOrd="0" presId="urn:microsoft.com/office/officeart/2005/8/layout/orgChart1"/>
    <dgm:cxn modelId="{A11FBE4F-91E0-4183-A18C-3E182CBBE4E1}" type="presParOf" srcId="{539FBBBE-BB00-4DCA-B68A-C2A6C6891D46}" destId="{43D6CF19-BB45-4C9A-B4F0-67C5A90606C3}" srcOrd="2" destOrd="0" presId="urn:microsoft.com/office/officeart/2005/8/layout/orgChart1"/>
    <dgm:cxn modelId="{5988CAF9-C18E-4099-ABF0-9D3DE487D353}" type="presParOf" srcId="{7E05E71F-9FC7-4D8A-A5E1-FBDE063C6A6A}" destId="{715F6915-AFF4-43B0-9468-919FA6A200A6}" srcOrd="6" destOrd="0" presId="urn:microsoft.com/office/officeart/2005/8/layout/orgChart1"/>
    <dgm:cxn modelId="{585D1037-76F3-4EC9-A0EF-DE2868AECD8C}" type="presParOf" srcId="{7E05E71F-9FC7-4D8A-A5E1-FBDE063C6A6A}" destId="{CCE5E3D8-E9AE-4E0F-BE9F-D3802EB8EEFE}" srcOrd="7" destOrd="0" presId="urn:microsoft.com/office/officeart/2005/8/layout/orgChart1"/>
    <dgm:cxn modelId="{954B2838-E57D-4895-8280-704531AC3BDD}" type="presParOf" srcId="{CCE5E3D8-E9AE-4E0F-BE9F-D3802EB8EEFE}" destId="{AFC0CB57-7550-4293-878F-FDA60EE9E9D3}" srcOrd="0" destOrd="0" presId="urn:microsoft.com/office/officeart/2005/8/layout/orgChart1"/>
    <dgm:cxn modelId="{24E97971-C90D-4FC4-B7EA-B6435A2DC6B2}" type="presParOf" srcId="{AFC0CB57-7550-4293-878F-FDA60EE9E9D3}" destId="{E3B4494A-BCA3-4C7D-80A8-AB83925EC112}" srcOrd="0" destOrd="0" presId="urn:microsoft.com/office/officeart/2005/8/layout/orgChart1"/>
    <dgm:cxn modelId="{DEC3DE87-40BD-4408-945E-71C70443B14A}" type="presParOf" srcId="{AFC0CB57-7550-4293-878F-FDA60EE9E9D3}" destId="{67AD8AAC-934D-43BC-A3A4-2D957A9CE0D5}" srcOrd="1" destOrd="0" presId="urn:microsoft.com/office/officeart/2005/8/layout/orgChart1"/>
    <dgm:cxn modelId="{83454FB1-C118-4B4C-A8CA-F533997A2D4F}" type="presParOf" srcId="{CCE5E3D8-E9AE-4E0F-BE9F-D3802EB8EEFE}" destId="{1E6810DB-5D85-4874-90F4-C466D6A914BE}" srcOrd="1" destOrd="0" presId="urn:microsoft.com/office/officeart/2005/8/layout/orgChart1"/>
    <dgm:cxn modelId="{45AF8511-D5DA-46BA-A11B-68D7E30AF442}" type="presParOf" srcId="{CCE5E3D8-E9AE-4E0F-BE9F-D3802EB8EEFE}" destId="{EA6EC45D-D223-4962-996D-D77C39B739F4}" srcOrd="2" destOrd="0" presId="urn:microsoft.com/office/officeart/2005/8/layout/orgChart1"/>
    <dgm:cxn modelId="{2C24DD27-CCAD-4772-9A41-84CF081039CA}" type="presParOf" srcId="{B4ACD0B4-40DB-4BEB-AE70-6025C0A1165E}" destId="{2456ADDC-398B-4B26-9961-C0E669EC77BD}" srcOrd="2" destOrd="0" presId="urn:microsoft.com/office/officeart/2005/8/layout/orgChart1"/>
    <dgm:cxn modelId="{B20060BA-7C0E-495F-B112-A0D29927533A}" type="presParOf" srcId="{2456ADDC-398B-4B26-9961-C0E669EC77BD}" destId="{D93329FC-390E-4534-97D7-D8ED78609453}" srcOrd="0" destOrd="0" presId="urn:microsoft.com/office/officeart/2005/8/layout/orgChart1"/>
    <dgm:cxn modelId="{0529D09B-7770-4926-826C-ECF4EFA93D70}" type="presParOf" srcId="{2456ADDC-398B-4B26-9961-C0E669EC77BD}" destId="{B4E2EF38-99A7-49E4-B91F-F9DE3DE00E0D}" srcOrd="1" destOrd="0" presId="urn:microsoft.com/office/officeart/2005/8/layout/orgChart1"/>
    <dgm:cxn modelId="{CB7A9688-1CD5-4036-B93A-7DBA9CC94D98}" type="presParOf" srcId="{B4E2EF38-99A7-49E4-B91F-F9DE3DE00E0D}" destId="{F7DB0F01-068A-4534-8A7A-D9AA55928AEA}" srcOrd="0" destOrd="0" presId="urn:microsoft.com/office/officeart/2005/8/layout/orgChart1"/>
    <dgm:cxn modelId="{0F5DF920-2490-48D8-9A3D-08E2DEE8952D}" type="presParOf" srcId="{F7DB0F01-068A-4534-8A7A-D9AA55928AEA}" destId="{7991F254-1841-4C34-883C-F02E5F4C282E}" srcOrd="0" destOrd="0" presId="urn:microsoft.com/office/officeart/2005/8/layout/orgChart1"/>
    <dgm:cxn modelId="{E995FDAB-1BF5-44B0-9FC8-35C32D068F2D}" type="presParOf" srcId="{F7DB0F01-068A-4534-8A7A-D9AA55928AEA}" destId="{A8C5E0FA-A32D-4199-9D69-6076F8499E3F}" srcOrd="1" destOrd="0" presId="urn:microsoft.com/office/officeart/2005/8/layout/orgChart1"/>
    <dgm:cxn modelId="{E557669A-4602-45DB-81EB-F3483689F4AE}" type="presParOf" srcId="{B4E2EF38-99A7-49E4-B91F-F9DE3DE00E0D}" destId="{E9501973-DCF7-45A4-918E-16A61F1FD775}" srcOrd="1" destOrd="0" presId="urn:microsoft.com/office/officeart/2005/8/layout/orgChart1"/>
    <dgm:cxn modelId="{B96DD573-D884-44A7-928D-82DA13F0EBAF}" type="presParOf" srcId="{B4E2EF38-99A7-49E4-B91F-F9DE3DE00E0D}" destId="{CC536A1B-F9FC-47E9-9B4C-197EE550B740}" srcOrd="2" destOrd="0" presId="urn:microsoft.com/office/officeart/2005/8/layout/orgChar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42A5C82-B4BA-4F58-B8BD-87C320A669D0}"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MX"/>
        </a:p>
      </dgm:t>
    </dgm:pt>
    <dgm:pt modelId="{B2E40EA8-5B84-481D-AFB9-9E511796A8CD}" type="pres">
      <dgm:prSet presAssocID="{242A5C82-B4BA-4F58-B8BD-87C320A669D0}" presName="diagram" presStyleCnt="0">
        <dgm:presLayoutVars>
          <dgm:chPref val="1"/>
          <dgm:dir/>
          <dgm:animOne val="branch"/>
          <dgm:animLvl val="lvl"/>
          <dgm:resizeHandles/>
        </dgm:presLayoutVars>
      </dgm:prSet>
      <dgm:spPr/>
      <dgm:t>
        <a:bodyPr/>
        <a:lstStyle/>
        <a:p>
          <a:endParaRPr lang="es-MX"/>
        </a:p>
      </dgm:t>
    </dgm:pt>
  </dgm:ptLst>
  <dgm:cxnLst>
    <dgm:cxn modelId="{67857834-C0A4-4EAB-9FC8-E3B3CF475B3B}" type="presOf" srcId="{242A5C82-B4BA-4F58-B8BD-87C320A669D0}" destId="{B2E40EA8-5B84-481D-AFB9-9E511796A8CD}" srcOrd="0" destOrd="0" presId="urn:microsoft.com/office/officeart/2005/8/layout/hierarchy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4C5DA23-0EE1-4482-82F0-B71E84DDC3CE}"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s-MX"/>
        </a:p>
      </dgm:t>
    </dgm:pt>
    <dgm:pt modelId="{168CABC5-3B34-4D23-BCF0-D1AD16979CBB}">
      <dgm:prSet phldrT="[Texto]"/>
      <dgm:spPr/>
      <dgm:t>
        <a:bodyPr/>
        <a:lstStyle/>
        <a:p>
          <a:r>
            <a:rPr lang="es-MX" b="1" dirty="0" smtClean="0"/>
            <a:t>Origen y distribución </a:t>
          </a:r>
          <a:endParaRPr lang="es-MX" b="1" dirty="0"/>
        </a:p>
      </dgm:t>
    </dgm:pt>
    <dgm:pt modelId="{576FAE09-F39B-4ABC-A188-CEB421E445CA}" type="parTrans" cxnId="{CE15D21D-5323-4C4B-A671-10D85A708FBB}">
      <dgm:prSet/>
      <dgm:spPr/>
      <dgm:t>
        <a:bodyPr/>
        <a:lstStyle/>
        <a:p>
          <a:endParaRPr lang="es-MX"/>
        </a:p>
      </dgm:t>
    </dgm:pt>
    <dgm:pt modelId="{A5E285DD-7D4E-4D64-B885-D1D5482DD2F5}" type="sibTrans" cxnId="{CE15D21D-5323-4C4B-A671-10D85A708FBB}">
      <dgm:prSet/>
      <dgm:spPr/>
      <dgm:t>
        <a:bodyPr/>
        <a:lstStyle/>
        <a:p>
          <a:endParaRPr lang="es-MX"/>
        </a:p>
      </dgm:t>
    </dgm:pt>
    <dgm:pt modelId="{B1ACAF05-15E1-4A49-9AFB-AEF2F074E6C2}">
      <dgm:prSet phldrT="[Texto]"/>
      <dgm:spPr/>
      <dgm:t>
        <a:bodyPr/>
        <a:lstStyle/>
        <a:p>
          <a:r>
            <a:rPr lang="es-MX" dirty="0" smtClean="0"/>
            <a:t>África y Cercano oriente </a:t>
          </a:r>
          <a:endParaRPr lang="es-MX" dirty="0"/>
        </a:p>
      </dgm:t>
    </dgm:pt>
    <dgm:pt modelId="{55DF57B8-9831-4420-968B-2A91B49A19BA}" type="parTrans" cxnId="{150A1221-06F1-46BD-9994-C90050D0D101}">
      <dgm:prSet/>
      <dgm:spPr/>
      <dgm:t>
        <a:bodyPr/>
        <a:lstStyle/>
        <a:p>
          <a:endParaRPr lang="es-MX"/>
        </a:p>
      </dgm:t>
    </dgm:pt>
    <dgm:pt modelId="{78F94DA9-8061-4814-A4DC-89693A26464F}" type="sibTrans" cxnId="{150A1221-06F1-46BD-9994-C90050D0D101}">
      <dgm:prSet/>
      <dgm:spPr/>
      <dgm:t>
        <a:bodyPr/>
        <a:lstStyle/>
        <a:p>
          <a:endParaRPr lang="es-MX"/>
        </a:p>
      </dgm:t>
    </dgm:pt>
    <dgm:pt modelId="{63B7F676-65B4-4447-9E07-3CE72A8633DE}">
      <dgm:prSet phldrT="[Texto]"/>
      <dgm:spPr/>
      <dgm:t>
        <a:bodyPr/>
        <a:lstStyle/>
        <a:p>
          <a:r>
            <a:rPr lang="es-MX" dirty="0" smtClean="0"/>
            <a:t>Regiones tropicales del mundo </a:t>
          </a:r>
          <a:endParaRPr lang="es-MX" dirty="0"/>
        </a:p>
      </dgm:t>
    </dgm:pt>
    <dgm:pt modelId="{71E4BB83-DA21-416B-A7E6-A06E34E08A35}" type="parTrans" cxnId="{B5FF21DC-5F70-4E91-B1EB-47B053B47063}">
      <dgm:prSet/>
      <dgm:spPr/>
      <dgm:t>
        <a:bodyPr/>
        <a:lstStyle/>
        <a:p>
          <a:endParaRPr lang="es-MX"/>
        </a:p>
      </dgm:t>
    </dgm:pt>
    <dgm:pt modelId="{344606D3-4228-4618-8FF2-278BA52658F0}" type="sibTrans" cxnId="{B5FF21DC-5F70-4E91-B1EB-47B053B47063}">
      <dgm:prSet/>
      <dgm:spPr/>
      <dgm:t>
        <a:bodyPr/>
        <a:lstStyle/>
        <a:p>
          <a:endParaRPr lang="es-MX"/>
        </a:p>
      </dgm:t>
    </dgm:pt>
    <dgm:pt modelId="{57A1C9F7-4B21-4022-903D-CA9E5D4312D1}">
      <dgm:prSet/>
      <dgm:spPr/>
      <dgm:t>
        <a:bodyPr/>
        <a:lstStyle/>
        <a:p>
          <a:r>
            <a:rPr lang="es-MX" dirty="0" err="1" smtClean="0"/>
            <a:t>Tropico</a:t>
          </a:r>
          <a:r>
            <a:rPr lang="es-MX" dirty="0" smtClean="0"/>
            <a:t> de </a:t>
          </a:r>
          <a:r>
            <a:rPr lang="es-MX" dirty="0" err="1" smtClean="0"/>
            <a:t>Cancer</a:t>
          </a:r>
          <a:r>
            <a:rPr lang="es-MX" dirty="0" smtClean="0"/>
            <a:t>  en </a:t>
          </a:r>
          <a:r>
            <a:rPr lang="es-MX" dirty="0" err="1" smtClean="0"/>
            <a:t>Mexico</a:t>
          </a:r>
          <a:r>
            <a:rPr lang="es-MX" dirty="0" smtClean="0"/>
            <a:t> </a:t>
          </a:r>
          <a:endParaRPr lang="es-MX" dirty="0"/>
        </a:p>
      </dgm:t>
    </dgm:pt>
    <dgm:pt modelId="{F102BCDD-F800-4891-B74F-BD6964EB28DC}" type="parTrans" cxnId="{D65D9C9A-CEA6-44F5-95F6-F49B05CA08B3}">
      <dgm:prSet/>
      <dgm:spPr/>
      <dgm:t>
        <a:bodyPr/>
        <a:lstStyle/>
        <a:p>
          <a:endParaRPr lang="es-MX"/>
        </a:p>
      </dgm:t>
    </dgm:pt>
    <dgm:pt modelId="{7D202A09-7773-4618-A907-5538C2510DDC}" type="sibTrans" cxnId="{D65D9C9A-CEA6-44F5-95F6-F49B05CA08B3}">
      <dgm:prSet/>
      <dgm:spPr/>
      <dgm:t>
        <a:bodyPr/>
        <a:lstStyle/>
        <a:p>
          <a:endParaRPr lang="es-MX"/>
        </a:p>
      </dgm:t>
    </dgm:pt>
    <dgm:pt modelId="{2E5E2E5B-08AE-4FEE-9E99-2F6788663F4E}">
      <dgm:prSet/>
      <dgm:spPr/>
      <dgm:t>
        <a:bodyPr/>
        <a:lstStyle/>
        <a:p>
          <a:r>
            <a:rPr lang="es-MX" smtClean="0"/>
            <a:t>Tropico de Capricornio Rio de la Plata  </a:t>
          </a:r>
          <a:endParaRPr lang="es-MX" dirty="0"/>
        </a:p>
      </dgm:t>
    </dgm:pt>
    <dgm:pt modelId="{36ABACAE-9AAD-4F97-99C6-EED92450DFAC}" type="parTrans" cxnId="{27E1C4A5-DBC0-498D-9A7E-5CEB2356E646}">
      <dgm:prSet/>
      <dgm:spPr/>
      <dgm:t>
        <a:bodyPr/>
        <a:lstStyle/>
        <a:p>
          <a:endParaRPr lang="es-MX"/>
        </a:p>
      </dgm:t>
    </dgm:pt>
    <dgm:pt modelId="{DCF52CB3-0C37-407F-B7AA-D8D71AE82F10}" type="sibTrans" cxnId="{27E1C4A5-DBC0-498D-9A7E-5CEB2356E646}">
      <dgm:prSet/>
      <dgm:spPr/>
      <dgm:t>
        <a:bodyPr/>
        <a:lstStyle/>
        <a:p>
          <a:endParaRPr lang="es-MX"/>
        </a:p>
      </dgm:t>
    </dgm:pt>
    <dgm:pt modelId="{CB426C14-68AF-4D52-A156-DD5C5548FC77}" type="pres">
      <dgm:prSet presAssocID="{E4C5DA23-0EE1-4482-82F0-B71E84DDC3CE}" presName="Name0" presStyleCnt="0">
        <dgm:presLayoutVars>
          <dgm:chMax val="1"/>
          <dgm:dir/>
          <dgm:animLvl val="ctr"/>
          <dgm:resizeHandles val="exact"/>
        </dgm:presLayoutVars>
      </dgm:prSet>
      <dgm:spPr/>
      <dgm:t>
        <a:bodyPr/>
        <a:lstStyle/>
        <a:p>
          <a:endParaRPr lang="es-MX"/>
        </a:p>
      </dgm:t>
    </dgm:pt>
    <dgm:pt modelId="{14938037-5276-415F-811B-B51E54201AF1}" type="pres">
      <dgm:prSet presAssocID="{168CABC5-3B34-4D23-BCF0-D1AD16979CBB}" presName="centerShape" presStyleLbl="node0" presStyleIdx="0" presStyleCnt="1"/>
      <dgm:spPr/>
      <dgm:t>
        <a:bodyPr/>
        <a:lstStyle/>
        <a:p>
          <a:endParaRPr lang="es-MX"/>
        </a:p>
      </dgm:t>
    </dgm:pt>
    <dgm:pt modelId="{B7CA6AE5-164D-4452-A29F-6E848B863576}" type="pres">
      <dgm:prSet presAssocID="{55DF57B8-9831-4420-968B-2A91B49A19BA}" presName="parTrans" presStyleLbl="sibTrans2D1" presStyleIdx="0" presStyleCnt="4"/>
      <dgm:spPr/>
      <dgm:t>
        <a:bodyPr/>
        <a:lstStyle/>
        <a:p>
          <a:endParaRPr lang="es-MX"/>
        </a:p>
      </dgm:t>
    </dgm:pt>
    <dgm:pt modelId="{21B439B9-F862-4055-B586-7F65E76B5343}" type="pres">
      <dgm:prSet presAssocID="{55DF57B8-9831-4420-968B-2A91B49A19BA}" presName="connectorText" presStyleLbl="sibTrans2D1" presStyleIdx="0" presStyleCnt="4"/>
      <dgm:spPr/>
      <dgm:t>
        <a:bodyPr/>
        <a:lstStyle/>
        <a:p>
          <a:endParaRPr lang="es-MX"/>
        </a:p>
      </dgm:t>
    </dgm:pt>
    <dgm:pt modelId="{AC1E8037-08B9-45AB-A344-74B40A6BF98E}" type="pres">
      <dgm:prSet presAssocID="{B1ACAF05-15E1-4A49-9AFB-AEF2F074E6C2}" presName="node" presStyleLbl="node1" presStyleIdx="0" presStyleCnt="4">
        <dgm:presLayoutVars>
          <dgm:bulletEnabled val="1"/>
        </dgm:presLayoutVars>
      </dgm:prSet>
      <dgm:spPr/>
      <dgm:t>
        <a:bodyPr/>
        <a:lstStyle/>
        <a:p>
          <a:endParaRPr lang="es-MX"/>
        </a:p>
      </dgm:t>
    </dgm:pt>
    <dgm:pt modelId="{4BAF4356-0FD0-4FF6-A733-C5D350FB36B0}" type="pres">
      <dgm:prSet presAssocID="{71E4BB83-DA21-416B-A7E6-A06E34E08A35}" presName="parTrans" presStyleLbl="sibTrans2D1" presStyleIdx="1" presStyleCnt="4"/>
      <dgm:spPr/>
      <dgm:t>
        <a:bodyPr/>
        <a:lstStyle/>
        <a:p>
          <a:endParaRPr lang="es-MX"/>
        </a:p>
      </dgm:t>
    </dgm:pt>
    <dgm:pt modelId="{035781A7-629E-49F8-A8AD-5BE7DBDDEC98}" type="pres">
      <dgm:prSet presAssocID="{71E4BB83-DA21-416B-A7E6-A06E34E08A35}" presName="connectorText" presStyleLbl="sibTrans2D1" presStyleIdx="1" presStyleCnt="4"/>
      <dgm:spPr/>
      <dgm:t>
        <a:bodyPr/>
        <a:lstStyle/>
        <a:p>
          <a:endParaRPr lang="es-MX"/>
        </a:p>
      </dgm:t>
    </dgm:pt>
    <dgm:pt modelId="{2E3F5D9A-FB88-4F67-813E-298778468E9D}" type="pres">
      <dgm:prSet presAssocID="{63B7F676-65B4-4447-9E07-3CE72A8633DE}" presName="node" presStyleLbl="node1" presStyleIdx="1" presStyleCnt="4">
        <dgm:presLayoutVars>
          <dgm:bulletEnabled val="1"/>
        </dgm:presLayoutVars>
      </dgm:prSet>
      <dgm:spPr/>
      <dgm:t>
        <a:bodyPr/>
        <a:lstStyle/>
        <a:p>
          <a:endParaRPr lang="es-MX"/>
        </a:p>
      </dgm:t>
    </dgm:pt>
    <dgm:pt modelId="{B40550F1-D9BB-43B2-83FD-D28BDC470830}" type="pres">
      <dgm:prSet presAssocID="{F102BCDD-F800-4891-B74F-BD6964EB28DC}" presName="parTrans" presStyleLbl="sibTrans2D1" presStyleIdx="2" presStyleCnt="4"/>
      <dgm:spPr/>
      <dgm:t>
        <a:bodyPr/>
        <a:lstStyle/>
        <a:p>
          <a:endParaRPr lang="es-MX"/>
        </a:p>
      </dgm:t>
    </dgm:pt>
    <dgm:pt modelId="{B7CBEBB0-D82E-43F1-BECC-3891A6A4B6F8}" type="pres">
      <dgm:prSet presAssocID="{F102BCDD-F800-4891-B74F-BD6964EB28DC}" presName="connectorText" presStyleLbl="sibTrans2D1" presStyleIdx="2" presStyleCnt="4"/>
      <dgm:spPr/>
      <dgm:t>
        <a:bodyPr/>
        <a:lstStyle/>
        <a:p>
          <a:endParaRPr lang="es-MX"/>
        </a:p>
      </dgm:t>
    </dgm:pt>
    <dgm:pt modelId="{2EE98A25-B5A1-4A36-873F-2E8036DF95CD}" type="pres">
      <dgm:prSet presAssocID="{57A1C9F7-4B21-4022-903D-CA9E5D4312D1}" presName="node" presStyleLbl="node1" presStyleIdx="2" presStyleCnt="4">
        <dgm:presLayoutVars>
          <dgm:bulletEnabled val="1"/>
        </dgm:presLayoutVars>
      </dgm:prSet>
      <dgm:spPr/>
      <dgm:t>
        <a:bodyPr/>
        <a:lstStyle/>
        <a:p>
          <a:endParaRPr lang="es-MX"/>
        </a:p>
      </dgm:t>
    </dgm:pt>
    <dgm:pt modelId="{1E33A786-803E-4BEA-9888-D58A42F80749}" type="pres">
      <dgm:prSet presAssocID="{36ABACAE-9AAD-4F97-99C6-EED92450DFAC}" presName="parTrans" presStyleLbl="sibTrans2D1" presStyleIdx="3" presStyleCnt="4"/>
      <dgm:spPr/>
      <dgm:t>
        <a:bodyPr/>
        <a:lstStyle/>
        <a:p>
          <a:endParaRPr lang="es-MX"/>
        </a:p>
      </dgm:t>
    </dgm:pt>
    <dgm:pt modelId="{41893398-1519-418A-BE06-E32B578F1B6F}" type="pres">
      <dgm:prSet presAssocID="{36ABACAE-9AAD-4F97-99C6-EED92450DFAC}" presName="connectorText" presStyleLbl="sibTrans2D1" presStyleIdx="3" presStyleCnt="4"/>
      <dgm:spPr/>
      <dgm:t>
        <a:bodyPr/>
        <a:lstStyle/>
        <a:p>
          <a:endParaRPr lang="es-MX"/>
        </a:p>
      </dgm:t>
    </dgm:pt>
    <dgm:pt modelId="{55ADF114-F7AB-498D-9F43-000FAE46CB82}" type="pres">
      <dgm:prSet presAssocID="{2E5E2E5B-08AE-4FEE-9E99-2F6788663F4E}" presName="node" presStyleLbl="node1" presStyleIdx="3" presStyleCnt="4">
        <dgm:presLayoutVars>
          <dgm:bulletEnabled val="1"/>
        </dgm:presLayoutVars>
      </dgm:prSet>
      <dgm:spPr/>
      <dgm:t>
        <a:bodyPr/>
        <a:lstStyle/>
        <a:p>
          <a:endParaRPr lang="es-MX"/>
        </a:p>
      </dgm:t>
    </dgm:pt>
  </dgm:ptLst>
  <dgm:cxnLst>
    <dgm:cxn modelId="{B5FF21DC-5F70-4E91-B1EB-47B053B47063}" srcId="{168CABC5-3B34-4D23-BCF0-D1AD16979CBB}" destId="{63B7F676-65B4-4447-9E07-3CE72A8633DE}" srcOrd="1" destOrd="0" parTransId="{71E4BB83-DA21-416B-A7E6-A06E34E08A35}" sibTransId="{344606D3-4228-4618-8FF2-278BA52658F0}"/>
    <dgm:cxn modelId="{D65D9C9A-CEA6-44F5-95F6-F49B05CA08B3}" srcId="{168CABC5-3B34-4D23-BCF0-D1AD16979CBB}" destId="{57A1C9F7-4B21-4022-903D-CA9E5D4312D1}" srcOrd="2" destOrd="0" parTransId="{F102BCDD-F800-4891-B74F-BD6964EB28DC}" sibTransId="{7D202A09-7773-4618-A907-5538C2510DDC}"/>
    <dgm:cxn modelId="{A21DBDD1-8951-4DA0-A5AF-02A3D2376300}" type="presOf" srcId="{36ABACAE-9AAD-4F97-99C6-EED92450DFAC}" destId="{1E33A786-803E-4BEA-9888-D58A42F80749}" srcOrd="0" destOrd="0" presId="urn:microsoft.com/office/officeart/2005/8/layout/radial5"/>
    <dgm:cxn modelId="{0BAF0FE1-D6B9-48BF-94F8-DF759179E211}" type="presOf" srcId="{55DF57B8-9831-4420-968B-2A91B49A19BA}" destId="{21B439B9-F862-4055-B586-7F65E76B5343}" srcOrd="1" destOrd="0" presId="urn:microsoft.com/office/officeart/2005/8/layout/radial5"/>
    <dgm:cxn modelId="{1381B6A0-06FF-4823-A980-DE986A1907C8}" type="presOf" srcId="{36ABACAE-9AAD-4F97-99C6-EED92450DFAC}" destId="{41893398-1519-418A-BE06-E32B578F1B6F}" srcOrd="1" destOrd="0" presId="urn:microsoft.com/office/officeart/2005/8/layout/radial5"/>
    <dgm:cxn modelId="{B07DDAE7-04CF-4E7F-B246-9FA2AC0DE944}" type="presOf" srcId="{63B7F676-65B4-4447-9E07-3CE72A8633DE}" destId="{2E3F5D9A-FB88-4F67-813E-298778468E9D}" srcOrd="0" destOrd="0" presId="urn:microsoft.com/office/officeart/2005/8/layout/radial5"/>
    <dgm:cxn modelId="{2B7D600D-7915-4442-BFDD-EBBA63E973D6}" type="presOf" srcId="{F102BCDD-F800-4891-B74F-BD6964EB28DC}" destId="{B40550F1-D9BB-43B2-83FD-D28BDC470830}" srcOrd="0" destOrd="0" presId="urn:microsoft.com/office/officeart/2005/8/layout/radial5"/>
    <dgm:cxn modelId="{FE798F38-C345-4468-8706-4548690451D7}" type="presOf" srcId="{168CABC5-3B34-4D23-BCF0-D1AD16979CBB}" destId="{14938037-5276-415F-811B-B51E54201AF1}" srcOrd="0" destOrd="0" presId="urn:microsoft.com/office/officeart/2005/8/layout/radial5"/>
    <dgm:cxn modelId="{FB77FEB4-10BA-4975-9BF4-F1B67596C579}" type="presOf" srcId="{B1ACAF05-15E1-4A49-9AFB-AEF2F074E6C2}" destId="{AC1E8037-08B9-45AB-A344-74B40A6BF98E}" srcOrd="0" destOrd="0" presId="urn:microsoft.com/office/officeart/2005/8/layout/radial5"/>
    <dgm:cxn modelId="{CE15D21D-5323-4C4B-A671-10D85A708FBB}" srcId="{E4C5DA23-0EE1-4482-82F0-B71E84DDC3CE}" destId="{168CABC5-3B34-4D23-BCF0-D1AD16979CBB}" srcOrd="0" destOrd="0" parTransId="{576FAE09-F39B-4ABC-A188-CEB421E445CA}" sibTransId="{A5E285DD-7D4E-4D64-B885-D1D5482DD2F5}"/>
    <dgm:cxn modelId="{12928D04-09C9-4406-AF35-C33D6A27066B}" type="presOf" srcId="{55DF57B8-9831-4420-968B-2A91B49A19BA}" destId="{B7CA6AE5-164D-4452-A29F-6E848B863576}" srcOrd="0" destOrd="0" presId="urn:microsoft.com/office/officeart/2005/8/layout/radial5"/>
    <dgm:cxn modelId="{3582C880-1315-466A-A719-A7C1A9B35221}" type="presOf" srcId="{57A1C9F7-4B21-4022-903D-CA9E5D4312D1}" destId="{2EE98A25-B5A1-4A36-873F-2E8036DF95CD}" srcOrd="0" destOrd="0" presId="urn:microsoft.com/office/officeart/2005/8/layout/radial5"/>
    <dgm:cxn modelId="{C43CEA9C-A701-41F8-8B74-625CD5141D24}" type="presOf" srcId="{71E4BB83-DA21-416B-A7E6-A06E34E08A35}" destId="{035781A7-629E-49F8-A8AD-5BE7DBDDEC98}" srcOrd="1" destOrd="0" presId="urn:microsoft.com/office/officeart/2005/8/layout/radial5"/>
    <dgm:cxn modelId="{4F510104-F699-4D03-BDA7-000D1603DF13}" type="presOf" srcId="{71E4BB83-DA21-416B-A7E6-A06E34E08A35}" destId="{4BAF4356-0FD0-4FF6-A733-C5D350FB36B0}" srcOrd="0" destOrd="0" presId="urn:microsoft.com/office/officeart/2005/8/layout/radial5"/>
    <dgm:cxn modelId="{48C015AE-45E6-4A05-8E42-0166F9C5934D}" type="presOf" srcId="{F102BCDD-F800-4891-B74F-BD6964EB28DC}" destId="{B7CBEBB0-D82E-43F1-BECC-3891A6A4B6F8}" srcOrd="1" destOrd="0" presId="urn:microsoft.com/office/officeart/2005/8/layout/radial5"/>
    <dgm:cxn modelId="{150A1221-06F1-46BD-9994-C90050D0D101}" srcId="{168CABC5-3B34-4D23-BCF0-D1AD16979CBB}" destId="{B1ACAF05-15E1-4A49-9AFB-AEF2F074E6C2}" srcOrd="0" destOrd="0" parTransId="{55DF57B8-9831-4420-968B-2A91B49A19BA}" sibTransId="{78F94DA9-8061-4814-A4DC-89693A26464F}"/>
    <dgm:cxn modelId="{27E1C4A5-DBC0-498D-9A7E-5CEB2356E646}" srcId="{168CABC5-3B34-4D23-BCF0-D1AD16979CBB}" destId="{2E5E2E5B-08AE-4FEE-9E99-2F6788663F4E}" srcOrd="3" destOrd="0" parTransId="{36ABACAE-9AAD-4F97-99C6-EED92450DFAC}" sibTransId="{DCF52CB3-0C37-407F-B7AA-D8D71AE82F10}"/>
    <dgm:cxn modelId="{2136961B-B218-4B57-95C7-602E6828CA07}" type="presOf" srcId="{E4C5DA23-0EE1-4482-82F0-B71E84DDC3CE}" destId="{CB426C14-68AF-4D52-A156-DD5C5548FC77}" srcOrd="0" destOrd="0" presId="urn:microsoft.com/office/officeart/2005/8/layout/radial5"/>
    <dgm:cxn modelId="{4224446F-C303-4F74-95A2-EE3039B2CBC7}" type="presOf" srcId="{2E5E2E5B-08AE-4FEE-9E99-2F6788663F4E}" destId="{55ADF114-F7AB-498D-9F43-000FAE46CB82}" srcOrd="0" destOrd="0" presId="urn:microsoft.com/office/officeart/2005/8/layout/radial5"/>
    <dgm:cxn modelId="{366226F4-AB20-49BD-B8B4-5D63D46F2C1B}" type="presParOf" srcId="{CB426C14-68AF-4D52-A156-DD5C5548FC77}" destId="{14938037-5276-415F-811B-B51E54201AF1}" srcOrd="0" destOrd="0" presId="urn:microsoft.com/office/officeart/2005/8/layout/radial5"/>
    <dgm:cxn modelId="{6BF5D211-F150-4087-9ED4-D49AB4FFBE3A}" type="presParOf" srcId="{CB426C14-68AF-4D52-A156-DD5C5548FC77}" destId="{B7CA6AE5-164D-4452-A29F-6E848B863576}" srcOrd="1" destOrd="0" presId="urn:microsoft.com/office/officeart/2005/8/layout/radial5"/>
    <dgm:cxn modelId="{AE1031CC-B6A4-4B30-B44E-C67288B0D7CA}" type="presParOf" srcId="{B7CA6AE5-164D-4452-A29F-6E848B863576}" destId="{21B439B9-F862-4055-B586-7F65E76B5343}" srcOrd="0" destOrd="0" presId="urn:microsoft.com/office/officeart/2005/8/layout/radial5"/>
    <dgm:cxn modelId="{C05AA424-8336-41C3-ABA8-DAF0CCE8D39A}" type="presParOf" srcId="{CB426C14-68AF-4D52-A156-DD5C5548FC77}" destId="{AC1E8037-08B9-45AB-A344-74B40A6BF98E}" srcOrd="2" destOrd="0" presId="urn:microsoft.com/office/officeart/2005/8/layout/radial5"/>
    <dgm:cxn modelId="{8DAE9DB6-76EA-42F1-B2DA-D67A6AFEC957}" type="presParOf" srcId="{CB426C14-68AF-4D52-A156-DD5C5548FC77}" destId="{4BAF4356-0FD0-4FF6-A733-C5D350FB36B0}" srcOrd="3" destOrd="0" presId="urn:microsoft.com/office/officeart/2005/8/layout/radial5"/>
    <dgm:cxn modelId="{AC96257E-3A7C-4DD2-82FF-3CC23B3A0617}" type="presParOf" srcId="{4BAF4356-0FD0-4FF6-A733-C5D350FB36B0}" destId="{035781A7-629E-49F8-A8AD-5BE7DBDDEC98}" srcOrd="0" destOrd="0" presId="urn:microsoft.com/office/officeart/2005/8/layout/radial5"/>
    <dgm:cxn modelId="{18155E55-BE36-48FF-9D18-374205F92791}" type="presParOf" srcId="{CB426C14-68AF-4D52-A156-DD5C5548FC77}" destId="{2E3F5D9A-FB88-4F67-813E-298778468E9D}" srcOrd="4" destOrd="0" presId="urn:microsoft.com/office/officeart/2005/8/layout/radial5"/>
    <dgm:cxn modelId="{E69C75B8-7B48-40BF-BD46-0BB5167AEAF4}" type="presParOf" srcId="{CB426C14-68AF-4D52-A156-DD5C5548FC77}" destId="{B40550F1-D9BB-43B2-83FD-D28BDC470830}" srcOrd="5" destOrd="0" presId="urn:microsoft.com/office/officeart/2005/8/layout/radial5"/>
    <dgm:cxn modelId="{362F5323-78F5-4F3A-A81A-E4EB99729C71}" type="presParOf" srcId="{B40550F1-D9BB-43B2-83FD-D28BDC470830}" destId="{B7CBEBB0-D82E-43F1-BECC-3891A6A4B6F8}" srcOrd="0" destOrd="0" presId="urn:microsoft.com/office/officeart/2005/8/layout/radial5"/>
    <dgm:cxn modelId="{5B48B422-3D7A-40CD-A5C4-414DA5EDAB57}" type="presParOf" srcId="{CB426C14-68AF-4D52-A156-DD5C5548FC77}" destId="{2EE98A25-B5A1-4A36-873F-2E8036DF95CD}" srcOrd="6" destOrd="0" presId="urn:microsoft.com/office/officeart/2005/8/layout/radial5"/>
    <dgm:cxn modelId="{782C637A-D9E5-4341-BBDF-05C0AB35CF64}" type="presParOf" srcId="{CB426C14-68AF-4D52-A156-DD5C5548FC77}" destId="{1E33A786-803E-4BEA-9888-D58A42F80749}" srcOrd="7" destOrd="0" presId="urn:microsoft.com/office/officeart/2005/8/layout/radial5"/>
    <dgm:cxn modelId="{2C6379D4-187A-4324-9988-227BBD21D337}" type="presParOf" srcId="{1E33A786-803E-4BEA-9888-D58A42F80749}" destId="{41893398-1519-418A-BE06-E32B578F1B6F}" srcOrd="0" destOrd="0" presId="urn:microsoft.com/office/officeart/2005/8/layout/radial5"/>
    <dgm:cxn modelId="{D41588D8-05C8-4363-A3B1-AA37933D06A8}" type="presParOf" srcId="{CB426C14-68AF-4D52-A156-DD5C5548FC77}" destId="{55ADF114-F7AB-498D-9F43-000FAE46CB82}" srcOrd="8" destOrd="0" presId="urn:microsoft.com/office/officeart/2005/8/layout/radial5"/>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7FA496C-5200-4666-BD0E-DFCCF35256E8}"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s-MX"/>
        </a:p>
      </dgm:t>
    </dgm:pt>
    <dgm:pt modelId="{8F612BAA-8123-4B77-AD88-9F06E7B8B12B}">
      <dgm:prSet phldrT="[Texto]" custT="1"/>
      <dgm:spPr/>
      <dgm:t>
        <a:bodyPr/>
        <a:lstStyle/>
        <a:p>
          <a:r>
            <a:rPr lang="es-MX" sz="1200" b="1" dirty="0" smtClean="0"/>
            <a:t>Países productores </a:t>
          </a:r>
          <a:endParaRPr lang="es-MX" sz="1200" b="1" dirty="0"/>
        </a:p>
      </dgm:t>
    </dgm:pt>
    <dgm:pt modelId="{C4D18B68-CE2C-467D-B6AA-28371850014F}" type="parTrans" cxnId="{28EC3119-403F-4312-9742-1DFDE11AA12C}">
      <dgm:prSet/>
      <dgm:spPr/>
      <dgm:t>
        <a:bodyPr/>
        <a:lstStyle/>
        <a:p>
          <a:endParaRPr lang="es-MX"/>
        </a:p>
      </dgm:t>
    </dgm:pt>
    <dgm:pt modelId="{237E7AB9-E853-4494-9DD4-104310598CC2}" type="sibTrans" cxnId="{28EC3119-403F-4312-9742-1DFDE11AA12C}">
      <dgm:prSet/>
      <dgm:spPr/>
      <dgm:t>
        <a:bodyPr/>
        <a:lstStyle/>
        <a:p>
          <a:endParaRPr lang="es-MX"/>
        </a:p>
      </dgm:t>
    </dgm:pt>
    <dgm:pt modelId="{FCF9AE92-F0D4-4107-9A0C-C9713815A134}">
      <dgm:prSet phldrT="[Texto]" custT="1"/>
      <dgm:spPr/>
      <dgm:t>
        <a:bodyPr/>
        <a:lstStyle/>
        <a:p>
          <a:r>
            <a:rPr lang="es-MX" sz="1600" dirty="0" smtClean="0"/>
            <a:t>2010</a:t>
          </a:r>
          <a:endParaRPr lang="es-MX" sz="1600" dirty="0"/>
        </a:p>
      </dgm:t>
    </dgm:pt>
    <dgm:pt modelId="{C5496F4B-EB30-43FB-B5F1-FED3F30457B9}" type="parTrans" cxnId="{7E2F0056-E3FE-4F41-A168-54E063C2AAA9}">
      <dgm:prSet/>
      <dgm:spPr/>
      <dgm:t>
        <a:bodyPr/>
        <a:lstStyle/>
        <a:p>
          <a:endParaRPr lang="es-MX"/>
        </a:p>
      </dgm:t>
    </dgm:pt>
    <dgm:pt modelId="{72F9A60B-3618-426C-87BD-24DF08307243}" type="sibTrans" cxnId="{7E2F0056-E3FE-4F41-A168-54E063C2AAA9}">
      <dgm:prSet/>
      <dgm:spPr/>
      <dgm:t>
        <a:bodyPr/>
        <a:lstStyle/>
        <a:p>
          <a:endParaRPr lang="es-MX"/>
        </a:p>
      </dgm:t>
    </dgm:pt>
    <dgm:pt modelId="{8BDB9B17-5605-4344-BD11-5D1F384FA8A1}">
      <dgm:prSet custT="1"/>
      <dgm:spPr/>
      <dgm:t>
        <a:bodyPr/>
        <a:lstStyle/>
        <a:p>
          <a:r>
            <a:rPr lang="es-MX" sz="1000" dirty="0" smtClean="0"/>
            <a:t>China</a:t>
          </a:r>
        </a:p>
        <a:p>
          <a:r>
            <a:rPr lang="es-MX" sz="1000" dirty="0" smtClean="0"/>
            <a:t>Egipto</a:t>
          </a:r>
        </a:p>
        <a:p>
          <a:r>
            <a:rPr lang="es-MX" sz="1000" dirty="0" smtClean="0"/>
            <a:t>Indonesia</a:t>
          </a:r>
        </a:p>
        <a:p>
          <a:r>
            <a:rPr lang="es-MX" sz="1000" dirty="0" smtClean="0"/>
            <a:t>Filipinas </a:t>
          </a:r>
        </a:p>
        <a:p>
          <a:r>
            <a:rPr lang="es-MX" sz="1000" dirty="0" smtClean="0"/>
            <a:t>Tailandia </a:t>
          </a:r>
        </a:p>
        <a:p>
          <a:r>
            <a:rPr lang="es-MX" sz="1000" dirty="0" smtClean="0"/>
            <a:t>Brasil </a:t>
          </a:r>
          <a:endParaRPr lang="es-MX" sz="1000" dirty="0"/>
        </a:p>
      </dgm:t>
    </dgm:pt>
    <dgm:pt modelId="{7E8D6E5E-D916-4EC0-9891-65B11471309A}" type="parTrans" cxnId="{183DBD51-DD09-4A1C-A7BC-819AB093205A}">
      <dgm:prSet/>
      <dgm:spPr/>
      <dgm:t>
        <a:bodyPr/>
        <a:lstStyle/>
        <a:p>
          <a:endParaRPr lang="es-MX"/>
        </a:p>
      </dgm:t>
    </dgm:pt>
    <dgm:pt modelId="{4F225D5A-2458-42FE-B15D-635852F17D6C}" type="sibTrans" cxnId="{183DBD51-DD09-4A1C-A7BC-819AB093205A}">
      <dgm:prSet/>
      <dgm:spPr/>
      <dgm:t>
        <a:bodyPr/>
        <a:lstStyle/>
        <a:p>
          <a:endParaRPr lang="es-MX"/>
        </a:p>
      </dgm:t>
    </dgm:pt>
    <dgm:pt modelId="{3A8722FD-F741-4269-A007-A8EC7CDDC0EE}" type="pres">
      <dgm:prSet presAssocID="{77FA496C-5200-4666-BD0E-DFCCF35256E8}" presName="Name0" presStyleCnt="0">
        <dgm:presLayoutVars>
          <dgm:dir/>
          <dgm:resizeHandles val="exact"/>
        </dgm:presLayoutVars>
      </dgm:prSet>
      <dgm:spPr/>
      <dgm:t>
        <a:bodyPr/>
        <a:lstStyle/>
        <a:p>
          <a:endParaRPr lang="es-MX"/>
        </a:p>
      </dgm:t>
    </dgm:pt>
    <dgm:pt modelId="{280EE294-CFE2-418D-9EFB-65AF25595838}" type="pres">
      <dgm:prSet presAssocID="{8F612BAA-8123-4B77-AD88-9F06E7B8B12B}" presName="node" presStyleLbl="node1" presStyleIdx="0" presStyleCnt="3">
        <dgm:presLayoutVars>
          <dgm:bulletEnabled val="1"/>
        </dgm:presLayoutVars>
      </dgm:prSet>
      <dgm:spPr/>
      <dgm:t>
        <a:bodyPr/>
        <a:lstStyle/>
        <a:p>
          <a:endParaRPr lang="es-MX"/>
        </a:p>
      </dgm:t>
    </dgm:pt>
    <dgm:pt modelId="{EC5E9C25-C9A7-4EA4-B96B-E6C1FBC4EB49}" type="pres">
      <dgm:prSet presAssocID="{237E7AB9-E853-4494-9DD4-104310598CC2}" presName="sibTrans" presStyleLbl="sibTrans2D1" presStyleIdx="0" presStyleCnt="3"/>
      <dgm:spPr/>
      <dgm:t>
        <a:bodyPr/>
        <a:lstStyle/>
        <a:p>
          <a:endParaRPr lang="es-MX"/>
        </a:p>
      </dgm:t>
    </dgm:pt>
    <dgm:pt modelId="{60A15713-46BA-4942-9335-B118C451F1E8}" type="pres">
      <dgm:prSet presAssocID="{237E7AB9-E853-4494-9DD4-104310598CC2}" presName="connectorText" presStyleLbl="sibTrans2D1" presStyleIdx="0" presStyleCnt="3"/>
      <dgm:spPr/>
      <dgm:t>
        <a:bodyPr/>
        <a:lstStyle/>
        <a:p>
          <a:endParaRPr lang="es-MX"/>
        </a:p>
      </dgm:t>
    </dgm:pt>
    <dgm:pt modelId="{FFA470A5-045F-4C7A-AB91-72575011537A}" type="pres">
      <dgm:prSet presAssocID="{8BDB9B17-5605-4344-BD11-5D1F384FA8A1}" presName="node" presStyleLbl="node1" presStyleIdx="1" presStyleCnt="3" custScaleY="206775">
        <dgm:presLayoutVars>
          <dgm:bulletEnabled val="1"/>
        </dgm:presLayoutVars>
      </dgm:prSet>
      <dgm:spPr/>
      <dgm:t>
        <a:bodyPr/>
        <a:lstStyle/>
        <a:p>
          <a:endParaRPr lang="es-MX"/>
        </a:p>
      </dgm:t>
    </dgm:pt>
    <dgm:pt modelId="{48B628ED-B5FE-4872-B55C-1B0FA793F930}" type="pres">
      <dgm:prSet presAssocID="{4F225D5A-2458-42FE-B15D-635852F17D6C}" presName="sibTrans" presStyleLbl="sibTrans2D1" presStyleIdx="1" presStyleCnt="3"/>
      <dgm:spPr/>
      <dgm:t>
        <a:bodyPr/>
        <a:lstStyle/>
        <a:p>
          <a:endParaRPr lang="es-MX"/>
        </a:p>
      </dgm:t>
    </dgm:pt>
    <dgm:pt modelId="{89A8F7E0-C2B0-40A3-96A2-17A60CDCB0F4}" type="pres">
      <dgm:prSet presAssocID="{4F225D5A-2458-42FE-B15D-635852F17D6C}" presName="connectorText" presStyleLbl="sibTrans2D1" presStyleIdx="1" presStyleCnt="3"/>
      <dgm:spPr/>
      <dgm:t>
        <a:bodyPr/>
        <a:lstStyle/>
        <a:p>
          <a:endParaRPr lang="es-MX"/>
        </a:p>
      </dgm:t>
    </dgm:pt>
    <dgm:pt modelId="{FBB6F810-584F-4152-B7DB-3EACF6DDDDFB}" type="pres">
      <dgm:prSet presAssocID="{FCF9AE92-F0D4-4107-9A0C-C9713815A134}" presName="node" presStyleLbl="node1" presStyleIdx="2" presStyleCnt="3">
        <dgm:presLayoutVars>
          <dgm:bulletEnabled val="1"/>
        </dgm:presLayoutVars>
      </dgm:prSet>
      <dgm:spPr/>
      <dgm:t>
        <a:bodyPr/>
        <a:lstStyle/>
        <a:p>
          <a:endParaRPr lang="es-MX"/>
        </a:p>
      </dgm:t>
    </dgm:pt>
    <dgm:pt modelId="{3534B5DD-7471-4261-8E93-F644D1D88A06}" type="pres">
      <dgm:prSet presAssocID="{72F9A60B-3618-426C-87BD-24DF08307243}" presName="sibTrans" presStyleLbl="sibTrans2D1" presStyleIdx="2" presStyleCnt="3"/>
      <dgm:spPr/>
      <dgm:t>
        <a:bodyPr/>
        <a:lstStyle/>
        <a:p>
          <a:endParaRPr lang="es-MX"/>
        </a:p>
      </dgm:t>
    </dgm:pt>
    <dgm:pt modelId="{6BE869AD-18BF-4634-BFCA-EB60CCE283B3}" type="pres">
      <dgm:prSet presAssocID="{72F9A60B-3618-426C-87BD-24DF08307243}" presName="connectorText" presStyleLbl="sibTrans2D1" presStyleIdx="2" presStyleCnt="3"/>
      <dgm:spPr/>
      <dgm:t>
        <a:bodyPr/>
        <a:lstStyle/>
        <a:p>
          <a:endParaRPr lang="es-MX"/>
        </a:p>
      </dgm:t>
    </dgm:pt>
  </dgm:ptLst>
  <dgm:cxnLst>
    <dgm:cxn modelId="{7E2F0056-E3FE-4F41-A168-54E063C2AAA9}" srcId="{77FA496C-5200-4666-BD0E-DFCCF35256E8}" destId="{FCF9AE92-F0D4-4107-9A0C-C9713815A134}" srcOrd="2" destOrd="0" parTransId="{C5496F4B-EB30-43FB-B5F1-FED3F30457B9}" sibTransId="{72F9A60B-3618-426C-87BD-24DF08307243}"/>
    <dgm:cxn modelId="{183DBD51-DD09-4A1C-A7BC-819AB093205A}" srcId="{77FA496C-5200-4666-BD0E-DFCCF35256E8}" destId="{8BDB9B17-5605-4344-BD11-5D1F384FA8A1}" srcOrd="1" destOrd="0" parTransId="{7E8D6E5E-D916-4EC0-9891-65B11471309A}" sibTransId="{4F225D5A-2458-42FE-B15D-635852F17D6C}"/>
    <dgm:cxn modelId="{76953100-42BA-4D0B-990F-F641CD344E0D}" type="presOf" srcId="{4F225D5A-2458-42FE-B15D-635852F17D6C}" destId="{48B628ED-B5FE-4872-B55C-1B0FA793F930}" srcOrd="0" destOrd="0" presId="urn:microsoft.com/office/officeart/2005/8/layout/cycle7"/>
    <dgm:cxn modelId="{45E05835-4DD6-4986-948C-CC1425791562}" type="presOf" srcId="{237E7AB9-E853-4494-9DD4-104310598CC2}" destId="{EC5E9C25-C9A7-4EA4-B96B-E6C1FBC4EB49}" srcOrd="0" destOrd="0" presId="urn:microsoft.com/office/officeart/2005/8/layout/cycle7"/>
    <dgm:cxn modelId="{1A2D04CA-7407-4F3D-B6FF-223832E36D2C}" type="presOf" srcId="{77FA496C-5200-4666-BD0E-DFCCF35256E8}" destId="{3A8722FD-F741-4269-A007-A8EC7CDDC0EE}" srcOrd="0" destOrd="0" presId="urn:microsoft.com/office/officeart/2005/8/layout/cycle7"/>
    <dgm:cxn modelId="{A5331D02-72FA-497A-898A-6346921845CF}" type="presOf" srcId="{4F225D5A-2458-42FE-B15D-635852F17D6C}" destId="{89A8F7E0-C2B0-40A3-96A2-17A60CDCB0F4}" srcOrd="1" destOrd="0" presId="urn:microsoft.com/office/officeart/2005/8/layout/cycle7"/>
    <dgm:cxn modelId="{B32612A7-FF94-4144-B4C4-2132C04C0A58}" type="presOf" srcId="{8BDB9B17-5605-4344-BD11-5D1F384FA8A1}" destId="{FFA470A5-045F-4C7A-AB91-72575011537A}" srcOrd="0" destOrd="0" presId="urn:microsoft.com/office/officeart/2005/8/layout/cycle7"/>
    <dgm:cxn modelId="{EEE39DB7-0536-426B-83EA-FD9366791459}" type="presOf" srcId="{FCF9AE92-F0D4-4107-9A0C-C9713815A134}" destId="{FBB6F810-584F-4152-B7DB-3EACF6DDDDFB}" srcOrd="0" destOrd="0" presId="urn:microsoft.com/office/officeart/2005/8/layout/cycle7"/>
    <dgm:cxn modelId="{FC5446F9-67EF-43E9-8896-37304E74AC72}" type="presOf" srcId="{237E7AB9-E853-4494-9DD4-104310598CC2}" destId="{60A15713-46BA-4942-9335-B118C451F1E8}" srcOrd="1" destOrd="0" presId="urn:microsoft.com/office/officeart/2005/8/layout/cycle7"/>
    <dgm:cxn modelId="{488B041D-12DE-44EC-8EB6-4F0D458D8534}" type="presOf" srcId="{8F612BAA-8123-4B77-AD88-9F06E7B8B12B}" destId="{280EE294-CFE2-418D-9EFB-65AF25595838}" srcOrd="0" destOrd="0" presId="urn:microsoft.com/office/officeart/2005/8/layout/cycle7"/>
    <dgm:cxn modelId="{4CFB08D5-3692-4876-A61B-E304CD44367E}" type="presOf" srcId="{72F9A60B-3618-426C-87BD-24DF08307243}" destId="{6BE869AD-18BF-4634-BFCA-EB60CCE283B3}" srcOrd="1" destOrd="0" presId="urn:microsoft.com/office/officeart/2005/8/layout/cycle7"/>
    <dgm:cxn modelId="{28EC3119-403F-4312-9742-1DFDE11AA12C}" srcId="{77FA496C-5200-4666-BD0E-DFCCF35256E8}" destId="{8F612BAA-8123-4B77-AD88-9F06E7B8B12B}" srcOrd="0" destOrd="0" parTransId="{C4D18B68-CE2C-467D-B6AA-28371850014F}" sibTransId="{237E7AB9-E853-4494-9DD4-104310598CC2}"/>
    <dgm:cxn modelId="{DBB6FCC7-F1C5-490D-B83E-BB12AC980A4D}" type="presOf" srcId="{72F9A60B-3618-426C-87BD-24DF08307243}" destId="{3534B5DD-7471-4261-8E93-F644D1D88A06}" srcOrd="0" destOrd="0" presId="urn:microsoft.com/office/officeart/2005/8/layout/cycle7"/>
    <dgm:cxn modelId="{252DCB11-F0E9-490E-A5D1-B292EE312687}" type="presParOf" srcId="{3A8722FD-F741-4269-A007-A8EC7CDDC0EE}" destId="{280EE294-CFE2-418D-9EFB-65AF25595838}" srcOrd="0" destOrd="0" presId="urn:microsoft.com/office/officeart/2005/8/layout/cycle7"/>
    <dgm:cxn modelId="{181FB57F-85D0-44E3-8B73-0535AFC3C933}" type="presParOf" srcId="{3A8722FD-F741-4269-A007-A8EC7CDDC0EE}" destId="{EC5E9C25-C9A7-4EA4-B96B-E6C1FBC4EB49}" srcOrd="1" destOrd="0" presId="urn:microsoft.com/office/officeart/2005/8/layout/cycle7"/>
    <dgm:cxn modelId="{831D669D-076D-4B77-94C5-1C06B114AD65}" type="presParOf" srcId="{EC5E9C25-C9A7-4EA4-B96B-E6C1FBC4EB49}" destId="{60A15713-46BA-4942-9335-B118C451F1E8}" srcOrd="0" destOrd="0" presId="urn:microsoft.com/office/officeart/2005/8/layout/cycle7"/>
    <dgm:cxn modelId="{A8E4F4B9-6F45-455F-B134-56FB81957CC9}" type="presParOf" srcId="{3A8722FD-F741-4269-A007-A8EC7CDDC0EE}" destId="{FFA470A5-045F-4C7A-AB91-72575011537A}" srcOrd="2" destOrd="0" presId="urn:microsoft.com/office/officeart/2005/8/layout/cycle7"/>
    <dgm:cxn modelId="{DA52203E-658E-4F85-9F06-D5837B317AEB}" type="presParOf" srcId="{3A8722FD-F741-4269-A007-A8EC7CDDC0EE}" destId="{48B628ED-B5FE-4872-B55C-1B0FA793F930}" srcOrd="3" destOrd="0" presId="urn:microsoft.com/office/officeart/2005/8/layout/cycle7"/>
    <dgm:cxn modelId="{688D65A7-3159-426C-8491-CAE6EB505D80}" type="presParOf" srcId="{48B628ED-B5FE-4872-B55C-1B0FA793F930}" destId="{89A8F7E0-C2B0-40A3-96A2-17A60CDCB0F4}" srcOrd="0" destOrd="0" presId="urn:microsoft.com/office/officeart/2005/8/layout/cycle7"/>
    <dgm:cxn modelId="{D84DAEDA-C0A1-40B4-8585-0A1736BB0DCF}" type="presParOf" srcId="{3A8722FD-F741-4269-A007-A8EC7CDDC0EE}" destId="{FBB6F810-584F-4152-B7DB-3EACF6DDDDFB}" srcOrd="4" destOrd="0" presId="urn:microsoft.com/office/officeart/2005/8/layout/cycle7"/>
    <dgm:cxn modelId="{EBBBAD60-3C68-453E-B736-B34A750D28C3}" type="presParOf" srcId="{3A8722FD-F741-4269-A007-A8EC7CDDC0EE}" destId="{3534B5DD-7471-4261-8E93-F644D1D88A06}" srcOrd="5" destOrd="0" presId="urn:microsoft.com/office/officeart/2005/8/layout/cycle7"/>
    <dgm:cxn modelId="{F7926A39-84F1-42EF-83FF-DDD80DD6DA7E}" type="presParOf" srcId="{3534B5DD-7471-4261-8E93-F644D1D88A06}" destId="{6BE869AD-18BF-4634-BFCA-EB60CCE283B3}" srcOrd="0" destOrd="0" presId="urn:microsoft.com/office/officeart/2005/8/layout/cycle7"/>
  </dgm:cxnLst>
  <dgm:bg/>
  <dgm:whole/>
  <dgm:extLst>
    <a:ext uri="http://schemas.microsoft.com/office/drawing/2008/diagram">
      <dsp:dataModelExt xmlns=""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2D2FF8-0E2F-4B32-8D24-A4E51095514C}">
      <dsp:nvSpPr>
        <dsp:cNvPr id="0" name=""/>
        <dsp:cNvSpPr/>
      </dsp:nvSpPr>
      <dsp:spPr>
        <a:xfrm>
          <a:off x="0" y="3406931"/>
          <a:ext cx="8229600" cy="111823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kern="1200" dirty="0" smtClean="0"/>
            <a:t>A  reducir claramente la pobreza y aumentar la seguridad alimentaria en muchos lugares del mundo. </a:t>
          </a:r>
          <a:endParaRPr lang="es-MX" sz="1600" kern="1200" dirty="0"/>
        </a:p>
      </dsp:txBody>
      <dsp:txXfrm>
        <a:off x="0" y="3406931"/>
        <a:ext cx="8229600" cy="1118230"/>
      </dsp:txXfrm>
    </dsp:sp>
    <dsp:sp modelId="{77F267C4-FB2E-4245-A758-A27224788701}">
      <dsp:nvSpPr>
        <dsp:cNvPr id="0" name=""/>
        <dsp:cNvSpPr/>
      </dsp:nvSpPr>
      <dsp:spPr>
        <a:xfrm rot="10800000">
          <a:off x="0" y="1703865"/>
          <a:ext cx="8229600" cy="1719839"/>
        </a:xfrm>
        <a:prstGeom prst="upArrowCallou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kern="1200" dirty="0" smtClean="0"/>
            <a:t>Convirtió en fuente proteína animal con crecimiento mas rápido a nivel mundial</a:t>
          </a:r>
          <a:endParaRPr lang="es-MX" sz="1600" kern="1200" dirty="0"/>
        </a:p>
      </dsp:txBody>
      <dsp:txXfrm>
        <a:off x="0" y="1703865"/>
        <a:ext cx="8229600" cy="603663"/>
      </dsp:txXfrm>
    </dsp:sp>
    <dsp:sp modelId="{C8281EB5-7C00-4F26-B752-C45BE81C0C7B}">
      <dsp:nvSpPr>
        <dsp:cNvPr id="0" name=""/>
        <dsp:cNvSpPr/>
      </dsp:nvSpPr>
      <dsp:spPr>
        <a:xfrm>
          <a:off x="0" y="2307529"/>
          <a:ext cx="4114799" cy="514231"/>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s-MX" sz="1500" kern="1200" dirty="0" smtClean="0"/>
            <a:t>Creciendo mas del 60%  entre 2000-2008</a:t>
          </a:r>
          <a:endParaRPr lang="es-MX" sz="1500" kern="1200" dirty="0"/>
        </a:p>
      </dsp:txBody>
      <dsp:txXfrm>
        <a:off x="0" y="2307529"/>
        <a:ext cx="4114799" cy="514231"/>
      </dsp:txXfrm>
    </dsp:sp>
    <dsp:sp modelId="{75B65056-B5E4-4246-BF0E-48E430344D6D}">
      <dsp:nvSpPr>
        <dsp:cNvPr id="0" name=""/>
        <dsp:cNvSpPr/>
      </dsp:nvSpPr>
      <dsp:spPr>
        <a:xfrm>
          <a:off x="4114800" y="2307529"/>
          <a:ext cx="4114799" cy="514231"/>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s-MX" sz="1500" kern="1200" dirty="0" smtClean="0"/>
            <a:t>32,4 a 52,5 millones Ton. (FAO 2011)</a:t>
          </a:r>
          <a:endParaRPr lang="es-MX" sz="1500" kern="1200" dirty="0"/>
        </a:p>
      </dsp:txBody>
      <dsp:txXfrm>
        <a:off x="4114800" y="2307529"/>
        <a:ext cx="4114799" cy="514231"/>
      </dsp:txXfrm>
    </dsp:sp>
    <dsp:sp modelId="{A3217B39-5DCF-4448-BDC9-45EB630D3281}">
      <dsp:nvSpPr>
        <dsp:cNvPr id="0" name=""/>
        <dsp:cNvSpPr/>
      </dsp:nvSpPr>
      <dsp:spPr>
        <a:xfrm rot="10800000">
          <a:off x="0" y="0"/>
          <a:ext cx="8229600" cy="1719839"/>
        </a:xfrm>
        <a:prstGeom prst="upArrowCallou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kern="1200" dirty="0" smtClean="0"/>
            <a:t>Acuicultura</a:t>
          </a:r>
          <a:endParaRPr lang="es-MX" sz="1600" kern="1200" dirty="0"/>
        </a:p>
      </dsp:txBody>
      <dsp:txXfrm>
        <a:off x="0" y="0"/>
        <a:ext cx="8229600" cy="603663"/>
      </dsp:txXfrm>
    </dsp:sp>
    <dsp:sp modelId="{BFEFDB1E-17D8-4AA5-BF81-C012B58AC67F}">
      <dsp:nvSpPr>
        <dsp:cNvPr id="0" name=""/>
        <dsp:cNvSpPr/>
      </dsp:nvSpPr>
      <dsp:spPr>
        <a:xfrm>
          <a:off x="0" y="604463"/>
          <a:ext cx="4114799" cy="514231"/>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s-MX" sz="1500" kern="1200" dirty="0" smtClean="0"/>
            <a:t>Historia  de 4000 años </a:t>
          </a:r>
          <a:endParaRPr lang="es-MX" sz="1500" kern="1200" dirty="0"/>
        </a:p>
      </dsp:txBody>
      <dsp:txXfrm>
        <a:off x="0" y="604463"/>
        <a:ext cx="4114799" cy="514231"/>
      </dsp:txXfrm>
    </dsp:sp>
    <dsp:sp modelId="{65ED1828-72B9-4F6D-AC48-64232563B759}">
      <dsp:nvSpPr>
        <dsp:cNvPr id="0" name=""/>
        <dsp:cNvSpPr/>
      </dsp:nvSpPr>
      <dsp:spPr>
        <a:xfrm>
          <a:off x="4114800" y="604463"/>
          <a:ext cx="4114799" cy="514231"/>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s-MX" sz="1500" kern="1200" dirty="0" smtClean="0"/>
            <a:t>Año 50 actividad económica </a:t>
          </a:r>
          <a:endParaRPr lang="es-MX" sz="1500" kern="1200" dirty="0"/>
        </a:p>
      </dsp:txBody>
      <dsp:txXfrm>
        <a:off x="4114800" y="604463"/>
        <a:ext cx="4114799" cy="514231"/>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31F7A2-9E63-4F84-884E-770CF6B8BD6E}">
      <dsp:nvSpPr>
        <dsp:cNvPr id="0" name=""/>
        <dsp:cNvSpPr/>
      </dsp:nvSpPr>
      <dsp:spPr>
        <a:xfrm>
          <a:off x="4032437" y="2808313"/>
          <a:ext cx="3524791" cy="3524791"/>
        </a:xfrm>
        <a:prstGeom prst="gear9">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b="1" kern="1200" dirty="0" smtClean="0"/>
            <a:t>Requerimientos del medio ambiente para el cultivo de Tilapia</a:t>
          </a:r>
          <a:endParaRPr lang="es-MX" sz="1800" b="1" kern="1200" dirty="0"/>
        </a:p>
      </dsp:txBody>
      <dsp:txXfrm>
        <a:off x="4032437" y="2808313"/>
        <a:ext cx="3524791" cy="3524791"/>
      </dsp:txXfrm>
    </dsp:sp>
    <dsp:sp modelId="{A05BBD49-790F-4BCA-AC43-5B68C4BAB370}">
      <dsp:nvSpPr>
        <dsp:cNvPr id="0" name=""/>
        <dsp:cNvSpPr/>
      </dsp:nvSpPr>
      <dsp:spPr>
        <a:xfrm>
          <a:off x="1949256" y="2050787"/>
          <a:ext cx="2563484" cy="2563484"/>
        </a:xfrm>
        <a:prstGeom prst="gear6">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MX" sz="1700" kern="1200" dirty="0" smtClean="0"/>
            <a:t>pH</a:t>
          </a:r>
        </a:p>
        <a:p>
          <a:pPr lvl="0" algn="ctr" defTabSz="755650">
            <a:lnSpc>
              <a:spcPct val="90000"/>
            </a:lnSpc>
            <a:spcBef>
              <a:spcPct val="0"/>
            </a:spcBef>
            <a:spcAft>
              <a:spcPct val="35000"/>
            </a:spcAft>
          </a:pPr>
          <a:r>
            <a:rPr lang="es-MX" sz="1700" kern="1200" dirty="0" smtClean="0"/>
            <a:t>7,5</a:t>
          </a:r>
          <a:endParaRPr lang="es-MX" sz="1700" kern="1200" dirty="0"/>
        </a:p>
      </dsp:txBody>
      <dsp:txXfrm>
        <a:off x="1949256" y="2050787"/>
        <a:ext cx="2563484" cy="2563484"/>
      </dsp:txXfrm>
    </dsp:sp>
    <dsp:sp modelId="{6452AF98-8168-4008-AC47-0DF021AB63A4}">
      <dsp:nvSpPr>
        <dsp:cNvPr id="0" name=""/>
        <dsp:cNvSpPr/>
      </dsp:nvSpPr>
      <dsp:spPr>
        <a:xfrm rot="20700000">
          <a:off x="3385069" y="282244"/>
          <a:ext cx="2511691" cy="2511691"/>
        </a:xfrm>
        <a:prstGeom prst="gear6">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MX" sz="1700" kern="1200" dirty="0" smtClean="0"/>
            <a:t>Temperatura </a:t>
          </a:r>
        </a:p>
        <a:p>
          <a:pPr lvl="0" algn="ctr" defTabSz="755650">
            <a:lnSpc>
              <a:spcPct val="90000"/>
            </a:lnSpc>
            <a:spcBef>
              <a:spcPct val="0"/>
            </a:spcBef>
            <a:spcAft>
              <a:spcPct val="35000"/>
            </a:spcAft>
          </a:pPr>
          <a:r>
            <a:rPr lang="es-MX" sz="1700" kern="1200" dirty="0" smtClean="0"/>
            <a:t>28 a 32°C</a:t>
          </a:r>
          <a:endParaRPr lang="es-MX" sz="1700" kern="1200" dirty="0"/>
        </a:p>
      </dsp:txBody>
      <dsp:txXfrm>
        <a:off x="3935957" y="833132"/>
        <a:ext cx="1409916" cy="1409916"/>
      </dsp:txXfrm>
    </dsp:sp>
    <dsp:sp modelId="{E9F7E262-C568-4EAB-9313-FF029F032611}">
      <dsp:nvSpPr>
        <dsp:cNvPr id="0" name=""/>
        <dsp:cNvSpPr/>
      </dsp:nvSpPr>
      <dsp:spPr>
        <a:xfrm>
          <a:off x="3754013" y="2337694"/>
          <a:ext cx="4511733" cy="4511733"/>
        </a:xfrm>
        <a:prstGeom prst="circularArrow">
          <a:avLst>
            <a:gd name="adj1" fmla="val 4688"/>
            <a:gd name="adj2" fmla="val 299029"/>
            <a:gd name="adj3" fmla="val 2552062"/>
            <a:gd name="adj4" fmla="val 15786008"/>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405156-4439-4AE4-9BE9-1EFC21978BE7}">
      <dsp:nvSpPr>
        <dsp:cNvPr id="0" name=""/>
        <dsp:cNvSpPr/>
      </dsp:nvSpPr>
      <dsp:spPr>
        <a:xfrm>
          <a:off x="1495268" y="1474082"/>
          <a:ext cx="3278056" cy="327805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021A8A-07CA-4E4D-B166-31C0ECCB0E31}">
      <dsp:nvSpPr>
        <dsp:cNvPr id="0" name=""/>
        <dsp:cNvSpPr/>
      </dsp:nvSpPr>
      <dsp:spPr>
        <a:xfrm>
          <a:off x="2804089" y="-277413"/>
          <a:ext cx="3534404" cy="353440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31F7A2-9E63-4F84-884E-770CF6B8BD6E}">
      <dsp:nvSpPr>
        <dsp:cNvPr id="0" name=""/>
        <dsp:cNvSpPr/>
      </dsp:nvSpPr>
      <dsp:spPr>
        <a:xfrm>
          <a:off x="4000044" y="2883920"/>
          <a:ext cx="3524791" cy="3524791"/>
        </a:xfrm>
        <a:prstGeom prst="gear9">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b="1" kern="1200" dirty="0" smtClean="0"/>
            <a:t>Requerimientos del medio ambiente para el cultivo de Tilapia</a:t>
          </a:r>
          <a:endParaRPr lang="es-MX" sz="1800" b="1" kern="1200" dirty="0"/>
        </a:p>
      </dsp:txBody>
      <dsp:txXfrm>
        <a:off x="4000044" y="2883920"/>
        <a:ext cx="3524791" cy="3524791"/>
      </dsp:txXfrm>
    </dsp:sp>
    <dsp:sp modelId="{A05BBD49-790F-4BCA-AC43-5B68C4BAB370}">
      <dsp:nvSpPr>
        <dsp:cNvPr id="0" name=""/>
        <dsp:cNvSpPr/>
      </dsp:nvSpPr>
      <dsp:spPr>
        <a:xfrm>
          <a:off x="1944206" y="2088240"/>
          <a:ext cx="2563484" cy="2563484"/>
        </a:xfrm>
        <a:prstGeom prst="gear6">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t>Transparencia </a:t>
          </a:r>
        </a:p>
        <a:p>
          <a:pPr lvl="0" algn="ctr" defTabSz="622300">
            <a:lnSpc>
              <a:spcPct val="90000"/>
            </a:lnSpc>
            <a:spcBef>
              <a:spcPct val="0"/>
            </a:spcBef>
            <a:spcAft>
              <a:spcPct val="35000"/>
            </a:spcAft>
          </a:pPr>
          <a:r>
            <a:rPr lang="es-MX" sz="1400" kern="1200" dirty="0" smtClean="0"/>
            <a:t>Color verde claro </a:t>
          </a:r>
        </a:p>
        <a:p>
          <a:pPr lvl="0" algn="ctr" defTabSz="622300">
            <a:lnSpc>
              <a:spcPct val="90000"/>
            </a:lnSpc>
            <a:spcBef>
              <a:spcPct val="0"/>
            </a:spcBef>
            <a:spcAft>
              <a:spcPct val="35000"/>
            </a:spcAft>
          </a:pPr>
          <a:endParaRPr lang="es-MX" sz="1400" kern="1200" dirty="0" smtClean="0"/>
        </a:p>
      </dsp:txBody>
      <dsp:txXfrm>
        <a:off x="1944206" y="2088240"/>
        <a:ext cx="2563484" cy="2563484"/>
      </dsp:txXfrm>
    </dsp:sp>
    <dsp:sp modelId="{6452AF98-8168-4008-AC47-0DF021AB63A4}">
      <dsp:nvSpPr>
        <dsp:cNvPr id="0" name=""/>
        <dsp:cNvSpPr/>
      </dsp:nvSpPr>
      <dsp:spPr>
        <a:xfrm rot="20700000">
          <a:off x="3385069" y="282244"/>
          <a:ext cx="2511691" cy="2511691"/>
        </a:xfrm>
        <a:prstGeom prst="gear6">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t>Oxigeno disuelto</a:t>
          </a:r>
        </a:p>
        <a:p>
          <a:pPr lvl="0" algn="ctr" defTabSz="622300">
            <a:lnSpc>
              <a:spcPct val="90000"/>
            </a:lnSpc>
            <a:spcBef>
              <a:spcPct val="0"/>
            </a:spcBef>
            <a:spcAft>
              <a:spcPct val="35000"/>
            </a:spcAft>
          </a:pPr>
          <a:r>
            <a:rPr lang="es-MX" sz="1400" kern="1200" dirty="0" smtClean="0"/>
            <a:t>4,5mg/L</a:t>
          </a:r>
          <a:endParaRPr lang="es-MX" sz="1400" kern="1200" dirty="0"/>
        </a:p>
      </dsp:txBody>
      <dsp:txXfrm>
        <a:off x="3935957" y="833132"/>
        <a:ext cx="1409916" cy="1409916"/>
      </dsp:txXfrm>
    </dsp:sp>
    <dsp:sp modelId="{E9F7E262-C568-4EAB-9313-FF029F032611}">
      <dsp:nvSpPr>
        <dsp:cNvPr id="0" name=""/>
        <dsp:cNvSpPr/>
      </dsp:nvSpPr>
      <dsp:spPr>
        <a:xfrm>
          <a:off x="3754013" y="2337694"/>
          <a:ext cx="4511733" cy="4511733"/>
        </a:xfrm>
        <a:prstGeom prst="circularArrow">
          <a:avLst>
            <a:gd name="adj1" fmla="val 4688"/>
            <a:gd name="adj2" fmla="val 299029"/>
            <a:gd name="adj3" fmla="val 2552062"/>
            <a:gd name="adj4" fmla="val 15786008"/>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405156-4439-4AE4-9BE9-1EFC21978BE7}">
      <dsp:nvSpPr>
        <dsp:cNvPr id="0" name=""/>
        <dsp:cNvSpPr/>
      </dsp:nvSpPr>
      <dsp:spPr>
        <a:xfrm>
          <a:off x="1495268" y="1474082"/>
          <a:ext cx="3278056" cy="327805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021A8A-07CA-4E4D-B166-31C0ECCB0E31}">
      <dsp:nvSpPr>
        <dsp:cNvPr id="0" name=""/>
        <dsp:cNvSpPr/>
      </dsp:nvSpPr>
      <dsp:spPr>
        <a:xfrm>
          <a:off x="2804089" y="-277413"/>
          <a:ext cx="3534404" cy="353440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48B8A6-ABB2-4614-A88B-3CCC9285E9A1}">
      <dsp:nvSpPr>
        <dsp:cNvPr id="0" name=""/>
        <dsp:cNvSpPr/>
      </dsp:nvSpPr>
      <dsp:spPr>
        <a:xfrm rot="10800000">
          <a:off x="1536903" y="3580"/>
          <a:ext cx="4708497" cy="1403712"/>
        </a:xfrm>
        <a:prstGeom prst="homePlat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8998" tIns="91440" rIns="170688" bIns="91440" numCol="1" spcCol="1270" anchor="ctr" anchorCtr="0">
          <a:noAutofit/>
        </a:bodyPr>
        <a:lstStyle/>
        <a:p>
          <a:pPr lvl="0" algn="ctr" defTabSz="1066800">
            <a:lnSpc>
              <a:spcPct val="90000"/>
            </a:lnSpc>
            <a:spcBef>
              <a:spcPct val="0"/>
            </a:spcBef>
            <a:spcAft>
              <a:spcPct val="35000"/>
            </a:spcAft>
          </a:pPr>
          <a:r>
            <a:rPr lang="es-MX" sz="2400" kern="1200" dirty="0" smtClean="0"/>
            <a:t>Son parte de los ácidos grasos esenciales </a:t>
          </a:r>
          <a:endParaRPr lang="es-MX" sz="2400" kern="1200" dirty="0"/>
        </a:p>
      </dsp:txBody>
      <dsp:txXfrm rot="10800000">
        <a:off x="1536903" y="3580"/>
        <a:ext cx="4708497" cy="1403712"/>
      </dsp:txXfrm>
    </dsp:sp>
    <dsp:sp modelId="{FB46AEB6-1872-4EE8-8FF6-395EA227839B}">
      <dsp:nvSpPr>
        <dsp:cNvPr id="0" name=""/>
        <dsp:cNvSpPr/>
      </dsp:nvSpPr>
      <dsp:spPr>
        <a:xfrm>
          <a:off x="835046" y="3580"/>
          <a:ext cx="1403712" cy="1403712"/>
        </a:xfrm>
        <a:prstGeom prst="ellipse">
          <a:avLst/>
        </a:prstGeom>
        <a:blipFill rotWithShape="0">
          <a:blip xmlns:r="http://schemas.openxmlformats.org/officeDocument/2006/relationships" r:embed="rId1"/>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15AEE1-31F9-4126-82E2-E911E39F0C4F}">
      <dsp:nvSpPr>
        <dsp:cNvPr id="0" name=""/>
        <dsp:cNvSpPr/>
      </dsp:nvSpPr>
      <dsp:spPr>
        <a:xfrm rot="10800000">
          <a:off x="1536903" y="1826311"/>
          <a:ext cx="4708497" cy="1403712"/>
        </a:xfrm>
        <a:prstGeom prst="homePlat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8998" tIns="91440" rIns="170688" bIns="91440" numCol="1" spcCol="1270" anchor="ctr" anchorCtr="0">
          <a:noAutofit/>
        </a:bodyPr>
        <a:lstStyle/>
        <a:p>
          <a:pPr lvl="0" algn="ctr" defTabSz="1066800">
            <a:lnSpc>
              <a:spcPct val="90000"/>
            </a:lnSpc>
            <a:spcBef>
              <a:spcPct val="0"/>
            </a:spcBef>
            <a:spcAft>
              <a:spcPct val="35000"/>
            </a:spcAft>
          </a:pPr>
          <a:r>
            <a:rPr lang="es-MX" sz="2400" kern="1200" dirty="0" smtClean="0"/>
            <a:t>Peces no pueden sintetizar </a:t>
          </a:r>
          <a:endParaRPr lang="es-MX" sz="2400" kern="1200" dirty="0"/>
        </a:p>
      </dsp:txBody>
      <dsp:txXfrm rot="10800000">
        <a:off x="1536903" y="1826311"/>
        <a:ext cx="4708497" cy="1403712"/>
      </dsp:txXfrm>
    </dsp:sp>
    <dsp:sp modelId="{77BA77BE-5BB3-4FF3-B72E-A9BD26F589AE}">
      <dsp:nvSpPr>
        <dsp:cNvPr id="0" name=""/>
        <dsp:cNvSpPr/>
      </dsp:nvSpPr>
      <dsp:spPr>
        <a:xfrm>
          <a:off x="835046" y="1826311"/>
          <a:ext cx="1403712" cy="1403712"/>
        </a:xfrm>
        <a:prstGeom prst="ellipse">
          <a:avLst/>
        </a:prstGeom>
        <a:blipFill rotWithShape="0">
          <a:blip xmlns:r="http://schemas.openxmlformats.org/officeDocument/2006/relationships" r:embed="rId2"/>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DB5CAB-F095-4B13-B331-0B61B890C948}">
      <dsp:nvSpPr>
        <dsp:cNvPr id="0" name=""/>
        <dsp:cNvSpPr/>
      </dsp:nvSpPr>
      <dsp:spPr>
        <a:xfrm rot="10800000">
          <a:off x="1536903" y="3649043"/>
          <a:ext cx="4708497" cy="1403712"/>
        </a:xfrm>
        <a:prstGeom prst="homePlat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8998" tIns="91440" rIns="170688" bIns="91440" numCol="1" spcCol="1270" anchor="ctr" anchorCtr="0">
          <a:noAutofit/>
        </a:bodyPr>
        <a:lstStyle/>
        <a:p>
          <a:pPr lvl="0" algn="ctr" defTabSz="1066800">
            <a:lnSpc>
              <a:spcPct val="90000"/>
            </a:lnSpc>
            <a:spcBef>
              <a:spcPct val="0"/>
            </a:spcBef>
            <a:spcAft>
              <a:spcPct val="35000"/>
            </a:spcAft>
          </a:pPr>
          <a:r>
            <a:rPr lang="es-MX" sz="2400" kern="1200" dirty="0" smtClean="0"/>
            <a:t>Adición en el alimento</a:t>
          </a:r>
          <a:endParaRPr lang="es-MX" sz="2400" kern="1200" dirty="0"/>
        </a:p>
      </dsp:txBody>
      <dsp:txXfrm rot="10800000">
        <a:off x="1536903" y="3649043"/>
        <a:ext cx="4708497" cy="1403712"/>
      </dsp:txXfrm>
    </dsp:sp>
    <dsp:sp modelId="{3B5285EC-36CF-480E-B060-A1E5B69E52CA}">
      <dsp:nvSpPr>
        <dsp:cNvPr id="0" name=""/>
        <dsp:cNvSpPr/>
      </dsp:nvSpPr>
      <dsp:spPr>
        <a:xfrm>
          <a:off x="835046" y="3649043"/>
          <a:ext cx="1403712" cy="1403712"/>
        </a:xfrm>
        <a:prstGeom prst="ellipse">
          <a:avLst/>
        </a:prstGeom>
        <a:blipFill rotWithShape="0">
          <a:blip xmlns:r="http://schemas.openxmlformats.org/officeDocument/2006/relationships" r:embed="rId3"/>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BECBD6-D40C-4067-BA95-8630B1DD810D}">
      <dsp:nvSpPr>
        <dsp:cNvPr id="0" name=""/>
        <dsp:cNvSpPr/>
      </dsp:nvSpPr>
      <dsp:spPr>
        <a:xfrm>
          <a:off x="0" y="511640"/>
          <a:ext cx="7152456" cy="7308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4341A0-BA74-470F-B219-292736D0A89E}">
      <dsp:nvSpPr>
        <dsp:cNvPr id="0" name=""/>
        <dsp:cNvSpPr/>
      </dsp:nvSpPr>
      <dsp:spPr>
        <a:xfrm>
          <a:off x="357622" y="83600"/>
          <a:ext cx="5006719" cy="85608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242" tIns="0" rIns="189242" bIns="0" numCol="1" spcCol="1270" anchor="ctr" anchorCtr="0">
          <a:noAutofit/>
        </a:bodyPr>
        <a:lstStyle/>
        <a:p>
          <a:pPr lvl="0" algn="l" defTabSz="533400">
            <a:lnSpc>
              <a:spcPct val="90000"/>
            </a:lnSpc>
            <a:spcBef>
              <a:spcPct val="0"/>
            </a:spcBef>
            <a:spcAft>
              <a:spcPct val="35000"/>
            </a:spcAft>
          </a:pPr>
          <a:r>
            <a:rPr lang="es-EC" sz="1200" kern="1200" dirty="0" smtClean="0"/>
            <a:t>Función constitutiva, son componentes importantes de los </a:t>
          </a:r>
          <a:r>
            <a:rPr lang="es-EC" sz="1200" kern="1200" dirty="0" err="1" smtClean="0"/>
            <a:t>fosfolipidos</a:t>
          </a:r>
          <a:r>
            <a:rPr lang="es-EC" sz="1200" kern="1200" dirty="0" smtClean="0"/>
            <a:t>(PL), componentes mayoritarios de las membranas celulares y de las lipoproteínas de transporte</a:t>
          </a:r>
          <a:endParaRPr lang="es-MX" sz="1200" kern="1200" dirty="0"/>
        </a:p>
      </dsp:txBody>
      <dsp:txXfrm>
        <a:off x="357622" y="83600"/>
        <a:ext cx="5006719" cy="856080"/>
      </dsp:txXfrm>
    </dsp:sp>
    <dsp:sp modelId="{0564E096-5153-467F-A3DB-580E6B42A683}">
      <dsp:nvSpPr>
        <dsp:cNvPr id="0" name=""/>
        <dsp:cNvSpPr/>
      </dsp:nvSpPr>
      <dsp:spPr>
        <a:xfrm>
          <a:off x="0" y="1827080"/>
          <a:ext cx="7152456" cy="7308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FA91EE-DA00-4D4D-8FBB-77CDA99E4A01}">
      <dsp:nvSpPr>
        <dsp:cNvPr id="0" name=""/>
        <dsp:cNvSpPr/>
      </dsp:nvSpPr>
      <dsp:spPr>
        <a:xfrm>
          <a:off x="357622" y="1399040"/>
          <a:ext cx="5006719" cy="85608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242" tIns="0" rIns="189242" bIns="0" numCol="1" spcCol="1270" anchor="ctr" anchorCtr="0">
          <a:noAutofit/>
        </a:bodyPr>
        <a:lstStyle/>
        <a:p>
          <a:pPr lvl="0" algn="l" defTabSz="533400">
            <a:lnSpc>
              <a:spcPct val="90000"/>
            </a:lnSpc>
            <a:spcBef>
              <a:spcPct val="0"/>
            </a:spcBef>
            <a:spcAft>
              <a:spcPct val="35000"/>
            </a:spcAft>
          </a:pPr>
          <a:r>
            <a:rPr lang="es-EC" sz="1200" kern="1200" dirty="0" smtClean="0"/>
            <a:t>Sirven de substrato para la síntesis de toda una familia de moléculas de carácter hormonal: las Prostaglandinas (PG) y sus compuestos emparentados</a:t>
          </a:r>
          <a:endParaRPr lang="es-MX" sz="1200" kern="1200" dirty="0"/>
        </a:p>
      </dsp:txBody>
      <dsp:txXfrm>
        <a:off x="357622" y="1399040"/>
        <a:ext cx="5006719" cy="856080"/>
      </dsp:txXfrm>
    </dsp:sp>
    <dsp:sp modelId="{469A5B09-66C1-42D5-9126-0FA1D9110EFD}">
      <dsp:nvSpPr>
        <dsp:cNvPr id="0" name=""/>
        <dsp:cNvSpPr/>
      </dsp:nvSpPr>
      <dsp:spPr>
        <a:xfrm>
          <a:off x="0" y="3142520"/>
          <a:ext cx="7152456" cy="7308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6015D7-EB56-4FF7-8FD8-DD57A71897B0}">
      <dsp:nvSpPr>
        <dsp:cNvPr id="0" name=""/>
        <dsp:cNvSpPr/>
      </dsp:nvSpPr>
      <dsp:spPr>
        <a:xfrm>
          <a:off x="357622" y="2714480"/>
          <a:ext cx="5006719" cy="85608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242" tIns="0" rIns="189242" bIns="0" numCol="1" spcCol="1270" anchor="ctr" anchorCtr="0">
          <a:noAutofit/>
        </a:bodyPr>
        <a:lstStyle/>
        <a:p>
          <a:pPr lvl="0" algn="l" defTabSz="533400">
            <a:lnSpc>
              <a:spcPct val="90000"/>
            </a:lnSpc>
            <a:spcBef>
              <a:spcPct val="0"/>
            </a:spcBef>
            <a:spcAft>
              <a:spcPct val="35000"/>
            </a:spcAft>
          </a:pPr>
          <a:r>
            <a:rPr lang="es-EC" sz="1200" kern="1200" dirty="0" smtClean="0"/>
            <a:t>En  peces las funciones mejor conocidas de estos compuestos son las de la reproducción (inducción a la ovulación), excreción renal y branquial, y osmorregulacion</a:t>
          </a:r>
          <a:endParaRPr lang="es-MX" sz="1200" kern="1200" dirty="0"/>
        </a:p>
      </dsp:txBody>
      <dsp:txXfrm>
        <a:off x="357622" y="2714480"/>
        <a:ext cx="5006719" cy="856080"/>
      </dsp:txXfrm>
    </dsp:sp>
    <dsp:sp modelId="{353B17DF-F162-4B6D-AF2E-FC8E786C4369}">
      <dsp:nvSpPr>
        <dsp:cNvPr id="0" name=""/>
        <dsp:cNvSpPr/>
      </dsp:nvSpPr>
      <dsp:spPr>
        <a:xfrm>
          <a:off x="0" y="4457959"/>
          <a:ext cx="7152456" cy="7308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58EABE-2E6A-4EF4-A3AA-3B11CC1431C9}">
      <dsp:nvSpPr>
        <dsp:cNvPr id="0" name=""/>
        <dsp:cNvSpPr/>
      </dsp:nvSpPr>
      <dsp:spPr>
        <a:xfrm>
          <a:off x="357622" y="4029920"/>
          <a:ext cx="5006719" cy="85608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242" tIns="0" rIns="189242" bIns="0" numCol="1" spcCol="1270" anchor="ctr" anchorCtr="0">
          <a:noAutofit/>
        </a:bodyPr>
        <a:lstStyle/>
        <a:p>
          <a:pPr lvl="0" algn="l" defTabSz="533400">
            <a:lnSpc>
              <a:spcPct val="90000"/>
            </a:lnSpc>
            <a:spcBef>
              <a:spcPct val="0"/>
            </a:spcBef>
            <a:spcAft>
              <a:spcPct val="35000"/>
            </a:spcAft>
          </a:pPr>
          <a:r>
            <a:rPr lang="es-EC" sz="1200" kern="1200" dirty="0" smtClean="0"/>
            <a:t>Contribuyen a la compleja regulación de la multiplicación celular.</a:t>
          </a:r>
          <a:endParaRPr lang="es-MX" sz="1200" kern="1200" dirty="0"/>
        </a:p>
      </dsp:txBody>
      <dsp:txXfrm>
        <a:off x="357622" y="4029920"/>
        <a:ext cx="5006719" cy="85608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36008C-2253-47BB-838A-70BADD06A34B}">
      <dsp:nvSpPr>
        <dsp:cNvPr id="0" name=""/>
        <dsp:cNvSpPr/>
      </dsp:nvSpPr>
      <dsp:spPr>
        <a:xfrm>
          <a:off x="887215" y="3877"/>
          <a:ext cx="1761510" cy="1761510"/>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b="1" kern="1200" dirty="0" smtClean="0"/>
            <a:t>CARENCIA DE LOS ACIDOS GRASOS ESENCIALES </a:t>
          </a:r>
          <a:endParaRPr lang="es-MX" sz="1400" b="1" kern="1200" dirty="0"/>
        </a:p>
      </dsp:txBody>
      <dsp:txXfrm>
        <a:off x="887215" y="3877"/>
        <a:ext cx="1761510" cy="1761510"/>
      </dsp:txXfrm>
    </dsp:sp>
    <dsp:sp modelId="{B8F34AE2-514D-4A4C-A8AB-56308DF2FB79}">
      <dsp:nvSpPr>
        <dsp:cNvPr id="0" name=""/>
        <dsp:cNvSpPr/>
      </dsp:nvSpPr>
      <dsp:spPr>
        <a:xfrm rot="10800000">
          <a:off x="1459706" y="1992843"/>
          <a:ext cx="616528" cy="482204"/>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F48983-5F28-4A9C-8828-E51660A2BABA}">
      <dsp:nvSpPr>
        <dsp:cNvPr id="0" name=""/>
        <dsp:cNvSpPr/>
      </dsp:nvSpPr>
      <dsp:spPr>
        <a:xfrm>
          <a:off x="1180506" y="2675208"/>
          <a:ext cx="1174927" cy="1174927"/>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kern="1200" dirty="0" smtClean="0"/>
            <a:t>Dietas deficientes</a:t>
          </a:r>
        </a:p>
        <a:p>
          <a:pPr lvl="0" algn="ctr" defTabSz="488950">
            <a:lnSpc>
              <a:spcPct val="90000"/>
            </a:lnSpc>
            <a:spcBef>
              <a:spcPct val="0"/>
            </a:spcBef>
            <a:spcAft>
              <a:spcPct val="35000"/>
            </a:spcAft>
          </a:pPr>
          <a:r>
            <a:rPr lang="es-MX" sz="1100" kern="1200" dirty="0" smtClean="0"/>
            <a:t>En AGE</a:t>
          </a:r>
          <a:endParaRPr lang="es-MX" sz="1100" kern="1200" dirty="0"/>
        </a:p>
      </dsp:txBody>
      <dsp:txXfrm>
        <a:off x="1180506" y="2675208"/>
        <a:ext cx="1174927" cy="1174927"/>
      </dsp:txXfrm>
    </dsp:sp>
    <dsp:sp modelId="{5E1A3D5B-42CC-4CB1-8DCE-58CD550804DB}">
      <dsp:nvSpPr>
        <dsp:cNvPr id="0" name=""/>
        <dsp:cNvSpPr/>
      </dsp:nvSpPr>
      <dsp:spPr>
        <a:xfrm rot="10800000">
          <a:off x="1459706" y="4224236"/>
          <a:ext cx="616528" cy="482204"/>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9F7078-EEB8-488B-A40D-2564B534F6BB}">
      <dsp:nvSpPr>
        <dsp:cNvPr id="0" name=""/>
        <dsp:cNvSpPr/>
      </dsp:nvSpPr>
      <dsp:spPr>
        <a:xfrm>
          <a:off x="1180506" y="5053247"/>
          <a:ext cx="1174927" cy="1174927"/>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MX" sz="1050" kern="1200" dirty="0" smtClean="0"/>
            <a:t>Traducen </a:t>
          </a:r>
          <a:endParaRPr lang="es-MX" sz="1050" kern="1200" dirty="0"/>
        </a:p>
      </dsp:txBody>
      <dsp:txXfrm>
        <a:off x="1180506" y="5053247"/>
        <a:ext cx="1174927" cy="1174927"/>
      </dsp:txXfrm>
    </dsp:sp>
    <dsp:sp modelId="{85E924F7-D2F9-4976-A528-2DD8DB473CB5}">
      <dsp:nvSpPr>
        <dsp:cNvPr id="0" name=""/>
        <dsp:cNvSpPr/>
      </dsp:nvSpPr>
      <dsp:spPr>
        <a:xfrm rot="5400000">
          <a:off x="2794486" y="5399608"/>
          <a:ext cx="616528" cy="482204"/>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AAE4F4-2A30-4931-80D8-6CED0289B512}">
      <dsp:nvSpPr>
        <dsp:cNvPr id="0" name=""/>
        <dsp:cNvSpPr/>
      </dsp:nvSpPr>
      <dsp:spPr>
        <a:xfrm>
          <a:off x="3822772" y="5053247"/>
          <a:ext cx="1174927" cy="1174927"/>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kern="1200" dirty="0" smtClean="0"/>
            <a:t>Lentitud del crecimiento</a:t>
          </a:r>
          <a:endParaRPr lang="es-MX" sz="1100" kern="1200" dirty="0"/>
        </a:p>
      </dsp:txBody>
      <dsp:txXfrm>
        <a:off x="3822772" y="5053247"/>
        <a:ext cx="1174927" cy="1174927"/>
      </dsp:txXfrm>
    </dsp:sp>
    <dsp:sp modelId="{795D81A1-013F-4809-83E6-DB220D5AB409}">
      <dsp:nvSpPr>
        <dsp:cNvPr id="0" name=""/>
        <dsp:cNvSpPr/>
      </dsp:nvSpPr>
      <dsp:spPr>
        <a:xfrm>
          <a:off x="4101971" y="4196941"/>
          <a:ext cx="616528" cy="482204"/>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6CC22A-C2C9-45E3-9AE2-D8B0B1CE0FCA}">
      <dsp:nvSpPr>
        <dsp:cNvPr id="0" name=""/>
        <dsp:cNvSpPr/>
      </dsp:nvSpPr>
      <dsp:spPr>
        <a:xfrm>
          <a:off x="3822772" y="2675208"/>
          <a:ext cx="1174927" cy="1174927"/>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kern="1200" dirty="0" smtClean="0"/>
            <a:t>Disminución  eficacia  alimentaria</a:t>
          </a:r>
          <a:endParaRPr lang="es-MX" sz="1000" kern="1200" dirty="0"/>
        </a:p>
      </dsp:txBody>
      <dsp:txXfrm>
        <a:off x="3822772" y="2675208"/>
        <a:ext cx="1174927" cy="1174927"/>
      </dsp:txXfrm>
    </dsp:sp>
    <dsp:sp modelId="{3B5F35CC-DBAF-442D-A9A4-6F6B6727228D}">
      <dsp:nvSpPr>
        <dsp:cNvPr id="0" name=""/>
        <dsp:cNvSpPr/>
      </dsp:nvSpPr>
      <dsp:spPr>
        <a:xfrm>
          <a:off x="4101971" y="1818902"/>
          <a:ext cx="616528" cy="482204"/>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0D3783-D820-4515-8544-3B8E04E99DBF}">
      <dsp:nvSpPr>
        <dsp:cNvPr id="0" name=""/>
        <dsp:cNvSpPr/>
      </dsp:nvSpPr>
      <dsp:spPr>
        <a:xfrm>
          <a:off x="3822772" y="297169"/>
          <a:ext cx="1174927" cy="1174927"/>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MX" sz="1050" kern="1200" dirty="0" smtClean="0"/>
            <a:t>Signos patológicos </a:t>
          </a:r>
          <a:endParaRPr lang="es-MX" sz="1050" kern="1200" dirty="0"/>
        </a:p>
      </dsp:txBody>
      <dsp:txXfrm>
        <a:off x="3822772" y="297169"/>
        <a:ext cx="1174927" cy="1174927"/>
      </dsp:txXfrm>
    </dsp:sp>
    <dsp:sp modelId="{EA0369AB-5C1F-47C8-ADDC-4BE66B696274}">
      <dsp:nvSpPr>
        <dsp:cNvPr id="0" name=""/>
        <dsp:cNvSpPr/>
      </dsp:nvSpPr>
      <dsp:spPr>
        <a:xfrm rot="5400000">
          <a:off x="5296292" y="643530"/>
          <a:ext cx="616528" cy="482204"/>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752572-4858-488F-9E09-7E4668987BA1}">
      <dsp:nvSpPr>
        <dsp:cNvPr id="0" name=""/>
        <dsp:cNvSpPr/>
      </dsp:nvSpPr>
      <dsp:spPr>
        <a:xfrm>
          <a:off x="6184118" y="41070"/>
          <a:ext cx="1736765" cy="1687125"/>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kern="1200" dirty="0" smtClean="0"/>
            <a:t>Degeneración hepática</a:t>
          </a:r>
        </a:p>
        <a:p>
          <a:pPr lvl="0" algn="ctr" defTabSz="488950">
            <a:lnSpc>
              <a:spcPct val="90000"/>
            </a:lnSpc>
            <a:spcBef>
              <a:spcPct val="0"/>
            </a:spcBef>
            <a:spcAft>
              <a:spcPct val="35000"/>
            </a:spcAft>
          </a:pPr>
          <a:r>
            <a:rPr lang="es-MX" sz="1100" kern="1200" dirty="0" smtClean="0"/>
            <a:t>Erosión  de las aletas</a:t>
          </a:r>
        </a:p>
        <a:p>
          <a:pPr lvl="0" algn="ctr" defTabSz="488950">
            <a:lnSpc>
              <a:spcPct val="90000"/>
            </a:lnSpc>
            <a:spcBef>
              <a:spcPct val="0"/>
            </a:spcBef>
            <a:spcAft>
              <a:spcPct val="35000"/>
            </a:spcAft>
          </a:pPr>
          <a:r>
            <a:rPr lang="es-MX" sz="1100" kern="1200" dirty="0" smtClean="0"/>
            <a:t>Lesiones branquiales</a:t>
          </a:r>
          <a:endParaRPr lang="es-MX" sz="1100" kern="1200" dirty="0"/>
        </a:p>
      </dsp:txBody>
      <dsp:txXfrm>
        <a:off x="6184118" y="41070"/>
        <a:ext cx="1736765" cy="1687125"/>
      </dsp:txXfrm>
    </dsp:sp>
    <dsp:sp modelId="{65C56629-E975-4E2C-8BAF-82D48DB8D984}">
      <dsp:nvSpPr>
        <dsp:cNvPr id="0" name=""/>
        <dsp:cNvSpPr/>
      </dsp:nvSpPr>
      <dsp:spPr>
        <a:xfrm rot="10800000">
          <a:off x="6744237" y="1974247"/>
          <a:ext cx="616528" cy="482204"/>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93D7C2-1AA3-4E20-96D5-234DC73BE0DC}">
      <dsp:nvSpPr>
        <dsp:cNvPr id="0" name=""/>
        <dsp:cNvSpPr/>
      </dsp:nvSpPr>
      <dsp:spPr>
        <a:xfrm>
          <a:off x="6328135" y="2675208"/>
          <a:ext cx="1448732" cy="1174927"/>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kern="1200" dirty="0" smtClean="0"/>
            <a:t>Disminución de la tasa hemoglobina</a:t>
          </a:r>
          <a:endParaRPr lang="es-MX" sz="1000" kern="1200" dirty="0"/>
        </a:p>
      </dsp:txBody>
      <dsp:txXfrm>
        <a:off x="6328135" y="2675208"/>
        <a:ext cx="1448732" cy="1174927"/>
      </dsp:txXfrm>
    </dsp:sp>
    <dsp:sp modelId="{9EB5DC9E-46D0-4BB3-B03B-615E993D7229}">
      <dsp:nvSpPr>
        <dsp:cNvPr id="0" name=""/>
        <dsp:cNvSpPr/>
      </dsp:nvSpPr>
      <dsp:spPr>
        <a:xfrm rot="10800000">
          <a:off x="6744237" y="4077590"/>
          <a:ext cx="616528" cy="482204"/>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9A486E-E790-4179-BFA4-C26BCAC945C2}">
      <dsp:nvSpPr>
        <dsp:cNvPr id="0" name=""/>
        <dsp:cNvSpPr/>
      </dsp:nvSpPr>
      <dsp:spPr>
        <a:xfrm>
          <a:off x="6171746" y="4759955"/>
          <a:ext cx="1761510" cy="1761510"/>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MX" sz="1050" kern="1200" dirty="0" smtClean="0"/>
            <a:t>Trucha </a:t>
          </a:r>
        </a:p>
        <a:p>
          <a:pPr lvl="0" algn="ctr" defTabSz="466725">
            <a:lnSpc>
              <a:spcPct val="90000"/>
            </a:lnSpc>
            <a:spcBef>
              <a:spcPct val="0"/>
            </a:spcBef>
            <a:spcAft>
              <a:spcPct val="35000"/>
            </a:spcAft>
          </a:pPr>
          <a:r>
            <a:rPr lang="es-MX" sz="1050" kern="1200" dirty="0" smtClean="0"/>
            <a:t>Larvas deformaciones morfológicas variada – supervivencia limitada</a:t>
          </a:r>
          <a:endParaRPr lang="es-MX" sz="1050" kern="1200" dirty="0"/>
        </a:p>
      </dsp:txBody>
      <dsp:txXfrm>
        <a:off x="6171746" y="4759955"/>
        <a:ext cx="1761510" cy="1761510"/>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9C51C6-2622-44A7-9B77-EAC10766BEDF}">
      <dsp:nvSpPr>
        <dsp:cNvPr id="0" name=""/>
        <dsp:cNvSpPr/>
      </dsp:nvSpPr>
      <dsp:spPr>
        <a:xfrm>
          <a:off x="2049390" y="1417142"/>
          <a:ext cx="2973199" cy="2973199"/>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es-MX" sz="4500" kern="1200" dirty="0" smtClean="0"/>
            <a:t>Omega 3</a:t>
          </a:r>
          <a:endParaRPr lang="es-MX" sz="4500" kern="1200" dirty="0"/>
        </a:p>
      </dsp:txBody>
      <dsp:txXfrm>
        <a:off x="2049390" y="1417142"/>
        <a:ext cx="2973199" cy="2973199"/>
      </dsp:txXfrm>
    </dsp:sp>
    <dsp:sp modelId="{FC4367C3-0EF1-46BB-9160-48F86CE45344}">
      <dsp:nvSpPr>
        <dsp:cNvPr id="0" name=""/>
        <dsp:cNvSpPr/>
      </dsp:nvSpPr>
      <dsp:spPr>
        <a:xfrm>
          <a:off x="2300023" y="226098"/>
          <a:ext cx="2471932" cy="1486599"/>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Ácido alfa-</a:t>
          </a:r>
          <a:r>
            <a:rPr lang="es-EC" sz="1200" kern="1200" dirty="0" err="1" smtClean="0"/>
            <a:t>linolénico</a:t>
          </a:r>
          <a:r>
            <a:rPr lang="es-EC" sz="1200" kern="1200" dirty="0" smtClean="0"/>
            <a:t> (ALA)</a:t>
          </a:r>
          <a:endParaRPr lang="es-MX" sz="1200" kern="1200" dirty="0"/>
        </a:p>
      </dsp:txBody>
      <dsp:txXfrm>
        <a:off x="2300023" y="226098"/>
        <a:ext cx="2471932" cy="1486599"/>
      </dsp:txXfrm>
    </dsp:sp>
    <dsp:sp modelId="{A154239D-6189-4697-AFF9-A39D566D8792}">
      <dsp:nvSpPr>
        <dsp:cNvPr id="0" name=""/>
        <dsp:cNvSpPr/>
      </dsp:nvSpPr>
      <dsp:spPr>
        <a:xfrm>
          <a:off x="3922210" y="3127614"/>
          <a:ext cx="2577942" cy="1486599"/>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Ácido </a:t>
          </a:r>
          <a:r>
            <a:rPr lang="es-EC" sz="1200" kern="1200" dirty="0" err="1" smtClean="0"/>
            <a:t>eicosapentaenoico</a:t>
          </a:r>
          <a:r>
            <a:rPr lang="es-EC" sz="1200" kern="1200" dirty="0" smtClean="0"/>
            <a:t>: (EPA)</a:t>
          </a:r>
          <a:endParaRPr lang="es-MX" sz="1200" kern="1200" dirty="0"/>
        </a:p>
      </dsp:txBody>
      <dsp:txXfrm>
        <a:off x="3922210" y="3127614"/>
        <a:ext cx="2577942" cy="1486599"/>
      </dsp:txXfrm>
    </dsp:sp>
    <dsp:sp modelId="{89C1513F-C9C9-4182-8139-CDDA9B20D5E7}">
      <dsp:nvSpPr>
        <dsp:cNvPr id="0" name=""/>
        <dsp:cNvSpPr/>
      </dsp:nvSpPr>
      <dsp:spPr>
        <a:xfrm>
          <a:off x="436279" y="3127614"/>
          <a:ext cx="2849038" cy="1486599"/>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Ácido </a:t>
          </a:r>
          <a:r>
            <a:rPr lang="es-EC" sz="1200" kern="1200" dirty="0" err="1" smtClean="0"/>
            <a:t>Docosahexaenoico</a:t>
          </a:r>
          <a:r>
            <a:rPr lang="es-EC" sz="1200" kern="1200" dirty="0" smtClean="0"/>
            <a:t>: (DHA)</a:t>
          </a:r>
          <a:endParaRPr lang="es-MX" sz="1200" kern="1200" dirty="0"/>
        </a:p>
      </dsp:txBody>
      <dsp:txXfrm>
        <a:off x="436279" y="3127614"/>
        <a:ext cx="2849038" cy="1486599"/>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9C51C6-2622-44A7-9B77-EAC10766BEDF}">
      <dsp:nvSpPr>
        <dsp:cNvPr id="0" name=""/>
        <dsp:cNvSpPr/>
      </dsp:nvSpPr>
      <dsp:spPr>
        <a:xfrm>
          <a:off x="2738946" y="1408369"/>
          <a:ext cx="2954793" cy="2954793"/>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es-MX" sz="4500" kern="1200" dirty="0" smtClean="0"/>
            <a:t>Omega 6</a:t>
          </a:r>
          <a:endParaRPr lang="es-MX" sz="4500" kern="1200" dirty="0"/>
        </a:p>
      </dsp:txBody>
      <dsp:txXfrm>
        <a:off x="2738946" y="1408369"/>
        <a:ext cx="2954793" cy="2954793"/>
      </dsp:txXfrm>
    </dsp:sp>
    <dsp:sp modelId="{371127CA-C277-4FA0-B040-3BA6E7D1D1A6}">
      <dsp:nvSpPr>
        <dsp:cNvPr id="0" name=""/>
        <dsp:cNvSpPr/>
      </dsp:nvSpPr>
      <dsp:spPr>
        <a:xfrm>
          <a:off x="2803774" y="224698"/>
          <a:ext cx="2825137" cy="1477396"/>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t>El ácido </a:t>
          </a:r>
          <a:r>
            <a:rPr lang="es-EC" sz="1800" kern="1200" dirty="0" err="1" smtClean="0"/>
            <a:t>araquinódico</a:t>
          </a:r>
          <a:r>
            <a:rPr lang="es-EC" sz="1800" kern="1200" dirty="0" smtClean="0"/>
            <a:t> (AA)</a:t>
          </a:r>
          <a:endParaRPr lang="es-MX" sz="1800" kern="1200" dirty="0"/>
        </a:p>
      </dsp:txBody>
      <dsp:txXfrm>
        <a:off x="2803774" y="224698"/>
        <a:ext cx="2825137" cy="1477396"/>
      </dsp:txXfrm>
    </dsp:sp>
    <dsp:sp modelId="{A154239D-6189-4697-AFF9-A39D566D8792}">
      <dsp:nvSpPr>
        <dsp:cNvPr id="0" name=""/>
        <dsp:cNvSpPr/>
      </dsp:nvSpPr>
      <dsp:spPr>
        <a:xfrm>
          <a:off x="4600172" y="3108252"/>
          <a:ext cx="2561983" cy="1477396"/>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kern="1200" dirty="0" smtClean="0"/>
            <a:t>El ácido gamma-</a:t>
          </a:r>
          <a:r>
            <a:rPr lang="es-EC" sz="1700" kern="1200" dirty="0" err="1" smtClean="0"/>
            <a:t>linolénico</a:t>
          </a:r>
          <a:r>
            <a:rPr lang="es-EC" sz="1700" kern="1200" dirty="0" smtClean="0"/>
            <a:t> (GLA)  </a:t>
          </a:r>
          <a:endParaRPr lang="es-MX" sz="1700" kern="1200" dirty="0"/>
        </a:p>
      </dsp:txBody>
      <dsp:txXfrm>
        <a:off x="4600172" y="3108252"/>
        <a:ext cx="2561983" cy="1477396"/>
      </dsp:txXfrm>
    </dsp:sp>
    <dsp:sp modelId="{0FD6353B-FAAB-4B75-8C06-F7DC479989F9}">
      <dsp:nvSpPr>
        <dsp:cNvPr id="0" name=""/>
        <dsp:cNvSpPr/>
      </dsp:nvSpPr>
      <dsp:spPr>
        <a:xfrm>
          <a:off x="1273123" y="3108252"/>
          <a:ext cx="2556797" cy="1477396"/>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smtClean="0"/>
            <a:t>El ácido linoleico</a:t>
          </a:r>
          <a:endParaRPr lang="es-MX" sz="1800" kern="1200"/>
        </a:p>
      </dsp:txBody>
      <dsp:txXfrm>
        <a:off x="1273123" y="3108252"/>
        <a:ext cx="2556797" cy="1477396"/>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C3C3C0-6C64-48DA-A8AE-6020A2C201C1}">
      <dsp:nvSpPr>
        <dsp:cNvPr id="0" name=""/>
        <dsp:cNvSpPr/>
      </dsp:nvSpPr>
      <dsp:spPr>
        <a:xfrm>
          <a:off x="3352" y="0"/>
          <a:ext cx="2011680" cy="1950720"/>
        </a:xfrm>
        <a:prstGeom prst="upArrow">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DEBCB8-5168-4790-8327-48802D5582F3}">
      <dsp:nvSpPr>
        <dsp:cNvPr id="0" name=""/>
        <dsp:cNvSpPr/>
      </dsp:nvSpPr>
      <dsp:spPr>
        <a:xfrm>
          <a:off x="2615952" y="15781"/>
          <a:ext cx="3413760"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0" rIns="149352" bIns="149352" numCol="1" spcCol="1270" anchor="ctr" anchorCtr="0">
          <a:noAutofit/>
        </a:bodyPr>
        <a:lstStyle/>
        <a:p>
          <a:pPr lvl="0" algn="l" defTabSz="933450">
            <a:lnSpc>
              <a:spcPct val="90000"/>
            </a:lnSpc>
            <a:spcBef>
              <a:spcPct val="0"/>
            </a:spcBef>
            <a:spcAft>
              <a:spcPct val="35000"/>
            </a:spcAft>
          </a:pPr>
          <a:r>
            <a:rPr lang="es-MX" sz="2100" kern="1200" dirty="0" smtClean="0"/>
            <a:t>Valor real tableta </a:t>
          </a:r>
        </a:p>
        <a:p>
          <a:pPr lvl="0" algn="l" defTabSz="933450">
            <a:lnSpc>
              <a:spcPct val="90000"/>
            </a:lnSpc>
            <a:spcBef>
              <a:spcPct val="0"/>
            </a:spcBef>
            <a:spcAft>
              <a:spcPct val="35000"/>
            </a:spcAft>
          </a:pPr>
          <a:r>
            <a:rPr lang="es-MX" sz="2100" kern="1200" dirty="0" smtClean="0"/>
            <a:t>Omega 3</a:t>
          </a:r>
        </a:p>
        <a:p>
          <a:pPr lvl="0" algn="l" defTabSz="933450">
            <a:lnSpc>
              <a:spcPct val="90000"/>
            </a:lnSpc>
            <a:spcBef>
              <a:spcPct val="0"/>
            </a:spcBef>
            <a:spcAft>
              <a:spcPct val="35000"/>
            </a:spcAft>
          </a:pPr>
          <a:r>
            <a:rPr lang="es-MX" sz="2100" kern="1200" dirty="0" smtClean="0"/>
            <a:t>300 miligramos </a:t>
          </a:r>
          <a:endParaRPr lang="es-MX" sz="2100" kern="1200" dirty="0"/>
        </a:p>
      </dsp:txBody>
      <dsp:txXfrm>
        <a:off x="2615952" y="15781"/>
        <a:ext cx="3413760" cy="1950720"/>
      </dsp:txXfrm>
    </dsp:sp>
    <dsp:sp modelId="{27CDDF43-45C4-405C-AB11-8368A2F95452}">
      <dsp:nvSpPr>
        <dsp:cNvPr id="0" name=""/>
        <dsp:cNvSpPr/>
      </dsp:nvSpPr>
      <dsp:spPr>
        <a:xfrm>
          <a:off x="606856" y="2113280"/>
          <a:ext cx="2011680" cy="1950720"/>
        </a:xfrm>
        <a:prstGeom prst="downArrow">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06FA9A-3940-44F3-ABBE-5DDE8E4328A6}">
      <dsp:nvSpPr>
        <dsp:cNvPr id="0" name=""/>
        <dsp:cNvSpPr/>
      </dsp:nvSpPr>
      <dsp:spPr>
        <a:xfrm>
          <a:off x="2678887" y="2113280"/>
          <a:ext cx="3413760"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0" rIns="149352" bIns="149352" numCol="1" spcCol="1270" anchor="ctr" anchorCtr="0">
          <a:noAutofit/>
        </a:bodyPr>
        <a:lstStyle/>
        <a:p>
          <a:pPr lvl="0" algn="l" defTabSz="933450">
            <a:lnSpc>
              <a:spcPct val="90000"/>
            </a:lnSpc>
            <a:spcBef>
              <a:spcPct val="0"/>
            </a:spcBef>
            <a:spcAft>
              <a:spcPct val="35000"/>
            </a:spcAft>
          </a:pPr>
          <a:r>
            <a:rPr lang="es-MX" sz="2100" kern="1200" dirty="0" smtClean="0"/>
            <a:t>Valor real combinación </a:t>
          </a:r>
        </a:p>
        <a:p>
          <a:pPr lvl="0" algn="l" defTabSz="933450">
            <a:lnSpc>
              <a:spcPct val="90000"/>
            </a:lnSpc>
            <a:spcBef>
              <a:spcPct val="0"/>
            </a:spcBef>
            <a:spcAft>
              <a:spcPct val="35000"/>
            </a:spcAft>
          </a:pPr>
          <a:r>
            <a:rPr lang="es-MX" sz="2100" kern="1200" dirty="0" smtClean="0"/>
            <a:t>Omega 3-6</a:t>
          </a:r>
        </a:p>
        <a:p>
          <a:pPr lvl="0" algn="l" defTabSz="933450">
            <a:lnSpc>
              <a:spcPct val="90000"/>
            </a:lnSpc>
            <a:spcBef>
              <a:spcPct val="0"/>
            </a:spcBef>
            <a:spcAft>
              <a:spcPct val="35000"/>
            </a:spcAft>
          </a:pPr>
          <a:r>
            <a:rPr lang="es-MX" sz="2100" kern="1200" dirty="0" smtClean="0"/>
            <a:t>300 mg y 320 mg</a:t>
          </a:r>
          <a:endParaRPr lang="es-MX" sz="2100" kern="1200" dirty="0"/>
        </a:p>
      </dsp:txBody>
      <dsp:txXfrm>
        <a:off x="2678887" y="2113280"/>
        <a:ext cx="3413760" cy="1950720"/>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D0220C-0C96-4D7A-BDB6-0E96D0A0334D}">
      <dsp:nvSpPr>
        <dsp:cNvPr id="0" name=""/>
        <dsp:cNvSpPr/>
      </dsp:nvSpPr>
      <dsp:spPr>
        <a:xfrm>
          <a:off x="4074169" y="814"/>
          <a:ext cx="995660" cy="995660"/>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s-MX" sz="600" kern="1200" dirty="0" smtClean="0"/>
            <a:t>420 tilapias </a:t>
          </a:r>
          <a:endParaRPr lang="es-MX" sz="600" kern="1200" dirty="0"/>
        </a:p>
      </dsp:txBody>
      <dsp:txXfrm>
        <a:off x="4074169" y="814"/>
        <a:ext cx="995660" cy="995660"/>
      </dsp:txXfrm>
    </dsp:sp>
    <dsp:sp modelId="{FDB30653-CC78-41DB-8BF2-085D1E7F9A59}">
      <dsp:nvSpPr>
        <dsp:cNvPr id="0" name=""/>
        <dsp:cNvSpPr/>
      </dsp:nvSpPr>
      <dsp:spPr>
        <a:xfrm rot="1080000">
          <a:off x="5143310" y="559183"/>
          <a:ext cx="264230" cy="3360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MX" sz="500" kern="1200"/>
        </a:p>
      </dsp:txBody>
      <dsp:txXfrm rot="1080000">
        <a:off x="5143310" y="559183"/>
        <a:ext cx="264230" cy="336035"/>
      </dsp:txXfrm>
    </dsp:sp>
    <dsp:sp modelId="{6CF6169B-E99F-4B39-A415-7A77B009036E}">
      <dsp:nvSpPr>
        <dsp:cNvPr id="0" name=""/>
        <dsp:cNvSpPr/>
      </dsp:nvSpPr>
      <dsp:spPr>
        <a:xfrm>
          <a:off x="5495246" y="462550"/>
          <a:ext cx="995660" cy="995660"/>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s-EC" sz="600" kern="1200" dirty="0" smtClean="0"/>
            <a:t>24g </a:t>
          </a:r>
          <a:r>
            <a:rPr lang="es-MX" sz="600" kern="1200" dirty="0" smtClean="0"/>
            <a:t>± 3. </a:t>
          </a:r>
          <a:endParaRPr lang="es-MX" sz="600" kern="1200" dirty="0"/>
        </a:p>
      </dsp:txBody>
      <dsp:txXfrm>
        <a:off x="5495246" y="462550"/>
        <a:ext cx="995660" cy="995660"/>
      </dsp:txXfrm>
    </dsp:sp>
    <dsp:sp modelId="{11BE2367-BA70-4627-B863-BF78357184FD}">
      <dsp:nvSpPr>
        <dsp:cNvPr id="0" name=""/>
        <dsp:cNvSpPr/>
      </dsp:nvSpPr>
      <dsp:spPr>
        <a:xfrm rot="3240000">
          <a:off x="6295702" y="1390732"/>
          <a:ext cx="264230" cy="3360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MX" sz="500" kern="1200"/>
        </a:p>
      </dsp:txBody>
      <dsp:txXfrm rot="3240000">
        <a:off x="6295702" y="1390732"/>
        <a:ext cx="264230" cy="336035"/>
      </dsp:txXfrm>
    </dsp:sp>
    <dsp:sp modelId="{E7AECFDA-537B-4C67-8846-90547945429E}">
      <dsp:nvSpPr>
        <dsp:cNvPr id="0" name=""/>
        <dsp:cNvSpPr/>
      </dsp:nvSpPr>
      <dsp:spPr>
        <a:xfrm>
          <a:off x="6373519" y="1671389"/>
          <a:ext cx="995660" cy="995660"/>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s-MX" sz="600" kern="1200" dirty="0" smtClean="0"/>
            <a:t>Estanques 2*3*1 </a:t>
          </a:r>
        </a:p>
        <a:p>
          <a:pPr lvl="0" algn="ctr" defTabSz="266700">
            <a:lnSpc>
              <a:spcPct val="90000"/>
            </a:lnSpc>
            <a:spcBef>
              <a:spcPct val="0"/>
            </a:spcBef>
            <a:spcAft>
              <a:spcPct val="35000"/>
            </a:spcAft>
          </a:pPr>
          <a:r>
            <a:rPr lang="es-MX" sz="600" kern="1200" dirty="0" smtClean="0"/>
            <a:t>6000lts</a:t>
          </a:r>
          <a:endParaRPr lang="es-MX" sz="600" kern="1200" dirty="0"/>
        </a:p>
      </dsp:txBody>
      <dsp:txXfrm>
        <a:off x="6373519" y="1671389"/>
        <a:ext cx="995660" cy="995660"/>
      </dsp:txXfrm>
    </dsp:sp>
    <dsp:sp modelId="{36B2DED8-3F64-4502-A8A1-A97672F74729}">
      <dsp:nvSpPr>
        <dsp:cNvPr id="0" name=""/>
        <dsp:cNvSpPr/>
      </dsp:nvSpPr>
      <dsp:spPr>
        <a:xfrm rot="5400000">
          <a:off x="6739234" y="2740828"/>
          <a:ext cx="264230" cy="3360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MX" sz="500" kern="1200"/>
        </a:p>
      </dsp:txBody>
      <dsp:txXfrm rot="5400000">
        <a:off x="6739234" y="2740828"/>
        <a:ext cx="264230" cy="336035"/>
      </dsp:txXfrm>
    </dsp:sp>
    <dsp:sp modelId="{F25435FA-191F-4D89-83D2-9B5C99215631}">
      <dsp:nvSpPr>
        <dsp:cNvPr id="0" name=""/>
        <dsp:cNvSpPr/>
      </dsp:nvSpPr>
      <dsp:spPr>
        <a:xfrm>
          <a:off x="6373519" y="3165597"/>
          <a:ext cx="995660" cy="995660"/>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s-MX" sz="600" kern="1200" dirty="0" smtClean="0"/>
            <a:t>15 estanques </a:t>
          </a:r>
          <a:endParaRPr lang="es-MX" sz="600" kern="1200" dirty="0"/>
        </a:p>
      </dsp:txBody>
      <dsp:txXfrm>
        <a:off x="6373519" y="3165597"/>
        <a:ext cx="995660" cy="995660"/>
      </dsp:txXfrm>
    </dsp:sp>
    <dsp:sp modelId="{62FAE8C3-F1F9-4560-A535-57663E35AC8C}">
      <dsp:nvSpPr>
        <dsp:cNvPr id="0" name=""/>
        <dsp:cNvSpPr/>
      </dsp:nvSpPr>
      <dsp:spPr>
        <a:xfrm rot="7560000">
          <a:off x="6304493" y="4093780"/>
          <a:ext cx="264230" cy="3360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MX" sz="500" kern="1200"/>
        </a:p>
      </dsp:txBody>
      <dsp:txXfrm rot="7560000">
        <a:off x="6304493" y="4093780"/>
        <a:ext cx="264230" cy="336035"/>
      </dsp:txXfrm>
    </dsp:sp>
    <dsp:sp modelId="{3FCAE445-ED68-469F-9C24-365A7364AF29}">
      <dsp:nvSpPr>
        <dsp:cNvPr id="0" name=""/>
        <dsp:cNvSpPr/>
      </dsp:nvSpPr>
      <dsp:spPr>
        <a:xfrm>
          <a:off x="5495246" y="4374437"/>
          <a:ext cx="995660" cy="995660"/>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s-MX" sz="600" kern="1200" dirty="0" smtClean="0"/>
            <a:t>28 peces/estanques</a:t>
          </a:r>
          <a:endParaRPr lang="es-MX" sz="600" kern="1200" dirty="0"/>
        </a:p>
      </dsp:txBody>
      <dsp:txXfrm>
        <a:off x="5495246" y="4374437"/>
        <a:ext cx="995660" cy="995660"/>
      </dsp:txXfrm>
    </dsp:sp>
    <dsp:sp modelId="{921CF13A-F709-4D56-8351-3AF6F2BD54CA}">
      <dsp:nvSpPr>
        <dsp:cNvPr id="0" name=""/>
        <dsp:cNvSpPr/>
      </dsp:nvSpPr>
      <dsp:spPr>
        <a:xfrm rot="9720000">
          <a:off x="5157535" y="4932806"/>
          <a:ext cx="264230" cy="3360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MX" sz="500" kern="1200"/>
        </a:p>
      </dsp:txBody>
      <dsp:txXfrm rot="9720000">
        <a:off x="5157535" y="4932806"/>
        <a:ext cx="264230" cy="336035"/>
      </dsp:txXfrm>
    </dsp:sp>
    <dsp:sp modelId="{0D45CCD2-B16E-4A87-B6C1-3DB18524E5A1}">
      <dsp:nvSpPr>
        <dsp:cNvPr id="0" name=""/>
        <dsp:cNvSpPr/>
      </dsp:nvSpPr>
      <dsp:spPr>
        <a:xfrm>
          <a:off x="4074169" y="4836173"/>
          <a:ext cx="995660" cy="995660"/>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s-MX" sz="600" kern="1200" dirty="0" smtClean="0"/>
            <a:t>140 peces / tratamiento</a:t>
          </a:r>
          <a:endParaRPr lang="es-MX" sz="600" kern="1200" dirty="0"/>
        </a:p>
      </dsp:txBody>
      <dsp:txXfrm>
        <a:off x="4074169" y="4836173"/>
        <a:ext cx="995660" cy="995660"/>
      </dsp:txXfrm>
    </dsp:sp>
    <dsp:sp modelId="{714DE90F-B45A-49B9-A88A-F67D2BFB3C26}">
      <dsp:nvSpPr>
        <dsp:cNvPr id="0" name=""/>
        <dsp:cNvSpPr/>
      </dsp:nvSpPr>
      <dsp:spPr>
        <a:xfrm rot="11883858">
          <a:off x="3795589" y="4948833"/>
          <a:ext cx="221256" cy="3360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MX" sz="500" kern="1200"/>
        </a:p>
      </dsp:txBody>
      <dsp:txXfrm rot="11883858">
        <a:off x="3795589" y="4948833"/>
        <a:ext cx="221256" cy="336035"/>
      </dsp:txXfrm>
    </dsp:sp>
    <dsp:sp modelId="{021C34CE-44DB-4D49-B0BB-049F14ECC3E7}">
      <dsp:nvSpPr>
        <dsp:cNvPr id="0" name=""/>
        <dsp:cNvSpPr/>
      </dsp:nvSpPr>
      <dsp:spPr>
        <a:xfrm>
          <a:off x="2730699" y="4397985"/>
          <a:ext cx="995660" cy="995660"/>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s-MX" sz="600" kern="1200" dirty="0" smtClean="0"/>
            <a:t>Evaluaron 100% peces tratados</a:t>
          </a:r>
          <a:endParaRPr lang="es-MX" sz="600" kern="1200" dirty="0"/>
        </a:p>
      </dsp:txBody>
      <dsp:txXfrm>
        <a:off x="2730699" y="4397985"/>
        <a:ext cx="995660" cy="995660"/>
      </dsp:txXfrm>
    </dsp:sp>
    <dsp:sp modelId="{F2341FC7-BD09-48F1-973A-E174C30ED48A}">
      <dsp:nvSpPr>
        <dsp:cNvPr id="0" name=""/>
        <dsp:cNvSpPr/>
      </dsp:nvSpPr>
      <dsp:spPr>
        <a:xfrm rot="13932103">
          <a:off x="2606319" y="4118288"/>
          <a:ext cx="298910" cy="3360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MX" sz="500" kern="1200"/>
        </a:p>
      </dsp:txBody>
      <dsp:txXfrm rot="13932103">
        <a:off x="2606319" y="4118288"/>
        <a:ext cx="298910" cy="336035"/>
      </dsp:txXfrm>
    </dsp:sp>
    <dsp:sp modelId="{48837D40-0F58-44EA-9783-42DE3A4E3C75}">
      <dsp:nvSpPr>
        <dsp:cNvPr id="0" name=""/>
        <dsp:cNvSpPr/>
      </dsp:nvSpPr>
      <dsp:spPr>
        <a:xfrm>
          <a:off x="1774820" y="3165597"/>
          <a:ext cx="995660" cy="995660"/>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s-MX" sz="600" kern="1200" dirty="0" smtClean="0"/>
            <a:t>Siete muestreos cada 21 días </a:t>
          </a:r>
          <a:endParaRPr lang="es-MX" sz="600" kern="1200" dirty="0"/>
        </a:p>
      </dsp:txBody>
      <dsp:txXfrm>
        <a:off x="1774820" y="3165597"/>
        <a:ext cx="995660" cy="995660"/>
      </dsp:txXfrm>
    </dsp:sp>
    <dsp:sp modelId="{FC35A005-318D-4121-89C1-EDAD88FCF1A6}">
      <dsp:nvSpPr>
        <dsp:cNvPr id="0" name=""/>
        <dsp:cNvSpPr/>
      </dsp:nvSpPr>
      <dsp:spPr>
        <a:xfrm rot="16200000">
          <a:off x="2140535" y="2755784"/>
          <a:ext cx="264230" cy="3360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MX" sz="500" kern="1200"/>
        </a:p>
      </dsp:txBody>
      <dsp:txXfrm rot="16200000">
        <a:off x="2140535" y="2755784"/>
        <a:ext cx="264230" cy="336035"/>
      </dsp:txXfrm>
    </dsp:sp>
    <dsp:sp modelId="{966FD408-6803-47EC-9E8D-E32CCF1817F3}">
      <dsp:nvSpPr>
        <dsp:cNvPr id="0" name=""/>
        <dsp:cNvSpPr/>
      </dsp:nvSpPr>
      <dsp:spPr>
        <a:xfrm>
          <a:off x="1774820" y="1671389"/>
          <a:ext cx="995660" cy="995660"/>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s-MX" sz="600" kern="1200" dirty="0" smtClean="0"/>
            <a:t>Tiempo 140 días </a:t>
          </a:r>
          <a:endParaRPr lang="es-MX" sz="600" kern="1200" dirty="0"/>
        </a:p>
      </dsp:txBody>
      <dsp:txXfrm>
        <a:off x="1774820" y="1671389"/>
        <a:ext cx="995660" cy="995660"/>
      </dsp:txXfrm>
    </dsp:sp>
    <dsp:sp modelId="{CFE6AF72-A0BE-492D-BDF5-EB024851000B}">
      <dsp:nvSpPr>
        <dsp:cNvPr id="0" name=""/>
        <dsp:cNvSpPr/>
      </dsp:nvSpPr>
      <dsp:spPr>
        <a:xfrm rot="18360000">
          <a:off x="2575276" y="1402832"/>
          <a:ext cx="264230" cy="3360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MX" sz="500" kern="1200"/>
        </a:p>
      </dsp:txBody>
      <dsp:txXfrm rot="18360000">
        <a:off x="2575276" y="1402832"/>
        <a:ext cx="264230" cy="336035"/>
      </dsp:txXfrm>
    </dsp:sp>
    <dsp:sp modelId="{081A9D75-439D-4195-B261-D660F4F972AD}">
      <dsp:nvSpPr>
        <dsp:cNvPr id="0" name=""/>
        <dsp:cNvSpPr/>
      </dsp:nvSpPr>
      <dsp:spPr>
        <a:xfrm>
          <a:off x="2653093" y="462550"/>
          <a:ext cx="995660" cy="995660"/>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s-MX" sz="600" kern="1200" dirty="0" smtClean="0"/>
            <a:t>Área 324m</a:t>
          </a:r>
          <a:r>
            <a:rPr lang="es-MX" sz="600" kern="1200" baseline="30000" dirty="0" smtClean="0"/>
            <a:t>2</a:t>
          </a:r>
          <a:endParaRPr lang="es-MX" sz="600" kern="1200" baseline="30000" dirty="0"/>
        </a:p>
      </dsp:txBody>
      <dsp:txXfrm>
        <a:off x="2653093" y="462550"/>
        <a:ext cx="995660" cy="995660"/>
      </dsp:txXfrm>
    </dsp:sp>
    <dsp:sp modelId="{D928D2C6-639F-44B2-B42C-98FEDB22D778}">
      <dsp:nvSpPr>
        <dsp:cNvPr id="0" name=""/>
        <dsp:cNvSpPr/>
      </dsp:nvSpPr>
      <dsp:spPr>
        <a:xfrm rot="20520000">
          <a:off x="3722234" y="563805"/>
          <a:ext cx="264230" cy="3360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MX" sz="500" kern="1200"/>
        </a:p>
      </dsp:txBody>
      <dsp:txXfrm rot="20520000">
        <a:off x="3722234" y="563805"/>
        <a:ext cx="264230" cy="336035"/>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C4B697-B7C2-4B23-B34E-80B496FAC87B}">
      <dsp:nvSpPr>
        <dsp:cNvPr id="0" name=""/>
        <dsp:cNvSpPr/>
      </dsp:nvSpPr>
      <dsp:spPr>
        <a:xfrm>
          <a:off x="494030" y="0"/>
          <a:ext cx="7241539" cy="4525961"/>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AA1023-002E-4C06-AC07-20EB9A4AFE13}">
      <dsp:nvSpPr>
        <dsp:cNvPr id="0" name=""/>
        <dsp:cNvSpPr/>
      </dsp:nvSpPr>
      <dsp:spPr>
        <a:xfrm>
          <a:off x="1207322" y="3365505"/>
          <a:ext cx="166555" cy="166555"/>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F2AEDF-7D91-41D1-A74F-548E90AFCA2E}">
      <dsp:nvSpPr>
        <dsp:cNvPr id="0" name=""/>
        <dsp:cNvSpPr/>
      </dsp:nvSpPr>
      <dsp:spPr>
        <a:xfrm>
          <a:off x="1290599" y="3448783"/>
          <a:ext cx="948641" cy="1077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54" tIns="0" rIns="0" bIns="0" numCol="1" spcCol="1270" anchor="t" anchorCtr="0">
          <a:noAutofit/>
        </a:bodyPr>
        <a:lstStyle/>
        <a:p>
          <a:pPr lvl="0" algn="l" defTabSz="666750">
            <a:lnSpc>
              <a:spcPct val="90000"/>
            </a:lnSpc>
            <a:spcBef>
              <a:spcPct val="0"/>
            </a:spcBef>
            <a:spcAft>
              <a:spcPct val="35000"/>
            </a:spcAft>
          </a:pPr>
          <a:r>
            <a:rPr lang="es-MX" sz="1500" kern="1200" dirty="0" smtClean="0"/>
            <a:t>Perrin 1976</a:t>
          </a:r>
          <a:endParaRPr lang="es-MX" sz="1500" kern="1200" dirty="0"/>
        </a:p>
      </dsp:txBody>
      <dsp:txXfrm>
        <a:off x="1290599" y="3448783"/>
        <a:ext cx="948641" cy="1077178"/>
      </dsp:txXfrm>
    </dsp:sp>
    <dsp:sp modelId="{8F75796C-9040-4F6C-BE33-1A67D487F65E}">
      <dsp:nvSpPr>
        <dsp:cNvPr id="0" name=""/>
        <dsp:cNvSpPr/>
      </dsp:nvSpPr>
      <dsp:spPr>
        <a:xfrm>
          <a:off x="2108893" y="2499236"/>
          <a:ext cx="260695" cy="260695"/>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16A311-59A2-49C2-B48B-F3B93F55DAC0}">
      <dsp:nvSpPr>
        <dsp:cNvPr id="0" name=""/>
        <dsp:cNvSpPr/>
      </dsp:nvSpPr>
      <dsp:spPr>
        <a:xfrm>
          <a:off x="2239241" y="2629583"/>
          <a:ext cx="1202095" cy="1896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37" tIns="0" rIns="0" bIns="0" numCol="1" spcCol="1270" anchor="t" anchorCtr="0">
          <a:noAutofit/>
        </a:bodyPr>
        <a:lstStyle/>
        <a:p>
          <a:pPr lvl="0" algn="l" defTabSz="666750">
            <a:lnSpc>
              <a:spcPct val="90000"/>
            </a:lnSpc>
            <a:spcBef>
              <a:spcPct val="0"/>
            </a:spcBef>
            <a:spcAft>
              <a:spcPct val="35000"/>
            </a:spcAft>
          </a:pPr>
          <a:r>
            <a:rPr lang="es-MX" sz="1500" kern="1200" dirty="0" smtClean="0"/>
            <a:t>BENEFICIO BRUTO</a:t>
          </a:r>
          <a:endParaRPr lang="es-MX" sz="1500" kern="1200" dirty="0"/>
        </a:p>
      </dsp:txBody>
      <dsp:txXfrm>
        <a:off x="2239241" y="2629583"/>
        <a:ext cx="1202095" cy="1896378"/>
      </dsp:txXfrm>
    </dsp:sp>
    <dsp:sp modelId="{F2C6B062-F51F-47CC-952B-FD6133C33E34}">
      <dsp:nvSpPr>
        <dsp:cNvPr id="0" name=""/>
        <dsp:cNvSpPr/>
      </dsp:nvSpPr>
      <dsp:spPr>
        <a:xfrm>
          <a:off x="3267539" y="1808574"/>
          <a:ext cx="347593" cy="34759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317D52-ACC9-414C-BF19-E94AD413B074}">
      <dsp:nvSpPr>
        <dsp:cNvPr id="0" name=""/>
        <dsp:cNvSpPr/>
      </dsp:nvSpPr>
      <dsp:spPr>
        <a:xfrm>
          <a:off x="3441336" y="1982371"/>
          <a:ext cx="1397617" cy="254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183" tIns="0" rIns="0" bIns="0" numCol="1" spcCol="1270" anchor="t" anchorCtr="0">
          <a:noAutofit/>
        </a:bodyPr>
        <a:lstStyle/>
        <a:p>
          <a:pPr lvl="0" algn="l" defTabSz="666750">
            <a:lnSpc>
              <a:spcPct val="90000"/>
            </a:lnSpc>
            <a:spcBef>
              <a:spcPct val="0"/>
            </a:spcBef>
            <a:spcAft>
              <a:spcPct val="35000"/>
            </a:spcAft>
          </a:pPr>
          <a:r>
            <a:rPr lang="es-MX" sz="1500" kern="1200" dirty="0" smtClean="0"/>
            <a:t>Rendimiento en kg de peces obtenidos por tratamientos</a:t>
          </a:r>
          <a:endParaRPr lang="es-MX" sz="1500" kern="1200" dirty="0"/>
        </a:p>
      </dsp:txBody>
      <dsp:txXfrm>
        <a:off x="3441336" y="1982371"/>
        <a:ext cx="1397617" cy="2543590"/>
      </dsp:txXfrm>
    </dsp:sp>
    <dsp:sp modelId="{5F5409CC-26BD-42E9-B3AC-28A563E15FE9}">
      <dsp:nvSpPr>
        <dsp:cNvPr id="0" name=""/>
        <dsp:cNvSpPr/>
      </dsp:nvSpPr>
      <dsp:spPr>
        <a:xfrm>
          <a:off x="4614466" y="1269079"/>
          <a:ext cx="448975" cy="448975"/>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CA2066-3A78-4015-AC95-3237ADBCF420}">
      <dsp:nvSpPr>
        <dsp:cNvPr id="0" name=""/>
        <dsp:cNvSpPr/>
      </dsp:nvSpPr>
      <dsp:spPr>
        <a:xfrm>
          <a:off x="4838953" y="1493567"/>
          <a:ext cx="1448307" cy="3032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903" tIns="0" rIns="0" bIns="0" numCol="1" spcCol="1270" anchor="t" anchorCtr="0">
          <a:noAutofit/>
        </a:bodyPr>
        <a:lstStyle/>
        <a:p>
          <a:pPr lvl="0" algn="l" defTabSz="666750">
            <a:lnSpc>
              <a:spcPct val="90000"/>
            </a:lnSpc>
            <a:spcBef>
              <a:spcPct val="0"/>
            </a:spcBef>
            <a:spcAft>
              <a:spcPct val="35000"/>
            </a:spcAft>
          </a:pPr>
          <a:r>
            <a:rPr lang="es-MX" sz="1500" kern="1200" dirty="0" smtClean="0"/>
            <a:t>Costos Variables</a:t>
          </a:r>
          <a:endParaRPr lang="es-MX" sz="1500" kern="1200" dirty="0"/>
        </a:p>
      </dsp:txBody>
      <dsp:txXfrm>
        <a:off x="4838953" y="1493567"/>
        <a:ext cx="1448307" cy="3032394"/>
      </dsp:txXfrm>
    </dsp:sp>
    <dsp:sp modelId="{96C1EBAD-5F59-4545-99C6-F5A24C1BA243}">
      <dsp:nvSpPr>
        <dsp:cNvPr id="0" name=""/>
        <dsp:cNvSpPr/>
      </dsp:nvSpPr>
      <dsp:spPr>
        <a:xfrm>
          <a:off x="6001220" y="908813"/>
          <a:ext cx="572081" cy="572081"/>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8D69AA-281A-4869-B5E6-70944CA52009}">
      <dsp:nvSpPr>
        <dsp:cNvPr id="0" name=""/>
        <dsp:cNvSpPr/>
      </dsp:nvSpPr>
      <dsp:spPr>
        <a:xfrm>
          <a:off x="6275038" y="1155780"/>
          <a:ext cx="1448307" cy="528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3134" tIns="0" rIns="0" bIns="0" numCol="1" spcCol="1270" anchor="t" anchorCtr="0">
          <a:noAutofit/>
        </a:bodyPr>
        <a:lstStyle/>
        <a:p>
          <a:pPr lvl="0" algn="l" defTabSz="666750">
            <a:lnSpc>
              <a:spcPct val="90000"/>
            </a:lnSpc>
            <a:spcBef>
              <a:spcPct val="0"/>
            </a:spcBef>
            <a:spcAft>
              <a:spcPct val="35000"/>
            </a:spcAft>
          </a:pPr>
          <a:r>
            <a:rPr lang="es-MX" sz="1500" kern="1200" dirty="0" smtClean="0"/>
            <a:t>Beneficio Neto</a:t>
          </a:r>
          <a:endParaRPr lang="es-MX" sz="1500" kern="1200" dirty="0"/>
        </a:p>
      </dsp:txBody>
      <dsp:txXfrm>
        <a:off x="6275038" y="1155780"/>
        <a:ext cx="1448307" cy="52897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0AFB81-A595-4704-A463-A054962B1B81}">
      <dsp:nvSpPr>
        <dsp:cNvPr id="0" name=""/>
        <dsp:cNvSpPr/>
      </dsp:nvSpPr>
      <dsp:spPr>
        <a:xfrm>
          <a:off x="1014181" y="15339"/>
          <a:ext cx="2173593" cy="1168283"/>
        </a:xfrm>
        <a:custGeom>
          <a:avLst/>
          <a:gdLst/>
          <a:ahLst/>
          <a:cxnLst/>
          <a:rect l="0" t="0" r="0" b="0"/>
          <a:pathLst>
            <a:path>
              <a:moveTo>
                <a:pt x="2173593" y="1168283"/>
              </a:moveTo>
              <a:lnTo>
                <a:pt x="0" y="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2038521" y="597211"/>
        <a:ext cx="124913" cy="4538"/>
      </dsp:txXfrm>
    </dsp:sp>
    <dsp:sp modelId="{02D59DFD-A61C-409A-AAB1-87CDB45D6658}">
      <dsp:nvSpPr>
        <dsp:cNvPr id="0" name=""/>
        <dsp:cNvSpPr/>
      </dsp:nvSpPr>
      <dsp:spPr>
        <a:xfrm>
          <a:off x="2200547" y="0"/>
          <a:ext cx="1971284" cy="118277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t>La región de Asia-Pacífico domina el sector. </a:t>
          </a:r>
          <a:endParaRPr lang="es-MX" sz="1200" kern="1200" dirty="0"/>
        </a:p>
      </dsp:txBody>
      <dsp:txXfrm>
        <a:off x="2200547" y="0"/>
        <a:ext cx="1971284" cy="1182770"/>
      </dsp:txXfrm>
    </dsp:sp>
    <dsp:sp modelId="{9EE83BF0-43C9-480D-8B71-7F8C5D10F0E0}">
      <dsp:nvSpPr>
        <dsp:cNvPr id="0" name=""/>
        <dsp:cNvSpPr/>
      </dsp:nvSpPr>
      <dsp:spPr>
        <a:xfrm>
          <a:off x="1969484" y="545665"/>
          <a:ext cx="3013381" cy="91440"/>
        </a:xfrm>
        <a:custGeom>
          <a:avLst/>
          <a:gdLst/>
          <a:ahLst/>
          <a:cxnLst/>
          <a:rect l="0" t="0" r="0" b="0"/>
          <a:pathLst>
            <a:path>
              <a:moveTo>
                <a:pt x="0" y="45720"/>
              </a:moveTo>
              <a:lnTo>
                <a:pt x="1523790" y="45720"/>
              </a:lnTo>
              <a:lnTo>
                <a:pt x="1523790" y="52180"/>
              </a:lnTo>
              <a:lnTo>
                <a:pt x="3013381" y="5218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400075" y="589116"/>
        <a:ext cx="152199" cy="4538"/>
      </dsp:txXfrm>
    </dsp:sp>
    <dsp:sp modelId="{C17D989D-195B-43F4-BFC0-490A42FB39D3}">
      <dsp:nvSpPr>
        <dsp:cNvPr id="0" name=""/>
        <dsp:cNvSpPr/>
      </dsp:nvSpPr>
      <dsp:spPr>
        <a:xfrm>
          <a:off x="0" y="0"/>
          <a:ext cx="1971284" cy="118277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t>Existen marcadas diferencias en los niveles de producción.</a:t>
          </a:r>
        </a:p>
      </dsp:txBody>
      <dsp:txXfrm>
        <a:off x="0" y="0"/>
        <a:ext cx="1971284" cy="1182770"/>
      </dsp:txXfrm>
    </dsp:sp>
    <dsp:sp modelId="{DB5C6718-E1A5-435E-A98E-CE71BEC78920}">
      <dsp:nvSpPr>
        <dsp:cNvPr id="0" name=""/>
        <dsp:cNvSpPr/>
      </dsp:nvSpPr>
      <dsp:spPr>
        <a:xfrm>
          <a:off x="1151547" y="1187431"/>
          <a:ext cx="4849360" cy="422795"/>
        </a:xfrm>
        <a:custGeom>
          <a:avLst/>
          <a:gdLst/>
          <a:ahLst/>
          <a:cxnLst/>
          <a:rect l="0" t="0" r="0" b="0"/>
          <a:pathLst>
            <a:path>
              <a:moveTo>
                <a:pt x="4849360" y="0"/>
              </a:moveTo>
              <a:lnTo>
                <a:pt x="4849360" y="228497"/>
              </a:lnTo>
              <a:lnTo>
                <a:pt x="0" y="228497"/>
              </a:lnTo>
              <a:lnTo>
                <a:pt x="0" y="422795"/>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454465" y="1396560"/>
        <a:ext cx="243525" cy="4538"/>
      </dsp:txXfrm>
    </dsp:sp>
    <dsp:sp modelId="{B5643653-BA65-461F-9DB1-BFFA77A6C349}">
      <dsp:nvSpPr>
        <dsp:cNvPr id="0" name=""/>
        <dsp:cNvSpPr/>
      </dsp:nvSpPr>
      <dsp:spPr>
        <a:xfrm>
          <a:off x="5015265" y="6460"/>
          <a:ext cx="1971284" cy="118277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kern="1200" dirty="0" smtClean="0"/>
            <a:t>En 2008 </a:t>
          </a:r>
          <a:endParaRPr lang="es-MX" sz="1400" kern="1200" dirty="0"/>
        </a:p>
      </dsp:txBody>
      <dsp:txXfrm>
        <a:off x="5015265" y="6460"/>
        <a:ext cx="1971284" cy="1182770"/>
      </dsp:txXfrm>
    </dsp:sp>
    <dsp:sp modelId="{CC39E9FD-1FAC-4224-940E-342B444BE267}">
      <dsp:nvSpPr>
        <dsp:cNvPr id="0" name=""/>
        <dsp:cNvSpPr/>
      </dsp:nvSpPr>
      <dsp:spPr>
        <a:xfrm>
          <a:off x="2135390" y="2188292"/>
          <a:ext cx="422795" cy="91440"/>
        </a:xfrm>
        <a:custGeom>
          <a:avLst/>
          <a:gdLst/>
          <a:ahLst/>
          <a:cxnLst/>
          <a:rect l="0" t="0" r="0" b="0"/>
          <a:pathLst>
            <a:path>
              <a:moveTo>
                <a:pt x="0" y="45720"/>
              </a:moveTo>
              <a:lnTo>
                <a:pt x="42279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2335452" y="2231743"/>
        <a:ext cx="22669" cy="4538"/>
      </dsp:txXfrm>
    </dsp:sp>
    <dsp:sp modelId="{90B972C6-A93C-4E9D-BCDD-2D1FEF9DFA48}">
      <dsp:nvSpPr>
        <dsp:cNvPr id="0" name=""/>
        <dsp:cNvSpPr/>
      </dsp:nvSpPr>
      <dsp:spPr>
        <a:xfrm>
          <a:off x="165905" y="1642626"/>
          <a:ext cx="1971284" cy="118277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t>concentró el 89,1% de la producción mundial, con China en solitario aportando el 62,3%. </a:t>
          </a:r>
        </a:p>
      </dsp:txBody>
      <dsp:txXfrm>
        <a:off x="165905" y="1642626"/>
        <a:ext cx="1971284" cy="1182770"/>
      </dsp:txXfrm>
    </dsp:sp>
    <dsp:sp modelId="{A4752E84-CB55-4A55-9620-BF8A0E67C84E}">
      <dsp:nvSpPr>
        <dsp:cNvPr id="0" name=""/>
        <dsp:cNvSpPr/>
      </dsp:nvSpPr>
      <dsp:spPr>
        <a:xfrm>
          <a:off x="4560070" y="2188292"/>
          <a:ext cx="422795" cy="91440"/>
        </a:xfrm>
        <a:custGeom>
          <a:avLst/>
          <a:gdLst/>
          <a:ahLst/>
          <a:cxnLst/>
          <a:rect l="0" t="0" r="0" b="0"/>
          <a:pathLst>
            <a:path>
              <a:moveTo>
                <a:pt x="0" y="45720"/>
              </a:moveTo>
              <a:lnTo>
                <a:pt x="42279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760133" y="2231743"/>
        <a:ext cx="22669" cy="4538"/>
      </dsp:txXfrm>
    </dsp:sp>
    <dsp:sp modelId="{AE072E76-ECFA-4BCB-91FE-15CEF259F7FE}">
      <dsp:nvSpPr>
        <dsp:cNvPr id="0" name=""/>
        <dsp:cNvSpPr/>
      </dsp:nvSpPr>
      <dsp:spPr>
        <a:xfrm>
          <a:off x="2590585" y="1642626"/>
          <a:ext cx="1971284" cy="118277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t>De los 15 países principales por su producción acuícola, 11 se encuentran en la región de Asia-Pacífico.</a:t>
          </a:r>
          <a:endParaRPr lang="es-MX" sz="1200" kern="1200" dirty="0"/>
        </a:p>
      </dsp:txBody>
      <dsp:txXfrm>
        <a:off x="2590585" y="1642626"/>
        <a:ext cx="1971284" cy="1182770"/>
      </dsp:txXfrm>
    </dsp:sp>
    <dsp:sp modelId="{5F9921B0-E62D-4E2B-9E81-2A483E651C83}">
      <dsp:nvSpPr>
        <dsp:cNvPr id="0" name=""/>
        <dsp:cNvSpPr/>
      </dsp:nvSpPr>
      <dsp:spPr>
        <a:xfrm>
          <a:off x="2062360" y="2823597"/>
          <a:ext cx="3938548" cy="422795"/>
        </a:xfrm>
        <a:custGeom>
          <a:avLst/>
          <a:gdLst/>
          <a:ahLst/>
          <a:cxnLst/>
          <a:rect l="0" t="0" r="0" b="0"/>
          <a:pathLst>
            <a:path>
              <a:moveTo>
                <a:pt x="3938548" y="0"/>
              </a:moveTo>
              <a:lnTo>
                <a:pt x="3938548" y="228497"/>
              </a:lnTo>
              <a:lnTo>
                <a:pt x="0" y="228497"/>
              </a:lnTo>
              <a:lnTo>
                <a:pt x="0" y="422795"/>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932520" y="3032726"/>
        <a:ext cx="198227" cy="4538"/>
      </dsp:txXfrm>
    </dsp:sp>
    <dsp:sp modelId="{BD1C4255-4E9F-43BB-8BB7-62B4FA269448}">
      <dsp:nvSpPr>
        <dsp:cNvPr id="0" name=""/>
        <dsp:cNvSpPr/>
      </dsp:nvSpPr>
      <dsp:spPr>
        <a:xfrm>
          <a:off x="5015265" y="1642626"/>
          <a:ext cx="1971284" cy="118277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t>Unos pocos países lideran la producción de las principales especies</a:t>
          </a:r>
          <a:endParaRPr lang="es-MX" sz="1200" kern="1200" dirty="0"/>
        </a:p>
      </dsp:txBody>
      <dsp:txXfrm>
        <a:off x="5015265" y="1642626"/>
        <a:ext cx="1971284" cy="1182770"/>
      </dsp:txXfrm>
    </dsp:sp>
    <dsp:sp modelId="{6BDEC118-706A-4836-A5C9-F05F1C80526C}">
      <dsp:nvSpPr>
        <dsp:cNvPr id="0" name=""/>
        <dsp:cNvSpPr/>
      </dsp:nvSpPr>
      <dsp:spPr>
        <a:xfrm>
          <a:off x="165905" y="3278793"/>
          <a:ext cx="3792909" cy="169907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kern="1200" dirty="0" smtClean="0"/>
            <a:t>China y las carpas; China, Tailandia, Vietnam, Indonesia e India con camarones y langostinos. y Noruega y Chile con el salmón (FA0, 2011)</a:t>
          </a:r>
          <a:endParaRPr lang="es-MX" sz="1500" kern="1200" dirty="0"/>
        </a:p>
      </dsp:txBody>
      <dsp:txXfrm>
        <a:off x="165905" y="3278793"/>
        <a:ext cx="3792909" cy="1699074"/>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C23A59-2370-445A-BF84-3D5A87A956CE}">
      <dsp:nvSpPr>
        <dsp:cNvPr id="0" name=""/>
        <dsp:cNvSpPr/>
      </dsp:nvSpPr>
      <dsp:spPr>
        <a:xfrm>
          <a:off x="0" y="126999"/>
          <a:ext cx="6096000" cy="380999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7E5D3C-82F7-476D-BCD4-1D579765929E}">
      <dsp:nvSpPr>
        <dsp:cNvPr id="0" name=""/>
        <dsp:cNvSpPr/>
      </dsp:nvSpPr>
      <dsp:spPr>
        <a:xfrm>
          <a:off x="600456" y="2960116"/>
          <a:ext cx="140208" cy="14020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A52F8F-167D-4A62-9559-A9BEB1829DBB}">
      <dsp:nvSpPr>
        <dsp:cNvPr id="0" name=""/>
        <dsp:cNvSpPr/>
      </dsp:nvSpPr>
      <dsp:spPr>
        <a:xfrm>
          <a:off x="670560" y="3030220"/>
          <a:ext cx="798576" cy="906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293" tIns="0" rIns="0" bIns="0" numCol="1" spcCol="1270" anchor="t" anchorCtr="0">
          <a:noAutofit/>
        </a:bodyPr>
        <a:lstStyle/>
        <a:p>
          <a:pPr lvl="0" algn="l" defTabSz="533400">
            <a:lnSpc>
              <a:spcPct val="90000"/>
            </a:lnSpc>
            <a:spcBef>
              <a:spcPct val="0"/>
            </a:spcBef>
            <a:spcAft>
              <a:spcPct val="35000"/>
            </a:spcAft>
          </a:pPr>
          <a:r>
            <a:rPr lang="es-MX" sz="1200" kern="1200" dirty="0" smtClean="0"/>
            <a:t>Proyecto factible </a:t>
          </a:r>
          <a:endParaRPr lang="es-MX" sz="1200" kern="1200" dirty="0"/>
        </a:p>
      </dsp:txBody>
      <dsp:txXfrm>
        <a:off x="670560" y="3030220"/>
        <a:ext cx="798576" cy="906779"/>
      </dsp:txXfrm>
    </dsp:sp>
    <dsp:sp modelId="{C3DE3B57-FD79-46C7-B4CC-61913AAA1091}">
      <dsp:nvSpPr>
        <dsp:cNvPr id="0" name=""/>
        <dsp:cNvSpPr/>
      </dsp:nvSpPr>
      <dsp:spPr>
        <a:xfrm>
          <a:off x="1359408" y="2230881"/>
          <a:ext cx="219456" cy="219456"/>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DDDAC8-9AF7-4529-BB1B-F6AE92309A11}">
      <dsp:nvSpPr>
        <dsp:cNvPr id="0" name=""/>
        <dsp:cNvSpPr/>
      </dsp:nvSpPr>
      <dsp:spPr>
        <a:xfrm>
          <a:off x="1469136" y="2340609"/>
          <a:ext cx="1011936" cy="1596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285" tIns="0" rIns="0" bIns="0" numCol="1" spcCol="1270" anchor="t" anchorCtr="0">
          <a:noAutofit/>
        </a:bodyPr>
        <a:lstStyle/>
        <a:p>
          <a:pPr lvl="0" algn="l" defTabSz="533400">
            <a:lnSpc>
              <a:spcPct val="90000"/>
            </a:lnSpc>
            <a:spcBef>
              <a:spcPct val="0"/>
            </a:spcBef>
            <a:spcAft>
              <a:spcPct val="35000"/>
            </a:spcAft>
          </a:pPr>
          <a:r>
            <a:rPr lang="es-MX" sz="1200" kern="1200" dirty="0" smtClean="0"/>
            <a:t>TO rentabilidad 122 %</a:t>
          </a:r>
          <a:endParaRPr lang="es-MX" sz="1200" kern="1200" dirty="0"/>
        </a:p>
      </dsp:txBody>
      <dsp:txXfrm>
        <a:off x="1469136" y="2340609"/>
        <a:ext cx="1011936" cy="1596389"/>
      </dsp:txXfrm>
    </dsp:sp>
    <dsp:sp modelId="{096AD8D1-A246-4FF4-95AF-186FF4B66617}">
      <dsp:nvSpPr>
        <dsp:cNvPr id="0" name=""/>
        <dsp:cNvSpPr/>
      </dsp:nvSpPr>
      <dsp:spPr>
        <a:xfrm>
          <a:off x="2334768" y="1649475"/>
          <a:ext cx="292608" cy="29260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613941-43C3-465F-8A57-47E9785E5A58}">
      <dsp:nvSpPr>
        <dsp:cNvPr id="0" name=""/>
        <dsp:cNvSpPr/>
      </dsp:nvSpPr>
      <dsp:spPr>
        <a:xfrm>
          <a:off x="2481072" y="1795779"/>
          <a:ext cx="1176528" cy="2141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047" tIns="0" rIns="0" bIns="0" numCol="1" spcCol="1270" anchor="t" anchorCtr="0">
          <a:noAutofit/>
        </a:bodyPr>
        <a:lstStyle/>
        <a:p>
          <a:pPr lvl="0" algn="l" defTabSz="533400">
            <a:lnSpc>
              <a:spcPct val="90000"/>
            </a:lnSpc>
            <a:spcBef>
              <a:spcPct val="0"/>
            </a:spcBef>
            <a:spcAft>
              <a:spcPct val="35000"/>
            </a:spcAft>
          </a:pPr>
          <a:r>
            <a:rPr lang="es-MX" sz="1200" kern="1200" dirty="0" smtClean="0"/>
            <a:t>T1 rentabilidad 69 %</a:t>
          </a:r>
          <a:endParaRPr lang="es-MX" sz="1200" kern="1200" dirty="0"/>
        </a:p>
      </dsp:txBody>
      <dsp:txXfrm>
        <a:off x="2481072" y="1795779"/>
        <a:ext cx="1176528" cy="2141220"/>
      </dsp:txXfrm>
    </dsp:sp>
    <dsp:sp modelId="{9153B959-52E1-448C-A295-E4738030575C}">
      <dsp:nvSpPr>
        <dsp:cNvPr id="0" name=""/>
        <dsp:cNvSpPr/>
      </dsp:nvSpPr>
      <dsp:spPr>
        <a:xfrm>
          <a:off x="3468624" y="1195323"/>
          <a:ext cx="377952" cy="377952"/>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8BAD71-A60A-4CE8-B4E2-65FCA46D532A}">
      <dsp:nvSpPr>
        <dsp:cNvPr id="0" name=""/>
        <dsp:cNvSpPr/>
      </dsp:nvSpPr>
      <dsp:spPr>
        <a:xfrm>
          <a:off x="3657600" y="1384299"/>
          <a:ext cx="1219200"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269" tIns="0" rIns="0" bIns="0" numCol="1" spcCol="1270" anchor="t" anchorCtr="0">
          <a:noAutofit/>
        </a:bodyPr>
        <a:lstStyle/>
        <a:p>
          <a:pPr lvl="0" algn="l" defTabSz="533400">
            <a:lnSpc>
              <a:spcPct val="90000"/>
            </a:lnSpc>
            <a:spcBef>
              <a:spcPct val="0"/>
            </a:spcBef>
            <a:spcAft>
              <a:spcPct val="35000"/>
            </a:spcAft>
          </a:pPr>
          <a:r>
            <a:rPr lang="es-MX" sz="1200" kern="1200" dirty="0" smtClean="0"/>
            <a:t>T2 rentabilidad 126 %</a:t>
          </a:r>
          <a:endParaRPr lang="es-MX" sz="1200" kern="1200" dirty="0"/>
        </a:p>
      </dsp:txBody>
      <dsp:txXfrm>
        <a:off x="3657600" y="1384299"/>
        <a:ext cx="1219200" cy="2552700"/>
      </dsp:txXfrm>
    </dsp:sp>
    <dsp:sp modelId="{118BC99E-30BB-4A18-814B-66F61DA45120}">
      <dsp:nvSpPr>
        <dsp:cNvPr id="0" name=""/>
        <dsp:cNvSpPr/>
      </dsp:nvSpPr>
      <dsp:spPr>
        <a:xfrm>
          <a:off x="4636007" y="892047"/>
          <a:ext cx="481584" cy="481584"/>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091893-15F8-44EE-BF02-F2FC88B66205}">
      <dsp:nvSpPr>
        <dsp:cNvPr id="0" name=""/>
        <dsp:cNvSpPr/>
      </dsp:nvSpPr>
      <dsp:spPr>
        <a:xfrm>
          <a:off x="4876800" y="1132839"/>
          <a:ext cx="1219200" cy="2804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181" tIns="0" rIns="0" bIns="0" numCol="1" spcCol="1270" anchor="t" anchorCtr="0">
          <a:noAutofit/>
        </a:bodyPr>
        <a:lstStyle/>
        <a:p>
          <a:pPr lvl="0" algn="l" defTabSz="533400">
            <a:lnSpc>
              <a:spcPct val="90000"/>
            </a:lnSpc>
            <a:spcBef>
              <a:spcPct val="0"/>
            </a:spcBef>
            <a:spcAft>
              <a:spcPct val="35000"/>
            </a:spcAft>
          </a:pPr>
          <a:r>
            <a:rPr lang="es-MX" sz="1200" kern="1200" dirty="0" smtClean="0"/>
            <a:t>Tasa referencial pasiva Banco Central del Ecuador 11%</a:t>
          </a:r>
          <a:endParaRPr lang="es-MX" sz="1200" kern="1200" dirty="0"/>
        </a:p>
      </dsp:txBody>
      <dsp:txXfrm>
        <a:off x="4876800" y="1132839"/>
        <a:ext cx="1219200" cy="2804160"/>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E80DEA-39CF-4E4E-9EFF-F1ABA8EBE243}">
      <dsp:nvSpPr>
        <dsp:cNvPr id="0" name=""/>
        <dsp:cNvSpPr/>
      </dsp:nvSpPr>
      <dsp:spPr>
        <a:xfrm rot="5400000">
          <a:off x="-278290" y="1080171"/>
          <a:ext cx="1238097" cy="14975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734795-6359-449A-B65A-CAD931EAA0FC}">
      <dsp:nvSpPr>
        <dsp:cNvPr id="0" name=""/>
        <dsp:cNvSpPr/>
      </dsp:nvSpPr>
      <dsp:spPr>
        <a:xfrm>
          <a:off x="3065" y="284906"/>
          <a:ext cx="1663898" cy="99833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t>GISIS S.A</a:t>
          </a:r>
          <a:endParaRPr lang="es-MX" sz="1500" kern="1200" dirty="0"/>
        </a:p>
      </dsp:txBody>
      <dsp:txXfrm>
        <a:off x="3065" y="284906"/>
        <a:ext cx="1663898" cy="998339"/>
      </dsp:txXfrm>
    </dsp:sp>
    <dsp:sp modelId="{2841AED3-CD1E-47D3-955A-751E27231588}">
      <dsp:nvSpPr>
        <dsp:cNvPr id="0" name=""/>
        <dsp:cNvSpPr/>
      </dsp:nvSpPr>
      <dsp:spPr>
        <a:xfrm rot="5400000">
          <a:off x="-278290" y="2328095"/>
          <a:ext cx="1238097" cy="14975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EC38B7-B41F-4AFD-8721-9E8F1B173AB3}">
      <dsp:nvSpPr>
        <dsp:cNvPr id="0" name=""/>
        <dsp:cNvSpPr/>
      </dsp:nvSpPr>
      <dsp:spPr>
        <a:xfrm>
          <a:off x="3065" y="1532830"/>
          <a:ext cx="1663898" cy="99833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t>Densidades 30-40mil tilapias/has</a:t>
          </a:r>
          <a:endParaRPr lang="es-MX" sz="1500" kern="1200" dirty="0"/>
        </a:p>
      </dsp:txBody>
      <dsp:txXfrm>
        <a:off x="3065" y="1532830"/>
        <a:ext cx="1663898" cy="998339"/>
      </dsp:txXfrm>
    </dsp:sp>
    <dsp:sp modelId="{08E2E3F1-3449-4A97-8494-94580DD2106F}">
      <dsp:nvSpPr>
        <dsp:cNvPr id="0" name=""/>
        <dsp:cNvSpPr/>
      </dsp:nvSpPr>
      <dsp:spPr>
        <a:xfrm>
          <a:off x="345671" y="2952057"/>
          <a:ext cx="2203158" cy="14975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52673A-2FA1-482A-8CE5-637EE27D5DCB}">
      <dsp:nvSpPr>
        <dsp:cNvPr id="0" name=""/>
        <dsp:cNvSpPr/>
      </dsp:nvSpPr>
      <dsp:spPr>
        <a:xfrm>
          <a:off x="3065" y="2780754"/>
          <a:ext cx="1663898" cy="99833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t>Producción  oscila 12 – 16 Toneladas </a:t>
          </a:r>
          <a:endParaRPr lang="es-MX" sz="1500" kern="1200" dirty="0"/>
        </a:p>
      </dsp:txBody>
      <dsp:txXfrm>
        <a:off x="3065" y="2780754"/>
        <a:ext cx="1663898" cy="998339"/>
      </dsp:txXfrm>
    </dsp:sp>
    <dsp:sp modelId="{19EEB244-D40A-4BDB-9FE2-415A918DEA70}">
      <dsp:nvSpPr>
        <dsp:cNvPr id="0" name=""/>
        <dsp:cNvSpPr/>
      </dsp:nvSpPr>
      <dsp:spPr>
        <a:xfrm rot="16200000">
          <a:off x="1934694" y="2328095"/>
          <a:ext cx="1238097" cy="14975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97E7AD-9146-4E25-8ACE-1F9A69439E72}">
      <dsp:nvSpPr>
        <dsp:cNvPr id="0" name=""/>
        <dsp:cNvSpPr/>
      </dsp:nvSpPr>
      <dsp:spPr>
        <a:xfrm>
          <a:off x="2216050" y="2780754"/>
          <a:ext cx="1663898" cy="99833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t>Investigación Densidades </a:t>
          </a:r>
          <a:endParaRPr lang="es-MX" sz="1500" kern="1200" dirty="0"/>
        </a:p>
      </dsp:txBody>
      <dsp:txXfrm>
        <a:off x="2216050" y="2780754"/>
        <a:ext cx="1663898" cy="998339"/>
      </dsp:txXfrm>
    </dsp:sp>
    <dsp:sp modelId="{D056A8AD-4562-4EB9-B466-206510343B14}">
      <dsp:nvSpPr>
        <dsp:cNvPr id="0" name=""/>
        <dsp:cNvSpPr/>
      </dsp:nvSpPr>
      <dsp:spPr>
        <a:xfrm rot="16200000">
          <a:off x="1934694" y="1080171"/>
          <a:ext cx="1238097" cy="14975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080012-81E1-4A15-9AED-0069C39C3860}">
      <dsp:nvSpPr>
        <dsp:cNvPr id="0" name=""/>
        <dsp:cNvSpPr/>
      </dsp:nvSpPr>
      <dsp:spPr>
        <a:xfrm>
          <a:off x="2216050" y="1532830"/>
          <a:ext cx="1663898" cy="99833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t>46667 Tilapias/has</a:t>
          </a:r>
          <a:endParaRPr lang="es-MX" sz="1500" kern="1200" dirty="0"/>
        </a:p>
      </dsp:txBody>
      <dsp:txXfrm>
        <a:off x="2216050" y="1532830"/>
        <a:ext cx="1663898" cy="998339"/>
      </dsp:txXfrm>
    </dsp:sp>
    <dsp:sp modelId="{210FD4AA-EF88-4985-AA03-9B94AA5E5A0F}">
      <dsp:nvSpPr>
        <dsp:cNvPr id="0" name=""/>
        <dsp:cNvSpPr/>
      </dsp:nvSpPr>
      <dsp:spPr>
        <a:xfrm>
          <a:off x="2558656" y="456209"/>
          <a:ext cx="2203158" cy="14975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EFF2B5-3A5F-4365-B900-DA07B9E47B85}">
      <dsp:nvSpPr>
        <dsp:cNvPr id="0" name=""/>
        <dsp:cNvSpPr/>
      </dsp:nvSpPr>
      <dsp:spPr>
        <a:xfrm>
          <a:off x="2216050" y="284906"/>
          <a:ext cx="1663898" cy="99833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t>TO  11,67 Ton/has</a:t>
          </a:r>
          <a:endParaRPr lang="es-MX" sz="1500" kern="1200" dirty="0"/>
        </a:p>
      </dsp:txBody>
      <dsp:txXfrm>
        <a:off x="2216050" y="284906"/>
        <a:ext cx="1663898" cy="998339"/>
      </dsp:txXfrm>
    </dsp:sp>
    <dsp:sp modelId="{2EE6F558-AF3C-410D-98B9-D3DBA2F12183}">
      <dsp:nvSpPr>
        <dsp:cNvPr id="0" name=""/>
        <dsp:cNvSpPr/>
      </dsp:nvSpPr>
      <dsp:spPr>
        <a:xfrm rot="5400000">
          <a:off x="4147679" y="1080171"/>
          <a:ext cx="1238097" cy="14975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BE144C-EB68-4D15-988E-86E42A154E20}">
      <dsp:nvSpPr>
        <dsp:cNvPr id="0" name=""/>
        <dsp:cNvSpPr/>
      </dsp:nvSpPr>
      <dsp:spPr>
        <a:xfrm>
          <a:off x="4429035" y="284906"/>
          <a:ext cx="1663898" cy="99833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t>T1 12,60 Ton/has</a:t>
          </a:r>
          <a:endParaRPr lang="es-MX" sz="1500" kern="1200" dirty="0"/>
        </a:p>
      </dsp:txBody>
      <dsp:txXfrm>
        <a:off x="4429035" y="284906"/>
        <a:ext cx="1663898" cy="998339"/>
      </dsp:txXfrm>
    </dsp:sp>
    <dsp:sp modelId="{DC93D07D-8269-47F1-9CC6-80EB1E15FEBE}">
      <dsp:nvSpPr>
        <dsp:cNvPr id="0" name=""/>
        <dsp:cNvSpPr/>
      </dsp:nvSpPr>
      <dsp:spPr>
        <a:xfrm rot="5400000">
          <a:off x="4147679" y="2328095"/>
          <a:ext cx="1238097" cy="14975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38DBF1-5FE3-42D1-BF37-64F5EF7005D2}">
      <dsp:nvSpPr>
        <dsp:cNvPr id="0" name=""/>
        <dsp:cNvSpPr/>
      </dsp:nvSpPr>
      <dsp:spPr>
        <a:xfrm>
          <a:off x="4429035" y="1532830"/>
          <a:ext cx="1663898" cy="99833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t>T2 13,07 Ton/has</a:t>
          </a:r>
          <a:endParaRPr lang="es-MX" sz="1500" kern="1200" dirty="0"/>
        </a:p>
      </dsp:txBody>
      <dsp:txXfrm>
        <a:off x="4429035" y="1532830"/>
        <a:ext cx="1663898" cy="998339"/>
      </dsp:txXfrm>
    </dsp:sp>
    <dsp:sp modelId="{3C53F040-D12A-480A-9A09-D1F19EC68AC3}">
      <dsp:nvSpPr>
        <dsp:cNvPr id="0" name=""/>
        <dsp:cNvSpPr/>
      </dsp:nvSpPr>
      <dsp:spPr>
        <a:xfrm>
          <a:off x="4429035" y="2780754"/>
          <a:ext cx="1663898" cy="99833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t>Valores rango de producción.</a:t>
          </a:r>
          <a:endParaRPr lang="es-MX" sz="1500" kern="1200" dirty="0"/>
        </a:p>
      </dsp:txBody>
      <dsp:txXfrm>
        <a:off x="4429035" y="2780754"/>
        <a:ext cx="1663898" cy="99833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6327DA-D061-436D-8C66-E1042131AD03}">
      <dsp:nvSpPr>
        <dsp:cNvPr id="0" name=""/>
        <dsp:cNvSpPr/>
      </dsp:nvSpPr>
      <dsp:spPr>
        <a:xfrm>
          <a:off x="3506018" y="1793"/>
          <a:ext cx="1217562" cy="791415"/>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kern="1200" dirty="0" smtClean="0"/>
            <a:t>Ecuador</a:t>
          </a:r>
          <a:endParaRPr lang="es-MX" sz="1100" kern="1200" dirty="0"/>
        </a:p>
      </dsp:txBody>
      <dsp:txXfrm>
        <a:off x="3506018" y="1793"/>
        <a:ext cx="1217562" cy="791415"/>
      </dsp:txXfrm>
    </dsp:sp>
    <dsp:sp modelId="{5BA4C161-EF68-4CCF-BE9E-9EB5B3E97A07}">
      <dsp:nvSpPr>
        <dsp:cNvPr id="0" name=""/>
        <dsp:cNvSpPr/>
      </dsp:nvSpPr>
      <dsp:spPr>
        <a:xfrm>
          <a:off x="2249320" y="397501"/>
          <a:ext cx="3730959" cy="3730959"/>
        </a:xfrm>
        <a:custGeom>
          <a:avLst/>
          <a:gdLst/>
          <a:ahLst/>
          <a:cxnLst/>
          <a:rect l="0" t="0" r="0" b="0"/>
          <a:pathLst>
            <a:path>
              <a:moveTo>
                <a:pt x="2627618" y="162787"/>
              </a:moveTo>
              <a:arcTo wR="1865479" hR="1865479" stAng="17646821" swAng="92470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2C13DC3-7DE0-4F8E-88D3-249F85510182}">
      <dsp:nvSpPr>
        <dsp:cNvPr id="0" name=""/>
        <dsp:cNvSpPr/>
      </dsp:nvSpPr>
      <dsp:spPr>
        <a:xfrm>
          <a:off x="5121571" y="934533"/>
          <a:ext cx="1217562" cy="791415"/>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kern="1200" dirty="0" smtClean="0"/>
            <a:t>El cultivo Tilapia </a:t>
          </a:r>
          <a:r>
            <a:rPr lang="es-EC" sz="1100" b="1" kern="1200" dirty="0" smtClean="0">
              <a:latin typeface="Angsana New" pitchFamily="18" charset="-34"/>
              <a:cs typeface="Angsana New" pitchFamily="18" charset="-34"/>
            </a:rPr>
            <a:t>(</a:t>
          </a:r>
          <a:r>
            <a:rPr lang="es-EC" sz="1100" b="0" i="1" u="sng" kern="1200" dirty="0" smtClean="0">
              <a:latin typeface="Angsana New" pitchFamily="18" charset="-34"/>
              <a:cs typeface="Angsana New" pitchFamily="18" charset="-34"/>
            </a:rPr>
            <a:t>Oreochromis </a:t>
          </a:r>
          <a:r>
            <a:rPr lang="es-EC" sz="1100" b="0" i="1" u="sng" kern="1200" dirty="0" err="1" smtClean="0">
              <a:latin typeface="Angsana New" pitchFamily="18" charset="-34"/>
              <a:cs typeface="Angsana New" pitchFamily="18" charset="-34"/>
            </a:rPr>
            <a:t>sp.</a:t>
          </a:r>
          <a:r>
            <a:rPr lang="es-EC" sz="1100" b="1" kern="1200" dirty="0" smtClean="0">
              <a:latin typeface="Angsana New" pitchFamily="18" charset="-34"/>
              <a:cs typeface="Angsana New" pitchFamily="18" charset="-34"/>
            </a:rPr>
            <a:t>)</a:t>
          </a:r>
          <a:endParaRPr lang="es-MX" sz="1100" kern="1200" dirty="0"/>
        </a:p>
      </dsp:txBody>
      <dsp:txXfrm>
        <a:off x="5121571" y="934533"/>
        <a:ext cx="1217562" cy="791415"/>
      </dsp:txXfrm>
    </dsp:sp>
    <dsp:sp modelId="{81501201-772F-4B94-BD4D-0A513C0B7824}">
      <dsp:nvSpPr>
        <dsp:cNvPr id="0" name=""/>
        <dsp:cNvSpPr/>
      </dsp:nvSpPr>
      <dsp:spPr>
        <a:xfrm>
          <a:off x="2249320" y="397501"/>
          <a:ext cx="3730959" cy="3730959"/>
        </a:xfrm>
        <a:custGeom>
          <a:avLst/>
          <a:gdLst/>
          <a:ahLst/>
          <a:cxnLst/>
          <a:rect l="0" t="0" r="0" b="0"/>
          <a:pathLst>
            <a:path>
              <a:moveTo>
                <a:pt x="3701860" y="1537269"/>
              </a:moveTo>
              <a:arcTo wR="1865479" hR="1865479" stAng="20992002" swAng="121599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71D2F8E-3A13-4044-BEA5-338977809FA6}">
      <dsp:nvSpPr>
        <dsp:cNvPr id="0" name=""/>
        <dsp:cNvSpPr/>
      </dsp:nvSpPr>
      <dsp:spPr>
        <a:xfrm>
          <a:off x="5121571" y="2800013"/>
          <a:ext cx="1217562" cy="791415"/>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kern="1200" dirty="0" smtClean="0"/>
            <a:t>Negocio rentable  </a:t>
          </a:r>
          <a:endParaRPr lang="es-MX" sz="1100" kern="1200" dirty="0"/>
        </a:p>
      </dsp:txBody>
      <dsp:txXfrm>
        <a:off x="5121571" y="2800013"/>
        <a:ext cx="1217562" cy="791415"/>
      </dsp:txXfrm>
    </dsp:sp>
    <dsp:sp modelId="{2BF3ACA5-A6E4-49C0-B15E-927D24E04424}">
      <dsp:nvSpPr>
        <dsp:cNvPr id="0" name=""/>
        <dsp:cNvSpPr/>
      </dsp:nvSpPr>
      <dsp:spPr>
        <a:xfrm>
          <a:off x="2249320" y="397501"/>
          <a:ext cx="3730959" cy="3730959"/>
        </a:xfrm>
        <a:custGeom>
          <a:avLst/>
          <a:gdLst/>
          <a:ahLst/>
          <a:cxnLst/>
          <a:rect l="0" t="0" r="0" b="0"/>
          <a:pathLst>
            <a:path>
              <a:moveTo>
                <a:pt x="3052707" y="3304404"/>
              </a:moveTo>
              <a:arcTo wR="1865479" hR="1865479" stAng="3028479" swAng="92470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733EC1D-94D9-4285-8EE4-1C8422FB2DA1}">
      <dsp:nvSpPr>
        <dsp:cNvPr id="0" name=""/>
        <dsp:cNvSpPr/>
      </dsp:nvSpPr>
      <dsp:spPr>
        <a:xfrm>
          <a:off x="3506018" y="3732752"/>
          <a:ext cx="1217562" cy="791415"/>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kern="1200" dirty="0" smtClean="0"/>
            <a:t>Virus de la mancha blanca </a:t>
          </a:r>
          <a:endParaRPr lang="es-MX" sz="1100" kern="1200" dirty="0"/>
        </a:p>
      </dsp:txBody>
      <dsp:txXfrm>
        <a:off x="3506018" y="3732752"/>
        <a:ext cx="1217562" cy="791415"/>
      </dsp:txXfrm>
    </dsp:sp>
    <dsp:sp modelId="{F07E897E-9123-4E0E-83C7-92978655B726}">
      <dsp:nvSpPr>
        <dsp:cNvPr id="0" name=""/>
        <dsp:cNvSpPr/>
      </dsp:nvSpPr>
      <dsp:spPr>
        <a:xfrm>
          <a:off x="2249320" y="397501"/>
          <a:ext cx="3730959" cy="3730959"/>
        </a:xfrm>
        <a:custGeom>
          <a:avLst/>
          <a:gdLst/>
          <a:ahLst/>
          <a:cxnLst/>
          <a:rect l="0" t="0" r="0" b="0"/>
          <a:pathLst>
            <a:path>
              <a:moveTo>
                <a:pt x="1103341" y="3568171"/>
              </a:moveTo>
              <a:arcTo wR="1865479" hR="1865479" stAng="6846821" swAng="92470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8988548-681E-484D-B630-3B7A8DE3351F}">
      <dsp:nvSpPr>
        <dsp:cNvPr id="0" name=""/>
        <dsp:cNvSpPr/>
      </dsp:nvSpPr>
      <dsp:spPr>
        <a:xfrm>
          <a:off x="1890465" y="2800013"/>
          <a:ext cx="1217562" cy="791415"/>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kern="1200" dirty="0" smtClean="0"/>
            <a:t>Producción camaronera</a:t>
          </a:r>
          <a:endParaRPr lang="es-MX" sz="1100" kern="1200" dirty="0"/>
        </a:p>
      </dsp:txBody>
      <dsp:txXfrm>
        <a:off x="1890465" y="2800013"/>
        <a:ext cx="1217562" cy="791415"/>
      </dsp:txXfrm>
    </dsp:sp>
    <dsp:sp modelId="{A8014D4D-2379-4DCD-9E7E-DDB779AF18DB}">
      <dsp:nvSpPr>
        <dsp:cNvPr id="0" name=""/>
        <dsp:cNvSpPr/>
      </dsp:nvSpPr>
      <dsp:spPr>
        <a:xfrm>
          <a:off x="2265356" y="454067"/>
          <a:ext cx="3730959" cy="3730959"/>
        </a:xfrm>
        <a:custGeom>
          <a:avLst/>
          <a:gdLst/>
          <a:ahLst/>
          <a:cxnLst/>
          <a:rect l="0" t="0" r="0" b="0"/>
          <a:pathLst>
            <a:path>
              <a:moveTo>
                <a:pt x="21967" y="2150919"/>
              </a:moveTo>
              <a:arcTo wR="1865479" hR="1865479" stAng="10271912" swAng="112484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2AE759E-8952-42BA-B384-89113C845DAB}">
      <dsp:nvSpPr>
        <dsp:cNvPr id="0" name=""/>
        <dsp:cNvSpPr/>
      </dsp:nvSpPr>
      <dsp:spPr>
        <a:xfrm>
          <a:off x="1882549" y="1011756"/>
          <a:ext cx="1217562" cy="791415"/>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kern="1200" dirty="0" smtClean="0"/>
            <a:t>Infraestructura desocupada</a:t>
          </a:r>
          <a:endParaRPr lang="es-MX" sz="1100" kern="1200" dirty="0"/>
        </a:p>
      </dsp:txBody>
      <dsp:txXfrm>
        <a:off x="1882549" y="1011756"/>
        <a:ext cx="1217562" cy="791415"/>
      </dsp:txXfrm>
    </dsp:sp>
    <dsp:sp modelId="{43B0EDB1-CF57-4A22-8458-6E315AC8AD14}">
      <dsp:nvSpPr>
        <dsp:cNvPr id="0" name=""/>
        <dsp:cNvSpPr/>
      </dsp:nvSpPr>
      <dsp:spPr>
        <a:xfrm>
          <a:off x="2310406" y="375212"/>
          <a:ext cx="3730959" cy="3730959"/>
        </a:xfrm>
        <a:custGeom>
          <a:avLst/>
          <a:gdLst/>
          <a:ahLst/>
          <a:cxnLst/>
          <a:rect l="0" t="0" r="0" b="0"/>
          <a:pathLst>
            <a:path>
              <a:moveTo>
                <a:pt x="586157" y="507779"/>
              </a:moveTo>
              <a:arcTo wR="1865479" hR="1865479" stAng="13602147" swAng="100546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D1C4A4-BB52-4524-9111-FACE8A20791D}">
      <dsp:nvSpPr>
        <dsp:cNvPr id="0" name=""/>
        <dsp:cNvSpPr/>
      </dsp:nvSpPr>
      <dsp:spPr>
        <a:xfrm>
          <a:off x="2735246" y="670752"/>
          <a:ext cx="4476954" cy="4476954"/>
        </a:xfrm>
        <a:prstGeom prst="blockArc">
          <a:avLst>
            <a:gd name="adj1" fmla="val 10800000"/>
            <a:gd name="adj2" fmla="val 162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508B30-D894-48A9-B970-9D1727DBEB48}">
      <dsp:nvSpPr>
        <dsp:cNvPr id="0" name=""/>
        <dsp:cNvSpPr/>
      </dsp:nvSpPr>
      <dsp:spPr>
        <a:xfrm>
          <a:off x="2735246" y="670752"/>
          <a:ext cx="4476954" cy="4476954"/>
        </a:xfrm>
        <a:prstGeom prst="blockArc">
          <a:avLst>
            <a:gd name="adj1" fmla="val 5400000"/>
            <a:gd name="adj2" fmla="val 108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1B1178-126B-4FCA-8203-7D7E3684D117}">
      <dsp:nvSpPr>
        <dsp:cNvPr id="0" name=""/>
        <dsp:cNvSpPr/>
      </dsp:nvSpPr>
      <dsp:spPr>
        <a:xfrm>
          <a:off x="2735246" y="670752"/>
          <a:ext cx="4476954" cy="4476954"/>
        </a:xfrm>
        <a:prstGeom prst="blockArc">
          <a:avLst>
            <a:gd name="adj1" fmla="val 0"/>
            <a:gd name="adj2" fmla="val 54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7C083F-5D52-4973-9EFF-8D473A19C31B}">
      <dsp:nvSpPr>
        <dsp:cNvPr id="0" name=""/>
        <dsp:cNvSpPr/>
      </dsp:nvSpPr>
      <dsp:spPr>
        <a:xfrm>
          <a:off x="2735246" y="670752"/>
          <a:ext cx="4476954" cy="4476954"/>
        </a:xfrm>
        <a:prstGeom prst="blockArc">
          <a:avLst>
            <a:gd name="adj1" fmla="val 16200000"/>
            <a:gd name="adj2" fmla="val 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7D7AAB-547D-4C2E-BC85-0EE414568283}">
      <dsp:nvSpPr>
        <dsp:cNvPr id="0" name=""/>
        <dsp:cNvSpPr/>
      </dsp:nvSpPr>
      <dsp:spPr>
        <a:xfrm>
          <a:off x="3944007" y="1879513"/>
          <a:ext cx="2059432" cy="2059432"/>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smtClean="0"/>
            <a:t>La acuicultura en el mundo</a:t>
          </a:r>
        </a:p>
        <a:p>
          <a:pPr lvl="0" algn="ctr" defTabSz="800100">
            <a:lnSpc>
              <a:spcPct val="90000"/>
            </a:lnSpc>
            <a:spcBef>
              <a:spcPct val="0"/>
            </a:spcBef>
            <a:spcAft>
              <a:spcPct val="35000"/>
            </a:spcAft>
          </a:pPr>
          <a:endParaRPr lang="es-MX" sz="1100" kern="1200" dirty="0"/>
        </a:p>
      </dsp:txBody>
      <dsp:txXfrm>
        <a:off x="3944007" y="1879513"/>
        <a:ext cx="2059432" cy="2059432"/>
      </dsp:txXfrm>
    </dsp:sp>
    <dsp:sp modelId="{158C44B0-D000-4997-AD4F-BDD3D9B91127}">
      <dsp:nvSpPr>
        <dsp:cNvPr id="0" name=""/>
        <dsp:cNvSpPr/>
      </dsp:nvSpPr>
      <dsp:spPr>
        <a:xfrm>
          <a:off x="4252922" y="1848"/>
          <a:ext cx="1441602" cy="1441602"/>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kern="1200" dirty="0" smtClean="0"/>
            <a:t>Año 70 </a:t>
          </a:r>
        </a:p>
        <a:p>
          <a:pPr lvl="0" algn="ctr" defTabSz="488950">
            <a:lnSpc>
              <a:spcPct val="90000"/>
            </a:lnSpc>
            <a:spcBef>
              <a:spcPct val="0"/>
            </a:spcBef>
            <a:spcAft>
              <a:spcPct val="35000"/>
            </a:spcAft>
          </a:pPr>
          <a:r>
            <a:rPr lang="es-MX" sz="1100" kern="1200" dirty="0" smtClean="0"/>
            <a:t>Producción acuícola </a:t>
          </a:r>
          <a:endParaRPr lang="es-MX" sz="1100" kern="1200" dirty="0"/>
        </a:p>
      </dsp:txBody>
      <dsp:txXfrm>
        <a:off x="4252922" y="1848"/>
        <a:ext cx="1441602" cy="1441602"/>
      </dsp:txXfrm>
    </dsp:sp>
    <dsp:sp modelId="{8C0CBB85-9D41-436B-A353-50697DE28C7D}">
      <dsp:nvSpPr>
        <dsp:cNvPr id="0" name=""/>
        <dsp:cNvSpPr/>
      </dsp:nvSpPr>
      <dsp:spPr>
        <a:xfrm>
          <a:off x="6439502" y="2188428"/>
          <a:ext cx="1441602" cy="1441602"/>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kern="1200" dirty="0" smtClean="0"/>
            <a:t>Seguridad alimentaria mundial </a:t>
          </a:r>
          <a:endParaRPr lang="es-MX" sz="1100" kern="1200" dirty="0"/>
        </a:p>
      </dsp:txBody>
      <dsp:txXfrm>
        <a:off x="6439502" y="2188428"/>
        <a:ext cx="1441602" cy="1441602"/>
      </dsp:txXfrm>
    </dsp:sp>
    <dsp:sp modelId="{1A520513-7B7E-46C5-A15C-7F6ECB55BCCE}">
      <dsp:nvSpPr>
        <dsp:cNvPr id="0" name=""/>
        <dsp:cNvSpPr/>
      </dsp:nvSpPr>
      <dsp:spPr>
        <a:xfrm>
          <a:off x="4252922" y="4375008"/>
          <a:ext cx="1441602" cy="1441602"/>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kern="1200" dirty="0" smtClean="0"/>
            <a:t>Tilapia segundo grupo  peces </a:t>
          </a:r>
          <a:endParaRPr lang="es-MX" sz="1100" kern="1200" dirty="0"/>
        </a:p>
      </dsp:txBody>
      <dsp:txXfrm>
        <a:off x="4252922" y="4375008"/>
        <a:ext cx="1441602" cy="1441602"/>
      </dsp:txXfrm>
    </dsp:sp>
    <dsp:sp modelId="{D24813DD-13AA-4909-8BA1-E0698AE6F4A1}">
      <dsp:nvSpPr>
        <dsp:cNvPr id="0" name=""/>
        <dsp:cNvSpPr/>
      </dsp:nvSpPr>
      <dsp:spPr>
        <a:xfrm>
          <a:off x="2066342" y="2188428"/>
          <a:ext cx="1441602" cy="1441602"/>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kern="1200" dirty="0" smtClean="0"/>
            <a:t>Después</a:t>
          </a:r>
        </a:p>
        <a:p>
          <a:pPr lvl="0" algn="ctr" defTabSz="488950">
            <a:lnSpc>
              <a:spcPct val="90000"/>
            </a:lnSpc>
            <a:spcBef>
              <a:spcPct val="0"/>
            </a:spcBef>
            <a:spcAft>
              <a:spcPct val="35000"/>
            </a:spcAft>
          </a:pPr>
          <a:r>
            <a:rPr lang="es-MX" sz="1100" kern="1200" dirty="0" smtClean="0"/>
            <a:t> Carpas </a:t>
          </a:r>
        </a:p>
        <a:p>
          <a:pPr lvl="0" algn="ctr" defTabSz="488950">
            <a:lnSpc>
              <a:spcPct val="90000"/>
            </a:lnSpc>
            <a:spcBef>
              <a:spcPct val="0"/>
            </a:spcBef>
            <a:spcAft>
              <a:spcPct val="35000"/>
            </a:spcAft>
          </a:pPr>
          <a:r>
            <a:rPr lang="es-MX" sz="1100" kern="1200" dirty="0" smtClean="0"/>
            <a:t>Chinas </a:t>
          </a:r>
        </a:p>
        <a:p>
          <a:pPr lvl="0" algn="ctr" defTabSz="488950">
            <a:lnSpc>
              <a:spcPct val="90000"/>
            </a:lnSpc>
            <a:spcBef>
              <a:spcPct val="0"/>
            </a:spcBef>
            <a:spcAft>
              <a:spcPct val="35000"/>
            </a:spcAft>
          </a:pPr>
          <a:endParaRPr lang="es-MX" sz="1100" kern="1200" dirty="0"/>
        </a:p>
      </dsp:txBody>
      <dsp:txXfrm>
        <a:off x="2066342" y="2188428"/>
        <a:ext cx="1441602" cy="144160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760C03-9627-4B80-A17D-EA4923B7F4DE}">
      <dsp:nvSpPr>
        <dsp:cNvPr id="0" name=""/>
        <dsp:cNvSpPr/>
      </dsp:nvSpPr>
      <dsp:spPr>
        <a:xfrm>
          <a:off x="6075" y="0"/>
          <a:ext cx="8223524" cy="141215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MX" sz="4000" kern="1200" dirty="0" smtClean="0"/>
            <a:t>Cultivo de Tilapia en el Ecuador</a:t>
          </a:r>
          <a:endParaRPr lang="es-MX" sz="4000" kern="1200" dirty="0"/>
        </a:p>
      </dsp:txBody>
      <dsp:txXfrm>
        <a:off x="6075" y="0"/>
        <a:ext cx="8223524" cy="1412153"/>
      </dsp:txXfrm>
    </dsp:sp>
    <dsp:sp modelId="{1771C531-BD56-4448-B1FB-12F3F9E50552}">
      <dsp:nvSpPr>
        <dsp:cNvPr id="0" name=""/>
        <dsp:cNvSpPr/>
      </dsp:nvSpPr>
      <dsp:spPr>
        <a:xfrm>
          <a:off x="3037" y="1556904"/>
          <a:ext cx="4028895" cy="141215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MX" sz="2100" kern="1200" dirty="0" smtClean="0"/>
            <a:t>Debido a la gran demanda interna y externa, especialmente EEUU</a:t>
          </a:r>
          <a:endParaRPr lang="es-MX" sz="2100" kern="1200" dirty="0"/>
        </a:p>
      </dsp:txBody>
      <dsp:txXfrm>
        <a:off x="3037" y="1556904"/>
        <a:ext cx="4028895" cy="1412153"/>
      </dsp:txXfrm>
    </dsp:sp>
    <dsp:sp modelId="{03EC652A-791F-43D7-ADD2-CFFC60DAE26E}">
      <dsp:nvSpPr>
        <dsp:cNvPr id="0" name=""/>
        <dsp:cNvSpPr/>
      </dsp:nvSpPr>
      <dsp:spPr>
        <a:xfrm>
          <a:off x="3037" y="3112850"/>
          <a:ext cx="1973014" cy="141215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t>Primer proveedor filete de tilapia desplazando a Costa Rica</a:t>
          </a:r>
          <a:endParaRPr lang="es-MX" sz="1400" kern="1200" dirty="0"/>
        </a:p>
      </dsp:txBody>
      <dsp:txXfrm>
        <a:off x="3037" y="3112850"/>
        <a:ext cx="1973014" cy="1412153"/>
      </dsp:txXfrm>
    </dsp:sp>
    <dsp:sp modelId="{AAA14ECB-D489-456A-AB55-6616B7F757A2}">
      <dsp:nvSpPr>
        <dsp:cNvPr id="0" name=""/>
        <dsp:cNvSpPr/>
      </dsp:nvSpPr>
      <dsp:spPr>
        <a:xfrm>
          <a:off x="2058918" y="3112850"/>
          <a:ext cx="1973014" cy="141215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t>2011 cayó nuestras exportaciones</a:t>
          </a:r>
        </a:p>
        <a:p>
          <a:pPr lvl="0" algn="ctr" defTabSz="622300">
            <a:lnSpc>
              <a:spcPct val="90000"/>
            </a:lnSpc>
            <a:spcBef>
              <a:spcPct val="0"/>
            </a:spcBef>
            <a:spcAft>
              <a:spcPct val="35000"/>
            </a:spcAft>
          </a:pPr>
          <a:r>
            <a:rPr lang="es-MX" sz="1400" kern="1200" dirty="0" smtClean="0"/>
            <a:t>24,5%</a:t>
          </a:r>
          <a:endParaRPr lang="es-MX" sz="1400" kern="1200" dirty="0"/>
        </a:p>
      </dsp:txBody>
      <dsp:txXfrm>
        <a:off x="2058918" y="3112850"/>
        <a:ext cx="1973014" cy="1412153"/>
      </dsp:txXfrm>
    </dsp:sp>
    <dsp:sp modelId="{408231A7-88D3-4DB8-B87D-DF86A9DC379A}">
      <dsp:nvSpPr>
        <dsp:cNvPr id="0" name=""/>
        <dsp:cNvSpPr/>
      </dsp:nvSpPr>
      <dsp:spPr>
        <a:xfrm>
          <a:off x="4197666" y="1556904"/>
          <a:ext cx="4028895" cy="141215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MX" sz="2100" kern="1200" dirty="0" smtClean="0"/>
            <a:t>Año 2000 Ecuador</a:t>
          </a:r>
          <a:endParaRPr lang="es-MX" sz="2100" kern="1200" dirty="0"/>
        </a:p>
      </dsp:txBody>
      <dsp:txXfrm>
        <a:off x="4197666" y="1556904"/>
        <a:ext cx="4028895" cy="1412153"/>
      </dsp:txXfrm>
    </dsp:sp>
    <dsp:sp modelId="{869C8132-CC74-4C24-82A2-F8B8605945FA}">
      <dsp:nvSpPr>
        <dsp:cNvPr id="0" name=""/>
        <dsp:cNvSpPr/>
      </dsp:nvSpPr>
      <dsp:spPr>
        <a:xfrm>
          <a:off x="4197666" y="3112850"/>
          <a:ext cx="1973014" cy="141215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t>7,51 a 5,67 millones según </a:t>
          </a:r>
        </a:p>
        <a:p>
          <a:pPr lvl="0" algn="ctr" defTabSz="622300">
            <a:lnSpc>
              <a:spcPct val="90000"/>
            </a:lnSpc>
            <a:spcBef>
              <a:spcPct val="0"/>
            </a:spcBef>
            <a:spcAft>
              <a:spcPct val="35000"/>
            </a:spcAft>
          </a:pPr>
          <a:r>
            <a:rPr lang="es-MX" sz="1400" kern="1200" dirty="0" smtClean="0"/>
            <a:t>SNAE</a:t>
          </a:r>
          <a:endParaRPr lang="es-MX" sz="1400" kern="1200" dirty="0"/>
        </a:p>
      </dsp:txBody>
      <dsp:txXfrm>
        <a:off x="4197666" y="3112850"/>
        <a:ext cx="1973014" cy="1412153"/>
      </dsp:txXfrm>
    </dsp:sp>
    <dsp:sp modelId="{B5AA2057-E447-4491-B503-3E1E37209BCB}">
      <dsp:nvSpPr>
        <dsp:cNvPr id="0" name=""/>
        <dsp:cNvSpPr/>
      </dsp:nvSpPr>
      <dsp:spPr>
        <a:xfrm>
          <a:off x="6253547" y="3112850"/>
          <a:ext cx="1973014" cy="141215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t>Tilapia Asiática oferta precios bajos  (ELUNIVERSO 2012)</a:t>
          </a:r>
          <a:endParaRPr lang="es-MX" sz="1400" kern="1200" dirty="0"/>
        </a:p>
      </dsp:txBody>
      <dsp:txXfrm>
        <a:off x="6253547" y="3112850"/>
        <a:ext cx="1973014" cy="141215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3329FC-390E-4534-97D7-D8ED78609453}">
      <dsp:nvSpPr>
        <dsp:cNvPr id="0" name=""/>
        <dsp:cNvSpPr/>
      </dsp:nvSpPr>
      <dsp:spPr>
        <a:xfrm>
          <a:off x="3928360" y="1446199"/>
          <a:ext cx="186439" cy="816781"/>
        </a:xfrm>
        <a:custGeom>
          <a:avLst/>
          <a:gdLst/>
          <a:ahLst/>
          <a:cxnLst/>
          <a:rect l="0" t="0" r="0" b="0"/>
          <a:pathLst>
            <a:path>
              <a:moveTo>
                <a:pt x="186439" y="0"/>
              </a:moveTo>
              <a:lnTo>
                <a:pt x="186439" y="816781"/>
              </a:lnTo>
              <a:lnTo>
                <a:pt x="0" y="816781"/>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5F6915-AFF4-43B0-9468-919FA6A200A6}">
      <dsp:nvSpPr>
        <dsp:cNvPr id="0" name=""/>
        <dsp:cNvSpPr/>
      </dsp:nvSpPr>
      <dsp:spPr>
        <a:xfrm>
          <a:off x="4114799" y="1446199"/>
          <a:ext cx="3222736" cy="1633563"/>
        </a:xfrm>
        <a:custGeom>
          <a:avLst/>
          <a:gdLst/>
          <a:ahLst/>
          <a:cxnLst/>
          <a:rect l="0" t="0" r="0" b="0"/>
          <a:pathLst>
            <a:path>
              <a:moveTo>
                <a:pt x="0" y="0"/>
              </a:moveTo>
              <a:lnTo>
                <a:pt x="0" y="1447124"/>
              </a:lnTo>
              <a:lnTo>
                <a:pt x="3222736" y="1447124"/>
              </a:lnTo>
              <a:lnTo>
                <a:pt x="3222736" y="1633563"/>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7FCCD7-DE36-46F7-BCFA-44446BA87207}">
      <dsp:nvSpPr>
        <dsp:cNvPr id="0" name=""/>
        <dsp:cNvSpPr/>
      </dsp:nvSpPr>
      <dsp:spPr>
        <a:xfrm>
          <a:off x="4114799" y="1446199"/>
          <a:ext cx="1074245" cy="1633563"/>
        </a:xfrm>
        <a:custGeom>
          <a:avLst/>
          <a:gdLst/>
          <a:ahLst/>
          <a:cxnLst/>
          <a:rect l="0" t="0" r="0" b="0"/>
          <a:pathLst>
            <a:path>
              <a:moveTo>
                <a:pt x="0" y="0"/>
              </a:moveTo>
              <a:lnTo>
                <a:pt x="0" y="1447124"/>
              </a:lnTo>
              <a:lnTo>
                <a:pt x="1074245" y="1447124"/>
              </a:lnTo>
              <a:lnTo>
                <a:pt x="1074245" y="1633563"/>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E9465C-76DE-4DCF-BD0E-9BB6375C8DED}">
      <dsp:nvSpPr>
        <dsp:cNvPr id="0" name=""/>
        <dsp:cNvSpPr/>
      </dsp:nvSpPr>
      <dsp:spPr>
        <a:xfrm>
          <a:off x="3040554" y="1446199"/>
          <a:ext cx="1074245" cy="1633563"/>
        </a:xfrm>
        <a:custGeom>
          <a:avLst/>
          <a:gdLst/>
          <a:ahLst/>
          <a:cxnLst/>
          <a:rect l="0" t="0" r="0" b="0"/>
          <a:pathLst>
            <a:path>
              <a:moveTo>
                <a:pt x="1074245" y="0"/>
              </a:moveTo>
              <a:lnTo>
                <a:pt x="1074245" y="1447124"/>
              </a:lnTo>
              <a:lnTo>
                <a:pt x="0" y="1447124"/>
              </a:lnTo>
              <a:lnTo>
                <a:pt x="0" y="1633563"/>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A6AEB1-CA7F-46A1-A455-782164519B2E}">
      <dsp:nvSpPr>
        <dsp:cNvPr id="0" name=""/>
        <dsp:cNvSpPr/>
      </dsp:nvSpPr>
      <dsp:spPr>
        <a:xfrm>
          <a:off x="892063" y="1446199"/>
          <a:ext cx="3222736" cy="1633563"/>
        </a:xfrm>
        <a:custGeom>
          <a:avLst/>
          <a:gdLst/>
          <a:ahLst/>
          <a:cxnLst/>
          <a:rect l="0" t="0" r="0" b="0"/>
          <a:pathLst>
            <a:path>
              <a:moveTo>
                <a:pt x="3222736" y="0"/>
              </a:moveTo>
              <a:lnTo>
                <a:pt x="3222736" y="1447124"/>
              </a:lnTo>
              <a:lnTo>
                <a:pt x="0" y="1447124"/>
              </a:lnTo>
              <a:lnTo>
                <a:pt x="0" y="1633563"/>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50DCB1-6F5E-4737-8625-24927FBCB1F0}">
      <dsp:nvSpPr>
        <dsp:cNvPr id="0" name=""/>
        <dsp:cNvSpPr/>
      </dsp:nvSpPr>
      <dsp:spPr>
        <a:xfrm>
          <a:off x="3226993" y="558392"/>
          <a:ext cx="1775612" cy="88780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Tilapia roja</a:t>
          </a:r>
        </a:p>
        <a:p>
          <a:pPr lvl="0" algn="ctr" defTabSz="711200">
            <a:lnSpc>
              <a:spcPct val="90000"/>
            </a:lnSpc>
            <a:spcBef>
              <a:spcPct val="0"/>
            </a:spcBef>
            <a:spcAft>
              <a:spcPct val="35000"/>
            </a:spcAft>
          </a:pPr>
          <a:r>
            <a:rPr lang="es-MX" sz="1600" kern="1200" dirty="0" smtClean="0"/>
            <a:t>(</a:t>
          </a:r>
          <a:r>
            <a:rPr lang="es-MX" sz="1600" b="1" i="1" u="sng" kern="1200" dirty="0" smtClean="0"/>
            <a:t>Oreochromis </a:t>
          </a:r>
          <a:r>
            <a:rPr lang="es-MX" sz="1600" b="1" i="1" u="sng" kern="1200" dirty="0" err="1" smtClean="0"/>
            <a:t>sp</a:t>
          </a:r>
          <a:r>
            <a:rPr lang="es-MX" sz="1600" kern="1200" dirty="0" smtClean="0"/>
            <a:t>)</a:t>
          </a:r>
          <a:endParaRPr lang="es-MX" sz="1600" kern="1200" dirty="0"/>
        </a:p>
      </dsp:txBody>
      <dsp:txXfrm>
        <a:off x="3226993" y="558392"/>
        <a:ext cx="1775612" cy="887806"/>
      </dsp:txXfrm>
    </dsp:sp>
    <dsp:sp modelId="{A3DEBF0B-D5FB-4C0B-B662-4093F0C5C673}">
      <dsp:nvSpPr>
        <dsp:cNvPr id="0" name=""/>
        <dsp:cNvSpPr/>
      </dsp:nvSpPr>
      <dsp:spPr>
        <a:xfrm>
          <a:off x="4256" y="3079762"/>
          <a:ext cx="1775612" cy="88780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i="1" u="sng" kern="1200" dirty="0" smtClean="0"/>
            <a:t>O. </a:t>
          </a:r>
          <a:r>
            <a:rPr lang="es-MX" sz="1600" b="1" i="1" u="sng" kern="1200" dirty="0" err="1" smtClean="0"/>
            <a:t>mossambicus</a:t>
          </a:r>
          <a:r>
            <a:rPr lang="es-MX" sz="1600" b="1" i="1" u="sng" kern="1200" dirty="0" smtClean="0"/>
            <a:t> </a:t>
          </a:r>
          <a:endParaRPr lang="es-MX" sz="1600" b="1" i="1" u="sng" kern="1200" dirty="0"/>
        </a:p>
      </dsp:txBody>
      <dsp:txXfrm>
        <a:off x="4256" y="3079762"/>
        <a:ext cx="1775612" cy="887806"/>
      </dsp:txXfrm>
    </dsp:sp>
    <dsp:sp modelId="{A81C4B6B-79E4-44D5-85AC-D3B092029B96}">
      <dsp:nvSpPr>
        <dsp:cNvPr id="0" name=""/>
        <dsp:cNvSpPr/>
      </dsp:nvSpPr>
      <dsp:spPr>
        <a:xfrm>
          <a:off x="2152748" y="3079762"/>
          <a:ext cx="1775612" cy="88780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i="1" u="sng" kern="1200" dirty="0" smtClean="0"/>
            <a:t>O. </a:t>
          </a:r>
          <a:r>
            <a:rPr lang="es-MX" sz="1600" b="1" i="1" u="sng" kern="1200" dirty="0" err="1" smtClean="0"/>
            <a:t>niloticus</a:t>
          </a:r>
          <a:r>
            <a:rPr lang="es-MX" sz="1600" b="1" i="1" u="sng" kern="1200" dirty="0" smtClean="0"/>
            <a:t> </a:t>
          </a:r>
          <a:endParaRPr lang="es-MX" sz="1600" b="1" i="1" u="sng" kern="1200" dirty="0"/>
        </a:p>
      </dsp:txBody>
      <dsp:txXfrm>
        <a:off x="2152748" y="3079762"/>
        <a:ext cx="1775612" cy="887806"/>
      </dsp:txXfrm>
    </dsp:sp>
    <dsp:sp modelId="{9C901714-3CC8-43F4-A676-43CB956CF53E}">
      <dsp:nvSpPr>
        <dsp:cNvPr id="0" name=""/>
        <dsp:cNvSpPr/>
      </dsp:nvSpPr>
      <dsp:spPr>
        <a:xfrm>
          <a:off x="4301239" y="3079762"/>
          <a:ext cx="1775612" cy="88780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i="1" u="sng" kern="1200" dirty="0" smtClean="0"/>
            <a:t>O. </a:t>
          </a:r>
          <a:r>
            <a:rPr lang="es-MX" sz="1600" b="1" i="1" u="sng" kern="1200" dirty="0" err="1" smtClean="0"/>
            <a:t>hornorum</a:t>
          </a:r>
          <a:r>
            <a:rPr lang="es-MX" sz="1600" b="1" i="1" u="sng" kern="1200" dirty="0" smtClean="0"/>
            <a:t> </a:t>
          </a:r>
          <a:endParaRPr lang="es-MX" sz="1600" b="1" i="1" u="sng" kern="1200" dirty="0"/>
        </a:p>
      </dsp:txBody>
      <dsp:txXfrm>
        <a:off x="4301239" y="3079762"/>
        <a:ext cx="1775612" cy="887806"/>
      </dsp:txXfrm>
    </dsp:sp>
    <dsp:sp modelId="{E3B4494A-BCA3-4C7D-80A8-AB83925EC112}">
      <dsp:nvSpPr>
        <dsp:cNvPr id="0" name=""/>
        <dsp:cNvSpPr/>
      </dsp:nvSpPr>
      <dsp:spPr>
        <a:xfrm>
          <a:off x="6449730" y="3079762"/>
          <a:ext cx="1775612" cy="88780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i="1" u="sng" kern="1200" dirty="0" smtClean="0"/>
            <a:t>O. </a:t>
          </a:r>
          <a:r>
            <a:rPr lang="es-MX" sz="1600" b="1" i="1" u="sng" kern="1200" dirty="0" err="1" smtClean="0"/>
            <a:t>aureus</a:t>
          </a:r>
          <a:endParaRPr lang="es-MX" sz="1600" b="1" i="1" u="sng" kern="1200" dirty="0"/>
        </a:p>
      </dsp:txBody>
      <dsp:txXfrm>
        <a:off x="6449730" y="3079762"/>
        <a:ext cx="1775612" cy="887806"/>
      </dsp:txXfrm>
    </dsp:sp>
    <dsp:sp modelId="{7991F254-1841-4C34-883C-F02E5F4C282E}">
      <dsp:nvSpPr>
        <dsp:cNvPr id="0" name=""/>
        <dsp:cNvSpPr/>
      </dsp:nvSpPr>
      <dsp:spPr>
        <a:xfrm>
          <a:off x="2152748" y="1819077"/>
          <a:ext cx="1775612" cy="88780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Tetra hibrido </a:t>
          </a:r>
          <a:endParaRPr lang="es-MX" sz="1600" kern="1200" dirty="0"/>
        </a:p>
      </dsp:txBody>
      <dsp:txXfrm>
        <a:off x="2152748" y="1819077"/>
        <a:ext cx="1775612" cy="887806"/>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938037-5276-415F-811B-B51E54201AF1}">
      <dsp:nvSpPr>
        <dsp:cNvPr id="0" name=""/>
        <dsp:cNvSpPr/>
      </dsp:nvSpPr>
      <dsp:spPr>
        <a:xfrm>
          <a:off x="2513707" y="1497707"/>
          <a:ext cx="1068585" cy="1068585"/>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b="1" kern="1200" dirty="0" smtClean="0"/>
            <a:t>Origen y distribución </a:t>
          </a:r>
          <a:endParaRPr lang="es-MX" sz="900" b="1" kern="1200" dirty="0"/>
        </a:p>
      </dsp:txBody>
      <dsp:txXfrm>
        <a:off x="2513707" y="1497707"/>
        <a:ext cx="1068585" cy="1068585"/>
      </dsp:txXfrm>
    </dsp:sp>
    <dsp:sp modelId="{B7CA6AE5-164D-4452-A29F-6E848B863576}">
      <dsp:nvSpPr>
        <dsp:cNvPr id="0" name=""/>
        <dsp:cNvSpPr/>
      </dsp:nvSpPr>
      <dsp:spPr>
        <a:xfrm rot="16200000">
          <a:off x="2934877" y="1109011"/>
          <a:ext cx="226245" cy="3633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MX" sz="700" kern="1200"/>
        </a:p>
      </dsp:txBody>
      <dsp:txXfrm rot="16200000">
        <a:off x="2934877" y="1109011"/>
        <a:ext cx="226245" cy="363319"/>
      </dsp:txXfrm>
    </dsp:sp>
    <dsp:sp modelId="{AC1E8037-08B9-45AB-A344-74B40A6BF98E}">
      <dsp:nvSpPr>
        <dsp:cNvPr id="0" name=""/>
        <dsp:cNvSpPr/>
      </dsp:nvSpPr>
      <dsp:spPr>
        <a:xfrm>
          <a:off x="2513707" y="2243"/>
          <a:ext cx="1068585" cy="1068585"/>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kern="1200" dirty="0" smtClean="0"/>
            <a:t>África y Cercano oriente </a:t>
          </a:r>
          <a:endParaRPr lang="es-MX" sz="900" kern="1200" dirty="0"/>
        </a:p>
      </dsp:txBody>
      <dsp:txXfrm>
        <a:off x="2513707" y="2243"/>
        <a:ext cx="1068585" cy="1068585"/>
      </dsp:txXfrm>
    </dsp:sp>
    <dsp:sp modelId="{4BAF4356-0FD0-4FF6-A733-C5D350FB36B0}">
      <dsp:nvSpPr>
        <dsp:cNvPr id="0" name=""/>
        <dsp:cNvSpPr/>
      </dsp:nvSpPr>
      <dsp:spPr>
        <a:xfrm>
          <a:off x="3676206" y="1850340"/>
          <a:ext cx="226245" cy="3633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MX" sz="700" kern="1200"/>
        </a:p>
      </dsp:txBody>
      <dsp:txXfrm>
        <a:off x="3676206" y="1850340"/>
        <a:ext cx="226245" cy="363319"/>
      </dsp:txXfrm>
    </dsp:sp>
    <dsp:sp modelId="{2E3F5D9A-FB88-4F67-813E-298778468E9D}">
      <dsp:nvSpPr>
        <dsp:cNvPr id="0" name=""/>
        <dsp:cNvSpPr/>
      </dsp:nvSpPr>
      <dsp:spPr>
        <a:xfrm>
          <a:off x="4009170" y="1497707"/>
          <a:ext cx="1068585" cy="1068585"/>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kern="1200" dirty="0" smtClean="0"/>
            <a:t>Regiones tropicales del mundo </a:t>
          </a:r>
          <a:endParaRPr lang="es-MX" sz="900" kern="1200" dirty="0"/>
        </a:p>
      </dsp:txBody>
      <dsp:txXfrm>
        <a:off x="4009170" y="1497707"/>
        <a:ext cx="1068585" cy="1068585"/>
      </dsp:txXfrm>
    </dsp:sp>
    <dsp:sp modelId="{B40550F1-D9BB-43B2-83FD-D28BDC470830}">
      <dsp:nvSpPr>
        <dsp:cNvPr id="0" name=""/>
        <dsp:cNvSpPr/>
      </dsp:nvSpPr>
      <dsp:spPr>
        <a:xfrm rot="5400000">
          <a:off x="2934877" y="2591669"/>
          <a:ext cx="226245" cy="3633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MX" sz="700" kern="1200"/>
        </a:p>
      </dsp:txBody>
      <dsp:txXfrm rot="5400000">
        <a:off x="2934877" y="2591669"/>
        <a:ext cx="226245" cy="363319"/>
      </dsp:txXfrm>
    </dsp:sp>
    <dsp:sp modelId="{2EE98A25-B5A1-4A36-873F-2E8036DF95CD}">
      <dsp:nvSpPr>
        <dsp:cNvPr id="0" name=""/>
        <dsp:cNvSpPr/>
      </dsp:nvSpPr>
      <dsp:spPr>
        <a:xfrm>
          <a:off x="2513707" y="2993170"/>
          <a:ext cx="1068585" cy="1068585"/>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kern="1200" dirty="0" err="1" smtClean="0"/>
            <a:t>Tropico</a:t>
          </a:r>
          <a:r>
            <a:rPr lang="es-MX" sz="900" kern="1200" dirty="0" smtClean="0"/>
            <a:t> de </a:t>
          </a:r>
          <a:r>
            <a:rPr lang="es-MX" sz="900" kern="1200" dirty="0" err="1" smtClean="0"/>
            <a:t>Cancer</a:t>
          </a:r>
          <a:r>
            <a:rPr lang="es-MX" sz="900" kern="1200" dirty="0" smtClean="0"/>
            <a:t>  en </a:t>
          </a:r>
          <a:r>
            <a:rPr lang="es-MX" sz="900" kern="1200" dirty="0" err="1" smtClean="0"/>
            <a:t>Mexico</a:t>
          </a:r>
          <a:r>
            <a:rPr lang="es-MX" sz="900" kern="1200" dirty="0" smtClean="0"/>
            <a:t> </a:t>
          </a:r>
          <a:endParaRPr lang="es-MX" sz="900" kern="1200" dirty="0"/>
        </a:p>
      </dsp:txBody>
      <dsp:txXfrm>
        <a:off x="2513707" y="2993170"/>
        <a:ext cx="1068585" cy="1068585"/>
      </dsp:txXfrm>
    </dsp:sp>
    <dsp:sp modelId="{1E33A786-803E-4BEA-9888-D58A42F80749}">
      <dsp:nvSpPr>
        <dsp:cNvPr id="0" name=""/>
        <dsp:cNvSpPr/>
      </dsp:nvSpPr>
      <dsp:spPr>
        <a:xfrm rot="10800000">
          <a:off x="2193548" y="1850340"/>
          <a:ext cx="226245" cy="3633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MX" sz="700" kern="1200"/>
        </a:p>
      </dsp:txBody>
      <dsp:txXfrm rot="10800000">
        <a:off x="2193548" y="1850340"/>
        <a:ext cx="226245" cy="363319"/>
      </dsp:txXfrm>
    </dsp:sp>
    <dsp:sp modelId="{55ADF114-F7AB-498D-9F43-000FAE46CB82}">
      <dsp:nvSpPr>
        <dsp:cNvPr id="0" name=""/>
        <dsp:cNvSpPr/>
      </dsp:nvSpPr>
      <dsp:spPr>
        <a:xfrm>
          <a:off x="1018243" y="1497707"/>
          <a:ext cx="1068585" cy="1068585"/>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kern="1200" smtClean="0"/>
            <a:t>Tropico de Capricornio Rio de la Plata  </a:t>
          </a:r>
          <a:endParaRPr lang="es-MX" sz="900" kern="1200" dirty="0"/>
        </a:p>
      </dsp:txBody>
      <dsp:txXfrm>
        <a:off x="1018243" y="1497707"/>
        <a:ext cx="1068585" cy="1068585"/>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0EE294-CFE2-418D-9EFB-65AF25595838}">
      <dsp:nvSpPr>
        <dsp:cNvPr id="0" name=""/>
        <dsp:cNvSpPr/>
      </dsp:nvSpPr>
      <dsp:spPr>
        <a:xfrm>
          <a:off x="1458091" y="280107"/>
          <a:ext cx="1764336" cy="882168"/>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smtClean="0"/>
            <a:t>Países productores </a:t>
          </a:r>
          <a:endParaRPr lang="es-MX" sz="1200" b="1" kern="1200" dirty="0"/>
        </a:p>
      </dsp:txBody>
      <dsp:txXfrm>
        <a:off x="1458091" y="280107"/>
        <a:ext cx="1764336" cy="882168"/>
      </dsp:txXfrm>
    </dsp:sp>
    <dsp:sp modelId="{EC5E9C25-C9A7-4EA4-B96B-E6C1FBC4EB49}">
      <dsp:nvSpPr>
        <dsp:cNvPr id="0" name=""/>
        <dsp:cNvSpPr/>
      </dsp:nvSpPr>
      <dsp:spPr>
        <a:xfrm rot="3600000">
          <a:off x="2472909" y="1593208"/>
          <a:ext cx="919880" cy="30875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MX" sz="1000" kern="1200"/>
        </a:p>
      </dsp:txBody>
      <dsp:txXfrm rot="3600000">
        <a:off x="2472909" y="1593208"/>
        <a:ext cx="919880" cy="308758"/>
      </dsp:txXfrm>
    </dsp:sp>
    <dsp:sp modelId="{FFA470A5-045F-4C7A-AB91-72575011537A}">
      <dsp:nvSpPr>
        <dsp:cNvPr id="0" name=""/>
        <dsp:cNvSpPr/>
      </dsp:nvSpPr>
      <dsp:spPr>
        <a:xfrm>
          <a:off x="2915185" y="2332900"/>
          <a:ext cx="1764336" cy="182410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MX" sz="1000" kern="1200" dirty="0" smtClean="0"/>
            <a:t>China</a:t>
          </a:r>
        </a:p>
        <a:p>
          <a:pPr lvl="0" algn="ctr" defTabSz="444500">
            <a:lnSpc>
              <a:spcPct val="90000"/>
            </a:lnSpc>
            <a:spcBef>
              <a:spcPct val="0"/>
            </a:spcBef>
            <a:spcAft>
              <a:spcPct val="35000"/>
            </a:spcAft>
          </a:pPr>
          <a:r>
            <a:rPr lang="es-MX" sz="1000" kern="1200" dirty="0" smtClean="0"/>
            <a:t>Egipto</a:t>
          </a:r>
        </a:p>
        <a:p>
          <a:pPr lvl="0" algn="ctr" defTabSz="444500">
            <a:lnSpc>
              <a:spcPct val="90000"/>
            </a:lnSpc>
            <a:spcBef>
              <a:spcPct val="0"/>
            </a:spcBef>
            <a:spcAft>
              <a:spcPct val="35000"/>
            </a:spcAft>
          </a:pPr>
          <a:r>
            <a:rPr lang="es-MX" sz="1000" kern="1200" dirty="0" smtClean="0"/>
            <a:t>Indonesia</a:t>
          </a:r>
        </a:p>
        <a:p>
          <a:pPr lvl="0" algn="ctr" defTabSz="444500">
            <a:lnSpc>
              <a:spcPct val="90000"/>
            </a:lnSpc>
            <a:spcBef>
              <a:spcPct val="0"/>
            </a:spcBef>
            <a:spcAft>
              <a:spcPct val="35000"/>
            </a:spcAft>
          </a:pPr>
          <a:r>
            <a:rPr lang="es-MX" sz="1000" kern="1200" dirty="0" smtClean="0"/>
            <a:t>Filipinas </a:t>
          </a:r>
        </a:p>
        <a:p>
          <a:pPr lvl="0" algn="ctr" defTabSz="444500">
            <a:lnSpc>
              <a:spcPct val="90000"/>
            </a:lnSpc>
            <a:spcBef>
              <a:spcPct val="0"/>
            </a:spcBef>
            <a:spcAft>
              <a:spcPct val="35000"/>
            </a:spcAft>
          </a:pPr>
          <a:r>
            <a:rPr lang="es-MX" sz="1000" kern="1200" dirty="0" smtClean="0"/>
            <a:t>Tailandia </a:t>
          </a:r>
        </a:p>
        <a:p>
          <a:pPr lvl="0" algn="ctr" defTabSz="444500">
            <a:lnSpc>
              <a:spcPct val="90000"/>
            </a:lnSpc>
            <a:spcBef>
              <a:spcPct val="0"/>
            </a:spcBef>
            <a:spcAft>
              <a:spcPct val="35000"/>
            </a:spcAft>
          </a:pPr>
          <a:r>
            <a:rPr lang="es-MX" sz="1000" kern="1200" dirty="0" smtClean="0"/>
            <a:t>Brasil </a:t>
          </a:r>
          <a:endParaRPr lang="es-MX" sz="1000" kern="1200" dirty="0"/>
        </a:p>
      </dsp:txBody>
      <dsp:txXfrm>
        <a:off x="2915185" y="2332900"/>
        <a:ext cx="1764336" cy="1824103"/>
      </dsp:txXfrm>
    </dsp:sp>
    <dsp:sp modelId="{48B628ED-B5FE-4872-B55C-1B0FA793F930}">
      <dsp:nvSpPr>
        <dsp:cNvPr id="0" name=""/>
        <dsp:cNvSpPr/>
      </dsp:nvSpPr>
      <dsp:spPr>
        <a:xfrm rot="10800000">
          <a:off x="1880319" y="3090573"/>
          <a:ext cx="919880" cy="30875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MX" sz="1000" kern="1200"/>
        </a:p>
      </dsp:txBody>
      <dsp:txXfrm rot="10800000">
        <a:off x="1880319" y="3090573"/>
        <a:ext cx="919880" cy="308758"/>
      </dsp:txXfrm>
    </dsp:sp>
    <dsp:sp modelId="{FBB6F810-584F-4152-B7DB-3EACF6DDDDFB}">
      <dsp:nvSpPr>
        <dsp:cNvPr id="0" name=""/>
        <dsp:cNvSpPr/>
      </dsp:nvSpPr>
      <dsp:spPr>
        <a:xfrm>
          <a:off x="997" y="2803868"/>
          <a:ext cx="1764336" cy="882168"/>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2010</a:t>
          </a:r>
          <a:endParaRPr lang="es-MX" sz="1600" kern="1200" dirty="0"/>
        </a:p>
      </dsp:txBody>
      <dsp:txXfrm>
        <a:off x="997" y="2803868"/>
        <a:ext cx="1764336" cy="882168"/>
      </dsp:txXfrm>
    </dsp:sp>
    <dsp:sp modelId="{3534B5DD-7471-4261-8E93-F644D1D88A06}">
      <dsp:nvSpPr>
        <dsp:cNvPr id="0" name=""/>
        <dsp:cNvSpPr/>
      </dsp:nvSpPr>
      <dsp:spPr>
        <a:xfrm rot="18000000">
          <a:off x="1151772" y="1828692"/>
          <a:ext cx="919880" cy="30875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MX" sz="1000" kern="1200"/>
        </a:p>
      </dsp:txBody>
      <dsp:txXfrm rot="18000000">
        <a:off x="1151772" y="1828692"/>
        <a:ext cx="919880" cy="30875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0.01111</cdr:x>
      <cdr:y>0.01836</cdr:y>
    </cdr:from>
    <cdr:to>
      <cdr:x>0.01111</cdr:x>
      <cdr:y>0.01836</cdr:y>
    </cdr:to>
    <cdr:sp macro="" textlink="">
      <cdr:nvSpPr>
        <cdr:cNvPr id="2" name="DVCHARTID" hidden="1"/>
        <cdr:cNvSpPr txBox="1"/>
      </cdr:nvSpPr>
      <cdr:spPr>
        <a:xfrm xmlns:a="http://schemas.openxmlformats.org/drawingml/2006/main">
          <a:off x="50800" y="50800"/>
          <a:ext cx="0" cy="0"/>
        </a:xfrm>
        <a:prstGeom xmlns:a="http://schemas.openxmlformats.org/drawingml/2006/main" prst="rect">
          <a:avLst/>
        </a:prstGeom>
      </cdr:spPr>
      <cdr:txBody>
        <a:bodyPr xmlns:a="http://schemas.openxmlformats.org/drawingml/2006/main" vertOverflow="clip" vert="vert" rtlCol="0" anchor="ctr"/>
        <a:lstStyle xmlns:a="http://schemas.openxmlformats.org/drawingml/2006/main"/>
        <a:p xmlns:a="http://schemas.openxmlformats.org/drawingml/2006/main">
          <a:pPr algn="r"/>
          <a:r>
            <a:rPr lang="es-EC" sz="1100"/>
            <a:t>gJ1nPLo1jMthsCczmVBu1G</a:t>
          </a:r>
        </a:p>
      </cdr:txBody>
    </cdr:sp>
  </cdr:relSizeAnchor>
</c:userShapes>
</file>

<file path=ppt/drawings/drawing2.xml><?xml version="1.0" encoding="utf-8"?>
<c:userShapes xmlns:c="http://schemas.openxmlformats.org/drawingml/2006/chart">
  <cdr:relSizeAnchor xmlns:cdr="http://schemas.openxmlformats.org/drawingml/2006/chartDrawing">
    <cdr:from>
      <cdr:x>0.01111</cdr:x>
      <cdr:y>0.01852</cdr:y>
    </cdr:from>
    <cdr:to>
      <cdr:x>0.01111</cdr:x>
      <cdr:y>0.01852</cdr:y>
    </cdr:to>
    <cdr:sp macro="" textlink="">
      <cdr:nvSpPr>
        <cdr:cNvPr id="2" name="DVCHARTID" hidden="1"/>
        <cdr:cNvSpPr txBox="1"/>
      </cdr:nvSpPr>
      <cdr:spPr>
        <a:xfrm xmlns:a="http://schemas.openxmlformats.org/drawingml/2006/main">
          <a:off x="50800" y="50800"/>
          <a:ext cx="0" cy="0"/>
        </a:xfrm>
        <a:prstGeom xmlns:a="http://schemas.openxmlformats.org/drawingml/2006/main" prst="rect">
          <a:avLst/>
        </a:prstGeom>
      </cdr:spPr>
      <cdr:txBody>
        <a:bodyPr xmlns:a="http://schemas.openxmlformats.org/drawingml/2006/main" vertOverflow="clip" vert="vert" rtlCol="0" anchor="ctr"/>
        <a:lstStyle xmlns:a="http://schemas.openxmlformats.org/drawingml/2006/main"/>
        <a:p xmlns:a="http://schemas.openxmlformats.org/drawingml/2006/main">
          <a:pPr algn="r"/>
          <a:r>
            <a:rPr lang="es-EC" sz="1100"/>
            <a:t>mBrE4ENTTmot4EMCRwu9B6</a:t>
          </a:r>
        </a:p>
      </cdr:txBody>
    </cdr:sp>
  </cdr:relSizeAnchor>
</c:userShapes>
</file>

<file path=ppt/drawings/drawing3.xml><?xml version="1.0" encoding="utf-8"?>
<c:userShapes xmlns:c="http://schemas.openxmlformats.org/drawingml/2006/chart">
  <cdr:relSizeAnchor xmlns:cdr="http://schemas.openxmlformats.org/drawingml/2006/chartDrawing">
    <cdr:from>
      <cdr:x>0.01111</cdr:x>
      <cdr:y>0.01852</cdr:y>
    </cdr:from>
    <cdr:to>
      <cdr:x>0.01111</cdr:x>
      <cdr:y>0.01852</cdr:y>
    </cdr:to>
    <cdr:sp macro="" textlink="">
      <cdr:nvSpPr>
        <cdr:cNvPr id="2" name="DVCHARTID" hidden="1"/>
        <cdr:cNvSpPr txBox="1"/>
      </cdr:nvSpPr>
      <cdr:spPr>
        <a:xfrm xmlns:a="http://schemas.openxmlformats.org/drawingml/2006/main">
          <a:off x="50800" y="50800"/>
          <a:ext cx="0" cy="0"/>
        </a:xfrm>
        <a:prstGeom xmlns:a="http://schemas.openxmlformats.org/drawingml/2006/main" prst="rect">
          <a:avLst/>
        </a:prstGeom>
      </cdr:spPr>
      <cdr:txBody>
        <a:bodyPr xmlns:a="http://schemas.openxmlformats.org/drawingml/2006/main" vertOverflow="clip" vert="vert" rtlCol="0" anchor="ctr"/>
        <a:lstStyle xmlns:a="http://schemas.openxmlformats.org/drawingml/2006/main"/>
        <a:p xmlns:a="http://schemas.openxmlformats.org/drawingml/2006/main">
          <a:pPr algn="r"/>
          <a:r>
            <a:rPr lang="es-EC" sz="1100"/>
            <a:t>fWUWwMPe3nMznpVaGKeqT6</a:t>
          </a:r>
        </a:p>
      </cdr:txBody>
    </cdr:sp>
  </cdr:relSizeAnchor>
</c:userShapes>
</file>

<file path=ppt/drawings/drawing4.xml><?xml version="1.0" encoding="utf-8"?>
<c:userShapes xmlns:c="http://schemas.openxmlformats.org/drawingml/2006/chart">
  <cdr:relSizeAnchor xmlns:cdr="http://schemas.openxmlformats.org/drawingml/2006/chartDrawing">
    <cdr:from>
      <cdr:x>0.01111</cdr:x>
      <cdr:y>0.01852</cdr:y>
    </cdr:from>
    <cdr:to>
      <cdr:x>0.01111</cdr:x>
      <cdr:y>0.01852</cdr:y>
    </cdr:to>
    <cdr:sp macro="" textlink="">
      <cdr:nvSpPr>
        <cdr:cNvPr id="2" name="DVCHARTID" hidden="1"/>
        <cdr:cNvSpPr txBox="1"/>
      </cdr:nvSpPr>
      <cdr:spPr>
        <a:xfrm xmlns:a="http://schemas.openxmlformats.org/drawingml/2006/main">
          <a:off x="50800" y="50800"/>
          <a:ext cx="0" cy="0"/>
        </a:xfrm>
        <a:prstGeom xmlns:a="http://schemas.openxmlformats.org/drawingml/2006/main" prst="rect">
          <a:avLst/>
        </a:prstGeom>
      </cdr:spPr>
      <cdr:txBody>
        <a:bodyPr xmlns:a="http://schemas.openxmlformats.org/drawingml/2006/main" vertOverflow="clip" vert="vert" rtlCol="0" anchor="ctr"/>
        <a:lstStyle xmlns:a="http://schemas.openxmlformats.org/drawingml/2006/main"/>
        <a:p xmlns:a="http://schemas.openxmlformats.org/drawingml/2006/main">
          <a:pPr algn="r"/>
          <a:r>
            <a:rPr lang="es-EC" sz="1100"/>
            <a:t>gkoNZGhTbUTIenzIlb9FRN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BB5BDE-8C22-40CA-9D25-6F71A20970CA}" type="datetimeFigureOut">
              <a:rPr lang="es-ES" smtClean="0"/>
              <a:pPr/>
              <a:t>25/09/2012</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FA25B1-963D-4963-87DD-662208DA1C1B}" type="slidenum">
              <a:rPr lang="es-ES" smtClean="0"/>
              <a:pPr/>
              <a:t>‹Nº›</a:t>
            </a:fld>
            <a:endParaRPr lang="es-ES" dirty="0"/>
          </a:p>
        </p:txBody>
      </p:sp>
    </p:spTree>
    <p:extLst>
      <p:ext uri="{BB962C8B-B14F-4D97-AF65-F5344CB8AC3E}">
        <p14:creationId xmlns="" xmlns:p14="http://schemas.microsoft.com/office/powerpoint/2010/main" val="2299411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7FA25B1-963D-4963-87DD-662208DA1C1B}" type="slidenum">
              <a:rPr lang="es-ES" smtClean="0"/>
              <a:pPr/>
              <a:t>38</a:t>
            </a:fld>
            <a:endParaRPr lang="es-ES" dirty="0"/>
          </a:p>
        </p:txBody>
      </p:sp>
    </p:spTree>
    <p:extLst>
      <p:ext uri="{BB962C8B-B14F-4D97-AF65-F5344CB8AC3E}">
        <p14:creationId xmlns="" xmlns:p14="http://schemas.microsoft.com/office/powerpoint/2010/main" val="3510306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23AAA8C0-F0CF-4FDF-91CA-3969F0D7EFC6}" type="datetimeFigureOut">
              <a:rPr lang="es-ES" smtClean="0"/>
              <a:pPr/>
              <a:t>25/09/2012</a:t>
            </a:fld>
            <a:endParaRPr lang="es-ES" dirty="0"/>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dirty="0"/>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0FAB2C51-C4B9-4DBD-A2D0-6C12B3E8C60F}"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3AAA8C0-F0CF-4FDF-91CA-3969F0D7EFC6}" type="datetimeFigureOut">
              <a:rPr lang="es-ES" smtClean="0"/>
              <a:pPr/>
              <a:t>25/09/2012</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0FAB2C51-C4B9-4DBD-A2D0-6C12B3E8C60F}"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3AAA8C0-F0CF-4FDF-91CA-3969F0D7EFC6}" type="datetimeFigureOut">
              <a:rPr lang="es-ES" smtClean="0"/>
              <a:pPr/>
              <a:t>25/09/2012</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0FAB2C51-C4B9-4DBD-A2D0-6C12B3E8C60F}"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3AAA8C0-F0CF-4FDF-91CA-3969F0D7EFC6}" type="datetimeFigureOut">
              <a:rPr lang="es-ES" smtClean="0"/>
              <a:pPr/>
              <a:t>25/09/2012</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0FAB2C51-C4B9-4DBD-A2D0-6C12B3E8C60F}" type="slidenum">
              <a:rPr lang="es-ES" smtClean="0"/>
              <a:pPr/>
              <a:t>‹Nº›</a:t>
            </a:fld>
            <a:endParaRPr lang="es-ES" dirty="0"/>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23AAA8C0-F0CF-4FDF-91CA-3969F0D7EFC6}" type="datetimeFigureOut">
              <a:rPr lang="es-ES" smtClean="0"/>
              <a:pPr/>
              <a:t>25/09/2012</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0FAB2C51-C4B9-4DBD-A2D0-6C12B3E8C60F}" type="slidenum">
              <a:rPr lang="es-ES" smtClean="0"/>
              <a:pPr/>
              <a:t>‹Nº›</a:t>
            </a:fld>
            <a:endParaRPr lang="es-ES" dirty="0"/>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23AAA8C0-F0CF-4FDF-91CA-3969F0D7EFC6}" type="datetimeFigureOut">
              <a:rPr lang="es-ES" smtClean="0"/>
              <a:pPr/>
              <a:t>25/09/2012</a:t>
            </a:fld>
            <a:endParaRPr lang="es-ES" dirty="0"/>
          </a:p>
        </p:txBody>
      </p:sp>
      <p:sp>
        <p:nvSpPr>
          <p:cNvPr id="6" name="5 Marcador de pie de página"/>
          <p:cNvSpPr>
            <a:spLocks noGrp="1"/>
          </p:cNvSpPr>
          <p:nvPr>
            <p:ph type="ftr" sz="quarter" idx="11"/>
          </p:nvPr>
        </p:nvSpPr>
        <p:spPr/>
        <p:txBody>
          <a:bodyPr/>
          <a:lstStyle>
            <a:extLst/>
          </a:lstStyle>
          <a:p>
            <a:endParaRPr lang="es-ES" dirty="0"/>
          </a:p>
        </p:txBody>
      </p:sp>
      <p:sp>
        <p:nvSpPr>
          <p:cNvPr id="7" name="6 Marcador de número de diapositiva"/>
          <p:cNvSpPr>
            <a:spLocks noGrp="1"/>
          </p:cNvSpPr>
          <p:nvPr>
            <p:ph type="sldNum" sz="quarter" idx="12"/>
          </p:nvPr>
        </p:nvSpPr>
        <p:spPr/>
        <p:txBody>
          <a:bodyPr/>
          <a:lstStyle>
            <a:extLst/>
          </a:lstStyle>
          <a:p>
            <a:fld id="{0FAB2C51-C4B9-4DBD-A2D0-6C12B3E8C60F}" type="slidenum">
              <a:rPr lang="es-ES" smtClean="0"/>
              <a:pPr/>
              <a:t>‹Nº›</a:t>
            </a:fld>
            <a:endParaRPr lang="es-ES" dirty="0"/>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23AAA8C0-F0CF-4FDF-91CA-3969F0D7EFC6}" type="datetimeFigureOut">
              <a:rPr lang="es-ES" smtClean="0"/>
              <a:pPr/>
              <a:t>25/09/2012</a:t>
            </a:fld>
            <a:endParaRPr lang="es-ES" dirty="0"/>
          </a:p>
        </p:txBody>
      </p:sp>
      <p:sp>
        <p:nvSpPr>
          <p:cNvPr id="8" name="7 Marcador de pie de página"/>
          <p:cNvSpPr>
            <a:spLocks noGrp="1"/>
          </p:cNvSpPr>
          <p:nvPr>
            <p:ph type="ftr" sz="quarter" idx="11"/>
          </p:nvPr>
        </p:nvSpPr>
        <p:spPr/>
        <p:txBody>
          <a:bodyPr/>
          <a:lstStyle>
            <a:extLst/>
          </a:lstStyle>
          <a:p>
            <a:endParaRPr lang="es-ES" dirty="0"/>
          </a:p>
        </p:txBody>
      </p:sp>
      <p:sp>
        <p:nvSpPr>
          <p:cNvPr id="9" name="8 Marcador de número de diapositiva"/>
          <p:cNvSpPr>
            <a:spLocks noGrp="1"/>
          </p:cNvSpPr>
          <p:nvPr>
            <p:ph type="sldNum" sz="quarter" idx="12"/>
          </p:nvPr>
        </p:nvSpPr>
        <p:spPr/>
        <p:txBody>
          <a:bodyPr/>
          <a:lstStyle>
            <a:extLst/>
          </a:lstStyle>
          <a:p>
            <a:fld id="{0FAB2C51-C4B9-4DBD-A2D0-6C12B3E8C60F}" type="slidenum">
              <a:rPr lang="es-ES" smtClean="0"/>
              <a:pPr/>
              <a:t>‹Nº›</a:t>
            </a:fld>
            <a:endParaRPr lang="es-E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23AAA8C0-F0CF-4FDF-91CA-3969F0D7EFC6}" type="datetimeFigureOut">
              <a:rPr lang="es-ES" smtClean="0"/>
              <a:pPr/>
              <a:t>25/09/2012</a:t>
            </a:fld>
            <a:endParaRPr lang="es-ES" dirty="0"/>
          </a:p>
        </p:txBody>
      </p:sp>
      <p:sp>
        <p:nvSpPr>
          <p:cNvPr id="4" name="3 Marcador de pie de página"/>
          <p:cNvSpPr>
            <a:spLocks noGrp="1"/>
          </p:cNvSpPr>
          <p:nvPr>
            <p:ph type="ftr" sz="quarter" idx="11"/>
          </p:nvPr>
        </p:nvSpPr>
        <p:spPr/>
        <p:txBody>
          <a:bodyPr/>
          <a:lstStyle>
            <a:extLst/>
          </a:lstStyle>
          <a:p>
            <a:endParaRPr lang="es-ES" dirty="0"/>
          </a:p>
        </p:txBody>
      </p:sp>
      <p:sp>
        <p:nvSpPr>
          <p:cNvPr id="5" name="4 Marcador de número de diapositiva"/>
          <p:cNvSpPr>
            <a:spLocks noGrp="1"/>
          </p:cNvSpPr>
          <p:nvPr>
            <p:ph type="sldNum" sz="quarter" idx="12"/>
          </p:nvPr>
        </p:nvSpPr>
        <p:spPr/>
        <p:txBody>
          <a:bodyPr/>
          <a:lstStyle>
            <a:extLst/>
          </a:lstStyle>
          <a:p>
            <a:fld id="{0FAB2C51-C4B9-4DBD-A2D0-6C12B3E8C60F}" type="slidenum">
              <a:rPr lang="es-ES" smtClean="0"/>
              <a:pPr/>
              <a:t>‹Nº›</a:t>
            </a:fld>
            <a:endParaRPr lang="es-ES" dirty="0"/>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23AAA8C0-F0CF-4FDF-91CA-3969F0D7EFC6}" type="datetimeFigureOut">
              <a:rPr lang="es-ES" smtClean="0"/>
              <a:pPr/>
              <a:t>25/09/2012</a:t>
            </a:fld>
            <a:endParaRPr lang="es-ES" dirty="0"/>
          </a:p>
        </p:txBody>
      </p:sp>
      <p:sp>
        <p:nvSpPr>
          <p:cNvPr id="3" name="2 Marcador de pie de página"/>
          <p:cNvSpPr>
            <a:spLocks noGrp="1"/>
          </p:cNvSpPr>
          <p:nvPr>
            <p:ph type="ftr" sz="quarter" idx="11"/>
          </p:nvPr>
        </p:nvSpPr>
        <p:spPr/>
        <p:txBody>
          <a:bodyPr/>
          <a:lstStyle>
            <a:extLst/>
          </a:lstStyle>
          <a:p>
            <a:endParaRPr lang="es-ES" dirty="0"/>
          </a:p>
        </p:txBody>
      </p:sp>
      <p:sp>
        <p:nvSpPr>
          <p:cNvPr id="4" name="3 Marcador de número de diapositiva"/>
          <p:cNvSpPr>
            <a:spLocks noGrp="1"/>
          </p:cNvSpPr>
          <p:nvPr>
            <p:ph type="sldNum" sz="quarter" idx="12"/>
          </p:nvPr>
        </p:nvSpPr>
        <p:spPr/>
        <p:txBody>
          <a:bodyPr/>
          <a:lstStyle>
            <a:extLst/>
          </a:lstStyle>
          <a:p>
            <a:fld id="{0FAB2C51-C4B9-4DBD-A2D0-6C12B3E8C60F}"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23AAA8C0-F0CF-4FDF-91CA-3969F0D7EFC6}" type="datetimeFigureOut">
              <a:rPr lang="es-ES" smtClean="0"/>
              <a:pPr/>
              <a:t>25/09/2012</a:t>
            </a:fld>
            <a:endParaRPr lang="es-ES" dirty="0"/>
          </a:p>
        </p:txBody>
      </p:sp>
      <p:sp>
        <p:nvSpPr>
          <p:cNvPr id="6" name="5 Marcador de pie de página"/>
          <p:cNvSpPr>
            <a:spLocks noGrp="1"/>
          </p:cNvSpPr>
          <p:nvPr>
            <p:ph type="ftr" sz="quarter" idx="11"/>
          </p:nvPr>
        </p:nvSpPr>
        <p:spPr/>
        <p:txBody>
          <a:bodyPr/>
          <a:lstStyle>
            <a:extLst/>
          </a:lstStyle>
          <a:p>
            <a:endParaRPr lang="es-ES" dirty="0"/>
          </a:p>
        </p:txBody>
      </p:sp>
      <p:sp>
        <p:nvSpPr>
          <p:cNvPr id="7" name="6 Marcador de número de diapositiva"/>
          <p:cNvSpPr>
            <a:spLocks noGrp="1"/>
          </p:cNvSpPr>
          <p:nvPr>
            <p:ph type="sldNum" sz="quarter" idx="12"/>
          </p:nvPr>
        </p:nvSpPr>
        <p:spPr/>
        <p:txBody>
          <a:bodyPr/>
          <a:lstStyle>
            <a:extLst/>
          </a:lstStyle>
          <a:p>
            <a:fld id="{0FAB2C51-C4B9-4DBD-A2D0-6C12B3E8C60F}" type="slidenum">
              <a:rPr lang="es-ES" smtClean="0"/>
              <a:pPr/>
              <a:t>‹Nº›</a:t>
            </a:fld>
            <a:endParaRPr lang="es-E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dirty="0"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23AAA8C0-F0CF-4FDF-91CA-3969F0D7EFC6}" type="datetimeFigureOut">
              <a:rPr lang="es-ES" smtClean="0"/>
              <a:pPr/>
              <a:t>25/09/2012</a:t>
            </a:fld>
            <a:endParaRPr lang="es-ES" dirty="0"/>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dirty="0"/>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0FAB2C51-C4B9-4DBD-A2D0-6C12B3E8C60F}" type="slidenum">
              <a:rPr lang="es-ES" smtClean="0"/>
              <a:pPr/>
              <a:t>‹Nº›</a:t>
            </a:fld>
            <a:endParaRPr lang="es-ES" dirty="0"/>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3AAA8C0-F0CF-4FDF-91CA-3969F0D7EFC6}" type="datetimeFigureOut">
              <a:rPr lang="es-ES" smtClean="0"/>
              <a:pPr/>
              <a:t>25/09/2012</a:t>
            </a:fld>
            <a:endParaRPr lang="es-ES" dirty="0"/>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dirty="0"/>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FAB2C51-C4B9-4DBD-A2D0-6C12B3E8C60F}"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QuickStyle" Target="../diagrams/quickStyle9.xml"/><Relationship Id="rId18" Type="http://schemas.microsoft.com/office/2007/relationships/diagramDrawing" Target="../diagrams/drawing7.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diagramLayout" Target="../diagrams/layout9.xml"/><Relationship Id="rId17" Type="http://schemas.microsoft.com/office/2007/relationships/diagramDrawing" Target="../diagrams/drawing9.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diagramData" Target="../diagrams/data9.xml"/><Relationship Id="rId5" Type="http://schemas.openxmlformats.org/officeDocument/2006/relationships/diagramColors" Target="../diagrams/colors7.xml"/><Relationship Id="rId15" Type="http://schemas.microsoft.com/office/2007/relationships/diagramDrawing" Target="../diagrams/drawing8.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Colors" Target="../diagrams/colors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1.xml"/><Relationship Id="rId7"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microsoft.com/office/2007/relationships/diagramDrawing" Target="../diagrams/drawing1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5.xml"/><Relationship Id="rId7" Type="http://schemas.microsoft.com/office/2007/relationships/diagramDrawing" Target="../diagrams/drawing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6.xml"/><Relationship Id="rId7" Type="http://schemas.microsoft.com/office/2007/relationships/diagramDrawing" Target="../diagrams/drawing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4.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diagramLayout" Target="../diagrams/layout17.xml"/><Relationship Id="rId7" Type="http://schemas.openxmlformats.org/officeDocument/2006/relationships/image" Target="../media/image11.jpe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8.xml"/><Relationship Id="rId7" Type="http://schemas.microsoft.com/office/2007/relationships/diagramDrawing" Target="../diagrams/drawing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tretch>
            <a:fillRect/>
          </a:stretch>
        </p:blipFill>
        <p:spPr bwMode="auto">
          <a:xfrm>
            <a:off x="3707904" y="2411768"/>
            <a:ext cx="1792790" cy="1792790"/>
          </a:xfrm>
          <a:prstGeom prst="rect">
            <a:avLst/>
          </a:prstGeom>
          <a:noFill/>
          <a:ln w="38100" cmpd="sng">
            <a:solidFill>
              <a:schemeClr val="accent1"/>
            </a:solidFill>
          </a:ln>
        </p:spPr>
      </p:pic>
      <p:sp>
        <p:nvSpPr>
          <p:cNvPr id="2" name="1 Título"/>
          <p:cNvSpPr>
            <a:spLocks noGrp="1"/>
          </p:cNvSpPr>
          <p:nvPr>
            <p:ph type="ctrTitle"/>
          </p:nvPr>
        </p:nvSpPr>
        <p:spPr>
          <a:xfrm>
            <a:off x="642910" y="357166"/>
            <a:ext cx="7772400" cy="1857388"/>
          </a:xfrm>
        </p:spPr>
        <p:txBody>
          <a:bodyPr>
            <a:noAutofit/>
          </a:bodyPr>
          <a:lstStyle/>
          <a:p>
            <a:pPr algn="ctr"/>
            <a:r>
              <a:rPr lang="es-ES" sz="2800" i="1" dirty="0" smtClean="0">
                <a:solidFill>
                  <a:schemeClr val="tx1"/>
                </a:solidFill>
              </a:rPr>
              <a:t>ESCUELA POLITÉCNICA DEL EJÉRCITO</a:t>
            </a:r>
            <a:r>
              <a:rPr lang="es-ES" sz="2400" i="1" dirty="0" smtClean="0">
                <a:solidFill>
                  <a:schemeClr val="tx1"/>
                </a:solidFill>
              </a:rPr>
              <a:t/>
            </a:r>
            <a:br>
              <a:rPr lang="es-ES" sz="2400" i="1" dirty="0" smtClean="0">
                <a:solidFill>
                  <a:schemeClr val="tx1"/>
                </a:solidFill>
              </a:rPr>
            </a:br>
            <a:r>
              <a:rPr lang="es-ES" sz="1900" i="1" dirty="0" smtClean="0">
                <a:solidFill>
                  <a:schemeClr val="tx1"/>
                </a:solidFill>
              </a:rPr>
              <a:t>DEPARTAMENTO DE CIENCIAS DE LA VIDA</a:t>
            </a:r>
            <a:br>
              <a:rPr lang="es-ES" sz="1900" i="1" dirty="0" smtClean="0">
                <a:solidFill>
                  <a:schemeClr val="tx1"/>
                </a:solidFill>
              </a:rPr>
            </a:br>
            <a:r>
              <a:rPr lang="es-ES" sz="1900" i="1" dirty="0" smtClean="0">
                <a:solidFill>
                  <a:schemeClr val="tx1"/>
                </a:solidFill>
              </a:rPr>
              <a:t>CARRERA DE INGENIERÍA EN CIENCIAS AGROPECUARIAS</a:t>
            </a:r>
            <a:br>
              <a:rPr lang="es-ES" sz="1900" i="1" dirty="0" smtClean="0">
                <a:solidFill>
                  <a:schemeClr val="tx1"/>
                </a:solidFill>
              </a:rPr>
            </a:br>
            <a:r>
              <a:rPr lang="es-ES" sz="1900" i="1" dirty="0" smtClean="0">
                <a:solidFill>
                  <a:schemeClr val="tx1"/>
                </a:solidFill>
              </a:rPr>
              <a:t>SANTO DOMINGO</a:t>
            </a:r>
            <a:endParaRPr lang="es-ES" sz="1900" i="1" dirty="0">
              <a:solidFill>
                <a:schemeClr val="tx1"/>
              </a:solidFill>
            </a:endParaRPr>
          </a:p>
        </p:txBody>
      </p:sp>
      <p:sp>
        <p:nvSpPr>
          <p:cNvPr id="3" name="2 Subtítulo"/>
          <p:cNvSpPr>
            <a:spLocks noGrp="1"/>
          </p:cNvSpPr>
          <p:nvPr>
            <p:ph type="subTitle" idx="1"/>
          </p:nvPr>
        </p:nvSpPr>
        <p:spPr>
          <a:xfrm>
            <a:off x="1357290" y="4293096"/>
            <a:ext cx="6400800" cy="1752600"/>
          </a:xfrm>
        </p:spPr>
        <p:txBody>
          <a:bodyPr>
            <a:normAutofit/>
          </a:bodyPr>
          <a:lstStyle/>
          <a:p>
            <a:pPr algn="ctr"/>
            <a:r>
              <a:rPr lang="es-ES" sz="2800" b="1" i="1" dirty="0" smtClean="0">
                <a:solidFill>
                  <a:schemeClr val="accent2">
                    <a:lumMod val="50000"/>
                  </a:schemeClr>
                </a:solidFill>
              </a:rPr>
              <a:t>Proyecto Investigativo de Tesis</a:t>
            </a:r>
          </a:p>
          <a:p>
            <a:pPr algn="ctr"/>
            <a:r>
              <a:rPr lang="es-ES" sz="2800" b="1" i="1" dirty="0" smtClean="0">
                <a:solidFill>
                  <a:schemeClr val="accent2">
                    <a:lumMod val="50000"/>
                  </a:schemeClr>
                </a:solidFill>
              </a:rPr>
              <a:t>Área  Acuicultura</a:t>
            </a:r>
            <a:endParaRPr lang="es-ES" sz="2800" b="1" i="1" dirty="0">
              <a:solidFill>
                <a:schemeClr val="accent2">
                  <a:lumMod val="50000"/>
                </a:schemeClr>
              </a:solidFill>
            </a:endParaRPr>
          </a:p>
        </p:txBody>
      </p:sp>
      <p:sp>
        <p:nvSpPr>
          <p:cNvPr id="5" name="4 CuadroTexto"/>
          <p:cNvSpPr txBox="1"/>
          <p:nvPr/>
        </p:nvSpPr>
        <p:spPr>
          <a:xfrm>
            <a:off x="6300192" y="6417254"/>
            <a:ext cx="2808312" cy="369332"/>
          </a:xfrm>
          <a:prstGeom prst="rect">
            <a:avLst/>
          </a:prstGeom>
          <a:noFill/>
        </p:spPr>
        <p:txBody>
          <a:bodyPr wrap="square" rtlCol="0">
            <a:spAutoFit/>
          </a:bodyPr>
          <a:lstStyle/>
          <a:p>
            <a:r>
              <a:rPr lang="es-ES" b="1" i="1" dirty="0" smtClean="0">
                <a:solidFill>
                  <a:schemeClr val="bg1"/>
                </a:solidFill>
              </a:rPr>
              <a:t>25</a:t>
            </a:r>
            <a:r>
              <a:rPr lang="es-ES" b="1" i="1" smtClean="0">
                <a:solidFill>
                  <a:schemeClr val="bg1"/>
                </a:solidFill>
              </a:rPr>
              <a:t>/ Julio / 2012</a:t>
            </a:r>
            <a:endParaRPr lang="es-ES" b="1" i="1" dirty="0">
              <a:solidFill>
                <a:schemeClr val="bg1"/>
              </a:solidFill>
            </a:endParaRPr>
          </a:p>
        </p:txBody>
      </p:sp>
    </p:spTree>
  </p:cSld>
  <p:clrMapOvr>
    <a:masterClrMapping/>
  </p:clrMapOvr>
  <p:transition>
    <p:pull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287413"/>
            <a:ext cx="8229600" cy="2797771"/>
          </a:xfrm>
        </p:spPr>
        <p:txBody>
          <a:bodyPr>
            <a:normAutofit lnSpcReduction="10000"/>
          </a:bodyPr>
          <a:lstStyle/>
          <a:p>
            <a:pPr algn="just"/>
            <a:r>
              <a:rPr lang="es-EC" dirty="0" smtClean="0"/>
              <a:t>Ho La adición de ácidos Omega 3 y Omega 6 en el alimento de tilapia roja incidirá en la ganancia de peso.</a:t>
            </a:r>
          </a:p>
          <a:p>
            <a:pPr algn="just">
              <a:buNone/>
            </a:pPr>
            <a:endParaRPr lang="es-MX" dirty="0" smtClean="0"/>
          </a:p>
          <a:p>
            <a:pPr algn="just"/>
            <a:r>
              <a:rPr lang="es-EC" dirty="0" smtClean="0"/>
              <a:t>H1 La adición de ácidos Omega 3 y Omega 6 en el alimento de tilapia roja no incidirá en la ganancia de peso.</a:t>
            </a:r>
            <a:endParaRPr lang="es-ES" dirty="0" smtClean="0"/>
          </a:p>
        </p:txBody>
      </p:sp>
      <p:sp>
        <p:nvSpPr>
          <p:cNvPr id="2" name="1 Título"/>
          <p:cNvSpPr>
            <a:spLocks noGrp="1"/>
          </p:cNvSpPr>
          <p:nvPr>
            <p:ph type="title"/>
          </p:nvPr>
        </p:nvSpPr>
        <p:spPr/>
        <p:txBody>
          <a:bodyPr/>
          <a:lstStyle/>
          <a:p>
            <a:r>
              <a:rPr lang="es-ES" i="1" dirty="0" smtClean="0"/>
              <a:t>Hipótesis</a:t>
            </a:r>
            <a:endParaRPr lang="es-ES" i="1" dirty="0"/>
          </a:p>
        </p:txBody>
      </p:sp>
    </p:spTree>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324544" y="620688"/>
          <a:ext cx="9947448" cy="5818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normAutofit fontScale="90000"/>
          </a:bodyPr>
          <a:lstStyle/>
          <a:p>
            <a:r>
              <a:rPr lang="es-ES" sz="4800" dirty="0" smtClean="0"/>
              <a:t/>
            </a:r>
            <a:br>
              <a:rPr lang="es-ES" sz="4800" dirty="0" smtClean="0"/>
            </a:br>
            <a:r>
              <a:rPr lang="es-ES" sz="4800" dirty="0" smtClean="0"/>
              <a:t/>
            </a:r>
            <a:br>
              <a:rPr lang="es-ES" sz="4800" dirty="0" smtClean="0"/>
            </a:br>
            <a:r>
              <a:rPr lang="es-ES" sz="4000" i="1" dirty="0" smtClean="0"/>
              <a:t>Desarrollo</a:t>
            </a:r>
            <a:r>
              <a:rPr lang="es-ES" sz="4800" dirty="0" smtClean="0"/>
              <a:t/>
            </a:r>
            <a:br>
              <a:rPr lang="es-ES" sz="4800" dirty="0" smtClean="0"/>
            </a:br>
            <a:r>
              <a:rPr lang="es-ES" sz="4800" dirty="0" smtClean="0"/>
              <a:t/>
            </a:r>
            <a:br>
              <a:rPr lang="es-ES" sz="4800" dirty="0" smtClean="0"/>
            </a:br>
            <a:endParaRPr lang="es-ES" dirty="0"/>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76672"/>
            <a:ext cx="8229600" cy="940966"/>
          </a:xfrm>
        </p:spPr>
        <p:txBody>
          <a:bodyPr>
            <a:noAutofit/>
          </a:bodyPr>
          <a:lstStyle/>
          <a:p>
            <a:pPr algn="ctr"/>
            <a:r>
              <a:rPr lang="es-EC" sz="2400" dirty="0" smtClean="0"/>
              <a:t>Principales países productores de acuicultura por toneladas anuales en 2009     (FAO) y tasa de variación interanual.</a:t>
            </a:r>
            <a:r>
              <a:rPr lang="es-MX" sz="2400" dirty="0" smtClean="0"/>
              <a:t/>
            </a:r>
            <a:br>
              <a:rPr lang="es-MX" sz="2400" dirty="0" smtClean="0"/>
            </a:br>
            <a:endParaRPr lang="es-MX" sz="2400" dirty="0"/>
          </a:p>
        </p:txBody>
      </p:sp>
      <p:graphicFrame>
        <p:nvGraphicFramePr>
          <p:cNvPr id="4" name="3 Tabla"/>
          <p:cNvGraphicFramePr>
            <a:graphicFrameLocks noGrp="1"/>
          </p:cNvGraphicFramePr>
          <p:nvPr/>
        </p:nvGraphicFramePr>
        <p:xfrm>
          <a:off x="1331640" y="2148840"/>
          <a:ext cx="6408712" cy="3800440"/>
        </p:xfrm>
        <a:graphic>
          <a:graphicData uri="http://schemas.openxmlformats.org/drawingml/2006/table">
            <a:tbl>
              <a:tblPr/>
              <a:tblGrid>
                <a:gridCol w="3627879"/>
                <a:gridCol w="1208724"/>
                <a:gridCol w="1572109"/>
              </a:tblGrid>
              <a:tr h="271460">
                <a:tc>
                  <a:txBody>
                    <a:bodyPr/>
                    <a:lstStyle/>
                    <a:p>
                      <a:pPr algn="just">
                        <a:spcAft>
                          <a:spcPts val="0"/>
                        </a:spcAft>
                      </a:pPr>
                      <a:r>
                        <a:rPr lang="es-EC" sz="1200" b="1">
                          <a:latin typeface="Times New Roman"/>
                          <a:ea typeface="Times New Roman"/>
                          <a:cs typeface="Times New Roman"/>
                        </a:rPr>
                        <a:t>País </a:t>
                      </a:r>
                      <a:endParaRPr lang="es-MX" sz="12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just">
                        <a:spcAft>
                          <a:spcPts val="0"/>
                        </a:spcAft>
                      </a:pPr>
                      <a:r>
                        <a:rPr lang="es-EC" sz="1200" b="1">
                          <a:latin typeface="Times New Roman"/>
                          <a:ea typeface="Times New Roman"/>
                          <a:cs typeface="Times New Roman"/>
                        </a:rPr>
                        <a:t>Toneladas </a:t>
                      </a:r>
                      <a:endParaRPr lang="es-MX" sz="12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just">
                        <a:spcAft>
                          <a:spcPts val="0"/>
                        </a:spcAft>
                      </a:pPr>
                      <a:r>
                        <a:rPr lang="es-EC" sz="1200" b="1">
                          <a:latin typeface="Times New Roman"/>
                          <a:ea typeface="Times New Roman"/>
                          <a:cs typeface="Times New Roman"/>
                        </a:rPr>
                        <a:t>% Crec. Anual </a:t>
                      </a:r>
                      <a:endParaRPr lang="es-MX" sz="12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271460">
                <a:tc>
                  <a:txBody>
                    <a:bodyPr/>
                    <a:lstStyle/>
                    <a:p>
                      <a:pPr algn="just">
                        <a:spcAft>
                          <a:spcPts val="0"/>
                        </a:spcAft>
                      </a:pPr>
                      <a:r>
                        <a:rPr lang="es-EC" sz="1200" b="1">
                          <a:latin typeface="Times New Roman"/>
                          <a:ea typeface="Times New Roman"/>
                          <a:cs typeface="Times New Roman"/>
                        </a:rPr>
                        <a:t>China </a:t>
                      </a:r>
                      <a:endParaRPr lang="es-MX" sz="12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3">
                        <a:lumMod val="60000"/>
                        <a:lumOff val="40000"/>
                      </a:schemeClr>
                    </a:solidFill>
                  </a:tcPr>
                </a:tc>
                <a:tc>
                  <a:txBody>
                    <a:bodyPr/>
                    <a:lstStyle/>
                    <a:p>
                      <a:pPr algn="r">
                        <a:spcAft>
                          <a:spcPts val="0"/>
                        </a:spcAft>
                      </a:pPr>
                      <a:r>
                        <a:rPr lang="es-EC" sz="1200">
                          <a:latin typeface="Times New Roman"/>
                          <a:ea typeface="Times New Roman"/>
                          <a:cs typeface="Times New Roman"/>
                        </a:rPr>
                        <a:t>45,279,173</a:t>
                      </a:r>
                      <a:endParaRPr lang="es-MX" sz="12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3">
                        <a:lumMod val="60000"/>
                        <a:lumOff val="40000"/>
                      </a:schemeClr>
                    </a:solidFill>
                  </a:tcPr>
                </a:tc>
                <a:tc>
                  <a:txBody>
                    <a:bodyPr/>
                    <a:lstStyle/>
                    <a:p>
                      <a:pPr algn="r">
                        <a:spcAft>
                          <a:spcPts val="0"/>
                        </a:spcAft>
                      </a:pPr>
                      <a:r>
                        <a:rPr lang="es-EC" sz="1200">
                          <a:latin typeface="Times New Roman"/>
                          <a:ea typeface="Times New Roman"/>
                          <a:cs typeface="Times New Roman"/>
                        </a:rPr>
                        <a:t>6,12</a:t>
                      </a:r>
                      <a:endParaRPr lang="es-MX" sz="12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3">
                        <a:lumMod val="60000"/>
                        <a:lumOff val="40000"/>
                      </a:schemeClr>
                    </a:solidFill>
                  </a:tcPr>
                </a:tc>
              </a:tr>
              <a:tr h="271460">
                <a:tc>
                  <a:txBody>
                    <a:bodyPr/>
                    <a:lstStyle/>
                    <a:p>
                      <a:pPr algn="just">
                        <a:spcAft>
                          <a:spcPts val="0"/>
                        </a:spcAft>
                      </a:pPr>
                      <a:r>
                        <a:rPr lang="es-EC" sz="1200" b="1">
                          <a:latin typeface="Times New Roman"/>
                          <a:ea typeface="Times New Roman"/>
                          <a:cs typeface="Times New Roman"/>
                        </a:rPr>
                        <a:t>Indonesia </a:t>
                      </a:r>
                      <a:endParaRPr lang="es-MX" sz="1200">
                        <a:latin typeface="Times New Roman"/>
                        <a:ea typeface="Times New Roman"/>
                        <a:cs typeface="Times New Roman"/>
                      </a:endParaRPr>
                    </a:p>
                  </a:txBody>
                  <a:tcPr marL="68580" marR="68580" marT="0" marB="0">
                    <a:lnL>
                      <a:noFill/>
                    </a:lnL>
                    <a:lnR>
                      <a:noFill/>
                    </a:lnR>
                    <a:lnT>
                      <a:noFill/>
                    </a:lnT>
                    <a:lnB>
                      <a:noFill/>
                    </a:lnB>
                    <a:solidFill>
                      <a:schemeClr val="accent3">
                        <a:lumMod val="60000"/>
                        <a:lumOff val="40000"/>
                      </a:schemeClr>
                    </a:solidFill>
                  </a:tcPr>
                </a:tc>
                <a:tc>
                  <a:txBody>
                    <a:bodyPr/>
                    <a:lstStyle/>
                    <a:p>
                      <a:pPr algn="r">
                        <a:spcAft>
                          <a:spcPts val="0"/>
                        </a:spcAft>
                      </a:pPr>
                      <a:r>
                        <a:rPr lang="es-EC" sz="1200">
                          <a:latin typeface="Times New Roman"/>
                          <a:ea typeface="Times New Roman"/>
                          <a:cs typeface="Times New Roman"/>
                        </a:rPr>
                        <a:t>4,712,447</a:t>
                      </a:r>
                      <a:endParaRPr lang="es-MX" sz="1200">
                        <a:latin typeface="Times New Roman"/>
                        <a:ea typeface="Times New Roman"/>
                        <a:cs typeface="Times New Roman"/>
                      </a:endParaRPr>
                    </a:p>
                  </a:txBody>
                  <a:tcPr marL="68580" marR="68580" marT="0" marB="0">
                    <a:lnL>
                      <a:noFill/>
                    </a:lnL>
                    <a:lnR>
                      <a:noFill/>
                    </a:lnR>
                    <a:lnT>
                      <a:noFill/>
                    </a:lnT>
                    <a:lnB>
                      <a:noFill/>
                    </a:lnB>
                    <a:solidFill>
                      <a:schemeClr val="accent3">
                        <a:lumMod val="60000"/>
                        <a:lumOff val="40000"/>
                      </a:schemeClr>
                    </a:solidFill>
                  </a:tcPr>
                </a:tc>
                <a:tc>
                  <a:txBody>
                    <a:bodyPr/>
                    <a:lstStyle/>
                    <a:p>
                      <a:pPr algn="r">
                        <a:spcAft>
                          <a:spcPts val="0"/>
                        </a:spcAft>
                      </a:pPr>
                      <a:r>
                        <a:rPr lang="es-EC" sz="1200">
                          <a:latin typeface="Times New Roman"/>
                          <a:ea typeface="Times New Roman"/>
                          <a:cs typeface="Times New Roman"/>
                        </a:rPr>
                        <a:t>22,26</a:t>
                      </a:r>
                      <a:endParaRPr lang="es-MX" sz="1200">
                        <a:latin typeface="Times New Roman"/>
                        <a:ea typeface="Times New Roman"/>
                        <a:cs typeface="Times New Roman"/>
                      </a:endParaRPr>
                    </a:p>
                  </a:txBody>
                  <a:tcPr marL="68580" marR="68580" marT="0" marB="0">
                    <a:lnL>
                      <a:noFill/>
                    </a:lnL>
                    <a:lnR>
                      <a:noFill/>
                    </a:lnR>
                    <a:lnT>
                      <a:noFill/>
                    </a:lnT>
                    <a:lnB>
                      <a:noFill/>
                    </a:lnB>
                    <a:solidFill>
                      <a:schemeClr val="accent3">
                        <a:lumMod val="60000"/>
                        <a:lumOff val="40000"/>
                      </a:schemeClr>
                    </a:solidFill>
                  </a:tcPr>
                </a:tc>
              </a:tr>
              <a:tr h="271460">
                <a:tc>
                  <a:txBody>
                    <a:bodyPr/>
                    <a:lstStyle/>
                    <a:p>
                      <a:pPr algn="just">
                        <a:spcAft>
                          <a:spcPts val="0"/>
                        </a:spcAft>
                      </a:pPr>
                      <a:r>
                        <a:rPr lang="es-EC" sz="1200" b="1">
                          <a:latin typeface="Times New Roman"/>
                          <a:ea typeface="Times New Roman"/>
                          <a:cs typeface="Times New Roman"/>
                        </a:rPr>
                        <a:t>India </a:t>
                      </a:r>
                      <a:endParaRPr lang="es-MX" sz="1200">
                        <a:latin typeface="Times New Roman"/>
                        <a:ea typeface="Times New Roman"/>
                        <a:cs typeface="Times New Roman"/>
                      </a:endParaRPr>
                    </a:p>
                  </a:txBody>
                  <a:tcPr marL="68580" marR="68580" marT="0" marB="0">
                    <a:lnL>
                      <a:noFill/>
                    </a:lnL>
                    <a:lnR>
                      <a:noFill/>
                    </a:lnR>
                    <a:lnT>
                      <a:noFill/>
                    </a:lnT>
                    <a:lnB>
                      <a:noFill/>
                    </a:lnB>
                    <a:solidFill>
                      <a:schemeClr val="accent3">
                        <a:lumMod val="60000"/>
                        <a:lumOff val="40000"/>
                      </a:schemeClr>
                    </a:solidFill>
                  </a:tcPr>
                </a:tc>
                <a:tc>
                  <a:txBody>
                    <a:bodyPr/>
                    <a:lstStyle/>
                    <a:p>
                      <a:pPr algn="r">
                        <a:spcAft>
                          <a:spcPts val="0"/>
                        </a:spcAft>
                      </a:pPr>
                      <a:r>
                        <a:rPr lang="es-EC" sz="1200">
                          <a:latin typeface="Times New Roman"/>
                          <a:ea typeface="Times New Roman"/>
                          <a:cs typeface="Times New Roman"/>
                        </a:rPr>
                        <a:t>3,791,922</a:t>
                      </a:r>
                      <a:endParaRPr lang="es-MX" sz="1200">
                        <a:latin typeface="Times New Roman"/>
                        <a:ea typeface="Times New Roman"/>
                        <a:cs typeface="Times New Roman"/>
                      </a:endParaRPr>
                    </a:p>
                  </a:txBody>
                  <a:tcPr marL="68580" marR="68580" marT="0" marB="0">
                    <a:lnL>
                      <a:noFill/>
                    </a:lnL>
                    <a:lnR>
                      <a:noFill/>
                    </a:lnR>
                    <a:lnT>
                      <a:noFill/>
                    </a:lnT>
                    <a:lnB>
                      <a:noFill/>
                    </a:lnB>
                    <a:solidFill>
                      <a:schemeClr val="accent3">
                        <a:lumMod val="60000"/>
                        <a:lumOff val="40000"/>
                      </a:schemeClr>
                    </a:solidFill>
                  </a:tcPr>
                </a:tc>
                <a:tc>
                  <a:txBody>
                    <a:bodyPr/>
                    <a:lstStyle/>
                    <a:p>
                      <a:pPr algn="r">
                        <a:spcAft>
                          <a:spcPts val="0"/>
                        </a:spcAft>
                      </a:pPr>
                      <a:r>
                        <a:rPr lang="es-EC" sz="1200">
                          <a:latin typeface="Times New Roman"/>
                          <a:ea typeface="Times New Roman"/>
                          <a:cs typeface="Times New Roman"/>
                        </a:rPr>
                        <a:t>9,00</a:t>
                      </a:r>
                      <a:endParaRPr lang="es-MX" sz="1200">
                        <a:latin typeface="Times New Roman"/>
                        <a:ea typeface="Times New Roman"/>
                        <a:cs typeface="Times New Roman"/>
                      </a:endParaRPr>
                    </a:p>
                  </a:txBody>
                  <a:tcPr marL="68580" marR="68580" marT="0" marB="0">
                    <a:lnL>
                      <a:noFill/>
                    </a:lnL>
                    <a:lnR>
                      <a:noFill/>
                    </a:lnR>
                    <a:lnT>
                      <a:noFill/>
                    </a:lnT>
                    <a:lnB>
                      <a:noFill/>
                    </a:lnB>
                    <a:solidFill>
                      <a:schemeClr val="accent3">
                        <a:lumMod val="60000"/>
                        <a:lumOff val="40000"/>
                      </a:schemeClr>
                    </a:solidFill>
                  </a:tcPr>
                </a:tc>
              </a:tr>
              <a:tr h="271460">
                <a:tc>
                  <a:txBody>
                    <a:bodyPr/>
                    <a:lstStyle/>
                    <a:p>
                      <a:pPr algn="just">
                        <a:spcAft>
                          <a:spcPts val="0"/>
                        </a:spcAft>
                      </a:pPr>
                      <a:r>
                        <a:rPr lang="es-EC" sz="1200" b="1">
                          <a:latin typeface="Times New Roman"/>
                          <a:ea typeface="Times New Roman"/>
                          <a:cs typeface="Times New Roman"/>
                        </a:rPr>
                        <a:t>Vietnam </a:t>
                      </a:r>
                      <a:endParaRPr lang="es-MX" sz="1200">
                        <a:latin typeface="Times New Roman"/>
                        <a:ea typeface="Times New Roman"/>
                        <a:cs typeface="Times New Roman"/>
                      </a:endParaRPr>
                    </a:p>
                  </a:txBody>
                  <a:tcPr marL="68580" marR="68580" marT="0" marB="0">
                    <a:lnL>
                      <a:noFill/>
                    </a:lnL>
                    <a:lnR>
                      <a:noFill/>
                    </a:lnR>
                    <a:lnT>
                      <a:noFill/>
                    </a:lnT>
                    <a:lnB>
                      <a:noFill/>
                    </a:lnB>
                    <a:solidFill>
                      <a:schemeClr val="accent3">
                        <a:lumMod val="60000"/>
                        <a:lumOff val="40000"/>
                      </a:schemeClr>
                    </a:solidFill>
                  </a:tcPr>
                </a:tc>
                <a:tc>
                  <a:txBody>
                    <a:bodyPr/>
                    <a:lstStyle/>
                    <a:p>
                      <a:pPr algn="r">
                        <a:spcAft>
                          <a:spcPts val="0"/>
                        </a:spcAft>
                      </a:pPr>
                      <a:r>
                        <a:rPr lang="es-EC" sz="1200">
                          <a:latin typeface="Times New Roman"/>
                          <a:ea typeface="Times New Roman"/>
                          <a:cs typeface="Times New Roman"/>
                        </a:rPr>
                        <a:t>2,589,800</a:t>
                      </a:r>
                      <a:endParaRPr lang="es-MX" sz="1200">
                        <a:latin typeface="Times New Roman"/>
                        <a:ea typeface="Times New Roman"/>
                        <a:cs typeface="Times New Roman"/>
                      </a:endParaRPr>
                    </a:p>
                  </a:txBody>
                  <a:tcPr marL="68580" marR="68580" marT="0" marB="0">
                    <a:lnL>
                      <a:noFill/>
                    </a:lnL>
                    <a:lnR>
                      <a:noFill/>
                    </a:lnR>
                    <a:lnT>
                      <a:noFill/>
                    </a:lnT>
                    <a:lnB>
                      <a:noFill/>
                    </a:lnB>
                    <a:solidFill>
                      <a:schemeClr val="accent3">
                        <a:lumMod val="60000"/>
                        <a:lumOff val="40000"/>
                      </a:schemeClr>
                    </a:solidFill>
                  </a:tcPr>
                </a:tc>
                <a:tc>
                  <a:txBody>
                    <a:bodyPr/>
                    <a:lstStyle/>
                    <a:p>
                      <a:pPr algn="r">
                        <a:spcAft>
                          <a:spcPts val="0"/>
                        </a:spcAft>
                      </a:pPr>
                      <a:r>
                        <a:rPr lang="es-EC" sz="1200">
                          <a:latin typeface="Times New Roman"/>
                          <a:ea typeface="Times New Roman"/>
                          <a:cs typeface="Times New Roman"/>
                        </a:rPr>
                        <a:t>3,70</a:t>
                      </a:r>
                      <a:endParaRPr lang="es-MX" sz="1200">
                        <a:latin typeface="Times New Roman"/>
                        <a:ea typeface="Times New Roman"/>
                        <a:cs typeface="Times New Roman"/>
                      </a:endParaRPr>
                    </a:p>
                  </a:txBody>
                  <a:tcPr marL="68580" marR="68580" marT="0" marB="0">
                    <a:lnL>
                      <a:noFill/>
                    </a:lnL>
                    <a:lnR>
                      <a:noFill/>
                    </a:lnR>
                    <a:lnT>
                      <a:noFill/>
                    </a:lnT>
                    <a:lnB>
                      <a:noFill/>
                    </a:lnB>
                    <a:solidFill>
                      <a:schemeClr val="accent3">
                        <a:lumMod val="60000"/>
                        <a:lumOff val="40000"/>
                      </a:schemeClr>
                    </a:solidFill>
                  </a:tcPr>
                </a:tc>
              </a:tr>
              <a:tr h="271460">
                <a:tc>
                  <a:txBody>
                    <a:bodyPr/>
                    <a:lstStyle/>
                    <a:p>
                      <a:pPr algn="just">
                        <a:spcAft>
                          <a:spcPts val="0"/>
                        </a:spcAft>
                      </a:pPr>
                      <a:r>
                        <a:rPr lang="es-EC" sz="1200" b="1">
                          <a:latin typeface="Times New Roman"/>
                          <a:ea typeface="Times New Roman"/>
                          <a:cs typeface="Times New Roman"/>
                        </a:rPr>
                        <a:t>Filipinas </a:t>
                      </a:r>
                      <a:endParaRPr lang="es-MX" sz="1200">
                        <a:latin typeface="Times New Roman"/>
                        <a:ea typeface="Times New Roman"/>
                        <a:cs typeface="Times New Roman"/>
                      </a:endParaRPr>
                    </a:p>
                  </a:txBody>
                  <a:tcPr marL="68580" marR="68580" marT="0" marB="0">
                    <a:lnL>
                      <a:noFill/>
                    </a:lnL>
                    <a:lnR>
                      <a:noFill/>
                    </a:lnR>
                    <a:lnT>
                      <a:noFill/>
                    </a:lnT>
                    <a:lnB>
                      <a:noFill/>
                    </a:lnB>
                    <a:solidFill>
                      <a:schemeClr val="accent3">
                        <a:lumMod val="60000"/>
                        <a:lumOff val="40000"/>
                      </a:schemeClr>
                    </a:solidFill>
                  </a:tcPr>
                </a:tc>
                <a:tc>
                  <a:txBody>
                    <a:bodyPr/>
                    <a:lstStyle/>
                    <a:p>
                      <a:pPr algn="r">
                        <a:spcAft>
                          <a:spcPts val="0"/>
                        </a:spcAft>
                      </a:pPr>
                      <a:r>
                        <a:rPr lang="es-EC" sz="1200">
                          <a:latin typeface="Times New Roman"/>
                          <a:ea typeface="Times New Roman"/>
                          <a:cs typeface="Times New Roman"/>
                        </a:rPr>
                        <a:t>2,477,392</a:t>
                      </a:r>
                      <a:endParaRPr lang="es-MX" sz="1200">
                        <a:latin typeface="Times New Roman"/>
                        <a:ea typeface="Times New Roman"/>
                        <a:cs typeface="Times New Roman"/>
                      </a:endParaRPr>
                    </a:p>
                  </a:txBody>
                  <a:tcPr marL="68580" marR="68580" marT="0" marB="0">
                    <a:lnL>
                      <a:noFill/>
                    </a:lnL>
                    <a:lnR>
                      <a:noFill/>
                    </a:lnR>
                    <a:lnT>
                      <a:noFill/>
                    </a:lnT>
                    <a:lnB>
                      <a:noFill/>
                    </a:lnB>
                    <a:solidFill>
                      <a:schemeClr val="accent3">
                        <a:lumMod val="60000"/>
                        <a:lumOff val="40000"/>
                      </a:schemeClr>
                    </a:solidFill>
                  </a:tcPr>
                </a:tc>
                <a:tc>
                  <a:txBody>
                    <a:bodyPr/>
                    <a:lstStyle/>
                    <a:p>
                      <a:pPr algn="r">
                        <a:spcAft>
                          <a:spcPts val="0"/>
                        </a:spcAft>
                      </a:pPr>
                      <a:r>
                        <a:rPr lang="es-EC" sz="1200">
                          <a:latin typeface="Times New Roman"/>
                          <a:ea typeface="Times New Roman"/>
                          <a:cs typeface="Times New Roman"/>
                        </a:rPr>
                        <a:t>2,89</a:t>
                      </a:r>
                      <a:endParaRPr lang="es-MX" sz="1200">
                        <a:latin typeface="Times New Roman"/>
                        <a:ea typeface="Times New Roman"/>
                        <a:cs typeface="Times New Roman"/>
                      </a:endParaRPr>
                    </a:p>
                  </a:txBody>
                  <a:tcPr marL="68580" marR="68580" marT="0" marB="0">
                    <a:lnL>
                      <a:noFill/>
                    </a:lnL>
                    <a:lnR>
                      <a:noFill/>
                    </a:lnR>
                    <a:lnT>
                      <a:noFill/>
                    </a:lnT>
                    <a:lnB>
                      <a:noFill/>
                    </a:lnB>
                    <a:solidFill>
                      <a:schemeClr val="accent3">
                        <a:lumMod val="60000"/>
                        <a:lumOff val="40000"/>
                      </a:schemeClr>
                    </a:solidFill>
                  </a:tcPr>
                </a:tc>
              </a:tr>
              <a:tr h="271460">
                <a:tc>
                  <a:txBody>
                    <a:bodyPr/>
                    <a:lstStyle/>
                    <a:p>
                      <a:pPr algn="just">
                        <a:spcAft>
                          <a:spcPts val="0"/>
                        </a:spcAft>
                      </a:pPr>
                      <a:r>
                        <a:rPr lang="es-EC" sz="1200" b="1">
                          <a:latin typeface="Times New Roman"/>
                          <a:ea typeface="Times New Roman"/>
                          <a:cs typeface="Times New Roman"/>
                        </a:rPr>
                        <a:t>Tailandia </a:t>
                      </a:r>
                      <a:endParaRPr lang="es-MX" sz="1200">
                        <a:latin typeface="Times New Roman"/>
                        <a:ea typeface="Times New Roman"/>
                        <a:cs typeface="Times New Roman"/>
                      </a:endParaRPr>
                    </a:p>
                  </a:txBody>
                  <a:tcPr marL="68580" marR="68580" marT="0" marB="0">
                    <a:lnL>
                      <a:noFill/>
                    </a:lnL>
                    <a:lnR>
                      <a:noFill/>
                    </a:lnR>
                    <a:lnT>
                      <a:noFill/>
                    </a:lnT>
                    <a:lnB>
                      <a:noFill/>
                    </a:lnB>
                    <a:solidFill>
                      <a:schemeClr val="accent3">
                        <a:lumMod val="60000"/>
                        <a:lumOff val="40000"/>
                      </a:schemeClr>
                    </a:solidFill>
                  </a:tcPr>
                </a:tc>
                <a:tc>
                  <a:txBody>
                    <a:bodyPr/>
                    <a:lstStyle/>
                    <a:p>
                      <a:pPr algn="r">
                        <a:spcAft>
                          <a:spcPts val="0"/>
                        </a:spcAft>
                      </a:pPr>
                      <a:r>
                        <a:rPr lang="es-EC" sz="1200">
                          <a:latin typeface="Times New Roman"/>
                          <a:ea typeface="Times New Roman"/>
                          <a:cs typeface="Times New Roman"/>
                        </a:rPr>
                        <a:t>1,396,020</a:t>
                      </a:r>
                      <a:endParaRPr lang="es-MX" sz="1200">
                        <a:latin typeface="Times New Roman"/>
                        <a:ea typeface="Times New Roman"/>
                        <a:cs typeface="Times New Roman"/>
                      </a:endParaRPr>
                    </a:p>
                  </a:txBody>
                  <a:tcPr marL="68580" marR="68580" marT="0" marB="0">
                    <a:lnL>
                      <a:noFill/>
                    </a:lnL>
                    <a:lnR>
                      <a:noFill/>
                    </a:lnR>
                    <a:lnT>
                      <a:noFill/>
                    </a:lnT>
                    <a:lnB>
                      <a:noFill/>
                    </a:lnB>
                    <a:solidFill>
                      <a:schemeClr val="accent3">
                        <a:lumMod val="60000"/>
                        <a:lumOff val="40000"/>
                      </a:schemeClr>
                    </a:solidFill>
                  </a:tcPr>
                </a:tc>
                <a:tc>
                  <a:txBody>
                    <a:bodyPr/>
                    <a:lstStyle/>
                    <a:p>
                      <a:pPr algn="r">
                        <a:spcAft>
                          <a:spcPts val="0"/>
                        </a:spcAft>
                      </a:pPr>
                      <a:r>
                        <a:rPr lang="es-EC" sz="1200">
                          <a:latin typeface="Times New Roman"/>
                          <a:ea typeface="Times New Roman"/>
                          <a:cs typeface="Times New Roman"/>
                        </a:rPr>
                        <a:t>1,60</a:t>
                      </a:r>
                      <a:endParaRPr lang="es-MX" sz="1200">
                        <a:latin typeface="Times New Roman"/>
                        <a:ea typeface="Times New Roman"/>
                        <a:cs typeface="Times New Roman"/>
                      </a:endParaRPr>
                    </a:p>
                  </a:txBody>
                  <a:tcPr marL="68580" marR="68580" marT="0" marB="0">
                    <a:lnL>
                      <a:noFill/>
                    </a:lnL>
                    <a:lnR>
                      <a:noFill/>
                    </a:lnR>
                    <a:lnT>
                      <a:noFill/>
                    </a:lnT>
                    <a:lnB>
                      <a:noFill/>
                    </a:lnB>
                    <a:solidFill>
                      <a:schemeClr val="accent3">
                        <a:lumMod val="60000"/>
                        <a:lumOff val="40000"/>
                      </a:schemeClr>
                    </a:solidFill>
                  </a:tcPr>
                </a:tc>
              </a:tr>
              <a:tr h="271460">
                <a:tc>
                  <a:txBody>
                    <a:bodyPr/>
                    <a:lstStyle/>
                    <a:p>
                      <a:pPr algn="just">
                        <a:spcAft>
                          <a:spcPts val="0"/>
                        </a:spcAft>
                      </a:pPr>
                      <a:r>
                        <a:rPr lang="es-EC" sz="1200" b="1">
                          <a:latin typeface="Times New Roman"/>
                          <a:ea typeface="Times New Roman"/>
                          <a:cs typeface="Times New Roman"/>
                        </a:rPr>
                        <a:t>Rep.de Corea </a:t>
                      </a:r>
                      <a:endParaRPr lang="es-MX" sz="1200">
                        <a:latin typeface="Times New Roman"/>
                        <a:ea typeface="Times New Roman"/>
                        <a:cs typeface="Times New Roman"/>
                      </a:endParaRPr>
                    </a:p>
                  </a:txBody>
                  <a:tcPr marL="68580" marR="68580" marT="0" marB="0">
                    <a:lnL>
                      <a:noFill/>
                    </a:lnL>
                    <a:lnR>
                      <a:noFill/>
                    </a:lnR>
                    <a:lnT>
                      <a:noFill/>
                    </a:lnT>
                    <a:lnB>
                      <a:noFill/>
                    </a:lnB>
                    <a:solidFill>
                      <a:schemeClr val="accent3">
                        <a:lumMod val="60000"/>
                        <a:lumOff val="40000"/>
                      </a:schemeClr>
                    </a:solidFill>
                  </a:tcPr>
                </a:tc>
                <a:tc>
                  <a:txBody>
                    <a:bodyPr/>
                    <a:lstStyle/>
                    <a:p>
                      <a:pPr algn="r">
                        <a:spcAft>
                          <a:spcPts val="0"/>
                        </a:spcAft>
                      </a:pPr>
                      <a:r>
                        <a:rPr lang="es-EC" sz="1200">
                          <a:latin typeface="Times New Roman"/>
                          <a:ea typeface="Times New Roman"/>
                          <a:cs typeface="Times New Roman"/>
                        </a:rPr>
                        <a:t>1,331,719</a:t>
                      </a:r>
                      <a:endParaRPr lang="es-MX" sz="1200">
                        <a:latin typeface="Times New Roman"/>
                        <a:ea typeface="Times New Roman"/>
                        <a:cs typeface="Times New Roman"/>
                      </a:endParaRPr>
                    </a:p>
                  </a:txBody>
                  <a:tcPr marL="68580" marR="68580" marT="0" marB="0">
                    <a:lnL>
                      <a:noFill/>
                    </a:lnL>
                    <a:lnR>
                      <a:noFill/>
                    </a:lnR>
                    <a:lnT>
                      <a:noFill/>
                    </a:lnT>
                    <a:lnB>
                      <a:noFill/>
                    </a:lnB>
                    <a:solidFill>
                      <a:schemeClr val="accent3">
                        <a:lumMod val="60000"/>
                        <a:lumOff val="40000"/>
                      </a:schemeClr>
                    </a:solidFill>
                  </a:tcPr>
                </a:tc>
                <a:tc>
                  <a:txBody>
                    <a:bodyPr/>
                    <a:lstStyle/>
                    <a:p>
                      <a:pPr algn="r">
                        <a:spcAft>
                          <a:spcPts val="0"/>
                        </a:spcAft>
                      </a:pPr>
                      <a:r>
                        <a:rPr lang="es-EC" sz="1200">
                          <a:latin typeface="Times New Roman"/>
                          <a:ea typeface="Times New Roman"/>
                          <a:cs typeface="Times New Roman"/>
                        </a:rPr>
                        <a:t>-4,52</a:t>
                      </a:r>
                      <a:endParaRPr lang="es-MX" sz="1200">
                        <a:latin typeface="Times New Roman"/>
                        <a:ea typeface="Times New Roman"/>
                        <a:cs typeface="Times New Roman"/>
                      </a:endParaRPr>
                    </a:p>
                  </a:txBody>
                  <a:tcPr marL="68580" marR="68580" marT="0" marB="0">
                    <a:lnL>
                      <a:noFill/>
                    </a:lnL>
                    <a:lnR>
                      <a:noFill/>
                    </a:lnR>
                    <a:lnT>
                      <a:noFill/>
                    </a:lnT>
                    <a:lnB>
                      <a:noFill/>
                    </a:lnB>
                    <a:solidFill>
                      <a:schemeClr val="accent3">
                        <a:lumMod val="60000"/>
                        <a:lumOff val="40000"/>
                      </a:schemeClr>
                    </a:solidFill>
                  </a:tcPr>
                </a:tc>
              </a:tr>
              <a:tr h="271460">
                <a:tc>
                  <a:txBody>
                    <a:bodyPr/>
                    <a:lstStyle/>
                    <a:p>
                      <a:pPr algn="just">
                        <a:spcAft>
                          <a:spcPts val="0"/>
                        </a:spcAft>
                      </a:pPr>
                      <a:r>
                        <a:rPr lang="es-EC" sz="1200" b="1">
                          <a:latin typeface="Times New Roman"/>
                          <a:ea typeface="Times New Roman"/>
                          <a:cs typeface="Times New Roman"/>
                        </a:rPr>
                        <a:t>Japón </a:t>
                      </a:r>
                      <a:endParaRPr lang="es-MX" sz="1200">
                        <a:latin typeface="Times New Roman"/>
                        <a:ea typeface="Times New Roman"/>
                        <a:cs typeface="Times New Roman"/>
                      </a:endParaRPr>
                    </a:p>
                  </a:txBody>
                  <a:tcPr marL="68580" marR="68580" marT="0" marB="0">
                    <a:lnL>
                      <a:noFill/>
                    </a:lnL>
                    <a:lnR>
                      <a:noFill/>
                    </a:lnR>
                    <a:lnT>
                      <a:noFill/>
                    </a:lnT>
                    <a:lnB>
                      <a:noFill/>
                    </a:lnB>
                    <a:solidFill>
                      <a:schemeClr val="accent3">
                        <a:lumMod val="60000"/>
                        <a:lumOff val="40000"/>
                      </a:schemeClr>
                    </a:solidFill>
                  </a:tcPr>
                </a:tc>
                <a:tc>
                  <a:txBody>
                    <a:bodyPr/>
                    <a:lstStyle/>
                    <a:p>
                      <a:pPr algn="r">
                        <a:spcAft>
                          <a:spcPts val="0"/>
                        </a:spcAft>
                      </a:pPr>
                      <a:r>
                        <a:rPr lang="es-EC" sz="1200">
                          <a:latin typeface="Times New Roman"/>
                          <a:ea typeface="Times New Roman"/>
                          <a:cs typeface="Times New Roman"/>
                        </a:rPr>
                        <a:t>1,243,336</a:t>
                      </a:r>
                      <a:endParaRPr lang="es-MX" sz="1200">
                        <a:latin typeface="Times New Roman"/>
                        <a:ea typeface="Times New Roman"/>
                        <a:cs typeface="Times New Roman"/>
                      </a:endParaRPr>
                    </a:p>
                  </a:txBody>
                  <a:tcPr marL="68580" marR="68580" marT="0" marB="0">
                    <a:lnL>
                      <a:noFill/>
                    </a:lnL>
                    <a:lnR>
                      <a:noFill/>
                    </a:lnR>
                    <a:lnT>
                      <a:noFill/>
                    </a:lnT>
                    <a:lnB>
                      <a:noFill/>
                    </a:lnB>
                    <a:solidFill>
                      <a:schemeClr val="accent3">
                        <a:lumMod val="60000"/>
                        <a:lumOff val="40000"/>
                      </a:schemeClr>
                    </a:solidFill>
                  </a:tcPr>
                </a:tc>
                <a:tc>
                  <a:txBody>
                    <a:bodyPr/>
                    <a:lstStyle/>
                    <a:p>
                      <a:pPr algn="r">
                        <a:spcAft>
                          <a:spcPts val="0"/>
                        </a:spcAft>
                      </a:pPr>
                      <a:r>
                        <a:rPr lang="es-EC" sz="1200">
                          <a:latin typeface="Times New Roman"/>
                          <a:ea typeface="Times New Roman"/>
                          <a:cs typeface="Times New Roman"/>
                        </a:rPr>
                        <a:t>4,68</a:t>
                      </a:r>
                      <a:endParaRPr lang="es-MX" sz="1200">
                        <a:latin typeface="Times New Roman"/>
                        <a:ea typeface="Times New Roman"/>
                        <a:cs typeface="Times New Roman"/>
                      </a:endParaRPr>
                    </a:p>
                  </a:txBody>
                  <a:tcPr marL="68580" marR="68580" marT="0" marB="0">
                    <a:lnL>
                      <a:noFill/>
                    </a:lnL>
                    <a:lnR>
                      <a:noFill/>
                    </a:lnR>
                    <a:lnT>
                      <a:noFill/>
                    </a:lnT>
                    <a:lnB>
                      <a:noFill/>
                    </a:lnB>
                    <a:solidFill>
                      <a:schemeClr val="accent3">
                        <a:lumMod val="60000"/>
                        <a:lumOff val="40000"/>
                      </a:schemeClr>
                    </a:solidFill>
                  </a:tcPr>
                </a:tc>
              </a:tr>
              <a:tr h="271460">
                <a:tc>
                  <a:txBody>
                    <a:bodyPr/>
                    <a:lstStyle/>
                    <a:p>
                      <a:pPr algn="just">
                        <a:spcAft>
                          <a:spcPts val="0"/>
                        </a:spcAft>
                      </a:pPr>
                      <a:r>
                        <a:rPr lang="es-EC" sz="1200" b="1">
                          <a:latin typeface="Times New Roman"/>
                          <a:ea typeface="Times New Roman"/>
                          <a:cs typeface="Times New Roman"/>
                        </a:rPr>
                        <a:t>Bangladesh </a:t>
                      </a:r>
                      <a:endParaRPr lang="es-MX" sz="1200">
                        <a:latin typeface="Times New Roman"/>
                        <a:ea typeface="Times New Roman"/>
                        <a:cs typeface="Times New Roman"/>
                      </a:endParaRPr>
                    </a:p>
                  </a:txBody>
                  <a:tcPr marL="68580" marR="68580" marT="0" marB="0">
                    <a:lnL>
                      <a:noFill/>
                    </a:lnL>
                    <a:lnR>
                      <a:noFill/>
                    </a:lnR>
                    <a:lnT>
                      <a:noFill/>
                    </a:lnT>
                    <a:lnB>
                      <a:noFill/>
                    </a:lnB>
                    <a:solidFill>
                      <a:schemeClr val="accent3">
                        <a:lumMod val="60000"/>
                        <a:lumOff val="40000"/>
                      </a:schemeClr>
                    </a:solidFill>
                  </a:tcPr>
                </a:tc>
                <a:tc>
                  <a:txBody>
                    <a:bodyPr/>
                    <a:lstStyle/>
                    <a:p>
                      <a:pPr algn="r">
                        <a:spcAft>
                          <a:spcPts val="0"/>
                        </a:spcAft>
                      </a:pPr>
                      <a:r>
                        <a:rPr lang="es-EC" sz="1200">
                          <a:latin typeface="Times New Roman"/>
                          <a:ea typeface="Times New Roman"/>
                          <a:cs typeface="Times New Roman"/>
                        </a:rPr>
                        <a:t>1,064,285</a:t>
                      </a:r>
                      <a:endParaRPr lang="es-MX" sz="1200">
                        <a:latin typeface="Times New Roman"/>
                        <a:ea typeface="Times New Roman"/>
                        <a:cs typeface="Times New Roman"/>
                      </a:endParaRPr>
                    </a:p>
                  </a:txBody>
                  <a:tcPr marL="68580" marR="68580" marT="0" marB="0">
                    <a:lnL>
                      <a:noFill/>
                    </a:lnL>
                    <a:lnR>
                      <a:noFill/>
                    </a:lnR>
                    <a:lnT>
                      <a:noFill/>
                    </a:lnT>
                    <a:lnB>
                      <a:noFill/>
                    </a:lnB>
                    <a:solidFill>
                      <a:schemeClr val="accent3">
                        <a:lumMod val="60000"/>
                        <a:lumOff val="40000"/>
                      </a:schemeClr>
                    </a:solidFill>
                  </a:tcPr>
                </a:tc>
                <a:tc>
                  <a:txBody>
                    <a:bodyPr/>
                    <a:lstStyle/>
                    <a:p>
                      <a:pPr algn="r">
                        <a:spcAft>
                          <a:spcPts val="0"/>
                        </a:spcAft>
                      </a:pPr>
                      <a:r>
                        <a:rPr lang="es-EC" sz="1200">
                          <a:latin typeface="Times New Roman"/>
                          <a:ea typeface="Times New Roman"/>
                          <a:cs typeface="Times New Roman"/>
                        </a:rPr>
                        <a:t>5,84</a:t>
                      </a:r>
                      <a:endParaRPr lang="es-MX" sz="1200">
                        <a:latin typeface="Times New Roman"/>
                        <a:ea typeface="Times New Roman"/>
                        <a:cs typeface="Times New Roman"/>
                      </a:endParaRPr>
                    </a:p>
                  </a:txBody>
                  <a:tcPr marL="68580" marR="68580" marT="0" marB="0">
                    <a:lnL>
                      <a:noFill/>
                    </a:lnL>
                    <a:lnR>
                      <a:noFill/>
                    </a:lnR>
                    <a:lnT>
                      <a:noFill/>
                    </a:lnT>
                    <a:lnB>
                      <a:noFill/>
                    </a:lnB>
                    <a:solidFill>
                      <a:schemeClr val="accent3">
                        <a:lumMod val="60000"/>
                        <a:lumOff val="40000"/>
                      </a:schemeClr>
                    </a:solidFill>
                  </a:tcPr>
                </a:tc>
              </a:tr>
              <a:tr h="271460">
                <a:tc>
                  <a:txBody>
                    <a:bodyPr/>
                    <a:lstStyle/>
                    <a:p>
                      <a:pPr algn="just">
                        <a:spcAft>
                          <a:spcPts val="0"/>
                        </a:spcAft>
                      </a:pPr>
                      <a:r>
                        <a:rPr lang="es-EC" sz="1200" b="1">
                          <a:latin typeface="Times New Roman"/>
                          <a:ea typeface="Times New Roman"/>
                          <a:cs typeface="Times New Roman"/>
                        </a:rPr>
                        <a:t>Noruega </a:t>
                      </a:r>
                      <a:endParaRPr lang="es-MX" sz="1200">
                        <a:latin typeface="Times New Roman"/>
                        <a:ea typeface="Times New Roman"/>
                        <a:cs typeface="Times New Roman"/>
                      </a:endParaRPr>
                    </a:p>
                  </a:txBody>
                  <a:tcPr marL="68580" marR="68580" marT="0" marB="0">
                    <a:lnL>
                      <a:noFill/>
                    </a:lnL>
                    <a:lnR>
                      <a:noFill/>
                    </a:lnR>
                    <a:lnT>
                      <a:noFill/>
                    </a:lnT>
                    <a:lnB>
                      <a:noFill/>
                    </a:lnB>
                    <a:solidFill>
                      <a:schemeClr val="accent3">
                        <a:lumMod val="60000"/>
                        <a:lumOff val="40000"/>
                      </a:schemeClr>
                    </a:solidFill>
                  </a:tcPr>
                </a:tc>
                <a:tc>
                  <a:txBody>
                    <a:bodyPr/>
                    <a:lstStyle/>
                    <a:p>
                      <a:pPr algn="r">
                        <a:spcAft>
                          <a:spcPts val="0"/>
                        </a:spcAft>
                      </a:pPr>
                      <a:r>
                        <a:rPr lang="es-EC" sz="1200">
                          <a:latin typeface="Times New Roman"/>
                          <a:ea typeface="Times New Roman"/>
                          <a:cs typeface="Times New Roman"/>
                        </a:rPr>
                        <a:t>961,840</a:t>
                      </a:r>
                      <a:endParaRPr lang="es-MX" sz="1200">
                        <a:latin typeface="Times New Roman"/>
                        <a:ea typeface="Times New Roman"/>
                        <a:cs typeface="Times New Roman"/>
                      </a:endParaRPr>
                    </a:p>
                  </a:txBody>
                  <a:tcPr marL="68580" marR="68580" marT="0" marB="0">
                    <a:lnL>
                      <a:noFill/>
                    </a:lnL>
                    <a:lnR>
                      <a:noFill/>
                    </a:lnR>
                    <a:lnT>
                      <a:noFill/>
                    </a:lnT>
                    <a:lnB>
                      <a:noFill/>
                    </a:lnB>
                    <a:solidFill>
                      <a:schemeClr val="accent3">
                        <a:lumMod val="60000"/>
                        <a:lumOff val="40000"/>
                      </a:schemeClr>
                    </a:solidFill>
                  </a:tcPr>
                </a:tc>
                <a:tc>
                  <a:txBody>
                    <a:bodyPr/>
                    <a:lstStyle/>
                    <a:p>
                      <a:pPr algn="r">
                        <a:spcAft>
                          <a:spcPts val="0"/>
                        </a:spcAft>
                      </a:pPr>
                      <a:r>
                        <a:rPr lang="es-EC" sz="1200">
                          <a:latin typeface="Times New Roman"/>
                          <a:ea typeface="Times New Roman"/>
                          <a:cs typeface="Times New Roman"/>
                        </a:rPr>
                        <a:t>10,45</a:t>
                      </a:r>
                      <a:endParaRPr lang="es-MX" sz="1200">
                        <a:latin typeface="Times New Roman"/>
                        <a:ea typeface="Times New Roman"/>
                        <a:cs typeface="Times New Roman"/>
                      </a:endParaRPr>
                    </a:p>
                  </a:txBody>
                  <a:tcPr marL="68580" marR="68580" marT="0" marB="0">
                    <a:lnL>
                      <a:noFill/>
                    </a:lnL>
                    <a:lnR>
                      <a:noFill/>
                    </a:lnR>
                    <a:lnT>
                      <a:noFill/>
                    </a:lnT>
                    <a:lnB>
                      <a:noFill/>
                    </a:lnB>
                    <a:solidFill>
                      <a:schemeClr val="accent3">
                        <a:lumMod val="60000"/>
                        <a:lumOff val="40000"/>
                      </a:schemeClr>
                    </a:solidFill>
                  </a:tcPr>
                </a:tc>
              </a:tr>
              <a:tr h="271460">
                <a:tc>
                  <a:txBody>
                    <a:bodyPr/>
                    <a:lstStyle/>
                    <a:p>
                      <a:pPr algn="just">
                        <a:spcAft>
                          <a:spcPts val="0"/>
                        </a:spcAft>
                      </a:pPr>
                      <a:r>
                        <a:rPr lang="es-EC" sz="1200" b="1">
                          <a:latin typeface="Times New Roman"/>
                          <a:ea typeface="Times New Roman"/>
                          <a:cs typeface="Times New Roman"/>
                        </a:rPr>
                        <a:t>TOTAL 10 PAÍSES PRODUCTORES</a:t>
                      </a:r>
                      <a:endParaRPr lang="es-MX" sz="1200">
                        <a:latin typeface="Times New Roman"/>
                        <a:ea typeface="Times New Roman"/>
                        <a:cs typeface="Times New Roman"/>
                      </a:endParaRPr>
                    </a:p>
                  </a:txBody>
                  <a:tcPr marL="68580" marR="68580" marT="0" marB="0">
                    <a:lnL>
                      <a:noFill/>
                    </a:lnL>
                    <a:lnR>
                      <a:noFill/>
                    </a:lnR>
                    <a:lnT>
                      <a:noFill/>
                    </a:lnT>
                    <a:lnB>
                      <a:noFill/>
                    </a:lnB>
                    <a:solidFill>
                      <a:schemeClr val="accent3">
                        <a:lumMod val="60000"/>
                        <a:lumOff val="40000"/>
                      </a:schemeClr>
                    </a:solidFill>
                  </a:tcPr>
                </a:tc>
                <a:tc>
                  <a:txBody>
                    <a:bodyPr/>
                    <a:lstStyle/>
                    <a:p>
                      <a:pPr algn="r">
                        <a:spcAft>
                          <a:spcPts val="0"/>
                        </a:spcAft>
                      </a:pPr>
                      <a:r>
                        <a:rPr lang="es-EC" sz="1200">
                          <a:latin typeface="Times New Roman"/>
                          <a:ea typeface="Times New Roman"/>
                          <a:cs typeface="Times New Roman"/>
                        </a:rPr>
                        <a:t>64,848,334</a:t>
                      </a:r>
                      <a:endParaRPr lang="es-MX" sz="1200">
                        <a:latin typeface="Times New Roman"/>
                        <a:ea typeface="Times New Roman"/>
                        <a:cs typeface="Times New Roman"/>
                      </a:endParaRPr>
                    </a:p>
                  </a:txBody>
                  <a:tcPr marL="68580" marR="68580" marT="0" marB="0">
                    <a:lnL>
                      <a:noFill/>
                    </a:lnL>
                    <a:lnR>
                      <a:noFill/>
                    </a:lnR>
                    <a:lnT>
                      <a:noFill/>
                    </a:lnT>
                    <a:lnB>
                      <a:noFill/>
                    </a:lnB>
                    <a:solidFill>
                      <a:schemeClr val="accent3">
                        <a:lumMod val="60000"/>
                        <a:lumOff val="40000"/>
                      </a:schemeClr>
                    </a:solidFill>
                  </a:tcPr>
                </a:tc>
                <a:tc>
                  <a:txBody>
                    <a:bodyPr/>
                    <a:lstStyle/>
                    <a:p>
                      <a:pPr algn="r">
                        <a:spcAft>
                          <a:spcPts val="0"/>
                        </a:spcAft>
                      </a:pPr>
                      <a:r>
                        <a:rPr lang="es-EC" sz="1200">
                          <a:latin typeface="Times New Roman"/>
                          <a:ea typeface="Times New Roman"/>
                          <a:cs typeface="Times New Roman"/>
                        </a:rPr>
                        <a:t>6,76</a:t>
                      </a:r>
                      <a:endParaRPr lang="es-MX" sz="1200">
                        <a:latin typeface="Times New Roman"/>
                        <a:ea typeface="Times New Roman"/>
                        <a:cs typeface="Times New Roman"/>
                      </a:endParaRPr>
                    </a:p>
                  </a:txBody>
                  <a:tcPr marL="68580" marR="68580" marT="0" marB="0">
                    <a:lnL>
                      <a:noFill/>
                    </a:lnL>
                    <a:lnR>
                      <a:noFill/>
                    </a:lnR>
                    <a:lnT>
                      <a:noFill/>
                    </a:lnT>
                    <a:lnB>
                      <a:noFill/>
                    </a:lnB>
                    <a:solidFill>
                      <a:schemeClr val="accent3">
                        <a:lumMod val="60000"/>
                        <a:lumOff val="40000"/>
                      </a:schemeClr>
                    </a:solidFill>
                  </a:tcPr>
                </a:tc>
              </a:tr>
              <a:tr h="271460">
                <a:tc>
                  <a:txBody>
                    <a:bodyPr/>
                    <a:lstStyle/>
                    <a:p>
                      <a:pPr algn="just">
                        <a:spcAft>
                          <a:spcPts val="0"/>
                        </a:spcAft>
                      </a:pPr>
                      <a:r>
                        <a:rPr lang="es-EC" sz="1200" b="1">
                          <a:latin typeface="Times New Roman"/>
                          <a:ea typeface="Times New Roman"/>
                          <a:cs typeface="Times New Roman"/>
                        </a:rPr>
                        <a:t>RESTO DE LOS PAISES</a:t>
                      </a:r>
                      <a:endParaRPr lang="es-MX" sz="1200">
                        <a:latin typeface="Times New Roman"/>
                        <a:ea typeface="Times New Roman"/>
                        <a:cs typeface="Times New Roman"/>
                      </a:endParaRPr>
                    </a:p>
                  </a:txBody>
                  <a:tcPr marL="68580" marR="68580" marT="0" marB="0">
                    <a:lnL>
                      <a:noFill/>
                    </a:lnL>
                    <a:lnR>
                      <a:noFill/>
                    </a:lnR>
                    <a:lnT>
                      <a:noFill/>
                    </a:lnT>
                    <a:lnB>
                      <a:noFill/>
                    </a:lnB>
                    <a:solidFill>
                      <a:schemeClr val="accent3">
                        <a:lumMod val="60000"/>
                        <a:lumOff val="40000"/>
                      </a:schemeClr>
                    </a:solidFill>
                  </a:tcPr>
                </a:tc>
                <a:tc>
                  <a:txBody>
                    <a:bodyPr/>
                    <a:lstStyle/>
                    <a:p>
                      <a:pPr algn="r">
                        <a:spcAft>
                          <a:spcPts val="0"/>
                        </a:spcAft>
                      </a:pPr>
                      <a:r>
                        <a:rPr lang="es-EC" sz="1200">
                          <a:latin typeface="Times New Roman"/>
                          <a:ea typeface="Times New Roman"/>
                          <a:cs typeface="Times New Roman"/>
                        </a:rPr>
                        <a:t>8,196,271</a:t>
                      </a:r>
                      <a:endParaRPr lang="es-MX" sz="1200">
                        <a:latin typeface="Times New Roman"/>
                        <a:ea typeface="Times New Roman"/>
                        <a:cs typeface="Times New Roman"/>
                      </a:endParaRPr>
                    </a:p>
                  </a:txBody>
                  <a:tcPr marL="68580" marR="68580" marT="0" marB="0">
                    <a:lnL>
                      <a:noFill/>
                    </a:lnL>
                    <a:lnR>
                      <a:noFill/>
                    </a:lnR>
                    <a:lnT>
                      <a:noFill/>
                    </a:lnT>
                    <a:lnB>
                      <a:noFill/>
                    </a:lnB>
                    <a:solidFill>
                      <a:schemeClr val="accent3">
                        <a:lumMod val="60000"/>
                        <a:lumOff val="40000"/>
                      </a:schemeClr>
                    </a:solidFill>
                  </a:tcPr>
                </a:tc>
                <a:tc>
                  <a:txBody>
                    <a:bodyPr/>
                    <a:lstStyle/>
                    <a:p>
                      <a:pPr algn="r">
                        <a:spcAft>
                          <a:spcPts val="0"/>
                        </a:spcAft>
                      </a:pPr>
                      <a:r>
                        <a:rPr lang="es-EC" sz="1200">
                          <a:latin typeface="Times New Roman"/>
                          <a:ea typeface="Times New Roman"/>
                          <a:cs typeface="Times New Roman"/>
                        </a:rPr>
                        <a:t>7,74</a:t>
                      </a:r>
                      <a:endParaRPr lang="es-MX" sz="1200">
                        <a:latin typeface="Times New Roman"/>
                        <a:ea typeface="Times New Roman"/>
                        <a:cs typeface="Times New Roman"/>
                      </a:endParaRPr>
                    </a:p>
                  </a:txBody>
                  <a:tcPr marL="68580" marR="68580" marT="0" marB="0">
                    <a:lnL>
                      <a:noFill/>
                    </a:lnL>
                    <a:lnR>
                      <a:noFill/>
                    </a:lnR>
                    <a:lnT>
                      <a:noFill/>
                    </a:lnT>
                    <a:lnB>
                      <a:noFill/>
                    </a:lnB>
                    <a:solidFill>
                      <a:schemeClr val="accent3">
                        <a:lumMod val="60000"/>
                        <a:lumOff val="40000"/>
                      </a:schemeClr>
                    </a:solidFill>
                  </a:tcPr>
                </a:tc>
              </a:tr>
              <a:tr h="271460">
                <a:tc>
                  <a:txBody>
                    <a:bodyPr/>
                    <a:lstStyle/>
                    <a:p>
                      <a:pPr algn="just">
                        <a:spcAft>
                          <a:spcPts val="0"/>
                        </a:spcAft>
                      </a:pPr>
                      <a:r>
                        <a:rPr lang="es-EC" sz="1200" b="1">
                          <a:latin typeface="Times New Roman"/>
                          <a:ea typeface="Times New Roman"/>
                          <a:cs typeface="Times New Roman"/>
                        </a:rPr>
                        <a:t>TOTAL MUNDIAL</a:t>
                      </a:r>
                      <a:endParaRPr lang="es-MX" sz="1200">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a:spcAft>
                          <a:spcPts val="0"/>
                        </a:spcAft>
                      </a:pPr>
                      <a:r>
                        <a:rPr lang="es-EC" sz="1200">
                          <a:latin typeface="Times New Roman"/>
                          <a:ea typeface="Times New Roman"/>
                          <a:cs typeface="Times New Roman"/>
                        </a:rPr>
                        <a:t>73,044,605</a:t>
                      </a:r>
                      <a:endParaRPr lang="es-MX" sz="1200">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a:spcAft>
                          <a:spcPts val="0"/>
                        </a:spcAft>
                      </a:pPr>
                      <a:r>
                        <a:rPr lang="es-EC" sz="1200" dirty="0">
                          <a:latin typeface="Times New Roman"/>
                          <a:ea typeface="Times New Roman"/>
                          <a:cs typeface="Times New Roman"/>
                        </a:rPr>
                        <a:t>6,87</a:t>
                      </a:r>
                      <a:endParaRPr lang="es-MX" sz="1200" dirty="0">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3">
                        <a:lumMod val="60000"/>
                        <a:lumOff val="40000"/>
                      </a:schemeClr>
                    </a:solidFill>
                  </a:tcPr>
                </a:tc>
              </a:tr>
            </a:tbl>
          </a:graphicData>
        </a:graphic>
      </p:graphicFrame>
    </p:spTree>
  </p:cSld>
  <p:clrMapOvr>
    <a:masterClrMapping/>
  </p:clrMapOvr>
  <p:transition>
    <p:strips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67544" y="98072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C:\Users\usuario\Pictures\DSC00013.JP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graphicFrame>
        <p:nvGraphicFramePr>
          <p:cNvPr id="4" name="3 Marcador de contenido"/>
          <p:cNvGraphicFramePr>
            <a:graphicFrameLocks noGrp="1"/>
          </p:cNvGraphicFramePr>
          <p:nvPr>
            <p:ph idx="1"/>
          </p:nvPr>
        </p:nvGraphicFramePr>
        <p:xfrm>
          <a:off x="539552" y="836712"/>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heel spokes="2"/>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332656"/>
          <a:ext cx="8229600"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6 Imagen" descr="C:\Users\usuario\Pictures\DSC00013.JPG"/>
          <p:cNvPicPr/>
          <p:nvPr/>
        </p:nvPicPr>
        <p:blipFill>
          <a:blip r:embed="rId6" cstate="print"/>
          <a:srcRect/>
          <a:stretch>
            <a:fillRect/>
          </a:stretch>
        </p:blipFill>
        <p:spPr bwMode="auto">
          <a:xfrm>
            <a:off x="0" y="0"/>
            <a:ext cx="9144000" cy="6858000"/>
          </a:xfrm>
          <a:prstGeom prst="rect">
            <a:avLst/>
          </a:prstGeom>
          <a:noFill/>
          <a:ln w="9525">
            <a:noFill/>
            <a:miter lim="800000"/>
            <a:headEnd/>
            <a:tailEnd/>
          </a:ln>
        </p:spPr>
      </p:pic>
      <p:graphicFrame>
        <p:nvGraphicFramePr>
          <p:cNvPr id="5" name="4 Diagrama"/>
          <p:cNvGraphicFramePr/>
          <p:nvPr/>
        </p:nvGraphicFramePr>
        <p:xfrm>
          <a:off x="0" y="260648"/>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5 Diagrama"/>
          <p:cNvGraphicFramePr/>
          <p:nvPr/>
        </p:nvGraphicFramePr>
        <p:xfrm>
          <a:off x="4211960" y="2132856"/>
          <a:ext cx="4680520" cy="443711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cSld>
  <p:clrMapOvr>
    <a:masterClrMapping/>
  </p:clrMapOvr>
  <p:transition>
    <p:checke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C:\Users\usuario\Pictures\DSC00013.JP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graphicFrame>
        <p:nvGraphicFramePr>
          <p:cNvPr id="4" name="3 Diagrama"/>
          <p:cNvGraphicFramePr/>
          <p:nvPr/>
        </p:nvGraphicFramePr>
        <p:xfrm>
          <a:off x="251520" y="260648"/>
          <a:ext cx="8640960" cy="640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plit orient="ver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C:\Users\usuario\Pictures\DSC00013.JP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graphicFrame>
        <p:nvGraphicFramePr>
          <p:cNvPr id="4" name="3 Diagrama"/>
          <p:cNvGraphicFramePr/>
          <p:nvPr/>
        </p:nvGraphicFramePr>
        <p:xfrm>
          <a:off x="251520" y="260648"/>
          <a:ext cx="8640960" cy="640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2 Imagen" descr="C:\Users\usuario\Pictures\DSC00086.JPG"/>
          <p:cNvPicPr/>
          <p:nvPr/>
        </p:nvPicPr>
        <p:blipFill>
          <a:blip r:embed="rId7" cstate="print"/>
          <a:srcRect/>
          <a:stretch>
            <a:fillRect/>
          </a:stretch>
        </p:blipFill>
        <p:spPr bwMode="auto">
          <a:xfrm>
            <a:off x="6228184" y="0"/>
            <a:ext cx="2915816" cy="2204864"/>
          </a:xfrm>
          <a:prstGeom prst="rect">
            <a:avLst/>
          </a:prstGeom>
          <a:noFill/>
          <a:ln w="9525">
            <a:noFill/>
            <a:miter lim="800000"/>
            <a:headEnd/>
            <a:tailEnd/>
          </a:ln>
        </p:spPr>
      </p:pic>
      <p:pic>
        <p:nvPicPr>
          <p:cNvPr id="5" name="Picture 2" descr="G:\DSC01850.JPG"/>
          <p:cNvPicPr>
            <a:picLocks noGrp="1" noChangeAspect="1" noChangeArrowheads="1"/>
          </p:cNvPicPr>
          <p:nvPr>
            <p:ph idx="1"/>
          </p:nvPr>
        </p:nvPicPr>
        <p:blipFill>
          <a:blip r:embed="rId8" cstate="print"/>
          <a:srcRect/>
          <a:stretch>
            <a:fillRect/>
          </a:stretch>
        </p:blipFill>
        <p:spPr bwMode="auto">
          <a:xfrm>
            <a:off x="0" y="4563126"/>
            <a:ext cx="3059832" cy="2294874"/>
          </a:xfrm>
          <a:prstGeom prst="rect">
            <a:avLst/>
          </a:prstGeom>
          <a:noFill/>
        </p:spPr>
      </p:pic>
    </p:spTree>
  </p:cSld>
  <p:clrMapOvr>
    <a:masterClrMapping/>
  </p:clrMapOvr>
  <p:transition>
    <p:plu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1684020" y="2070163"/>
          <a:ext cx="6776412" cy="3519078"/>
        </p:xfrm>
        <a:graphic>
          <a:graphicData uri="http://schemas.openxmlformats.org/drawingml/2006/table">
            <a:tbl>
              <a:tblPr>
                <a:effectLst>
                  <a:innerShdw blurRad="63500" dist="50800" dir="10800000">
                    <a:prstClr val="black">
                      <a:alpha val="50000"/>
                    </a:prstClr>
                  </a:innerShdw>
                </a:effectLst>
              </a:tblPr>
              <a:tblGrid>
                <a:gridCol w="1087683"/>
                <a:gridCol w="1013184"/>
                <a:gridCol w="1189001"/>
                <a:gridCol w="1162181"/>
                <a:gridCol w="1147282"/>
                <a:gridCol w="1177081"/>
              </a:tblGrid>
              <a:tr h="521966">
                <a:tc gridSpan="6">
                  <a:txBody>
                    <a:bodyPr/>
                    <a:lstStyle/>
                    <a:p>
                      <a:pPr algn="l">
                        <a:lnSpc>
                          <a:spcPct val="115000"/>
                        </a:lnSpc>
                        <a:spcAft>
                          <a:spcPts val="0"/>
                        </a:spcAft>
                      </a:pPr>
                      <a:endParaRPr lang="es-MX" sz="1200" dirty="0">
                        <a:latin typeface="Times New Roman"/>
                        <a:ea typeface="Times New Roman"/>
                        <a:cs typeface="Times New Roman"/>
                      </a:endParaRPr>
                    </a:p>
                    <a:p>
                      <a:pPr algn="l">
                        <a:lnSpc>
                          <a:spcPct val="115000"/>
                        </a:lnSpc>
                        <a:spcAft>
                          <a:spcPts val="0"/>
                        </a:spcAft>
                      </a:pPr>
                      <a:r>
                        <a:rPr lang="es-ES" sz="1100" b="1" dirty="0">
                          <a:solidFill>
                            <a:srgbClr val="000000"/>
                          </a:solidFill>
                          <a:latin typeface="Times New Roman"/>
                          <a:ea typeface="Times New Roman"/>
                          <a:cs typeface="Times New Roman"/>
                        </a:rPr>
                        <a:t>                    PROGRAMA DE ALIMENTOS PARA TILAPIAS Y RECOMENDACIONES</a:t>
                      </a:r>
                      <a:endParaRPr lang="es-MX" sz="1200" dirty="0">
                        <a:latin typeface="Times New Roman"/>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900367">
                <a:tc>
                  <a:txBody>
                    <a:bodyPr/>
                    <a:lstStyle/>
                    <a:p>
                      <a:pPr algn="ctr">
                        <a:lnSpc>
                          <a:spcPct val="115000"/>
                        </a:lnSpc>
                        <a:spcAft>
                          <a:spcPts val="0"/>
                        </a:spcAft>
                      </a:pPr>
                      <a:r>
                        <a:rPr lang="es-ES" sz="1200" b="1" dirty="0">
                          <a:solidFill>
                            <a:srgbClr val="000000"/>
                          </a:solidFill>
                          <a:latin typeface="Times New Roman"/>
                          <a:ea typeface="Times New Roman"/>
                          <a:cs typeface="Times New Roman"/>
                        </a:rPr>
                        <a:t>Periodo</a:t>
                      </a:r>
                      <a:endParaRPr lang="es-MX" sz="1200" dirty="0">
                        <a:latin typeface="Times New Roman"/>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ES" sz="1200" b="1" dirty="0">
                          <a:solidFill>
                            <a:srgbClr val="000000"/>
                          </a:solidFill>
                          <a:latin typeface="Times New Roman"/>
                          <a:ea typeface="Times New Roman"/>
                          <a:cs typeface="Times New Roman"/>
                        </a:rPr>
                        <a:t>Alimento</a:t>
                      </a:r>
                      <a:endParaRPr lang="es-MX" sz="1200" dirty="0">
                        <a:latin typeface="Times New Roman"/>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ES" sz="1200" b="1">
                          <a:solidFill>
                            <a:srgbClr val="000000"/>
                          </a:solidFill>
                          <a:latin typeface="Times New Roman"/>
                          <a:ea typeface="Times New Roman"/>
                          <a:cs typeface="Times New Roman"/>
                        </a:rPr>
                        <a:t>Tamaño del Alimento</a:t>
                      </a:r>
                      <a:endParaRPr lang="es-MX" sz="1200">
                        <a:latin typeface="Times New Roman"/>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ES" sz="1200" b="1">
                          <a:solidFill>
                            <a:srgbClr val="000000"/>
                          </a:solidFill>
                          <a:latin typeface="Times New Roman"/>
                          <a:ea typeface="Times New Roman"/>
                          <a:cs typeface="Times New Roman"/>
                        </a:rPr>
                        <a:t>Peso de Tilapias</a:t>
                      </a:r>
                      <a:endParaRPr lang="es-MX" sz="1200">
                        <a:latin typeface="Times New Roman"/>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ES" sz="1200" b="1">
                          <a:solidFill>
                            <a:srgbClr val="000000"/>
                          </a:solidFill>
                          <a:latin typeface="Times New Roman"/>
                          <a:ea typeface="Times New Roman"/>
                          <a:cs typeface="Times New Roman"/>
                        </a:rPr>
                        <a:t>Tasa de Alimentación</a:t>
                      </a:r>
                      <a:endParaRPr lang="es-MX" sz="1200">
                        <a:latin typeface="Times New Roman"/>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ES" sz="1200" b="1">
                          <a:solidFill>
                            <a:srgbClr val="000000"/>
                          </a:solidFill>
                          <a:latin typeface="Times New Roman"/>
                          <a:ea typeface="Times New Roman"/>
                          <a:cs typeface="Times New Roman"/>
                        </a:rPr>
                        <a:t>Frecuencia de Alimentación</a:t>
                      </a:r>
                      <a:endParaRPr lang="es-MX" sz="1200">
                        <a:latin typeface="Times New Roman"/>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641357">
                <a:tc>
                  <a:txBody>
                    <a:bodyPr/>
                    <a:lstStyle/>
                    <a:p>
                      <a:pPr algn="ctr">
                        <a:lnSpc>
                          <a:spcPct val="115000"/>
                        </a:lnSpc>
                        <a:spcAft>
                          <a:spcPts val="0"/>
                        </a:spcAft>
                      </a:pPr>
                      <a:r>
                        <a:rPr lang="es-ES" sz="1200" b="1">
                          <a:solidFill>
                            <a:srgbClr val="000000"/>
                          </a:solidFill>
                          <a:latin typeface="Times New Roman"/>
                          <a:ea typeface="Times New Roman"/>
                          <a:cs typeface="Times New Roman"/>
                        </a:rPr>
                        <a:t>Alevinaje</a:t>
                      </a:r>
                      <a:endParaRPr lang="es-MX" sz="1200">
                        <a:latin typeface="Times New Roman"/>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ctr">
                        <a:lnSpc>
                          <a:spcPct val="115000"/>
                        </a:lnSpc>
                        <a:spcAft>
                          <a:spcPts val="0"/>
                        </a:spcAft>
                      </a:pPr>
                      <a:r>
                        <a:rPr lang="es-ES" sz="1200">
                          <a:solidFill>
                            <a:srgbClr val="000000"/>
                          </a:solidFill>
                          <a:latin typeface="Times New Roman"/>
                          <a:ea typeface="Times New Roman"/>
                          <a:cs typeface="Times New Roman"/>
                        </a:rPr>
                        <a:t>T-500</a:t>
                      </a:r>
                      <a:endParaRPr lang="es-MX" sz="1200">
                        <a:latin typeface="Times New Roman"/>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ctr">
                        <a:lnSpc>
                          <a:spcPct val="115000"/>
                        </a:lnSpc>
                        <a:spcAft>
                          <a:spcPts val="0"/>
                        </a:spcAft>
                      </a:pPr>
                      <a:r>
                        <a:rPr lang="es-ES" sz="1200">
                          <a:solidFill>
                            <a:srgbClr val="000000"/>
                          </a:solidFill>
                          <a:latin typeface="Times New Roman"/>
                          <a:ea typeface="Times New Roman"/>
                          <a:cs typeface="Times New Roman"/>
                        </a:rPr>
                        <a:t>Polvo</a:t>
                      </a:r>
                      <a:endParaRPr lang="es-MX" sz="1200">
                        <a:latin typeface="Times New Roman"/>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ctr">
                        <a:lnSpc>
                          <a:spcPct val="115000"/>
                        </a:lnSpc>
                        <a:spcAft>
                          <a:spcPts val="0"/>
                        </a:spcAft>
                      </a:pPr>
                      <a:r>
                        <a:rPr lang="es-ES" sz="1200">
                          <a:solidFill>
                            <a:srgbClr val="000000"/>
                          </a:solidFill>
                          <a:latin typeface="Times New Roman"/>
                          <a:ea typeface="Times New Roman"/>
                          <a:cs typeface="Times New Roman"/>
                        </a:rPr>
                        <a:t>&lt; 1 gr.</a:t>
                      </a:r>
                      <a:endParaRPr lang="es-MX" sz="1200">
                        <a:latin typeface="Times New Roman"/>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ctr">
                        <a:lnSpc>
                          <a:spcPct val="115000"/>
                        </a:lnSpc>
                        <a:spcAft>
                          <a:spcPts val="0"/>
                        </a:spcAft>
                      </a:pPr>
                      <a:r>
                        <a:rPr lang="es-ES" sz="1200">
                          <a:solidFill>
                            <a:srgbClr val="000000"/>
                          </a:solidFill>
                          <a:latin typeface="Times New Roman"/>
                          <a:ea typeface="Times New Roman"/>
                          <a:cs typeface="Times New Roman"/>
                        </a:rPr>
                        <a:t>8-12%</a:t>
                      </a:r>
                      <a:endParaRPr lang="es-MX" sz="1200">
                        <a:latin typeface="Times New Roman"/>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ctr">
                        <a:lnSpc>
                          <a:spcPct val="115000"/>
                        </a:lnSpc>
                        <a:spcAft>
                          <a:spcPts val="0"/>
                        </a:spcAft>
                      </a:pPr>
                      <a:r>
                        <a:rPr lang="es-ES" sz="1200">
                          <a:solidFill>
                            <a:srgbClr val="000000"/>
                          </a:solidFill>
                          <a:latin typeface="Times New Roman"/>
                          <a:ea typeface="Times New Roman"/>
                          <a:cs typeface="Times New Roman"/>
                        </a:rPr>
                        <a:t>6 veces/día</a:t>
                      </a:r>
                      <a:endParaRPr lang="es-MX" sz="1200">
                        <a:latin typeface="Times New Roman"/>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92D050"/>
                    </a:solidFill>
                  </a:tcPr>
                </a:tc>
              </a:tr>
              <a:tr h="481018">
                <a:tc>
                  <a:txBody>
                    <a:bodyPr/>
                    <a:lstStyle/>
                    <a:p>
                      <a:pPr algn="ctr">
                        <a:lnSpc>
                          <a:spcPct val="115000"/>
                        </a:lnSpc>
                        <a:spcAft>
                          <a:spcPts val="0"/>
                        </a:spcAft>
                      </a:pPr>
                      <a:r>
                        <a:rPr lang="es-ES" sz="1200" b="1">
                          <a:solidFill>
                            <a:srgbClr val="000000"/>
                          </a:solidFill>
                          <a:latin typeface="Times New Roman"/>
                          <a:ea typeface="Times New Roman"/>
                          <a:cs typeface="Times New Roman"/>
                        </a:rPr>
                        <a:t>Inicio</a:t>
                      </a:r>
                      <a:endParaRPr lang="es-MX" sz="1200">
                        <a:latin typeface="Times New Roman"/>
                        <a:ea typeface="Times New Roman"/>
                        <a:cs typeface="Times New Roman"/>
                      </a:endParaRPr>
                    </a:p>
                  </a:txBody>
                  <a:tcPr marL="44450" marR="44450" marT="0" marB="0" anchor="ctr">
                    <a:lnL>
                      <a:noFill/>
                    </a:lnL>
                    <a:lnR>
                      <a:noFill/>
                    </a:lnR>
                    <a:lnT>
                      <a:noFill/>
                    </a:lnT>
                    <a:lnB>
                      <a:noFill/>
                    </a:lnB>
                    <a:solidFill>
                      <a:srgbClr val="92D050"/>
                    </a:solidFill>
                  </a:tcPr>
                </a:tc>
                <a:tc>
                  <a:txBody>
                    <a:bodyPr/>
                    <a:lstStyle/>
                    <a:p>
                      <a:pPr algn="ctr">
                        <a:lnSpc>
                          <a:spcPct val="115000"/>
                        </a:lnSpc>
                        <a:spcAft>
                          <a:spcPts val="0"/>
                        </a:spcAft>
                      </a:pPr>
                      <a:r>
                        <a:rPr lang="es-ES" sz="1200">
                          <a:solidFill>
                            <a:srgbClr val="000000"/>
                          </a:solidFill>
                          <a:latin typeface="Times New Roman"/>
                          <a:ea typeface="Times New Roman"/>
                          <a:cs typeface="Times New Roman"/>
                        </a:rPr>
                        <a:t>T-380</a:t>
                      </a:r>
                      <a:endParaRPr lang="es-MX" sz="1200">
                        <a:latin typeface="Times New Roman"/>
                        <a:ea typeface="Times New Roman"/>
                        <a:cs typeface="Times New Roman"/>
                      </a:endParaRPr>
                    </a:p>
                  </a:txBody>
                  <a:tcPr marL="44450" marR="44450" marT="0" marB="0" anchor="ctr">
                    <a:lnL>
                      <a:noFill/>
                    </a:lnL>
                    <a:lnR>
                      <a:noFill/>
                    </a:lnR>
                    <a:lnT>
                      <a:noFill/>
                    </a:lnT>
                    <a:lnB>
                      <a:noFill/>
                    </a:lnB>
                    <a:solidFill>
                      <a:srgbClr val="92D050"/>
                    </a:solidFill>
                  </a:tcPr>
                </a:tc>
                <a:tc>
                  <a:txBody>
                    <a:bodyPr/>
                    <a:lstStyle/>
                    <a:p>
                      <a:pPr algn="ctr">
                        <a:lnSpc>
                          <a:spcPct val="115000"/>
                        </a:lnSpc>
                        <a:spcAft>
                          <a:spcPts val="0"/>
                        </a:spcAft>
                      </a:pPr>
                      <a:r>
                        <a:rPr lang="es-ES" sz="1200">
                          <a:solidFill>
                            <a:srgbClr val="000000"/>
                          </a:solidFill>
                          <a:latin typeface="Times New Roman"/>
                          <a:ea typeface="Times New Roman"/>
                          <a:cs typeface="Times New Roman"/>
                        </a:rPr>
                        <a:t>Pellet</a:t>
                      </a:r>
                      <a:endParaRPr lang="es-MX" sz="1200">
                        <a:latin typeface="Times New Roman"/>
                        <a:ea typeface="Times New Roman"/>
                        <a:cs typeface="Times New Roman"/>
                      </a:endParaRPr>
                    </a:p>
                  </a:txBody>
                  <a:tcPr marL="44450" marR="44450" marT="0" marB="0" anchor="ctr">
                    <a:lnL>
                      <a:noFill/>
                    </a:lnL>
                    <a:lnR>
                      <a:noFill/>
                    </a:lnR>
                    <a:lnT>
                      <a:noFill/>
                    </a:lnT>
                    <a:lnB>
                      <a:noFill/>
                    </a:lnB>
                    <a:solidFill>
                      <a:srgbClr val="92D050"/>
                    </a:solidFill>
                  </a:tcPr>
                </a:tc>
                <a:tc>
                  <a:txBody>
                    <a:bodyPr/>
                    <a:lstStyle/>
                    <a:p>
                      <a:pPr algn="ctr">
                        <a:lnSpc>
                          <a:spcPct val="115000"/>
                        </a:lnSpc>
                        <a:spcAft>
                          <a:spcPts val="0"/>
                        </a:spcAft>
                      </a:pPr>
                      <a:r>
                        <a:rPr lang="es-ES" sz="1200">
                          <a:solidFill>
                            <a:srgbClr val="000000"/>
                          </a:solidFill>
                          <a:latin typeface="Times New Roman"/>
                          <a:ea typeface="Times New Roman"/>
                          <a:cs typeface="Times New Roman"/>
                        </a:rPr>
                        <a:t>1 - 50 gr.</a:t>
                      </a:r>
                      <a:endParaRPr lang="es-MX" sz="1200">
                        <a:latin typeface="Times New Roman"/>
                        <a:ea typeface="Times New Roman"/>
                        <a:cs typeface="Times New Roman"/>
                      </a:endParaRPr>
                    </a:p>
                  </a:txBody>
                  <a:tcPr marL="44450" marR="44450" marT="0" marB="0" anchor="ctr">
                    <a:lnL>
                      <a:noFill/>
                    </a:lnL>
                    <a:lnR>
                      <a:noFill/>
                    </a:lnR>
                    <a:lnT>
                      <a:noFill/>
                    </a:lnT>
                    <a:lnB>
                      <a:noFill/>
                    </a:lnB>
                    <a:solidFill>
                      <a:srgbClr val="92D050"/>
                    </a:solidFill>
                  </a:tcPr>
                </a:tc>
                <a:tc>
                  <a:txBody>
                    <a:bodyPr/>
                    <a:lstStyle/>
                    <a:p>
                      <a:pPr algn="ctr">
                        <a:lnSpc>
                          <a:spcPct val="115000"/>
                        </a:lnSpc>
                        <a:spcAft>
                          <a:spcPts val="0"/>
                        </a:spcAft>
                      </a:pPr>
                      <a:r>
                        <a:rPr lang="es-ES" sz="1200">
                          <a:solidFill>
                            <a:srgbClr val="000000"/>
                          </a:solidFill>
                          <a:latin typeface="Times New Roman"/>
                          <a:ea typeface="Times New Roman"/>
                          <a:cs typeface="Times New Roman"/>
                        </a:rPr>
                        <a:t>6-8%</a:t>
                      </a:r>
                      <a:endParaRPr lang="es-MX" sz="1200">
                        <a:latin typeface="Times New Roman"/>
                        <a:ea typeface="Times New Roman"/>
                        <a:cs typeface="Times New Roman"/>
                      </a:endParaRPr>
                    </a:p>
                  </a:txBody>
                  <a:tcPr marL="44450" marR="44450" marT="0" marB="0" anchor="ctr">
                    <a:lnL>
                      <a:noFill/>
                    </a:lnL>
                    <a:lnR>
                      <a:noFill/>
                    </a:lnR>
                    <a:lnT>
                      <a:noFill/>
                    </a:lnT>
                    <a:lnB>
                      <a:noFill/>
                    </a:lnB>
                    <a:solidFill>
                      <a:srgbClr val="92D050"/>
                    </a:solidFill>
                  </a:tcPr>
                </a:tc>
                <a:tc>
                  <a:txBody>
                    <a:bodyPr/>
                    <a:lstStyle/>
                    <a:p>
                      <a:pPr algn="ctr">
                        <a:lnSpc>
                          <a:spcPct val="115000"/>
                        </a:lnSpc>
                        <a:spcAft>
                          <a:spcPts val="0"/>
                        </a:spcAft>
                      </a:pPr>
                      <a:r>
                        <a:rPr lang="es-ES" sz="1200">
                          <a:solidFill>
                            <a:srgbClr val="000000"/>
                          </a:solidFill>
                          <a:latin typeface="Times New Roman"/>
                          <a:ea typeface="Times New Roman"/>
                          <a:cs typeface="Times New Roman"/>
                        </a:rPr>
                        <a:t>5-6 veces / día</a:t>
                      </a:r>
                      <a:endParaRPr lang="es-MX" sz="1200">
                        <a:latin typeface="Times New Roman"/>
                        <a:ea typeface="Times New Roman"/>
                        <a:cs typeface="Times New Roman"/>
                      </a:endParaRPr>
                    </a:p>
                  </a:txBody>
                  <a:tcPr marL="44450" marR="44450" marT="0" marB="0" anchor="ctr">
                    <a:lnL>
                      <a:noFill/>
                    </a:lnL>
                    <a:lnR>
                      <a:noFill/>
                    </a:lnR>
                    <a:lnT>
                      <a:noFill/>
                    </a:lnT>
                    <a:lnB>
                      <a:noFill/>
                    </a:lnB>
                    <a:solidFill>
                      <a:srgbClr val="92D050"/>
                    </a:solidFill>
                  </a:tcPr>
                </a:tc>
              </a:tr>
              <a:tr h="493352">
                <a:tc>
                  <a:txBody>
                    <a:bodyPr/>
                    <a:lstStyle/>
                    <a:p>
                      <a:pPr algn="ctr">
                        <a:lnSpc>
                          <a:spcPct val="115000"/>
                        </a:lnSpc>
                        <a:spcAft>
                          <a:spcPts val="0"/>
                        </a:spcAft>
                      </a:pPr>
                      <a:r>
                        <a:rPr lang="es-ES" sz="1200" b="1">
                          <a:solidFill>
                            <a:srgbClr val="000000"/>
                          </a:solidFill>
                          <a:latin typeface="Times New Roman"/>
                          <a:ea typeface="Times New Roman"/>
                          <a:cs typeface="Times New Roman"/>
                        </a:rPr>
                        <a:t>Crecimiento</a:t>
                      </a:r>
                      <a:endParaRPr lang="es-MX" sz="1200">
                        <a:latin typeface="Times New Roman"/>
                        <a:ea typeface="Times New Roman"/>
                        <a:cs typeface="Times New Roman"/>
                      </a:endParaRPr>
                    </a:p>
                  </a:txBody>
                  <a:tcPr marL="44450" marR="44450" marT="0" marB="0" anchor="ctr">
                    <a:lnL>
                      <a:noFill/>
                    </a:lnL>
                    <a:lnR>
                      <a:noFill/>
                    </a:lnR>
                    <a:lnT>
                      <a:noFill/>
                    </a:lnT>
                    <a:lnB>
                      <a:noFill/>
                    </a:lnB>
                    <a:solidFill>
                      <a:srgbClr val="92D050"/>
                    </a:solidFill>
                  </a:tcPr>
                </a:tc>
                <a:tc>
                  <a:txBody>
                    <a:bodyPr/>
                    <a:lstStyle/>
                    <a:p>
                      <a:pPr algn="ctr">
                        <a:lnSpc>
                          <a:spcPct val="115000"/>
                        </a:lnSpc>
                        <a:spcAft>
                          <a:spcPts val="0"/>
                        </a:spcAft>
                      </a:pPr>
                      <a:r>
                        <a:rPr lang="es-ES" sz="1200">
                          <a:solidFill>
                            <a:srgbClr val="000000"/>
                          </a:solidFill>
                          <a:latin typeface="Times New Roman"/>
                          <a:ea typeface="Times New Roman"/>
                          <a:cs typeface="Times New Roman"/>
                        </a:rPr>
                        <a:t>T-320</a:t>
                      </a:r>
                      <a:endParaRPr lang="es-MX" sz="1200">
                        <a:latin typeface="Times New Roman"/>
                        <a:ea typeface="Times New Roman"/>
                        <a:cs typeface="Times New Roman"/>
                      </a:endParaRPr>
                    </a:p>
                  </a:txBody>
                  <a:tcPr marL="44450" marR="44450" marT="0" marB="0" anchor="ctr">
                    <a:lnL>
                      <a:noFill/>
                    </a:lnL>
                    <a:lnR>
                      <a:noFill/>
                    </a:lnR>
                    <a:lnT>
                      <a:noFill/>
                    </a:lnT>
                    <a:lnB>
                      <a:noFill/>
                    </a:lnB>
                    <a:solidFill>
                      <a:srgbClr val="92D050"/>
                    </a:solidFill>
                  </a:tcPr>
                </a:tc>
                <a:tc>
                  <a:txBody>
                    <a:bodyPr/>
                    <a:lstStyle/>
                    <a:p>
                      <a:pPr algn="ctr">
                        <a:lnSpc>
                          <a:spcPct val="115000"/>
                        </a:lnSpc>
                        <a:spcAft>
                          <a:spcPts val="0"/>
                        </a:spcAft>
                      </a:pPr>
                      <a:r>
                        <a:rPr lang="es-ES" sz="1200">
                          <a:solidFill>
                            <a:srgbClr val="000000"/>
                          </a:solidFill>
                          <a:latin typeface="Times New Roman"/>
                          <a:ea typeface="Times New Roman"/>
                          <a:cs typeface="Times New Roman"/>
                        </a:rPr>
                        <a:t>Pellet</a:t>
                      </a:r>
                      <a:endParaRPr lang="es-MX" sz="1200">
                        <a:latin typeface="Times New Roman"/>
                        <a:ea typeface="Times New Roman"/>
                        <a:cs typeface="Times New Roman"/>
                      </a:endParaRPr>
                    </a:p>
                  </a:txBody>
                  <a:tcPr marL="44450" marR="44450" marT="0" marB="0" anchor="ctr">
                    <a:lnL>
                      <a:noFill/>
                    </a:lnL>
                    <a:lnR>
                      <a:noFill/>
                    </a:lnR>
                    <a:lnT>
                      <a:noFill/>
                    </a:lnT>
                    <a:lnB>
                      <a:noFill/>
                    </a:lnB>
                    <a:solidFill>
                      <a:srgbClr val="92D050"/>
                    </a:solidFill>
                  </a:tcPr>
                </a:tc>
                <a:tc>
                  <a:txBody>
                    <a:bodyPr/>
                    <a:lstStyle/>
                    <a:p>
                      <a:pPr algn="ctr">
                        <a:lnSpc>
                          <a:spcPct val="115000"/>
                        </a:lnSpc>
                        <a:spcAft>
                          <a:spcPts val="0"/>
                        </a:spcAft>
                      </a:pPr>
                      <a:r>
                        <a:rPr lang="es-ES" sz="1200">
                          <a:solidFill>
                            <a:srgbClr val="000000"/>
                          </a:solidFill>
                          <a:latin typeface="Times New Roman"/>
                          <a:ea typeface="Times New Roman"/>
                          <a:cs typeface="Times New Roman"/>
                        </a:rPr>
                        <a:t>50 - 200 gr</a:t>
                      </a:r>
                      <a:endParaRPr lang="es-MX" sz="1200">
                        <a:latin typeface="Times New Roman"/>
                        <a:ea typeface="Times New Roman"/>
                        <a:cs typeface="Times New Roman"/>
                      </a:endParaRPr>
                    </a:p>
                  </a:txBody>
                  <a:tcPr marL="44450" marR="44450" marT="0" marB="0" anchor="ctr">
                    <a:lnL>
                      <a:noFill/>
                    </a:lnL>
                    <a:lnR>
                      <a:noFill/>
                    </a:lnR>
                    <a:lnT>
                      <a:noFill/>
                    </a:lnT>
                    <a:lnB>
                      <a:noFill/>
                    </a:lnB>
                    <a:solidFill>
                      <a:srgbClr val="92D050"/>
                    </a:solidFill>
                  </a:tcPr>
                </a:tc>
                <a:tc>
                  <a:txBody>
                    <a:bodyPr/>
                    <a:lstStyle/>
                    <a:p>
                      <a:pPr algn="ctr">
                        <a:lnSpc>
                          <a:spcPct val="115000"/>
                        </a:lnSpc>
                        <a:spcAft>
                          <a:spcPts val="0"/>
                        </a:spcAft>
                      </a:pPr>
                      <a:r>
                        <a:rPr lang="es-ES" sz="1200">
                          <a:solidFill>
                            <a:srgbClr val="000000"/>
                          </a:solidFill>
                          <a:latin typeface="Times New Roman"/>
                          <a:ea typeface="Times New Roman"/>
                          <a:cs typeface="Times New Roman"/>
                        </a:rPr>
                        <a:t>3-6%</a:t>
                      </a:r>
                      <a:endParaRPr lang="es-MX" sz="1200">
                        <a:latin typeface="Times New Roman"/>
                        <a:ea typeface="Times New Roman"/>
                        <a:cs typeface="Times New Roman"/>
                      </a:endParaRPr>
                    </a:p>
                  </a:txBody>
                  <a:tcPr marL="44450" marR="44450" marT="0" marB="0" anchor="ctr">
                    <a:lnL>
                      <a:noFill/>
                    </a:lnL>
                    <a:lnR>
                      <a:noFill/>
                    </a:lnR>
                    <a:lnT>
                      <a:noFill/>
                    </a:lnT>
                    <a:lnB>
                      <a:noFill/>
                    </a:lnB>
                    <a:solidFill>
                      <a:srgbClr val="92D050"/>
                    </a:solidFill>
                  </a:tcPr>
                </a:tc>
                <a:tc>
                  <a:txBody>
                    <a:bodyPr/>
                    <a:lstStyle/>
                    <a:p>
                      <a:pPr algn="ctr">
                        <a:lnSpc>
                          <a:spcPct val="115000"/>
                        </a:lnSpc>
                        <a:spcAft>
                          <a:spcPts val="0"/>
                        </a:spcAft>
                      </a:pPr>
                      <a:r>
                        <a:rPr lang="es-ES" sz="1200">
                          <a:solidFill>
                            <a:srgbClr val="000000"/>
                          </a:solidFill>
                          <a:latin typeface="Times New Roman"/>
                          <a:ea typeface="Times New Roman"/>
                          <a:cs typeface="Times New Roman"/>
                        </a:rPr>
                        <a:t>3-4 veces / día</a:t>
                      </a:r>
                      <a:endParaRPr lang="es-MX" sz="1200">
                        <a:latin typeface="Times New Roman"/>
                        <a:ea typeface="Times New Roman"/>
                        <a:cs typeface="Times New Roman"/>
                      </a:endParaRPr>
                    </a:p>
                  </a:txBody>
                  <a:tcPr marL="44450" marR="44450" marT="0" marB="0" anchor="ctr">
                    <a:lnL>
                      <a:noFill/>
                    </a:lnL>
                    <a:lnR>
                      <a:noFill/>
                    </a:lnR>
                    <a:lnT>
                      <a:noFill/>
                    </a:lnT>
                    <a:lnB>
                      <a:noFill/>
                    </a:lnB>
                    <a:solidFill>
                      <a:srgbClr val="92D050"/>
                    </a:solidFill>
                  </a:tcPr>
                </a:tc>
              </a:tr>
              <a:tr h="481018">
                <a:tc>
                  <a:txBody>
                    <a:bodyPr/>
                    <a:lstStyle/>
                    <a:p>
                      <a:pPr algn="ctr">
                        <a:lnSpc>
                          <a:spcPct val="115000"/>
                        </a:lnSpc>
                        <a:spcAft>
                          <a:spcPts val="0"/>
                        </a:spcAft>
                      </a:pPr>
                      <a:r>
                        <a:rPr lang="es-ES" sz="1200" b="1">
                          <a:solidFill>
                            <a:srgbClr val="000000"/>
                          </a:solidFill>
                          <a:latin typeface="Times New Roman"/>
                          <a:ea typeface="Times New Roman"/>
                          <a:cs typeface="Times New Roman"/>
                        </a:rPr>
                        <a:t>Engorde</a:t>
                      </a:r>
                      <a:endParaRPr lang="es-MX" sz="1200">
                        <a:latin typeface="Times New Roman"/>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ES" sz="1200">
                          <a:solidFill>
                            <a:srgbClr val="000000"/>
                          </a:solidFill>
                          <a:latin typeface="Times New Roman"/>
                          <a:ea typeface="Times New Roman"/>
                          <a:cs typeface="Times New Roman"/>
                        </a:rPr>
                        <a:t>T-280</a:t>
                      </a:r>
                      <a:endParaRPr lang="es-MX" sz="1200">
                        <a:latin typeface="Times New Roman"/>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ES" sz="1200">
                          <a:solidFill>
                            <a:srgbClr val="000000"/>
                          </a:solidFill>
                          <a:latin typeface="Times New Roman"/>
                          <a:ea typeface="Times New Roman"/>
                          <a:cs typeface="Times New Roman"/>
                        </a:rPr>
                        <a:t>Pellet</a:t>
                      </a:r>
                      <a:endParaRPr lang="es-MX" sz="1200">
                        <a:latin typeface="Times New Roman"/>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ES" sz="1200">
                          <a:solidFill>
                            <a:srgbClr val="000000"/>
                          </a:solidFill>
                          <a:latin typeface="Times New Roman"/>
                          <a:ea typeface="Times New Roman"/>
                          <a:cs typeface="Times New Roman"/>
                        </a:rPr>
                        <a:t>200 - 700 gr. </a:t>
                      </a:r>
                      <a:endParaRPr lang="es-MX" sz="1200">
                        <a:latin typeface="Times New Roman"/>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ES" sz="1200">
                          <a:solidFill>
                            <a:srgbClr val="000000"/>
                          </a:solidFill>
                          <a:latin typeface="Times New Roman"/>
                          <a:ea typeface="Times New Roman"/>
                          <a:cs typeface="Times New Roman"/>
                        </a:rPr>
                        <a:t>1-3%</a:t>
                      </a:r>
                      <a:endParaRPr lang="es-MX" sz="1200">
                        <a:latin typeface="Times New Roman"/>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ES" sz="1200" dirty="0">
                          <a:solidFill>
                            <a:srgbClr val="000000"/>
                          </a:solidFill>
                          <a:latin typeface="Times New Roman"/>
                          <a:ea typeface="Times New Roman"/>
                          <a:cs typeface="Times New Roman"/>
                        </a:rPr>
                        <a:t>2-3 veces / día</a:t>
                      </a:r>
                      <a:endParaRPr lang="es-MX" sz="1200" dirty="0">
                        <a:latin typeface="Times New Roman"/>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92D050"/>
                    </a:solidFill>
                  </a:tcPr>
                </a:tc>
              </a:tr>
            </a:tbl>
          </a:graphicData>
        </a:graphic>
      </p:graphicFrame>
      <p:pic>
        <p:nvPicPr>
          <p:cNvPr id="6" name="5 Imagen"/>
          <p:cNvPicPr/>
          <p:nvPr/>
        </p:nvPicPr>
        <p:blipFill>
          <a:blip r:embed="rId2" cstate="print"/>
          <a:srcRect/>
          <a:stretch>
            <a:fillRect/>
          </a:stretch>
        </p:blipFill>
        <p:spPr bwMode="auto">
          <a:xfrm>
            <a:off x="1043608" y="1196752"/>
            <a:ext cx="1152128" cy="864096"/>
          </a:xfrm>
          <a:prstGeom prst="rect">
            <a:avLst/>
          </a:prstGeom>
          <a:noFill/>
          <a:ln w="9525">
            <a:noFill/>
            <a:miter lim="800000"/>
            <a:headEnd/>
            <a:tailEnd/>
          </a:ln>
        </p:spPr>
      </p:pic>
      <p:sp>
        <p:nvSpPr>
          <p:cNvPr id="7" name="2 Título"/>
          <p:cNvSpPr>
            <a:spLocks noGrp="1"/>
          </p:cNvSpPr>
          <p:nvPr>
            <p:ph type="title"/>
          </p:nvPr>
        </p:nvSpPr>
        <p:spPr>
          <a:xfrm>
            <a:off x="457200" y="274638"/>
            <a:ext cx="8229600" cy="1143000"/>
          </a:xfrm>
        </p:spPr>
        <p:txBody>
          <a:bodyPr>
            <a:normAutofit fontScale="90000"/>
          </a:bodyPr>
          <a:lstStyle/>
          <a:p>
            <a:r>
              <a:rPr lang="es-MX" dirty="0" smtClean="0"/>
              <a:t>Fase de alimentación de la Tilapia </a:t>
            </a:r>
            <a:endParaRPr lang="es-MX" dirty="0"/>
          </a:p>
        </p:txBody>
      </p:sp>
    </p:spTree>
  </p:cSld>
  <p:clrMapOvr>
    <a:masterClrMapping/>
  </p:clrMapOvr>
  <p:transition>
    <p:blinds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dirty="0" smtClean="0"/>
              <a:t>Omega 3 y Omega3-6</a:t>
            </a:r>
            <a:endParaRPr lang="es-MX" dirty="0"/>
          </a:p>
        </p:txBody>
      </p:sp>
      <p:graphicFrame>
        <p:nvGraphicFramePr>
          <p:cNvPr id="5" name="4 Diagrama"/>
          <p:cNvGraphicFramePr/>
          <p:nvPr/>
        </p:nvGraphicFramePr>
        <p:xfrm>
          <a:off x="1524000" y="1397000"/>
          <a:ext cx="7080448"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trips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331783"/>
            <a:ext cx="8229600" cy="3617497"/>
          </a:xfrm>
        </p:spPr>
        <p:txBody>
          <a:bodyPr>
            <a:normAutofit/>
          </a:bodyPr>
          <a:lstStyle/>
          <a:p>
            <a:pPr algn="just">
              <a:buNone/>
            </a:pPr>
            <a:r>
              <a:rPr lang="es-EC" b="1" i="1" dirty="0" smtClean="0"/>
              <a:t>“</a:t>
            </a:r>
            <a:r>
              <a:rPr lang="es-EC" sz="3600" b="1" dirty="0" smtClean="0">
                <a:latin typeface="Angsana New" pitchFamily="18" charset="-34"/>
                <a:cs typeface="Angsana New" pitchFamily="18" charset="-34"/>
              </a:rPr>
              <a:t>EFECTOS DEL ÁCIDO OMEGA 3 Y LA COMBINACIÓN OMEGA 3–6 EN LA ALIMENTACIÓN DE TILAPIA ROJA (Oreochromis </a:t>
            </a:r>
            <a:r>
              <a:rPr lang="es-EC" sz="3600" b="1" dirty="0" err="1" smtClean="0">
                <a:latin typeface="Angsana New" pitchFamily="18" charset="-34"/>
                <a:cs typeface="Angsana New" pitchFamily="18" charset="-34"/>
              </a:rPr>
              <a:t>sp.</a:t>
            </a:r>
            <a:r>
              <a:rPr lang="es-EC" sz="3600" b="1" dirty="0" smtClean="0">
                <a:latin typeface="Angsana New" pitchFamily="18" charset="-34"/>
                <a:cs typeface="Angsana New" pitchFamily="18" charset="-34"/>
              </a:rPr>
              <a:t>) EN SAN GABRIEL DEL BABA, Km. 9, EN LA ZONA DE SANTO DOMINGO</a:t>
            </a:r>
            <a:r>
              <a:rPr lang="es-EC" b="1" i="1" dirty="0" smtClean="0"/>
              <a:t>”</a:t>
            </a:r>
            <a:endParaRPr lang="es-ES" b="1" i="1" dirty="0"/>
          </a:p>
          <a:p>
            <a:pPr>
              <a:buNone/>
            </a:pPr>
            <a:endParaRPr lang="es-ES" i="1" dirty="0"/>
          </a:p>
        </p:txBody>
      </p:sp>
      <p:sp>
        <p:nvSpPr>
          <p:cNvPr id="2" name="1 Título"/>
          <p:cNvSpPr>
            <a:spLocks noGrp="1"/>
          </p:cNvSpPr>
          <p:nvPr>
            <p:ph type="title"/>
          </p:nvPr>
        </p:nvSpPr>
        <p:spPr/>
        <p:txBody>
          <a:bodyPr>
            <a:normAutofit/>
          </a:bodyPr>
          <a:lstStyle/>
          <a:p>
            <a:r>
              <a:rPr lang="es-ES" i="1" dirty="0" smtClean="0"/>
              <a:t>Tema </a:t>
            </a:r>
            <a:endParaRPr lang="es-ES" i="1" dirty="0"/>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dirty="0" smtClean="0"/>
              <a:t>Función de los AGE</a:t>
            </a:r>
            <a:endParaRPr lang="es-MX" dirty="0"/>
          </a:p>
        </p:txBody>
      </p:sp>
      <p:graphicFrame>
        <p:nvGraphicFramePr>
          <p:cNvPr id="7" name="6 Diagrama"/>
          <p:cNvGraphicFramePr/>
          <p:nvPr/>
        </p:nvGraphicFramePr>
        <p:xfrm>
          <a:off x="1524000" y="1397000"/>
          <a:ext cx="7152456" cy="5272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over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323528" y="332656"/>
          <a:ext cx="8820472" cy="6525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827584" y="620688"/>
          <a:ext cx="6936432"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2 Imagen" descr="C:\Users\usuario\Pictures\DSC00156.JPG"/>
          <p:cNvPicPr/>
          <p:nvPr/>
        </p:nvPicPr>
        <p:blipFill>
          <a:blip r:embed="rId6" cstate="print"/>
          <a:srcRect/>
          <a:stretch>
            <a:fillRect/>
          </a:stretch>
        </p:blipFill>
        <p:spPr bwMode="auto">
          <a:xfrm>
            <a:off x="6012160" y="620688"/>
            <a:ext cx="2603530" cy="1965533"/>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251520" y="1196752"/>
          <a:ext cx="8435280" cy="4810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2 Imagen" descr="C:\Users\usuario\Pictures\DSC00276.JPG"/>
          <p:cNvPicPr/>
          <p:nvPr/>
        </p:nvPicPr>
        <p:blipFill>
          <a:blip r:embed="rId6" cstate="print"/>
          <a:srcRect l="28190" r="39169"/>
          <a:stretch>
            <a:fillRect/>
          </a:stretch>
        </p:blipFill>
        <p:spPr bwMode="auto">
          <a:xfrm>
            <a:off x="6156176" y="1988840"/>
            <a:ext cx="1440160" cy="216024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9634" name="Picture 2" descr="C:\Users\usuario\Pictures\DSC00156.JPG"/>
          <p:cNvPicPr>
            <a:picLocks noChangeAspect="1" noChangeArrowheads="1"/>
          </p:cNvPicPr>
          <p:nvPr/>
        </p:nvPicPr>
        <p:blipFill>
          <a:blip r:embed="rId6" cstate="print"/>
          <a:srcRect/>
          <a:stretch>
            <a:fillRect/>
          </a:stretch>
        </p:blipFill>
        <p:spPr bwMode="auto">
          <a:xfrm>
            <a:off x="6588224" y="620688"/>
            <a:ext cx="2311805" cy="1733854"/>
          </a:xfrm>
          <a:prstGeom prst="rect">
            <a:avLst/>
          </a:prstGeom>
          <a:noFill/>
        </p:spPr>
      </p:pic>
      <p:pic>
        <p:nvPicPr>
          <p:cNvPr id="69635" name="Picture 3" descr="C:\Users\usuario\Pictures\DSC00272.JPG"/>
          <p:cNvPicPr>
            <a:picLocks noChangeAspect="1" noChangeArrowheads="1"/>
          </p:cNvPicPr>
          <p:nvPr/>
        </p:nvPicPr>
        <p:blipFill>
          <a:blip r:embed="rId7" cstate="print"/>
          <a:srcRect/>
          <a:stretch>
            <a:fillRect/>
          </a:stretch>
        </p:blipFill>
        <p:spPr bwMode="auto">
          <a:xfrm>
            <a:off x="6724692" y="5061521"/>
            <a:ext cx="2239796" cy="1679847"/>
          </a:xfrm>
          <a:prstGeom prst="rect">
            <a:avLst/>
          </a:prstGeom>
          <a:noFill/>
        </p:spPr>
      </p:pic>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algn="ctr"/>
            <a:r>
              <a:rPr lang="es-MX" dirty="0" smtClean="0"/>
              <a:t>UBICACION DEL LUGAR DE INVESTIGACION </a:t>
            </a:r>
            <a:endParaRPr lang="es-MX" dirty="0"/>
          </a:p>
        </p:txBody>
      </p:sp>
      <p:pic>
        <p:nvPicPr>
          <p:cNvPr id="4" name="3 Marcador de contenido"/>
          <p:cNvPicPr>
            <a:picLocks noGrp="1"/>
          </p:cNvPicPr>
          <p:nvPr>
            <p:ph idx="1"/>
          </p:nvPr>
        </p:nvPicPr>
        <p:blipFill>
          <a:blip r:embed="rId2" cstate="print"/>
          <a:srcRect l="8466" t="28471" r="18695" b="14587"/>
          <a:stretch>
            <a:fillRect/>
          </a:stretch>
        </p:blipFill>
        <p:spPr bwMode="auto">
          <a:xfrm>
            <a:off x="1730230" y="2077950"/>
            <a:ext cx="5683540" cy="3332337"/>
          </a:xfrm>
          <a:prstGeom prst="rect">
            <a:avLst/>
          </a:prstGeom>
          <a:noFill/>
          <a:ln w="9525">
            <a:noFill/>
            <a:miter lim="800000"/>
            <a:headEnd/>
            <a:tailEnd/>
          </a:ln>
        </p:spPr>
      </p:pic>
      <p:sp>
        <p:nvSpPr>
          <p:cNvPr id="5" name="4 CuadroTexto"/>
          <p:cNvSpPr txBox="1"/>
          <p:nvPr/>
        </p:nvSpPr>
        <p:spPr>
          <a:xfrm>
            <a:off x="1115616" y="1556792"/>
            <a:ext cx="3816424" cy="369332"/>
          </a:xfrm>
          <a:prstGeom prst="rect">
            <a:avLst/>
          </a:prstGeom>
          <a:noFill/>
        </p:spPr>
        <p:txBody>
          <a:bodyPr wrap="square" rtlCol="0">
            <a:spAutoFit/>
          </a:bodyPr>
          <a:lstStyle/>
          <a:p>
            <a:r>
              <a:rPr lang="es-MX" dirty="0" smtClean="0"/>
              <a:t>UBICACIÓN GEOGRAFICA</a:t>
            </a:r>
            <a:endParaRPr lang="es-MX" dirty="0"/>
          </a:p>
        </p:txBody>
      </p:sp>
    </p:spTree>
  </p:cSld>
  <p:clrMapOvr>
    <a:masterClrMapping/>
  </p:clrMapOvr>
  <p:transition>
    <p:blind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algn="ctr"/>
            <a:r>
              <a:rPr lang="es-MX" dirty="0" smtClean="0"/>
              <a:t>UBICACION DEL LUGAR DE INVESTIGACION </a:t>
            </a:r>
            <a:endParaRPr lang="es-MX" dirty="0"/>
          </a:p>
        </p:txBody>
      </p:sp>
      <p:sp>
        <p:nvSpPr>
          <p:cNvPr id="5" name="4 CuadroTexto"/>
          <p:cNvSpPr txBox="1"/>
          <p:nvPr/>
        </p:nvSpPr>
        <p:spPr>
          <a:xfrm>
            <a:off x="1115616" y="1556792"/>
            <a:ext cx="3816424" cy="369332"/>
          </a:xfrm>
          <a:prstGeom prst="rect">
            <a:avLst/>
          </a:prstGeom>
          <a:noFill/>
        </p:spPr>
        <p:txBody>
          <a:bodyPr wrap="square" rtlCol="0">
            <a:spAutoFit/>
          </a:bodyPr>
          <a:lstStyle/>
          <a:p>
            <a:r>
              <a:rPr lang="es-MX" dirty="0" smtClean="0"/>
              <a:t>UBICACIÓN ECOLOGICA </a:t>
            </a:r>
            <a:endParaRPr lang="es-MX" dirty="0"/>
          </a:p>
        </p:txBody>
      </p:sp>
      <p:sp>
        <p:nvSpPr>
          <p:cNvPr id="6" name="5 Marcador de contenido"/>
          <p:cNvSpPr>
            <a:spLocks noGrp="1"/>
          </p:cNvSpPr>
          <p:nvPr>
            <p:ph idx="1"/>
          </p:nvPr>
        </p:nvSpPr>
        <p:spPr>
          <a:xfrm>
            <a:off x="457200" y="2132856"/>
            <a:ext cx="8229600" cy="3874435"/>
          </a:xfrm>
        </p:spPr>
        <p:txBody>
          <a:bodyPr>
            <a:normAutofit lnSpcReduction="10000"/>
          </a:bodyPr>
          <a:lstStyle/>
          <a:p>
            <a:r>
              <a:rPr lang="es-EC" dirty="0" smtClean="0"/>
              <a:t>Zonas de Vida de L. </a:t>
            </a:r>
            <a:r>
              <a:rPr lang="es-EC" dirty="0" err="1" smtClean="0"/>
              <a:t>Holdridge</a:t>
            </a:r>
            <a:r>
              <a:rPr lang="es-EC" dirty="0" smtClean="0"/>
              <a:t> la zona de estudio corresponde a un Bosque Húmedo Tropical (</a:t>
            </a:r>
            <a:r>
              <a:rPr lang="es-EC" dirty="0" err="1" smtClean="0"/>
              <a:t>bh</a:t>
            </a:r>
            <a:r>
              <a:rPr lang="es-EC" dirty="0" smtClean="0"/>
              <a:t> – T)</a:t>
            </a:r>
            <a:endParaRPr lang="es-MX" dirty="0" smtClean="0"/>
          </a:p>
          <a:p>
            <a:pPr lvl="0"/>
            <a:r>
              <a:rPr lang="es-EC" dirty="0" smtClean="0"/>
              <a:t>Altitud			: 501 msnm.</a:t>
            </a:r>
            <a:endParaRPr lang="es-MX" dirty="0" smtClean="0"/>
          </a:p>
          <a:p>
            <a:pPr lvl="0"/>
            <a:r>
              <a:rPr lang="es-EC" dirty="0" smtClean="0"/>
              <a:t>Temperatura		: 27 </a:t>
            </a:r>
            <a:r>
              <a:rPr lang="es-EC" baseline="30000" dirty="0" err="1" smtClean="0"/>
              <a:t>o</a:t>
            </a:r>
            <a:r>
              <a:rPr lang="es-EC" dirty="0" err="1" smtClean="0"/>
              <a:t>C</a:t>
            </a:r>
            <a:endParaRPr lang="es-MX" dirty="0" smtClean="0"/>
          </a:p>
          <a:p>
            <a:pPr lvl="0"/>
            <a:r>
              <a:rPr lang="es-EC" dirty="0" smtClean="0"/>
              <a:t>Precipitación		: 1 750 mm/año</a:t>
            </a:r>
            <a:endParaRPr lang="es-MX" dirty="0" smtClean="0"/>
          </a:p>
          <a:p>
            <a:pPr lvl="0"/>
            <a:r>
              <a:rPr lang="es-EC" dirty="0" smtClean="0"/>
              <a:t>pH			         : 6,5 – 7,0</a:t>
            </a:r>
            <a:endParaRPr lang="es-MX" dirty="0" smtClean="0"/>
          </a:p>
          <a:p>
            <a:pPr lvl="0"/>
            <a:r>
              <a:rPr lang="es-EC" dirty="0" smtClean="0"/>
              <a:t>Textura			: Arcillosa</a:t>
            </a:r>
            <a:endParaRPr lang="es-MX" dirty="0" smtClean="0"/>
          </a:p>
          <a:p>
            <a:pPr lvl="0"/>
            <a:r>
              <a:rPr lang="es-EC" dirty="0" smtClean="0"/>
              <a:t>Estructura		: Granular</a:t>
            </a:r>
            <a:endParaRPr lang="es-MX" dirty="0" smtClean="0"/>
          </a:p>
          <a:p>
            <a:endParaRPr lang="es-MX" dirty="0"/>
          </a:p>
        </p:txBody>
      </p:sp>
    </p:spTree>
  </p:cSld>
  <p:clrMapOvr>
    <a:masterClrMapping/>
  </p:clrMapOvr>
  <p:transition>
    <p:pull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118872" indent="0">
              <a:buNone/>
            </a:pPr>
            <a:endParaRPr lang="es-ES" dirty="0" smtClean="0"/>
          </a:p>
          <a:p>
            <a:pPr marL="118872" indent="0">
              <a:buNone/>
            </a:pPr>
            <a:endParaRPr lang="es-ES" dirty="0"/>
          </a:p>
          <a:p>
            <a:pPr marL="118872" indent="0" algn="ctr">
              <a:buNone/>
            </a:pPr>
            <a:r>
              <a:rPr lang="es-ES" sz="6000" b="1" i="1" dirty="0" smtClean="0"/>
              <a:t>DISEÑO EXPERIMENTAL</a:t>
            </a:r>
            <a:endParaRPr lang="es-ES" sz="6000" b="1" i="1" dirty="0"/>
          </a:p>
        </p:txBody>
      </p:sp>
      <p:sp>
        <p:nvSpPr>
          <p:cNvPr id="2" name="1 Título"/>
          <p:cNvSpPr>
            <a:spLocks noGrp="1"/>
          </p:cNvSpPr>
          <p:nvPr>
            <p:ph type="title"/>
          </p:nvPr>
        </p:nvSpPr>
        <p:spPr/>
        <p:txBody>
          <a:bodyPr/>
          <a:lstStyle/>
          <a:p>
            <a:r>
              <a:rPr lang="es-ES" i="1" dirty="0" smtClean="0"/>
              <a:t>Desarrollo</a:t>
            </a:r>
            <a:endParaRPr lang="es-ES" i="1" dirty="0"/>
          </a:p>
        </p:txBody>
      </p:sp>
      <p:pic>
        <p:nvPicPr>
          <p:cNvPr id="4" name="3 Imagen" descr="C:\Users\usuario\Pictures\DSC00013.JPG"/>
          <p:cNvPicPr/>
          <p:nvPr/>
        </p:nvPicPr>
        <p:blipFill>
          <a:blip r:embed="rId2" cstate="print"/>
          <a:srcRect/>
          <a:stretch>
            <a:fillRect/>
          </a:stretch>
        </p:blipFill>
        <p:spPr bwMode="auto">
          <a:xfrm>
            <a:off x="6012160" y="4509120"/>
            <a:ext cx="2843808" cy="2060848"/>
          </a:xfrm>
          <a:prstGeom prst="rect">
            <a:avLst/>
          </a:prstGeom>
          <a:noFill/>
          <a:ln w="9525">
            <a:noFill/>
            <a:miter lim="800000"/>
            <a:headEnd/>
            <a:tailEnd/>
          </a:ln>
        </p:spPr>
      </p:pic>
      <p:pic>
        <p:nvPicPr>
          <p:cNvPr id="5" name="Picture 1" descr="G:\DSC01972.JPG"/>
          <p:cNvPicPr>
            <a:picLocks noChangeAspect="1" noChangeArrowheads="1"/>
          </p:cNvPicPr>
          <p:nvPr/>
        </p:nvPicPr>
        <p:blipFill>
          <a:blip r:embed="rId3" cstate="print"/>
          <a:srcRect/>
          <a:stretch>
            <a:fillRect/>
          </a:stretch>
        </p:blipFill>
        <p:spPr bwMode="auto">
          <a:xfrm>
            <a:off x="611560" y="4581128"/>
            <a:ext cx="3584399" cy="2016224"/>
          </a:xfrm>
          <a:prstGeom prst="rect">
            <a:avLst/>
          </a:prstGeom>
          <a:noFill/>
        </p:spPr>
      </p:pic>
    </p:spTree>
    <p:extLst>
      <p:ext uri="{BB962C8B-B14F-4D97-AF65-F5344CB8AC3E}">
        <p14:creationId xmlns="" xmlns:p14="http://schemas.microsoft.com/office/powerpoint/2010/main" val="1074397594"/>
      </p:ext>
    </p:extLst>
  </p:cSld>
  <p:clrMapOvr>
    <a:masterClrMapping/>
  </p:clrMapOvr>
  <p:transition>
    <p:pull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75191"/>
            <a:ext cx="8329642" cy="4625609"/>
          </a:xfrm>
        </p:spPr>
        <p:txBody>
          <a:bodyPr/>
          <a:lstStyle/>
          <a:p>
            <a:pPr>
              <a:buNone/>
            </a:pPr>
            <a:r>
              <a:rPr lang="es-EC" b="1" i="1" u="sng" dirty="0" smtClean="0"/>
              <a:t>Factores probados</a:t>
            </a:r>
          </a:p>
          <a:p>
            <a:pPr lvl="0">
              <a:buNone/>
            </a:pPr>
            <a:endParaRPr lang="es-ES" dirty="0" smtClean="0"/>
          </a:p>
          <a:p>
            <a:pPr lvl="0"/>
            <a:r>
              <a:rPr lang="es-EC" dirty="0" smtClean="0"/>
              <a:t>Dietas alimenticias con dosis de acido Omega 3 y la combinación Omega 3-6 adicionados en el alimento</a:t>
            </a:r>
            <a:endParaRPr lang="es-ES" i="1" dirty="0"/>
          </a:p>
        </p:txBody>
      </p:sp>
      <p:sp>
        <p:nvSpPr>
          <p:cNvPr id="2" name="1 Título"/>
          <p:cNvSpPr>
            <a:spLocks noGrp="1"/>
          </p:cNvSpPr>
          <p:nvPr>
            <p:ph type="title"/>
          </p:nvPr>
        </p:nvSpPr>
        <p:spPr/>
        <p:txBody>
          <a:bodyPr/>
          <a:lstStyle/>
          <a:p>
            <a:r>
              <a:rPr lang="es-ES" i="1" dirty="0" smtClean="0"/>
              <a:t>Diseño experimental</a:t>
            </a:r>
            <a:endParaRPr lang="es-ES" i="1" dirty="0"/>
          </a:p>
        </p:txBody>
      </p:sp>
      <p:pic>
        <p:nvPicPr>
          <p:cNvPr id="4" name="Picture 1" descr="G:\DSC01972.JPG"/>
          <p:cNvPicPr>
            <a:picLocks noChangeAspect="1" noChangeArrowheads="1"/>
          </p:cNvPicPr>
          <p:nvPr/>
        </p:nvPicPr>
        <p:blipFill>
          <a:blip r:embed="rId2" cstate="print"/>
          <a:srcRect/>
          <a:stretch>
            <a:fillRect/>
          </a:stretch>
        </p:blipFill>
        <p:spPr bwMode="auto">
          <a:xfrm>
            <a:off x="5220072" y="4581128"/>
            <a:ext cx="3407702" cy="1916832"/>
          </a:xfrm>
          <a:prstGeom prst="rect">
            <a:avLst/>
          </a:prstGeom>
          <a:noFill/>
        </p:spPr>
      </p:pic>
    </p:spTree>
  </p:cSld>
  <p:clrMapOvr>
    <a:masterClrMapping/>
  </p:clrMapOvr>
  <p:transition>
    <p:wheel spokes="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8"/>
            <a:ext cx="8229600" cy="4525963"/>
          </a:xfrm>
        </p:spPr>
        <p:txBody>
          <a:bodyPr/>
          <a:lstStyle/>
          <a:p>
            <a:pPr>
              <a:buNone/>
            </a:pPr>
            <a:r>
              <a:rPr lang="es-ES" b="1" i="1" u="sng" dirty="0" smtClean="0"/>
              <a:t>Tratamientos comparados</a:t>
            </a:r>
          </a:p>
          <a:p>
            <a:pPr>
              <a:buNone/>
            </a:pPr>
            <a:endParaRPr lang="es-ES" b="1" i="1" dirty="0" smtClean="0"/>
          </a:p>
          <a:p>
            <a:pPr>
              <a:buNone/>
            </a:pPr>
            <a:endParaRPr lang="es-ES" b="1" i="1" dirty="0"/>
          </a:p>
        </p:txBody>
      </p:sp>
      <p:sp>
        <p:nvSpPr>
          <p:cNvPr id="2" name="1 Título"/>
          <p:cNvSpPr>
            <a:spLocks noGrp="1"/>
          </p:cNvSpPr>
          <p:nvPr>
            <p:ph type="title"/>
          </p:nvPr>
        </p:nvSpPr>
        <p:spPr/>
        <p:txBody>
          <a:bodyPr/>
          <a:lstStyle/>
          <a:p>
            <a:r>
              <a:rPr lang="es-ES" i="1" dirty="0" smtClean="0"/>
              <a:t>Diseño experimental</a:t>
            </a:r>
            <a:endParaRPr lang="es-ES" dirty="0"/>
          </a:p>
        </p:txBody>
      </p:sp>
      <p:graphicFrame>
        <p:nvGraphicFramePr>
          <p:cNvPr id="5" name="4 Tabla"/>
          <p:cNvGraphicFramePr>
            <a:graphicFrameLocks noGrp="1"/>
          </p:cNvGraphicFramePr>
          <p:nvPr/>
        </p:nvGraphicFramePr>
        <p:xfrm>
          <a:off x="899592" y="2348881"/>
          <a:ext cx="6840761" cy="2520279"/>
        </p:xfrm>
        <a:graphic>
          <a:graphicData uri="http://schemas.openxmlformats.org/drawingml/2006/table">
            <a:tbl>
              <a:tblPr/>
              <a:tblGrid>
                <a:gridCol w="1574748"/>
                <a:gridCol w="4242324"/>
                <a:gridCol w="1023689"/>
              </a:tblGrid>
              <a:tr h="581602">
                <a:tc>
                  <a:txBody>
                    <a:bodyPr/>
                    <a:lstStyle/>
                    <a:p>
                      <a:pPr algn="ctr">
                        <a:lnSpc>
                          <a:spcPct val="150000"/>
                        </a:lnSpc>
                        <a:spcAft>
                          <a:spcPts val="0"/>
                        </a:spcAft>
                      </a:pPr>
                      <a:r>
                        <a:rPr lang="es-EC" sz="1200" b="1">
                          <a:latin typeface="Times New Roman"/>
                          <a:ea typeface="Times New Roman"/>
                          <a:cs typeface="Times New Roman"/>
                        </a:rPr>
                        <a:t>Tratamiento</a:t>
                      </a:r>
                      <a:endParaRPr lang="es-MX" sz="12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latin typeface="Times New Roman"/>
                          <a:ea typeface="Times New Roman"/>
                          <a:cs typeface="Times New Roman"/>
                        </a:rPr>
                        <a:t>Denominación</a:t>
                      </a:r>
                      <a:endParaRPr lang="es-MX" sz="12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latin typeface="Times New Roman"/>
                          <a:ea typeface="Times New Roman"/>
                          <a:cs typeface="Times New Roman"/>
                        </a:rPr>
                        <a:t>Código</a:t>
                      </a:r>
                      <a:endParaRPr lang="es-MX" sz="12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4669">
                <a:tc>
                  <a:txBody>
                    <a:bodyPr/>
                    <a:lstStyle/>
                    <a:p>
                      <a:pPr algn="ctr">
                        <a:lnSpc>
                          <a:spcPct val="150000"/>
                        </a:lnSpc>
                        <a:spcAft>
                          <a:spcPts val="0"/>
                        </a:spcAft>
                      </a:pPr>
                      <a:r>
                        <a:rPr lang="es-EC" sz="1000">
                          <a:latin typeface="Times New Roman"/>
                          <a:ea typeface="Times New Roman"/>
                          <a:cs typeface="Times New Roman"/>
                        </a:rPr>
                        <a:t>T</a:t>
                      </a:r>
                      <a:r>
                        <a:rPr lang="es-EC" sz="1000" baseline="-25000">
                          <a:latin typeface="Times New Roman"/>
                          <a:ea typeface="Times New Roman"/>
                          <a:cs typeface="Times New Roman"/>
                        </a:rPr>
                        <a:t>0</a:t>
                      </a:r>
                      <a:endParaRPr lang="es-MX" sz="12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r>
                        <a:rPr lang="es-EC" sz="1000">
                          <a:latin typeface="Times New Roman"/>
                          <a:ea typeface="Times New Roman"/>
                          <a:cs typeface="Times New Roman"/>
                        </a:rPr>
                        <a:t>Alimento concentrado (balanceado)  </a:t>
                      </a:r>
                      <a:endParaRPr lang="es-MX" sz="12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000" dirty="0" err="1" smtClean="0">
                          <a:latin typeface="Times New Roman"/>
                          <a:ea typeface="Times New Roman"/>
                          <a:cs typeface="Times New Roman"/>
                        </a:rPr>
                        <a:t>Oo</a:t>
                      </a:r>
                      <a:endParaRPr lang="es-MX" sz="1200" dirty="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484669">
                <a:tc>
                  <a:txBody>
                    <a:bodyPr/>
                    <a:lstStyle/>
                    <a:p>
                      <a:pPr algn="ctr">
                        <a:lnSpc>
                          <a:spcPct val="150000"/>
                        </a:lnSpc>
                        <a:spcAft>
                          <a:spcPts val="0"/>
                        </a:spcAft>
                      </a:pPr>
                      <a:r>
                        <a:rPr lang="es-EC" sz="1000">
                          <a:latin typeface="Times New Roman"/>
                          <a:ea typeface="Times New Roman"/>
                          <a:cs typeface="Times New Roman"/>
                        </a:rPr>
                        <a:t>T</a:t>
                      </a:r>
                      <a:r>
                        <a:rPr lang="es-EC" sz="1000" baseline="-25000">
                          <a:latin typeface="Times New Roman"/>
                          <a:ea typeface="Times New Roman"/>
                          <a:cs typeface="Times New Roman"/>
                        </a:rPr>
                        <a:t>1</a:t>
                      </a:r>
                      <a:endParaRPr lang="es-MX" sz="1200">
                        <a:latin typeface="Times New Roman"/>
                        <a:ea typeface="Times New Roman"/>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pPr>
                      <a:r>
                        <a:rPr lang="es-EC" sz="1000">
                          <a:latin typeface="Times New Roman"/>
                          <a:ea typeface="Times New Roman"/>
                          <a:cs typeface="Times New Roman"/>
                        </a:rPr>
                        <a:t>Balanceado con 4,5 cc de Omega 3/kg </a:t>
                      </a:r>
                      <a:endParaRPr lang="es-MX" sz="1200">
                        <a:latin typeface="Times New Roman"/>
                        <a:ea typeface="Times New Roman"/>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s-EC" sz="1000">
                          <a:latin typeface="Times New Roman"/>
                          <a:ea typeface="Times New Roman"/>
                          <a:cs typeface="Times New Roman"/>
                        </a:rPr>
                        <a:t>O3 </a:t>
                      </a:r>
                      <a:endParaRPr lang="es-MX" sz="1200">
                        <a:latin typeface="Times New Roman"/>
                        <a:ea typeface="Times New Roman"/>
                        <a:cs typeface="Times New Roman"/>
                      </a:endParaRPr>
                    </a:p>
                  </a:txBody>
                  <a:tcPr marL="68580" marR="68580" marT="0" marB="0">
                    <a:lnL>
                      <a:noFill/>
                    </a:lnL>
                    <a:lnR>
                      <a:noFill/>
                    </a:lnR>
                    <a:lnT>
                      <a:noFill/>
                    </a:lnT>
                    <a:lnB>
                      <a:noFill/>
                    </a:lnB>
                  </a:tcPr>
                </a:tc>
              </a:tr>
              <a:tr h="969339">
                <a:tc>
                  <a:txBody>
                    <a:bodyPr/>
                    <a:lstStyle/>
                    <a:p>
                      <a:pPr algn="ctr">
                        <a:lnSpc>
                          <a:spcPct val="150000"/>
                        </a:lnSpc>
                        <a:spcAft>
                          <a:spcPts val="0"/>
                        </a:spcAft>
                      </a:pPr>
                      <a:r>
                        <a:rPr lang="es-EC" sz="1000">
                          <a:latin typeface="Times New Roman"/>
                          <a:ea typeface="Times New Roman"/>
                          <a:cs typeface="Times New Roman"/>
                        </a:rPr>
                        <a:t>T</a:t>
                      </a:r>
                      <a:r>
                        <a:rPr lang="es-EC" sz="1000" baseline="-25000">
                          <a:latin typeface="Times New Roman"/>
                          <a:ea typeface="Times New Roman"/>
                          <a:cs typeface="Times New Roman"/>
                        </a:rPr>
                        <a:t>2</a:t>
                      </a:r>
                      <a:endParaRPr lang="es-MX" sz="1200">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000">
                          <a:latin typeface="Times New Roman"/>
                          <a:ea typeface="Times New Roman"/>
                          <a:cs typeface="Times New Roman"/>
                        </a:rPr>
                        <a:t>Balanceado con 4,5 cc de Omega 3 y Omega 6/kg</a:t>
                      </a:r>
                      <a:endParaRPr lang="es-MX" sz="1200">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latin typeface="Times New Roman"/>
                          <a:ea typeface="Times New Roman"/>
                          <a:cs typeface="Times New Roman"/>
                        </a:rPr>
                        <a:t>O3-O6</a:t>
                      </a:r>
                      <a:endParaRPr lang="es-MX" sz="1200" dirty="0">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hee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20000"/>
          </a:bodyPr>
          <a:lstStyle/>
          <a:p>
            <a:pPr>
              <a:buNone/>
            </a:pPr>
            <a:r>
              <a:rPr lang="es-ES" b="1" i="1" dirty="0" smtClean="0"/>
              <a:t>Autores</a:t>
            </a:r>
          </a:p>
          <a:p>
            <a:endParaRPr lang="es-ES" b="1" i="1" dirty="0" smtClean="0"/>
          </a:p>
          <a:p>
            <a:pPr>
              <a:buFont typeface="Wingdings" pitchFamily="2" charset="2"/>
              <a:buChar char="v"/>
            </a:pPr>
            <a:r>
              <a:rPr lang="es-ES" b="1" i="1" dirty="0" smtClean="0"/>
              <a:t>Paúl H. Pallares Rivera</a:t>
            </a:r>
          </a:p>
          <a:p>
            <a:endParaRPr lang="es-ES" b="1" i="1" dirty="0" smtClean="0"/>
          </a:p>
          <a:p>
            <a:pPr>
              <a:buFont typeface="Wingdings" pitchFamily="2" charset="2"/>
              <a:buChar char="v"/>
            </a:pPr>
            <a:r>
              <a:rPr lang="es-ES" b="1" i="1" dirty="0" smtClean="0"/>
              <a:t>Wilson J. Borbor Castillo</a:t>
            </a:r>
          </a:p>
          <a:p>
            <a:pPr>
              <a:buNone/>
            </a:pPr>
            <a:endParaRPr lang="es-ES" b="1" i="1" dirty="0">
              <a:solidFill>
                <a:schemeClr val="accent4">
                  <a:lumMod val="50000"/>
                </a:schemeClr>
              </a:solidFill>
            </a:endParaRPr>
          </a:p>
          <a:p>
            <a:pPr>
              <a:buNone/>
            </a:pPr>
            <a:endParaRPr lang="es-ES" b="1" i="1" dirty="0" smtClean="0"/>
          </a:p>
          <a:p>
            <a:pPr>
              <a:buNone/>
            </a:pPr>
            <a:r>
              <a:rPr lang="es-ES" b="1" i="1" dirty="0" smtClean="0"/>
              <a:t> </a:t>
            </a:r>
          </a:p>
          <a:p>
            <a:pPr algn="ctr">
              <a:buNone/>
            </a:pPr>
            <a:r>
              <a:rPr lang="es-ES" b="1" i="1" dirty="0" smtClean="0"/>
              <a:t>Blgo. Néstor Saltos 		Dra.  Sandra Naranjo </a:t>
            </a:r>
          </a:p>
          <a:p>
            <a:pPr algn="ctr">
              <a:buNone/>
            </a:pPr>
            <a:r>
              <a:rPr lang="es-ES" b="1" i="1" dirty="0" smtClean="0"/>
              <a:t>       Director 		</a:t>
            </a:r>
            <a:r>
              <a:rPr lang="es-ES" b="1" i="1" dirty="0"/>
              <a:t> </a:t>
            </a:r>
            <a:r>
              <a:rPr lang="es-ES" b="1" i="1" dirty="0" smtClean="0"/>
              <a:t>  	 Codirectora</a:t>
            </a:r>
          </a:p>
          <a:p>
            <a:pPr algn="ctr">
              <a:buNone/>
            </a:pPr>
            <a:endParaRPr lang="es-ES" b="1" i="1" dirty="0" smtClean="0"/>
          </a:p>
          <a:p>
            <a:pPr algn="ctr">
              <a:buNone/>
            </a:pPr>
            <a:r>
              <a:rPr lang="es-ES" b="1" i="1" dirty="0" smtClean="0"/>
              <a:t>Ing. Vinicio Uday</a:t>
            </a:r>
          </a:p>
          <a:p>
            <a:pPr algn="ctr">
              <a:buNone/>
            </a:pPr>
            <a:r>
              <a:rPr lang="es-ES" b="1" i="1" dirty="0" smtClean="0"/>
              <a:t>Biometrista</a:t>
            </a:r>
            <a:endParaRPr lang="es-ES" i="1" dirty="0"/>
          </a:p>
        </p:txBody>
      </p:sp>
      <p:sp>
        <p:nvSpPr>
          <p:cNvPr id="2" name="1 Título"/>
          <p:cNvSpPr>
            <a:spLocks noGrp="1"/>
          </p:cNvSpPr>
          <p:nvPr>
            <p:ph type="title"/>
          </p:nvPr>
        </p:nvSpPr>
        <p:spPr/>
        <p:txBody>
          <a:bodyPr/>
          <a:lstStyle/>
          <a:p>
            <a:r>
              <a:rPr lang="es-ES" i="1" dirty="0" smtClean="0"/>
              <a:t>Presentación</a:t>
            </a:r>
            <a:r>
              <a:rPr lang="es-ES" dirty="0" smtClean="0"/>
              <a:t> </a:t>
            </a:r>
            <a:endParaRPr lang="es-ES" dirty="0"/>
          </a:p>
        </p:txBody>
      </p:sp>
      <p:cxnSp>
        <p:nvCxnSpPr>
          <p:cNvPr id="5" name="4 Conector recto"/>
          <p:cNvCxnSpPr/>
          <p:nvPr/>
        </p:nvCxnSpPr>
        <p:spPr>
          <a:xfrm flipV="1">
            <a:off x="0" y="3571876"/>
            <a:ext cx="9144000" cy="71438"/>
          </a:xfrm>
          <a:prstGeom prst="line">
            <a:avLst/>
          </a:prstGeom>
          <a:ln w="66675"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683568" y="3571876"/>
            <a:ext cx="7488832" cy="0"/>
          </a:xfrm>
          <a:prstGeom prst="line">
            <a:avLst/>
          </a:prstGeom>
          <a:ln w="53975" cmpd="tri"/>
        </p:spPr>
        <p:style>
          <a:lnRef idx="1">
            <a:schemeClr val="accent1"/>
          </a:lnRef>
          <a:fillRef idx="0">
            <a:schemeClr val="accent1"/>
          </a:fillRef>
          <a:effectRef idx="0">
            <a:schemeClr val="accent1"/>
          </a:effectRef>
          <a:fontRef idx="minor">
            <a:schemeClr val="tx1"/>
          </a:fontRef>
        </p:style>
      </p:cxnSp>
    </p:spTree>
  </p:cSld>
  <p:clrMapOvr>
    <a:masterClrMapping/>
  </p:clrMapOvr>
  <p:transition>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buNone/>
            </a:pPr>
            <a:r>
              <a:rPr lang="es-EC" b="1" i="1" u="sng" dirty="0" smtClean="0"/>
              <a:t>Tipo de diseño</a:t>
            </a:r>
          </a:p>
          <a:p>
            <a:pPr>
              <a:buNone/>
            </a:pPr>
            <a:endParaRPr lang="es-EC" b="1" i="1" u="sng" dirty="0" smtClean="0"/>
          </a:p>
          <a:p>
            <a:pPr>
              <a:buFont typeface="Wingdings" pitchFamily="2" charset="2"/>
              <a:buChar char="q"/>
            </a:pPr>
            <a:r>
              <a:rPr lang="es-EC" dirty="0" smtClean="0"/>
              <a:t> </a:t>
            </a:r>
            <a:r>
              <a:rPr lang="es-EC" i="1" dirty="0" smtClean="0"/>
              <a:t>Diseño Completamente al Azar (DCA)</a:t>
            </a:r>
          </a:p>
          <a:p>
            <a:pPr marL="438912" lvl="3" indent="-320040">
              <a:spcBef>
                <a:spcPts val="0"/>
              </a:spcBef>
              <a:buClr>
                <a:schemeClr val="accent1"/>
              </a:buClr>
              <a:buSzPct val="80000"/>
              <a:buNone/>
            </a:pPr>
            <a:endParaRPr lang="es-EC" b="1" u="sng" dirty="0" smtClean="0"/>
          </a:p>
          <a:p>
            <a:pPr marL="438912" lvl="3" indent="-320040">
              <a:spcBef>
                <a:spcPts val="0"/>
              </a:spcBef>
              <a:buClr>
                <a:schemeClr val="accent1"/>
              </a:buClr>
              <a:buSzPct val="80000"/>
              <a:buNone/>
            </a:pPr>
            <a:r>
              <a:rPr lang="es-EC" sz="3200" b="1" i="1" u="sng" dirty="0" smtClean="0"/>
              <a:t>Repeticiones</a:t>
            </a:r>
            <a:endParaRPr lang="es-ES" sz="3200" i="1" dirty="0" smtClean="0"/>
          </a:p>
          <a:p>
            <a:pPr>
              <a:buNone/>
            </a:pPr>
            <a:endParaRPr lang="es-EC" i="1" dirty="0" smtClean="0"/>
          </a:p>
          <a:p>
            <a:pPr>
              <a:buFont typeface="Wingdings" pitchFamily="2" charset="2"/>
              <a:buChar char="q"/>
            </a:pPr>
            <a:r>
              <a:rPr lang="es-EC" i="1" dirty="0" smtClean="0"/>
              <a:t> Se aplicaron 5 repeticiones.</a:t>
            </a:r>
          </a:p>
        </p:txBody>
      </p:sp>
      <p:sp>
        <p:nvSpPr>
          <p:cNvPr id="2" name="1 Título"/>
          <p:cNvSpPr>
            <a:spLocks noGrp="1"/>
          </p:cNvSpPr>
          <p:nvPr>
            <p:ph type="title"/>
          </p:nvPr>
        </p:nvSpPr>
        <p:spPr/>
        <p:txBody>
          <a:bodyPr/>
          <a:lstStyle/>
          <a:p>
            <a:r>
              <a:rPr lang="es-ES" i="1" dirty="0" smtClean="0"/>
              <a:t>Diseño experimental</a:t>
            </a:r>
            <a:endParaRPr lang="es-ES" dirty="0"/>
          </a:p>
        </p:txBody>
      </p:sp>
      <p:pic>
        <p:nvPicPr>
          <p:cNvPr id="22529" name="Picture 1" descr="G:\DSC01972.JPG"/>
          <p:cNvPicPr>
            <a:picLocks noChangeAspect="1" noChangeArrowheads="1"/>
          </p:cNvPicPr>
          <p:nvPr/>
        </p:nvPicPr>
        <p:blipFill>
          <a:blip r:embed="rId2" cstate="print"/>
          <a:srcRect/>
          <a:stretch>
            <a:fillRect/>
          </a:stretch>
        </p:blipFill>
        <p:spPr bwMode="auto">
          <a:xfrm>
            <a:off x="5220072" y="4581128"/>
            <a:ext cx="3407702" cy="1916832"/>
          </a:xfrm>
          <a:prstGeom prst="rect">
            <a:avLst/>
          </a:prstGeom>
          <a:noFill/>
        </p:spPr>
      </p:pic>
    </p:spTree>
  </p:cSld>
  <p:clrMapOvr>
    <a:masterClrMapping/>
  </p:clrMapOvr>
  <p:transition>
    <p:blind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nvGraphicFramePr>
        <p:xfrm>
          <a:off x="0" y="404664"/>
          <a:ext cx="9144000"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505" name="Picture 1" descr="G:\DSC01972.JPG"/>
          <p:cNvPicPr>
            <a:picLocks noGrp="1" noChangeAspect="1" noChangeArrowheads="1"/>
          </p:cNvPicPr>
          <p:nvPr>
            <p:ph idx="1"/>
          </p:nvPr>
        </p:nvPicPr>
        <p:blipFill>
          <a:blip r:embed="rId6" cstate="print"/>
          <a:srcRect/>
          <a:stretch>
            <a:fillRect/>
          </a:stretch>
        </p:blipFill>
        <p:spPr bwMode="auto">
          <a:xfrm>
            <a:off x="2915816" y="2204864"/>
            <a:ext cx="3328370" cy="2232248"/>
          </a:xfrm>
          <a:prstGeom prst="rect">
            <a:avLst/>
          </a:prstGeom>
          <a:noFill/>
          <a:ln>
            <a:solidFill>
              <a:schemeClr val="accent3">
                <a:alpha val="89000"/>
              </a:schemeClr>
            </a:solidFill>
          </a:ln>
        </p:spPr>
      </p:pic>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buNone/>
            </a:pPr>
            <a:r>
              <a:rPr lang="es-EC" sz="2400" b="1" i="1" u="sng" dirty="0" smtClean="0"/>
              <a:t>Esquema de análisis de varianza</a:t>
            </a:r>
            <a:endParaRPr lang="es-ES" sz="2400" i="1" dirty="0" smtClean="0"/>
          </a:p>
          <a:p>
            <a:pPr>
              <a:buNone/>
            </a:pPr>
            <a:endParaRPr lang="es-ES" sz="2400" dirty="0" smtClean="0"/>
          </a:p>
          <a:p>
            <a:pPr>
              <a:buNone/>
            </a:pPr>
            <a:r>
              <a:rPr lang="es-EC" sz="2400" i="1" dirty="0" smtClean="0"/>
              <a:t>DCA, con tres tratamientos y cinco repeticiones</a:t>
            </a:r>
            <a:endParaRPr lang="es-ES" sz="2400" i="1" dirty="0" smtClean="0"/>
          </a:p>
          <a:p>
            <a:pPr>
              <a:buNone/>
            </a:pPr>
            <a:endParaRPr lang="es-ES" sz="2400" dirty="0" smtClean="0"/>
          </a:p>
          <a:p>
            <a:pPr>
              <a:buNone/>
            </a:pPr>
            <a:endParaRPr lang="es-ES" sz="2400" dirty="0" smtClean="0"/>
          </a:p>
          <a:p>
            <a:pPr>
              <a:buNone/>
            </a:pPr>
            <a:r>
              <a:rPr lang="es-ES" sz="2400" dirty="0" smtClean="0"/>
              <a:t>		</a:t>
            </a:r>
            <a:r>
              <a:rPr lang="es-EC" sz="2000" b="1" dirty="0" smtClean="0"/>
              <a:t>Fuentes de variación              Grados de libertad</a:t>
            </a:r>
          </a:p>
          <a:p>
            <a:pPr>
              <a:buNone/>
            </a:pPr>
            <a:r>
              <a:rPr lang="es-EC" sz="2400" b="1" dirty="0" smtClean="0"/>
              <a:t>		</a:t>
            </a:r>
            <a:r>
              <a:rPr lang="es-EC" sz="2400" dirty="0" smtClean="0"/>
              <a:t>Tratamientos		t-1		  2</a:t>
            </a:r>
          </a:p>
          <a:p>
            <a:pPr>
              <a:buNone/>
            </a:pPr>
            <a:r>
              <a:rPr lang="es-EC" sz="2400" b="1" dirty="0" smtClean="0"/>
              <a:t>		</a:t>
            </a:r>
            <a:r>
              <a:rPr lang="es-EC" sz="2400" dirty="0" smtClean="0"/>
              <a:t> Error experimental	t(r-1)		12</a:t>
            </a:r>
          </a:p>
          <a:p>
            <a:pPr>
              <a:buNone/>
            </a:pPr>
            <a:r>
              <a:rPr lang="es-EC" sz="2400" b="1" dirty="0" smtClean="0"/>
              <a:t>		 </a:t>
            </a:r>
            <a:r>
              <a:rPr lang="es-EC" sz="2400" dirty="0" smtClean="0"/>
              <a:t>Total			          (r*t)-1	14</a:t>
            </a:r>
            <a:endParaRPr lang="es-EC" sz="2400" b="1" dirty="0" smtClean="0"/>
          </a:p>
          <a:p>
            <a:pPr>
              <a:buNone/>
            </a:pPr>
            <a:endParaRPr lang="es-ES" sz="2400" dirty="0"/>
          </a:p>
        </p:txBody>
      </p:sp>
      <p:sp>
        <p:nvSpPr>
          <p:cNvPr id="2" name="1 Título"/>
          <p:cNvSpPr>
            <a:spLocks noGrp="1"/>
          </p:cNvSpPr>
          <p:nvPr>
            <p:ph type="title"/>
          </p:nvPr>
        </p:nvSpPr>
        <p:spPr/>
        <p:txBody>
          <a:bodyPr/>
          <a:lstStyle/>
          <a:p>
            <a:r>
              <a:rPr lang="es-ES" i="1" dirty="0" smtClean="0"/>
              <a:t>Análisis estadístico</a:t>
            </a:r>
            <a:endParaRPr lang="es-ES" i="1" dirty="0"/>
          </a:p>
        </p:txBody>
      </p:sp>
      <p:cxnSp>
        <p:nvCxnSpPr>
          <p:cNvPr id="5" name="4 Conector recto"/>
          <p:cNvCxnSpPr/>
          <p:nvPr/>
        </p:nvCxnSpPr>
        <p:spPr>
          <a:xfrm>
            <a:off x="1214414" y="3573016"/>
            <a:ext cx="628654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1214414" y="4005064"/>
            <a:ext cx="628654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1201139" y="5229200"/>
            <a:ext cx="628654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blinds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556792"/>
            <a:ext cx="8579296" cy="4525963"/>
          </a:xfrm>
        </p:spPr>
        <p:txBody>
          <a:bodyPr/>
          <a:lstStyle/>
          <a:p>
            <a:pPr>
              <a:buNone/>
            </a:pPr>
            <a:r>
              <a:rPr lang="es-EC" b="1" i="1" u="sng" dirty="0" smtClean="0"/>
              <a:t>Análisis funcional</a:t>
            </a:r>
          </a:p>
          <a:p>
            <a:pPr>
              <a:buNone/>
            </a:pPr>
            <a:endParaRPr lang="es-EC" b="1" i="1" u="sng" dirty="0" smtClean="0"/>
          </a:p>
          <a:p>
            <a:pPr>
              <a:buFont typeface="Wingdings" pitchFamily="2" charset="2"/>
              <a:buChar char="q"/>
            </a:pPr>
            <a:r>
              <a:rPr lang="es-EC" i="1" dirty="0" smtClean="0"/>
              <a:t> Prueba de Tukey</a:t>
            </a:r>
            <a:r>
              <a:rPr lang="es-ES" i="1" dirty="0" smtClean="0"/>
              <a:t> al  5 % </a:t>
            </a:r>
          </a:p>
          <a:p>
            <a:pPr lvl="0">
              <a:buFont typeface="Wingdings" pitchFamily="2" charset="2"/>
              <a:buChar char="q"/>
            </a:pPr>
            <a:endParaRPr lang="es-ES" dirty="0" smtClean="0"/>
          </a:p>
          <a:p>
            <a:pPr lvl="0">
              <a:buFont typeface="Wingdings" pitchFamily="2" charset="2"/>
              <a:buChar char="q"/>
            </a:pPr>
            <a:r>
              <a:rPr lang="es-ES" dirty="0" smtClean="0"/>
              <a:t>Comparaciones:</a:t>
            </a:r>
          </a:p>
          <a:p>
            <a:pPr marL="109728" lvl="0" indent="0">
              <a:buNone/>
            </a:pPr>
            <a:endParaRPr lang="es-ES" dirty="0" smtClean="0"/>
          </a:p>
          <a:p>
            <a:pPr marL="850392" lvl="1" indent="-457200">
              <a:buFont typeface="+mj-lt"/>
              <a:buAutoNum type="arabicPeriod"/>
            </a:pPr>
            <a:r>
              <a:rPr lang="es-ES" dirty="0" smtClean="0"/>
              <a:t> Testigo vs. Omega 3 y Combinación Omega 3-6.</a:t>
            </a:r>
          </a:p>
          <a:p>
            <a:pPr marL="850392" lvl="1" indent="-457200">
              <a:buFont typeface="+mj-lt"/>
              <a:buAutoNum type="arabicPeriod"/>
            </a:pPr>
            <a:endParaRPr lang="es-ES" dirty="0" smtClean="0"/>
          </a:p>
          <a:p>
            <a:pPr marL="850392" lvl="1" indent="-457200">
              <a:buAutoNum type="arabicPeriod" startAt="2"/>
            </a:pPr>
            <a:r>
              <a:rPr lang="es-ES" dirty="0" smtClean="0"/>
              <a:t>Omega 3 vs Combinación Omega 3-6.</a:t>
            </a:r>
          </a:p>
          <a:p>
            <a:pPr marL="393192" lvl="1" indent="0">
              <a:buNone/>
            </a:pPr>
            <a:endParaRPr lang="es-ES" dirty="0" smtClean="0"/>
          </a:p>
          <a:p>
            <a:pPr marL="624078" indent="-514350">
              <a:buFont typeface="+mj-lt"/>
              <a:buAutoNum type="arabicPeriod"/>
            </a:pPr>
            <a:endParaRPr lang="es-ES" i="1" dirty="0" smtClean="0"/>
          </a:p>
          <a:p>
            <a:pPr>
              <a:buNone/>
            </a:pPr>
            <a:endParaRPr lang="es-ES" i="1" dirty="0" smtClean="0"/>
          </a:p>
          <a:p>
            <a:pPr>
              <a:buNone/>
            </a:pPr>
            <a:endParaRPr lang="es-ES" i="1" dirty="0" smtClean="0"/>
          </a:p>
          <a:p>
            <a:pPr>
              <a:buNone/>
            </a:pPr>
            <a:endParaRPr lang="es-ES" i="1" dirty="0"/>
          </a:p>
        </p:txBody>
      </p:sp>
      <p:sp>
        <p:nvSpPr>
          <p:cNvPr id="2" name="1 Título"/>
          <p:cNvSpPr>
            <a:spLocks noGrp="1"/>
          </p:cNvSpPr>
          <p:nvPr>
            <p:ph type="title"/>
          </p:nvPr>
        </p:nvSpPr>
        <p:spPr/>
        <p:txBody>
          <a:bodyPr/>
          <a:lstStyle/>
          <a:p>
            <a:r>
              <a:rPr lang="es-ES" i="1" dirty="0" smtClean="0"/>
              <a:t>Análisis estadístico</a:t>
            </a:r>
            <a:endParaRPr lang="es-ES" dirty="0"/>
          </a:p>
        </p:txBody>
      </p:sp>
      <p:pic>
        <p:nvPicPr>
          <p:cNvPr id="4" name="3 Imagen" descr="C:\Users\usuario\Pictures\DSC00013.JPG"/>
          <p:cNvPicPr/>
          <p:nvPr/>
        </p:nvPicPr>
        <p:blipFill>
          <a:blip r:embed="rId2" cstate="print"/>
          <a:srcRect/>
          <a:stretch>
            <a:fillRect/>
          </a:stretch>
        </p:blipFill>
        <p:spPr bwMode="auto">
          <a:xfrm>
            <a:off x="6300192" y="0"/>
            <a:ext cx="2843808" cy="2060848"/>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855365"/>
            <a:ext cx="8229600" cy="4525963"/>
          </a:xfrm>
        </p:spPr>
        <p:txBody>
          <a:bodyPr/>
          <a:lstStyle/>
          <a:p>
            <a:pPr>
              <a:buFont typeface="Wingdings" pitchFamily="2" charset="2"/>
              <a:buChar char="q"/>
            </a:pPr>
            <a:r>
              <a:rPr lang="es-ES" sz="2800" i="1" dirty="0" smtClean="0"/>
              <a:t>Peso individual</a:t>
            </a:r>
          </a:p>
          <a:p>
            <a:pPr>
              <a:buFont typeface="Wingdings" pitchFamily="2" charset="2"/>
              <a:buChar char="q"/>
            </a:pPr>
            <a:r>
              <a:rPr lang="es-EC" sz="2800" i="1" dirty="0" smtClean="0"/>
              <a:t>Mortalidad</a:t>
            </a:r>
          </a:p>
          <a:p>
            <a:pPr marL="438912" lvl="3" indent="-320040">
              <a:spcBef>
                <a:spcPts val="0"/>
              </a:spcBef>
              <a:buClr>
                <a:schemeClr val="accent1"/>
              </a:buClr>
              <a:buSzPct val="80000"/>
              <a:buFont typeface="Wingdings" pitchFamily="2" charset="2"/>
              <a:buChar char="q"/>
            </a:pPr>
            <a:r>
              <a:rPr lang="es-EC" sz="2800" i="1" dirty="0" smtClean="0"/>
              <a:t>Conversión alimenticia</a:t>
            </a:r>
            <a:endParaRPr lang="es-ES" sz="2800" i="1" dirty="0" smtClean="0"/>
          </a:p>
          <a:p>
            <a:pPr marL="438912" lvl="3" indent="-320040">
              <a:spcBef>
                <a:spcPts val="0"/>
              </a:spcBef>
              <a:buClr>
                <a:schemeClr val="accent1"/>
              </a:buClr>
              <a:buSzPct val="80000"/>
              <a:buFont typeface="Wingdings" pitchFamily="2" charset="2"/>
              <a:buChar char="q"/>
            </a:pPr>
            <a:r>
              <a:rPr lang="es-EC" sz="2800" i="1" dirty="0" smtClean="0"/>
              <a:t>Incidencia de enfermedades</a:t>
            </a:r>
          </a:p>
          <a:p>
            <a:pPr marL="438912" lvl="3" indent="-320040">
              <a:spcBef>
                <a:spcPts val="0"/>
              </a:spcBef>
              <a:buClr>
                <a:schemeClr val="accent1"/>
              </a:buClr>
              <a:buSzPct val="80000"/>
              <a:buFont typeface="Wingdings" pitchFamily="2" charset="2"/>
              <a:buChar char="q"/>
            </a:pPr>
            <a:r>
              <a:rPr lang="es-EC" sz="2800" i="1" dirty="0" smtClean="0"/>
              <a:t>Tamaño</a:t>
            </a:r>
          </a:p>
          <a:p>
            <a:pPr lvl="1">
              <a:buFont typeface="Wingdings" pitchFamily="2" charset="2"/>
              <a:buChar char="§"/>
            </a:pPr>
            <a:r>
              <a:rPr lang="es-ES" sz="2000" i="1" dirty="0" smtClean="0"/>
              <a:t>Altura</a:t>
            </a:r>
          </a:p>
          <a:p>
            <a:pPr lvl="1">
              <a:buFont typeface="Wingdings" pitchFamily="2" charset="2"/>
              <a:buChar char="§"/>
            </a:pPr>
            <a:r>
              <a:rPr lang="es-ES" sz="2000" i="1" dirty="0" smtClean="0"/>
              <a:t>Longitud</a:t>
            </a:r>
          </a:p>
          <a:p>
            <a:pPr marL="393192" lvl="1" indent="0">
              <a:buNone/>
            </a:pPr>
            <a:endParaRPr lang="es-ES" sz="2000" i="1" dirty="0" smtClean="0"/>
          </a:p>
          <a:p>
            <a:pPr marL="438912" lvl="3" indent="-320040">
              <a:spcBef>
                <a:spcPts val="0"/>
              </a:spcBef>
              <a:buClr>
                <a:schemeClr val="accent1"/>
              </a:buClr>
              <a:buSzPct val="80000"/>
              <a:buFont typeface="Wingdings" pitchFamily="2" charset="2"/>
              <a:buChar char="q"/>
            </a:pPr>
            <a:r>
              <a:rPr lang="es-ES" sz="2800" i="1" dirty="0" smtClean="0"/>
              <a:t>Análisis Bromatológico </a:t>
            </a:r>
          </a:p>
          <a:p>
            <a:pPr marL="438912" lvl="3" indent="-320040">
              <a:spcBef>
                <a:spcPts val="0"/>
              </a:spcBef>
              <a:buClr>
                <a:schemeClr val="accent1"/>
              </a:buClr>
              <a:buSzPct val="80000"/>
              <a:buFont typeface="Wingdings" pitchFamily="2" charset="2"/>
              <a:buChar char="q"/>
            </a:pPr>
            <a:endParaRPr lang="es-EC" sz="3200" i="1" dirty="0" smtClean="0"/>
          </a:p>
        </p:txBody>
      </p:sp>
      <p:sp>
        <p:nvSpPr>
          <p:cNvPr id="2" name="1 Título"/>
          <p:cNvSpPr>
            <a:spLocks noGrp="1"/>
          </p:cNvSpPr>
          <p:nvPr>
            <p:ph type="title"/>
          </p:nvPr>
        </p:nvSpPr>
        <p:spPr/>
        <p:txBody>
          <a:bodyPr/>
          <a:lstStyle/>
          <a:p>
            <a:r>
              <a:rPr lang="es-ES" i="1" dirty="0" smtClean="0"/>
              <a:t>Variables a medir</a:t>
            </a:r>
            <a:endParaRPr lang="es-ES" i="1" dirty="0"/>
          </a:p>
        </p:txBody>
      </p:sp>
      <p:pic>
        <p:nvPicPr>
          <p:cNvPr id="4" name="3 Imagen" descr="C:\Users\usuario\Pictures\DSC00013.JPG"/>
          <p:cNvPicPr/>
          <p:nvPr/>
        </p:nvPicPr>
        <p:blipFill>
          <a:blip r:embed="rId2" cstate="print"/>
          <a:srcRect/>
          <a:stretch>
            <a:fillRect/>
          </a:stretch>
        </p:blipFill>
        <p:spPr bwMode="auto">
          <a:xfrm>
            <a:off x="6012160" y="4509120"/>
            <a:ext cx="2843808" cy="2060848"/>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ctr">
              <a:buNone/>
            </a:pPr>
            <a:endParaRPr lang="es-EC" b="1" dirty="0" smtClean="0"/>
          </a:p>
          <a:p>
            <a:pPr algn="ctr">
              <a:buNone/>
            </a:pPr>
            <a:endParaRPr lang="es-EC" b="1" dirty="0" smtClean="0"/>
          </a:p>
          <a:p>
            <a:pPr algn="ctr">
              <a:buNone/>
            </a:pPr>
            <a:endParaRPr lang="es-EC" b="1" dirty="0" smtClean="0"/>
          </a:p>
          <a:p>
            <a:pPr algn="ctr">
              <a:buNone/>
            </a:pPr>
            <a:r>
              <a:rPr lang="es-EC" b="1" i="1" dirty="0" smtClean="0"/>
              <a:t>RESULTADOS Y DISCUSIÓN</a:t>
            </a:r>
            <a:endParaRPr lang="es-ES" i="1" dirty="0"/>
          </a:p>
        </p:txBody>
      </p:sp>
      <p:sp>
        <p:nvSpPr>
          <p:cNvPr id="2" name="1 Título"/>
          <p:cNvSpPr>
            <a:spLocks noGrp="1"/>
          </p:cNvSpPr>
          <p:nvPr>
            <p:ph type="title"/>
          </p:nvPr>
        </p:nvSpPr>
        <p:spPr/>
        <p:txBody>
          <a:bodyPr/>
          <a:lstStyle/>
          <a:p>
            <a:r>
              <a:rPr lang="es-ES" i="1" dirty="0" smtClean="0"/>
              <a:t>Desarrollo</a:t>
            </a:r>
            <a:endParaRPr lang="es-ES" i="1" dirty="0"/>
          </a:p>
        </p:txBody>
      </p:sp>
      <p:pic>
        <p:nvPicPr>
          <p:cNvPr id="4" name="3 Imagen" descr="C:\Users\usuario\Pictures\DSC00013.JPG"/>
          <p:cNvPicPr/>
          <p:nvPr/>
        </p:nvPicPr>
        <p:blipFill>
          <a:blip r:embed="rId2" cstate="print"/>
          <a:srcRect/>
          <a:stretch>
            <a:fillRect/>
          </a:stretch>
        </p:blipFill>
        <p:spPr bwMode="auto">
          <a:xfrm>
            <a:off x="6012160" y="4536504"/>
            <a:ext cx="2843808" cy="2060848"/>
          </a:xfrm>
          <a:prstGeom prst="rect">
            <a:avLst/>
          </a:prstGeom>
          <a:noFill/>
          <a:ln w="9525">
            <a:noFill/>
            <a:miter lim="800000"/>
            <a:headEnd/>
            <a:tailEnd/>
          </a:ln>
        </p:spPr>
      </p:pic>
    </p:spTree>
  </p:cSld>
  <p:clrMapOvr>
    <a:masterClrMapping/>
  </p:clrMapOvr>
  <p:transition>
    <p:push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i="1" dirty="0" smtClean="0"/>
              <a:t>Resultados </a:t>
            </a:r>
            <a:endParaRPr lang="es-ES" i="1" dirty="0"/>
          </a:p>
        </p:txBody>
      </p:sp>
      <p:pic>
        <p:nvPicPr>
          <p:cNvPr id="6" name="5 Marcador de contenido"/>
          <p:cNvPicPr>
            <a:picLocks noGrp="1"/>
          </p:cNvPicPr>
          <p:nvPr>
            <p:ph idx="1"/>
          </p:nvPr>
        </p:nvPicPr>
        <p:blipFill>
          <a:blip r:embed="rId2" cstate="print"/>
          <a:srcRect/>
          <a:stretch>
            <a:fillRect/>
          </a:stretch>
        </p:blipFill>
        <p:spPr bwMode="auto">
          <a:xfrm>
            <a:off x="755576" y="2132856"/>
            <a:ext cx="7488832" cy="3888432"/>
          </a:xfrm>
          <a:prstGeom prst="rect">
            <a:avLst/>
          </a:prstGeom>
          <a:noFill/>
          <a:ln w="9525">
            <a:noFill/>
            <a:miter lim="800000"/>
            <a:headEnd/>
            <a:tailEnd/>
          </a:ln>
        </p:spPr>
      </p:pic>
      <p:sp>
        <p:nvSpPr>
          <p:cNvPr id="7" name="2 Título"/>
          <p:cNvSpPr txBox="1">
            <a:spLocks/>
          </p:cNvSpPr>
          <p:nvPr/>
        </p:nvSpPr>
        <p:spPr>
          <a:xfrm>
            <a:off x="611560" y="908720"/>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9" name="2 Título"/>
          <p:cNvSpPr txBox="1">
            <a:spLocks/>
          </p:cNvSpPr>
          <p:nvPr/>
        </p:nvSpPr>
        <p:spPr>
          <a:xfrm>
            <a:off x="611560" y="1556792"/>
            <a:ext cx="8229600" cy="854968"/>
          </a:xfrm>
          <a:prstGeom prst="rect">
            <a:avLst/>
          </a:prstGeom>
        </p:spPr>
        <p:txBody>
          <a:bodyPr vert="horz" rtlCol="0" anchor="ctr">
            <a:normAutofit fontScale="92500" lnSpcReduction="20000"/>
            <a:scene3d>
              <a:camera prst="orthographicFront"/>
              <a:lightRig rig="soft" dir="t"/>
            </a:scene3d>
            <a:sp3d prstMaterial="softEdge">
              <a:bevelT w="25400" h="25400"/>
            </a:sp3d>
          </a:bodyPr>
          <a:lstStyle/>
          <a:p>
            <a:pPr algn="ctr">
              <a:spcBef>
                <a:spcPct val="0"/>
              </a:spcBef>
            </a:pPr>
            <a:r>
              <a:rPr lang="es-EC" sz="3100" b="1" dirty="0" smtClean="0"/>
              <a:t>Consolidado de las variables peso, altura, longitud y ganancia de peso</a:t>
            </a:r>
            <a:endParaRPr lang="es-MX" sz="3100" b="1" dirty="0" smtClean="0"/>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 xmlns:p14="http://schemas.microsoft.com/office/powerpoint/2010/main" val="3331835122"/>
      </p:ext>
    </p:extLst>
  </p:cSld>
  <p:clrMapOvr>
    <a:masterClrMapping/>
  </p:clrMapOvr>
  <p:transition>
    <p:strips dir="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i="1" dirty="0"/>
              <a:t>Resultados</a:t>
            </a:r>
            <a:endParaRPr lang="es-ES" dirty="0"/>
          </a:p>
        </p:txBody>
      </p:sp>
      <p:sp>
        <p:nvSpPr>
          <p:cNvPr id="6" name="5 Rectángulo"/>
          <p:cNvSpPr/>
          <p:nvPr/>
        </p:nvSpPr>
        <p:spPr>
          <a:xfrm>
            <a:off x="4499992" y="692696"/>
            <a:ext cx="1685077" cy="369332"/>
          </a:xfrm>
          <a:prstGeom prst="rect">
            <a:avLst/>
          </a:prstGeom>
        </p:spPr>
        <p:txBody>
          <a:bodyPr wrap="none">
            <a:spAutoFit/>
          </a:bodyPr>
          <a:lstStyle/>
          <a:p>
            <a:r>
              <a:rPr lang="es-EC" b="1" dirty="0" smtClean="0"/>
              <a:t>Variable Peso</a:t>
            </a:r>
            <a:endParaRPr lang="es-MX" dirty="0"/>
          </a:p>
        </p:txBody>
      </p:sp>
      <p:graphicFrame>
        <p:nvGraphicFramePr>
          <p:cNvPr id="8" name="7 Tabla"/>
          <p:cNvGraphicFramePr>
            <a:graphicFrameLocks noGrp="1"/>
          </p:cNvGraphicFramePr>
          <p:nvPr/>
        </p:nvGraphicFramePr>
        <p:xfrm>
          <a:off x="899592" y="1772816"/>
          <a:ext cx="4632960" cy="773684"/>
        </p:xfrm>
        <a:graphic>
          <a:graphicData uri="http://schemas.openxmlformats.org/drawingml/2006/table">
            <a:tbl>
              <a:tblPr/>
              <a:tblGrid>
                <a:gridCol w="864096"/>
                <a:gridCol w="680224"/>
                <a:gridCol w="772160"/>
                <a:gridCol w="772160"/>
                <a:gridCol w="772160"/>
                <a:gridCol w="772160"/>
              </a:tblGrid>
              <a:tr h="190500">
                <a:tc>
                  <a:txBody>
                    <a:bodyPr/>
                    <a:lstStyle/>
                    <a:p>
                      <a:pPr algn="just">
                        <a:lnSpc>
                          <a:spcPct val="115000"/>
                        </a:lnSpc>
                        <a:spcAft>
                          <a:spcPts val="0"/>
                        </a:spcAft>
                      </a:pPr>
                      <a:r>
                        <a:rPr lang="es-MX" sz="1200" dirty="0">
                          <a:solidFill>
                            <a:srgbClr val="000000"/>
                          </a:solidFill>
                          <a:latin typeface="Times New Roman"/>
                          <a:ea typeface="Times New Roman"/>
                          <a:cs typeface="Times New Roman"/>
                        </a:rPr>
                        <a:t>F.V.  </a:t>
                      </a:r>
                      <a:endParaRPr lang="es-MX" sz="1200" dirty="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200">
                          <a:solidFill>
                            <a:srgbClr val="000000"/>
                          </a:solidFill>
                          <a:latin typeface="Times New Roman"/>
                          <a:ea typeface="Times New Roman"/>
                          <a:cs typeface="Times New Roman"/>
                        </a:rPr>
                        <a:t> SC  </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200">
                          <a:solidFill>
                            <a:srgbClr val="000000"/>
                          </a:solidFill>
                          <a:latin typeface="Times New Roman"/>
                          <a:ea typeface="Times New Roman"/>
                          <a:cs typeface="Times New Roman"/>
                        </a:rPr>
                        <a:t>Gl</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200">
                          <a:solidFill>
                            <a:srgbClr val="000000"/>
                          </a:solidFill>
                          <a:latin typeface="Times New Roman"/>
                          <a:ea typeface="Times New Roman"/>
                          <a:cs typeface="Times New Roman"/>
                        </a:rPr>
                        <a:t> CM </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200">
                          <a:solidFill>
                            <a:srgbClr val="000000"/>
                          </a:solidFill>
                          <a:latin typeface="Times New Roman"/>
                          <a:ea typeface="Times New Roman"/>
                          <a:cs typeface="Times New Roman"/>
                        </a:rPr>
                        <a:t> F  </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200">
                          <a:solidFill>
                            <a:srgbClr val="000000"/>
                          </a:solidFill>
                          <a:latin typeface="Times New Roman"/>
                          <a:ea typeface="Times New Roman"/>
                          <a:cs typeface="Times New Roman"/>
                        </a:rPr>
                        <a:t>p-valor</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just">
                        <a:lnSpc>
                          <a:spcPct val="115000"/>
                        </a:lnSpc>
                        <a:spcAft>
                          <a:spcPts val="0"/>
                        </a:spcAft>
                      </a:pPr>
                      <a:r>
                        <a:rPr lang="es-MX" sz="1200" dirty="0" smtClean="0">
                          <a:solidFill>
                            <a:srgbClr val="000000"/>
                          </a:solidFill>
                          <a:latin typeface="Times New Roman"/>
                          <a:ea typeface="Times New Roman"/>
                          <a:cs typeface="Times New Roman"/>
                        </a:rPr>
                        <a:t>Tratamiento</a:t>
                      </a:r>
                      <a:endParaRPr lang="es-MX" sz="1200" dirty="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s-MX" sz="1200">
                          <a:solidFill>
                            <a:srgbClr val="000000"/>
                          </a:solidFill>
                          <a:latin typeface="Times New Roman"/>
                          <a:ea typeface="Times New Roman"/>
                          <a:cs typeface="Times New Roman"/>
                        </a:rPr>
                        <a:t> 6,90</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s-MX" sz="1200">
                          <a:solidFill>
                            <a:srgbClr val="000000"/>
                          </a:solidFill>
                          <a:latin typeface="Times New Roman"/>
                          <a:ea typeface="Times New Roman"/>
                          <a:cs typeface="Times New Roman"/>
                        </a:rPr>
                        <a:t>2</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s-MX" sz="1200">
                          <a:solidFill>
                            <a:srgbClr val="000000"/>
                          </a:solidFill>
                          <a:latin typeface="Times New Roman"/>
                          <a:ea typeface="Times New Roman"/>
                          <a:cs typeface="Times New Roman"/>
                        </a:rPr>
                        <a:t>3,45</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s-MX" sz="1200">
                          <a:solidFill>
                            <a:srgbClr val="000000"/>
                          </a:solidFill>
                          <a:latin typeface="Times New Roman"/>
                          <a:ea typeface="Times New Roman"/>
                          <a:cs typeface="Times New Roman"/>
                        </a:rPr>
                        <a:t>1,06</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s-MX" sz="1200">
                          <a:solidFill>
                            <a:srgbClr val="000000"/>
                          </a:solidFill>
                          <a:latin typeface="Times New Roman"/>
                          <a:ea typeface="Times New Roman"/>
                          <a:cs typeface="Times New Roman"/>
                        </a:rPr>
                        <a:t> 0,3753</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190500">
                <a:tc>
                  <a:txBody>
                    <a:bodyPr/>
                    <a:lstStyle/>
                    <a:p>
                      <a:pPr algn="just">
                        <a:lnSpc>
                          <a:spcPct val="115000"/>
                        </a:lnSpc>
                        <a:spcAft>
                          <a:spcPts val="0"/>
                        </a:spcAft>
                      </a:pPr>
                      <a:r>
                        <a:rPr lang="es-MX" sz="1200">
                          <a:solidFill>
                            <a:srgbClr val="000000"/>
                          </a:solidFill>
                          <a:latin typeface="Times New Roman"/>
                          <a:ea typeface="Times New Roman"/>
                          <a:cs typeface="Times New Roman"/>
                        </a:rPr>
                        <a:t>Error  </a:t>
                      </a:r>
                      <a:endParaRPr lang="es-MX" sz="12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just">
                        <a:lnSpc>
                          <a:spcPct val="115000"/>
                        </a:lnSpc>
                        <a:spcAft>
                          <a:spcPts val="0"/>
                        </a:spcAft>
                      </a:pPr>
                      <a:r>
                        <a:rPr lang="es-MX" sz="1200">
                          <a:solidFill>
                            <a:srgbClr val="000000"/>
                          </a:solidFill>
                          <a:latin typeface="Times New Roman"/>
                          <a:ea typeface="Times New Roman"/>
                          <a:cs typeface="Times New Roman"/>
                        </a:rPr>
                        <a:t>38,7</a:t>
                      </a:r>
                      <a:endParaRPr lang="es-MX" sz="12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just">
                        <a:lnSpc>
                          <a:spcPct val="115000"/>
                        </a:lnSpc>
                        <a:spcAft>
                          <a:spcPts val="0"/>
                        </a:spcAft>
                      </a:pPr>
                      <a:r>
                        <a:rPr lang="es-MX" sz="1200">
                          <a:solidFill>
                            <a:srgbClr val="000000"/>
                          </a:solidFill>
                          <a:latin typeface="Times New Roman"/>
                          <a:ea typeface="Times New Roman"/>
                          <a:cs typeface="Times New Roman"/>
                        </a:rPr>
                        <a:t>12</a:t>
                      </a:r>
                      <a:endParaRPr lang="es-MX" sz="12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just">
                        <a:lnSpc>
                          <a:spcPct val="115000"/>
                        </a:lnSpc>
                        <a:spcAft>
                          <a:spcPts val="0"/>
                        </a:spcAft>
                      </a:pPr>
                      <a:r>
                        <a:rPr lang="es-MX" sz="1200">
                          <a:solidFill>
                            <a:srgbClr val="000000"/>
                          </a:solidFill>
                          <a:latin typeface="Times New Roman"/>
                          <a:ea typeface="Times New Roman"/>
                          <a:cs typeface="Times New Roman"/>
                        </a:rPr>
                        <a:t>3.24</a:t>
                      </a:r>
                      <a:endParaRPr lang="es-MX" sz="12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just">
                        <a:lnSpc>
                          <a:spcPct val="115000"/>
                        </a:lnSpc>
                        <a:spcAft>
                          <a:spcPts val="0"/>
                        </a:spcAft>
                      </a:pPr>
                      <a:r>
                        <a:rPr lang="es-MX" sz="1200">
                          <a:solidFill>
                            <a:srgbClr val="000000"/>
                          </a:solidFill>
                          <a:latin typeface="Times New Roman"/>
                          <a:ea typeface="Times New Roman"/>
                          <a:cs typeface="Times New Roman"/>
                        </a:rPr>
                        <a:t>    </a:t>
                      </a:r>
                      <a:endParaRPr lang="es-MX" sz="12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just">
                        <a:lnSpc>
                          <a:spcPct val="115000"/>
                        </a:lnSpc>
                        <a:spcAft>
                          <a:spcPts val="0"/>
                        </a:spcAft>
                      </a:pPr>
                      <a:r>
                        <a:rPr lang="es-MX" sz="1200">
                          <a:solidFill>
                            <a:srgbClr val="000000"/>
                          </a:solidFill>
                          <a:latin typeface="Times New Roman"/>
                          <a:ea typeface="Times New Roman"/>
                          <a:cs typeface="Times New Roman"/>
                        </a:rPr>
                        <a:t>       </a:t>
                      </a:r>
                      <a:endParaRPr lang="es-MX" sz="1200">
                        <a:latin typeface="Times New Roman"/>
                        <a:ea typeface="Times New Roman"/>
                        <a:cs typeface="Times New Roman"/>
                      </a:endParaRPr>
                    </a:p>
                  </a:txBody>
                  <a:tcPr marL="44450" marR="44450" marT="0" marB="0" anchor="b">
                    <a:lnL>
                      <a:noFill/>
                    </a:lnL>
                    <a:lnR>
                      <a:noFill/>
                    </a:lnR>
                    <a:lnT>
                      <a:noFill/>
                    </a:lnT>
                    <a:lnB>
                      <a:noFill/>
                    </a:lnB>
                  </a:tcPr>
                </a:tc>
              </a:tr>
              <a:tr h="190500">
                <a:tc>
                  <a:txBody>
                    <a:bodyPr/>
                    <a:lstStyle/>
                    <a:p>
                      <a:pPr algn="just">
                        <a:lnSpc>
                          <a:spcPct val="115000"/>
                        </a:lnSpc>
                        <a:spcAft>
                          <a:spcPts val="0"/>
                        </a:spcAft>
                      </a:pPr>
                      <a:r>
                        <a:rPr lang="es-MX" sz="1200">
                          <a:solidFill>
                            <a:srgbClr val="000000"/>
                          </a:solidFill>
                          <a:latin typeface="Times New Roman"/>
                          <a:ea typeface="Times New Roman"/>
                          <a:cs typeface="Times New Roman"/>
                        </a:rPr>
                        <a:t>Total  </a:t>
                      </a:r>
                      <a:endParaRPr lang="es-MX" sz="120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200">
                          <a:solidFill>
                            <a:srgbClr val="000000"/>
                          </a:solidFill>
                          <a:latin typeface="Times New Roman"/>
                          <a:ea typeface="Times New Roman"/>
                          <a:cs typeface="Times New Roman"/>
                        </a:rPr>
                        <a:t>45,77</a:t>
                      </a:r>
                      <a:endParaRPr lang="es-MX" sz="120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200">
                          <a:solidFill>
                            <a:srgbClr val="000000"/>
                          </a:solidFill>
                          <a:latin typeface="Times New Roman"/>
                          <a:ea typeface="Times New Roman"/>
                          <a:cs typeface="Times New Roman"/>
                        </a:rPr>
                        <a:t>14</a:t>
                      </a:r>
                      <a:endParaRPr lang="es-MX" sz="120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200">
                          <a:solidFill>
                            <a:srgbClr val="000000"/>
                          </a:solidFill>
                          <a:latin typeface="Times New Roman"/>
                          <a:ea typeface="Times New Roman"/>
                          <a:cs typeface="Times New Roman"/>
                        </a:rPr>
                        <a:t>    </a:t>
                      </a:r>
                      <a:endParaRPr lang="es-MX" sz="120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200">
                          <a:solidFill>
                            <a:srgbClr val="000000"/>
                          </a:solidFill>
                          <a:latin typeface="Times New Roman"/>
                          <a:ea typeface="Times New Roman"/>
                          <a:cs typeface="Times New Roman"/>
                        </a:rPr>
                        <a:t>    </a:t>
                      </a:r>
                      <a:endParaRPr lang="es-MX" sz="120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200" dirty="0">
                          <a:solidFill>
                            <a:srgbClr val="000000"/>
                          </a:solidFill>
                          <a:latin typeface="Times New Roman"/>
                          <a:ea typeface="Times New Roman"/>
                          <a:cs typeface="Times New Roman"/>
                        </a:rPr>
                        <a:t>       </a:t>
                      </a:r>
                      <a:endParaRPr lang="es-MX" sz="1200" dirty="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11" name="10 Gráfico"/>
          <p:cNvGraphicFramePr/>
          <p:nvPr/>
        </p:nvGraphicFramePr>
        <p:xfrm>
          <a:off x="2483768" y="3212976"/>
          <a:ext cx="6048672" cy="3240360"/>
        </p:xfrm>
        <a:graphic>
          <a:graphicData uri="http://schemas.openxmlformats.org/drawingml/2006/chart">
            <c:chart xmlns:c="http://schemas.openxmlformats.org/drawingml/2006/chart" xmlns:r="http://schemas.openxmlformats.org/officeDocument/2006/relationships" r:id="rId2"/>
          </a:graphicData>
        </a:graphic>
      </p:graphicFrame>
      <p:pic>
        <p:nvPicPr>
          <p:cNvPr id="55297" name="Picture 1" descr="G:\DSC01980.JPG"/>
          <p:cNvPicPr>
            <a:picLocks noChangeAspect="1" noChangeArrowheads="1"/>
          </p:cNvPicPr>
          <p:nvPr/>
        </p:nvPicPr>
        <p:blipFill>
          <a:blip r:embed="rId3" cstate="print"/>
          <a:srcRect/>
          <a:stretch>
            <a:fillRect/>
          </a:stretch>
        </p:blipFill>
        <p:spPr bwMode="auto">
          <a:xfrm>
            <a:off x="5652120" y="1124744"/>
            <a:ext cx="3328370" cy="1872208"/>
          </a:xfrm>
          <a:prstGeom prst="rect">
            <a:avLst/>
          </a:prstGeom>
          <a:noFill/>
        </p:spPr>
      </p:pic>
    </p:spTree>
    <p:extLst>
      <p:ext uri="{BB962C8B-B14F-4D97-AF65-F5344CB8AC3E}">
        <p14:creationId xmlns="" xmlns:p14="http://schemas.microsoft.com/office/powerpoint/2010/main" val="635066590"/>
      </p:ext>
    </p:extLst>
  </p:cSld>
  <p:clrMapOvr>
    <a:masterClrMapping/>
  </p:clrMapOvr>
  <p:transition>
    <p:comb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i="1" dirty="0" smtClean="0"/>
              <a:t>Resultados      Variable Altura</a:t>
            </a:r>
            <a:endParaRPr lang="es-ES" i="1" dirty="0"/>
          </a:p>
        </p:txBody>
      </p:sp>
      <p:graphicFrame>
        <p:nvGraphicFramePr>
          <p:cNvPr id="9" name="8 Tabla"/>
          <p:cNvGraphicFramePr>
            <a:graphicFrameLocks noGrp="1"/>
          </p:cNvGraphicFramePr>
          <p:nvPr/>
        </p:nvGraphicFramePr>
        <p:xfrm>
          <a:off x="611560" y="1484784"/>
          <a:ext cx="5112568" cy="1656184"/>
        </p:xfrm>
        <a:graphic>
          <a:graphicData uri="http://schemas.openxmlformats.org/drawingml/2006/table">
            <a:tbl>
              <a:tblPr/>
              <a:tblGrid>
                <a:gridCol w="930686"/>
                <a:gridCol w="930686"/>
                <a:gridCol w="459138"/>
                <a:gridCol w="930686"/>
                <a:gridCol w="930686"/>
                <a:gridCol w="930686"/>
              </a:tblGrid>
              <a:tr h="552061">
                <a:tc>
                  <a:txBody>
                    <a:bodyPr/>
                    <a:lstStyle/>
                    <a:p>
                      <a:pPr algn="just">
                        <a:lnSpc>
                          <a:spcPct val="115000"/>
                        </a:lnSpc>
                        <a:spcAft>
                          <a:spcPts val="0"/>
                        </a:spcAft>
                      </a:pPr>
                      <a:r>
                        <a:rPr lang="es-EC" sz="1200">
                          <a:solidFill>
                            <a:srgbClr val="000000"/>
                          </a:solidFill>
                          <a:latin typeface="Times New Roman"/>
                          <a:ea typeface="Times New Roman"/>
                          <a:cs typeface="Times New Roman"/>
                        </a:rPr>
                        <a:t>F.V.  </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solidFill>
                            <a:srgbClr val="000000"/>
                          </a:solidFill>
                          <a:latin typeface="Times New Roman"/>
                          <a:ea typeface="Times New Roman"/>
                          <a:cs typeface="Times New Roman"/>
                        </a:rPr>
                        <a:t>  SC  </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1765" algn="just">
                        <a:lnSpc>
                          <a:spcPct val="115000"/>
                        </a:lnSpc>
                        <a:spcAft>
                          <a:spcPts val="0"/>
                        </a:spcAft>
                      </a:pPr>
                      <a:r>
                        <a:rPr lang="es-EC" sz="1200">
                          <a:solidFill>
                            <a:srgbClr val="000000"/>
                          </a:solidFill>
                          <a:latin typeface="Times New Roman"/>
                          <a:ea typeface="Times New Roman"/>
                          <a:cs typeface="Times New Roman"/>
                        </a:rPr>
                        <a:t>Gl</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solidFill>
                            <a:srgbClr val="000000"/>
                          </a:solidFill>
                          <a:latin typeface="Times New Roman"/>
                          <a:ea typeface="Times New Roman"/>
                          <a:cs typeface="Times New Roman"/>
                        </a:rPr>
                        <a:t> CM  </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solidFill>
                            <a:srgbClr val="000000"/>
                          </a:solidFill>
                          <a:latin typeface="Times New Roman"/>
                          <a:ea typeface="Times New Roman"/>
                          <a:cs typeface="Times New Roman"/>
                        </a:rPr>
                        <a:t> F  </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solidFill>
                            <a:srgbClr val="000000"/>
                          </a:solidFill>
                          <a:latin typeface="Times New Roman"/>
                          <a:ea typeface="Times New Roman"/>
                          <a:cs typeface="Times New Roman"/>
                        </a:rPr>
                        <a:t>p-valor</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061">
                <a:tc>
                  <a:txBody>
                    <a:bodyPr/>
                    <a:lstStyle/>
                    <a:p>
                      <a:pPr algn="just">
                        <a:lnSpc>
                          <a:spcPct val="115000"/>
                        </a:lnSpc>
                        <a:spcAft>
                          <a:spcPts val="0"/>
                        </a:spcAft>
                      </a:pPr>
                      <a:r>
                        <a:rPr lang="es-EC" sz="1200">
                          <a:solidFill>
                            <a:srgbClr val="000000"/>
                          </a:solidFill>
                          <a:latin typeface="Times New Roman"/>
                          <a:ea typeface="Times New Roman"/>
                          <a:cs typeface="Times New Roman"/>
                        </a:rPr>
                        <a:t>Tratamientos    </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s-EC" sz="1200">
                          <a:solidFill>
                            <a:srgbClr val="000000"/>
                          </a:solidFill>
                          <a:latin typeface="Times New Roman"/>
                          <a:ea typeface="Times New Roman"/>
                          <a:cs typeface="Times New Roman"/>
                        </a:rPr>
                        <a:t>122,64</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R="45720" algn="r">
                        <a:lnSpc>
                          <a:spcPct val="115000"/>
                        </a:lnSpc>
                        <a:spcAft>
                          <a:spcPts val="0"/>
                        </a:spcAft>
                      </a:pPr>
                      <a:r>
                        <a:rPr lang="es-EC" sz="1200">
                          <a:solidFill>
                            <a:srgbClr val="000000"/>
                          </a:solidFill>
                          <a:latin typeface="Times New Roman"/>
                          <a:ea typeface="Times New Roman"/>
                          <a:cs typeface="Times New Roman"/>
                        </a:rPr>
                        <a:t>2</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s-EC" sz="1200">
                          <a:solidFill>
                            <a:srgbClr val="000000"/>
                          </a:solidFill>
                          <a:latin typeface="Times New Roman"/>
                          <a:ea typeface="Times New Roman"/>
                          <a:cs typeface="Times New Roman"/>
                        </a:rPr>
                        <a:t>61,32</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s-EC" sz="1200">
                          <a:solidFill>
                            <a:srgbClr val="000000"/>
                          </a:solidFill>
                          <a:latin typeface="Times New Roman"/>
                          <a:ea typeface="Times New Roman"/>
                          <a:cs typeface="Times New Roman"/>
                        </a:rPr>
                        <a:t>1,26</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s-EC" sz="1200">
                          <a:solidFill>
                            <a:srgbClr val="000000"/>
                          </a:solidFill>
                          <a:latin typeface="Times New Roman"/>
                          <a:ea typeface="Times New Roman"/>
                          <a:cs typeface="Times New Roman"/>
                        </a:rPr>
                        <a:t> 0,3196</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76031">
                <a:tc>
                  <a:txBody>
                    <a:bodyPr/>
                    <a:lstStyle/>
                    <a:p>
                      <a:pPr algn="just">
                        <a:lnSpc>
                          <a:spcPct val="115000"/>
                        </a:lnSpc>
                        <a:spcAft>
                          <a:spcPts val="0"/>
                        </a:spcAft>
                      </a:pPr>
                      <a:r>
                        <a:rPr lang="es-EC" sz="1200">
                          <a:solidFill>
                            <a:srgbClr val="000000"/>
                          </a:solidFill>
                          <a:latin typeface="Times New Roman"/>
                          <a:ea typeface="Times New Roman"/>
                          <a:cs typeface="Times New Roman"/>
                        </a:rPr>
                        <a:t>Error  </a:t>
                      </a:r>
                      <a:endParaRPr lang="es-MX" sz="12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just">
                        <a:lnSpc>
                          <a:spcPct val="115000"/>
                        </a:lnSpc>
                        <a:spcAft>
                          <a:spcPts val="0"/>
                        </a:spcAft>
                      </a:pPr>
                      <a:r>
                        <a:rPr lang="es-EC" sz="1200">
                          <a:solidFill>
                            <a:srgbClr val="000000"/>
                          </a:solidFill>
                          <a:latin typeface="Times New Roman"/>
                          <a:ea typeface="Times New Roman"/>
                          <a:cs typeface="Times New Roman"/>
                        </a:rPr>
                        <a:t>585,66</a:t>
                      </a:r>
                      <a:endParaRPr lang="es-MX" sz="12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12</a:t>
                      </a:r>
                      <a:endParaRPr lang="es-MX" sz="12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just">
                        <a:lnSpc>
                          <a:spcPct val="115000"/>
                        </a:lnSpc>
                        <a:spcAft>
                          <a:spcPts val="0"/>
                        </a:spcAft>
                      </a:pPr>
                      <a:r>
                        <a:rPr lang="es-EC" sz="1200">
                          <a:solidFill>
                            <a:srgbClr val="000000"/>
                          </a:solidFill>
                          <a:latin typeface="Times New Roman"/>
                          <a:ea typeface="Times New Roman"/>
                          <a:cs typeface="Times New Roman"/>
                        </a:rPr>
                        <a:t>48,81</a:t>
                      </a:r>
                      <a:endParaRPr lang="es-MX" sz="12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just">
                        <a:lnSpc>
                          <a:spcPct val="115000"/>
                        </a:lnSpc>
                        <a:spcAft>
                          <a:spcPts val="0"/>
                        </a:spcAft>
                      </a:pPr>
                      <a:r>
                        <a:rPr lang="es-EC" sz="1200">
                          <a:solidFill>
                            <a:srgbClr val="000000"/>
                          </a:solidFill>
                          <a:latin typeface="Times New Roman"/>
                          <a:ea typeface="Times New Roman"/>
                          <a:cs typeface="Times New Roman"/>
                        </a:rPr>
                        <a:t>    </a:t>
                      </a:r>
                      <a:endParaRPr lang="es-MX" sz="12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just">
                        <a:lnSpc>
                          <a:spcPct val="115000"/>
                        </a:lnSpc>
                        <a:spcAft>
                          <a:spcPts val="0"/>
                        </a:spcAft>
                      </a:pPr>
                      <a:r>
                        <a:rPr lang="es-EC" sz="1200">
                          <a:solidFill>
                            <a:srgbClr val="000000"/>
                          </a:solidFill>
                          <a:latin typeface="Times New Roman"/>
                          <a:ea typeface="Times New Roman"/>
                          <a:cs typeface="Times New Roman"/>
                        </a:rPr>
                        <a:t>       </a:t>
                      </a:r>
                      <a:endParaRPr lang="es-MX" sz="1200">
                        <a:latin typeface="Times New Roman"/>
                        <a:ea typeface="Times New Roman"/>
                        <a:cs typeface="Times New Roman"/>
                      </a:endParaRPr>
                    </a:p>
                  </a:txBody>
                  <a:tcPr marL="44450" marR="44450" marT="0" marB="0" anchor="b">
                    <a:lnL>
                      <a:noFill/>
                    </a:lnL>
                    <a:lnR>
                      <a:noFill/>
                    </a:lnR>
                    <a:lnT>
                      <a:noFill/>
                    </a:lnT>
                    <a:lnB>
                      <a:noFill/>
                    </a:lnB>
                  </a:tcPr>
                </a:tc>
              </a:tr>
              <a:tr h="276031">
                <a:tc>
                  <a:txBody>
                    <a:bodyPr/>
                    <a:lstStyle/>
                    <a:p>
                      <a:pPr algn="just">
                        <a:lnSpc>
                          <a:spcPct val="115000"/>
                        </a:lnSpc>
                        <a:spcAft>
                          <a:spcPts val="0"/>
                        </a:spcAft>
                      </a:pPr>
                      <a:r>
                        <a:rPr lang="es-EC" sz="1200">
                          <a:solidFill>
                            <a:srgbClr val="000000"/>
                          </a:solidFill>
                          <a:latin typeface="Times New Roman"/>
                          <a:ea typeface="Times New Roman"/>
                          <a:cs typeface="Times New Roman"/>
                        </a:rPr>
                        <a:t>Total  </a:t>
                      </a:r>
                      <a:endParaRPr lang="es-MX" sz="120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solidFill>
                            <a:srgbClr val="000000"/>
                          </a:solidFill>
                          <a:latin typeface="Times New Roman"/>
                          <a:ea typeface="Times New Roman"/>
                          <a:cs typeface="Times New Roman"/>
                        </a:rPr>
                        <a:t>708,30</a:t>
                      </a:r>
                      <a:endParaRPr lang="es-MX" sz="120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14</a:t>
                      </a:r>
                      <a:endParaRPr lang="es-MX" sz="120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solidFill>
                            <a:srgbClr val="000000"/>
                          </a:solidFill>
                          <a:latin typeface="Times New Roman"/>
                          <a:ea typeface="Times New Roman"/>
                          <a:cs typeface="Times New Roman"/>
                        </a:rPr>
                        <a:t>     </a:t>
                      </a:r>
                      <a:endParaRPr lang="es-MX" sz="120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solidFill>
                            <a:srgbClr val="000000"/>
                          </a:solidFill>
                          <a:latin typeface="Times New Roman"/>
                          <a:ea typeface="Times New Roman"/>
                          <a:cs typeface="Times New Roman"/>
                        </a:rPr>
                        <a:t>    </a:t>
                      </a:r>
                      <a:endParaRPr lang="es-MX" sz="120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dirty="0">
                          <a:solidFill>
                            <a:srgbClr val="000000"/>
                          </a:solidFill>
                          <a:latin typeface="Times New Roman"/>
                          <a:ea typeface="Times New Roman"/>
                          <a:cs typeface="Times New Roman"/>
                        </a:rPr>
                        <a:t>       </a:t>
                      </a:r>
                      <a:endParaRPr lang="es-MX" sz="1200" dirty="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10" name="9 Gráfico"/>
          <p:cNvGraphicFramePr/>
          <p:nvPr/>
        </p:nvGraphicFramePr>
        <p:xfrm>
          <a:off x="2915816" y="2924944"/>
          <a:ext cx="5976664" cy="39330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1299364458"/>
      </p:ext>
    </p:extLst>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DSC01981.JPG"/>
          <p:cNvPicPr>
            <a:picLocks noChangeAspect="1" noChangeArrowheads="1"/>
          </p:cNvPicPr>
          <p:nvPr/>
        </p:nvPicPr>
        <p:blipFill>
          <a:blip r:embed="rId2" cstate="print"/>
          <a:srcRect/>
          <a:stretch>
            <a:fillRect/>
          </a:stretch>
        </p:blipFill>
        <p:spPr bwMode="auto">
          <a:xfrm>
            <a:off x="1979712" y="2060848"/>
            <a:ext cx="5071886" cy="2852936"/>
          </a:xfrm>
          <a:prstGeom prst="rect">
            <a:avLst/>
          </a:prstGeom>
          <a:noFill/>
        </p:spPr>
      </p:pic>
      <p:sp>
        <p:nvSpPr>
          <p:cNvPr id="4" name="3 CuadroTexto"/>
          <p:cNvSpPr txBox="1"/>
          <p:nvPr/>
        </p:nvSpPr>
        <p:spPr>
          <a:xfrm>
            <a:off x="1691680" y="1196752"/>
            <a:ext cx="6048672" cy="369332"/>
          </a:xfrm>
          <a:prstGeom prst="rect">
            <a:avLst/>
          </a:prstGeom>
          <a:noFill/>
        </p:spPr>
        <p:txBody>
          <a:bodyPr wrap="square" rtlCol="0">
            <a:spAutoFit/>
          </a:bodyPr>
          <a:lstStyle/>
          <a:p>
            <a:r>
              <a:rPr lang="es-MX"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MEDICION ALTURA TILAPIA</a:t>
            </a:r>
            <a:endParaRPr lang="es-MX" b="1"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endParaRPr>
          </a:p>
        </p:txBody>
      </p:sp>
    </p:spTree>
  </p:cSld>
  <p:clrMapOvr>
    <a:masterClrMapping/>
  </p:clrMapOvr>
  <p:transition>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i="1" dirty="0" smtClean="0"/>
              <a:t>Introducción</a:t>
            </a:r>
            <a:endParaRPr lang="es-ES" i="1" dirty="0"/>
          </a:p>
        </p:txBody>
      </p:sp>
      <p:graphicFrame>
        <p:nvGraphicFramePr>
          <p:cNvPr id="20" name="19 Marcador de contenido"/>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268760"/>
            <a:ext cx="8229600" cy="1143000"/>
          </a:xfrm>
        </p:spPr>
        <p:txBody>
          <a:bodyPr>
            <a:normAutofit/>
          </a:bodyPr>
          <a:lstStyle/>
          <a:p>
            <a:pPr algn="ctr"/>
            <a:r>
              <a:rPr lang="es-EC" sz="2400" dirty="0" smtClean="0"/>
              <a:t>Análisis de correlación para la variable peso con relación a la altura, Santo Domingo, 2012.</a:t>
            </a:r>
            <a:endParaRPr lang="es-ES" sz="2400" dirty="0"/>
          </a:p>
        </p:txBody>
      </p:sp>
      <p:graphicFrame>
        <p:nvGraphicFramePr>
          <p:cNvPr id="13" name="12 Gráfico"/>
          <p:cNvGraphicFramePr/>
          <p:nvPr/>
        </p:nvGraphicFramePr>
        <p:xfrm>
          <a:off x="1043608" y="2276872"/>
          <a:ext cx="7200800"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16" name="1 Título"/>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4100" b="1" i="1" u="none" strike="noStrike" kern="1200" cap="none" spc="0" normalizeH="0" baseline="0" noProof="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Resultados</a:t>
            </a:r>
            <a:endParaRPr kumimoji="0" lang="es-E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 xmlns:p14="http://schemas.microsoft.com/office/powerpoint/2010/main" val="794035678"/>
      </p:ext>
    </p:extLst>
  </p:cSld>
  <p:clrMapOvr>
    <a:masterClrMapping/>
  </p:clrMapOvr>
  <p:transition>
    <p:cover dir="l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i="1" dirty="0" smtClean="0"/>
              <a:t>Resultados      Variable Longitud</a:t>
            </a:r>
            <a:endParaRPr lang="es-MX" dirty="0"/>
          </a:p>
        </p:txBody>
      </p:sp>
      <p:graphicFrame>
        <p:nvGraphicFramePr>
          <p:cNvPr id="4" name="3 Tabla"/>
          <p:cNvGraphicFramePr>
            <a:graphicFrameLocks noGrp="1"/>
          </p:cNvGraphicFramePr>
          <p:nvPr/>
        </p:nvGraphicFramePr>
        <p:xfrm>
          <a:off x="611560" y="1556792"/>
          <a:ext cx="4572000" cy="983996"/>
        </p:xfrm>
        <a:graphic>
          <a:graphicData uri="http://schemas.openxmlformats.org/drawingml/2006/table">
            <a:tbl>
              <a:tblPr/>
              <a:tblGrid>
                <a:gridCol w="762000"/>
                <a:gridCol w="762000"/>
                <a:gridCol w="762000"/>
                <a:gridCol w="762000"/>
                <a:gridCol w="762000"/>
                <a:gridCol w="762000"/>
              </a:tblGrid>
              <a:tr h="190500">
                <a:tc>
                  <a:txBody>
                    <a:bodyPr/>
                    <a:lstStyle/>
                    <a:p>
                      <a:pPr algn="just">
                        <a:lnSpc>
                          <a:spcPct val="115000"/>
                        </a:lnSpc>
                        <a:spcAft>
                          <a:spcPts val="0"/>
                        </a:spcAft>
                      </a:pPr>
                      <a:r>
                        <a:rPr lang="es-EC" sz="1200">
                          <a:solidFill>
                            <a:srgbClr val="000000"/>
                          </a:solidFill>
                          <a:latin typeface="Times New Roman"/>
                          <a:ea typeface="Times New Roman"/>
                          <a:cs typeface="Times New Roman"/>
                        </a:rPr>
                        <a:t>F.V.  </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solidFill>
                            <a:srgbClr val="000000"/>
                          </a:solidFill>
                          <a:latin typeface="Times New Roman"/>
                          <a:ea typeface="Times New Roman"/>
                          <a:cs typeface="Times New Roman"/>
                        </a:rPr>
                        <a:t>  SC   </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solidFill>
                            <a:srgbClr val="000000"/>
                          </a:solidFill>
                          <a:latin typeface="Times New Roman"/>
                          <a:ea typeface="Times New Roman"/>
                          <a:cs typeface="Times New Roman"/>
                        </a:rPr>
                        <a:t>Gl</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solidFill>
                            <a:srgbClr val="000000"/>
                          </a:solidFill>
                          <a:latin typeface="Times New Roman"/>
                          <a:ea typeface="Times New Roman"/>
                          <a:cs typeface="Times New Roman"/>
                        </a:rPr>
                        <a:t>  CM  </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solidFill>
                            <a:srgbClr val="000000"/>
                          </a:solidFill>
                          <a:latin typeface="Times New Roman"/>
                          <a:ea typeface="Times New Roman"/>
                          <a:cs typeface="Times New Roman"/>
                        </a:rPr>
                        <a:t> F  </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solidFill>
                            <a:srgbClr val="000000"/>
                          </a:solidFill>
                          <a:latin typeface="Times New Roman"/>
                          <a:ea typeface="Times New Roman"/>
                          <a:cs typeface="Times New Roman"/>
                        </a:rPr>
                        <a:t>p-valor</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just">
                        <a:lnSpc>
                          <a:spcPct val="115000"/>
                        </a:lnSpc>
                        <a:spcAft>
                          <a:spcPts val="0"/>
                        </a:spcAft>
                      </a:pPr>
                      <a:r>
                        <a:rPr lang="es-EC" sz="1200">
                          <a:solidFill>
                            <a:srgbClr val="000000"/>
                          </a:solidFill>
                          <a:latin typeface="Times New Roman"/>
                          <a:ea typeface="Times New Roman"/>
                          <a:cs typeface="Times New Roman"/>
                        </a:rPr>
                        <a:t>Tratamientos    </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s-EC" sz="1200">
                          <a:solidFill>
                            <a:srgbClr val="000000"/>
                          </a:solidFill>
                          <a:latin typeface="Times New Roman"/>
                          <a:ea typeface="Times New Roman"/>
                          <a:cs typeface="Times New Roman"/>
                        </a:rPr>
                        <a:t>1195,57</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spcAft>
                          <a:spcPts val="0"/>
                        </a:spcAft>
                      </a:pPr>
                      <a:r>
                        <a:rPr lang="es-EC" sz="1200">
                          <a:solidFill>
                            <a:srgbClr val="000000"/>
                          </a:solidFill>
                          <a:latin typeface="Times New Roman"/>
                          <a:ea typeface="Times New Roman"/>
                          <a:cs typeface="Times New Roman"/>
                        </a:rPr>
                        <a:t>2</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s-EC" sz="1200">
                          <a:solidFill>
                            <a:srgbClr val="000000"/>
                          </a:solidFill>
                          <a:latin typeface="Times New Roman"/>
                          <a:ea typeface="Times New Roman"/>
                          <a:cs typeface="Times New Roman"/>
                        </a:rPr>
                        <a:t>597,78</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s-EC" sz="1200">
                          <a:solidFill>
                            <a:srgbClr val="000000"/>
                          </a:solidFill>
                          <a:latin typeface="Times New Roman"/>
                          <a:ea typeface="Times New Roman"/>
                          <a:cs typeface="Times New Roman"/>
                        </a:rPr>
                        <a:t>1,70</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s-EC" sz="1200">
                          <a:solidFill>
                            <a:srgbClr val="000000"/>
                          </a:solidFill>
                          <a:latin typeface="Times New Roman"/>
                          <a:ea typeface="Times New Roman"/>
                          <a:cs typeface="Times New Roman"/>
                        </a:rPr>
                        <a:t> 0,2243</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190500">
                <a:tc>
                  <a:txBody>
                    <a:bodyPr/>
                    <a:lstStyle/>
                    <a:p>
                      <a:pPr algn="just">
                        <a:lnSpc>
                          <a:spcPct val="115000"/>
                        </a:lnSpc>
                        <a:spcAft>
                          <a:spcPts val="0"/>
                        </a:spcAft>
                      </a:pPr>
                      <a:r>
                        <a:rPr lang="es-EC" sz="1200">
                          <a:solidFill>
                            <a:srgbClr val="000000"/>
                          </a:solidFill>
                          <a:latin typeface="Times New Roman"/>
                          <a:ea typeface="Times New Roman"/>
                          <a:cs typeface="Times New Roman"/>
                        </a:rPr>
                        <a:t>Error  </a:t>
                      </a:r>
                      <a:endParaRPr lang="es-MX" sz="12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just">
                        <a:lnSpc>
                          <a:spcPct val="115000"/>
                        </a:lnSpc>
                        <a:spcAft>
                          <a:spcPts val="0"/>
                        </a:spcAft>
                      </a:pPr>
                      <a:r>
                        <a:rPr lang="es-EC" sz="1200">
                          <a:solidFill>
                            <a:srgbClr val="000000"/>
                          </a:solidFill>
                          <a:latin typeface="Times New Roman"/>
                          <a:ea typeface="Times New Roman"/>
                          <a:cs typeface="Times New Roman"/>
                        </a:rPr>
                        <a:t>4226,33</a:t>
                      </a:r>
                      <a:endParaRPr lang="es-MX" sz="12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l">
                        <a:lnSpc>
                          <a:spcPct val="115000"/>
                        </a:lnSpc>
                        <a:spcAft>
                          <a:spcPts val="0"/>
                        </a:spcAft>
                      </a:pPr>
                      <a:r>
                        <a:rPr lang="es-EC" sz="1200">
                          <a:solidFill>
                            <a:srgbClr val="000000"/>
                          </a:solidFill>
                          <a:latin typeface="Times New Roman"/>
                          <a:ea typeface="Times New Roman"/>
                          <a:cs typeface="Times New Roman"/>
                        </a:rPr>
                        <a:t>12</a:t>
                      </a:r>
                      <a:endParaRPr lang="es-MX" sz="12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just">
                        <a:lnSpc>
                          <a:spcPct val="115000"/>
                        </a:lnSpc>
                        <a:spcAft>
                          <a:spcPts val="0"/>
                        </a:spcAft>
                      </a:pPr>
                      <a:r>
                        <a:rPr lang="es-EC" sz="1200">
                          <a:solidFill>
                            <a:srgbClr val="000000"/>
                          </a:solidFill>
                          <a:latin typeface="Times New Roman"/>
                          <a:ea typeface="Times New Roman"/>
                          <a:cs typeface="Times New Roman"/>
                        </a:rPr>
                        <a:t>352,19</a:t>
                      </a:r>
                      <a:endParaRPr lang="es-MX" sz="12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just">
                        <a:lnSpc>
                          <a:spcPct val="115000"/>
                        </a:lnSpc>
                        <a:spcAft>
                          <a:spcPts val="0"/>
                        </a:spcAft>
                      </a:pPr>
                      <a:r>
                        <a:rPr lang="es-EC" sz="1200">
                          <a:solidFill>
                            <a:srgbClr val="000000"/>
                          </a:solidFill>
                          <a:latin typeface="Times New Roman"/>
                          <a:ea typeface="Times New Roman"/>
                          <a:cs typeface="Times New Roman"/>
                        </a:rPr>
                        <a:t>    </a:t>
                      </a:r>
                      <a:endParaRPr lang="es-MX" sz="12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just">
                        <a:lnSpc>
                          <a:spcPct val="115000"/>
                        </a:lnSpc>
                        <a:spcAft>
                          <a:spcPts val="0"/>
                        </a:spcAft>
                      </a:pPr>
                      <a:r>
                        <a:rPr lang="es-EC" sz="1200">
                          <a:solidFill>
                            <a:srgbClr val="000000"/>
                          </a:solidFill>
                          <a:latin typeface="Times New Roman"/>
                          <a:ea typeface="Times New Roman"/>
                          <a:cs typeface="Times New Roman"/>
                        </a:rPr>
                        <a:t>       </a:t>
                      </a:r>
                      <a:endParaRPr lang="es-MX" sz="1200">
                        <a:latin typeface="Times New Roman"/>
                        <a:ea typeface="Times New Roman"/>
                        <a:cs typeface="Times New Roman"/>
                      </a:endParaRPr>
                    </a:p>
                  </a:txBody>
                  <a:tcPr marL="44450" marR="44450" marT="0" marB="0" anchor="b">
                    <a:lnL>
                      <a:noFill/>
                    </a:lnL>
                    <a:lnR>
                      <a:noFill/>
                    </a:lnR>
                    <a:lnT>
                      <a:noFill/>
                    </a:lnT>
                    <a:lnB>
                      <a:noFill/>
                    </a:lnB>
                  </a:tcPr>
                </a:tc>
              </a:tr>
              <a:tr h="190500">
                <a:tc>
                  <a:txBody>
                    <a:bodyPr/>
                    <a:lstStyle/>
                    <a:p>
                      <a:pPr algn="just">
                        <a:lnSpc>
                          <a:spcPct val="115000"/>
                        </a:lnSpc>
                        <a:spcAft>
                          <a:spcPts val="0"/>
                        </a:spcAft>
                      </a:pPr>
                      <a:r>
                        <a:rPr lang="es-EC" sz="1200">
                          <a:solidFill>
                            <a:srgbClr val="000000"/>
                          </a:solidFill>
                          <a:latin typeface="Times New Roman"/>
                          <a:ea typeface="Times New Roman"/>
                          <a:cs typeface="Times New Roman"/>
                        </a:rPr>
                        <a:t>Total  </a:t>
                      </a:r>
                      <a:endParaRPr lang="es-MX" sz="120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solidFill>
                            <a:srgbClr val="000000"/>
                          </a:solidFill>
                          <a:latin typeface="Times New Roman"/>
                          <a:ea typeface="Times New Roman"/>
                          <a:cs typeface="Times New Roman"/>
                        </a:rPr>
                        <a:t>5421,89</a:t>
                      </a:r>
                      <a:endParaRPr lang="es-MX" sz="120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200">
                          <a:solidFill>
                            <a:srgbClr val="000000"/>
                          </a:solidFill>
                          <a:latin typeface="Times New Roman"/>
                          <a:ea typeface="Times New Roman"/>
                          <a:cs typeface="Times New Roman"/>
                        </a:rPr>
                        <a:t>14</a:t>
                      </a:r>
                      <a:endParaRPr lang="es-MX" sz="120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solidFill>
                            <a:srgbClr val="000000"/>
                          </a:solidFill>
                          <a:latin typeface="Times New Roman"/>
                          <a:ea typeface="Times New Roman"/>
                          <a:cs typeface="Times New Roman"/>
                        </a:rPr>
                        <a:t>      </a:t>
                      </a:r>
                      <a:endParaRPr lang="es-MX" sz="120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solidFill>
                            <a:srgbClr val="000000"/>
                          </a:solidFill>
                          <a:latin typeface="Times New Roman"/>
                          <a:ea typeface="Times New Roman"/>
                          <a:cs typeface="Times New Roman"/>
                        </a:rPr>
                        <a:t>    </a:t>
                      </a:r>
                      <a:endParaRPr lang="es-MX" sz="120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dirty="0">
                          <a:solidFill>
                            <a:srgbClr val="000000"/>
                          </a:solidFill>
                          <a:latin typeface="Times New Roman"/>
                          <a:ea typeface="Times New Roman"/>
                          <a:cs typeface="Times New Roman"/>
                        </a:rPr>
                        <a:t>       </a:t>
                      </a:r>
                      <a:endParaRPr lang="es-MX" sz="1200" dirty="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5" name="4 Rectángulo"/>
          <p:cNvSpPr/>
          <p:nvPr/>
        </p:nvSpPr>
        <p:spPr>
          <a:xfrm>
            <a:off x="611560" y="2636912"/>
            <a:ext cx="1048685" cy="338554"/>
          </a:xfrm>
          <a:prstGeom prst="rect">
            <a:avLst/>
          </a:prstGeom>
        </p:spPr>
        <p:txBody>
          <a:bodyPr wrap="none">
            <a:spAutoFit/>
          </a:bodyPr>
          <a:lstStyle/>
          <a:p>
            <a:r>
              <a:rPr lang="es-EC" sz="1600" b="1" dirty="0" smtClean="0"/>
              <a:t>CV  9,30</a:t>
            </a:r>
            <a:endParaRPr lang="es-MX" sz="1600" b="1" dirty="0"/>
          </a:p>
        </p:txBody>
      </p:sp>
      <p:graphicFrame>
        <p:nvGraphicFramePr>
          <p:cNvPr id="6" name="5 Gráfico"/>
          <p:cNvGraphicFramePr/>
          <p:nvPr/>
        </p:nvGraphicFramePr>
        <p:xfrm>
          <a:off x="2195736" y="2708920"/>
          <a:ext cx="6624736" cy="39604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Imagen 12" descr="F:\Images\01072011(002).jpg"/>
          <p:cNvPicPr>
            <a:picLocks noChangeAspect="1" noChangeArrowheads="1"/>
          </p:cNvPicPr>
          <p:nvPr/>
        </p:nvPicPr>
        <p:blipFill>
          <a:blip r:embed="rId2" cstate="print"/>
          <a:srcRect t="15410" r="3197" b="19585"/>
          <a:stretch>
            <a:fillRect/>
          </a:stretch>
        </p:blipFill>
        <p:spPr bwMode="auto">
          <a:xfrm>
            <a:off x="2051720" y="1772816"/>
            <a:ext cx="4517692" cy="3312368"/>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9552" y="836712"/>
            <a:ext cx="8229600" cy="1143000"/>
          </a:xfrm>
        </p:spPr>
        <p:txBody>
          <a:bodyPr>
            <a:normAutofit fontScale="90000"/>
          </a:bodyPr>
          <a:lstStyle/>
          <a:p>
            <a:r>
              <a:rPr lang="es-EC" sz="2800" dirty="0" smtClean="0"/>
              <a:t>Análisis de correlación para la variable peso con relación a la variable longitud, Santo Domingo, 2012.</a:t>
            </a:r>
            <a:endParaRPr lang="es-MX" sz="2800" dirty="0"/>
          </a:p>
        </p:txBody>
      </p:sp>
      <p:graphicFrame>
        <p:nvGraphicFramePr>
          <p:cNvPr id="4" name="3 Gráfico"/>
          <p:cNvGraphicFramePr/>
          <p:nvPr/>
        </p:nvGraphicFramePr>
        <p:xfrm>
          <a:off x="1763688" y="2276872"/>
          <a:ext cx="5184576" cy="280831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11560" y="1124744"/>
            <a:ext cx="8229600" cy="724942"/>
          </a:xfrm>
        </p:spPr>
        <p:txBody>
          <a:bodyPr>
            <a:normAutofit fontScale="90000"/>
          </a:bodyPr>
          <a:lstStyle/>
          <a:p>
            <a:r>
              <a:rPr lang="es-EC" sz="3100" dirty="0" smtClean="0"/>
              <a:t>Análisis de correlación para la variable altura con relación a la variable longitud, Santo Domingo, 2012.</a:t>
            </a:r>
            <a:r>
              <a:rPr lang="es-MX" dirty="0" smtClean="0"/>
              <a:t/>
            </a:r>
            <a:br>
              <a:rPr lang="es-MX" dirty="0" smtClean="0"/>
            </a:br>
            <a:endParaRPr lang="es-MX" dirty="0"/>
          </a:p>
        </p:txBody>
      </p:sp>
      <p:graphicFrame>
        <p:nvGraphicFramePr>
          <p:cNvPr id="4" name="3 Gráfico"/>
          <p:cNvGraphicFramePr/>
          <p:nvPr/>
        </p:nvGraphicFramePr>
        <p:xfrm>
          <a:off x="2195737" y="2060848"/>
          <a:ext cx="5328592" cy="31683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dirty="0" smtClean="0"/>
              <a:t>Variable Ganancia de Peso</a:t>
            </a:r>
            <a:endParaRPr lang="es-MX" dirty="0"/>
          </a:p>
        </p:txBody>
      </p:sp>
      <p:pic>
        <p:nvPicPr>
          <p:cNvPr id="4" name="2 Imagen"/>
          <p:cNvPicPr>
            <a:picLocks noGrp="1"/>
          </p:cNvPicPr>
          <p:nvPr>
            <p:ph idx="1"/>
          </p:nvPr>
        </p:nvPicPr>
        <p:blipFill>
          <a:blip r:embed="rId2" cstate="print"/>
          <a:srcRect/>
          <a:stretch>
            <a:fillRect/>
          </a:stretch>
        </p:blipFill>
        <p:spPr bwMode="auto">
          <a:xfrm>
            <a:off x="2437932" y="1800540"/>
            <a:ext cx="4268135" cy="3887157"/>
          </a:xfrm>
          <a:prstGeom prst="rect">
            <a:avLst/>
          </a:prstGeom>
          <a:noFill/>
          <a:ln w="9525">
            <a:noFill/>
            <a:miter lim="800000"/>
            <a:headEnd/>
            <a:tailEnd/>
          </a:ln>
        </p:spPr>
      </p:pic>
    </p:spTree>
  </p:cSld>
  <p:clrMapOvr>
    <a:masterClrMapping/>
  </p:clrMapOvr>
  <p:transition>
    <p:push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algn="ctr"/>
            <a:r>
              <a:rPr lang="es-EC" sz="2800" dirty="0" smtClean="0"/>
              <a:t>Análisis de correlación para la variable peso con relación a la variable ganancia de peso</a:t>
            </a:r>
            <a:endParaRPr lang="es-MX" sz="2800" dirty="0"/>
          </a:p>
        </p:txBody>
      </p:sp>
      <p:graphicFrame>
        <p:nvGraphicFramePr>
          <p:cNvPr id="4" name="3 Gráfico"/>
          <p:cNvGraphicFramePr/>
          <p:nvPr/>
        </p:nvGraphicFramePr>
        <p:xfrm>
          <a:off x="1979712" y="2132856"/>
          <a:ext cx="5287980" cy="313145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cover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algn="ctr"/>
            <a:r>
              <a:rPr lang="es-EC" sz="2800" dirty="0" smtClean="0"/>
              <a:t>Medias del ICA en los tratamientos evaluados. Santo Domingo, 2012</a:t>
            </a:r>
            <a:endParaRPr lang="es-MX" sz="2800" dirty="0"/>
          </a:p>
        </p:txBody>
      </p:sp>
      <p:graphicFrame>
        <p:nvGraphicFramePr>
          <p:cNvPr id="4" name="3 Tabla"/>
          <p:cNvGraphicFramePr>
            <a:graphicFrameLocks noGrp="1"/>
          </p:cNvGraphicFramePr>
          <p:nvPr/>
        </p:nvGraphicFramePr>
        <p:xfrm>
          <a:off x="539552" y="1556792"/>
          <a:ext cx="5819537" cy="2360276"/>
        </p:xfrm>
        <a:graphic>
          <a:graphicData uri="http://schemas.openxmlformats.org/drawingml/2006/table">
            <a:tbl>
              <a:tblPr/>
              <a:tblGrid>
                <a:gridCol w="1838983"/>
                <a:gridCol w="1086814"/>
                <a:gridCol w="344809"/>
                <a:gridCol w="647397"/>
                <a:gridCol w="950767"/>
                <a:gridCol w="950767"/>
              </a:tblGrid>
              <a:tr h="539491">
                <a:tc>
                  <a:txBody>
                    <a:bodyPr/>
                    <a:lstStyle/>
                    <a:p>
                      <a:pPr marR="165100" indent="-47625" algn="l">
                        <a:lnSpc>
                          <a:spcPct val="115000"/>
                        </a:lnSpc>
                        <a:spcAft>
                          <a:spcPts val="0"/>
                        </a:spcAft>
                      </a:pPr>
                      <a:endParaRPr lang="es-MX" sz="1200" dirty="0">
                        <a:solidFill>
                          <a:srgbClr val="000000"/>
                        </a:solidFill>
                        <a:latin typeface="Times New Roman"/>
                        <a:ea typeface="Times New Roman"/>
                        <a:cs typeface="Times New Roman"/>
                      </a:endParaRPr>
                    </a:p>
                    <a:p>
                      <a:pPr marR="165100" indent="-47625" algn="l">
                        <a:lnSpc>
                          <a:spcPct val="115000"/>
                        </a:lnSpc>
                        <a:spcAft>
                          <a:spcPts val="0"/>
                        </a:spcAft>
                      </a:pPr>
                      <a:r>
                        <a:rPr lang="es-MX" sz="1200" dirty="0">
                          <a:solidFill>
                            <a:srgbClr val="000000"/>
                          </a:solidFill>
                          <a:latin typeface="Times New Roman"/>
                          <a:ea typeface="Times New Roman"/>
                          <a:cs typeface="Times New Roman"/>
                        </a:rPr>
                        <a:t>Tratamiento</a:t>
                      </a:r>
                      <a:endParaRPr lang="es-MX" sz="1200" dirty="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R="165100" indent="-47625" algn="l">
                        <a:lnSpc>
                          <a:spcPct val="115000"/>
                        </a:lnSpc>
                        <a:spcAft>
                          <a:spcPts val="0"/>
                        </a:spcAft>
                      </a:pPr>
                      <a:r>
                        <a:rPr lang="es-MX" sz="1200">
                          <a:solidFill>
                            <a:srgbClr val="000000"/>
                          </a:solidFill>
                          <a:latin typeface="Times New Roman"/>
                          <a:ea typeface="Times New Roman"/>
                          <a:cs typeface="Times New Roman"/>
                        </a:rPr>
                        <a:t>Medias</a:t>
                      </a:r>
                      <a:endParaRPr lang="es-MX" sz="120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R="165100" indent="-47625" algn="l">
                        <a:lnSpc>
                          <a:spcPct val="115000"/>
                        </a:lnSpc>
                        <a:spcAft>
                          <a:spcPts val="0"/>
                        </a:spcAft>
                      </a:pPr>
                      <a:r>
                        <a:rPr lang="es-MX" sz="1200">
                          <a:solidFill>
                            <a:srgbClr val="000000"/>
                          </a:solidFill>
                          <a:latin typeface="Times New Roman"/>
                          <a:ea typeface="Times New Roman"/>
                          <a:cs typeface="Times New Roman"/>
                        </a:rPr>
                        <a:t>n </a:t>
                      </a:r>
                      <a:endParaRPr lang="es-MX" sz="120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R="165100" indent="-47625" algn="l">
                        <a:lnSpc>
                          <a:spcPct val="115000"/>
                        </a:lnSpc>
                        <a:spcAft>
                          <a:spcPts val="0"/>
                        </a:spcAft>
                      </a:pPr>
                      <a:r>
                        <a:rPr lang="es-MX" sz="1200">
                          <a:solidFill>
                            <a:srgbClr val="000000"/>
                          </a:solidFill>
                          <a:latin typeface="Times New Roman"/>
                          <a:ea typeface="Times New Roman"/>
                          <a:cs typeface="Times New Roman"/>
                        </a:rPr>
                        <a:t>E.E.</a:t>
                      </a:r>
                      <a:endParaRPr lang="es-MX" sz="120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R="165100" indent="-47625" algn="l">
                        <a:lnSpc>
                          <a:spcPct val="115000"/>
                        </a:lnSpc>
                        <a:spcAft>
                          <a:spcPts val="0"/>
                        </a:spcAft>
                      </a:pPr>
                      <a:r>
                        <a:rPr lang="es-MX" sz="1200">
                          <a:solidFill>
                            <a:srgbClr val="000000"/>
                          </a:solidFill>
                          <a:latin typeface="Times New Roman"/>
                          <a:ea typeface="Times New Roman"/>
                          <a:cs typeface="Times New Roman"/>
                        </a:rPr>
                        <a:t>  </a:t>
                      </a:r>
                      <a:endParaRPr lang="es-MX" sz="120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R="165100" indent="-47625" algn="l">
                        <a:lnSpc>
                          <a:spcPct val="115000"/>
                        </a:lnSpc>
                        <a:spcAft>
                          <a:spcPts val="0"/>
                        </a:spcAft>
                      </a:pPr>
                      <a:r>
                        <a:rPr lang="es-MX" sz="1200">
                          <a:solidFill>
                            <a:srgbClr val="000000"/>
                          </a:solidFill>
                          <a:latin typeface="Times New Roman"/>
                          <a:ea typeface="Times New Roman"/>
                          <a:cs typeface="Times New Roman"/>
                        </a:rPr>
                        <a:t>  </a:t>
                      </a:r>
                      <a:endParaRPr lang="es-MX" sz="120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269746">
                <a:tc>
                  <a:txBody>
                    <a:bodyPr/>
                    <a:lstStyle/>
                    <a:p>
                      <a:pPr marR="165100" indent="-47625" algn="l">
                        <a:lnSpc>
                          <a:spcPct val="115000"/>
                        </a:lnSpc>
                        <a:spcAft>
                          <a:spcPts val="0"/>
                        </a:spcAft>
                      </a:pPr>
                      <a:r>
                        <a:rPr lang="es-MX" sz="1200">
                          <a:solidFill>
                            <a:srgbClr val="000000"/>
                          </a:solidFill>
                          <a:latin typeface="Times New Roman"/>
                          <a:ea typeface="Times New Roman"/>
                          <a:cs typeface="Times New Roman"/>
                        </a:rPr>
                        <a:t>T2         </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R="165100" indent="-47625" algn="l">
                        <a:lnSpc>
                          <a:spcPct val="115000"/>
                        </a:lnSpc>
                        <a:spcAft>
                          <a:spcPts val="0"/>
                        </a:spcAft>
                      </a:pPr>
                      <a:r>
                        <a:rPr lang="es-MX" sz="1200">
                          <a:solidFill>
                            <a:srgbClr val="000000"/>
                          </a:solidFill>
                          <a:latin typeface="Times New Roman"/>
                          <a:ea typeface="Times New Roman"/>
                          <a:cs typeface="Times New Roman"/>
                        </a:rPr>
                        <a:t>  1,85</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R="165100" indent="-47625" algn="r">
                        <a:lnSpc>
                          <a:spcPct val="115000"/>
                        </a:lnSpc>
                        <a:spcAft>
                          <a:spcPts val="0"/>
                        </a:spcAft>
                      </a:pPr>
                      <a:r>
                        <a:rPr lang="es-MX" sz="1200">
                          <a:solidFill>
                            <a:srgbClr val="000000"/>
                          </a:solidFill>
                          <a:latin typeface="Times New Roman"/>
                          <a:ea typeface="Times New Roman"/>
                          <a:cs typeface="Times New Roman"/>
                        </a:rPr>
                        <a:t>7</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R="165100" indent="-47625" algn="l">
                        <a:lnSpc>
                          <a:spcPct val="115000"/>
                        </a:lnSpc>
                        <a:spcAft>
                          <a:spcPts val="0"/>
                        </a:spcAft>
                      </a:pPr>
                      <a:r>
                        <a:rPr lang="es-MX" sz="1200">
                          <a:solidFill>
                            <a:srgbClr val="000000"/>
                          </a:solidFill>
                          <a:latin typeface="Times New Roman"/>
                          <a:ea typeface="Times New Roman"/>
                          <a:cs typeface="Times New Roman"/>
                        </a:rPr>
                        <a:t>0,14</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R="165100" indent="-47625" algn="l">
                        <a:lnSpc>
                          <a:spcPct val="115000"/>
                        </a:lnSpc>
                        <a:spcAft>
                          <a:spcPts val="0"/>
                        </a:spcAft>
                      </a:pPr>
                      <a:r>
                        <a:rPr lang="es-MX" sz="1200">
                          <a:solidFill>
                            <a:srgbClr val="000000"/>
                          </a:solidFill>
                          <a:latin typeface="Times New Roman"/>
                          <a:ea typeface="Times New Roman"/>
                          <a:cs typeface="Times New Roman"/>
                        </a:rPr>
                        <a:t>A </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R="165100" indent="-47625" algn="l">
                        <a:lnSpc>
                          <a:spcPct val="115000"/>
                        </a:lnSpc>
                        <a:spcAft>
                          <a:spcPts val="0"/>
                        </a:spcAft>
                      </a:pPr>
                      <a:r>
                        <a:rPr lang="es-MX" sz="1200">
                          <a:solidFill>
                            <a:srgbClr val="000000"/>
                          </a:solidFill>
                          <a:latin typeface="Times New Roman"/>
                          <a:ea typeface="Times New Roman"/>
                          <a:cs typeface="Times New Roman"/>
                        </a:rPr>
                        <a:t>  </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69746">
                <a:tc>
                  <a:txBody>
                    <a:bodyPr/>
                    <a:lstStyle/>
                    <a:p>
                      <a:pPr marR="165100" indent="-47625" algn="l">
                        <a:lnSpc>
                          <a:spcPct val="115000"/>
                        </a:lnSpc>
                        <a:spcAft>
                          <a:spcPts val="0"/>
                        </a:spcAft>
                      </a:pPr>
                      <a:r>
                        <a:rPr lang="es-MX" sz="1200">
                          <a:solidFill>
                            <a:srgbClr val="000000"/>
                          </a:solidFill>
                          <a:latin typeface="Times New Roman"/>
                          <a:ea typeface="Times New Roman"/>
                          <a:cs typeface="Times New Roman"/>
                        </a:rPr>
                        <a:t>T1         </a:t>
                      </a:r>
                      <a:endParaRPr lang="es-MX" sz="1200">
                        <a:latin typeface="Times New Roman"/>
                        <a:ea typeface="Times New Roman"/>
                        <a:cs typeface="Times New Roman"/>
                      </a:endParaRPr>
                    </a:p>
                  </a:txBody>
                  <a:tcPr marL="44450" marR="44450" marT="0" marB="0" anchor="b">
                    <a:lnL>
                      <a:noFill/>
                    </a:lnL>
                    <a:lnR>
                      <a:noFill/>
                    </a:lnR>
                    <a:lnT>
                      <a:noFill/>
                    </a:lnT>
                    <a:lnB>
                      <a:noFill/>
                    </a:lnB>
                  </a:tcPr>
                </a:tc>
                <a:tc>
                  <a:txBody>
                    <a:bodyPr/>
                    <a:lstStyle/>
                    <a:p>
                      <a:pPr marR="165100" indent="-47625" algn="l">
                        <a:lnSpc>
                          <a:spcPct val="115000"/>
                        </a:lnSpc>
                        <a:spcAft>
                          <a:spcPts val="0"/>
                        </a:spcAft>
                      </a:pPr>
                      <a:r>
                        <a:rPr lang="es-MX" sz="1200">
                          <a:solidFill>
                            <a:srgbClr val="000000"/>
                          </a:solidFill>
                          <a:latin typeface="Times New Roman"/>
                          <a:ea typeface="Times New Roman"/>
                          <a:cs typeface="Times New Roman"/>
                        </a:rPr>
                        <a:t>  1,91</a:t>
                      </a:r>
                      <a:endParaRPr lang="es-MX" sz="1200">
                        <a:latin typeface="Times New Roman"/>
                        <a:ea typeface="Times New Roman"/>
                        <a:cs typeface="Times New Roman"/>
                      </a:endParaRPr>
                    </a:p>
                  </a:txBody>
                  <a:tcPr marL="44450" marR="44450" marT="0" marB="0" anchor="b">
                    <a:lnL>
                      <a:noFill/>
                    </a:lnL>
                    <a:lnR>
                      <a:noFill/>
                    </a:lnR>
                    <a:lnT>
                      <a:noFill/>
                    </a:lnT>
                    <a:lnB>
                      <a:noFill/>
                    </a:lnB>
                  </a:tcPr>
                </a:tc>
                <a:tc>
                  <a:txBody>
                    <a:bodyPr/>
                    <a:lstStyle/>
                    <a:p>
                      <a:pPr marR="165100" indent="-47625" algn="r">
                        <a:lnSpc>
                          <a:spcPct val="115000"/>
                        </a:lnSpc>
                        <a:spcAft>
                          <a:spcPts val="0"/>
                        </a:spcAft>
                      </a:pPr>
                      <a:r>
                        <a:rPr lang="es-MX" sz="1200">
                          <a:solidFill>
                            <a:srgbClr val="000000"/>
                          </a:solidFill>
                          <a:latin typeface="Times New Roman"/>
                          <a:ea typeface="Times New Roman"/>
                          <a:cs typeface="Times New Roman"/>
                        </a:rPr>
                        <a:t>7</a:t>
                      </a:r>
                      <a:endParaRPr lang="es-MX" sz="1200">
                        <a:latin typeface="Times New Roman"/>
                        <a:ea typeface="Times New Roman"/>
                        <a:cs typeface="Times New Roman"/>
                      </a:endParaRPr>
                    </a:p>
                  </a:txBody>
                  <a:tcPr marL="44450" marR="44450" marT="0" marB="0" anchor="b">
                    <a:lnL>
                      <a:noFill/>
                    </a:lnL>
                    <a:lnR>
                      <a:noFill/>
                    </a:lnR>
                    <a:lnT>
                      <a:noFill/>
                    </a:lnT>
                    <a:lnB>
                      <a:noFill/>
                    </a:lnB>
                  </a:tcPr>
                </a:tc>
                <a:tc>
                  <a:txBody>
                    <a:bodyPr/>
                    <a:lstStyle/>
                    <a:p>
                      <a:pPr marR="165100" indent="-47625" algn="l">
                        <a:lnSpc>
                          <a:spcPct val="115000"/>
                        </a:lnSpc>
                        <a:spcAft>
                          <a:spcPts val="0"/>
                        </a:spcAft>
                      </a:pPr>
                      <a:r>
                        <a:rPr lang="es-MX" sz="1200">
                          <a:solidFill>
                            <a:srgbClr val="000000"/>
                          </a:solidFill>
                          <a:latin typeface="Times New Roman"/>
                          <a:ea typeface="Times New Roman"/>
                          <a:cs typeface="Times New Roman"/>
                        </a:rPr>
                        <a:t>0,14</a:t>
                      </a:r>
                      <a:endParaRPr lang="es-MX" sz="1200">
                        <a:latin typeface="Times New Roman"/>
                        <a:ea typeface="Times New Roman"/>
                        <a:cs typeface="Times New Roman"/>
                      </a:endParaRPr>
                    </a:p>
                  </a:txBody>
                  <a:tcPr marL="44450" marR="44450" marT="0" marB="0" anchor="b">
                    <a:lnL>
                      <a:noFill/>
                    </a:lnL>
                    <a:lnR>
                      <a:noFill/>
                    </a:lnR>
                    <a:lnT>
                      <a:noFill/>
                    </a:lnT>
                    <a:lnB>
                      <a:noFill/>
                    </a:lnB>
                  </a:tcPr>
                </a:tc>
                <a:tc>
                  <a:txBody>
                    <a:bodyPr/>
                    <a:lstStyle/>
                    <a:p>
                      <a:pPr marR="165100" indent="-47625" algn="l">
                        <a:lnSpc>
                          <a:spcPct val="115000"/>
                        </a:lnSpc>
                        <a:spcAft>
                          <a:spcPts val="0"/>
                        </a:spcAft>
                      </a:pPr>
                      <a:r>
                        <a:rPr lang="es-MX" sz="1200">
                          <a:solidFill>
                            <a:srgbClr val="000000"/>
                          </a:solidFill>
                          <a:latin typeface="Times New Roman"/>
                          <a:ea typeface="Times New Roman"/>
                          <a:cs typeface="Times New Roman"/>
                        </a:rPr>
                        <a:t>A </a:t>
                      </a:r>
                      <a:endParaRPr lang="es-MX" sz="1200">
                        <a:latin typeface="Times New Roman"/>
                        <a:ea typeface="Times New Roman"/>
                        <a:cs typeface="Times New Roman"/>
                      </a:endParaRPr>
                    </a:p>
                  </a:txBody>
                  <a:tcPr marL="44450" marR="44450" marT="0" marB="0" anchor="b">
                    <a:lnL>
                      <a:noFill/>
                    </a:lnL>
                    <a:lnR>
                      <a:noFill/>
                    </a:lnR>
                    <a:lnT>
                      <a:noFill/>
                    </a:lnT>
                    <a:lnB>
                      <a:noFill/>
                    </a:lnB>
                  </a:tcPr>
                </a:tc>
                <a:tc>
                  <a:txBody>
                    <a:bodyPr/>
                    <a:lstStyle/>
                    <a:p>
                      <a:pPr marR="165100" indent="-47625" algn="l">
                        <a:lnSpc>
                          <a:spcPct val="115000"/>
                        </a:lnSpc>
                        <a:spcAft>
                          <a:spcPts val="0"/>
                        </a:spcAft>
                      </a:pPr>
                      <a:r>
                        <a:rPr lang="es-MX" sz="1200">
                          <a:solidFill>
                            <a:srgbClr val="000000"/>
                          </a:solidFill>
                          <a:latin typeface="Times New Roman"/>
                          <a:ea typeface="Times New Roman"/>
                          <a:cs typeface="Times New Roman"/>
                        </a:rPr>
                        <a:t>  </a:t>
                      </a:r>
                      <a:endParaRPr lang="es-MX" sz="1200">
                        <a:latin typeface="Times New Roman"/>
                        <a:ea typeface="Times New Roman"/>
                        <a:cs typeface="Times New Roman"/>
                      </a:endParaRPr>
                    </a:p>
                  </a:txBody>
                  <a:tcPr marL="44450" marR="44450" marT="0" marB="0" anchor="b">
                    <a:lnL>
                      <a:noFill/>
                    </a:lnL>
                    <a:lnR>
                      <a:noFill/>
                    </a:lnR>
                    <a:lnT>
                      <a:noFill/>
                    </a:lnT>
                    <a:lnB>
                      <a:noFill/>
                    </a:lnB>
                  </a:tcPr>
                </a:tc>
              </a:tr>
              <a:tr h="269746">
                <a:tc>
                  <a:txBody>
                    <a:bodyPr/>
                    <a:lstStyle/>
                    <a:p>
                      <a:pPr marR="165100" indent="-47625" algn="l">
                        <a:lnSpc>
                          <a:spcPct val="115000"/>
                        </a:lnSpc>
                        <a:spcAft>
                          <a:spcPts val="0"/>
                        </a:spcAft>
                      </a:pPr>
                      <a:r>
                        <a:rPr lang="es-MX" sz="1200">
                          <a:solidFill>
                            <a:srgbClr val="000000"/>
                          </a:solidFill>
                          <a:latin typeface="Times New Roman"/>
                          <a:ea typeface="Times New Roman"/>
                          <a:cs typeface="Times New Roman"/>
                        </a:rPr>
                        <a:t>T0         </a:t>
                      </a:r>
                      <a:endParaRPr lang="es-MX" sz="120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R="165100" indent="-47625" algn="l">
                        <a:lnSpc>
                          <a:spcPct val="115000"/>
                        </a:lnSpc>
                        <a:spcAft>
                          <a:spcPts val="0"/>
                        </a:spcAft>
                      </a:pPr>
                      <a:r>
                        <a:rPr lang="es-MX" sz="1200">
                          <a:solidFill>
                            <a:srgbClr val="000000"/>
                          </a:solidFill>
                          <a:latin typeface="Times New Roman"/>
                          <a:ea typeface="Times New Roman"/>
                          <a:cs typeface="Times New Roman"/>
                        </a:rPr>
                        <a:t>  2,34</a:t>
                      </a:r>
                      <a:endParaRPr lang="es-MX" sz="120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R="165100" indent="-47625" algn="r">
                        <a:lnSpc>
                          <a:spcPct val="115000"/>
                        </a:lnSpc>
                        <a:spcAft>
                          <a:spcPts val="0"/>
                        </a:spcAft>
                      </a:pPr>
                      <a:r>
                        <a:rPr lang="es-MX" sz="1200">
                          <a:solidFill>
                            <a:srgbClr val="000000"/>
                          </a:solidFill>
                          <a:latin typeface="Times New Roman"/>
                          <a:ea typeface="Times New Roman"/>
                          <a:cs typeface="Times New Roman"/>
                        </a:rPr>
                        <a:t>7</a:t>
                      </a:r>
                      <a:endParaRPr lang="es-MX" sz="120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R="165100" indent="-47625" algn="l">
                        <a:lnSpc>
                          <a:spcPct val="115000"/>
                        </a:lnSpc>
                        <a:spcAft>
                          <a:spcPts val="0"/>
                        </a:spcAft>
                      </a:pPr>
                      <a:r>
                        <a:rPr lang="es-MX" sz="1200">
                          <a:solidFill>
                            <a:srgbClr val="000000"/>
                          </a:solidFill>
                          <a:latin typeface="Times New Roman"/>
                          <a:ea typeface="Times New Roman"/>
                          <a:cs typeface="Times New Roman"/>
                        </a:rPr>
                        <a:t>0,14</a:t>
                      </a:r>
                      <a:endParaRPr lang="es-MX" sz="120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R="165100" indent="-47625" algn="l">
                        <a:lnSpc>
                          <a:spcPct val="115000"/>
                        </a:lnSpc>
                        <a:spcAft>
                          <a:spcPts val="0"/>
                        </a:spcAft>
                      </a:pPr>
                      <a:r>
                        <a:rPr lang="es-MX" sz="1200">
                          <a:solidFill>
                            <a:srgbClr val="000000"/>
                          </a:solidFill>
                          <a:latin typeface="Times New Roman"/>
                          <a:ea typeface="Times New Roman"/>
                          <a:cs typeface="Times New Roman"/>
                        </a:rPr>
                        <a:t>B</a:t>
                      </a:r>
                      <a:endParaRPr lang="es-MX" sz="120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R="165100" indent="-47625" algn="l">
                        <a:lnSpc>
                          <a:spcPct val="115000"/>
                        </a:lnSpc>
                        <a:spcAft>
                          <a:spcPts val="0"/>
                        </a:spcAft>
                      </a:pPr>
                      <a:r>
                        <a:rPr lang="es-MX" sz="1200">
                          <a:solidFill>
                            <a:srgbClr val="000000"/>
                          </a:solidFill>
                          <a:latin typeface="Times New Roman"/>
                          <a:ea typeface="Times New Roman"/>
                          <a:cs typeface="Times New Roman"/>
                        </a:rPr>
                        <a:t> </a:t>
                      </a:r>
                      <a:endParaRPr lang="es-MX" sz="120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764280">
                <a:tc gridSpan="6">
                  <a:txBody>
                    <a:bodyPr/>
                    <a:lstStyle/>
                    <a:p>
                      <a:pPr marR="165100" indent="-47625" algn="l">
                        <a:lnSpc>
                          <a:spcPct val="115000"/>
                        </a:lnSpc>
                        <a:spcAft>
                          <a:spcPts val="0"/>
                        </a:spcAft>
                      </a:pPr>
                      <a:r>
                        <a:rPr lang="es-MX" sz="1200" dirty="0">
                          <a:solidFill>
                            <a:srgbClr val="000000"/>
                          </a:solidFill>
                          <a:latin typeface="Times New Roman"/>
                          <a:ea typeface="Times New Roman"/>
                          <a:cs typeface="Times New Roman"/>
                        </a:rPr>
                        <a:t>Error: 0.14 </a:t>
                      </a:r>
                      <a:endParaRPr lang="es-MX" sz="1200" dirty="0">
                        <a:latin typeface="Times New Roman"/>
                        <a:ea typeface="Times New Roman"/>
                        <a:cs typeface="Times New Roman"/>
                      </a:endParaRPr>
                    </a:p>
                    <a:p>
                      <a:pPr marR="165100" indent="-47625" algn="l">
                        <a:lnSpc>
                          <a:spcPct val="115000"/>
                        </a:lnSpc>
                        <a:spcAft>
                          <a:spcPts val="0"/>
                        </a:spcAft>
                      </a:pPr>
                      <a:r>
                        <a:rPr lang="es-MX" sz="1200" dirty="0">
                          <a:solidFill>
                            <a:srgbClr val="000000"/>
                          </a:solidFill>
                          <a:latin typeface="Times New Roman"/>
                          <a:ea typeface="Times New Roman"/>
                          <a:cs typeface="Times New Roman"/>
                        </a:rPr>
                        <a:t>Medias con una letra común no son significativamente diferentes</a:t>
                      </a:r>
                      <a:r>
                        <a:rPr lang="es-MX" sz="1000" dirty="0">
                          <a:solidFill>
                            <a:srgbClr val="000000"/>
                          </a:solidFill>
                          <a:latin typeface="Times New Roman"/>
                          <a:ea typeface="Times New Roman"/>
                          <a:cs typeface="Times New Roman"/>
                        </a:rPr>
                        <a:t>(p&lt;= 0.05)</a:t>
                      </a:r>
                      <a:endParaRPr lang="es-MX" sz="1200" dirty="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47267">
                <a:tc gridSpan="6">
                  <a:txBody>
                    <a:bodyPr/>
                    <a:lstStyle/>
                    <a:p>
                      <a:pPr>
                        <a:lnSpc>
                          <a:spcPct val="115000"/>
                        </a:lnSpc>
                      </a:pPr>
                      <a:endParaRPr lang="es-MX" sz="1100" dirty="0">
                        <a:latin typeface="Calibri"/>
                        <a:ea typeface="Times New Roman"/>
                        <a:cs typeface="Times New Roman"/>
                      </a:endParaRPr>
                    </a:p>
                  </a:txBody>
                  <a:tcPr marL="44450" marR="4445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pic>
        <p:nvPicPr>
          <p:cNvPr id="5" name="4 Imagen"/>
          <p:cNvPicPr/>
          <p:nvPr/>
        </p:nvPicPr>
        <p:blipFill>
          <a:blip r:embed="rId2" cstate="print"/>
          <a:srcRect/>
          <a:stretch>
            <a:fillRect/>
          </a:stretch>
        </p:blipFill>
        <p:spPr bwMode="auto">
          <a:xfrm>
            <a:off x="5292080" y="1484784"/>
            <a:ext cx="3600400" cy="3528392"/>
          </a:xfrm>
          <a:prstGeom prst="rect">
            <a:avLst/>
          </a:prstGeom>
          <a:noFill/>
          <a:ln w="9525">
            <a:noFill/>
            <a:miter lim="800000"/>
            <a:headEnd/>
            <a:tailEnd/>
          </a:ln>
        </p:spPr>
      </p:pic>
      <p:pic>
        <p:nvPicPr>
          <p:cNvPr id="6" name="5 Imagen" descr="C:\Users\usuario\Pictures\DSC00013.JPG"/>
          <p:cNvPicPr/>
          <p:nvPr/>
        </p:nvPicPr>
        <p:blipFill>
          <a:blip r:embed="rId3" cstate="print"/>
          <a:srcRect/>
          <a:stretch>
            <a:fillRect/>
          </a:stretch>
        </p:blipFill>
        <p:spPr bwMode="auto">
          <a:xfrm>
            <a:off x="0" y="4797152"/>
            <a:ext cx="2843808" cy="2060848"/>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MX" dirty="0" smtClean="0"/>
          </a:p>
          <a:p>
            <a:endParaRPr lang="es-MX" dirty="0" smtClean="0"/>
          </a:p>
          <a:p>
            <a:pPr algn="just"/>
            <a:r>
              <a:rPr lang="es-MX" sz="2800" dirty="0" smtClean="0"/>
              <a:t>Durante el desarrollo de la investigación no se presentó ningún cuadro de enfermedades debido al oportuno empleo de antibióticos preventivos que se adicionaba cada vez que se realizaba los diferentes muestreos.</a:t>
            </a:r>
          </a:p>
          <a:p>
            <a:pPr>
              <a:buNone/>
            </a:pPr>
            <a:endParaRPr lang="es-MX" dirty="0"/>
          </a:p>
        </p:txBody>
      </p:sp>
      <p:sp>
        <p:nvSpPr>
          <p:cNvPr id="3" name="2 Título"/>
          <p:cNvSpPr>
            <a:spLocks noGrp="1"/>
          </p:cNvSpPr>
          <p:nvPr>
            <p:ph type="title"/>
          </p:nvPr>
        </p:nvSpPr>
        <p:spPr/>
        <p:txBody>
          <a:bodyPr/>
          <a:lstStyle/>
          <a:p>
            <a:r>
              <a:rPr lang="es-EC" dirty="0" smtClean="0"/>
              <a:t>Incidencia de Enfermedades</a:t>
            </a:r>
            <a:endParaRPr lang="es-MX" dirty="0"/>
          </a:p>
        </p:txBody>
      </p:sp>
    </p:spTree>
  </p:cSld>
  <p:clrMapOvr>
    <a:masterClrMapping/>
  </p:clrMapOvr>
  <p:transition>
    <p:spli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EC" dirty="0" smtClean="0"/>
              <a:t>Mortalidad</a:t>
            </a:r>
            <a:endParaRPr lang="es-MX" dirty="0"/>
          </a:p>
        </p:txBody>
      </p:sp>
      <p:graphicFrame>
        <p:nvGraphicFramePr>
          <p:cNvPr id="4" name="3 Marcador de contenido"/>
          <p:cNvGraphicFramePr>
            <a:graphicFrameLocks noGrp="1"/>
          </p:cNvGraphicFramePr>
          <p:nvPr>
            <p:ph idx="1"/>
          </p:nvPr>
        </p:nvGraphicFramePr>
        <p:xfrm>
          <a:off x="1403648" y="2060848"/>
          <a:ext cx="6779096" cy="329818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i="1" dirty="0" smtClean="0"/>
              <a:t>Introducción</a:t>
            </a:r>
            <a:endParaRPr lang="es-MX" dirty="0"/>
          </a:p>
        </p:txBody>
      </p:sp>
      <p:graphicFrame>
        <p:nvGraphicFramePr>
          <p:cNvPr id="5" name="4 Diagrama"/>
          <p:cNvGraphicFramePr/>
          <p:nvPr/>
        </p:nvGraphicFramePr>
        <p:xfrm>
          <a:off x="1524000" y="1397000"/>
          <a:ext cx="7152456"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amon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r>
              <a:rPr lang="es-EC" dirty="0" smtClean="0"/>
              <a:t>Análisis económico</a:t>
            </a:r>
            <a:endParaRPr lang="es-MX" dirty="0"/>
          </a:p>
        </p:txBody>
      </p:sp>
      <p:cxnSp>
        <p:nvCxnSpPr>
          <p:cNvPr id="6" name="5 Conector recto de flecha"/>
          <p:cNvCxnSpPr/>
          <p:nvPr/>
        </p:nvCxnSpPr>
        <p:spPr>
          <a:xfrm flipH="1" flipV="1">
            <a:off x="2915816" y="2852936"/>
            <a:ext cx="72008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1043608" y="2492896"/>
            <a:ext cx="2952328" cy="338554"/>
          </a:xfrm>
          <a:prstGeom prst="rect">
            <a:avLst/>
          </a:prstGeom>
          <a:noFill/>
        </p:spPr>
        <p:txBody>
          <a:bodyPr wrap="square" rtlCol="0">
            <a:spAutoFit/>
          </a:bodyPr>
          <a:lstStyle/>
          <a:p>
            <a:r>
              <a:rPr lang="es-MX" sz="1600" dirty="0" smtClean="0"/>
              <a:t>Peso total * valor kg carne</a:t>
            </a:r>
            <a:endParaRPr lang="es-MX" sz="1600" dirty="0"/>
          </a:p>
        </p:txBody>
      </p:sp>
      <p:cxnSp>
        <p:nvCxnSpPr>
          <p:cNvPr id="8" name="7 Conector recto de flecha"/>
          <p:cNvCxnSpPr/>
          <p:nvPr/>
        </p:nvCxnSpPr>
        <p:spPr>
          <a:xfrm>
            <a:off x="5580112" y="3501008"/>
            <a:ext cx="36004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5652120" y="3933056"/>
            <a:ext cx="2016224" cy="1815882"/>
          </a:xfrm>
          <a:prstGeom prst="rect">
            <a:avLst/>
          </a:prstGeom>
          <a:noFill/>
        </p:spPr>
        <p:txBody>
          <a:bodyPr wrap="square" rtlCol="0">
            <a:spAutoFit/>
          </a:bodyPr>
          <a:lstStyle/>
          <a:p>
            <a:r>
              <a:rPr lang="es-MX" sz="1600" dirty="0" smtClean="0"/>
              <a:t>Balanceado </a:t>
            </a:r>
          </a:p>
          <a:p>
            <a:r>
              <a:rPr lang="es-MX" sz="1600" dirty="0" smtClean="0"/>
              <a:t>Omega 3</a:t>
            </a:r>
          </a:p>
          <a:p>
            <a:r>
              <a:rPr lang="es-MX" sz="1600" dirty="0" smtClean="0"/>
              <a:t>Omega 3-6</a:t>
            </a:r>
          </a:p>
          <a:p>
            <a:r>
              <a:rPr lang="es-MX" sz="1600" dirty="0" smtClean="0"/>
              <a:t>Alevines </a:t>
            </a:r>
          </a:p>
          <a:p>
            <a:r>
              <a:rPr lang="es-MX" sz="1600" dirty="0" smtClean="0"/>
              <a:t>Mano de obra</a:t>
            </a:r>
          </a:p>
          <a:p>
            <a:r>
              <a:rPr lang="es-MX" sz="1600" dirty="0" smtClean="0"/>
              <a:t>Insumos </a:t>
            </a:r>
          </a:p>
          <a:p>
            <a:r>
              <a:rPr lang="es-MX" sz="1600" dirty="0" smtClean="0"/>
              <a:t>Bombeo de agua </a:t>
            </a:r>
            <a:endParaRPr lang="es-MX" sz="1600" dirty="0"/>
          </a:p>
        </p:txBody>
      </p:sp>
      <p:cxnSp>
        <p:nvCxnSpPr>
          <p:cNvPr id="12" name="11 Conector recto de flecha"/>
          <p:cNvCxnSpPr/>
          <p:nvPr/>
        </p:nvCxnSpPr>
        <p:spPr>
          <a:xfrm flipH="1" flipV="1">
            <a:off x="6732240" y="1700808"/>
            <a:ext cx="36004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rot="19973667">
            <a:off x="5325020" y="1021111"/>
            <a:ext cx="3187160" cy="307777"/>
          </a:xfrm>
          <a:prstGeom prst="rect">
            <a:avLst/>
          </a:prstGeom>
          <a:noFill/>
        </p:spPr>
        <p:txBody>
          <a:bodyPr wrap="square" rtlCol="0">
            <a:spAutoFit/>
          </a:bodyPr>
          <a:lstStyle/>
          <a:p>
            <a:r>
              <a:rPr lang="es-MX" sz="1400" dirty="0" smtClean="0"/>
              <a:t>Beneficio Bruto –Costos Variables</a:t>
            </a:r>
          </a:p>
        </p:txBody>
      </p:sp>
    </p:spTree>
  </p:cSld>
  <p:clrMapOvr>
    <a:masterClrMapping/>
  </p:clrMapOvr>
  <p:transition>
    <p:diamon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9552" y="1484784"/>
            <a:ext cx="8229600" cy="1143000"/>
          </a:xfrm>
        </p:spPr>
        <p:txBody>
          <a:bodyPr>
            <a:noAutofit/>
          </a:bodyPr>
          <a:lstStyle/>
          <a:p>
            <a:pPr algn="ctr"/>
            <a:r>
              <a:rPr lang="es-EC" sz="3200" dirty="0" smtClean="0"/>
              <a:t>Beneficio Bruto obtenido en los tres tratamientos evaluados, Santo Domingo, 2012.</a:t>
            </a:r>
            <a:r>
              <a:rPr lang="es-MX" sz="3200" dirty="0" smtClean="0"/>
              <a:t/>
            </a:r>
            <a:br>
              <a:rPr lang="es-MX" sz="3200" dirty="0" smtClean="0"/>
            </a:br>
            <a:endParaRPr lang="es-MX" sz="3200" dirty="0"/>
          </a:p>
        </p:txBody>
      </p:sp>
      <p:graphicFrame>
        <p:nvGraphicFramePr>
          <p:cNvPr id="4" name="3 Tabla"/>
          <p:cNvGraphicFramePr>
            <a:graphicFrameLocks noGrp="1"/>
          </p:cNvGraphicFramePr>
          <p:nvPr/>
        </p:nvGraphicFramePr>
        <p:xfrm>
          <a:off x="2339752" y="3140968"/>
          <a:ext cx="4632852" cy="1202045"/>
        </p:xfrm>
        <a:graphic>
          <a:graphicData uri="http://schemas.openxmlformats.org/drawingml/2006/table">
            <a:tbl>
              <a:tblPr/>
              <a:tblGrid>
                <a:gridCol w="931249"/>
                <a:gridCol w="864413"/>
                <a:gridCol w="864413"/>
                <a:gridCol w="974692"/>
                <a:gridCol w="998085"/>
              </a:tblGrid>
              <a:tr h="480818">
                <a:tc>
                  <a:txBody>
                    <a:bodyPr/>
                    <a:lstStyle/>
                    <a:p>
                      <a:pPr algn="l">
                        <a:lnSpc>
                          <a:spcPct val="115000"/>
                        </a:lnSpc>
                        <a:spcAft>
                          <a:spcPts val="0"/>
                        </a:spcAft>
                      </a:pPr>
                      <a:r>
                        <a:rPr lang="es-MX" sz="1100" b="1" dirty="0">
                          <a:solidFill>
                            <a:srgbClr val="000000"/>
                          </a:solidFill>
                          <a:latin typeface="Calibri"/>
                          <a:ea typeface="Times New Roman"/>
                          <a:cs typeface="Times New Roman"/>
                        </a:rPr>
                        <a:t>Tratamientos</a:t>
                      </a:r>
                      <a:endParaRPr lang="es-MX" sz="1200" dirty="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MX" sz="1100" b="1">
                          <a:solidFill>
                            <a:srgbClr val="000000"/>
                          </a:solidFill>
                          <a:latin typeface="Calibri"/>
                          <a:ea typeface="Times New Roman"/>
                          <a:cs typeface="Times New Roman"/>
                        </a:rPr>
                        <a:t>Tilapia g</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MX" sz="1100" b="1" dirty="0">
                          <a:solidFill>
                            <a:srgbClr val="000000"/>
                          </a:solidFill>
                          <a:latin typeface="Calibri"/>
                          <a:ea typeface="Times New Roman"/>
                          <a:cs typeface="Times New Roman"/>
                        </a:rPr>
                        <a:t>kilos </a:t>
                      </a:r>
                      <a:endParaRPr lang="es-MX" sz="1200" dirty="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MX" sz="1100" b="1">
                          <a:solidFill>
                            <a:srgbClr val="000000"/>
                          </a:solidFill>
                          <a:latin typeface="Calibri"/>
                          <a:ea typeface="Times New Roman"/>
                          <a:cs typeface="Times New Roman"/>
                        </a:rPr>
                        <a:t>Precio/kg</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MX" sz="1100" b="1">
                          <a:solidFill>
                            <a:srgbClr val="000000"/>
                          </a:solidFill>
                          <a:latin typeface="Calibri"/>
                          <a:ea typeface="Times New Roman"/>
                          <a:cs typeface="Times New Roman"/>
                        </a:rPr>
                        <a:t>Total</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409">
                <a:tc>
                  <a:txBody>
                    <a:bodyPr/>
                    <a:lstStyle/>
                    <a:p>
                      <a:pPr algn="l">
                        <a:lnSpc>
                          <a:spcPct val="115000"/>
                        </a:lnSpc>
                        <a:spcAft>
                          <a:spcPts val="0"/>
                        </a:spcAft>
                      </a:pPr>
                      <a:r>
                        <a:rPr lang="es-MX" sz="1100" b="1">
                          <a:solidFill>
                            <a:srgbClr val="000000"/>
                          </a:solidFill>
                          <a:latin typeface="Calibri"/>
                          <a:ea typeface="Times New Roman"/>
                          <a:cs typeface="Times New Roman"/>
                        </a:rPr>
                        <a:t>T0 </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MX" sz="1100">
                          <a:solidFill>
                            <a:srgbClr val="000000"/>
                          </a:solidFill>
                          <a:latin typeface="Calibri"/>
                          <a:ea typeface="Times New Roman"/>
                          <a:cs typeface="Times New Roman"/>
                        </a:rPr>
                        <a:t>30 775</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MX" sz="1100">
                          <a:solidFill>
                            <a:srgbClr val="000000"/>
                          </a:solidFill>
                          <a:latin typeface="Calibri"/>
                          <a:ea typeface="Times New Roman"/>
                          <a:cs typeface="Times New Roman"/>
                        </a:rPr>
                        <a:t>31</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MX" sz="1100" dirty="0">
                          <a:solidFill>
                            <a:srgbClr val="000000"/>
                          </a:solidFill>
                          <a:latin typeface="Calibri"/>
                          <a:ea typeface="Times New Roman"/>
                          <a:cs typeface="Times New Roman"/>
                        </a:rPr>
                        <a:t>3,3</a:t>
                      </a:r>
                      <a:endParaRPr lang="es-MX" sz="1200" dirty="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MX" sz="1100">
                          <a:solidFill>
                            <a:srgbClr val="000000"/>
                          </a:solidFill>
                          <a:latin typeface="Calibri"/>
                          <a:ea typeface="Times New Roman"/>
                          <a:cs typeface="Times New Roman"/>
                        </a:rPr>
                        <a:t>101,56</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40409">
                <a:tc>
                  <a:txBody>
                    <a:bodyPr/>
                    <a:lstStyle/>
                    <a:p>
                      <a:pPr algn="l">
                        <a:lnSpc>
                          <a:spcPct val="115000"/>
                        </a:lnSpc>
                        <a:spcAft>
                          <a:spcPts val="0"/>
                        </a:spcAft>
                      </a:pPr>
                      <a:r>
                        <a:rPr lang="es-MX" sz="1100" b="1">
                          <a:solidFill>
                            <a:srgbClr val="000000"/>
                          </a:solidFill>
                          <a:latin typeface="Calibri"/>
                          <a:ea typeface="Times New Roman"/>
                          <a:cs typeface="Times New Roman"/>
                        </a:rPr>
                        <a:t>T1 </a:t>
                      </a:r>
                      <a:endParaRPr lang="es-MX" sz="12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MX" sz="1100">
                          <a:solidFill>
                            <a:srgbClr val="000000"/>
                          </a:solidFill>
                          <a:latin typeface="Calibri"/>
                          <a:ea typeface="Times New Roman"/>
                          <a:cs typeface="Times New Roman"/>
                        </a:rPr>
                        <a:t>41 867</a:t>
                      </a:r>
                      <a:endParaRPr lang="es-MX" sz="12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MX" sz="1100">
                          <a:solidFill>
                            <a:srgbClr val="000000"/>
                          </a:solidFill>
                          <a:latin typeface="Calibri"/>
                          <a:ea typeface="Times New Roman"/>
                          <a:cs typeface="Times New Roman"/>
                        </a:rPr>
                        <a:t>42</a:t>
                      </a:r>
                      <a:endParaRPr lang="es-MX" sz="12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MX" sz="1100" dirty="0">
                          <a:solidFill>
                            <a:srgbClr val="000000"/>
                          </a:solidFill>
                          <a:latin typeface="Calibri"/>
                          <a:ea typeface="Times New Roman"/>
                          <a:cs typeface="Times New Roman"/>
                        </a:rPr>
                        <a:t>3,3</a:t>
                      </a:r>
                      <a:endParaRPr lang="es-MX" sz="12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MX" sz="1100">
                          <a:solidFill>
                            <a:srgbClr val="000000"/>
                          </a:solidFill>
                          <a:latin typeface="Calibri"/>
                          <a:ea typeface="Times New Roman"/>
                          <a:cs typeface="Times New Roman"/>
                        </a:rPr>
                        <a:t>138,16</a:t>
                      </a:r>
                      <a:endParaRPr lang="es-MX" sz="1200">
                        <a:latin typeface="Times New Roman"/>
                        <a:ea typeface="Times New Roman"/>
                        <a:cs typeface="Times New Roman"/>
                      </a:endParaRPr>
                    </a:p>
                  </a:txBody>
                  <a:tcPr marL="44450" marR="44450" marT="0" marB="0" anchor="b">
                    <a:lnL>
                      <a:noFill/>
                    </a:lnL>
                    <a:lnR>
                      <a:noFill/>
                    </a:lnR>
                    <a:lnT>
                      <a:noFill/>
                    </a:lnT>
                    <a:lnB>
                      <a:noFill/>
                    </a:lnB>
                  </a:tcPr>
                </a:tc>
              </a:tr>
              <a:tr h="240409">
                <a:tc>
                  <a:txBody>
                    <a:bodyPr/>
                    <a:lstStyle/>
                    <a:p>
                      <a:pPr algn="l">
                        <a:lnSpc>
                          <a:spcPct val="115000"/>
                        </a:lnSpc>
                        <a:spcAft>
                          <a:spcPts val="0"/>
                        </a:spcAft>
                      </a:pPr>
                      <a:r>
                        <a:rPr lang="es-MX" sz="1100" b="1">
                          <a:solidFill>
                            <a:srgbClr val="000000"/>
                          </a:solidFill>
                          <a:latin typeface="Calibri"/>
                          <a:ea typeface="Times New Roman"/>
                          <a:cs typeface="Times New Roman"/>
                        </a:rPr>
                        <a:t>T2 </a:t>
                      </a:r>
                      <a:endParaRPr lang="es-MX" sz="120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100" dirty="0">
                          <a:solidFill>
                            <a:srgbClr val="000000"/>
                          </a:solidFill>
                          <a:latin typeface="Calibri"/>
                          <a:ea typeface="Times New Roman"/>
                          <a:cs typeface="Times New Roman"/>
                        </a:rPr>
                        <a:t>43 140</a:t>
                      </a:r>
                      <a:endParaRPr lang="es-MX" sz="1200" dirty="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100">
                          <a:solidFill>
                            <a:srgbClr val="000000"/>
                          </a:solidFill>
                          <a:latin typeface="Calibri"/>
                          <a:ea typeface="Times New Roman"/>
                          <a:cs typeface="Times New Roman"/>
                        </a:rPr>
                        <a:t>43</a:t>
                      </a:r>
                      <a:endParaRPr lang="es-MX" sz="120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100" dirty="0">
                          <a:solidFill>
                            <a:srgbClr val="000000"/>
                          </a:solidFill>
                          <a:latin typeface="Calibri"/>
                          <a:ea typeface="Times New Roman"/>
                          <a:cs typeface="Times New Roman"/>
                        </a:rPr>
                        <a:t>3,3</a:t>
                      </a:r>
                      <a:endParaRPr lang="es-MX" sz="1200" dirty="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100" dirty="0">
                          <a:solidFill>
                            <a:srgbClr val="000000"/>
                          </a:solidFill>
                          <a:latin typeface="Calibri"/>
                          <a:ea typeface="Times New Roman"/>
                          <a:cs typeface="Times New Roman"/>
                        </a:rPr>
                        <a:t>142,36</a:t>
                      </a:r>
                      <a:endParaRPr lang="es-MX" sz="1200" dirty="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836712"/>
            <a:ext cx="8229600" cy="1143000"/>
          </a:xfrm>
        </p:spPr>
        <p:txBody>
          <a:bodyPr>
            <a:normAutofit fontScale="90000"/>
          </a:bodyPr>
          <a:lstStyle/>
          <a:p>
            <a:pPr algn="ctr"/>
            <a:r>
              <a:rPr lang="es-EC" sz="3100" dirty="0" smtClean="0"/>
              <a:t>Costos variables obtenidos en los tres tratamientos evaluados, Santo Domingo, 2012.</a:t>
            </a:r>
            <a:r>
              <a:rPr lang="es-MX" dirty="0" smtClean="0"/>
              <a:t/>
            </a:r>
            <a:br>
              <a:rPr lang="es-MX" dirty="0" smtClean="0"/>
            </a:br>
            <a:endParaRPr lang="es-MX" dirty="0"/>
          </a:p>
        </p:txBody>
      </p:sp>
      <p:graphicFrame>
        <p:nvGraphicFramePr>
          <p:cNvPr id="4" name="3 Tabla"/>
          <p:cNvGraphicFramePr>
            <a:graphicFrameLocks noGrp="1"/>
          </p:cNvGraphicFramePr>
          <p:nvPr/>
        </p:nvGraphicFramePr>
        <p:xfrm>
          <a:off x="1547664" y="2947033"/>
          <a:ext cx="7056783" cy="1490079"/>
        </p:xfrm>
        <a:graphic>
          <a:graphicData uri="http://schemas.openxmlformats.org/drawingml/2006/table">
            <a:tbl>
              <a:tblPr/>
              <a:tblGrid>
                <a:gridCol w="733765"/>
                <a:gridCol w="681103"/>
                <a:gridCol w="681103"/>
                <a:gridCol w="645994"/>
                <a:gridCol w="786427"/>
                <a:gridCol w="786427"/>
                <a:gridCol w="628440"/>
                <a:gridCol w="733765"/>
                <a:gridCol w="733765"/>
                <a:gridCol w="645994"/>
              </a:tblGrid>
              <a:tr h="596031">
                <a:tc>
                  <a:txBody>
                    <a:bodyPr/>
                    <a:lstStyle/>
                    <a:p>
                      <a:pPr algn="l">
                        <a:lnSpc>
                          <a:spcPct val="115000"/>
                        </a:lnSpc>
                        <a:spcAft>
                          <a:spcPts val="0"/>
                        </a:spcAft>
                      </a:pPr>
                      <a:r>
                        <a:rPr lang="es-MX" sz="1100" b="1">
                          <a:solidFill>
                            <a:srgbClr val="000000"/>
                          </a:solidFill>
                          <a:latin typeface="Times New Roman"/>
                          <a:ea typeface="Times New Roman"/>
                          <a:cs typeface="Times New Roman"/>
                        </a:rPr>
                        <a:t>Trat</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MX" sz="1100" b="1">
                          <a:solidFill>
                            <a:srgbClr val="000000"/>
                          </a:solidFill>
                          <a:latin typeface="Times New Roman"/>
                          <a:ea typeface="Times New Roman"/>
                          <a:cs typeface="Times New Roman"/>
                        </a:rPr>
                        <a:t>Balance</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MX" sz="1100" b="1">
                          <a:solidFill>
                            <a:srgbClr val="000000"/>
                          </a:solidFill>
                          <a:latin typeface="Times New Roman"/>
                          <a:ea typeface="Times New Roman"/>
                          <a:cs typeface="Times New Roman"/>
                        </a:rPr>
                        <a:t>Costo </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MX" sz="1100" b="1">
                          <a:solidFill>
                            <a:srgbClr val="000000"/>
                          </a:solidFill>
                          <a:latin typeface="Times New Roman"/>
                          <a:ea typeface="Times New Roman"/>
                          <a:cs typeface="Times New Roman"/>
                        </a:rPr>
                        <a:t>V. Prod</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MX" sz="1100" b="1">
                          <a:solidFill>
                            <a:srgbClr val="000000"/>
                          </a:solidFill>
                          <a:latin typeface="Times New Roman"/>
                          <a:ea typeface="Times New Roman"/>
                          <a:cs typeface="Times New Roman"/>
                        </a:rPr>
                        <a:t>Alevines</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MX" sz="1100" b="1">
                          <a:solidFill>
                            <a:srgbClr val="000000"/>
                          </a:solidFill>
                          <a:latin typeface="Times New Roman"/>
                          <a:ea typeface="Times New Roman"/>
                          <a:cs typeface="Times New Roman"/>
                        </a:rPr>
                        <a:t>Mano  O</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MX" sz="1100" b="1">
                          <a:solidFill>
                            <a:srgbClr val="000000"/>
                          </a:solidFill>
                          <a:latin typeface="Times New Roman"/>
                          <a:ea typeface="Times New Roman"/>
                          <a:cs typeface="Times New Roman"/>
                        </a:rPr>
                        <a:t>Agua</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MX" sz="1100" b="1">
                          <a:solidFill>
                            <a:srgbClr val="000000"/>
                          </a:solidFill>
                          <a:latin typeface="Times New Roman"/>
                          <a:ea typeface="Times New Roman"/>
                          <a:cs typeface="Times New Roman"/>
                        </a:rPr>
                        <a:t>Insumos</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MX" sz="1100" b="1">
                          <a:solidFill>
                            <a:srgbClr val="000000"/>
                          </a:solidFill>
                          <a:latin typeface="Times New Roman"/>
                          <a:ea typeface="Times New Roman"/>
                          <a:cs typeface="Times New Roman"/>
                        </a:rPr>
                        <a:t>Costo B+P+A</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MX" sz="1100" b="1">
                          <a:solidFill>
                            <a:srgbClr val="000000"/>
                          </a:solidFill>
                          <a:latin typeface="Times New Roman"/>
                          <a:ea typeface="Times New Roman"/>
                          <a:cs typeface="Times New Roman"/>
                        </a:rPr>
                        <a:t>Total C /kg</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016">
                <a:tc>
                  <a:txBody>
                    <a:bodyPr/>
                    <a:lstStyle/>
                    <a:p>
                      <a:pPr algn="l">
                        <a:lnSpc>
                          <a:spcPct val="115000"/>
                        </a:lnSpc>
                        <a:spcAft>
                          <a:spcPts val="0"/>
                        </a:spcAft>
                      </a:pPr>
                      <a:r>
                        <a:rPr lang="es-MX" sz="1100" b="1">
                          <a:solidFill>
                            <a:srgbClr val="000000"/>
                          </a:solidFill>
                          <a:latin typeface="Times New Roman"/>
                          <a:ea typeface="Times New Roman"/>
                          <a:cs typeface="Times New Roman"/>
                        </a:rPr>
                        <a:t>T0 </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MX" sz="1100">
                          <a:solidFill>
                            <a:srgbClr val="000000"/>
                          </a:solidFill>
                          <a:latin typeface="Times New Roman"/>
                          <a:ea typeface="Times New Roman"/>
                          <a:cs typeface="Times New Roman"/>
                        </a:rPr>
                        <a:t>48,5</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MX" sz="1100">
                          <a:solidFill>
                            <a:srgbClr val="000000"/>
                          </a:solidFill>
                          <a:latin typeface="Times New Roman"/>
                          <a:ea typeface="Times New Roman"/>
                          <a:cs typeface="Times New Roman"/>
                        </a:rPr>
                        <a:t>35,15</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MX" sz="1100">
                          <a:solidFill>
                            <a:srgbClr val="000000"/>
                          </a:solidFill>
                          <a:latin typeface="Times New Roman"/>
                          <a:ea typeface="Times New Roman"/>
                          <a:cs typeface="Times New Roman"/>
                        </a:rPr>
                        <a:t>0</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MX" sz="1100">
                          <a:solidFill>
                            <a:srgbClr val="000000"/>
                          </a:solidFill>
                          <a:latin typeface="Times New Roman"/>
                          <a:ea typeface="Times New Roman"/>
                          <a:cs typeface="Times New Roman"/>
                        </a:rPr>
                        <a:t>10,5</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MX" sz="1100" dirty="0">
                          <a:solidFill>
                            <a:srgbClr val="000000"/>
                          </a:solidFill>
                          <a:latin typeface="Times New Roman"/>
                          <a:ea typeface="Times New Roman"/>
                          <a:cs typeface="Times New Roman"/>
                        </a:rPr>
                        <a:t>0,05</a:t>
                      </a:r>
                      <a:endParaRPr lang="es-MX" sz="1200" dirty="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MX" sz="1100">
                          <a:solidFill>
                            <a:srgbClr val="000000"/>
                          </a:solidFill>
                          <a:latin typeface="Times New Roman"/>
                          <a:ea typeface="Times New Roman"/>
                          <a:cs typeface="Times New Roman"/>
                        </a:rPr>
                        <a:t>0,05</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MX" sz="1100">
                          <a:solidFill>
                            <a:srgbClr val="000000"/>
                          </a:solidFill>
                          <a:latin typeface="Times New Roman"/>
                          <a:ea typeface="Times New Roman"/>
                          <a:cs typeface="Times New Roman"/>
                        </a:rPr>
                        <a:t>0,05</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MX" sz="1100">
                          <a:solidFill>
                            <a:srgbClr val="000000"/>
                          </a:solidFill>
                          <a:latin typeface="Times New Roman"/>
                          <a:ea typeface="Times New Roman"/>
                          <a:cs typeface="Times New Roman"/>
                        </a:rPr>
                        <a:t>45,8</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MX" sz="1100">
                          <a:solidFill>
                            <a:srgbClr val="000000"/>
                          </a:solidFill>
                          <a:latin typeface="Times New Roman"/>
                          <a:ea typeface="Times New Roman"/>
                          <a:cs typeface="Times New Roman"/>
                        </a:rPr>
                        <a:t>1,49</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98016">
                <a:tc>
                  <a:txBody>
                    <a:bodyPr/>
                    <a:lstStyle/>
                    <a:p>
                      <a:pPr algn="l">
                        <a:lnSpc>
                          <a:spcPct val="115000"/>
                        </a:lnSpc>
                        <a:spcAft>
                          <a:spcPts val="0"/>
                        </a:spcAft>
                      </a:pPr>
                      <a:r>
                        <a:rPr lang="es-MX" sz="1100" b="1">
                          <a:solidFill>
                            <a:srgbClr val="000000"/>
                          </a:solidFill>
                          <a:latin typeface="Times New Roman"/>
                          <a:ea typeface="Times New Roman"/>
                          <a:cs typeface="Times New Roman"/>
                        </a:rPr>
                        <a:t>T1 </a:t>
                      </a:r>
                      <a:endParaRPr lang="es-MX" sz="12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MX" sz="1100">
                          <a:solidFill>
                            <a:srgbClr val="000000"/>
                          </a:solidFill>
                          <a:latin typeface="Times New Roman"/>
                          <a:ea typeface="Times New Roman"/>
                          <a:cs typeface="Times New Roman"/>
                        </a:rPr>
                        <a:t>56,3</a:t>
                      </a:r>
                      <a:endParaRPr lang="es-MX" sz="12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MX" sz="1100">
                          <a:solidFill>
                            <a:srgbClr val="000000"/>
                          </a:solidFill>
                          <a:latin typeface="Times New Roman"/>
                          <a:ea typeface="Times New Roman"/>
                          <a:cs typeface="Times New Roman"/>
                        </a:rPr>
                        <a:t>40,80</a:t>
                      </a:r>
                      <a:endParaRPr lang="es-MX" sz="12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MX" sz="1100">
                          <a:solidFill>
                            <a:srgbClr val="000000"/>
                          </a:solidFill>
                          <a:latin typeface="Times New Roman"/>
                          <a:ea typeface="Times New Roman"/>
                          <a:cs typeface="Times New Roman"/>
                        </a:rPr>
                        <a:t>30</a:t>
                      </a:r>
                      <a:endParaRPr lang="es-MX" sz="12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MX" sz="1100">
                          <a:solidFill>
                            <a:srgbClr val="000000"/>
                          </a:solidFill>
                          <a:latin typeface="Times New Roman"/>
                          <a:ea typeface="Times New Roman"/>
                          <a:cs typeface="Times New Roman"/>
                        </a:rPr>
                        <a:t>10,5</a:t>
                      </a:r>
                      <a:endParaRPr lang="es-MX" sz="12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MX" sz="1100">
                          <a:solidFill>
                            <a:srgbClr val="000000"/>
                          </a:solidFill>
                          <a:latin typeface="Times New Roman"/>
                          <a:ea typeface="Times New Roman"/>
                          <a:cs typeface="Times New Roman"/>
                        </a:rPr>
                        <a:t>0,05</a:t>
                      </a:r>
                      <a:endParaRPr lang="es-MX" sz="12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MX" sz="1100">
                          <a:solidFill>
                            <a:srgbClr val="000000"/>
                          </a:solidFill>
                          <a:latin typeface="Times New Roman"/>
                          <a:ea typeface="Times New Roman"/>
                          <a:cs typeface="Times New Roman"/>
                        </a:rPr>
                        <a:t>0,05</a:t>
                      </a:r>
                      <a:endParaRPr lang="es-MX" sz="12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MX" sz="1100">
                          <a:solidFill>
                            <a:srgbClr val="000000"/>
                          </a:solidFill>
                          <a:latin typeface="Times New Roman"/>
                          <a:ea typeface="Times New Roman"/>
                          <a:cs typeface="Times New Roman"/>
                        </a:rPr>
                        <a:t>0,05</a:t>
                      </a:r>
                      <a:endParaRPr lang="es-MX" sz="12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MX" sz="1100">
                          <a:solidFill>
                            <a:srgbClr val="000000"/>
                          </a:solidFill>
                          <a:latin typeface="Times New Roman"/>
                          <a:ea typeface="Times New Roman"/>
                          <a:cs typeface="Times New Roman"/>
                        </a:rPr>
                        <a:t>81,5</a:t>
                      </a:r>
                      <a:endParaRPr lang="es-MX" sz="12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MX" sz="1100">
                          <a:solidFill>
                            <a:srgbClr val="000000"/>
                          </a:solidFill>
                          <a:latin typeface="Times New Roman"/>
                          <a:ea typeface="Times New Roman"/>
                          <a:cs typeface="Times New Roman"/>
                        </a:rPr>
                        <a:t>1,95</a:t>
                      </a:r>
                      <a:endParaRPr lang="es-MX" sz="1200">
                        <a:latin typeface="Times New Roman"/>
                        <a:ea typeface="Times New Roman"/>
                        <a:cs typeface="Times New Roman"/>
                      </a:endParaRPr>
                    </a:p>
                  </a:txBody>
                  <a:tcPr marL="44450" marR="44450" marT="0" marB="0" anchor="b">
                    <a:lnL>
                      <a:noFill/>
                    </a:lnL>
                    <a:lnR>
                      <a:noFill/>
                    </a:lnR>
                    <a:lnT>
                      <a:noFill/>
                    </a:lnT>
                    <a:lnB>
                      <a:noFill/>
                    </a:lnB>
                  </a:tcPr>
                </a:tc>
              </a:tr>
              <a:tr h="298016">
                <a:tc>
                  <a:txBody>
                    <a:bodyPr/>
                    <a:lstStyle/>
                    <a:p>
                      <a:pPr algn="l">
                        <a:lnSpc>
                          <a:spcPct val="115000"/>
                        </a:lnSpc>
                        <a:spcAft>
                          <a:spcPts val="0"/>
                        </a:spcAft>
                      </a:pPr>
                      <a:r>
                        <a:rPr lang="es-MX" sz="1100" b="1">
                          <a:solidFill>
                            <a:srgbClr val="000000"/>
                          </a:solidFill>
                          <a:latin typeface="Times New Roman"/>
                          <a:ea typeface="Times New Roman"/>
                          <a:cs typeface="Times New Roman"/>
                        </a:rPr>
                        <a:t>T2 </a:t>
                      </a:r>
                      <a:endParaRPr lang="es-MX" sz="120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100">
                          <a:solidFill>
                            <a:srgbClr val="000000"/>
                          </a:solidFill>
                          <a:latin typeface="Times New Roman"/>
                          <a:ea typeface="Times New Roman"/>
                          <a:cs typeface="Times New Roman"/>
                        </a:rPr>
                        <a:t>58,0</a:t>
                      </a:r>
                      <a:endParaRPr lang="es-MX" sz="120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100">
                          <a:solidFill>
                            <a:srgbClr val="000000"/>
                          </a:solidFill>
                          <a:latin typeface="Times New Roman"/>
                          <a:ea typeface="Times New Roman"/>
                          <a:cs typeface="Times New Roman"/>
                        </a:rPr>
                        <a:t>42,06</a:t>
                      </a:r>
                      <a:endParaRPr lang="es-MX" sz="120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100">
                          <a:solidFill>
                            <a:srgbClr val="000000"/>
                          </a:solidFill>
                          <a:latin typeface="Times New Roman"/>
                          <a:ea typeface="Times New Roman"/>
                          <a:cs typeface="Times New Roman"/>
                        </a:rPr>
                        <a:t>10,35</a:t>
                      </a:r>
                      <a:endParaRPr lang="es-MX" sz="120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100">
                          <a:solidFill>
                            <a:srgbClr val="000000"/>
                          </a:solidFill>
                          <a:latin typeface="Times New Roman"/>
                          <a:ea typeface="Times New Roman"/>
                          <a:cs typeface="Times New Roman"/>
                        </a:rPr>
                        <a:t>10,5</a:t>
                      </a:r>
                      <a:endParaRPr lang="es-MX" sz="120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100">
                          <a:solidFill>
                            <a:srgbClr val="000000"/>
                          </a:solidFill>
                          <a:latin typeface="Times New Roman"/>
                          <a:ea typeface="Times New Roman"/>
                          <a:cs typeface="Times New Roman"/>
                        </a:rPr>
                        <a:t>0,05</a:t>
                      </a:r>
                      <a:endParaRPr lang="es-MX" sz="120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100">
                          <a:solidFill>
                            <a:srgbClr val="000000"/>
                          </a:solidFill>
                          <a:latin typeface="Times New Roman"/>
                          <a:ea typeface="Times New Roman"/>
                          <a:cs typeface="Times New Roman"/>
                        </a:rPr>
                        <a:t>0,05</a:t>
                      </a:r>
                      <a:endParaRPr lang="es-MX" sz="120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100">
                          <a:solidFill>
                            <a:srgbClr val="000000"/>
                          </a:solidFill>
                          <a:latin typeface="Times New Roman"/>
                          <a:ea typeface="Times New Roman"/>
                          <a:cs typeface="Times New Roman"/>
                        </a:rPr>
                        <a:t>0,05</a:t>
                      </a:r>
                      <a:endParaRPr lang="es-MX" sz="120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100">
                          <a:solidFill>
                            <a:srgbClr val="000000"/>
                          </a:solidFill>
                          <a:latin typeface="Times New Roman"/>
                          <a:ea typeface="Times New Roman"/>
                          <a:cs typeface="Times New Roman"/>
                        </a:rPr>
                        <a:t>63,1</a:t>
                      </a:r>
                      <a:endParaRPr lang="es-MX" sz="120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100" dirty="0">
                          <a:solidFill>
                            <a:srgbClr val="000000"/>
                          </a:solidFill>
                          <a:latin typeface="Times New Roman"/>
                          <a:ea typeface="Times New Roman"/>
                          <a:cs typeface="Times New Roman"/>
                        </a:rPr>
                        <a:t>1,46</a:t>
                      </a:r>
                      <a:endParaRPr lang="es-MX" sz="1200" dirty="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trips dir="l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MX" dirty="0" smtClean="0"/>
              <a:t>Beneficio Neto</a:t>
            </a:r>
            <a:br>
              <a:rPr lang="es-MX" dirty="0" smtClean="0"/>
            </a:br>
            <a:endParaRPr lang="es-MX" dirty="0"/>
          </a:p>
        </p:txBody>
      </p:sp>
      <p:graphicFrame>
        <p:nvGraphicFramePr>
          <p:cNvPr id="4" name="3 Tabla"/>
          <p:cNvGraphicFramePr>
            <a:graphicFrameLocks noGrp="1"/>
          </p:cNvGraphicFramePr>
          <p:nvPr/>
        </p:nvGraphicFramePr>
        <p:xfrm>
          <a:off x="755576" y="1771093"/>
          <a:ext cx="5472607" cy="1118418"/>
        </p:xfrm>
        <a:graphic>
          <a:graphicData uri="http://schemas.openxmlformats.org/drawingml/2006/table">
            <a:tbl>
              <a:tblPr/>
              <a:tblGrid>
                <a:gridCol w="918760"/>
                <a:gridCol w="1517949"/>
                <a:gridCol w="1517949"/>
                <a:gridCol w="1517949"/>
              </a:tblGrid>
              <a:tr h="540060">
                <a:tc>
                  <a:txBody>
                    <a:bodyPr/>
                    <a:lstStyle/>
                    <a:p>
                      <a:pPr algn="l">
                        <a:lnSpc>
                          <a:spcPct val="115000"/>
                        </a:lnSpc>
                        <a:spcAft>
                          <a:spcPts val="0"/>
                        </a:spcAft>
                      </a:pPr>
                      <a:r>
                        <a:rPr lang="es-MX" sz="1100" b="1" dirty="0">
                          <a:solidFill>
                            <a:srgbClr val="000000"/>
                          </a:solidFill>
                          <a:latin typeface="Calibri"/>
                          <a:ea typeface="Times New Roman"/>
                          <a:cs typeface="Times New Roman"/>
                        </a:rPr>
                        <a:t>Tratamientos</a:t>
                      </a:r>
                      <a:endParaRPr lang="es-MX" sz="1200" dirty="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100" b="1">
                          <a:solidFill>
                            <a:srgbClr val="000000"/>
                          </a:solidFill>
                          <a:latin typeface="Calibri"/>
                          <a:ea typeface="Times New Roman"/>
                          <a:cs typeface="Times New Roman"/>
                        </a:rPr>
                        <a:t>Beneficio Bruto</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MX" sz="1100" b="1">
                          <a:solidFill>
                            <a:srgbClr val="000000"/>
                          </a:solidFill>
                          <a:latin typeface="Calibri"/>
                          <a:ea typeface="Times New Roman"/>
                          <a:cs typeface="Times New Roman"/>
                        </a:rPr>
                        <a:t>Costos V.</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100" b="1" dirty="0">
                          <a:solidFill>
                            <a:srgbClr val="000000"/>
                          </a:solidFill>
                          <a:latin typeface="Calibri"/>
                          <a:ea typeface="Times New Roman"/>
                          <a:cs typeface="Times New Roman"/>
                        </a:rPr>
                        <a:t>Beneficio Neto</a:t>
                      </a:r>
                      <a:endParaRPr lang="es-MX" sz="1200" dirty="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20">
                <a:tc>
                  <a:txBody>
                    <a:bodyPr/>
                    <a:lstStyle/>
                    <a:p>
                      <a:pPr algn="ctr">
                        <a:lnSpc>
                          <a:spcPct val="115000"/>
                        </a:lnSpc>
                        <a:spcAft>
                          <a:spcPts val="0"/>
                        </a:spcAft>
                      </a:pPr>
                      <a:r>
                        <a:rPr lang="es-MX" sz="1100" b="1">
                          <a:solidFill>
                            <a:srgbClr val="000000"/>
                          </a:solidFill>
                          <a:latin typeface="Calibri"/>
                          <a:ea typeface="Times New Roman"/>
                          <a:cs typeface="Times New Roman"/>
                        </a:rPr>
                        <a:t>T0</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MX" sz="1100">
                          <a:solidFill>
                            <a:srgbClr val="000000"/>
                          </a:solidFill>
                          <a:latin typeface="Calibri"/>
                          <a:ea typeface="Times New Roman"/>
                          <a:cs typeface="Times New Roman"/>
                        </a:rPr>
                        <a:t>3.3</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MX" sz="1100">
                          <a:solidFill>
                            <a:srgbClr val="000000"/>
                          </a:solidFill>
                          <a:latin typeface="Calibri"/>
                          <a:ea typeface="Times New Roman"/>
                          <a:cs typeface="Times New Roman"/>
                        </a:rPr>
                        <a:t>1.49</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MX" sz="1100">
                          <a:solidFill>
                            <a:srgbClr val="000000"/>
                          </a:solidFill>
                          <a:latin typeface="Calibri"/>
                          <a:ea typeface="Times New Roman"/>
                          <a:cs typeface="Times New Roman"/>
                        </a:rPr>
                        <a:t>1.81</a:t>
                      </a:r>
                      <a:endParaRPr lang="es-MX"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180020">
                <a:tc>
                  <a:txBody>
                    <a:bodyPr/>
                    <a:lstStyle/>
                    <a:p>
                      <a:pPr algn="ctr">
                        <a:lnSpc>
                          <a:spcPct val="115000"/>
                        </a:lnSpc>
                        <a:spcAft>
                          <a:spcPts val="0"/>
                        </a:spcAft>
                      </a:pPr>
                      <a:r>
                        <a:rPr lang="es-MX" sz="1100" b="1">
                          <a:solidFill>
                            <a:srgbClr val="000000"/>
                          </a:solidFill>
                          <a:latin typeface="Calibri"/>
                          <a:ea typeface="Times New Roman"/>
                          <a:cs typeface="Times New Roman"/>
                        </a:rPr>
                        <a:t>T1</a:t>
                      </a:r>
                      <a:endParaRPr lang="es-MX" sz="12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MX" sz="1100">
                          <a:solidFill>
                            <a:srgbClr val="000000"/>
                          </a:solidFill>
                          <a:latin typeface="Calibri"/>
                          <a:ea typeface="Times New Roman"/>
                          <a:cs typeface="Times New Roman"/>
                        </a:rPr>
                        <a:t>3.3</a:t>
                      </a:r>
                      <a:endParaRPr lang="es-MX" sz="12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MX" sz="1100">
                          <a:solidFill>
                            <a:srgbClr val="000000"/>
                          </a:solidFill>
                          <a:latin typeface="Calibri"/>
                          <a:ea typeface="Times New Roman"/>
                          <a:cs typeface="Times New Roman"/>
                        </a:rPr>
                        <a:t>1.95</a:t>
                      </a:r>
                      <a:endParaRPr lang="es-MX" sz="12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lnSpc>
                          <a:spcPct val="115000"/>
                        </a:lnSpc>
                        <a:spcAft>
                          <a:spcPts val="0"/>
                        </a:spcAft>
                      </a:pPr>
                      <a:r>
                        <a:rPr lang="es-MX" sz="1100">
                          <a:solidFill>
                            <a:srgbClr val="000000"/>
                          </a:solidFill>
                          <a:latin typeface="Calibri"/>
                          <a:ea typeface="Times New Roman"/>
                          <a:cs typeface="Times New Roman"/>
                        </a:rPr>
                        <a:t>1.35</a:t>
                      </a:r>
                      <a:endParaRPr lang="es-MX" sz="1200">
                        <a:latin typeface="Times New Roman"/>
                        <a:ea typeface="Times New Roman"/>
                        <a:cs typeface="Times New Roman"/>
                      </a:endParaRPr>
                    </a:p>
                  </a:txBody>
                  <a:tcPr marL="44450" marR="44450" marT="0" marB="0" anchor="b">
                    <a:lnL>
                      <a:noFill/>
                    </a:lnL>
                    <a:lnR>
                      <a:noFill/>
                    </a:lnR>
                    <a:lnT>
                      <a:noFill/>
                    </a:lnT>
                    <a:lnB>
                      <a:noFill/>
                    </a:lnB>
                  </a:tcPr>
                </a:tc>
              </a:tr>
              <a:tr h="180020">
                <a:tc>
                  <a:txBody>
                    <a:bodyPr/>
                    <a:lstStyle/>
                    <a:p>
                      <a:pPr algn="ctr">
                        <a:lnSpc>
                          <a:spcPct val="115000"/>
                        </a:lnSpc>
                        <a:spcAft>
                          <a:spcPts val="0"/>
                        </a:spcAft>
                      </a:pPr>
                      <a:r>
                        <a:rPr lang="es-MX" sz="1100" b="1">
                          <a:solidFill>
                            <a:srgbClr val="000000"/>
                          </a:solidFill>
                          <a:latin typeface="Calibri"/>
                          <a:ea typeface="Times New Roman"/>
                          <a:cs typeface="Times New Roman"/>
                        </a:rPr>
                        <a:t>T2</a:t>
                      </a:r>
                      <a:endParaRPr lang="es-MX" sz="120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100">
                          <a:solidFill>
                            <a:srgbClr val="000000"/>
                          </a:solidFill>
                          <a:latin typeface="Calibri"/>
                          <a:ea typeface="Times New Roman"/>
                          <a:cs typeface="Times New Roman"/>
                        </a:rPr>
                        <a:t>3.3</a:t>
                      </a:r>
                      <a:endParaRPr lang="es-MX" sz="120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100">
                          <a:solidFill>
                            <a:srgbClr val="000000"/>
                          </a:solidFill>
                          <a:latin typeface="Calibri"/>
                          <a:ea typeface="Times New Roman"/>
                          <a:cs typeface="Times New Roman"/>
                        </a:rPr>
                        <a:t>1.46</a:t>
                      </a:r>
                      <a:endParaRPr lang="es-MX" sz="120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100" dirty="0">
                          <a:solidFill>
                            <a:srgbClr val="000000"/>
                          </a:solidFill>
                          <a:latin typeface="Calibri"/>
                          <a:ea typeface="Times New Roman"/>
                          <a:cs typeface="Times New Roman"/>
                        </a:rPr>
                        <a:t>1.84</a:t>
                      </a:r>
                      <a:endParaRPr lang="es-MX" sz="1200" dirty="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7" name="6 Diagrama"/>
          <p:cNvGraphicFramePr/>
          <p:nvPr/>
        </p:nvGraphicFramePr>
        <p:xfrm>
          <a:off x="2699792" y="234888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zoom dir="in"/>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zo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118872" indent="0">
              <a:buNone/>
            </a:pPr>
            <a:endParaRPr lang="es-ES" dirty="0" smtClean="0"/>
          </a:p>
          <a:p>
            <a:pPr marL="118872" indent="0" algn="ctr">
              <a:buNone/>
            </a:pPr>
            <a:endParaRPr lang="es-ES" b="1" i="1" dirty="0" smtClean="0"/>
          </a:p>
          <a:p>
            <a:pPr marL="118872" indent="0" algn="ctr">
              <a:buNone/>
            </a:pPr>
            <a:endParaRPr lang="es-ES" b="1" i="1" dirty="0"/>
          </a:p>
          <a:p>
            <a:pPr marL="118872" indent="0" algn="ctr">
              <a:buNone/>
            </a:pPr>
            <a:r>
              <a:rPr lang="es-ES" sz="6000" b="1" i="1" dirty="0" smtClean="0"/>
              <a:t>CONCLUSIONES</a:t>
            </a:r>
            <a:endParaRPr lang="es-ES" sz="6000" b="1" i="1" dirty="0"/>
          </a:p>
        </p:txBody>
      </p:sp>
    </p:spTree>
    <p:extLst>
      <p:ext uri="{BB962C8B-B14F-4D97-AF65-F5344CB8AC3E}">
        <p14:creationId xmlns="" xmlns:p14="http://schemas.microsoft.com/office/powerpoint/2010/main" val="2880569304"/>
      </p:ext>
    </p:extLst>
  </p:cSld>
  <p:clrMapOvr>
    <a:masterClrMapping/>
  </p:clrMapOvr>
  <p:transition>
    <p:cover dir="l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775191"/>
            <a:ext cx="8507288" cy="4822161"/>
          </a:xfrm>
        </p:spPr>
        <p:txBody>
          <a:bodyPr>
            <a:noAutofit/>
          </a:bodyPr>
          <a:lstStyle/>
          <a:p>
            <a:pPr lvl="0" algn="just"/>
            <a:endParaRPr lang="es-EC" sz="2000" dirty="0" smtClean="0"/>
          </a:p>
          <a:p>
            <a:pPr lvl="0" algn="just"/>
            <a:r>
              <a:rPr lang="es-EC" sz="2400" dirty="0" smtClean="0"/>
              <a:t>La adición de ácidos Omega 3 y combinación Omega 3-6 no influyó significativamente sobre los parámetros productivos de tilapia en fase de crecimiento y finalización.</a:t>
            </a:r>
            <a:endParaRPr lang="es-MX" sz="2400" dirty="0" smtClean="0"/>
          </a:p>
          <a:p>
            <a:pPr algn="just">
              <a:buNone/>
            </a:pPr>
            <a:r>
              <a:rPr lang="es-EC" sz="2400" dirty="0" smtClean="0"/>
              <a:t> </a:t>
            </a:r>
          </a:p>
          <a:p>
            <a:pPr algn="just"/>
            <a:endParaRPr lang="es-EC" sz="2400" dirty="0" smtClean="0"/>
          </a:p>
          <a:p>
            <a:pPr algn="just"/>
            <a:endParaRPr lang="es-MX" sz="2400" dirty="0" smtClean="0"/>
          </a:p>
          <a:p>
            <a:pPr lvl="0" algn="just"/>
            <a:r>
              <a:rPr lang="es-EC" sz="2400" dirty="0" smtClean="0"/>
              <a:t>La adición de ácidos grasos Omega 3 y combinación omega 3-6, no afectó negativamente en las propiedades organolépticas del pescado.</a:t>
            </a:r>
            <a:endParaRPr lang="es-MX" sz="2400" dirty="0" smtClean="0"/>
          </a:p>
          <a:p>
            <a:pPr lvl="0" algn="just">
              <a:buFont typeface="Wingdings" pitchFamily="2" charset="2"/>
              <a:buChar char="q"/>
            </a:pPr>
            <a:endParaRPr lang="es-ES" sz="2400" dirty="0"/>
          </a:p>
        </p:txBody>
      </p:sp>
      <p:sp>
        <p:nvSpPr>
          <p:cNvPr id="2" name="1 Título"/>
          <p:cNvSpPr>
            <a:spLocks noGrp="1"/>
          </p:cNvSpPr>
          <p:nvPr>
            <p:ph type="title"/>
          </p:nvPr>
        </p:nvSpPr>
        <p:spPr/>
        <p:txBody>
          <a:bodyPr/>
          <a:lstStyle/>
          <a:p>
            <a:r>
              <a:rPr lang="es-ES" i="1" dirty="0" smtClean="0"/>
              <a:t>Conclusiones</a:t>
            </a:r>
            <a:endParaRPr lang="es-ES" i="1" dirty="0"/>
          </a:p>
        </p:txBody>
      </p:sp>
    </p:spTree>
    <p:extLst>
      <p:ext uri="{BB962C8B-B14F-4D97-AF65-F5344CB8AC3E}">
        <p14:creationId xmlns="" xmlns:p14="http://schemas.microsoft.com/office/powerpoint/2010/main" val="3428889327"/>
      </p:ext>
    </p:extLst>
  </p:cSld>
  <p:clrMapOvr>
    <a:masterClrMapping/>
  </p:clrMapOvr>
  <p:transition>
    <p:pull dir="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10000"/>
          </a:bodyPr>
          <a:lstStyle/>
          <a:p>
            <a:pPr lvl="0" algn="just"/>
            <a:r>
              <a:rPr lang="es-EC" sz="2000" dirty="0" smtClean="0"/>
              <a:t>Las pruebas de laboratorio demostraron que la inclusión de ácidos grasos Omega 3 y combinación Omega 3-6 influyó positivamente en el nivel de ácidos grasos poliinsaturados dentro del animal con un incremento del 25% y 50% respectivamente frente al tratamiento testigo o comercial.</a:t>
            </a:r>
            <a:endParaRPr lang="es-MX" sz="2000" dirty="0" smtClean="0"/>
          </a:p>
          <a:p>
            <a:pPr algn="just"/>
            <a:endParaRPr lang="es-MX" sz="2000" dirty="0" smtClean="0"/>
          </a:p>
          <a:p>
            <a:pPr lvl="0" algn="just"/>
            <a:r>
              <a:rPr lang="es-EC" sz="2000" dirty="0" smtClean="0"/>
              <a:t>Los costos parciales demostraron que la inclusión de ácidos grasos Omega 3 y combinación Omega3-6 aumenta el costo de producción de la tilapia, pero es aceptable porque aumentó el porcentaje de grasas poliinsaturadas o grasas buenas para el consumo humano.</a:t>
            </a:r>
            <a:endParaRPr lang="es-MX" sz="2000" dirty="0" smtClean="0"/>
          </a:p>
          <a:p>
            <a:pPr algn="just"/>
            <a:endParaRPr lang="es-MX" sz="2000" dirty="0" smtClean="0"/>
          </a:p>
          <a:p>
            <a:pPr lvl="0" algn="just"/>
            <a:r>
              <a:rPr lang="es-EC" sz="2000" dirty="0" smtClean="0"/>
              <a:t>El uso de los aditivos mantiene en condiciones estables el desarrollo de los animales, aun cuando se vean afectadas por condiciones ambientales adversas, tales como disminución en la temperatura del agua.</a:t>
            </a:r>
            <a:endParaRPr lang="es-MX" sz="2000" dirty="0" smtClean="0"/>
          </a:p>
          <a:p>
            <a:pPr algn="just">
              <a:buFont typeface="Wingdings" pitchFamily="2" charset="2"/>
              <a:buChar char="q"/>
            </a:pPr>
            <a:endParaRPr lang="es-ES" sz="2000" dirty="0"/>
          </a:p>
        </p:txBody>
      </p:sp>
      <p:sp>
        <p:nvSpPr>
          <p:cNvPr id="2" name="1 Título"/>
          <p:cNvSpPr>
            <a:spLocks noGrp="1"/>
          </p:cNvSpPr>
          <p:nvPr>
            <p:ph type="title"/>
          </p:nvPr>
        </p:nvSpPr>
        <p:spPr/>
        <p:txBody>
          <a:bodyPr/>
          <a:lstStyle/>
          <a:p>
            <a:r>
              <a:rPr lang="es-ES" i="1" dirty="0"/>
              <a:t>Conclusiones</a:t>
            </a:r>
          </a:p>
        </p:txBody>
      </p:sp>
    </p:spTree>
    <p:extLst>
      <p:ext uri="{BB962C8B-B14F-4D97-AF65-F5344CB8AC3E}">
        <p14:creationId xmlns="" xmlns:p14="http://schemas.microsoft.com/office/powerpoint/2010/main" val="2438345963"/>
      </p:ext>
    </p:extLst>
  </p:cSld>
  <p:clrMapOvr>
    <a:masterClrMapping/>
  </p:clrMapOvr>
  <p:transition>
    <p:diamon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118872" indent="0">
              <a:buNone/>
            </a:pPr>
            <a:endParaRPr lang="es-ES" dirty="0" smtClean="0"/>
          </a:p>
          <a:p>
            <a:pPr marL="118872" indent="0" algn="ctr">
              <a:buNone/>
            </a:pPr>
            <a:endParaRPr lang="es-ES" b="1" i="1" dirty="0" smtClean="0"/>
          </a:p>
          <a:p>
            <a:pPr marL="118872" indent="0" algn="ctr">
              <a:buNone/>
            </a:pPr>
            <a:endParaRPr lang="es-ES" b="1" i="1" dirty="0" smtClean="0"/>
          </a:p>
          <a:p>
            <a:pPr marL="118872" indent="0" algn="ctr">
              <a:buNone/>
            </a:pPr>
            <a:r>
              <a:rPr lang="es-ES" sz="6000" b="1" i="1" dirty="0" smtClean="0"/>
              <a:t>RECOMENDACIONES</a:t>
            </a:r>
            <a:endParaRPr lang="es-ES" sz="6000" b="1" i="1" dirty="0"/>
          </a:p>
        </p:txBody>
      </p:sp>
    </p:spTree>
    <p:extLst>
      <p:ext uri="{BB962C8B-B14F-4D97-AF65-F5344CB8AC3E}">
        <p14:creationId xmlns="" xmlns:p14="http://schemas.microsoft.com/office/powerpoint/2010/main" val="4069200101"/>
      </p:ext>
    </p:extLst>
  </p:cSld>
  <p:clrMapOvr>
    <a:masterClrMapping/>
  </p:clrMapOvr>
  <p:transition>
    <p:newsflash/>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Autofit/>
          </a:bodyPr>
          <a:lstStyle/>
          <a:p>
            <a:pPr lvl="0" algn="just"/>
            <a:r>
              <a:rPr lang="es-EC" sz="2000" dirty="0" smtClean="0"/>
              <a:t>Se aconseja que para futuras investigaciones se aumenten las dosis de los aditivos a ser incluidos en las raciones alimenticias para conocer su efecto en la composición lipídica del animal.</a:t>
            </a:r>
            <a:endParaRPr lang="es-MX" sz="2000" dirty="0" smtClean="0"/>
          </a:p>
          <a:p>
            <a:pPr algn="just">
              <a:buNone/>
            </a:pPr>
            <a:endParaRPr lang="es-MX" sz="2000" dirty="0" smtClean="0"/>
          </a:p>
          <a:p>
            <a:pPr lvl="0" algn="just"/>
            <a:r>
              <a:rPr lang="es-EC" sz="2000" dirty="0" smtClean="0"/>
              <a:t>Se recomienda que para validar los resultados obtenidos, se realice una nueva investigación con los mismos tratamientos y ubicación geográfica.</a:t>
            </a:r>
            <a:endParaRPr lang="es-MX" sz="2000" dirty="0" smtClean="0"/>
          </a:p>
          <a:p>
            <a:pPr algn="just"/>
            <a:endParaRPr lang="es-MX" sz="2000" dirty="0" smtClean="0"/>
          </a:p>
          <a:p>
            <a:pPr lvl="0" algn="just"/>
            <a:r>
              <a:rPr lang="es-EC" sz="2000" dirty="0" smtClean="0"/>
              <a:t>Se recomienda que se haga investigaciones con los aditivos en animales en época reproductiva, ya que se observó que los alevines que eclosionaron en los estanques con tratamiento Omega 3 y combinación Omega 3-6, tuvieron un desarrollo igual además de un brillo en su piel más intenso, factor que no presentaron los alevines del tratamiento testigo. </a:t>
            </a:r>
            <a:endParaRPr lang="es-MX" sz="2000" dirty="0" smtClean="0"/>
          </a:p>
          <a:p>
            <a:pPr marL="118872" indent="0" algn="just">
              <a:buNone/>
            </a:pPr>
            <a:endParaRPr lang="es-ES" sz="2000" i="1" dirty="0" smtClean="0"/>
          </a:p>
          <a:p>
            <a:pPr lvl="0" algn="just">
              <a:buFont typeface="Wingdings" pitchFamily="2" charset="2"/>
              <a:buChar char="q"/>
            </a:pPr>
            <a:endParaRPr lang="es-ES" sz="2000" dirty="0"/>
          </a:p>
        </p:txBody>
      </p:sp>
      <p:sp>
        <p:nvSpPr>
          <p:cNvPr id="2" name="1 Título"/>
          <p:cNvSpPr>
            <a:spLocks noGrp="1"/>
          </p:cNvSpPr>
          <p:nvPr>
            <p:ph type="title"/>
          </p:nvPr>
        </p:nvSpPr>
        <p:spPr/>
        <p:txBody>
          <a:bodyPr/>
          <a:lstStyle/>
          <a:p>
            <a:r>
              <a:rPr lang="es-ES" i="1" dirty="0"/>
              <a:t>Recomendaciones</a:t>
            </a:r>
            <a:endParaRPr lang="es-ES" dirty="0"/>
          </a:p>
        </p:txBody>
      </p:sp>
    </p:spTree>
    <p:extLst>
      <p:ext uri="{BB962C8B-B14F-4D97-AF65-F5344CB8AC3E}">
        <p14:creationId xmlns="" xmlns:p14="http://schemas.microsoft.com/office/powerpoint/2010/main" val="4077171274"/>
      </p:ext>
    </p:extLst>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r>
              <a:rPr lang="es-ES" i="1" dirty="0" smtClean="0"/>
              <a:t>Introducción</a:t>
            </a:r>
            <a:endParaRPr lang="es-MX" dirty="0"/>
          </a:p>
        </p:txBody>
      </p:sp>
    </p:spTree>
  </p:cSld>
  <p:clrMapOvr>
    <a:masterClrMapping/>
  </p:clrMapOvr>
  <p:transition>
    <p:wedg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20000"/>
          </a:bodyPr>
          <a:lstStyle/>
          <a:p>
            <a:pPr lvl="0" algn="just"/>
            <a:endParaRPr lang="es-EC" sz="2600" dirty="0" smtClean="0"/>
          </a:p>
          <a:p>
            <a:pPr lvl="0" algn="just"/>
            <a:r>
              <a:rPr lang="es-EC" sz="2600" dirty="0" smtClean="0"/>
              <a:t>Después de cada muestreo se debe colocar desinfectantes totales (bactericidas, fungicidas, etc.) como el Amonio Cuaternario, Tópico Azul sal en grano, dejando cerradas las llaves de paso hasta que se distribuya uniformemente en los estaques el producto.</a:t>
            </a:r>
            <a:endParaRPr lang="es-MX" sz="2600" dirty="0" smtClean="0"/>
          </a:p>
          <a:p>
            <a:pPr algn="just">
              <a:buNone/>
            </a:pPr>
            <a:r>
              <a:rPr lang="es-EC" sz="2600" dirty="0" smtClean="0"/>
              <a:t> </a:t>
            </a:r>
            <a:endParaRPr lang="es-MX" sz="2600" dirty="0" smtClean="0"/>
          </a:p>
          <a:p>
            <a:pPr algn="just"/>
            <a:endParaRPr lang="es-MX" sz="2600" dirty="0" smtClean="0"/>
          </a:p>
          <a:p>
            <a:pPr lvl="0" algn="just"/>
            <a:r>
              <a:rPr lang="es-EC" sz="2600" dirty="0" smtClean="0"/>
              <a:t>En base a la información y visto en el campo se recomienda realizar una nueva investigación sobre  el uso de ácidos grasos esenciales en beneficio del buen estado del hígado de los peces tratados.</a:t>
            </a:r>
            <a:endParaRPr lang="es-MX" sz="2600" dirty="0" smtClean="0"/>
          </a:p>
          <a:p>
            <a:pPr algn="just"/>
            <a:endParaRPr lang="es-MX" dirty="0"/>
          </a:p>
        </p:txBody>
      </p:sp>
      <p:sp>
        <p:nvSpPr>
          <p:cNvPr id="3" name="2 Título"/>
          <p:cNvSpPr>
            <a:spLocks noGrp="1"/>
          </p:cNvSpPr>
          <p:nvPr>
            <p:ph type="title"/>
          </p:nvPr>
        </p:nvSpPr>
        <p:spPr/>
        <p:txBody>
          <a:bodyPr/>
          <a:lstStyle/>
          <a:p>
            <a:r>
              <a:rPr lang="es-ES" i="1" dirty="0" smtClean="0"/>
              <a:t>Recomendaciones</a:t>
            </a:r>
            <a:endParaRPr lang="es-MX" dirty="0"/>
          </a:p>
        </p:txBody>
      </p:sp>
    </p:spTree>
  </p:cSld>
  <p:clrMapOvr>
    <a:masterClrMapping/>
  </p:clrMapOvr>
  <p:transition>
    <p:plus/>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118872" indent="0">
              <a:buNone/>
            </a:pPr>
            <a:endParaRPr lang="es-ES" dirty="0"/>
          </a:p>
          <a:p>
            <a:pPr marL="118872" indent="0" algn="ctr">
              <a:buNone/>
            </a:pPr>
            <a:endParaRPr lang="es-ES" sz="6000" dirty="0" smtClean="0"/>
          </a:p>
          <a:p>
            <a:pPr marL="118872" indent="0" algn="ctr">
              <a:buNone/>
            </a:pPr>
            <a:r>
              <a:rPr lang="es-ES" sz="6000" dirty="0" smtClean="0"/>
              <a:t>¡¡ GRACIAS!!</a:t>
            </a:r>
            <a:endParaRPr lang="es-ES" sz="6000" dirty="0"/>
          </a:p>
        </p:txBody>
      </p:sp>
    </p:spTree>
    <p:extLst>
      <p:ext uri="{BB962C8B-B14F-4D97-AF65-F5344CB8AC3E}">
        <p14:creationId xmlns="" xmlns:p14="http://schemas.microsoft.com/office/powerpoint/2010/main" val="3917917316"/>
      </p:ext>
    </p:extLst>
  </p:cSld>
  <p:clrMapOvr>
    <a:masterClrMapping/>
  </p:clrMapOvr>
  <p:transition>
    <p:comb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endParaRPr lang="es-ES" dirty="0" smtClean="0"/>
          </a:p>
          <a:p>
            <a:pPr algn="just">
              <a:buNone/>
            </a:pPr>
            <a:r>
              <a:rPr lang="es-EC" dirty="0" smtClean="0"/>
              <a:t>	</a:t>
            </a:r>
            <a:r>
              <a:rPr lang="es-EC" sz="2700" b="1" i="1" dirty="0" smtClean="0"/>
              <a:t>GENERAL</a:t>
            </a:r>
            <a:endParaRPr lang="es-ES" sz="2700" b="1" i="1" dirty="0" smtClean="0"/>
          </a:p>
          <a:p>
            <a:pPr algn="just">
              <a:buNone/>
            </a:pPr>
            <a:r>
              <a:rPr lang="es-EC" sz="2400" i="1" dirty="0" smtClean="0"/>
              <a:t>	</a:t>
            </a:r>
            <a:endParaRPr lang="es-ES" sz="2400" i="1" dirty="0" smtClean="0"/>
          </a:p>
          <a:p>
            <a:pPr algn="just"/>
            <a:r>
              <a:rPr lang="es-EC" sz="2400" dirty="0" smtClean="0"/>
              <a:t>Determinar el efecto del acido Omega 3 y la combinación Omega 3-6, adicionado en el alimento balanceado para mejorar la productividad y rentabilidad del cultivo de tilapia roja (</a:t>
            </a:r>
            <a:r>
              <a:rPr lang="es-EC" sz="2400" i="1" dirty="0" smtClean="0"/>
              <a:t>Oreochromis </a:t>
            </a:r>
            <a:r>
              <a:rPr lang="es-EC" sz="2400" i="1" dirty="0" err="1" smtClean="0"/>
              <a:t>spp</a:t>
            </a:r>
            <a:r>
              <a:rPr lang="es-EC" sz="2400" i="1" dirty="0" smtClean="0"/>
              <a:t>.</a:t>
            </a:r>
            <a:r>
              <a:rPr lang="es-EC" sz="2400" dirty="0" smtClean="0"/>
              <a:t>) en la zona de Santo Domingo.</a:t>
            </a:r>
            <a:endParaRPr lang="es-MX" sz="2400" dirty="0" smtClean="0"/>
          </a:p>
          <a:p>
            <a:pPr lvl="0" algn="just"/>
            <a:endParaRPr lang="es-ES" sz="2400" i="1" dirty="0" smtClean="0"/>
          </a:p>
          <a:p>
            <a:endParaRPr lang="es-ES" dirty="0"/>
          </a:p>
        </p:txBody>
      </p:sp>
      <p:sp>
        <p:nvSpPr>
          <p:cNvPr id="2" name="1 Título"/>
          <p:cNvSpPr>
            <a:spLocks noGrp="1"/>
          </p:cNvSpPr>
          <p:nvPr>
            <p:ph type="title"/>
          </p:nvPr>
        </p:nvSpPr>
        <p:spPr/>
        <p:txBody>
          <a:bodyPr/>
          <a:lstStyle/>
          <a:p>
            <a:r>
              <a:rPr lang="es-ES" i="1" dirty="0" smtClean="0"/>
              <a:t>Objetivos</a:t>
            </a:r>
            <a:endParaRPr lang="es-ES" i="1" dirty="0"/>
          </a:p>
        </p:txBody>
      </p:sp>
    </p:spTree>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340768"/>
            <a:ext cx="8229600" cy="4797081"/>
          </a:xfrm>
        </p:spPr>
        <p:txBody>
          <a:bodyPr>
            <a:normAutofit fontScale="85000" lnSpcReduction="20000"/>
          </a:bodyPr>
          <a:lstStyle/>
          <a:p>
            <a:pPr algn="just">
              <a:buNone/>
            </a:pPr>
            <a:r>
              <a:rPr lang="es-EC" dirty="0" smtClean="0"/>
              <a:t> </a:t>
            </a:r>
            <a:endParaRPr lang="es-ES" dirty="0" smtClean="0"/>
          </a:p>
          <a:p>
            <a:pPr algn="just">
              <a:buNone/>
            </a:pPr>
            <a:r>
              <a:rPr lang="es-EC" b="1" dirty="0" smtClean="0"/>
              <a:t>	</a:t>
            </a:r>
            <a:r>
              <a:rPr lang="es-EC" sz="3800" b="1" i="1" dirty="0" smtClean="0"/>
              <a:t>ESPECÍFICOS</a:t>
            </a:r>
          </a:p>
          <a:p>
            <a:pPr algn="just">
              <a:buNone/>
            </a:pPr>
            <a:endParaRPr lang="es-ES" sz="3800" b="1" i="1" dirty="0" smtClean="0"/>
          </a:p>
          <a:p>
            <a:pPr lvl="0" algn="just"/>
            <a:r>
              <a:rPr lang="es-EC" sz="4000" dirty="0" smtClean="0"/>
              <a:t>Evaluar la eficiencia en ganancia de peso que se obtiene en los peces, con la adición en el alimento del acido Omega 3 y la combinación Omega 3-6.</a:t>
            </a:r>
          </a:p>
          <a:p>
            <a:pPr lvl="0" algn="just"/>
            <a:endParaRPr lang="es-MX" sz="4000" dirty="0" smtClean="0"/>
          </a:p>
          <a:p>
            <a:pPr lvl="0" algn="just"/>
            <a:r>
              <a:rPr lang="es-EC" sz="4000" dirty="0" smtClean="0"/>
              <a:t>Determinar el nivel de incidencia de enfermedades en los tratamientos.</a:t>
            </a:r>
          </a:p>
          <a:p>
            <a:pPr lvl="0" algn="just"/>
            <a:endParaRPr lang="es-MX" sz="4000" dirty="0" smtClean="0"/>
          </a:p>
          <a:p>
            <a:pPr algn="just">
              <a:buNone/>
            </a:pPr>
            <a:endParaRPr lang="es-ES" sz="3800" i="1" dirty="0" smtClean="0"/>
          </a:p>
        </p:txBody>
      </p:sp>
      <p:sp>
        <p:nvSpPr>
          <p:cNvPr id="2" name="1 Título"/>
          <p:cNvSpPr>
            <a:spLocks noGrp="1"/>
          </p:cNvSpPr>
          <p:nvPr>
            <p:ph type="title"/>
          </p:nvPr>
        </p:nvSpPr>
        <p:spPr>
          <a:xfrm>
            <a:off x="457200" y="260648"/>
            <a:ext cx="8229600" cy="1143000"/>
          </a:xfrm>
        </p:spPr>
        <p:txBody>
          <a:bodyPr/>
          <a:lstStyle/>
          <a:p>
            <a:r>
              <a:rPr lang="es-ES" i="1" dirty="0" smtClean="0"/>
              <a:t>Objetivos</a:t>
            </a:r>
            <a:endParaRPr lang="es-ES" dirty="0"/>
          </a:p>
        </p:txBody>
      </p:sp>
    </p:spTree>
  </p:cSld>
  <p:clrMapOvr>
    <a:masterClrMapping/>
  </p:clrMapOvr>
  <p:transition>
    <p:pull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8"/>
            <a:ext cx="8229600" cy="4797081"/>
          </a:xfrm>
        </p:spPr>
        <p:txBody>
          <a:bodyPr>
            <a:normAutofit fontScale="77500" lnSpcReduction="20000"/>
          </a:bodyPr>
          <a:lstStyle/>
          <a:p>
            <a:pPr algn="just">
              <a:buNone/>
            </a:pPr>
            <a:r>
              <a:rPr lang="es-EC" dirty="0" smtClean="0"/>
              <a:t> </a:t>
            </a:r>
            <a:endParaRPr lang="es-ES" dirty="0" smtClean="0"/>
          </a:p>
          <a:p>
            <a:pPr algn="just">
              <a:buNone/>
            </a:pPr>
            <a:r>
              <a:rPr lang="es-EC" sz="2700" b="1" dirty="0" smtClean="0"/>
              <a:t>	</a:t>
            </a:r>
            <a:r>
              <a:rPr lang="es-EC" sz="2700" b="1" i="1" dirty="0" smtClean="0"/>
              <a:t>ESPECÍFICOS</a:t>
            </a:r>
          </a:p>
          <a:p>
            <a:pPr algn="just">
              <a:buNone/>
            </a:pPr>
            <a:endParaRPr lang="es-ES" sz="2700" b="1" i="1" dirty="0" smtClean="0"/>
          </a:p>
          <a:p>
            <a:pPr lvl="0" algn="just"/>
            <a:r>
              <a:rPr lang="es-EC" sz="3600" dirty="0" smtClean="0"/>
              <a:t>Analizar mediante examen bromatológico la composición lipídica de la carne de tilapia.</a:t>
            </a:r>
          </a:p>
          <a:p>
            <a:pPr lvl="0" algn="just">
              <a:buNone/>
            </a:pPr>
            <a:endParaRPr lang="es-MX" sz="3600" dirty="0" smtClean="0"/>
          </a:p>
          <a:p>
            <a:pPr lvl="0" algn="just"/>
            <a:r>
              <a:rPr lang="es-EC" sz="3600" dirty="0" smtClean="0"/>
              <a:t>Realizar el análisis económico de los resultados obtenidos. </a:t>
            </a:r>
          </a:p>
          <a:p>
            <a:pPr lvl="0" algn="just">
              <a:buNone/>
            </a:pPr>
            <a:endParaRPr lang="es-MX" sz="3600" dirty="0" smtClean="0"/>
          </a:p>
          <a:p>
            <a:pPr algn="just"/>
            <a:r>
              <a:rPr lang="es-EC" sz="3600" dirty="0" smtClean="0"/>
              <a:t>Recomendar el mejor tratamiento por su efecto fisiológico, técnico, económico y de salud pública.</a:t>
            </a:r>
            <a:endParaRPr lang="es-ES" sz="3600" i="1" dirty="0" smtClean="0"/>
          </a:p>
        </p:txBody>
      </p:sp>
      <p:sp>
        <p:nvSpPr>
          <p:cNvPr id="2" name="1 Título"/>
          <p:cNvSpPr>
            <a:spLocks noGrp="1"/>
          </p:cNvSpPr>
          <p:nvPr>
            <p:ph type="title"/>
          </p:nvPr>
        </p:nvSpPr>
        <p:spPr/>
        <p:txBody>
          <a:bodyPr/>
          <a:lstStyle/>
          <a:p>
            <a:r>
              <a:rPr lang="es-ES" i="1" dirty="0" smtClean="0"/>
              <a:t>Objetivos</a:t>
            </a:r>
            <a:endParaRPr lang="es-ES" dirty="0"/>
          </a:p>
        </p:txBody>
      </p:sp>
    </p:spTree>
  </p:cSld>
  <p:clrMapOvr>
    <a:masterClrMapping/>
  </p:clrMapOvr>
  <p:transition>
    <p:pull dir="l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2770</TotalTime>
  <Words>1878</Words>
  <Application>Microsoft Office PowerPoint</Application>
  <PresentationFormat>Presentación en pantalla (4:3)</PresentationFormat>
  <Paragraphs>602</Paragraphs>
  <Slides>61</Slides>
  <Notes>1</Notes>
  <HiddenSlides>0</HiddenSlides>
  <MMClips>0</MMClips>
  <ScaleCrop>false</ScaleCrop>
  <HeadingPairs>
    <vt:vector size="4" baseType="variant">
      <vt:variant>
        <vt:lpstr>Tema</vt:lpstr>
      </vt:variant>
      <vt:variant>
        <vt:i4>1</vt:i4>
      </vt:variant>
      <vt:variant>
        <vt:lpstr>Títulos de diapositiva</vt:lpstr>
      </vt:variant>
      <vt:variant>
        <vt:i4>61</vt:i4>
      </vt:variant>
    </vt:vector>
  </HeadingPairs>
  <TitlesOfParts>
    <vt:vector size="62" baseType="lpstr">
      <vt:lpstr>Concurrencia</vt:lpstr>
      <vt:lpstr>ESCUELA POLITÉCNICA DEL EJÉRCITO DEPARTAMENTO DE CIENCIAS DE LA VIDA CARRERA DE INGENIERÍA EN CIENCIAS AGROPECUARIAS SANTO DOMINGO</vt:lpstr>
      <vt:lpstr>Tema </vt:lpstr>
      <vt:lpstr>Presentación </vt:lpstr>
      <vt:lpstr>Introducción</vt:lpstr>
      <vt:lpstr>Introducción</vt:lpstr>
      <vt:lpstr>Introducción</vt:lpstr>
      <vt:lpstr>Objetivos</vt:lpstr>
      <vt:lpstr>Objetivos</vt:lpstr>
      <vt:lpstr>Objetivos</vt:lpstr>
      <vt:lpstr>Hipótesis</vt:lpstr>
      <vt:lpstr>  Desarrollo  </vt:lpstr>
      <vt:lpstr>Principales países productores de acuicultura por toneladas anuales en 2009     (FAO) y tasa de variación interanual. </vt:lpstr>
      <vt:lpstr>Diapositiva 13</vt:lpstr>
      <vt:lpstr>Diapositiva 14</vt:lpstr>
      <vt:lpstr>Diapositiva 15</vt:lpstr>
      <vt:lpstr>Diapositiva 16</vt:lpstr>
      <vt:lpstr>Diapositiva 17</vt:lpstr>
      <vt:lpstr>Fase de alimentación de la Tilapia </vt:lpstr>
      <vt:lpstr>Omega 3 y Omega3-6</vt:lpstr>
      <vt:lpstr>Función de los AGE</vt:lpstr>
      <vt:lpstr>Diapositiva 21</vt:lpstr>
      <vt:lpstr>Diapositiva 22</vt:lpstr>
      <vt:lpstr>Diapositiva 23</vt:lpstr>
      <vt:lpstr>Diapositiva 24</vt:lpstr>
      <vt:lpstr>UBICACION DEL LUGAR DE INVESTIGACION </vt:lpstr>
      <vt:lpstr>UBICACION DEL LUGAR DE INVESTIGACION </vt:lpstr>
      <vt:lpstr>Desarrollo</vt:lpstr>
      <vt:lpstr>Diseño experimental</vt:lpstr>
      <vt:lpstr>Diseño experimental</vt:lpstr>
      <vt:lpstr>Diseño experimental</vt:lpstr>
      <vt:lpstr>Diapositiva 31</vt:lpstr>
      <vt:lpstr>Análisis estadístico</vt:lpstr>
      <vt:lpstr>Análisis estadístico</vt:lpstr>
      <vt:lpstr>Variables a medir</vt:lpstr>
      <vt:lpstr>Desarrollo</vt:lpstr>
      <vt:lpstr>Resultados </vt:lpstr>
      <vt:lpstr>Resultados</vt:lpstr>
      <vt:lpstr>Resultados      Variable Altura</vt:lpstr>
      <vt:lpstr>Diapositiva 39</vt:lpstr>
      <vt:lpstr>Análisis de correlación para la variable peso con relación a la altura, Santo Domingo, 2012.</vt:lpstr>
      <vt:lpstr>Resultados      Variable Longitud</vt:lpstr>
      <vt:lpstr>Diapositiva 42</vt:lpstr>
      <vt:lpstr>Análisis de correlación para la variable peso con relación a la variable longitud, Santo Domingo, 2012.</vt:lpstr>
      <vt:lpstr>Análisis de correlación para la variable altura con relación a la variable longitud, Santo Domingo, 2012. </vt:lpstr>
      <vt:lpstr>Variable Ganancia de Peso</vt:lpstr>
      <vt:lpstr>Análisis de correlación para la variable peso con relación a la variable ganancia de peso</vt:lpstr>
      <vt:lpstr>Medias del ICA en los tratamientos evaluados. Santo Domingo, 2012</vt:lpstr>
      <vt:lpstr>Incidencia de Enfermedades</vt:lpstr>
      <vt:lpstr>Mortalidad</vt:lpstr>
      <vt:lpstr>Análisis económico</vt:lpstr>
      <vt:lpstr>Beneficio Bruto obtenido en los tres tratamientos evaluados, Santo Domingo, 2012. </vt:lpstr>
      <vt:lpstr>Costos variables obtenidos en los tres tratamientos evaluados, Santo Domingo, 2012. </vt:lpstr>
      <vt:lpstr>Beneficio Neto </vt:lpstr>
      <vt:lpstr>Diapositiva 54</vt:lpstr>
      <vt:lpstr>Diapositiva 55</vt:lpstr>
      <vt:lpstr>Conclusiones</vt:lpstr>
      <vt:lpstr>Conclusiones</vt:lpstr>
      <vt:lpstr>Diapositiva 58</vt:lpstr>
      <vt:lpstr>Recomendaciones</vt:lpstr>
      <vt:lpstr>Recomendaciones</vt:lpstr>
      <vt:lpstr>Diapositiva 61</vt:lpstr>
    </vt:vector>
  </TitlesOfParts>
  <Company>WindowsWolf.com.ar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Politécnica del Ejercito Facultad de Ciencias Agropecuarias</dc:title>
  <dc:creator>Wolf</dc:creator>
  <cp:lastModifiedBy>Biblioteca</cp:lastModifiedBy>
  <cp:revision>324</cp:revision>
  <dcterms:created xsi:type="dcterms:W3CDTF">2011-10-06T14:58:25Z</dcterms:created>
  <dcterms:modified xsi:type="dcterms:W3CDTF">2012-09-25T19:30:51Z</dcterms:modified>
</cp:coreProperties>
</file>